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91" r:id="rId4"/>
  </p:sldMasterIdLst>
  <p:notesMasterIdLst>
    <p:notesMasterId r:id="rId39"/>
  </p:notesMasterIdLst>
  <p:handoutMasterIdLst>
    <p:handoutMasterId r:id="rId40"/>
  </p:handoutMasterIdLst>
  <p:sldIdLst>
    <p:sldId id="689" r:id="rId5"/>
    <p:sldId id="762" r:id="rId6"/>
    <p:sldId id="745" r:id="rId7"/>
    <p:sldId id="744" r:id="rId8"/>
    <p:sldId id="748" r:id="rId9"/>
    <p:sldId id="705" r:id="rId10"/>
    <p:sldId id="706" r:id="rId11"/>
    <p:sldId id="751" r:id="rId12"/>
    <p:sldId id="760" r:id="rId13"/>
    <p:sldId id="752" r:id="rId14"/>
    <p:sldId id="707" r:id="rId15"/>
    <p:sldId id="741" r:id="rId16"/>
    <p:sldId id="735" r:id="rId17"/>
    <p:sldId id="737" r:id="rId18"/>
    <p:sldId id="757" r:id="rId19"/>
    <p:sldId id="756" r:id="rId20"/>
    <p:sldId id="764" r:id="rId21"/>
    <p:sldId id="755" r:id="rId22"/>
    <p:sldId id="713" r:id="rId23"/>
    <p:sldId id="763" r:id="rId24"/>
    <p:sldId id="730" r:id="rId25"/>
    <p:sldId id="747" r:id="rId26"/>
    <p:sldId id="749" r:id="rId27"/>
    <p:sldId id="742" r:id="rId28"/>
    <p:sldId id="739" r:id="rId29"/>
    <p:sldId id="750" r:id="rId30"/>
    <p:sldId id="740" r:id="rId31"/>
    <p:sldId id="743" r:id="rId32"/>
    <p:sldId id="694" r:id="rId33"/>
    <p:sldId id="699" r:id="rId34"/>
    <p:sldId id="695" r:id="rId35"/>
    <p:sldId id="698" r:id="rId36"/>
    <p:sldId id="759" r:id="rId37"/>
    <p:sldId id="693" r:id="rId38"/>
  </p:sldIdLst>
  <p:sldSz cx="9144000" cy="5143500" type="screen16x9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5C5699C6-BDB8-AB45-908E-61430C8F2D8F}">
          <p14:sldIdLst>
            <p14:sldId id="689"/>
            <p14:sldId id="762"/>
            <p14:sldId id="745"/>
            <p14:sldId id="744"/>
            <p14:sldId id="748"/>
            <p14:sldId id="705"/>
            <p14:sldId id="706"/>
            <p14:sldId id="751"/>
            <p14:sldId id="760"/>
            <p14:sldId id="752"/>
            <p14:sldId id="707"/>
            <p14:sldId id="741"/>
            <p14:sldId id="735"/>
            <p14:sldId id="737"/>
            <p14:sldId id="757"/>
            <p14:sldId id="756"/>
            <p14:sldId id="764"/>
            <p14:sldId id="755"/>
            <p14:sldId id="713"/>
            <p14:sldId id="763"/>
            <p14:sldId id="730"/>
            <p14:sldId id="747"/>
            <p14:sldId id="749"/>
            <p14:sldId id="742"/>
            <p14:sldId id="739"/>
            <p14:sldId id="750"/>
            <p14:sldId id="740"/>
            <p14:sldId id="743"/>
            <p14:sldId id="694"/>
            <p14:sldId id="699"/>
            <p14:sldId id="695"/>
            <p14:sldId id="698"/>
            <p14:sldId id="759"/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ensen" initials="MB" lastIdx="2" clrIdx="0">
    <p:extLst>
      <p:ext uri="{19B8F6BF-5375-455C-9EA6-DF929625EA0E}">
        <p15:presenceInfo xmlns:p15="http://schemas.microsoft.com/office/powerpoint/2012/main" userId="S::mbensen@rti.org::f011683d-e23c-4daf-ab8e-66b53709f44e" providerId="AD"/>
      </p:ext>
    </p:extLst>
  </p:cmAuthor>
  <p:cmAuthor id="2" name="Nesius, T.J." initials="NT" lastIdx="2" clrIdx="1">
    <p:extLst>
      <p:ext uri="{19B8F6BF-5375-455C-9EA6-DF929625EA0E}">
        <p15:presenceInfo xmlns:p15="http://schemas.microsoft.com/office/powerpoint/2012/main" userId="S::tnesius@rti.org::51c9c051-0d3f-4ae3-aca3-b8233fa6b07a" providerId="AD"/>
      </p:ext>
    </p:extLst>
  </p:cmAuthor>
  <p:cmAuthor id="3" name="Nicole Mack" initials="NM" lastIdx="1" clrIdx="2">
    <p:extLst>
      <p:ext uri="{19B8F6BF-5375-455C-9EA6-DF929625EA0E}">
        <p15:presenceInfo xmlns:p15="http://schemas.microsoft.com/office/powerpoint/2012/main" userId="Nicole M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47E"/>
    <a:srgbClr val="B0008E"/>
    <a:srgbClr val="CE0E2D"/>
    <a:srgbClr val="9C4340"/>
    <a:srgbClr val="0F264A"/>
    <a:srgbClr val="00A3E0"/>
    <a:srgbClr val="D0DF00"/>
    <a:srgbClr val="C4A05A"/>
    <a:srgbClr val="EA7600"/>
    <a:srgbClr val="3EB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0E89B-A745-4BBC-B974-2C4F1029E549}" v="2509" dt="2022-03-24T13:02:02.910"/>
    <p1510:client id="{86542E7A-EA0F-4C9C-853E-CD2EC1AAAC70}" v="36" dt="2022-03-24T13:01:11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90" autoAdjust="0"/>
  </p:normalViewPr>
  <p:slideViewPr>
    <p:cSldViewPr snapToGrid="0">
      <p:cViewPr varScale="1">
        <p:scale>
          <a:sx n="126" d="100"/>
          <a:sy n="126" d="100"/>
        </p:scale>
        <p:origin x="510" y="108"/>
      </p:cViewPr>
      <p:guideLst>
        <p:guide orient="horz" pos="355"/>
        <p:guide pos="2880"/>
        <p:guide orient="horz" pos="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kins, Rebecca" userId="S::rwatkins@rti.org::ef112b20-a7d1-4d0d-92b6-3ee383efcf5c" providerId="AD" clId="Web-{825BBD8B-F2F4-412C-8171-A29FAF8DB754}"/>
    <pc:docChg chg="addSld modSld sldOrd modSection">
      <pc:chgData name="Watkins, Rebecca" userId="S::rwatkins@rti.org::ef112b20-a7d1-4d0d-92b6-3ee383efcf5c" providerId="AD" clId="Web-{825BBD8B-F2F4-412C-8171-A29FAF8DB754}" dt="2022-03-11T21:21:22.438" v="412" actId="1076"/>
      <pc:docMkLst>
        <pc:docMk/>
      </pc:docMkLst>
      <pc:sldChg chg="addSp modSp new">
        <pc:chgData name="Watkins, Rebecca" userId="S::rwatkins@rti.org::ef112b20-a7d1-4d0d-92b6-3ee383efcf5c" providerId="AD" clId="Web-{825BBD8B-F2F4-412C-8171-A29FAF8DB754}" dt="2022-03-11T21:20:33.187" v="408" actId="20577"/>
        <pc:sldMkLst>
          <pc:docMk/>
          <pc:sldMk cId="3363906434" sldId="739"/>
        </pc:sldMkLst>
        <pc:spChg chg="add mod">
          <ac:chgData name="Watkins, Rebecca" userId="S::rwatkins@rti.org::ef112b20-a7d1-4d0d-92b6-3ee383efcf5c" providerId="AD" clId="Web-{825BBD8B-F2F4-412C-8171-A29FAF8DB754}" dt="2022-03-11T19:32:18.366" v="41" actId="20577"/>
          <ac:spMkLst>
            <pc:docMk/>
            <pc:sldMk cId="3363906434" sldId="739"/>
            <ac:spMk id="4" creationId="{62146ED4-CE85-4A3A-A28D-3A67E7CE5972}"/>
          </ac:spMkLst>
        </pc:spChg>
        <pc:spChg chg="add mod">
          <ac:chgData name="Watkins, Rebecca" userId="S::rwatkins@rti.org::ef112b20-a7d1-4d0d-92b6-3ee383efcf5c" providerId="AD" clId="Web-{825BBD8B-F2F4-412C-8171-A29FAF8DB754}" dt="2022-03-11T21:20:33.187" v="408" actId="20577"/>
          <ac:spMkLst>
            <pc:docMk/>
            <pc:sldMk cId="3363906434" sldId="739"/>
            <ac:spMk id="5" creationId="{87851B70-A6C6-4A1E-9CA3-6DC0F223DF5A}"/>
          </ac:spMkLst>
        </pc:spChg>
      </pc:sldChg>
      <pc:sldChg chg="addSp modSp new">
        <pc:chgData name="Watkins, Rebecca" userId="S::rwatkins@rti.org::ef112b20-a7d1-4d0d-92b6-3ee383efcf5c" providerId="AD" clId="Web-{825BBD8B-F2F4-412C-8171-A29FAF8DB754}" dt="2022-03-11T19:43:06.254" v="178" actId="1076"/>
        <pc:sldMkLst>
          <pc:docMk/>
          <pc:sldMk cId="2960104828" sldId="740"/>
        </pc:sldMkLst>
        <pc:picChg chg="add mod">
          <ac:chgData name="Watkins, Rebecca" userId="S::rwatkins@rti.org::ef112b20-a7d1-4d0d-92b6-3ee383efcf5c" providerId="AD" clId="Web-{825BBD8B-F2F4-412C-8171-A29FAF8DB754}" dt="2022-03-11T19:42:22.441" v="174" actId="14100"/>
          <ac:picMkLst>
            <pc:docMk/>
            <pc:sldMk cId="2960104828" sldId="740"/>
            <ac:picMk id="3" creationId="{44B85EB1-ED72-421C-BFDF-A65E31B68B14}"/>
          </ac:picMkLst>
        </pc:picChg>
        <pc:picChg chg="add mod">
          <ac:chgData name="Watkins, Rebecca" userId="S::rwatkins@rti.org::ef112b20-a7d1-4d0d-92b6-3ee383efcf5c" providerId="AD" clId="Web-{825BBD8B-F2F4-412C-8171-A29FAF8DB754}" dt="2022-03-11T19:43:06.254" v="178" actId="1076"/>
          <ac:picMkLst>
            <pc:docMk/>
            <pc:sldMk cId="2960104828" sldId="740"/>
            <ac:picMk id="4" creationId="{08335FC2-3C6D-459A-B3E6-6C390F85A547}"/>
          </ac:picMkLst>
        </pc:picChg>
      </pc:sldChg>
      <pc:sldChg chg="modSp add ord replId">
        <pc:chgData name="Watkins, Rebecca" userId="S::rwatkins@rti.org::ef112b20-a7d1-4d0d-92b6-3ee383efcf5c" providerId="AD" clId="Web-{825BBD8B-F2F4-412C-8171-A29FAF8DB754}" dt="2022-03-11T21:21:22.438" v="412" actId="1076"/>
        <pc:sldMkLst>
          <pc:docMk/>
          <pc:sldMk cId="1204813340" sldId="741"/>
        </pc:sldMkLst>
        <pc:spChg chg="mod">
          <ac:chgData name="Watkins, Rebecca" userId="S::rwatkins@rti.org::ef112b20-a7d1-4d0d-92b6-3ee383efcf5c" providerId="AD" clId="Web-{825BBD8B-F2F4-412C-8171-A29FAF8DB754}" dt="2022-03-11T19:43:49.162" v="206" actId="20577"/>
          <ac:spMkLst>
            <pc:docMk/>
            <pc:sldMk cId="1204813340" sldId="741"/>
            <ac:spMk id="4" creationId="{62146ED4-CE85-4A3A-A28D-3A67E7CE5972}"/>
          </ac:spMkLst>
        </pc:spChg>
        <pc:spChg chg="mod">
          <ac:chgData name="Watkins, Rebecca" userId="S::rwatkins@rti.org::ef112b20-a7d1-4d0d-92b6-3ee383efcf5c" providerId="AD" clId="Web-{825BBD8B-F2F4-412C-8171-A29FAF8DB754}" dt="2022-03-11T21:21:22.438" v="412" actId="1076"/>
          <ac:spMkLst>
            <pc:docMk/>
            <pc:sldMk cId="1204813340" sldId="741"/>
            <ac:spMk id="5" creationId="{87851B70-A6C6-4A1E-9CA3-6DC0F223DF5A}"/>
          </ac:spMkLst>
        </pc:spChg>
      </pc:sldChg>
      <pc:sldChg chg="addSp modSp new ord">
        <pc:chgData name="Watkins, Rebecca" userId="S::rwatkins@rti.org::ef112b20-a7d1-4d0d-92b6-3ee383efcf5c" providerId="AD" clId="Web-{825BBD8B-F2F4-412C-8171-A29FAF8DB754}" dt="2022-03-11T21:20:35.827" v="410"/>
        <pc:sldMkLst>
          <pc:docMk/>
          <pc:sldMk cId="2081578094" sldId="742"/>
        </pc:sldMkLst>
        <pc:picChg chg="add mod">
          <ac:chgData name="Watkins, Rebecca" userId="S::rwatkins@rti.org::ef112b20-a7d1-4d0d-92b6-3ee383efcf5c" providerId="AD" clId="Web-{825BBD8B-F2F4-412C-8171-A29FAF8DB754}" dt="2022-03-11T19:46:27.415" v="324" actId="14100"/>
          <ac:picMkLst>
            <pc:docMk/>
            <pc:sldMk cId="2081578094" sldId="742"/>
            <ac:picMk id="3" creationId="{CBB77502-C565-4BEE-BBE9-96916E9AF2F0}"/>
          </ac:picMkLst>
        </pc:picChg>
        <pc:picChg chg="add mod">
          <ac:chgData name="Watkins, Rebecca" userId="S::rwatkins@rti.org::ef112b20-a7d1-4d0d-92b6-3ee383efcf5c" providerId="AD" clId="Web-{825BBD8B-F2F4-412C-8171-A29FAF8DB754}" dt="2022-03-11T19:47:47.901" v="327" actId="14100"/>
          <ac:picMkLst>
            <pc:docMk/>
            <pc:sldMk cId="2081578094" sldId="742"/>
            <ac:picMk id="4" creationId="{2077DF89-8A43-408D-B721-0B57D0D6D272}"/>
          </ac:picMkLst>
        </pc:picChg>
      </pc:sldChg>
    </pc:docChg>
  </pc:docChgLst>
  <pc:docChgLst>
    <pc:chgData name="Page, Melissa" userId="S::mpage@rti.org::b9c452d4-72a9-42ac-984f-6bbe7fa3a400" providerId="AD" clId="Web-{AE7E2D06-8621-4C6A-9BAD-AF0ECBA12AC6}"/>
    <pc:docChg chg="addSld delSld modSld sldOrd modSection">
      <pc:chgData name="Page, Melissa" userId="S::mpage@rti.org::b9c452d4-72a9-42ac-984f-6bbe7fa3a400" providerId="AD" clId="Web-{AE7E2D06-8621-4C6A-9BAD-AF0ECBA12AC6}" dt="2022-03-10T14:53:14.467" v="60" actId="1076"/>
      <pc:docMkLst>
        <pc:docMk/>
      </pc:docMkLst>
      <pc:sldChg chg="addSp modSp new ord">
        <pc:chgData name="Page, Melissa" userId="S::mpage@rti.org::b9c452d4-72a9-42ac-984f-6bbe7fa3a400" providerId="AD" clId="Web-{AE7E2D06-8621-4C6A-9BAD-AF0ECBA12AC6}" dt="2022-03-10T14:40:57.747" v="11" actId="1076"/>
        <pc:sldMkLst>
          <pc:docMk/>
          <pc:sldMk cId="1065091058" sldId="694"/>
        </pc:sldMkLst>
        <pc:spChg chg="mod">
          <ac:chgData name="Page, Melissa" userId="S::mpage@rti.org::b9c452d4-72a9-42ac-984f-6bbe7fa3a400" providerId="AD" clId="Web-{AE7E2D06-8621-4C6A-9BAD-AF0ECBA12AC6}" dt="2022-03-10T14:38:59.995" v="6" actId="20577"/>
          <ac:spMkLst>
            <pc:docMk/>
            <pc:sldMk cId="1065091058" sldId="694"/>
            <ac:spMk id="2" creationId="{F55AA043-DE51-418F-AAD1-7C2C42BD356F}"/>
          </ac:spMkLst>
        </pc:spChg>
        <pc:picChg chg="add mod">
          <ac:chgData name="Page, Melissa" userId="S::mpage@rti.org::b9c452d4-72a9-42ac-984f-6bbe7fa3a400" providerId="AD" clId="Web-{AE7E2D06-8621-4C6A-9BAD-AF0ECBA12AC6}" dt="2022-03-10T14:40:57.747" v="11" actId="1076"/>
          <ac:picMkLst>
            <pc:docMk/>
            <pc:sldMk cId="1065091058" sldId="694"/>
            <ac:picMk id="4" creationId="{B005634E-DF7A-4F9E-99F2-E509F3B169E1}"/>
          </ac:picMkLst>
        </pc:picChg>
      </pc:sldChg>
      <pc:sldChg chg="addSp modSp new">
        <pc:chgData name="Page, Melissa" userId="S::mpage@rti.org::b9c452d4-72a9-42ac-984f-6bbe7fa3a400" providerId="AD" clId="Web-{AE7E2D06-8621-4C6A-9BAD-AF0ECBA12AC6}" dt="2022-03-10T14:47:04.115" v="24" actId="20577"/>
        <pc:sldMkLst>
          <pc:docMk/>
          <pc:sldMk cId="3798134525" sldId="695"/>
        </pc:sldMkLst>
        <pc:spChg chg="mod">
          <ac:chgData name="Page, Melissa" userId="S::mpage@rti.org::b9c452d4-72a9-42ac-984f-6bbe7fa3a400" providerId="AD" clId="Web-{AE7E2D06-8621-4C6A-9BAD-AF0ECBA12AC6}" dt="2022-03-10T14:47:04.115" v="24" actId="20577"/>
          <ac:spMkLst>
            <pc:docMk/>
            <pc:sldMk cId="3798134525" sldId="695"/>
            <ac:spMk id="2" creationId="{2A3A36E0-9FCA-4E54-AB7F-719E629BDF6E}"/>
          </ac:spMkLst>
        </pc:spChg>
        <pc:picChg chg="add mod">
          <ac:chgData name="Page, Melissa" userId="S::mpage@rti.org::b9c452d4-72a9-42ac-984f-6bbe7fa3a400" providerId="AD" clId="Web-{AE7E2D06-8621-4C6A-9BAD-AF0ECBA12AC6}" dt="2022-03-10T14:46:42.255" v="16" actId="1076"/>
          <ac:picMkLst>
            <pc:docMk/>
            <pc:sldMk cId="3798134525" sldId="695"/>
            <ac:picMk id="4" creationId="{C7C090C4-DF50-4997-87F9-6F041ED7C27F}"/>
          </ac:picMkLst>
        </pc:picChg>
      </pc:sldChg>
      <pc:sldChg chg="modSp new del">
        <pc:chgData name="Page, Melissa" userId="S::mpage@rti.org::b9c452d4-72a9-42ac-984f-6bbe7fa3a400" providerId="AD" clId="Web-{AE7E2D06-8621-4C6A-9BAD-AF0ECBA12AC6}" dt="2022-03-10T14:50:51.402" v="55"/>
        <pc:sldMkLst>
          <pc:docMk/>
          <pc:sldMk cId="4205756208" sldId="696"/>
        </pc:sldMkLst>
        <pc:spChg chg="mod">
          <ac:chgData name="Page, Melissa" userId="S::mpage@rti.org::b9c452d4-72a9-42ac-984f-6bbe7fa3a400" providerId="AD" clId="Web-{AE7E2D06-8621-4C6A-9BAD-AF0ECBA12AC6}" dt="2022-03-10T14:49:07.587" v="31" actId="20577"/>
          <ac:spMkLst>
            <pc:docMk/>
            <pc:sldMk cId="4205756208" sldId="696"/>
            <ac:spMk id="2" creationId="{295E9E88-B65C-48CA-8DD7-A61B22D06744}"/>
          </ac:spMkLst>
        </pc:spChg>
      </pc:sldChg>
      <pc:sldChg chg="addSp modSp new">
        <pc:chgData name="Page, Melissa" userId="S::mpage@rti.org::b9c452d4-72a9-42ac-984f-6bbe7fa3a400" providerId="AD" clId="Web-{AE7E2D06-8621-4C6A-9BAD-AF0ECBA12AC6}" dt="2022-03-10T14:53:14.467" v="60" actId="1076"/>
        <pc:sldMkLst>
          <pc:docMk/>
          <pc:sldMk cId="113193427" sldId="697"/>
        </pc:sldMkLst>
        <pc:spChg chg="mod">
          <ac:chgData name="Page, Melissa" userId="S::mpage@rti.org::b9c452d4-72a9-42ac-984f-6bbe7fa3a400" providerId="AD" clId="Web-{AE7E2D06-8621-4C6A-9BAD-AF0ECBA12AC6}" dt="2022-03-10T14:48:58.587" v="29" actId="20577"/>
          <ac:spMkLst>
            <pc:docMk/>
            <pc:sldMk cId="113193427" sldId="697"/>
            <ac:spMk id="2" creationId="{959E05C8-23C0-42B7-BE66-F3D9520050FB}"/>
          </ac:spMkLst>
        </pc:spChg>
        <pc:picChg chg="add mod">
          <ac:chgData name="Page, Melissa" userId="S::mpage@rti.org::b9c452d4-72a9-42ac-984f-6bbe7fa3a400" providerId="AD" clId="Web-{AE7E2D06-8621-4C6A-9BAD-AF0ECBA12AC6}" dt="2022-03-10T14:53:14.467" v="60" actId="1076"/>
          <ac:picMkLst>
            <pc:docMk/>
            <pc:sldMk cId="113193427" sldId="697"/>
            <ac:picMk id="4" creationId="{56CE0F00-291D-4872-B371-496711752D49}"/>
          </ac:picMkLst>
        </pc:picChg>
      </pc:sldChg>
      <pc:sldChg chg="addSp modSp new">
        <pc:chgData name="Page, Melissa" userId="S::mpage@rti.org::b9c452d4-72a9-42ac-984f-6bbe7fa3a400" providerId="AD" clId="Web-{AE7E2D06-8621-4C6A-9BAD-AF0ECBA12AC6}" dt="2022-03-10T14:50:12.151" v="50" actId="1076"/>
        <pc:sldMkLst>
          <pc:docMk/>
          <pc:sldMk cId="1761614476" sldId="698"/>
        </pc:sldMkLst>
        <pc:spChg chg="mod">
          <ac:chgData name="Page, Melissa" userId="S::mpage@rti.org::b9c452d4-72a9-42ac-984f-6bbe7fa3a400" providerId="AD" clId="Web-{AE7E2D06-8621-4C6A-9BAD-AF0ECBA12AC6}" dt="2022-03-10T14:48:56.993" v="28" actId="20577"/>
          <ac:spMkLst>
            <pc:docMk/>
            <pc:sldMk cId="1761614476" sldId="698"/>
            <ac:spMk id="2" creationId="{16ED281A-8A5D-47D3-B848-EC30D37AEEAD}"/>
          </ac:spMkLst>
        </pc:spChg>
        <pc:picChg chg="add mod">
          <ac:chgData name="Page, Melissa" userId="S::mpage@rti.org::b9c452d4-72a9-42ac-984f-6bbe7fa3a400" providerId="AD" clId="Web-{AE7E2D06-8621-4C6A-9BAD-AF0ECBA12AC6}" dt="2022-03-10T14:50:12.151" v="50" actId="1076"/>
          <ac:picMkLst>
            <pc:docMk/>
            <pc:sldMk cId="1761614476" sldId="698"/>
            <ac:picMk id="4" creationId="{86547095-44FC-4F28-9059-1D281A139A7D}"/>
          </ac:picMkLst>
        </pc:picChg>
      </pc:sldChg>
      <pc:sldChg chg="addSp modSp new">
        <pc:chgData name="Page, Melissa" userId="S::mpage@rti.org::b9c452d4-72a9-42ac-984f-6bbe7fa3a400" providerId="AD" clId="Web-{AE7E2D06-8621-4C6A-9BAD-AF0ECBA12AC6}" dt="2022-03-10T14:49:45.853" v="47" actId="1076"/>
        <pc:sldMkLst>
          <pc:docMk/>
          <pc:sldMk cId="2086598821" sldId="699"/>
        </pc:sldMkLst>
        <pc:spChg chg="mod">
          <ac:chgData name="Page, Melissa" userId="S::mpage@rti.org::b9c452d4-72a9-42ac-984f-6bbe7fa3a400" providerId="AD" clId="Web-{AE7E2D06-8621-4C6A-9BAD-AF0ECBA12AC6}" dt="2022-03-10T14:49:34.556" v="42" actId="14100"/>
          <ac:spMkLst>
            <pc:docMk/>
            <pc:sldMk cId="2086598821" sldId="699"/>
            <ac:spMk id="2" creationId="{EBC33C24-9015-4667-BEAB-164BD41C4D75}"/>
          </ac:spMkLst>
        </pc:spChg>
        <pc:picChg chg="add mod">
          <ac:chgData name="Page, Melissa" userId="S::mpage@rti.org::b9c452d4-72a9-42ac-984f-6bbe7fa3a400" providerId="AD" clId="Web-{AE7E2D06-8621-4C6A-9BAD-AF0ECBA12AC6}" dt="2022-03-10T14:49:45.853" v="47" actId="1076"/>
          <ac:picMkLst>
            <pc:docMk/>
            <pc:sldMk cId="2086598821" sldId="699"/>
            <ac:picMk id="4" creationId="{70F5EE57-6B78-4F8D-BB38-7FE52CF3D148}"/>
          </ac:picMkLst>
        </pc:picChg>
      </pc:sldChg>
    </pc:docChg>
  </pc:docChgLst>
  <pc:docChgLst>
    <pc:chgData name="Page, Melissa" userId="S::mpage@rti.org::b9c452d4-72a9-42ac-984f-6bbe7fa3a400" providerId="AD" clId="Web-{D69453B7-E273-B22B-3931-15323C0AEF91}"/>
    <pc:docChg chg="addSld delSld modSld sldOrd modSection">
      <pc:chgData name="Page, Melissa" userId="S::mpage@rti.org::b9c452d4-72a9-42ac-984f-6bbe7fa3a400" providerId="AD" clId="Web-{D69453B7-E273-B22B-3931-15323C0AEF91}" dt="2022-03-11T20:53:15.891" v="220"/>
      <pc:docMkLst>
        <pc:docMk/>
      </pc:docMkLst>
      <pc:sldChg chg="ord">
        <pc:chgData name="Page, Melissa" userId="S::mpage@rti.org::b9c452d4-72a9-42ac-984f-6bbe7fa3a400" providerId="AD" clId="Web-{D69453B7-E273-B22B-3931-15323C0AEF91}" dt="2022-03-11T20:53:15.891" v="220"/>
        <pc:sldMkLst>
          <pc:docMk/>
          <pc:sldMk cId="3798134525" sldId="695"/>
        </pc:sldMkLst>
      </pc:sldChg>
      <pc:sldChg chg="add del replId">
        <pc:chgData name="Page, Melissa" userId="S::mpage@rti.org::b9c452d4-72a9-42ac-984f-6bbe7fa3a400" providerId="AD" clId="Web-{D69453B7-E273-B22B-3931-15323C0AEF91}" dt="2022-03-11T19:55:01.473" v="1"/>
        <pc:sldMkLst>
          <pc:docMk/>
          <pc:sldMk cId="1812801696" sldId="743"/>
        </pc:sldMkLst>
      </pc:sldChg>
      <pc:sldChg chg="modSp add ord">
        <pc:chgData name="Page, Melissa" userId="S::mpage@rti.org::b9c452d4-72a9-42ac-984f-6bbe7fa3a400" providerId="AD" clId="Web-{D69453B7-E273-B22B-3931-15323C0AEF91}" dt="2022-03-11T19:57:34.617" v="219" actId="20577"/>
        <pc:sldMkLst>
          <pc:docMk/>
          <pc:sldMk cId="2646029571" sldId="743"/>
        </pc:sldMkLst>
        <pc:spChg chg="mod">
          <ac:chgData name="Page, Melissa" userId="S::mpage@rti.org::b9c452d4-72a9-42ac-984f-6bbe7fa3a400" providerId="AD" clId="Web-{D69453B7-E273-B22B-3931-15323C0AEF91}" dt="2022-03-11T19:55:24.458" v="6" actId="20577"/>
          <ac:spMkLst>
            <pc:docMk/>
            <pc:sldMk cId="2646029571" sldId="743"/>
            <ac:spMk id="4" creationId="{62146ED4-CE85-4A3A-A28D-3A67E7CE5972}"/>
          </ac:spMkLst>
        </pc:spChg>
        <pc:spChg chg="mod">
          <ac:chgData name="Page, Melissa" userId="S::mpage@rti.org::b9c452d4-72a9-42ac-984f-6bbe7fa3a400" providerId="AD" clId="Web-{D69453B7-E273-B22B-3931-15323C0AEF91}" dt="2022-03-11T19:57:34.617" v="219" actId="20577"/>
          <ac:spMkLst>
            <pc:docMk/>
            <pc:sldMk cId="2646029571" sldId="743"/>
            <ac:spMk id="5" creationId="{87851B70-A6C6-4A1E-9CA3-6DC0F223DF5A}"/>
          </ac:spMkLst>
        </pc:spChg>
      </pc:sldChg>
    </pc:docChg>
  </pc:docChgLst>
  <pc:docChgLst>
    <pc:chgData name="Watkins, Rebecca" userId="S::rwatkins@rti.org::ef112b20-a7d1-4d0d-92b6-3ee383efcf5c" providerId="AD" clId="Web-{C7959605-D6A9-4C43-8ECD-11FB4D26F292}"/>
    <pc:docChg chg="modSld">
      <pc:chgData name="Watkins, Rebecca" userId="S::rwatkins@rti.org::ef112b20-a7d1-4d0d-92b6-3ee383efcf5c" providerId="AD" clId="Web-{C7959605-D6A9-4C43-8ECD-11FB4D26F292}" dt="2022-03-15T20:00:23.621" v="102"/>
      <pc:docMkLst>
        <pc:docMk/>
      </pc:docMkLst>
      <pc:sldChg chg="addSp delSp modSp modNotes">
        <pc:chgData name="Watkins, Rebecca" userId="S::rwatkins@rti.org::ef112b20-a7d1-4d0d-92b6-3ee383efcf5c" providerId="AD" clId="Web-{C7959605-D6A9-4C43-8ECD-11FB4D26F292}" dt="2022-03-15T20:00:23.621" v="102"/>
        <pc:sldMkLst>
          <pc:docMk/>
          <pc:sldMk cId="2960104828" sldId="740"/>
        </pc:sldMkLst>
        <pc:picChg chg="del">
          <ac:chgData name="Watkins, Rebecca" userId="S::rwatkins@rti.org::ef112b20-a7d1-4d0d-92b6-3ee383efcf5c" providerId="AD" clId="Web-{C7959605-D6A9-4C43-8ECD-11FB4D26F292}" dt="2022-03-15T19:58:33.400" v="88"/>
          <ac:picMkLst>
            <pc:docMk/>
            <pc:sldMk cId="2960104828" sldId="740"/>
            <ac:picMk id="3" creationId="{44B85EB1-ED72-421C-BFDF-A65E31B68B14}"/>
          </ac:picMkLst>
        </pc:picChg>
        <pc:picChg chg="del">
          <ac:chgData name="Watkins, Rebecca" userId="S::rwatkins@rti.org::ef112b20-a7d1-4d0d-92b6-3ee383efcf5c" providerId="AD" clId="Web-{C7959605-D6A9-4C43-8ECD-11FB4D26F292}" dt="2022-03-15T19:58:35.229" v="89"/>
          <ac:picMkLst>
            <pc:docMk/>
            <pc:sldMk cId="2960104828" sldId="740"/>
            <ac:picMk id="4" creationId="{08335FC2-3C6D-459A-B3E6-6C390F85A547}"/>
          </ac:picMkLst>
        </pc:picChg>
        <pc:picChg chg="add del mod">
          <ac:chgData name="Watkins, Rebecca" userId="S::rwatkins@rti.org::ef112b20-a7d1-4d0d-92b6-3ee383efcf5c" providerId="AD" clId="Web-{C7959605-D6A9-4C43-8ECD-11FB4D26F292}" dt="2022-03-15T19:59:42.730" v="95"/>
          <ac:picMkLst>
            <pc:docMk/>
            <pc:sldMk cId="2960104828" sldId="740"/>
            <ac:picMk id="5" creationId="{1E1ADD33-030D-4708-A78E-D638633D9870}"/>
          </ac:picMkLst>
        </pc:picChg>
        <pc:picChg chg="add mod">
          <ac:chgData name="Watkins, Rebecca" userId="S::rwatkins@rti.org::ef112b20-a7d1-4d0d-92b6-3ee383efcf5c" providerId="AD" clId="Web-{C7959605-D6A9-4C43-8ECD-11FB4D26F292}" dt="2022-03-15T20:00:21.168" v="101" actId="14100"/>
          <ac:picMkLst>
            <pc:docMk/>
            <pc:sldMk cId="2960104828" sldId="740"/>
            <ac:picMk id="6" creationId="{3D40A0B4-4A6E-49A6-A8FF-C02C9F3A3073}"/>
          </ac:picMkLst>
        </pc:picChg>
      </pc:sldChg>
      <pc:sldChg chg="addSp delSp modSp modNotes">
        <pc:chgData name="Watkins, Rebecca" userId="S::rwatkins@rti.org::ef112b20-a7d1-4d0d-92b6-3ee383efcf5c" providerId="AD" clId="Web-{C7959605-D6A9-4C43-8ECD-11FB4D26F292}" dt="2022-03-15T19:50:52.798" v="82" actId="1076"/>
        <pc:sldMkLst>
          <pc:docMk/>
          <pc:sldMk cId="2081578094" sldId="742"/>
        </pc:sldMkLst>
        <pc:picChg chg="del">
          <ac:chgData name="Watkins, Rebecca" userId="S::rwatkins@rti.org::ef112b20-a7d1-4d0d-92b6-3ee383efcf5c" providerId="AD" clId="Web-{C7959605-D6A9-4C43-8ECD-11FB4D26F292}" dt="2022-03-15T19:46:55.762" v="71"/>
          <ac:picMkLst>
            <pc:docMk/>
            <pc:sldMk cId="2081578094" sldId="742"/>
            <ac:picMk id="3" creationId="{CBB77502-C565-4BEE-BBE9-96916E9AF2F0}"/>
          </ac:picMkLst>
        </pc:picChg>
        <pc:picChg chg="del">
          <ac:chgData name="Watkins, Rebecca" userId="S::rwatkins@rti.org::ef112b20-a7d1-4d0d-92b6-3ee383efcf5c" providerId="AD" clId="Web-{C7959605-D6A9-4C43-8ECD-11FB4D26F292}" dt="2022-03-15T19:46:57.168" v="72"/>
          <ac:picMkLst>
            <pc:docMk/>
            <pc:sldMk cId="2081578094" sldId="742"/>
            <ac:picMk id="4" creationId="{2077DF89-8A43-408D-B721-0B57D0D6D272}"/>
          </ac:picMkLst>
        </pc:picChg>
        <pc:picChg chg="add del mod">
          <ac:chgData name="Watkins, Rebecca" userId="S::rwatkins@rti.org::ef112b20-a7d1-4d0d-92b6-3ee383efcf5c" providerId="AD" clId="Web-{C7959605-D6A9-4C43-8ECD-11FB4D26F292}" dt="2022-03-15T19:50:33.969" v="78"/>
          <ac:picMkLst>
            <pc:docMk/>
            <pc:sldMk cId="2081578094" sldId="742"/>
            <ac:picMk id="5" creationId="{41010801-A617-422D-AA30-26FAFFDD495F}"/>
          </ac:picMkLst>
        </pc:picChg>
        <pc:picChg chg="add mod">
          <ac:chgData name="Watkins, Rebecca" userId="S::rwatkins@rti.org::ef112b20-a7d1-4d0d-92b6-3ee383efcf5c" providerId="AD" clId="Web-{C7959605-D6A9-4C43-8ECD-11FB4D26F292}" dt="2022-03-15T19:50:52.798" v="82" actId="1076"/>
          <ac:picMkLst>
            <pc:docMk/>
            <pc:sldMk cId="2081578094" sldId="742"/>
            <ac:picMk id="6" creationId="{4A3FFA88-78EB-40B9-99A3-3ECAE6B60B34}"/>
          </ac:picMkLst>
        </pc:picChg>
      </pc:sldChg>
      <pc:sldChg chg="modSp">
        <pc:chgData name="Watkins, Rebecca" userId="S::rwatkins@rti.org::ef112b20-a7d1-4d0d-92b6-3ee383efcf5c" providerId="AD" clId="Web-{C7959605-D6A9-4C43-8ECD-11FB4D26F292}" dt="2022-03-15T19:29:56.789" v="8" actId="20577"/>
        <pc:sldMkLst>
          <pc:docMk/>
          <pc:sldMk cId="2550412660" sldId="747"/>
        </pc:sldMkLst>
        <pc:spChg chg="mod">
          <ac:chgData name="Watkins, Rebecca" userId="S::rwatkins@rti.org::ef112b20-a7d1-4d0d-92b6-3ee383efcf5c" providerId="AD" clId="Web-{C7959605-D6A9-4C43-8ECD-11FB4D26F292}" dt="2022-03-15T19:29:56.789" v="8" actId="20577"/>
          <ac:spMkLst>
            <pc:docMk/>
            <pc:sldMk cId="2550412660" sldId="747"/>
            <ac:spMk id="5" creationId="{87851B70-A6C6-4A1E-9CA3-6DC0F223DF5A}"/>
          </ac:spMkLst>
        </pc:spChg>
      </pc:sldChg>
      <pc:sldChg chg="addSp delSp modSp">
        <pc:chgData name="Watkins, Rebecca" userId="S::rwatkins@rti.org::ef112b20-a7d1-4d0d-92b6-3ee383efcf5c" providerId="AD" clId="Web-{C7959605-D6A9-4C43-8ECD-11FB4D26F292}" dt="2022-03-15T19:42:18.131" v="70" actId="14100"/>
        <pc:sldMkLst>
          <pc:docMk/>
          <pc:sldMk cId="838864270" sldId="749"/>
        </pc:sldMkLst>
        <pc:spChg chg="mod">
          <ac:chgData name="Watkins, Rebecca" userId="S::rwatkins@rti.org::ef112b20-a7d1-4d0d-92b6-3ee383efcf5c" providerId="AD" clId="Web-{C7959605-D6A9-4C43-8ECD-11FB4D26F292}" dt="2022-03-15T19:40:30.614" v="56" actId="20577"/>
          <ac:spMkLst>
            <pc:docMk/>
            <pc:sldMk cId="838864270" sldId="749"/>
            <ac:spMk id="7" creationId="{4E706051-99A5-45DC-917D-5339100CB50C}"/>
          </ac:spMkLst>
        </pc:spChg>
        <pc:picChg chg="add del mod">
          <ac:chgData name="Watkins, Rebecca" userId="S::rwatkins@rti.org::ef112b20-a7d1-4d0d-92b6-3ee383efcf5c" providerId="AD" clId="Web-{C7959605-D6A9-4C43-8ECD-11FB4D26F292}" dt="2022-03-15T19:39:41.222" v="21"/>
          <ac:picMkLst>
            <pc:docMk/>
            <pc:sldMk cId="838864270" sldId="749"/>
            <ac:picMk id="3" creationId="{A850BFD8-A3E1-4B6E-BBBC-35E272C5E52B}"/>
          </ac:picMkLst>
        </pc:picChg>
        <pc:picChg chg="add del mod">
          <ac:chgData name="Watkins, Rebecca" userId="S::rwatkins@rti.org::ef112b20-a7d1-4d0d-92b6-3ee383efcf5c" providerId="AD" clId="Web-{C7959605-D6A9-4C43-8ECD-11FB4D26F292}" dt="2022-03-15T19:41:05.333" v="58"/>
          <ac:picMkLst>
            <pc:docMk/>
            <pc:sldMk cId="838864270" sldId="749"/>
            <ac:picMk id="5" creationId="{EB173E3C-F2E0-40C3-A0A9-3FAA60F50279}"/>
          </ac:picMkLst>
        </pc:picChg>
        <pc:picChg chg="del">
          <ac:chgData name="Watkins, Rebecca" userId="S::rwatkins@rti.org::ef112b20-a7d1-4d0d-92b6-3ee383efcf5c" providerId="AD" clId="Web-{C7959605-D6A9-4C43-8ECD-11FB4D26F292}" dt="2022-03-15T19:24:35.251" v="0"/>
          <ac:picMkLst>
            <pc:docMk/>
            <pc:sldMk cId="838864270" sldId="749"/>
            <ac:picMk id="6" creationId="{AE070EA9-814E-4267-8D6C-15FF0712CF2A}"/>
          </ac:picMkLst>
        </pc:picChg>
        <pc:picChg chg="add del mod modCrop">
          <ac:chgData name="Watkins, Rebecca" userId="S::rwatkins@rti.org::ef112b20-a7d1-4d0d-92b6-3ee383efcf5c" providerId="AD" clId="Web-{C7959605-D6A9-4C43-8ECD-11FB4D26F292}" dt="2022-03-15T19:41:45.662" v="67"/>
          <ac:picMkLst>
            <pc:docMk/>
            <pc:sldMk cId="838864270" sldId="749"/>
            <ac:picMk id="8" creationId="{2716ABC3-C454-497A-8DF8-EB0DCEDB2DA2}"/>
          </ac:picMkLst>
        </pc:picChg>
        <pc:picChg chg="add mod">
          <ac:chgData name="Watkins, Rebecca" userId="S::rwatkins@rti.org::ef112b20-a7d1-4d0d-92b6-3ee383efcf5c" providerId="AD" clId="Web-{C7959605-D6A9-4C43-8ECD-11FB4D26F292}" dt="2022-03-15T19:42:18.131" v="70" actId="14100"/>
          <ac:picMkLst>
            <pc:docMk/>
            <pc:sldMk cId="838864270" sldId="749"/>
            <ac:picMk id="9" creationId="{C4D672B5-DCE7-471D-BDB1-96473D6D23F0}"/>
          </ac:picMkLst>
        </pc:picChg>
      </pc:sldChg>
      <pc:sldChg chg="delSp modSp">
        <pc:chgData name="Watkins, Rebecca" userId="S::rwatkins@rti.org::ef112b20-a7d1-4d0d-92b6-3ee383efcf5c" providerId="AD" clId="Web-{C7959605-D6A9-4C43-8ECD-11FB4D26F292}" dt="2022-03-15T19:51:35.955" v="87"/>
        <pc:sldMkLst>
          <pc:docMk/>
          <pc:sldMk cId="685093435" sldId="750"/>
        </pc:sldMkLst>
        <pc:spChg chg="mod">
          <ac:chgData name="Watkins, Rebecca" userId="S::rwatkins@rti.org::ef112b20-a7d1-4d0d-92b6-3ee383efcf5c" providerId="AD" clId="Web-{C7959605-D6A9-4C43-8ECD-11FB4D26F292}" dt="2022-03-15T19:51:25.001" v="86" actId="20577"/>
          <ac:spMkLst>
            <pc:docMk/>
            <pc:sldMk cId="685093435" sldId="750"/>
            <ac:spMk id="7" creationId="{4E706051-99A5-45DC-917D-5339100CB50C}"/>
          </ac:spMkLst>
        </pc:spChg>
        <pc:picChg chg="del">
          <ac:chgData name="Watkins, Rebecca" userId="S::rwatkins@rti.org::ef112b20-a7d1-4d0d-92b6-3ee383efcf5c" providerId="AD" clId="Web-{C7959605-D6A9-4C43-8ECD-11FB4D26F292}" dt="2022-03-15T19:51:35.955" v="87"/>
          <ac:picMkLst>
            <pc:docMk/>
            <pc:sldMk cId="685093435" sldId="750"/>
            <ac:picMk id="9" creationId="{1A67E767-9A50-46BB-B2A1-40D9DB6E4F9B}"/>
          </ac:picMkLst>
        </pc:picChg>
      </pc:sldChg>
    </pc:docChg>
  </pc:docChgLst>
  <pc:docChgLst>
    <pc:chgData name="Watkins, Rebecca" userId="S::rwatkins@rti.org::ef112b20-a7d1-4d0d-92b6-3ee383efcf5c" providerId="AD" clId="Web-{86542E7A-EA0F-4C9C-853E-CD2EC1AAAC70}"/>
    <pc:docChg chg="modSld">
      <pc:chgData name="Watkins, Rebecca" userId="S::rwatkins@rti.org::ef112b20-a7d1-4d0d-92b6-3ee383efcf5c" providerId="AD" clId="Web-{86542E7A-EA0F-4C9C-853E-CD2EC1AAAC70}" dt="2022-03-24T13:01:11.543" v="33"/>
      <pc:docMkLst>
        <pc:docMk/>
      </pc:docMkLst>
      <pc:sldChg chg="addSp delSp modSp">
        <pc:chgData name="Watkins, Rebecca" userId="S::rwatkins@rti.org::ef112b20-a7d1-4d0d-92b6-3ee383efcf5c" providerId="AD" clId="Web-{86542E7A-EA0F-4C9C-853E-CD2EC1AAAC70}" dt="2022-03-24T13:01:11.543" v="33"/>
        <pc:sldMkLst>
          <pc:docMk/>
          <pc:sldMk cId="2550412660" sldId="747"/>
        </pc:sldMkLst>
        <pc:spChg chg="mod">
          <ac:chgData name="Watkins, Rebecca" userId="S::rwatkins@rti.org::ef112b20-a7d1-4d0d-92b6-3ee383efcf5c" providerId="AD" clId="Web-{86542E7A-EA0F-4C9C-853E-CD2EC1AAAC70}" dt="2022-03-24T12:54:03.126" v="13" actId="1076"/>
          <ac:spMkLst>
            <pc:docMk/>
            <pc:sldMk cId="2550412660" sldId="747"/>
            <ac:spMk id="5" creationId="{87851B70-A6C6-4A1E-9CA3-6DC0F223DF5A}"/>
          </ac:spMkLst>
        </pc:spChg>
        <pc:spChg chg="add mod">
          <ac:chgData name="Watkins, Rebecca" userId="S::rwatkins@rti.org::ef112b20-a7d1-4d0d-92b6-3ee383efcf5c" providerId="AD" clId="Web-{86542E7A-EA0F-4C9C-853E-CD2EC1AAAC70}" dt="2022-03-24T13:01:11.543" v="33"/>
          <ac:spMkLst>
            <pc:docMk/>
            <pc:sldMk cId="2550412660" sldId="747"/>
            <ac:spMk id="7" creationId="{DFB96237-43AD-1C72-4C99-E2AE832A8EBE}"/>
          </ac:spMkLst>
        </pc:spChg>
        <pc:picChg chg="add del mod">
          <ac:chgData name="Watkins, Rebecca" userId="S::rwatkins@rti.org::ef112b20-a7d1-4d0d-92b6-3ee383efcf5c" providerId="AD" clId="Web-{86542E7A-EA0F-4C9C-853E-CD2EC1AAAC70}" dt="2022-03-24T12:52:45.312" v="11"/>
          <ac:picMkLst>
            <pc:docMk/>
            <pc:sldMk cId="2550412660" sldId="747"/>
            <ac:picMk id="3" creationId="{589AB220-B0CD-C493-8016-D478FB4F716B}"/>
          </ac:picMkLst>
        </pc:picChg>
        <pc:picChg chg="add mod modCrop">
          <ac:chgData name="Watkins, Rebecca" userId="S::rwatkins@rti.org::ef112b20-a7d1-4d0d-92b6-3ee383efcf5c" providerId="AD" clId="Web-{86542E7A-EA0F-4C9C-853E-CD2EC1AAAC70}" dt="2022-03-24T13:00:50.964" v="29" actId="1076"/>
          <ac:picMkLst>
            <pc:docMk/>
            <pc:sldMk cId="2550412660" sldId="747"/>
            <ac:picMk id="6" creationId="{C33FB798-429F-3875-3BDC-842D499DE3A0}"/>
          </ac:picMkLst>
        </pc:picChg>
      </pc:sldChg>
    </pc:docChg>
  </pc:docChgLst>
  <pc:docChgLst>
    <pc:chgData name="Bensen, Matthew" userId="f011683d-e23c-4daf-ab8e-66b53709f44e" providerId="ADAL" clId="{2728BA2D-CBF2-4F0E-A87E-4C1FACDDBD72}"/>
    <pc:docChg chg="undo custSel addSld delSld modSld sldOrd modSection">
      <pc:chgData name="Bensen, Matthew" userId="f011683d-e23c-4daf-ab8e-66b53709f44e" providerId="ADAL" clId="{2728BA2D-CBF2-4F0E-A87E-4C1FACDDBD72}" dt="2022-03-15T20:45:07.775" v="1483" actId="2696"/>
      <pc:docMkLst>
        <pc:docMk/>
      </pc:docMkLst>
      <pc:sldChg chg="modSp mod">
        <pc:chgData name="Bensen, Matthew" userId="f011683d-e23c-4daf-ab8e-66b53709f44e" providerId="ADAL" clId="{2728BA2D-CBF2-4F0E-A87E-4C1FACDDBD72}" dt="2022-03-11T14:01:19.576" v="439" actId="14100"/>
        <pc:sldMkLst>
          <pc:docMk/>
          <pc:sldMk cId="697004669" sldId="689"/>
        </pc:sldMkLst>
        <pc:spChg chg="mod">
          <ac:chgData name="Bensen, Matthew" userId="f011683d-e23c-4daf-ab8e-66b53709f44e" providerId="ADAL" clId="{2728BA2D-CBF2-4F0E-A87E-4C1FACDDBD72}" dt="2022-03-11T14:01:19.576" v="439" actId="14100"/>
          <ac:spMkLst>
            <pc:docMk/>
            <pc:sldMk cId="697004669" sldId="689"/>
            <ac:spMk id="4" creationId="{3781D856-37F4-8541-A934-2D80C4B0DD68}"/>
          </ac:spMkLst>
        </pc:spChg>
      </pc:sldChg>
      <pc:sldChg chg="modSp mod">
        <pc:chgData name="Bensen, Matthew" userId="f011683d-e23c-4daf-ab8e-66b53709f44e" providerId="ADAL" clId="{2728BA2D-CBF2-4F0E-A87E-4C1FACDDBD72}" dt="2022-03-11T13:58:35.634" v="438" actId="1076"/>
        <pc:sldMkLst>
          <pc:docMk/>
          <pc:sldMk cId="1261629795" sldId="693"/>
        </pc:sldMkLst>
        <pc:spChg chg="mod">
          <ac:chgData name="Bensen, Matthew" userId="f011683d-e23c-4daf-ab8e-66b53709f44e" providerId="ADAL" clId="{2728BA2D-CBF2-4F0E-A87E-4C1FACDDBD72}" dt="2022-03-11T13:58:32.075" v="437" actId="207"/>
          <ac:spMkLst>
            <pc:docMk/>
            <pc:sldMk cId="1261629795" sldId="693"/>
            <ac:spMk id="8" creationId="{00000000-0000-0000-0000-000000000000}"/>
          </ac:spMkLst>
        </pc:spChg>
        <pc:picChg chg="mod">
          <ac:chgData name="Bensen, Matthew" userId="f011683d-e23c-4daf-ab8e-66b53709f44e" providerId="ADAL" clId="{2728BA2D-CBF2-4F0E-A87E-4C1FACDDBD72}" dt="2022-03-11T13:58:35.634" v="438" actId="1076"/>
          <ac:picMkLst>
            <pc:docMk/>
            <pc:sldMk cId="1261629795" sldId="693"/>
            <ac:picMk id="9" creationId="{00000000-0000-0000-0000-000000000000}"/>
          </ac:picMkLst>
        </pc:picChg>
      </pc:sldChg>
      <pc:sldChg chg="new del ord">
        <pc:chgData name="Bensen, Matthew" userId="f011683d-e23c-4daf-ab8e-66b53709f44e" providerId="ADAL" clId="{2728BA2D-CBF2-4F0E-A87E-4C1FACDDBD72}" dt="2022-03-10T23:10:22.571" v="27" actId="2696"/>
        <pc:sldMkLst>
          <pc:docMk/>
          <pc:sldMk cId="532150411" sldId="700"/>
        </pc:sldMkLst>
      </pc:sldChg>
      <pc:sldChg chg="new del">
        <pc:chgData name="Bensen, Matthew" userId="f011683d-e23c-4daf-ab8e-66b53709f44e" providerId="ADAL" clId="{2728BA2D-CBF2-4F0E-A87E-4C1FACDDBD72}" dt="2022-03-10T23:11:13.268" v="32" actId="2696"/>
        <pc:sldMkLst>
          <pc:docMk/>
          <pc:sldMk cId="3713799779" sldId="700"/>
        </pc:sldMkLst>
      </pc:sldChg>
      <pc:sldChg chg="addSp delSp new del mod">
        <pc:chgData name="Bensen, Matthew" userId="f011683d-e23c-4daf-ab8e-66b53709f44e" providerId="ADAL" clId="{2728BA2D-CBF2-4F0E-A87E-4C1FACDDBD72}" dt="2022-03-11T13:22:06.792" v="319" actId="2696"/>
        <pc:sldMkLst>
          <pc:docMk/>
          <pc:sldMk cId="2756135085" sldId="701"/>
        </pc:sldMkLst>
        <pc:picChg chg="add del">
          <ac:chgData name="Bensen, Matthew" userId="f011683d-e23c-4daf-ab8e-66b53709f44e" providerId="ADAL" clId="{2728BA2D-CBF2-4F0E-A87E-4C1FACDDBD72}" dt="2022-03-10T23:12:19.635" v="33" actId="478"/>
          <ac:picMkLst>
            <pc:docMk/>
            <pc:sldMk cId="2756135085" sldId="701"/>
            <ac:picMk id="5" creationId="{5A8F623A-4FD4-4632-80C5-B6DEFFE23884}"/>
          </ac:picMkLst>
        </pc:picChg>
        <pc:picChg chg="add del">
          <ac:chgData name="Bensen, Matthew" userId="f011683d-e23c-4daf-ab8e-66b53709f44e" providerId="ADAL" clId="{2728BA2D-CBF2-4F0E-A87E-4C1FACDDBD72}" dt="2022-03-10T23:17:14.671" v="132" actId="21"/>
          <ac:picMkLst>
            <pc:docMk/>
            <pc:sldMk cId="2756135085" sldId="701"/>
            <ac:picMk id="7" creationId="{53ED86AE-FFE4-447C-A624-99234CBCF3B8}"/>
          </ac:picMkLst>
        </pc:picChg>
      </pc:sldChg>
      <pc:sldChg chg="delSp add del mod">
        <pc:chgData name="Bensen, Matthew" userId="f011683d-e23c-4daf-ab8e-66b53709f44e" providerId="ADAL" clId="{2728BA2D-CBF2-4F0E-A87E-4C1FACDDBD72}" dt="2022-03-11T13:22:10.463" v="320" actId="2696"/>
        <pc:sldMkLst>
          <pc:docMk/>
          <pc:sldMk cId="3416681577" sldId="702"/>
        </pc:sldMkLst>
        <pc:picChg chg="del">
          <ac:chgData name="Bensen, Matthew" userId="f011683d-e23c-4daf-ab8e-66b53709f44e" providerId="ADAL" clId="{2728BA2D-CBF2-4F0E-A87E-4C1FACDDBD72}" dt="2022-03-10T23:18:00.331" v="137" actId="21"/>
          <ac:picMkLst>
            <pc:docMk/>
            <pc:sldMk cId="3416681577" sldId="702"/>
            <ac:picMk id="5" creationId="{5A8F623A-4FD4-4632-80C5-B6DEFFE23884}"/>
          </ac:picMkLst>
        </pc:picChg>
      </pc:sldChg>
      <pc:sldChg chg="addSp delSp modSp new del mod ord">
        <pc:chgData name="Bensen, Matthew" userId="f011683d-e23c-4daf-ab8e-66b53709f44e" providerId="ADAL" clId="{2728BA2D-CBF2-4F0E-A87E-4C1FACDDBD72}" dt="2022-03-11T13:09:54.607" v="305" actId="2696"/>
        <pc:sldMkLst>
          <pc:docMk/>
          <pc:sldMk cId="4288091608" sldId="703"/>
        </pc:sldMkLst>
        <pc:spChg chg="del mod">
          <ac:chgData name="Bensen, Matthew" userId="f011683d-e23c-4daf-ab8e-66b53709f44e" providerId="ADAL" clId="{2728BA2D-CBF2-4F0E-A87E-4C1FACDDBD72}" dt="2022-03-10T23:16:05.492" v="124" actId="21"/>
          <ac:spMkLst>
            <pc:docMk/>
            <pc:sldMk cId="4288091608" sldId="703"/>
            <ac:spMk id="2" creationId="{422D0DF4-955A-4455-A5A8-4DFCE2D9DD35}"/>
          </ac:spMkLst>
        </pc:spChg>
        <pc:spChg chg="add mod">
          <ac:chgData name="Bensen, Matthew" userId="f011683d-e23c-4daf-ab8e-66b53709f44e" providerId="ADAL" clId="{2728BA2D-CBF2-4F0E-A87E-4C1FACDDBD72}" dt="2022-03-10T23:16:05.492" v="124" actId="21"/>
          <ac:spMkLst>
            <pc:docMk/>
            <pc:sldMk cId="4288091608" sldId="703"/>
            <ac:spMk id="7" creationId="{A9E82157-B510-4B0F-B9ED-5C6F7452163F}"/>
          </ac:spMkLst>
        </pc:spChg>
        <pc:picChg chg="add del">
          <ac:chgData name="Bensen, Matthew" userId="f011683d-e23c-4daf-ab8e-66b53709f44e" providerId="ADAL" clId="{2728BA2D-CBF2-4F0E-A87E-4C1FACDDBD72}" dt="2022-03-10T23:16:42.693" v="128" actId="21"/>
          <ac:picMkLst>
            <pc:docMk/>
            <pc:sldMk cId="4288091608" sldId="703"/>
            <ac:picMk id="5" creationId="{4F65DF88-A921-411D-8006-B6F136026A67}"/>
          </ac:picMkLst>
        </pc:picChg>
        <pc:picChg chg="add mod">
          <ac:chgData name="Bensen, Matthew" userId="f011683d-e23c-4daf-ab8e-66b53709f44e" providerId="ADAL" clId="{2728BA2D-CBF2-4F0E-A87E-4C1FACDDBD72}" dt="2022-03-11T10:46:07.239" v="281" actId="14100"/>
          <ac:picMkLst>
            <pc:docMk/>
            <pc:sldMk cId="4288091608" sldId="703"/>
            <ac:picMk id="9" creationId="{D9251ADE-AEE7-49A0-B475-71664917CAD3}"/>
          </ac:picMkLst>
        </pc:picChg>
      </pc:sldChg>
      <pc:sldChg chg="modSp new del mod ord">
        <pc:chgData name="Bensen, Matthew" userId="f011683d-e23c-4daf-ab8e-66b53709f44e" providerId="ADAL" clId="{2728BA2D-CBF2-4F0E-A87E-4C1FACDDBD72}" dt="2022-03-14T22:02:04.738" v="1340" actId="2696"/>
        <pc:sldMkLst>
          <pc:docMk/>
          <pc:sldMk cId="63654369" sldId="704"/>
        </pc:sldMkLst>
        <pc:spChg chg="mod">
          <ac:chgData name="Bensen, Matthew" userId="f011683d-e23c-4daf-ab8e-66b53709f44e" providerId="ADAL" clId="{2728BA2D-CBF2-4F0E-A87E-4C1FACDDBD72}" dt="2022-03-10T23:21:20.206" v="194" actId="20577"/>
          <ac:spMkLst>
            <pc:docMk/>
            <pc:sldMk cId="63654369" sldId="704"/>
            <ac:spMk id="2" creationId="{32D59E5D-2033-4E5A-AAC6-C2D9174A85E1}"/>
          </ac:spMkLst>
        </pc:spChg>
      </pc:sldChg>
      <pc:sldChg chg="addSp modSp new mod ord">
        <pc:chgData name="Bensen, Matthew" userId="f011683d-e23c-4daf-ab8e-66b53709f44e" providerId="ADAL" clId="{2728BA2D-CBF2-4F0E-A87E-4C1FACDDBD72}" dt="2022-03-14T18:08:33.194" v="639"/>
        <pc:sldMkLst>
          <pc:docMk/>
          <pc:sldMk cId="4213921325" sldId="705"/>
        </pc:sldMkLst>
        <pc:picChg chg="add mod">
          <ac:chgData name="Bensen, Matthew" userId="f011683d-e23c-4daf-ab8e-66b53709f44e" providerId="ADAL" clId="{2728BA2D-CBF2-4F0E-A87E-4C1FACDDBD72}" dt="2022-03-10T23:16:49.599" v="130" actId="1076"/>
          <ac:picMkLst>
            <pc:docMk/>
            <pc:sldMk cId="4213921325" sldId="705"/>
            <ac:picMk id="3" creationId="{BD8B3E07-1ECD-40FA-B11C-9E13CAB3EFC0}"/>
          </ac:picMkLst>
        </pc:picChg>
      </pc:sldChg>
      <pc:sldChg chg="addSp modSp new mod ord">
        <pc:chgData name="Bensen, Matthew" userId="f011683d-e23c-4daf-ab8e-66b53709f44e" providerId="ADAL" clId="{2728BA2D-CBF2-4F0E-A87E-4C1FACDDBD72}" dt="2022-03-14T18:10:45.299" v="717"/>
        <pc:sldMkLst>
          <pc:docMk/>
          <pc:sldMk cId="1885358676" sldId="706"/>
        </pc:sldMkLst>
        <pc:picChg chg="add mod">
          <ac:chgData name="Bensen, Matthew" userId="f011683d-e23c-4daf-ab8e-66b53709f44e" providerId="ADAL" clId="{2728BA2D-CBF2-4F0E-A87E-4C1FACDDBD72}" dt="2022-03-10T23:17:23.717" v="135" actId="14100"/>
          <ac:picMkLst>
            <pc:docMk/>
            <pc:sldMk cId="1885358676" sldId="706"/>
            <ac:picMk id="3" creationId="{2CD99F2F-E07E-42A0-B7DF-1C7FD0179691}"/>
          </ac:picMkLst>
        </pc:picChg>
      </pc:sldChg>
      <pc:sldChg chg="addSp modSp new mod ord">
        <pc:chgData name="Bensen, Matthew" userId="f011683d-e23c-4daf-ab8e-66b53709f44e" providerId="ADAL" clId="{2728BA2D-CBF2-4F0E-A87E-4C1FACDDBD72}" dt="2022-03-14T18:42:34.468" v="933" actId="14100"/>
        <pc:sldMkLst>
          <pc:docMk/>
          <pc:sldMk cId="3462279453" sldId="707"/>
        </pc:sldMkLst>
        <pc:picChg chg="add mod">
          <ac:chgData name="Bensen, Matthew" userId="f011683d-e23c-4daf-ab8e-66b53709f44e" providerId="ADAL" clId="{2728BA2D-CBF2-4F0E-A87E-4C1FACDDBD72}" dt="2022-03-14T18:42:34.468" v="933" actId="14100"/>
          <ac:picMkLst>
            <pc:docMk/>
            <pc:sldMk cId="3462279453" sldId="707"/>
            <ac:picMk id="3" creationId="{11FFB732-9A71-4959-B88B-565E977CADEE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4T21:49:31.768" v="1241" actId="2696"/>
        <pc:sldMkLst>
          <pc:docMk/>
          <pc:sldMk cId="1757926035" sldId="708"/>
        </pc:sldMkLst>
        <pc:picChg chg="add mod">
          <ac:chgData name="Bensen, Matthew" userId="f011683d-e23c-4daf-ab8e-66b53709f44e" providerId="ADAL" clId="{2728BA2D-CBF2-4F0E-A87E-4C1FACDDBD72}" dt="2022-03-11T20:06:50.278" v="552" actId="1036"/>
          <ac:picMkLst>
            <pc:docMk/>
            <pc:sldMk cId="1757926035" sldId="708"/>
            <ac:picMk id="4" creationId="{B39D2993-8CF6-46BE-86E1-B723F41D804E}"/>
          </ac:picMkLst>
        </pc:picChg>
      </pc:sldChg>
      <pc:sldChg chg="add del">
        <pc:chgData name="Bensen, Matthew" userId="f011683d-e23c-4daf-ab8e-66b53709f44e" providerId="ADAL" clId="{2728BA2D-CBF2-4F0E-A87E-4C1FACDDBD72}" dt="2022-03-10T23:20:08.495" v="141" actId="2890"/>
        <pc:sldMkLst>
          <pc:docMk/>
          <pc:sldMk cId="3410792501" sldId="708"/>
        </pc:sldMkLst>
      </pc:sldChg>
      <pc:sldChg chg="modSp add mod">
        <pc:chgData name="Bensen, Matthew" userId="f011683d-e23c-4daf-ab8e-66b53709f44e" providerId="ADAL" clId="{2728BA2D-CBF2-4F0E-A87E-4C1FACDDBD72}" dt="2022-03-10T23:29:20.118" v="273" actId="20577"/>
        <pc:sldMkLst>
          <pc:docMk/>
          <pc:sldMk cId="2501030111" sldId="709"/>
        </pc:sldMkLst>
        <pc:spChg chg="mod">
          <ac:chgData name="Bensen, Matthew" userId="f011683d-e23c-4daf-ab8e-66b53709f44e" providerId="ADAL" clId="{2728BA2D-CBF2-4F0E-A87E-4C1FACDDBD72}" dt="2022-03-10T23:29:20.118" v="273" actId="20577"/>
          <ac:spMkLst>
            <pc:docMk/>
            <pc:sldMk cId="2501030111" sldId="709"/>
            <ac:spMk id="2" creationId="{32D59E5D-2033-4E5A-AAC6-C2D9174A85E1}"/>
          </ac:spMkLst>
        </pc:spChg>
      </pc:sldChg>
      <pc:sldChg chg="addSp delSp add del mod">
        <pc:chgData name="Bensen, Matthew" userId="f011683d-e23c-4daf-ab8e-66b53709f44e" providerId="ADAL" clId="{2728BA2D-CBF2-4F0E-A87E-4C1FACDDBD72}" dt="2022-03-14T22:02:25.430" v="1342" actId="2696"/>
        <pc:sldMkLst>
          <pc:docMk/>
          <pc:sldMk cId="461424188" sldId="710"/>
        </pc:sldMkLst>
        <pc:picChg chg="del">
          <ac:chgData name="Bensen, Matthew" userId="f011683d-e23c-4daf-ab8e-66b53709f44e" providerId="ADAL" clId="{2728BA2D-CBF2-4F0E-A87E-4C1FACDDBD72}" dt="2022-03-10T23:22:36.711" v="196" actId="478"/>
          <ac:picMkLst>
            <pc:docMk/>
            <pc:sldMk cId="461424188" sldId="710"/>
            <ac:picMk id="4" creationId="{B39D2993-8CF6-46BE-86E1-B723F41D804E}"/>
          </ac:picMkLst>
        </pc:picChg>
        <pc:picChg chg="add">
          <ac:chgData name="Bensen, Matthew" userId="f011683d-e23c-4daf-ab8e-66b53709f44e" providerId="ADAL" clId="{2728BA2D-CBF2-4F0E-A87E-4C1FACDDBD72}" dt="2022-03-10T23:22:39.451" v="197" actId="22"/>
          <ac:picMkLst>
            <pc:docMk/>
            <pc:sldMk cId="461424188" sldId="710"/>
            <ac:picMk id="5" creationId="{4AFDB33B-8200-44D1-AE44-3E43C7C8935D}"/>
          </ac:picMkLst>
        </pc:picChg>
      </pc:sldChg>
      <pc:sldChg chg="add del">
        <pc:chgData name="Bensen, Matthew" userId="f011683d-e23c-4daf-ab8e-66b53709f44e" providerId="ADAL" clId="{2728BA2D-CBF2-4F0E-A87E-4C1FACDDBD72}" dt="2022-03-14T18:05:19.312" v="635" actId="2696"/>
        <pc:sldMkLst>
          <pc:docMk/>
          <pc:sldMk cId="3526825197" sldId="711"/>
        </pc:sldMkLst>
      </pc:sldChg>
      <pc:sldChg chg="addSp delSp modSp add mod ord">
        <pc:chgData name="Bensen, Matthew" userId="f011683d-e23c-4daf-ab8e-66b53709f44e" providerId="ADAL" clId="{2728BA2D-CBF2-4F0E-A87E-4C1FACDDBD72}" dt="2022-03-10T23:28:39.573" v="257" actId="1076"/>
        <pc:sldMkLst>
          <pc:docMk/>
          <pc:sldMk cId="2332864702" sldId="712"/>
        </pc:sldMkLst>
        <pc:picChg chg="add mod">
          <ac:chgData name="Bensen, Matthew" userId="f011683d-e23c-4daf-ab8e-66b53709f44e" providerId="ADAL" clId="{2728BA2D-CBF2-4F0E-A87E-4C1FACDDBD72}" dt="2022-03-10T23:28:39.573" v="257" actId="1076"/>
          <ac:picMkLst>
            <pc:docMk/>
            <pc:sldMk cId="2332864702" sldId="712"/>
            <ac:picMk id="4" creationId="{00C46B8D-F8AD-459F-83CF-CDB14CAB7D00}"/>
          </ac:picMkLst>
        </pc:picChg>
        <pc:picChg chg="del">
          <ac:chgData name="Bensen, Matthew" userId="f011683d-e23c-4daf-ab8e-66b53709f44e" providerId="ADAL" clId="{2728BA2D-CBF2-4F0E-A87E-4C1FACDDBD72}" dt="2022-03-10T23:28:22.741" v="255" actId="478"/>
          <ac:picMkLst>
            <pc:docMk/>
            <pc:sldMk cId="2332864702" sldId="712"/>
            <ac:picMk id="5" creationId="{4AFDB33B-8200-44D1-AE44-3E43C7C8935D}"/>
          </ac:picMkLst>
        </pc:picChg>
      </pc:sldChg>
      <pc:sldChg chg="addSp delSp modSp new mod">
        <pc:chgData name="Bensen, Matthew" userId="f011683d-e23c-4daf-ab8e-66b53709f44e" providerId="ADAL" clId="{2728BA2D-CBF2-4F0E-A87E-4C1FACDDBD72}" dt="2022-03-15T14:11:33.357" v="1396" actId="14100"/>
        <pc:sldMkLst>
          <pc:docMk/>
          <pc:sldMk cId="3151826417" sldId="713"/>
        </pc:sldMkLst>
        <pc:picChg chg="add del mod">
          <ac:chgData name="Bensen, Matthew" userId="f011683d-e23c-4daf-ab8e-66b53709f44e" providerId="ADAL" clId="{2728BA2D-CBF2-4F0E-A87E-4C1FACDDBD72}" dt="2022-03-11T11:27:24.573" v="286" actId="478"/>
          <ac:picMkLst>
            <pc:docMk/>
            <pc:sldMk cId="3151826417" sldId="713"/>
            <ac:picMk id="4" creationId="{9F4E1892-4931-42FB-850E-7964AFE4C836}"/>
          </ac:picMkLst>
        </pc:picChg>
        <pc:picChg chg="add mod">
          <ac:chgData name="Bensen, Matthew" userId="f011683d-e23c-4daf-ab8e-66b53709f44e" providerId="ADAL" clId="{2728BA2D-CBF2-4F0E-A87E-4C1FACDDBD72}" dt="2022-03-15T14:11:33.357" v="1396" actId="14100"/>
          <ac:picMkLst>
            <pc:docMk/>
            <pc:sldMk cId="3151826417" sldId="713"/>
            <ac:picMk id="6" creationId="{8D438B5A-A338-4517-8F16-CBBD90B62D9E}"/>
          </ac:picMkLst>
        </pc:picChg>
      </pc:sldChg>
      <pc:sldChg chg="addSp delSp modSp add del mod">
        <pc:chgData name="Bensen, Matthew" userId="f011683d-e23c-4daf-ab8e-66b53709f44e" providerId="ADAL" clId="{2728BA2D-CBF2-4F0E-A87E-4C1FACDDBD72}" dt="2022-03-15T14:12:54.473" v="1400" actId="2696"/>
        <pc:sldMkLst>
          <pc:docMk/>
          <pc:sldMk cId="2239436952" sldId="714"/>
        </pc:sldMkLst>
        <pc:picChg chg="del">
          <ac:chgData name="Bensen, Matthew" userId="f011683d-e23c-4daf-ab8e-66b53709f44e" providerId="ADAL" clId="{2728BA2D-CBF2-4F0E-A87E-4C1FACDDBD72}" dt="2022-03-11T13:03:10.048" v="289" actId="478"/>
          <ac:picMkLst>
            <pc:docMk/>
            <pc:sldMk cId="2239436952" sldId="714"/>
            <ac:picMk id="4" creationId="{9F4E1892-4931-42FB-850E-7964AFE4C836}"/>
          </ac:picMkLst>
        </pc:picChg>
        <pc:picChg chg="add mod">
          <ac:chgData name="Bensen, Matthew" userId="f011683d-e23c-4daf-ab8e-66b53709f44e" providerId="ADAL" clId="{2728BA2D-CBF2-4F0E-A87E-4C1FACDDBD72}" dt="2022-03-11T13:04:52.418" v="294" actId="1076"/>
          <ac:picMkLst>
            <pc:docMk/>
            <pc:sldMk cId="2239436952" sldId="714"/>
            <ac:picMk id="5" creationId="{3FE05D86-0759-491D-AC62-45169E87C0AA}"/>
          </ac:picMkLst>
        </pc:picChg>
        <pc:picChg chg="add mod">
          <ac:chgData name="Bensen, Matthew" userId="f011683d-e23c-4daf-ab8e-66b53709f44e" providerId="ADAL" clId="{2728BA2D-CBF2-4F0E-A87E-4C1FACDDBD72}" dt="2022-03-11T13:04:56.633" v="295" actId="1076"/>
          <ac:picMkLst>
            <pc:docMk/>
            <pc:sldMk cId="2239436952" sldId="714"/>
            <ac:picMk id="7" creationId="{10995E23-66A1-4D45-B304-A848DA0147C7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2:58.826" v="1401" actId="2696"/>
        <pc:sldMkLst>
          <pc:docMk/>
          <pc:sldMk cId="2755285492" sldId="715"/>
        </pc:sldMkLst>
        <pc:picChg chg="add mod">
          <ac:chgData name="Bensen, Matthew" userId="f011683d-e23c-4daf-ab8e-66b53709f44e" providerId="ADAL" clId="{2728BA2D-CBF2-4F0E-A87E-4C1FACDDBD72}" dt="2022-03-11T13:06:03.257" v="299" actId="14100"/>
          <ac:picMkLst>
            <pc:docMk/>
            <pc:sldMk cId="2755285492" sldId="715"/>
            <ac:picMk id="4" creationId="{E9ECCEAB-B1DB-4380-9E27-907FAFFE8A43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4T19:58:33.627" v="946" actId="2696"/>
        <pc:sldMkLst>
          <pc:docMk/>
          <pc:sldMk cId="1381972134" sldId="716"/>
        </pc:sldMkLst>
        <pc:picChg chg="add mod">
          <ac:chgData name="Bensen, Matthew" userId="f011683d-e23c-4daf-ab8e-66b53709f44e" providerId="ADAL" clId="{2728BA2D-CBF2-4F0E-A87E-4C1FACDDBD72}" dt="2022-03-11T18:30:09.331" v="546" actId="14100"/>
          <ac:picMkLst>
            <pc:docMk/>
            <pc:sldMk cId="1381972134" sldId="716"/>
            <ac:picMk id="4" creationId="{6BCB7C98-1E6D-4DAC-A893-AF4AB05982B8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3:03.533" v="1402" actId="2696"/>
        <pc:sldMkLst>
          <pc:docMk/>
          <pc:sldMk cId="4002020646" sldId="717"/>
        </pc:sldMkLst>
        <pc:picChg chg="add mod">
          <ac:chgData name="Bensen, Matthew" userId="f011683d-e23c-4daf-ab8e-66b53709f44e" providerId="ADAL" clId="{2728BA2D-CBF2-4F0E-A87E-4C1FACDDBD72}" dt="2022-03-11T13:18:49.997" v="311" actId="14100"/>
          <ac:picMkLst>
            <pc:docMk/>
            <pc:sldMk cId="4002020646" sldId="717"/>
            <ac:picMk id="4" creationId="{932AF1AA-BA34-4514-9888-65A0D6D62B67}"/>
          </ac:picMkLst>
        </pc:picChg>
      </pc:sldChg>
      <pc:sldChg chg="addSp delSp modSp new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2372053636" sldId="718"/>
        </pc:sldMkLst>
        <pc:picChg chg="add del mod">
          <ac:chgData name="Bensen, Matthew" userId="f011683d-e23c-4daf-ab8e-66b53709f44e" providerId="ADAL" clId="{2728BA2D-CBF2-4F0E-A87E-4C1FACDDBD72}" dt="2022-03-11T18:33:05.881" v="549" actId="21"/>
          <ac:picMkLst>
            <pc:docMk/>
            <pc:sldMk cId="2372053636" sldId="718"/>
            <ac:picMk id="4" creationId="{809CDBEB-356A-4A0C-8F00-0AEB9E556600}"/>
          </ac:picMkLst>
        </pc:picChg>
        <pc:picChg chg="add mod">
          <ac:chgData name="Bensen, Matthew" userId="f011683d-e23c-4daf-ab8e-66b53709f44e" providerId="ADAL" clId="{2728BA2D-CBF2-4F0E-A87E-4C1FACDDBD72}" dt="2022-03-11T18:33:12.130" v="551" actId="1076"/>
          <ac:picMkLst>
            <pc:docMk/>
            <pc:sldMk cId="2372053636" sldId="718"/>
            <ac:picMk id="6" creationId="{F8619EC3-0059-4A10-A22A-EFD066F11187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3:07.887" v="1403" actId="2696"/>
        <pc:sldMkLst>
          <pc:docMk/>
          <pc:sldMk cId="2919125545" sldId="719"/>
        </pc:sldMkLst>
        <pc:picChg chg="add mod">
          <ac:chgData name="Bensen, Matthew" userId="f011683d-e23c-4daf-ab8e-66b53709f44e" providerId="ADAL" clId="{2728BA2D-CBF2-4F0E-A87E-4C1FACDDBD72}" dt="2022-03-14T18:39:32.651" v="932" actId="14100"/>
          <ac:picMkLst>
            <pc:docMk/>
            <pc:sldMk cId="2919125545" sldId="719"/>
            <ac:picMk id="4" creationId="{5894D847-CE74-4AD7-89C9-8C262E58A41C}"/>
          </ac:picMkLst>
        </pc:picChg>
      </pc:sldChg>
      <pc:sldChg chg="addSp modSp new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2731925370" sldId="720"/>
        </pc:sldMkLst>
        <pc:picChg chg="add mod">
          <ac:chgData name="Bensen, Matthew" userId="f011683d-e23c-4daf-ab8e-66b53709f44e" providerId="ADAL" clId="{2728BA2D-CBF2-4F0E-A87E-4C1FACDDBD72}" dt="2022-03-11T13:26:25.206" v="329" actId="14100"/>
          <ac:picMkLst>
            <pc:docMk/>
            <pc:sldMk cId="2731925370" sldId="720"/>
            <ac:picMk id="4" creationId="{1E61E954-210A-41C3-8949-7A2EFE0248DE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3:13.542" v="1404" actId="2696"/>
        <pc:sldMkLst>
          <pc:docMk/>
          <pc:sldMk cId="195050318" sldId="721"/>
        </pc:sldMkLst>
        <pc:picChg chg="add mod">
          <ac:chgData name="Bensen, Matthew" userId="f011683d-e23c-4daf-ab8e-66b53709f44e" providerId="ADAL" clId="{2728BA2D-CBF2-4F0E-A87E-4C1FACDDBD72}" dt="2022-03-11T13:27:14.758" v="334" actId="14100"/>
          <ac:picMkLst>
            <pc:docMk/>
            <pc:sldMk cId="195050318" sldId="721"/>
            <ac:picMk id="4" creationId="{425F865F-3959-41A1-A3F9-0A592F9A3169}"/>
          </ac:picMkLst>
        </pc:picChg>
      </pc:sldChg>
      <pc:sldChg chg="addSp modSp new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596925100" sldId="722"/>
        </pc:sldMkLst>
        <pc:picChg chg="add mod">
          <ac:chgData name="Bensen, Matthew" userId="f011683d-e23c-4daf-ab8e-66b53709f44e" providerId="ADAL" clId="{2728BA2D-CBF2-4F0E-A87E-4C1FACDDBD72}" dt="2022-03-11T13:30:45.982" v="341" actId="1076"/>
          <ac:picMkLst>
            <pc:docMk/>
            <pc:sldMk cId="596925100" sldId="722"/>
            <ac:picMk id="4" creationId="{40A6B6BE-9520-4DCB-BC02-F0B0C3F98EC6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3:17.931" v="1405" actId="2696"/>
        <pc:sldMkLst>
          <pc:docMk/>
          <pc:sldMk cId="4203167931" sldId="723"/>
        </pc:sldMkLst>
        <pc:picChg chg="add mod">
          <ac:chgData name="Bensen, Matthew" userId="f011683d-e23c-4daf-ab8e-66b53709f44e" providerId="ADAL" clId="{2728BA2D-CBF2-4F0E-A87E-4C1FACDDBD72}" dt="2022-03-11T13:29:55.789" v="339" actId="14100"/>
          <ac:picMkLst>
            <pc:docMk/>
            <pc:sldMk cId="4203167931" sldId="723"/>
            <ac:picMk id="4" creationId="{F6C0F61C-745D-45F2-8090-4490F3A4A3B3}"/>
          </ac:picMkLst>
        </pc:picChg>
      </pc:sldChg>
      <pc:sldChg chg="addSp modSp new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1844417333" sldId="724"/>
        </pc:sldMkLst>
        <pc:picChg chg="add mod">
          <ac:chgData name="Bensen, Matthew" userId="f011683d-e23c-4daf-ab8e-66b53709f44e" providerId="ADAL" clId="{2728BA2D-CBF2-4F0E-A87E-4C1FACDDBD72}" dt="2022-03-11T13:33:15.591" v="348" actId="1076"/>
          <ac:picMkLst>
            <pc:docMk/>
            <pc:sldMk cId="1844417333" sldId="724"/>
            <ac:picMk id="4" creationId="{E83BC84E-BE72-4B1D-9F85-8B05951A9FF0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3:21.569" v="1406" actId="2696"/>
        <pc:sldMkLst>
          <pc:docMk/>
          <pc:sldMk cId="1961179511" sldId="725"/>
        </pc:sldMkLst>
        <pc:picChg chg="add mod">
          <ac:chgData name="Bensen, Matthew" userId="f011683d-e23c-4daf-ab8e-66b53709f44e" providerId="ADAL" clId="{2728BA2D-CBF2-4F0E-A87E-4C1FACDDBD72}" dt="2022-03-11T13:32:46.533" v="346" actId="14100"/>
          <ac:picMkLst>
            <pc:docMk/>
            <pc:sldMk cId="1961179511" sldId="725"/>
            <ac:picMk id="4" creationId="{9B7A0ACF-1A7A-4D4B-A4D1-99A8BB0CBA94}"/>
          </ac:picMkLst>
        </pc:picChg>
      </pc:sldChg>
      <pc:sldChg chg="new del">
        <pc:chgData name="Bensen, Matthew" userId="f011683d-e23c-4daf-ab8e-66b53709f44e" providerId="ADAL" clId="{2728BA2D-CBF2-4F0E-A87E-4C1FACDDBD72}" dt="2022-03-11T13:34:11.633" v="353" actId="2696"/>
        <pc:sldMkLst>
          <pc:docMk/>
          <pc:sldMk cId="3196946584" sldId="726"/>
        </pc:sldMkLst>
      </pc:sldChg>
      <pc:sldChg chg="addSp delSp modSp add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2295022925" sldId="727"/>
        </pc:sldMkLst>
        <pc:picChg chg="add del mod">
          <ac:chgData name="Bensen, Matthew" userId="f011683d-e23c-4daf-ab8e-66b53709f44e" providerId="ADAL" clId="{2728BA2D-CBF2-4F0E-A87E-4C1FACDDBD72}" dt="2022-03-11T13:48:53.959" v="369" actId="21"/>
          <ac:picMkLst>
            <pc:docMk/>
            <pc:sldMk cId="2295022925" sldId="727"/>
            <ac:picMk id="4" creationId="{632FC64B-B1BF-40E4-B2D8-98D034057EF5}"/>
          </ac:picMkLst>
        </pc:picChg>
        <pc:picChg chg="add mod">
          <ac:chgData name="Bensen, Matthew" userId="f011683d-e23c-4daf-ab8e-66b53709f44e" providerId="ADAL" clId="{2728BA2D-CBF2-4F0E-A87E-4C1FACDDBD72}" dt="2022-03-11T13:51:05.310" v="375" actId="1076"/>
          <ac:picMkLst>
            <pc:docMk/>
            <pc:sldMk cId="2295022925" sldId="727"/>
            <ac:picMk id="5" creationId="{E42366CD-88E3-41E4-89EE-E72084F9FCE9}"/>
          </ac:picMkLst>
        </pc:picChg>
        <pc:picChg chg="del mod">
          <ac:chgData name="Bensen, Matthew" userId="f011683d-e23c-4daf-ab8e-66b53709f44e" providerId="ADAL" clId="{2728BA2D-CBF2-4F0E-A87E-4C1FACDDBD72}" dt="2022-03-11T13:48:50.448" v="368" actId="21"/>
          <ac:picMkLst>
            <pc:docMk/>
            <pc:sldMk cId="2295022925" sldId="727"/>
            <ac:picMk id="6" creationId="{8D438B5A-A338-4517-8F16-CBBD90B62D9E}"/>
          </ac:picMkLst>
        </pc:picChg>
      </pc:sldChg>
      <pc:sldChg chg="add del ord">
        <pc:chgData name="Bensen, Matthew" userId="f011683d-e23c-4daf-ab8e-66b53709f44e" providerId="ADAL" clId="{2728BA2D-CBF2-4F0E-A87E-4C1FACDDBD72}" dt="2022-03-11T13:39:13.636" v="367" actId="2696"/>
        <pc:sldMkLst>
          <pc:docMk/>
          <pc:sldMk cId="79936460" sldId="728"/>
        </pc:sldMkLst>
      </pc:sldChg>
      <pc:sldChg chg="addSp modSp new del mod">
        <pc:chgData name="Bensen, Matthew" userId="f011683d-e23c-4daf-ab8e-66b53709f44e" providerId="ADAL" clId="{2728BA2D-CBF2-4F0E-A87E-4C1FACDDBD72}" dt="2022-03-15T14:13:24.540" v="1407" actId="2696"/>
        <pc:sldMkLst>
          <pc:docMk/>
          <pc:sldMk cId="2269689469" sldId="728"/>
        </pc:sldMkLst>
        <pc:picChg chg="add mod">
          <ac:chgData name="Bensen, Matthew" userId="f011683d-e23c-4daf-ab8e-66b53709f44e" providerId="ADAL" clId="{2728BA2D-CBF2-4F0E-A87E-4C1FACDDBD72}" dt="2022-03-11T13:49:28.638" v="373" actId="14100"/>
          <ac:picMkLst>
            <pc:docMk/>
            <pc:sldMk cId="2269689469" sldId="728"/>
            <ac:picMk id="4" creationId="{89B617EE-DF6B-4E94-A0AA-4607F23F0DEC}"/>
          </ac:picMkLst>
        </pc:picChg>
      </pc:sldChg>
      <pc:sldChg chg="addSp modSp new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2815598759" sldId="729"/>
        </pc:sldMkLst>
        <pc:picChg chg="add mod">
          <ac:chgData name="Bensen, Matthew" userId="f011683d-e23c-4daf-ab8e-66b53709f44e" providerId="ADAL" clId="{2728BA2D-CBF2-4F0E-A87E-4C1FACDDBD72}" dt="2022-03-11T13:53:05.646" v="390" actId="1076"/>
          <ac:picMkLst>
            <pc:docMk/>
            <pc:sldMk cId="2815598759" sldId="729"/>
            <ac:picMk id="4" creationId="{58C2D0AB-3F81-4AAC-849E-3686EE0C3F48}"/>
          </ac:picMkLst>
        </pc:picChg>
      </pc:sldChg>
      <pc:sldChg chg="addSp modSp add mod ord">
        <pc:chgData name="Bensen, Matthew" userId="f011683d-e23c-4daf-ab8e-66b53709f44e" providerId="ADAL" clId="{2728BA2D-CBF2-4F0E-A87E-4C1FACDDBD72}" dt="2022-03-15T14:12:25.378" v="1399"/>
        <pc:sldMkLst>
          <pc:docMk/>
          <pc:sldMk cId="2211734393" sldId="730"/>
        </pc:sldMkLst>
        <pc:picChg chg="mod">
          <ac:chgData name="Bensen, Matthew" userId="f011683d-e23c-4daf-ab8e-66b53709f44e" providerId="ADAL" clId="{2728BA2D-CBF2-4F0E-A87E-4C1FACDDBD72}" dt="2022-03-11T13:52:34.191" v="387" actId="14100"/>
          <ac:picMkLst>
            <pc:docMk/>
            <pc:sldMk cId="2211734393" sldId="730"/>
            <ac:picMk id="4" creationId="{89B617EE-DF6B-4E94-A0AA-4607F23F0DEC}"/>
          </ac:picMkLst>
        </pc:picChg>
        <pc:picChg chg="add mod">
          <ac:chgData name="Bensen, Matthew" userId="f011683d-e23c-4daf-ab8e-66b53709f44e" providerId="ADAL" clId="{2728BA2D-CBF2-4F0E-A87E-4C1FACDDBD72}" dt="2022-03-11T13:52:41.376" v="388" actId="14100"/>
          <ac:picMkLst>
            <pc:docMk/>
            <pc:sldMk cId="2211734393" sldId="730"/>
            <ac:picMk id="5" creationId="{F89F483A-1172-4C92-9461-10CFDEB85213}"/>
          </ac:picMkLst>
        </pc:picChg>
      </pc:sldChg>
      <pc:sldChg chg="modSp add del mod ord">
        <pc:chgData name="Bensen, Matthew" userId="f011683d-e23c-4daf-ab8e-66b53709f44e" providerId="ADAL" clId="{2728BA2D-CBF2-4F0E-A87E-4C1FACDDBD72}" dt="2022-03-14T18:24:33.514" v="729" actId="2696"/>
        <pc:sldMkLst>
          <pc:docMk/>
          <pc:sldMk cId="94623144" sldId="731"/>
        </pc:sldMkLst>
        <pc:spChg chg="mod">
          <ac:chgData name="Bensen, Matthew" userId="f011683d-e23c-4daf-ab8e-66b53709f44e" providerId="ADAL" clId="{2728BA2D-CBF2-4F0E-A87E-4C1FACDDBD72}" dt="2022-03-11T14:14:50.888" v="520" actId="20577"/>
          <ac:spMkLst>
            <pc:docMk/>
            <pc:sldMk cId="94623144" sldId="731"/>
            <ac:spMk id="2" creationId="{32D59E5D-2033-4E5A-AAC6-C2D9174A85E1}"/>
          </ac:spMkLst>
        </pc:spChg>
      </pc:sldChg>
      <pc:sldChg chg="new del">
        <pc:chgData name="Bensen, Matthew" userId="f011683d-e23c-4daf-ab8e-66b53709f44e" providerId="ADAL" clId="{2728BA2D-CBF2-4F0E-A87E-4C1FACDDBD72}" dt="2022-03-11T14:16:07.149" v="528" actId="2696"/>
        <pc:sldMkLst>
          <pc:docMk/>
          <pc:sldMk cId="1242255228" sldId="732"/>
        </pc:sldMkLst>
      </pc:sldChg>
      <pc:sldChg chg="new del">
        <pc:chgData name="Bensen, Matthew" userId="f011683d-e23c-4daf-ab8e-66b53709f44e" providerId="ADAL" clId="{2728BA2D-CBF2-4F0E-A87E-4C1FACDDBD72}" dt="2022-03-11T14:16:10.403" v="529" actId="2696"/>
        <pc:sldMkLst>
          <pc:docMk/>
          <pc:sldMk cId="2063267655" sldId="733"/>
        </pc:sldMkLst>
      </pc:sldChg>
      <pc:sldChg chg="addSp delSp modSp add del mod">
        <pc:chgData name="Bensen, Matthew" userId="f011683d-e23c-4daf-ab8e-66b53709f44e" providerId="ADAL" clId="{2728BA2D-CBF2-4F0E-A87E-4C1FACDDBD72}" dt="2022-03-11T14:16:03.946" v="527" actId="2696"/>
        <pc:sldMkLst>
          <pc:docMk/>
          <pc:sldMk cId="4168473716" sldId="734"/>
        </pc:sldMkLst>
        <pc:spChg chg="del">
          <ac:chgData name="Bensen, Matthew" userId="f011683d-e23c-4daf-ab8e-66b53709f44e" providerId="ADAL" clId="{2728BA2D-CBF2-4F0E-A87E-4C1FACDDBD72}" dt="2022-03-11T14:15:39.195" v="524" actId="478"/>
          <ac:spMkLst>
            <pc:docMk/>
            <pc:sldMk cId="4168473716" sldId="734"/>
            <ac:spMk id="2" creationId="{32D59E5D-2033-4E5A-AAC6-C2D9174A85E1}"/>
          </ac:spMkLst>
        </pc:spChg>
        <pc:spChg chg="add mod">
          <ac:chgData name="Bensen, Matthew" userId="f011683d-e23c-4daf-ab8e-66b53709f44e" providerId="ADAL" clId="{2728BA2D-CBF2-4F0E-A87E-4C1FACDDBD72}" dt="2022-03-11T14:15:39.195" v="524" actId="478"/>
          <ac:spMkLst>
            <pc:docMk/>
            <pc:sldMk cId="4168473716" sldId="734"/>
            <ac:spMk id="5" creationId="{07B01300-40DF-435A-8312-5DAF67B8CDAA}"/>
          </ac:spMkLst>
        </pc:spChg>
      </pc:sldChg>
      <pc:sldChg chg="addSp new mod">
        <pc:chgData name="Bensen, Matthew" userId="f011683d-e23c-4daf-ab8e-66b53709f44e" providerId="ADAL" clId="{2728BA2D-CBF2-4F0E-A87E-4C1FACDDBD72}" dt="2022-03-11T14:15:53.628" v="526" actId="22"/>
        <pc:sldMkLst>
          <pc:docMk/>
          <pc:sldMk cId="3381158745" sldId="735"/>
        </pc:sldMkLst>
        <pc:picChg chg="add">
          <ac:chgData name="Bensen, Matthew" userId="f011683d-e23c-4daf-ab8e-66b53709f44e" providerId="ADAL" clId="{2728BA2D-CBF2-4F0E-A87E-4C1FACDDBD72}" dt="2022-03-11T14:15:53.628" v="526" actId="22"/>
          <ac:picMkLst>
            <pc:docMk/>
            <pc:sldMk cId="3381158745" sldId="735"/>
            <ac:picMk id="4" creationId="{55C5A9F2-044F-4AAE-BBDD-66D1928F8E2E}"/>
          </ac:picMkLst>
        </pc:picChg>
      </pc:sldChg>
      <pc:sldChg chg="addSp delSp modSp new del mod ord">
        <pc:chgData name="Bensen, Matthew" userId="f011683d-e23c-4daf-ab8e-66b53709f44e" providerId="ADAL" clId="{2728BA2D-CBF2-4F0E-A87E-4C1FACDDBD72}" dt="2022-03-15T20:45:07.775" v="1483" actId="2696"/>
        <pc:sldMkLst>
          <pc:docMk/>
          <pc:sldMk cId="1538442142" sldId="736"/>
        </pc:sldMkLst>
        <pc:picChg chg="add del">
          <ac:chgData name="Bensen, Matthew" userId="f011683d-e23c-4daf-ab8e-66b53709f44e" providerId="ADAL" clId="{2728BA2D-CBF2-4F0E-A87E-4C1FACDDBD72}" dt="2022-03-11T14:21:44.609" v="532" actId="22"/>
          <ac:picMkLst>
            <pc:docMk/>
            <pc:sldMk cId="1538442142" sldId="736"/>
            <ac:picMk id="4" creationId="{0879912E-FE69-46B0-B693-D9CB08887F8B}"/>
          </ac:picMkLst>
        </pc:picChg>
        <pc:picChg chg="add mod">
          <ac:chgData name="Bensen, Matthew" userId="f011683d-e23c-4daf-ab8e-66b53709f44e" providerId="ADAL" clId="{2728BA2D-CBF2-4F0E-A87E-4C1FACDDBD72}" dt="2022-03-11T14:22:14.568" v="534" actId="1076"/>
          <ac:picMkLst>
            <pc:docMk/>
            <pc:sldMk cId="1538442142" sldId="736"/>
            <ac:picMk id="6" creationId="{9F1801F5-57F8-46D8-B149-199D9B13D7E5}"/>
          </ac:picMkLst>
        </pc:picChg>
      </pc:sldChg>
      <pc:sldChg chg="addSp new mod ord">
        <pc:chgData name="Bensen, Matthew" userId="f011683d-e23c-4daf-ab8e-66b53709f44e" providerId="ADAL" clId="{2728BA2D-CBF2-4F0E-A87E-4C1FACDDBD72}" dt="2022-03-15T16:10:16.594" v="1414"/>
        <pc:sldMkLst>
          <pc:docMk/>
          <pc:sldMk cId="3167153370" sldId="737"/>
        </pc:sldMkLst>
        <pc:picChg chg="add">
          <ac:chgData name="Bensen, Matthew" userId="f011683d-e23c-4daf-ab8e-66b53709f44e" providerId="ADAL" clId="{2728BA2D-CBF2-4F0E-A87E-4C1FACDDBD72}" dt="2022-03-11T14:23:05.767" v="536" actId="22"/>
          <ac:picMkLst>
            <pc:docMk/>
            <pc:sldMk cId="3167153370" sldId="737"/>
            <ac:picMk id="4" creationId="{49E920B2-984C-4156-9E88-4511A154A80A}"/>
          </ac:picMkLst>
        </pc:picChg>
      </pc:sldChg>
      <pc:sldChg chg="addSp new del mod ord">
        <pc:chgData name="Bensen, Matthew" userId="f011683d-e23c-4daf-ab8e-66b53709f44e" providerId="ADAL" clId="{2728BA2D-CBF2-4F0E-A87E-4C1FACDDBD72}" dt="2022-03-14T18:27:46.105" v="822" actId="2696"/>
        <pc:sldMkLst>
          <pc:docMk/>
          <pc:sldMk cId="390812941" sldId="738"/>
        </pc:sldMkLst>
        <pc:picChg chg="add">
          <ac:chgData name="Bensen, Matthew" userId="f011683d-e23c-4daf-ab8e-66b53709f44e" providerId="ADAL" clId="{2728BA2D-CBF2-4F0E-A87E-4C1FACDDBD72}" dt="2022-03-11T14:23:48.225" v="538" actId="22"/>
          <ac:picMkLst>
            <pc:docMk/>
            <pc:sldMk cId="390812941" sldId="738"/>
            <ac:picMk id="4" creationId="{66E2BD25-FB40-4C8A-A66F-6EC4FB8AAE26}"/>
          </ac:picMkLst>
        </pc:picChg>
      </pc:sldChg>
      <pc:sldChg chg="new del">
        <pc:chgData name="Bensen, Matthew" userId="f011683d-e23c-4daf-ab8e-66b53709f44e" providerId="ADAL" clId="{2728BA2D-CBF2-4F0E-A87E-4C1FACDDBD72}" dt="2022-03-11T14:25:55.169" v="544" actId="2696"/>
        <pc:sldMkLst>
          <pc:docMk/>
          <pc:sldMk cId="999504554" sldId="739"/>
        </pc:sldMkLst>
      </pc:sldChg>
      <pc:sldChg chg="new del">
        <pc:chgData name="Bensen, Matthew" userId="f011683d-e23c-4daf-ab8e-66b53709f44e" providerId="ADAL" clId="{2728BA2D-CBF2-4F0E-A87E-4C1FACDDBD72}" dt="2022-03-11T14:25:16.464" v="542" actId="680"/>
        <pc:sldMkLst>
          <pc:docMk/>
          <pc:sldMk cId="3585661093" sldId="739"/>
        </pc:sldMkLst>
      </pc:sldChg>
      <pc:sldChg chg="modSp mod ord">
        <pc:chgData name="Bensen, Matthew" userId="f011683d-e23c-4daf-ab8e-66b53709f44e" providerId="ADAL" clId="{2728BA2D-CBF2-4F0E-A87E-4C1FACDDBD72}" dt="2022-03-14T22:00:29.760" v="1258" actId="20577"/>
        <pc:sldMkLst>
          <pc:docMk/>
          <pc:sldMk cId="1204813340" sldId="741"/>
        </pc:sldMkLst>
        <pc:spChg chg="mod">
          <ac:chgData name="Bensen, Matthew" userId="f011683d-e23c-4daf-ab8e-66b53709f44e" providerId="ADAL" clId="{2728BA2D-CBF2-4F0E-A87E-4C1FACDDBD72}" dt="2022-03-14T18:09:13.379" v="669" actId="20577"/>
          <ac:spMkLst>
            <pc:docMk/>
            <pc:sldMk cId="1204813340" sldId="741"/>
            <ac:spMk id="4" creationId="{62146ED4-CE85-4A3A-A28D-3A67E7CE5972}"/>
          </ac:spMkLst>
        </pc:spChg>
        <pc:spChg chg="mod">
          <ac:chgData name="Bensen, Matthew" userId="f011683d-e23c-4daf-ab8e-66b53709f44e" providerId="ADAL" clId="{2728BA2D-CBF2-4F0E-A87E-4C1FACDDBD72}" dt="2022-03-14T22:00:29.760" v="1258" actId="20577"/>
          <ac:spMkLst>
            <pc:docMk/>
            <pc:sldMk cId="1204813340" sldId="741"/>
            <ac:spMk id="5" creationId="{87851B70-A6C6-4A1E-9CA3-6DC0F223DF5A}"/>
          </ac:spMkLst>
        </pc:spChg>
      </pc:sldChg>
      <pc:sldChg chg="add">
        <pc:chgData name="Bensen, Matthew" userId="f011683d-e23c-4daf-ab8e-66b53709f44e" providerId="ADAL" clId="{2728BA2D-CBF2-4F0E-A87E-4C1FACDDBD72}" dt="2022-03-14T16:28:17.198" v="553" actId="2890"/>
        <pc:sldMkLst>
          <pc:docMk/>
          <pc:sldMk cId="2550412660" sldId="747"/>
        </pc:sldMkLst>
      </pc:sldChg>
      <pc:sldChg chg="modSp add mod ord">
        <pc:chgData name="Bensen, Matthew" userId="f011683d-e23c-4daf-ab8e-66b53709f44e" providerId="ADAL" clId="{2728BA2D-CBF2-4F0E-A87E-4C1FACDDBD72}" dt="2022-03-14T22:00:41.154" v="1264" actId="20577"/>
        <pc:sldMkLst>
          <pc:docMk/>
          <pc:sldMk cId="2493593477" sldId="748"/>
        </pc:sldMkLst>
        <pc:spChg chg="mod">
          <ac:chgData name="Bensen, Matthew" userId="f011683d-e23c-4daf-ab8e-66b53709f44e" providerId="ADAL" clId="{2728BA2D-CBF2-4F0E-A87E-4C1FACDDBD72}" dt="2022-03-14T18:09:36.290" v="706" actId="20577"/>
          <ac:spMkLst>
            <pc:docMk/>
            <pc:sldMk cId="2493593477" sldId="748"/>
            <ac:spMk id="4" creationId="{62146ED4-CE85-4A3A-A28D-3A67E7CE5972}"/>
          </ac:spMkLst>
        </pc:spChg>
        <pc:spChg chg="mod">
          <ac:chgData name="Bensen, Matthew" userId="f011683d-e23c-4daf-ab8e-66b53709f44e" providerId="ADAL" clId="{2728BA2D-CBF2-4F0E-A87E-4C1FACDDBD72}" dt="2022-03-14T22:00:41.154" v="1264" actId="20577"/>
          <ac:spMkLst>
            <pc:docMk/>
            <pc:sldMk cId="2493593477" sldId="748"/>
            <ac:spMk id="5" creationId="{87851B70-A6C6-4A1E-9CA3-6DC0F223DF5A}"/>
          </ac:spMkLst>
        </pc:spChg>
      </pc:sldChg>
      <pc:sldChg chg="addSp delSp modSp new add del mod ord">
        <pc:chgData name="Bensen, Matthew" userId="f011683d-e23c-4daf-ab8e-66b53709f44e" providerId="ADAL" clId="{2728BA2D-CBF2-4F0E-A87E-4C1FACDDBD72}" dt="2022-03-14T21:58:12.824" v="1251" actId="1076"/>
        <pc:sldMkLst>
          <pc:docMk/>
          <pc:sldMk cId="233551909" sldId="751"/>
        </pc:sldMkLst>
        <pc:spChg chg="add mod">
          <ac:chgData name="Bensen, Matthew" userId="f011683d-e23c-4daf-ab8e-66b53709f44e" providerId="ADAL" clId="{2728BA2D-CBF2-4F0E-A87E-4C1FACDDBD72}" dt="2022-03-14T21:58:12.824" v="1251" actId="1076"/>
          <ac:spMkLst>
            <pc:docMk/>
            <pc:sldMk cId="233551909" sldId="751"/>
            <ac:spMk id="5" creationId="{08948EC5-396A-4F2E-89D0-C15E29959D8D}"/>
          </ac:spMkLst>
        </pc:spChg>
        <pc:picChg chg="add del mod">
          <ac:chgData name="Bensen, Matthew" userId="f011683d-e23c-4daf-ab8e-66b53709f44e" providerId="ADAL" clId="{2728BA2D-CBF2-4F0E-A87E-4C1FACDDBD72}" dt="2022-03-14T18:13:59.513" v="722" actId="478"/>
          <ac:picMkLst>
            <pc:docMk/>
            <pc:sldMk cId="233551909" sldId="751"/>
            <ac:picMk id="4" creationId="{B1AAE6C1-FC1D-474D-AAF6-EDA68A21EA30}"/>
          </ac:picMkLst>
        </pc:picChg>
        <pc:picChg chg="add del mod">
          <ac:chgData name="Bensen, Matthew" userId="f011683d-e23c-4daf-ab8e-66b53709f44e" providerId="ADAL" clId="{2728BA2D-CBF2-4F0E-A87E-4C1FACDDBD72}" dt="2022-03-14T21:58:06.618" v="1249" actId="478"/>
          <ac:picMkLst>
            <pc:docMk/>
            <pc:sldMk cId="233551909" sldId="751"/>
            <ac:picMk id="6" creationId="{920B1212-404A-4844-A781-3A660BADCFD0}"/>
          </ac:picMkLst>
        </pc:picChg>
      </pc:sldChg>
      <pc:sldChg chg="modSp add mod ord">
        <pc:chgData name="Bensen, Matthew" userId="f011683d-e23c-4daf-ab8e-66b53709f44e" providerId="ADAL" clId="{2728BA2D-CBF2-4F0E-A87E-4C1FACDDBD72}" dt="2022-03-15T15:51:35.577" v="1412" actId="14100"/>
        <pc:sldMkLst>
          <pc:docMk/>
          <pc:sldMk cId="1312981986" sldId="752"/>
        </pc:sldMkLst>
        <pc:picChg chg="mod">
          <ac:chgData name="Bensen, Matthew" userId="f011683d-e23c-4daf-ab8e-66b53709f44e" providerId="ADAL" clId="{2728BA2D-CBF2-4F0E-A87E-4C1FACDDBD72}" dt="2022-03-15T15:51:35.577" v="1412" actId="14100"/>
          <ac:picMkLst>
            <pc:docMk/>
            <pc:sldMk cId="1312981986" sldId="752"/>
            <ac:picMk id="3" creationId="{BD8B3E07-1ECD-40FA-B11C-9E13CAB3EFC0}"/>
          </ac:picMkLst>
        </pc:picChg>
      </pc:sldChg>
      <pc:sldChg chg="add del ord">
        <pc:chgData name="Bensen, Matthew" userId="f011683d-e23c-4daf-ab8e-66b53709f44e" providerId="ADAL" clId="{2728BA2D-CBF2-4F0E-A87E-4C1FACDDBD72}" dt="2022-03-15T13:19:28.279" v="1347" actId="2696"/>
        <pc:sldMkLst>
          <pc:docMk/>
          <pc:sldMk cId="1603262910" sldId="753"/>
        </pc:sldMkLst>
      </pc:sldChg>
      <pc:sldChg chg="add del ord">
        <pc:chgData name="Bensen, Matthew" userId="f011683d-e23c-4daf-ab8e-66b53709f44e" providerId="ADAL" clId="{2728BA2D-CBF2-4F0E-A87E-4C1FACDDBD72}" dt="2022-03-15T13:19:32.286" v="1348" actId="2696"/>
        <pc:sldMkLst>
          <pc:docMk/>
          <pc:sldMk cId="2584198899" sldId="754"/>
        </pc:sldMkLst>
      </pc:sldChg>
      <pc:sldChg chg="modSp add mod ord">
        <pc:chgData name="Bensen, Matthew" userId="f011683d-e23c-4daf-ab8e-66b53709f44e" providerId="ADAL" clId="{2728BA2D-CBF2-4F0E-A87E-4C1FACDDBD72}" dt="2022-03-14T18:29:45.775" v="931" actId="14100"/>
        <pc:sldMkLst>
          <pc:docMk/>
          <pc:sldMk cId="33659672" sldId="755"/>
        </pc:sldMkLst>
        <pc:spChg chg="mod">
          <ac:chgData name="Bensen, Matthew" userId="f011683d-e23c-4daf-ab8e-66b53709f44e" providerId="ADAL" clId="{2728BA2D-CBF2-4F0E-A87E-4C1FACDDBD72}" dt="2022-03-14T18:29:45.775" v="931" actId="14100"/>
          <ac:spMkLst>
            <pc:docMk/>
            <pc:sldMk cId="33659672" sldId="755"/>
            <ac:spMk id="5" creationId="{87851B70-A6C6-4A1E-9CA3-6DC0F223DF5A}"/>
          </ac:spMkLst>
        </pc:spChg>
      </pc:sldChg>
      <pc:sldChg chg="addSp modSp new mod ord">
        <pc:chgData name="Bensen, Matthew" userId="f011683d-e23c-4daf-ab8e-66b53709f44e" providerId="ADAL" clId="{2728BA2D-CBF2-4F0E-A87E-4C1FACDDBD72}" dt="2022-03-15T13:10:29.342" v="1344"/>
        <pc:sldMkLst>
          <pc:docMk/>
          <pc:sldMk cId="1256124494" sldId="756"/>
        </pc:sldMkLst>
        <pc:picChg chg="add mod">
          <ac:chgData name="Bensen, Matthew" userId="f011683d-e23c-4daf-ab8e-66b53709f44e" providerId="ADAL" clId="{2728BA2D-CBF2-4F0E-A87E-4C1FACDDBD72}" dt="2022-03-14T18:48:39.997" v="937" actId="14100"/>
          <ac:picMkLst>
            <pc:docMk/>
            <pc:sldMk cId="1256124494" sldId="756"/>
            <ac:picMk id="4" creationId="{225F3D9A-2FF3-4A2A-8D93-145CA0DE2F3F}"/>
          </ac:picMkLst>
        </pc:picChg>
      </pc:sldChg>
      <pc:sldChg chg="addSp delSp modSp new mod ord">
        <pc:chgData name="Bensen, Matthew" userId="f011683d-e23c-4daf-ab8e-66b53709f44e" providerId="ADAL" clId="{2728BA2D-CBF2-4F0E-A87E-4C1FACDDBD72}" dt="2022-03-15T15:48:14.400" v="1410"/>
        <pc:sldMkLst>
          <pc:docMk/>
          <pc:sldMk cId="4273349290" sldId="757"/>
        </pc:sldMkLst>
        <pc:picChg chg="add del mod">
          <ac:chgData name="Bensen, Matthew" userId="f011683d-e23c-4daf-ab8e-66b53709f44e" providerId="ADAL" clId="{2728BA2D-CBF2-4F0E-A87E-4C1FACDDBD72}" dt="2022-03-15T13:18:40.400" v="1345" actId="478"/>
          <ac:picMkLst>
            <pc:docMk/>
            <pc:sldMk cId="4273349290" sldId="757"/>
            <ac:picMk id="4" creationId="{296B0334-EFE1-4647-AE55-979CB238D7E5}"/>
          </ac:picMkLst>
        </pc:picChg>
        <pc:picChg chg="add">
          <ac:chgData name="Bensen, Matthew" userId="f011683d-e23c-4daf-ab8e-66b53709f44e" providerId="ADAL" clId="{2728BA2D-CBF2-4F0E-A87E-4C1FACDDBD72}" dt="2022-03-15T13:18:41.055" v="1346" actId="22"/>
          <ac:picMkLst>
            <pc:docMk/>
            <pc:sldMk cId="4273349290" sldId="757"/>
            <ac:picMk id="5" creationId="{F790C7F9-AD6B-40CF-9DA5-09A4A5602BBC}"/>
          </ac:picMkLst>
        </pc:picChg>
      </pc:sldChg>
      <pc:sldChg chg="addSp modSp new del mod">
        <pc:chgData name="Bensen, Matthew" userId="f011683d-e23c-4daf-ab8e-66b53709f44e" providerId="ADAL" clId="{2728BA2D-CBF2-4F0E-A87E-4C1FACDDBD72}" dt="2022-03-15T14:11:56.651" v="1397" actId="2696"/>
        <pc:sldMkLst>
          <pc:docMk/>
          <pc:sldMk cId="3360068948" sldId="758"/>
        </pc:sldMkLst>
        <pc:picChg chg="add mod">
          <ac:chgData name="Bensen, Matthew" userId="f011683d-e23c-4daf-ab8e-66b53709f44e" providerId="ADAL" clId="{2728BA2D-CBF2-4F0E-A87E-4C1FACDDBD72}" dt="2022-03-14T19:58:14.888" v="945" actId="1076"/>
          <ac:picMkLst>
            <pc:docMk/>
            <pc:sldMk cId="3360068948" sldId="758"/>
            <ac:picMk id="4" creationId="{E9E858C1-5DAD-4898-9747-1180F1E5B4F0}"/>
          </ac:picMkLst>
        </pc:picChg>
      </pc:sldChg>
      <pc:sldChg chg="modSp new mod">
        <pc:chgData name="Bensen, Matthew" userId="f011683d-e23c-4daf-ab8e-66b53709f44e" providerId="ADAL" clId="{2728BA2D-CBF2-4F0E-A87E-4C1FACDDBD72}" dt="2022-03-15T20:42:24.580" v="1482" actId="20577"/>
        <pc:sldMkLst>
          <pc:docMk/>
          <pc:sldMk cId="3393101547" sldId="759"/>
        </pc:sldMkLst>
        <pc:spChg chg="mod">
          <ac:chgData name="Bensen, Matthew" userId="f011683d-e23c-4daf-ab8e-66b53709f44e" providerId="ADAL" clId="{2728BA2D-CBF2-4F0E-A87E-4C1FACDDBD72}" dt="2022-03-15T20:42:24.580" v="1482" actId="20577"/>
          <ac:spMkLst>
            <pc:docMk/>
            <pc:sldMk cId="3393101547" sldId="759"/>
            <ac:spMk id="3" creationId="{9719E24A-2B44-4257-919B-79257CEE7C72}"/>
          </ac:spMkLst>
        </pc:spChg>
      </pc:sldChg>
      <pc:sldChg chg="add ord">
        <pc:chgData name="Bensen, Matthew" userId="f011683d-e23c-4daf-ab8e-66b53709f44e" providerId="ADAL" clId="{2728BA2D-CBF2-4F0E-A87E-4C1FACDDBD72}" dt="2022-03-14T21:52:00.946" v="1248"/>
        <pc:sldMkLst>
          <pc:docMk/>
          <pc:sldMk cId="1239927429" sldId="760"/>
        </pc:sldMkLst>
      </pc:sldChg>
      <pc:sldChg chg="modSp new del mod">
        <pc:chgData name="Bensen, Matthew" userId="f011683d-e23c-4daf-ab8e-66b53709f44e" providerId="ADAL" clId="{2728BA2D-CBF2-4F0E-A87E-4C1FACDDBD72}" dt="2022-03-14T22:02:15.600" v="1341" actId="2696"/>
        <pc:sldMkLst>
          <pc:docMk/>
          <pc:sldMk cId="834856965" sldId="761"/>
        </pc:sldMkLst>
        <pc:spChg chg="mod">
          <ac:chgData name="Bensen, Matthew" userId="f011683d-e23c-4daf-ab8e-66b53709f44e" providerId="ADAL" clId="{2728BA2D-CBF2-4F0E-A87E-4C1FACDDBD72}" dt="2022-03-14T22:01:27.072" v="1301" actId="20577"/>
          <ac:spMkLst>
            <pc:docMk/>
            <pc:sldMk cId="834856965" sldId="761"/>
            <ac:spMk id="2" creationId="{60B381CA-E558-47F2-845A-6424D8C9ADA3}"/>
          </ac:spMkLst>
        </pc:spChg>
      </pc:sldChg>
      <pc:sldChg chg="addSp modSp new mod">
        <pc:chgData name="Bensen, Matthew" userId="f011683d-e23c-4daf-ab8e-66b53709f44e" providerId="ADAL" clId="{2728BA2D-CBF2-4F0E-A87E-4C1FACDDBD72}" dt="2022-03-14T22:01:57.340" v="1339"/>
        <pc:sldMkLst>
          <pc:docMk/>
          <pc:sldMk cId="2994728429" sldId="762"/>
        </pc:sldMkLst>
        <pc:spChg chg="mod">
          <ac:chgData name="Bensen, Matthew" userId="f011683d-e23c-4daf-ab8e-66b53709f44e" providerId="ADAL" clId="{2728BA2D-CBF2-4F0E-A87E-4C1FACDDBD72}" dt="2022-03-14T22:01:47.090" v="1338" actId="20577"/>
          <ac:spMkLst>
            <pc:docMk/>
            <pc:sldMk cId="2994728429" sldId="762"/>
            <ac:spMk id="2" creationId="{4EA2C400-E748-48B5-A411-EB9B75DDB4E3}"/>
          </ac:spMkLst>
        </pc:spChg>
        <pc:picChg chg="add mod">
          <ac:chgData name="Bensen, Matthew" userId="f011683d-e23c-4daf-ab8e-66b53709f44e" providerId="ADAL" clId="{2728BA2D-CBF2-4F0E-A87E-4C1FACDDBD72}" dt="2022-03-14T22:01:57.340" v="1339"/>
          <ac:picMkLst>
            <pc:docMk/>
            <pc:sldMk cId="2994728429" sldId="762"/>
            <ac:picMk id="4" creationId="{3AF5FE96-228D-46DA-8AA8-DA2C9F12C12C}"/>
          </ac:picMkLst>
        </pc:picChg>
      </pc:sldChg>
      <pc:sldChg chg="addSp delSp modSp add mod">
        <pc:chgData name="Bensen, Matthew" userId="f011683d-e23c-4daf-ab8e-66b53709f44e" providerId="ADAL" clId="{2728BA2D-CBF2-4F0E-A87E-4C1FACDDBD72}" dt="2022-03-15T14:11:19.436" v="1395" actId="1076"/>
        <pc:sldMkLst>
          <pc:docMk/>
          <pc:sldMk cId="82501766" sldId="763"/>
        </pc:sldMkLst>
        <pc:picChg chg="add del mod">
          <ac:chgData name="Bensen, Matthew" userId="f011683d-e23c-4daf-ab8e-66b53709f44e" providerId="ADAL" clId="{2728BA2D-CBF2-4F0E-A87E-4C1FACDDBD72}" dt="2022-03-15T13:24:52.525" v="1352" actId="21"/>
          <ac:picMkLst>
            <pc:docMk/>
            <pc:sldMk cId="82501766" sldId="763"/>
            <ac:picMk id="4" creationId="{C986E892-533F-4AC8-92C8-1185C85BE38F}"/>
          </ac:picMkLst>
        </pc:picChg>
        <pc:picChg chg="mod">
          <ac:chgData name="Bensen, Matthew" userId="f011683d-e23c-4daf-ab8e-66b53709f44e" providerId="ADAL" clId="{2728BA2D-CBF2-4F0E-A87E-4C1FACDDBD72}" dt="2022-03-15T14:05:52.974" v="1387" actId="14100"/>
          <ac:picMkLst>
            <pc:docMk/>
            <pc:sldMk cId="82501766" sldId="763"/>
            <ac:picMk id="6" creationId="{8D438B5A-A338-4517-8F16-CBBD90B62D9E}"/>
          </ac:picMkLst>
        </pc:picChg>
        <pc:picChg chg="add mod">
          <ac:chgData name="Bensen, Matthew" userId="f011683d-e23c-4daf-ab8e-66b53709f44e" providerId="ADAL" clId="{2728BA2D-CBF2-4F0E-A87E-4C1FACDDBD72}" dt="2022-03-15T14:01:46.732" v="1380" actId="14100"/>
          <ac:picMkLst>
            <pc:docMk/>
            <pc:sldMk cId="82501766" sldId="763"/>
            <ac:picMk id="7" creationId="{4605FB45-4937-47C0-A3C4-8B2B90352621}"/>
          </ac:picMkLst>
        </pc:picChg>
        <pc:picChg chg="add del mod">
          <ac:chgData name="Bensen, Matthew" userId="f011683d-e23c-4daf-ab8e-66b53709f44e" providerId="ADAL" clId="{2728BA2D-CBF2-4F0E-A87E-4C1FACDDBD72}" dt="2022-03-15T13:33:21.830" v="1364" actId="21"/>
          <ac:picMkLst>
            <pc:docMk/>
            <pc:sldMk cId="82501766" sldId="763"/>
            <ac:picMk id="9" creationId="{62E4002A-2939-4C9E-BCED-000F3ACD254B}"/>
          </ac:picMkLst>
        </pc:picChg>
        <pc:picChg chg="add del mod">
          <ac:chgData name="Bensen, Matthew" userId="f011683d-e23c-4daf-ab8e-66b53709f44e" providerId="ADAL" clId="{2728BA2D-CBF2-4F0E-A87E-4C1FACDDBD72}" dt="2022-03-15T13:33:49.484" v="1369" actId="21"/>
          <ac:picMkLst>
            <pc:docMk/>
            <pc:sldMk cId="82501766" sldId="763"/>
            <ac:picMk id="11" creationId="{0FCA1A0B-432E-4C7E-8315-506342E185CF}"/>
          </ac:picMkLst>
        </pc:picChg>
        <pc:picChg chg="add mod">
          <ac:chgData name="Bensen, Matthew" userId="f011683d-e23c-4daf-ab8e-66b53709f44e" providerId="ADAL" clId="{2728BA2D-CBF2-4F0E-A87E-4C1FACDDBD72}" dt="2022-03-15T13:54:47.318" v="1371" actId="1076"/>
          <ac:picMkLst>
            <pc:docMk/>
            <pc:sldMk cId="82501766" sldId="763"/>
            <ac:picMk id="13" creationId="{43A155E4-1DE5-4EC8-B6F8-FFE54E0B4C64}"/>
          </ac:picMkLst>
        </pc:picChg>
        <pc:picChg chg="add del mod">
          <ac:chgData name="Bensen, Matthew" userId="f011683d-e23c-4daf-ab8e-66b53709f44e" providerId="ADAL" clId="{2728BA2D-CBF2-4F0E-A87E-4C1FACDDBD72}" dt="2022-03-15T14:01:52.403" v="1381" actId="21"/>
          <ac:picMkLst>
            <pc:docMk/>
            <pc:sldMk cId="82501766" sldId="763"/>
            <ac:picMk id="15" creationId="{9229644F-B78A-4B67-9C08-64239331628E}"/>
          </ac:picMkLst>
        </pc:picChg>
        <pc:picChg chg="add mod">
          <ac:chgData name="Bensen, Matthew" userId="f011683d-e23c-4daf-ab8e-66b53709f44e" providerId="ADAL" clId="{2728BA2D-CBF2-4F0E-A87E-4C1FACDDBD72}" dt="2022-03-15T14:11:04.950" v="1392" actId="1076"/>
          <ac:picMkLst>
            <pc:docMk/>
            <pc:sldMk cId="82501766" sldId="763"/>
            <ac:picMk id="17" creationId="{A31986AA-9D1B-480E-82F4-E4E27116E95D}"/>
          </ac:picMkLst>
        </pc:picChg>
        <pc:picChg chg="add mod">
          <ac:chgData name="Bensen, Matthew" userId="f011683d-e23c-4daf-ab8e-66b53709f44e" providerId="ADAL" clId="{2728BA2D-CBF2-4F0E-A87E-4C1FACDDBD72}" dt="2022-03-15T14:05:44.143" v="1386" actId="1076"/>
          <ac:picMkLst>
            <pc:docMk/>
            <pc:sldMk cId="82501766" sldId="763"/>
            <ac:picMk id="19" creationId="{D0CE30F4-6B6B-4FD4-BA7A-DEDCBFC3563E}"/>
          </ac:picMkLst>
        </pc:picChg>
        <pc:picChg chg="add mod">
          <ac:chgData name="Bensen, Matthew" userId="f011683d-e23c-4daf-ab8e-66b53709f44e" providerId="ADAL" clId="{2728BA2D-CBF2-4F0E-A87E-4C1FACDDBD72}" dt="2022-03-15T14:11:19.436" v="1395" actId="1076"/>
          <ac:picMkLst>
            <pc:docMk/>
            <pc:sldMk cId="82501766" sldId="763"/>
            <ac:picMk id="21" creationId="{BCDBD0B3-434A-4431-B7B7-275487C7C142}"/>
          </ac:picMkLst>
        </pc:picChg>
        <pc:picChg chg="add mod">
          <ac:chgData name="Bensen, Matthew" userId="f011683d-e23c-4daf-ab8e-66b53709f44e" providerId="ADAL" clId="{2728BA2D-CBF2-4F0E-A87E-4C1FACDDBD72}" dt="2022-03-15T14:11:10.398" v="1393" actId="1076"/>
          <ac:picMkLst>
            <pc:docMk/>
            <pc:sldMk cId="82501766" sldId="763"/>
            <ac:picMk id="23" creationId="{CAED70AD-E327-4334-8215-E942FFEA31E7}"/>
          </ac:picMkLst>
        </pc:picChg>
      </pc:sldChg>
      <pc:sldChg chg="add ord">
        <pc:chgData name="Bensen, Matthew" userId="f011683d-e23c-4daf-ab8e-66b53709f44e" providerId="ADAL" clId="{2728BA2D-CBF2-4F0E-A87E-4C1FACDDBD72}" dt="2022-03-15T16:10:21.907" v="1417"/>
        <pc:sldMkLst>
          <pc:docMk/>
          <pc:sldMk cId="1776379516" sldId="764"/>
        </pc:sldMkLst>
      </pc:sldChg>
    </pc:docChg>
  </pc:docChgLst>
  <pc:docChgLst>
    <pc:chgData name="Bensen, Matthew" userId="f011683d-e23c-4daf-ab8e-66b53709f44e" providerId="ADAL" clId="{8CF9E5BF-0196-441C-A9EA-90EC937D147D}"/>
    <pc:docChg chg="undo custSel delSld modSld modSection">
      <pc:chgData name="Bensen, Matthew" userId="f011683d-e23c-4daf-ab8e-66b53709f44e" providerId="ADAL" clId="{8CF9E5BF-0196-441C-A9EA-90EC937D147D}" dt="2022-03-09T16:42:46.094" v="81" actId="20577"/>
      <pc:docMkLst>
        <pc:docMk/>
      </pc:docMkLst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390562855" sldId="658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2798786192" sldId="663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2646430142" sldId="666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130640383" sldId="676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2768189110" sldId="677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930662869" sldId="679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89044041" sldId="681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4220991124" sldId="683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2227347883" sldId="685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654061409" sldId="687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4251893189" sldId="688"/>
        </pc:sldMkLst>
      </pc:sldChg>
      <pc:sldChg chg="delSp modSp mod">
        <pc:chgData name="Bensen, Matthew" userId="f011683d-e23c-4daf-ab8e-66b53709f44e" providerId="ADAL" clId="{8CF9E5BF-0196-441C-A9EA-90EC937D147D}" dt="2022-03-09T16:42:46.094" v="81" actId="20577"/>
        <pc:sldMkLst>
          <pc:docMk/>
          <pc:sldMk cId="697004669" sldId="689"/>
        </pc:sldMkLst>
        <pc:spChg chg="mod">
          <ac:chgData name="Bensen, Matthew" userId="f011683d-e23c-4daf-ab8e-66b53709f44e" providerId="ADAL" clId="{8CF9E5BF-0196-441C-A9EA-90EC937D147D}" dt="2022-03-09T16:40:40.537" v="77"/>
          <ac:spMkLst>
            <pc:docMk/>
            <pc:sldMk cId="697004669" sldId="689"/>
            <ac:spMk id="2" creationId="{F943AC28-2545-534A-B42F-947F5455896B}"/>
          </ac:spMkLst>
        </pc:spChg>
        <pc:spChg chg="mod">
          <ac:chgData name="Bensen, Matthew" userId="f011683d-e23c-4daf-ab8e-66b53709f44e" providerId="ADAL" clId="{8CF9E5BF-0196-441C-A9EA-90EC937D147D}" dt="2022-03-09T16:42:46.094" v="81" actId="20577"/>
          <ac:spMkLst>
            <pc:docMk/>
            <pc:sldMk cId="697004669" sldId="689"/>
            <ac:spMk id="4" creationId="{3781D856-37F4-8541-A934-2D80C4B0DD68}"/>
          </ac:spMkLst>
        </pc:spChg>
        <pc:spChg chg="del mod">
          <ac:chgData name="Bensen, Matthew" userId="f011683d-e23c-4daf-ab8e-66b53709f44e" providerId="ADAL" clId="{8CF9E5BF-0196-441C-A9EA-90EC937D147D}" dt="2022-03-09T16:39:42.735" v="74" actId="21"/>
          <ac:spMkLst>
            <pc:docMk/>
            <pc:sldMk cId="697004669" sldId="689"/>
            <ac:spMk id="5" creationId="{D74D229D-6F39-40DA-AF4F-43A03ADAAD36}"/>
          </ac:spMkLst>
        </pc:spChg>
      </pc:sldChg>
      <pc:sldChg chg="del">
        <pc:chgData name="Bensen, Matthew" userId="f011683d-e23c-4daf-ab8e-66b53709f44e" providerId="ADAL" clId="{8CF9E5BF-0196-441C-A9EA-90EC937D147D}" dt="2022-03-09T16:38:57.898" v="0" actId="2696"/>
        <pc:sldMkLst>
          <pc:docMk/>
          <pc:sldMk cId="2758905946" sldId="692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2655522680" sldId="696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3049405781" sldId="697"/>
        </pc:sldMkLst>
      </pc:sldChg>
      <pc:sldChg chg="del">
        <pc:chgData name="Bensen, Matthew" userId="f011683d-e23c-4daf-ab8e-66b53709f44e" providerId="ADAL" clId="{8CF9E5BF-0196-441C-A9EA-90EC937D147D}" dt="2022-03-09T16:40:49.432" v="78" actId="2696"/>
        <pc:sldMkLst>
          <pc:docMk/>
          <pc:sldMk cId="1480970278" sldId="698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908524915" sldId="700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439412885" sldId="701"/>
        </pc:sldMkLst>
      </pc:sldChg>
      <pc:sldChg chg="del">
        <pc:chgData name="Bensen, Matthew" userId="f011683d-e23c-4daf-ab8e-66b53709f44e" providerId="ADAL" clId="{8CF9E5BF-0196-441C-A9EA-90EC937D147D}" dt="2022-03-09T16:41:40.743" v="80" actId="2696"/>
        <pc:sldMkLst>
          <pc:docMk/>
          <pc:sldMk cId="1292844695" sldId="703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675332474" sldId="705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555998857" sldId="706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018382721" sldId="707"/>
        </pc:sldMkLst>
      </pc:sldChg>
      <pc:sldChg chg="del">
        <pc:chgData name="Bensen, Matthew" userId="f011683d-e23c-4daf-ab8e-66b53709f44e" providerId="ADAL" clId="{8CF9E5BF-0196-441C-A9EA-90EC937D147D}" dt="2022-03-09T16:41:34.539" v="79" actId="2696"/>
        <pc:sldMkLst>
          <pc:docMk/>
          <pc:sldMk cId="1681024719" sldId="708"/>
        </pc:sldMkLst>
      </pc:sldChg>
    </pc:docChg>
  </pc:docChgLst>
  <pc:docChgLst>
    <pc:chgData name="Watkins, Rebecca" userId="ef112b20-a7d1-4d0d-92b6-3ee383efcf5c" providerId="ADAL" clId="{1FF0E89B-A745-4BBC-B974-2C4F1029E549}"/>
    <pc:docChg chg="custSel addSld delSld modSld sldOrd modSection">
      <pc:chgData name="Watkins, Rebecca" userId="ef112b20-a7d1-4d0d-92b6-3ee383efcf5c" providerId="ADAL" clId="{1FF0E89B-A745-4BBC-B974-2C4F1029E549}" dt="2022-03-24T13:05:18.915" v="2665" actId="20577"/>
      <pc:docMkLst>
        <pc:docMk/>
      </pc:docMkLst>
      <pc:sldChg chg="del">
        <pc:chgData name="Watkins, Rebecca" userId="ef112b20-a7d1-4d0d-92b6-3ee383efcf5c" providerId="ADAL" clId="{1FF0E89B-A745-4BBC-B974-2C4F1029E549}" dt="2022-03-14T14:44:12.026" v="75" actId="2696"/>
        <pc:sldMkLst>
          <pc:docMk/>
          <pc:sldMk cId="2501030111" sldId="709"/>
        </pc:sldMkLst>
      </pc:sldChg>
      <pc:sldChg chg="del">
        <pc:chgData name="Watkins, Rebecca" userId="ef112b20-a7d1-4d0d-92b6-3ee383efcf5c" providerId="ADAL" clId="{1FF0E89B-A745-4BBC-B974-2C4F1029E549}" dt="2022-03-14T16:44:46.493" v="508" actId="2696"/>
        <pc:sldMkLst>
          <pc:docMk/>
          <pc:sldMk cId="2332864702" sldId="712"/>
        </pc:sldMkLst>
      </pc:sldChg>
      <pc:sldChg chg="modSp mod modNotesTx">
        <pc:chgData name="Watkins, Rebecca" userId="ef112b20-a7d1-4d0d-92b6-3ee383efcf5c" providerId="ADAL" clId="{1FF0E89B-A745-4BBC-B974-2C4F1029E549}" dt="2022-03-24T13:05:18.915" v="2665" actId="20577"/>
        <pc:sldMkLst>
          <pc:docMk/>
          <pc:sldMk cId="3363906434" sldId="739"/>
        </pc:sldMkLst>
        <pc:spChg chg="mod">
          <ac:chgData name="Watkins, Rebecca" userId="ef112b20-a7d1-4d0d-92b6-3ee383efcf5c" providerId="ADAL" clId="{1FF0E89B-A745-4BBC-B974-2C4F1029E549}" dt="2022-03-14T17:50:39.089" v="1982" actId="20577"/>
          <ac:spMkLst>
            <pc:docMk/>
            <pc:sldMk cId="3363906434" sldId="739"/>
            <ac:spMk id="4" creationId="{62146ED4-CE85-4A3A-A28D-3A67E7CE5972}"/>
          </ac:spMkLst>
        </pc:spChg>
        <pc:spChg chg="mod">
          <ac:chgData name="Watkins, Rebecca" userId="ef112b20-a7d1-4d0d-92b6-3ee383efcf5c" providerId="ADAL" clId="{1FF0E89B-A745-4BBC-B974-2C4F1029E549}" dt="2022-03-24T13:04:29.788" v="2592" actId="20577"/>
          <ac:spMkLst>
            <pc:docMk/>
            <pc:sldMk cId="3363906434" sldId="739"/>
            <ac:spMk id="5" creationId="{87851B70-A6C6-4A1E-9CA3-6DC0F223DF5A}"/>
          </ac:spMkLst>
        </pc:spChg>
      </pc:sldChg>
      <pc:sldChg chg="addSp delSp modSp mod modNotesTx">
        <pc:chgData name="Watkins, Rebecca" userId="ef112b20-a7d1-4d0d-92b6-3ee383efcf5c" providerId="ADAL" clId="{1FF0E89B-A745-4BBC-B974-2C4F1029E549}" dt="2022-03-17T14:49:40.727" v="2537" actId="14826"/>
        <pc:sldMkLst>
          <pc:docMk/>
          <pc:sldMk cId="2960104828" sldId="740"/>
        </pc:sldMkLst>
        <pc:picChg chg="add mod">
          <ac:chgData name="Watkins, Rebecca" userId="ef112b20-a7d1-4d0d-92b6-3ee383efcf5c" providerId="ADAL" clId="{1FF0E89B-A745-4BBC-B974-2C4F1029E549}" dt="2022-03-17T14:49:40.727" v="2537" actId="14826"/>
          <ac:picMkLst>
            <pc:docMk/>
            <pc:sldMk cId="2960104828" sldId="740"/>
            <ac:picMk id="4" creationId="{4D767A34-55AD-4917-AB6F-C5B6A3038F7F}"/>
          </ac:picMkLst>
        </pc:picChg>
        <pc:picChg chg="del">
          <ac:chgData name="Watkins, Rebecca" userId="ef112b20-a7d1-4d0d-92b6-3ee383efcf5c" providerId="ADAL" clId="{1FF0E89B-A745-4BBC-B974-2C4F1029E549}" dt="2022-03-17T14:47:21.450" v="2529" actId="478"/>
          <ac:picMkLst>
            <pc:docMk/>
            <pc:sldMk cId="2960104828" sldId="740"/>
            <ac:picMk id="6" creationId="{3D40A0B4-4A6E-49A6-A8FF-C02C9F3A3073}"/>
          </ac:picMkLst>
        </pc:picChg>
      </pc:sldChg>
      <pc:sldChg chg="modNotesTx">
        <pc:chgData name="Watkins, Rebecca" userId="ef112b20-a7d1-4d0d-92b6-3ee383efcf5c" providerId="ADAL" clId="{1FF0E89B-A745-4BBC-B974-2C4F1029E549}" dt="2022-03-14T17:49:45.060" v="1950"/>
        <pc:sldMkLst>
          <pc:docMk/>
          <pc:sldMk cId="2081578094" sldId="742"/>
        </pc:sldMkLst>
      </pc:sldChg>
      <pc:sldChg chg="addSp delSp modSp mod modNotesTx">
        <pc:chgData name="Watkins, Rebecca" userId="ef112b20-a7d1-4d0d-92b6-3ee383efcf5c" providerId="ADAL" clId="{1FF0E89B-A745-4BBC-B974-2C4F1029E549}" dt="2022-03-14T16:52:27.721" v="938" actId="20577"/>
        <pc:sldMkLst>
          <pc:docMk/>
          <pc:sldMk cId="1132214703" sldId="744"/>
        </pc:sldMkLst>
        <pc:spChg chg="add mod">
          <ac:chgData name="Watkins, Rebecca" userId="ef112b20-a7d1-4d0d-92b6-3ee383efcf5c" providerId="ADAL" clId="{1FF0E89B-A745-4BBC-B974-2C4F1029E549}" dt="2022-03-14T14:39:38.625" v="25" actId="113"/>
          <ac:spMkLst>
            <pc:docMk/>
            <pc:sldMk cId="1132214703" sldId="744"/>
            <ac:spMk id="5" creationId="{05B83D68-05AB-49A9-B7E0-CF5E6DAB6DC2}"/>
          </ac:spMkLst>
        </pc:spChg>
        <pc:spChg chg="add mod">
          <ac:chgData name="Watkins, Rebecca" userId="ef112b20-a7d1-4d0d-92b6-3ee383efcf5c" providerId="ADAL" clId="{1FF0E89B-A745-4BBC-B974-2C4F1029E549}" dt="2022-03-14T14:40:48.969" v="74" actId="1076"/>
          <ac:spMkLst>
            <pc:docMk/>
            <pc:sldMk cId="1132214703" sldId="744"/>
            <ac:spMk id="9" creationId="{18171307-CE0E-4FA4-AADC-4AB1506B7574}"/>
          </ac:spMkLst>
        </pc:spChg>
        <pc:graphicFrameChg chg="add del modGraphic">
          <ac:chgData name="Watkins, Rebecca" userId="ef112b20-a7d1-4d0d-92b6-3ee383efcf5c" providerId="ADAL" clId="{1FF0E89B-A745-4BBC-B974-2C4F1029E549}" dt="2022-03-14T14:32:34.305" v="1" actId="478"/>
          <ac:graphicFrameMkLst>
            <pc:docMk/>
            <pc:sldMk cId="1132214703" sldId="744"/>
            <ac:graphicFrameMk id="4" creationId="{990C8F81-6453-4B1E-8939-9E7D58F36207}"/>
          </ac:graphicFrameMkLst>
        </pc:graphicFrameChg>
      </pc:sldChg>
      <pc:sldChg chg="addSp delSp modSp new mod ord modClrScheme chgLayout modNotesTx">
        <pc:chgData name="Watkins, Rebecca" userId="ef112b20-a7d1-4d0d-92b6-3ee383efcf5c" providerId="ADAL" clId="{1FF0E89B-A745-4BBC-B974-2C4F1029E549}" dt="2022-03-14T16:45:07.620" v="510"/>
        <pc:sldMkLst>
          <pc:docMk/>
          <pc:sldMk cId="1622844988" sldId="745"/>
        </pc:sldMkLst>
        <pc:spChg chg="mod ord">
          <ac:chgData name="Watkins, Rebecca" userId="ef112b20-a7d1-4d0d-92b6-3ee383efcf5c" providerId="ADAL" clId="{1FF0E89B-A745-4BBC-B974-2C4F1029E549}" dt="2022-03-14T14:45:11.249" v="77" actId="700"/>
          <ac:spMkLst>
            <pc:docMk/>
            <pc:sldMk cId="1622844988" sldId="745"/>
            <ac:spMk id="2" creationId="{05C83325-72F1-4DA2-A4FC-D3A85E81FDE3}"/>
          </ac:spMkLst>
        </pc:spChg>
        <pc:spChg chg="add mod ord">
          <ac:chgData name="Watkins, Rebecca" userId="ef112b20-a7d1-4d0d-92b6-3ee383efcf5c" providerId="ADAL" clId="{1FF0E89B-A745-4BBC-B974-2C4F1029E549}" dt="2022-03-14T15:07:32.700" v="124" actId="20577"/>
          <ac:spMkLst>
            <pc:docMk/>
            <pc:sldMk cId="1622844988" sldId="745"/>
            <ac:spMk id="3" creationId="{80E86C42-6CCA-431B-8F79-4191ACFBE1FB}"/>
          </ac:spMkLst>
        </pc:spChg>
        <pc:spChg chg="add mod ord">
          <ac:chgData name="Watkins, Rebecca" userId="ef112b20-a7d1-4d0d-92b6-3ee383efcf5c" providerId="ADAL" clId="{1FF0E89B-A745-4BBC-B974-2C4F1029E549}" dt="2022-03-14T16:43:48.914" v="394" actId="20577"/>
          <ac:spMkLst>
            <pc:docMk/>
            <pc:sldMk cId="1622844988" sldId="745"/>
            <ac:spMk id="4" creationId="{D154AB4A-A8FB-42BA-906A-29E109E436AD}"/>
          </ac:spMkLst>
        </pc:spChg>
        <pc:graphicFrameChg chg="add del mod">
          <ac:chgData name="Watkins, Rebecca" userId="ef112b20-a7d1-4d0d-92b6-3ee383efcf5c" providerId="ADAL" clId="{1FF0E89B-A745-4BBC-B974-2C4F1029E549}" dt="2022-03-14T16:42:07.564" v="318" actId="478"/>
          <ac:graphicFrameMkLst>
            <pc:docMk/>
            <pc:sldMk cId="1622844988" sldId="745"/>
            <ac:graphicFrameMk id="6" creationId="{32DC3B8F-3E4E-4FEE-86D1-DF2B48369E39}"/>
          </ac:graphicFrameMkLst>
        </pc:graphicFrameChg>
        <pc:graphicFrameChg chg="add mod">
          <ac:chgData name="Watkins, Rebecca" userId="ef112b20-a7d1-4d0d-92b6-3ee383efcf5c" providerId="ADAL" clId="{1FF0E89B-A745-4BBC-B974-2C4F1029E549}" dt="2022-03-14T16:42:19.675" v="321" actId="1076"/>
          <ac:graphicFrameMkLst>
            <pc:docMk/>
            <pc:sldMk cId="1622844988" sldId="745"/>
            <ac:graphicFrameMk id="7" creationId="{43E552F3-BECF-4C73-B7BA-884D1C15FF36}"/>
          </ac:graphicFrameMkLst>
        </pc:graphicFrameChg>
        <pc:picChg chg="add del mod">
          <ac:chgData name="Watkins, Rebecca" userId="ef112b20-a7d1-4d0d-92b6-3ee383efcf5c" providerId="ADAL" clId="{1FF0E89B-A745-4BBC-B974-2C4F1029E549}" dt="2022-03-14T16:36:34.667" v="315" actId="478"/>
          <ac:picMkLst>
            <pc:docMk/>
            <pc:sldMk cId="1622844988" sldId="745"/>
            <ac:picMk id="5" creationId="{8A8E1434-8BA4-489D-9E82-2664A9D6CFBB}"/>
          </ac:picMkLst>
        </pc:picChg>
      </pc:sldChg>
      <pc:sldChg chg="delSp modSp mod modNotesTx">
        <pc:chgData name="Watkins, Rebecca" userId="ef112b20-a7d1-4d0d-92b6-3ee383efcf5c" providerId="ADAL" clId="{1FF0E89B-A745-4BBC-B974-2C4F1029E549}" dt="2022-03-24T13:03:18.335" v="2540" actId="1076"/>
        <pc:sldMkLst>
          <pc:docMk/>
          <pc:sldMk cId="2550412660" sldId="747"/>
        </pc:sldMkLst>
        <pc:spChg chg="mod">
          <ac:chgData name="Watkins, Rebecca" userId="ef112b20-a7d1-4d0d-92b6-3ee383efcf5c" providerId="ADAL" clId="{1FF0E89B-A745-4BBC-B974-2C4F1029E549}" dt="2022-03-14T16:59:57.800" v="1447" actId="207"/>
          <ac:spMkLst>
            <pc:docMk/>
            <pc:sldMk cId="2550412660" sldId="747"/>
            <ac:spMk id="5" creationId="{87851B70-A6C6-4A1E-9CA3-6DC0F223DF5A}"/>
          </ac:spMkLst>
        </pc:spChg>
        <pc:spChg chg="del">
          <ac:chgData name="Watkins, Rebecca" userId="ef112b20-a7d1-4d0d-92b6-3ee383efcf5c" providerId="ADAL" clId="{1FF0E89B-A745-4BBC-B974-2C4F1029E549}" dt="2022-03-24T13:02:31.892" v="2538" actId="478"/>
          <ac:spMkLst>
            <pc:docMk/>
            <pc:sldMk cId="2550412660" sldId="747"/>
            <ac:spMk id="7" creationId="{DFB96237-43AD-1C72-4C99-E2AE832A8EBE}"/>
          </ac:spMkLst>
        </pc:spChg>
        <pc:picChg chg="mod">
          <ac:chgData name="Watkins, Rebecca" userId="ef112b20-a7d1-4d0d-92b6-3ee383efcf5c" providerId="ADAL" clId="{1FF0E89B-A745-4BBC-B974-2C4F1029E549}" dt="2022-03-24T13:03:18.335" v="2540" actId="1076"/>
          <ac:picMkLst>
            <pc:docMk/>
            <pc:sldMk cId="2550412660" sldId="747"/>
            <ac:picMk id="6" creationId="{C33FB798-429F-3875-3BDC-842D499DE3A0}"/>
          </ac:picMkLst>
        </pc:picChg>
      </pc:sldChg>
      <pc:sldChg chg="addSp delSp modSp add mod modNotesTx">
        <pc:chgData name="Watkins, Rebecca" userId="ef112b20-a7d1-4d0d-92b6-3ee383efcf5c" providerId="ADAL" clId="{1FF0E89B-A745-4BBC-B974-2C4F1029E549}" dt="2022-03-14T17:49:47.933" v="1951" actId="20577"/>
        <pc:sldMkLst>
          <pc:docMk/>
          <pc:sldMk cId="838864270" sldId="749"/>
        </pc:sldMkLst>
        <pc:spChg chg="mod">
          <ac:chgData name="Watkins, Rebecca" userId="ef112b20-a7d1-4d0d-92b6-3ee383efcf5c" providerId="ADAL" clId="{1FF0E89B-A745-4BBC-B974-2C4F1029E549}" dt="2022-03-14T17:48:53.231" v="1949" actId="1076"/>
          <ac:spMkLst>
            <pc:docMk/>
            <pc:sldMk cId="838864270" sldId="749"/>
            <ac:spMk id="4" creationId="{62146ED4-CE85-4A3A-A28D-3A67E7CE5972}"/>
          </ac:spMkLst>
        </pc:spChg>
        <pc:spChg chg="del">
          <ac:chgData name="Watkins, Rebecca" userId="ef112b20-a7d1-4d0d-92b6-3ee383efcf5c" providerId="ADAL" clId="{1FF0E89B-A745-4BBC-B974-2C4F1029E549}" dt="2022-03-14T17:40:59.058" v="1449" actId="478"/>
          <ac:spMkLst>
            <pc:docMk/>
            <pc:sldMk cId="838864270" sldId="749"/>
            <ac:spMk id="5" creationId="{87851B70-A6C6-4A1E-9CA3-6DC0F223DF5A}"/>
          </ac:spMkLst>
        </pc:spChg>
        <pc:spChg chg="add mod">
          <ac:chgData name="Watkins, Rebecca" userId="ef112b20-a7d1-4d0d-92b6-3ee383efcf5c" providerId="ADAL" clId="{1FF0E89B-A745-4BBC-B974-2C4F1029E549}" dt="2022-03-14T17:48:45.624" v="1948" actId="1076"/>
          <ac:spMkLst>
            <pc:docMk/>
            <pc:sldMk cId="838864270" sldId="749"/>
            <ac:spMk id="7" creationId="{4E706051-99A5-45DC-917D-5339100CB50C}"/>
          </ac:spMkLst>
        </pc:spChg>
        <pc:picChg chg="add mod">
          <ac:chgData name="Watkins, Rebecca" userId="ef112b20-a7d1-4d0d-92b6-3ee383efcf5c" providerId="ADAL" clId="{1FF0E89B-A745-4BBC-B974-2C4F1029E549}" dt="2022-03-14T17:41:47.562" v="1454" actId="1076"/>
          <ac:picMkLst>
            <pc:docMk/>
            <pc:sldMk cId="838864270" sldId="749"/>
            <ac:picMk id="6" creationId="{AE070EA9-814E-4267-8D6C-15FF0712CF2A}"/>
          </ac:picMkLst>
        </pc:picChg>
      </pc:sldChg>
      <pc:sldChg chg="addSp delSp modSp add mod ord">
        <pc:chgData name="Watkins, Rebecca" userId="ef112b20-a7d1-4d0d-92b6-3ee383efcf5c" providerId="ADAL" clId="{1FF0E89B-A745-4BBC-B974-2C4F1029E549}" dt="2022-03-14T17:58:28.857" v="2482" actId="20577"/>
        <pc:sldMkLst>
          <pc:docMk/>
          <pc:sldMk cId="685093435" sldId="750"/>
        </pc:sldMkLst>
        <pc:spChg chg="del">
          <ac:chgData name="Watkins, Rebecca" userId="ef112b20-a7d1-4d0d-92b6-3ee383efcf5c" providerId="ADAL" clId="{1FF0E89B-A745-4BBC-B974-2C4F1029E549}" dt="2022-03-14T17:56:22.778" v="2286" actId="478"/>
          <ac:spMkLst>
            <pc:docMk/>
            <pc:sldMk cId="685093435" sldId="750"/>
            <ac:spMk id="4" creationId="{62146ED4-CE85-4A3A-A28D-3A67E7CE5972}"/>
          </ac:spMkLst>
        </pc:spChg>
        <pc:spChg chg="mod">
          <ac:chgData name="Watkins, Rebecca" userId="ef112b20-a7d1-4d0d-92b6-3ee383efcf5c" providerId="ADAL" clId="{1FF0E89B-A745-4BBC-B974-2C4F1029E549}" dt="2022-03-14T17:58:28.857" v="2482" actId="20577"/>
          <ac:spMkLst>
            <pc:docMk/>
            <pc:sldMk cId="685093435" sldId="750"/>
            <ac:spMk id="7" creationId="{4E706051-99A5-45DC-917D-5339100CB50C}"/>
          </ac:spMkLst>
        </pc:spChg>
        <pc:spChg chg="add mod">
          <ac:chgData name="Watkins, Rebecca" userId="ef112b20-a7d1-4d0d-92b6-3ee383efcf5c" providerId="ADAL" clId="{1FF0E89B-A745-4BBC-B974-2C4F1029E549}" dt="2022-03-14T17:56:23.139" v="2287"/>
          <ac:spMkLst>
            <pc:docMk/>
            <pc:sldMk cId="685093435" sldId="750"/>
            <ac:spMk id="8" creationId="{9139DEC6-17E2-4302-A257-0724DF18E415}"/>
          </ac:spMkLst>
        </pc:spChg>
        <pc:picChg chg="del">
          <ac:chgData name="Watkins, Rebecca" userId="ef112b20-a7d1-4d0d-92b6-3ee383efcf5c" providerId="ADAL" clId="{1FF0E89B-A745-4BBC-B974-2C4F1029E549}" dt="2022-03-14T17:56:26.553" v="2288" actId="478"/>
          <ac:picMkLst>
            <pc:docMk/>
            <pc:sldMk cId="685093435" sldId="750"/>
            <ac:picMk id="6" creationId="{AE070EA9-814E-4267-8D6C-15FF0712CF2A}"/>
          </ac:picMkLst>
        </pc:picChg>
        <pc:picChg chg="add mod">
          <ac:chgData name="Watkins, Rebecca" userId="ef112b20-a7d1-4d0d-92b6-3ee383efcf5c" providerId="ADAL" clId="{1FF0E89B-A745-4BBC-B974-2C4F1029E549}" dt="2022-03-14T17:56:35.307" v="2290" actId="1076"/>
          <ac:picMkLst>
            <pc:docMk/>
            <pc:sldMk cId="685093435" sldId="750"/>
            <ac:picMk id="9" creationId="{1A67E767-9A50-46BB-B2A1-40D9DB6E4F9B}"/>
          </ac:picMkLst>
        </pc:picChg>
      </pc:sldChg>
    </pc:docChg>
  </pc:docChgLst>
  <pc:docChgLst>
    <pc:chgData name="Page, Melissa" userId="S::mpage@rti.org::b9c452d4-72a9-42ac-984f-6bbe7fa3a400" providerId="AD" clId="Web-{56456598-8A2E-25D1-01EE-E9A2D7469657}"/>
    <pc:docChg chg="addSld delSld modSld modSection">
      <pc:chgData name="Page, Melissa" userId="S::mpage@rti.org::b9c452d4-72a9-42ac-984f-6bbe7fa3a400" providerId="AD" clId="Web-{56456598-8A2E-25D1-01EE-E9A2D7469657}" dt="2022-03-14T20:53:29.969" v="65" actId="20577"/>
      <pc:docMkLst>
        <pc:docMk/>
      </pc:docMkLst>
      <pc:sldChg chg="addSp delSp modSp">
        <pc:chgData name="Page, Melissa" userId="S::mpage@rti.org::b9c452d4-72a9-42ac-984f-6bbe7fa3a400" providerId="AD" clId="Web-{56456598-8A2E-25D1-01EE-E9A2D7469657}" dt="2022-03-14T15:43:36.790" v="13" actId="1076"/>
        <pc:sldMkLst>
          <pc:docMk/>
          <pc:sldMk cId="1065091058" sldId="694"/>
        </pc:sldMkLst>
        <pc:picChg chg="del">
          <ac:chgData name="Page, Melissa" userId="S::mpage@rti.org::b9c452d4-72a9-42ac-984f-6bbe7fa3a400" providerId="AD" clId="Web-{56456598-8A2E-25D1-01EE-E9A2D7469657}" dt="2022-03-14T15:43:22.133" v="10"/>
          <ac:picMkLst>
            <pc:docMk/>
            <pc:sldMk cId="1065091058" sldId="694"/>
            <ac:picMk id="4" creationId="{B005634E-DF7A-4F9E-99F2-E509F3B169E1}"/>
          </ac:picMkLst>
        </pc:picChg>
        <pc:picChg chg="add mod">
          <ac:chgData name="Page, Melissa" userId="S::mpage@rti.org::b9c452d4-72a9-42ac-984f-6bbe7fa3a400" providerId="AD" clId="Web-{56456598-8A2E-25D1-01EE-E9A2D7469657}" dt="2022-03-14T15:43:36.790" v="13" actId="1076"/>
          <ac:picMkLst>
            <pc:docMk/>
            <pc:sldMk cId="1065091058" sldId="694"/>
            <ac:picMk id="5" creationId="{7D61F622-5A3B-4719-94DE-93F7D0FD2681}"/>
          </ac:picMkLst>
        </pc:picChg>
      </pc:sldChg>
      <pc:sldChg chg="addSp delSp modSp">
        <pc:chgData name="Page, Melissa" userId="S::mpage@rti.org::b9c452d4-72a9-42ac-984f-6bbe7fa3a400" providerId="AD" clId="Web-{56456598-8A2E-25D1-01EE-E9A2D7469657}" dt="2022-03-14T19:18:06.536" v="37" actId="1076"/>
        <pc:sldMkLst>
          <pc:docMk/>
          <pc:sldMk cId="3798134525" sldId="695"/>
        </pc:sldMkLst>
        <pc:picChg chg="add del mod">
          <ac:chgData name="Page, Melissa" userId="S::mpage@rti.org::b9c452d4-72a9-42ac-984f-6bbe7fa3a400" providerId="AD" clId="Web-{56456598-8A2E-25D1-01EE-E9A2D7469657}" dt="2022-03-14T15:55:28.321" v="17"/>
          <ac:picMkLst>
            <pc:docMk/>
            <pc:sldMk cId="3798134525" sldId="695"/>
            <ac:picMk id="4" creationId="{C7C090C4-DF50-4997-87F9-6F041ED7C27F}"/>
          </ac:picMkLst>
        </pc:picChg>
        <pc:picChg chg="add mod">
          <ac:chgData name="Page, Melissa" userId="S::mpage@rti.org::b9c452d4-72a9-42ac-984f-6bbe7fa3a400" providerId="AD" clId="Web-{56456598-8A2E-25D1-01EE-E9A2D7469657}" dt="2022-03-14T19:18:06.536" v="37" actId="1076"/>
          <ac:picMkLst>
            <pc:docMk/>
            <pc:sldMk cId="3798134525" sldId="695"/>
            <ac:picMk id="4" creationId="{F9469D31-89D2-4CBB-933F-BB2C45902FFB}"/>
          </ac:picMkLst>
        </pc:picChg>
        <pc:picChg chg="add mod">
          <ac:chgData name="Page, Melissa" userId="S::mpage@rti.org::b9c452d4-72a9-42ac-984f-6bbe7fa3a400" providerId="AD" clId="Web-{56456598-8A2E-25D1-01EE-E9A2D7469657}" dt="2022-03-14T19:17:46.177" v="35" actId="1076"/>
          <ac:picMkLst>
            <pc:docMk/>
            <pc:sldMk cId="3798134525" sldId="695"/>
            <ac:picMk id="5" creationId="{F3DC2D55-256A-4D69-AD0E-D1706CAF1C6D}"/>
          </ac:picMkLst>
        </pc:picChg>
      </pc:sldChg>
      <pc:sldChg chg="delSp del">
        <pc:chgData name="Page, Melissa" userId="S::mpage@rti.org::b9c452d4-72a9-42ac-984f-6bbe7fa3a400" providerId="AD" clId="Web-{56456598-8A2E-25D1-01EE-E9A2D7469657}" dt="2022-03-14T16:01:31.314" v="34"/>
        <pc:sldMkLst>
          <pc:docMk/>
          <pc:sldMk cId="113193427" sldId="697"/>
        </pc:sldMkLst>
        <pc:picChg chg="del">
          <ac:chgData name="Page, Melissa" userId="S::mpage@rti.org::b9c452d4-72a9-42ac-984f-6bbe7fa3a400" providerId="AD" clId="Web-{56456598-8A2E-25D1-01EE-E9A2D7469657}" dt="2022-03-14T16:01:08.360" v="26"/>
          <ac:picMkLst>
            <pc:docMk/>
            <pc:sldMk cId="113193427" sldId="697"/>
            <ac:picMk id="4" creationId="{56CE0F00-291D-4872-B371-496711752D49}"/>
          </ac:picMkLst>
        </pc:picChg>
      </pc:sldChg>
      <pc:sldChg chg="addSp modSp">
        <pc:chgData name="Page, Melissa" userId="S::mpage@rti.org::b9c452d4-72a9-42ac-984f-6bbe7fa3a400" providerId="AD" clId="Web-{56456598-8A2E-25D1-01EE-E9A2D7469657}" dt="2022-03-14T16:01:26.079" v="33" actId="1076"/>
        <pc:sldMkLst>
          <pc:docMk/>
          <pc:sldMk cId="1761614476" sldId="698"/>
        </pc:sldMkLst>
        <pc:picChg chg="mod">
          <ac:chgData name="Page, Melissa" userId="S::mpage@rti.org::b9c452d4-72a9-42ac-984f-6bbe7fa3a400" providerId="AD" clId="Web-{56456598-8A2E-25D1-01EE-E9A2D7469657}" dt="2022-03-14T16:01:05.782" v="25" actId="1076"/>
          <ac:picMkLst>
            <pc:docMk/>
            <pc:sldMk cId="1761614476" sldId="698"/>
            <ac:picMk id="4" creationId="{86547095-44FC-4F28-9059-1D281A139A7D}"/>
          </ac:picMkLst>
        </pc:picChg>
        <pc:picChg chg="add mod">
          <ac:chgData name="Page, Melissa" userId="S::mpage@rti.org::b9c452d4-72a9-42ac-984f-6bbe7fa3a400" providerId="AD" clId="Web-{56456598-8A2E-25D1-01EE-E9A2D7469657}" dt="2022-03-14T16:01:26.079" v="33" actId="1076"/>
          <ac:picMkLst>
            <pc:docMk/>
            <pc:sldMk cId="1761614476" sldId="698"/>
            <ac:picMk id="5" creationId="{455A8FA5-E3BF-4275-B312-C71CDA8AFE42}"/>
          </ac:picMkLst>
        </pc:picChg>
      </pc:sldChg>
      <pc:sldChg chg="modSp">
        <pc:chgData name="Page, Melissa" userId="S::mpage@rti.org::b9c452d4-72a9-42ac-984f-6bbe7fa3a400" providerId="AD" clId="Web-{56456598-8A2E-25D1-01EE-E9A2D7469657}" dt="2022-03-14T20:53:29.969" v="65" actId="20577"/>
        <pc:sldMkLst>
          <pc:docMk/>
          <pc:sldMk cId="2646029571" sldId="743"/>
        </pc:sldMkLst>
        <pc:spChg chg="mod">
          <ac:chgData name="Page, Melissa" userId="S::mpage@rti.org::b9c452d4-72a9-42ac-984f-6bbe7fa3a400" providerId="AD" clId="Web-{56456598-8A2E-25D1-01EE-E9A2D7469657}" dt="2022-03-14T20:53:29.969" v="65" actId="20577"/>
          <ac:spMkLst>
            <pc:docMk/>
            <pc:sldMk cId="2646029571" sldId="743"/>
            <ac:spMk id="5" creationId="{87851B70-A6C6-4A1E-9CA3-6DC0F223DF5A}"/>
          </ac:spMkLst>
        </pc:spChg>
      </pc:sldChg>
      <pc:sldChg chg="modSp new del">
        <pc:chgData name="Page, Melissa" userId="S::mpage@rti.org::b9c452d4-72a9-42ac-984f-6bbe7fa3a400" providerId="AD" clId="Web-{56456598-8A2E-25D1-01EE-E9A2D7469657}" dt="2022-03-14T20:16:02.930" v="45"/>
        <pc:sldMkLst>
          <pc:docMk/>
          <pc:sldMk cId="3452013144" sldId="746"/>
        </pc:sldMkLst>
        <pc:spChg chg="mod">
          <ac:chgData name="Page, Melissa" userId="S::mpage@rti.org::b9c452d4-72a9-42ac-984f-6bbe7fa3a400" providerId="AD" clId="Web-{56456598-8A2E-25D1-01EE-E9A2D7469657}" dt="2022-03-14T15:24:21.842" v="8" actId="20577"/>
          <ac:spMkLst>
            <pc:docMk/>
            <pc:sldMk cId="3452013144" sldId="746"/>
            <ac:spMk id="2" creationId="{EE139F5B-272B-4B2C-ADAA-334199AECADE}"/>
          </ac:spMkLst>
        </pc:spChg>
      </pc:sldChg>
      <pc:sldChg chg="modSp">
        <pc:chgData name="Page, Melissa" userId="S::mpage@rti.org::b9c452d4-72a9-42ac-984f-6bbe7fa3a400" providerId="AD" clId="Web-{56456598-8A2E-25D1-01EE-E9A2D7469657}" dt="2022-03-14T20:16:01.180" v="44" actId="20577"/>
        <pc:sldMkLst>
          <pc:docMk/>
          <pc:sldMk cId="3393101547" sldId="759"/>
        </pc:sldMkLst>
        <pc:spChg chg="mod">
          <ac:chgData name="Page, Melissa" userId="S::mpage@rti.org::b9c452d4-72a9-42ac-984f-6bbe7fa3a400" providerId="AD" clId="Web-{56456598-8A2E-25D1-01EE-E9A2D7469657}" dt="2022-03-14T20:16:01.180" v="44" actId="20577"/>
          <ac:spMkLst>
            <pc:docMk/>
            <pc:sldMk cId="3393101547" sldId="759"/>
            <ac:spMk id="2" creationId="{9BF63F18-63A4-4FE4-BF53-5B16F83AC2BE}"/>
          </ac:spMkLst>
        </pc:spChg>
      </pc:sldChg>
    </pc:docChg>
  </pc:docChgLst>
  <pc:docChgLst>
    <pc:chgData name="Watkins, Rebecca" userId="S::rwatkins@rti.org::ef112b20-a7d1-4d0d-92b6-3ee383efcf5c" providerId="AD" clId="Web-{3E63C687-A7FB-416D-8726-9ADE03E7603B}"/>
    <pc:docChg chg="addSld modSld modSection">
      <pc:chgData name="Watkins, Rebecca" userId="S::rwatkins@rti.org::ef112b20-a7d1-4d0d-92b6-3ee383efcf5c" providerId="AD" clId="Web-{3E63C687-A7FB-416D-8726-9ADE03E7603B}" dt="2022-03-14T14:26:43.251" v="77"/>
      <pc:docMkLst>
        <pc:docMk/>
      </pc:docMkLst>
      <pc:sldChg chg="modSp">
        <pc:chgData name="Watkins, Rebecca" userId="S::rwatkins@rti.org::ef112b20-a7d1-4d0d-92b6-3ee383efcf5c" providerId="AD" clId="Web-{3E63C687-A7FB-416D-8726-9ADE03E7603B}" dt="2022-03-14T14:08:05.664" v="10" actId="20577"/>
        <pc:sldMkLst>
          <pc:docMk/>
          <pc:sldMk cId="2501030111" sldId="709"/>
        </pc:sldMkLst>
        <pc:spChg chg="mod">
          <ac:chgData name="Watkins, Rebecca" userId="S::rwatkins@rti.org::ef112b20-a7d1-4d0d-92b6-3ee383efcf5c" providerId="AD" clId="Web-{3E63C687-A7FB-416D-8726-9ADE03E7603B}" dt="2022-03-14T14:08:05.664" v="10" actId="20577"/>
          <ac:spMkLst>
            <pc:docMk/>
            <pc:sldMk cId="2501030111" sldId="709"/>
            <ac:spMk id="2" creationId="{32D59E5D-2033-4E5A-AAC6-C2D9174A85E1}"/>
          </ac:spMkLst>
        </pc:spChg>
      </pc:sldChg>
      <pc:sldChg chg="addSp delSp modSp new mod modClrScheme chgLayout">
        <pc:chgData name="Watkins, Rebecca" userId="S::rwatkins@rti.org::ef112b20-a7d1-4d0d-92b6-3ee383efcf5c" providerId="AD" clId="Web-{3E63C687-A7FB-416D-8726-9ADE03E7603B}" dt="2022-03-14T14:26:43.251" v="77"/>
        <pc:sldMkLst>
          <pc:docMk/>
          <pc:sldMk cId="1132214703" sldId="744"/>
        </pc:sldMkLst>
        <pc:spChg chg="mod ord">
          <ac:chgData name="Watkins, Rebecca" userId="S::rwatkins@rti.org::ef112b20-a7d1-4d0d-92b6-3ee383efcf5c" providerId="AD" clId="Web-{3E63C687-A7FB-416D-8726-9ADE03E7603B}" dt="2022-03-14T14:10:28.371" v="32" actId="14100"/>
          <ac:spMkLst>
            <pc:docMk/>
            <pc:sldMk cId="1132214703" sldId="744"/>
            <ac:spMk id="2" creationId="{C65AC6BC-F78E-4687-B9AF-682B1521A975}"/>
          </ac:spMkLst>
        </pc:spChg>
        <pc:spChg chg="mod ord">
          <ac:chgData name="Watkins, Rebecca" userId="S::rwatkins@rti.org::ef112b20-a7d1-4d0d-92b6-3ee383efcf5c" providerId="AD" clId="Web-{3E63C687-A7FB-416D-8726-9ADE03E7603B}" dt="2022-03-14T14:09:50.651" v="25"/>
          <ac:spMkLst>
            <pc:docMk/>
            <pc:sldMk cId="1132214703" sldId="744"/>
            <ac:spMk id="3" creationId="{B394501F-023A-4743-8F94-0F5465F22967}"/>
          </ac:spMkLst>
        </pc:spChg>
        <pc:spChg chg="add del mod ord">
          <ac:chgData name="Watkins, Rebecca" userId="S::rwatkins@rti.org::ef112b20-a7d1-4d0d-92b6-3ee383efcf5c" providerId="AD" clId="Web-{3E63C687-A7FB-416D-8726-9ADE03E7603B}" dt="2022-03-14T14:26:06.188" v="54"/>
          <ac:spMkLst>
            <pc:docMk/>
            <pc:sldMk cId="1132214703" sldId="744"/>
            <ac:spMk id="4" creationId="{7A849581-1833-4327-A33A-1859A797BAD0}"/>
          </ac:spMkLst>
        </pc:spChg>
        <pc:spChg chg="add del mod ord">
          <ac:chgData name="Watkins, Rebecca" userId="S::rwatkins@rti.org::ef112b20-a7d1-4d0d-92b6-3ee383efcf5c" providerId="AD" clId="Web-{3E63C687-A7FB-416D-8726-9ADE03E7603B}" dt="2022-03-14T14:09:54.104" v="26"/>
          <ac:spMkLst>
            <pc:docMk/>
            <pc:sldMk cId="1132214703" sldId="744"/>
            <ac:spMk id="5" creationId="{A68FFE78-95A5-444F-84D4-D33E692A57DE}"/>
          </ac:spMkLst>
        </pc:spChg>
        <pc:spChg chg="add del mod">
          <ac:chgData name="Watkins, Rebecca" userId="S::rwatkins@rti.org::ef112b20-a7d1-4d0d-92b6-3ee383efcf5c" providerId="AD" clId="Web-{3E63C687-A7FB-416D-8726-9ADE03E7603B}" dt="2022-03-14T14:26:43.251" v="77"/>
          <ac:spMkLst>
            <pc:docMk/>
            <pc:sldMk cId="1132214703" sldId="744"/>
            <ac:spMk id="9" creationId="{A2C90BFA-2EF0-4604-A9B5-C3B0C919BA03}"/>
          </ac:spMkLst>
        </pc:spChg>
        <pc:picChg chg="add mod">
          <ac:chgData name="Watkins, Rebecca" userId="S::rwatkins@rti.org::ef112b20-a7d1-4d0d-92b6-3ee383efcf5c" providerId="AD" clId="Web-{3E63C687-A7FB-416D-8726-9ADE03E7603B}" dt="2022-03-14T14:24:50.670" v="51" actId="1076"/>
          <ac:picMkLst>
            <pc:docMk/>
            <pc:sldMk cId="1132214703" sldId="744"/>
            <ac:picMk id="6" creationId="{4943B891-6696-49D7-AB52-17583487890B}"/>
          </ac:picMkLst>
        </pc:picChg>
        <pc:picChg chg="add mod">
          <ac:chgData name="Watkins, Rebecca" userId="S::rwatkins@rti.org::ef112b20-a7d1-4d0d-92b6-3ee383efcf5c" providerId="AD" clId="Web-{3E63C687-A7FB-416D-8726-9ADE03E7603B}" dt="2022-03-14T14:24:48.717" v="50" actId="1076"/>
          <ac:picMkLst>
            <pc:docMk/>
            <pc:sldMk cId="1132214703" sldId="744"/>
            <ac:picMk id="7" creationId="{FEE3BFD2-063D-4DD1-937A-79F0DFC79B53}"/>
          </ac:picMkLst>
        </pc:picChg>
        <pc:picChg chg="add mod">
          <ac:chgData name="Watkins, Rebecca" userId="S::rwatkins@rti.org::ef112b20-a7d1-4d0d-92b6-3ee383efcf5c" providerId="AD" clId="Web-{3E63C687-A7FB-416D-8726-9ADE03E7603B}" dt="2022-03-14T14:24:56.467" v="53" actId="1076"/>
          <ac:picMkLst>
            <pc:docMk/>
            <pc:sldMk cId="1132214703" sldId="744"/>
            <ac:picMk id="8" creationId="{6503844F-ECC9-4E15-AB6D-45B38D3A4E4A}"/>
          </ac:picMkLst>
        </pc:picChg>
      </pc:sldChg>
    </pc:docChg>
  </pc:docChgLst>
  <pc:docChgLst>
    <pc:chgData name="Matthew Bensen" userId="f011683d-e23c-4daf-ab8e-66b53709f44e" providerId="ADAL" clId="{A4B38790-F568-404A-A1CE-79C798D42712}"/>
    <pc:docChg chg="modSld">
      <pc:chgData name="Matthew Bensen" userId="f011683d-e23c-4daf-ab8e-66b53709f44e" providerId="ADAL" clId="{A4B38790-F568-404A-A1CE-79C798D42712}" dt="2021-09-30T18:30:58.121" v="0" actId="20577"/>
      <pc:docMkLst>
        <pc:docMk/>
      </pc:docMkLst>
      <pc:sldChg chg="modSp mod">
        <pc:chgData name="Matthew Bensen" userId="f011683d-e23c-4daf-ab8e-66b53709f44e" providerId="ADAL" clId="{A4B38790-F568-404A-A1CE-79C798D42712}" dt="2021-09-30T18:30:58.121" v="0" actId="20577"/>
        <pc:sldMkLst>
          <pc:docMk/>
          <pc:sldMk cId="1675332474" sldId="705"/>
        </pc:sldMkLst>
        <pc:spChg chg="mod">
          <ac:chgData name="Matthew Bensen" userId="f011683d-e23c-4daf-ab8e-66b53709f44e" providerId="ADAL" clId="{A4B38790-F568-404A-A1CE-79C798D42712}" dt="2021-09-30T18:30:58.121" v="0" actId="20577"/>
          <ac:spMkLst>
            <pc:docMk/>
            <pc:sldMk cId="1675332474" sldId="705"/>
            <ac:spMk id="3" creationId="{DD803DBF-3AD7-4538-B61A-DE2AC8A714B4}"/>
          </ac:spMkLst>
        </pc:spChg>
      </pc:sldChg>
    </pc:docChg>
  </pc:docChgLst>
  <pc:docChgLst>
    <pc:chgData name="Watkins, Rebecca" userId="S::rwatkins@rti.org::ef112b20-a7d1-4d0d-92b6-3ee383efcf5c" providerId="AD" clId="Web-{044E9F0A-E6EE-405C-9100-EC2245C6E17E}"/>
    <pc:docChg chg="modSld">
      <pc:chgData name="Watkins, Rebecca" userId="S::rwatkins@rti.org::ef112b20-a7d1-4d0d-92b6-3ee383efcf5c" providerId="AD" clId="Web-{044E9F0A-E6EE-405C-9100-EC2245C6E17E}" dt="2022-03-17T13:04:46.111" v="100" actId="20577"/>
      <pc:docMkLst>
        <pc:docMk/>
      </pc:docMkLst>
      <pc:sldChg chg="modSp">
        <pc:chgData name="Watkins, Rebecca" userId="S::rwatkins@rti.org::ef112b20-a7d1-4d0d-92b6-3ee383efcf5c" providerId="AD" clId="Web-{044E9F0A-E6EE-405C-9100-EC2245C6E17E}" dt="2022-03-17T13:04:03.017" v="89" actId="20577"/>
        <pc:sldMkLst>
          <pc:docMk/>
          <pc:sldMk cId="3363906434" sldId="739"/>
        </pc:sldMkLst>
        <pc:spChg chg="mod">
          <ac:chgData name="Watkins, Rebecca" userId="S::rwatkins@rti.org::ef112b20-a7d1-4d0d-92b6-3ee383efcf5c" providerId="AD" clId="Web-{044E9F0A-E6EE-405C-9100-EC2245C6E17E}" dt="2022-03-17T13:04:03.017" v="89" actId="20577"/>
          <ac:spMkLst>
            <pc:docMk/>
            <pc:sldMk cId="3363906434" sldId="739"/>
            <ac:spMk id="5" creationId="{87851B70-A6C6-4A1E-9CA3-6DC0F223DF5A}"/>
          </ac:spMkLst>
        </pc:spChg>
      </pc:sldChg>
      <pc:sldChg chg="modSp">
        <pc:chgData name="Watkins, Rebecca" userId="S::rwatkins@rti.org::ef112b20-a7d1-4d0d-92b6-3ee383efcf5c" providerId="AD" clId="Web-{044E9F0A-E6EE-405C-9100-EC2245C6E17E}" dt="2022-03-17T13:02:07.451" v="14" actId="20577"/>
        <pc:sldMkLst>
          <pc:docMk/>
          <pc:sldMk cId="1204813340" sldId="741"/>
        </pc:sldMkLst>
        <pc:spChg chg="mod">
          <ac:chgData name="Watkins, Rebecca" userId="S::rwatkins@rti.org::ef112b20-a7d1-4d0d-92b6-3ee383efcf5c" providerId="AD" clId="Web-{044E9F0A-E6EE-405C-9100-EC2245C6E17E}" dt="2022-03-17T13:02:07.451" v="14" actId="20577"/>
          <ac:spMkLst>
            <pc:docMk/>
            <pc:sldMk cId="1204813340" sldId="741"/>
            <ac:spMk id="5" creationId="{87851B70-A6C6-4A1E-9CA3-6DC0F223DF5A}"/>
          </ac:spMkLst>
        </pc:spChg>
      </pc:sldChg>
      <pc:sldChg chg="addSp delSp modSp mod modClrScheme chgLayout">
        <pc:chgData name="Watkins, Rebecca" userId="S::rwatkins@rti.org::ef112b20-a7d1-4d0d-92b6-3ee383efcf5c" providerId="AD" clId="Web-{044E9F0A-E6EE-405C-9100-EC2245C6E17E}" dt="2022-03-17T13:01:37.638" v="6" actId="1076"/>
        <pc:sldMkLst>
          <pc:docMk/>
          <pc:sldMk cId="1132214703" sldId="744"/>
        </pc:sldMkLst>
        <pc:spChg chg="mod ord">
          <ac:chgData name="Watkins, Rebecca" userId="S::rwatkins@rti.org::ef112b20-a7d1-4d0d-92b6-3ee383efcf5c" providerId="AD" clId="Web-{044E9F0A-E6EE-405C-9100-EC2245C6E17E}" dt="2022-03-17T13:01:24.904" v="2" actId="14100"/>
          <ac:spMkLst>
            <pc:docMk/>
            <pc:sldMk cId="1132214703" sldId="744"/>
            <ac:spMk id="2" creationId="{C65AC6BC-F78E-4687-B9AF-682B1521A975}"/>
          </ac:spMkLst>
        </pc:spChg>
        <pc:spChg chg="mod ord">
          <ac:chgData name="Watkins, Rebecca" userId="S::rwatkins@rti.org::ef112b20-a7d1-4d0d-92b6-3ee383efcf5c" providerId="AD" clId="Web-{044E9F0A-E6EE-405C-9100-EC2245C6E17E}" dt="2022-03-17T13:01:12.075" v="0"/>
          <ac:spMkLst>
            <pc:docMk/>
            <pc:sldMk cId="1132214703" sldId="744"/>
            <ac:spMk id="3" creationId="{B394501F-023A-4743-8F94-0F5465F22967}"/>
          </ac:spMkLst>
        </pc:spChg>
        <pc:spChg chg="add del mod ord">
          <ac:chgData name="Watkins, Rebecca" userId="S::rwatkins@rti.org::ef112b20-a7d1-4d0d-92b6-3ee383efcf5c" providerId="AD" clId="Web-{044E9F0A-E6EE-405C-9100-EC2245C6E17E}" dt="2022-03-17T13:01:15.716" v="1"/>
          <ac:spMkLst>
            <pc:docMk/>
            <pc:sldMk cId="1132214703" sldId="744"/>
            <ac:spMk id="4" creationId="{24685CFB-F953-4D3F-852F-10F019CEFB74}"/>
          </ac:spMkLst>
        </pc:spChg>
        <pc:spChg chg="mod">
          <ac:chgData name="Watkins, Rebecca" userId="S::rwatkins@rti.org::ef112b20-a7d1-4d0d-92b6-3ee383efcf5c" providerId="AD" clId="Web-{044E9F0A-E6EE-405C-9100-EC2245C6E17E}" dt="2022-03-17T13:01:37.638" v="5" actId="1076"/>
          <ac:spMkLst>
            <pc:docMk/>
            <pc:sldMk cId="1132214703" sldId="744"/>
            <ac:spMk id="5" creationId="{05B83D68-05AB-49A9-B7E0-CF5E6DAB6DC2}"/>
          </ac:spMkLst>
        </pc:spChg>
        <pc:spChg chg="mod">
          <ac:chgData name="Watkins, Rebecca" userId="S::rwatkins@rti.org::ef112b20-a7d1-4d0d-92b6-3ee383efcf5c" providerId="AD" clId="Web-{044E9F0A-E6EE-405C-9100-EC2245C6E17E}" dt="2022-03-17T13:01:37.638" v="6" actId="1076"/>
          <ac:spMkLst>
            <pc:docMk/>
            <pc:sldMk cId="1132214703" sldId="744"/>
            <ac:spMk id="9" creationId="{18171307-CE0E-4FA4-AADC-4AB1506B7574}"/>
          </ac:spMkLst>
        </pc:spChg>
      </pc:sldChg>
      <pc:sldChg chg="modSp">
        <pc:chgData name="Watkins, Rebecca" userId="S::rwatkins@rti.org::ef112b20-a7d1-4d0d-92b6-3ee383efcf5c" providerId="AD" clId="Web-{044E9F0A-E6EE-405C-9100-EC2245C6E17E}" dt="2022-03-17T13:01:56.107" v="11" actId="20577"/>
        <pc:sldMkLst>
          <pc:docMk/>
          <pc:sldMk cId="2493593477" sldId="748"/>
        </pc:sldMkLst>
        <pc:spChg chg="mod">
          <ac:chgData name="Watkins, Rebecca" userId="S::rwatkins@rti.org::ef112b20-a7d1-4d0d-92b6-3ee383efcf5c" providerId="AD" clId="Web-{044E9F0A-E6EE-405C-9100-EC2245C6E17E}" dt="2022-03-17T13:01:56.107" v="11" actId="20577"/>
          <ac:spMkLst>
            <pc:docMk/>
            <pc:sldMk cId="2493593477" sldId="748"/>
            <ac:spMk id="5" creationId="{87851B70-A6C6-4A1E-9CA3-6DC0F223DF5A}"/>
          </ac:spMkLst>
        </pc:spChg>
      </pc:sldChg>
      <pc:sldChg chg="modSp">
        <pc:chgData name="Watkins, Rebecca" userId="S::rwatkins@rti.org::ef112b20-a7d1-4d0d-92b6-3ee383efcf5c" providerId="AD" clId="Web-{044E9F0A-E6EE-405C-9100-EC2245C6E17E}" dt="2022-03-17T13:04:46.111" v="100" actId="20577"/>
        <pc:sldMkLst>
          <pc:docMk/>
          <pc:sldMk cId="685093435" sldId="750"/>
        </pc:sldMkLst>
        <pc:spChg chg="mod">
          <ac:chgData name="Watkins, Rebecca" userId="S::rwatkins@rti.org::ef112b20-a7d1-4d0d-92b6-3ee383efcf5c" providerId="AD" clId="Web-{044E9F0A-E6EE-405C-9100-EC2245C6E17E}" dt="2022-03-17T13:04:46.111" v="100" actId="20577"/>
          <ac:spMkLst>
            <pc:docMk/>
            <pc:sldMk cId="685093435" sldId="750"/>
            <ac:spMk id="7" creationId="{4E706051-99A5-45DC-917D-5339100CB50C}"/>
          </ac:spMkLst>
        </pc:spChg>
      </pc:sldChg>
      <pc:sldChg chg="modSp">
        <pc:chgData name="Watkins, Rebecca" userId="S::rwatkins@rti.org::ef112b20-a7d1-4d0d-92b6-3ee383efcf5c" providerId="AD" clId="Web-{044E9F0A-E6EE-405C-9100-EC2245C6E17E}" dt="2022-03-17T13:02:12.280" v="16" actId="20577"/>
        <pc:sldMkLst>
          <pc:docMk/>
          <pc:sldMk cId="33659672" sldId="755"/>
        </pc:sldMkLst>
        <pc:spChg chg="mod">
          <ac:chgData name="Watkins, Rebecca" userId="S::rwatkins@rti.org::ef112b20-a7d1-4d0d-92b6-3ee383efcf5c" providerId="AD" clId="Web-{044E9F0A-E6EE-405C-9100-EC2245C6E17E}" dt="2022-03-17T13:02:12.280" v="16" actId="20577"/>
          <ac:spMkLst>
            <pc:docMk/>
            <pc:sldMk cId="33659672" sldId="755"/>
            <ac:spMk id="5" creationId="{87851B70-A6C6-4A1E-9CA3-6DC0F223DF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used custom HTML, CSS, and jQuery to accomplish certain goals that are not possible out-of-the-box in Voxco.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2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Simply: HTML provides the structure of a webpage, like the framing of a house. CSS allows for styling, like painting the walls or hanging curtains. JavaScript is like your dog who notices when someone is at the door and barks or runs around.</a:t>
            </a:r>
          </a:p>
          <a:p>
            <a:r>
              <a:rPr lang="en-US"/>
              <a:t>jQuery is a JavaScript library that makes coding with JavaScript a bit faster and easier. It is included by Voxco, so we have use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client needed a different type of display for one of </a:t>
            </a:r>
            <a:r>
              <a:rPr lang="en-US" err="1"/>
              <a:t>Voxco’s</a:t>
            </a:r>
            <a:r>
              <a:rPr lang="en-US"/>
              <a:t> functionalities.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3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due to the processing code not executing on “back” clicks.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0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EBF9-1042-954A-BC31-5B08760F1302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323B4DB1-3A5E-489C-858E-AB296128C890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14BD3028-CA70-473A-A66D-A60C24E9050E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A3B0C198-8C47-41DF-881E-EA1D24B3F012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0035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63C9D959-2801-4F09-B321-8E874F54E22E}" type="datetime1">
              <a:rPr lang="en-US" smtClean="0"/>
              <a:t>3/24/2022</a:t>
            </a:fld>
            <a:endParaRPr lang="en-US"/>
          </a:p>
        </p:txBody>
      </p:sp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43C0F5D8-0FE5-3C4D-BDFF-FF60006BD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05" r="13659"/>
          <a:stretch/>
        </p:blipFill>
        <p:spPr>
          <a:xfrm>
            <a:off x="7786182" y="-1"/>
            <a:ext cx="1357818" cy="11919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9A72F2-EAA2-2B43-BABB-16CB57E89FE5}"/>
              </a:ext>
            </a:extLst>
          </p:cNvPr>
          <p:cNvSpPr/>
          <p:nvPr userDrawn="1"/>
        </p:nvSpPr>
        <p:spPr>
          <a:xfrm>
            <a:off x="0" y="2800250"/>
            <a:ext cx="9144000" cy="936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92D74B5-F1AF-FE40-B204-0926B5E31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213" b="64730"/>
          <a:stretch/>
        </p:blipFill>
        <p:spPr>
          <a:xfrm>
            <a:off x="7554339" y="2079459"/>
            <a:ext cx="1589661" cy="720791"/>
          </a:xfrm>
          <a:prstGeom prst="rect">
            <a:avLst/>
          </a:prstGeom>
        </p:spPr>
      </p:pic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58D3E41-CA28-914E-BFC5-39E4868F1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9" t="65265"/>
          <a:stretch/>
        </p:blipFill>
        <p:spPr>
          <a:xfrm>
            <a:off x="0" y="0"/>
            <a:ext cx="1634247" cy="725349"/>
          </a:xfrm>
          <a:prstGeom prst="rect">
            <a:avLst/>
          </a:prstGeom>
        </p:spPr>
      </p:pic>
      <p:pic>
        <p:nvPicPr>
          <p:cNvPr id="21" name="Picture 2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32482C-8A4B-6742-B48A-8FB3E45D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98"/>
          <a:stretch/>
        </p:blipFill>
        <p:spPr>
          <a:xfrm>
            <a:off x="-19654" y="1001319"/>
            <a:ext cx="358289" cy="677271"/>
          </a:xfrm>
          <a:prstGeom prst="rect">
            <a:avLst/>
          </a:prstGeom>
        </p:spPr>
      </p:pic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4CBFA08-BD68-274A-AEF2-6B30519E7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>
          <a:xfrm>
            <a:off x="2994903" y="0"/>
            <a:ext cx="898188" cy="449094"/>
          </a:xfrm>
          <a:prstGeom prst="rect">
            <a:avLst/>
          </a:prstGeom>
        </p:spPr>
      </p:pic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92257CE-1675-8B40-A03F-2D10AE4C0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867" y="282657"/>
            <a:ext cx="519418" cy="519418"/>
          </a:xfrm>
          <a:prstGeom prst="rect">
            <a:avLst/>
          </a:prstGeom>
        </p:spPr>
      </p:pic>
      <p:pic>
        <p:nvPicPr>
          <p:cNvPr id="25" name="Picture 2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6EC78126-CC2E-1C40-99F4-4BCB968204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697" y="1520405"/>
            <a:ext cx="358289" cy="3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28ECEA1B-B802-4323-B9BD-AA0DBAF17C46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B754DFE0-9CFE-499F-897F-3E8369BE27F3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39" r="10071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4882896"/>
            <a:ext cx="9144000" cy="276617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64109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4882896"/>
            <a:ext cx="9144000" cy="276617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Graphic,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1"/>
              </a:gs>
              <a:gs pos="100000">
                <a:srgbClr val="9C4340"/>
              </a:gs>
            </a:gsLst>
            <a:lin ang="18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AD636-8CA7-CA41-A71A-13078B0AFDCD}"/>
              </a:ext>
            </a:extLst>
          </p:cNvPr>
          <p:cNvSpPr/>
          <p:nvPr userDrawn="1"/>
        </p:nvSpPr>
        <p:spPr>
          <a:xfrm>
            <a:off x="0" y="4885281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DA24BF72-C04C-0040-9CD8-CE96D37A1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6FF9E1-BD2F-EA47-B8E7-2B2657A93554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0" name="Footer Placeholder 13">
            <a:extLst>
              <a:ext uri="{FF2B5EF4-FFF2-40B4-BE49-F238E27FC236}">
                <a16:creationId xmlns:a16="http://schemas.microsoft.com/office/drawing/2014/main" id="{C0650DCC-2166-304C-B136-0D8602F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C255E9-1E8C-F141-941D-DA5E912D0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5" r="30503"/>
          <a:stretch/>
        </p:blipFill>
        <p:spPr>
          <a:xfrm>
            <a:off x="5049521" y="0"/>
            <a:ext cx="4094480" cy="40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Graphic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4885268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8F324A8-8EC5-0C47-8FEC-678729435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35CF-9F51-984F-BDC1-B8BC1B1881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04721C-F713-8740-BCFE-EC8892FE1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4" r="30517"/>
          <a:stretch/>
        </p:blipFill>
        <p:spPr>
          <a:xfrm>
            <a:off x="5049521" y="0"/>
            <a:ext cx="4094479" cy="4082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AF012446-3330-4EFC-A43E-BF1CE12EFC24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53D91DB0-CF93-4CA8-90C3-8051DB8DF504}" type="datetime1">
              <a:rPr lang="en-US" smtClean="0"/>
              <a:t>3/24/2022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4B6BB776-AB24-44F7-A4DC-63338F510DFE}" type="datetime1">
              <a:rPr lang="en-US" smtClean="0"/>
              <a:t>3/24/2022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B9FC644D-A312-422F-B0A2-6113FF56138F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82D957DE-1885-45C7-B285-49D610AB2533}" type="datetime1">
              <a:rPr lang="en-US" smtClean="0"/>
              <a:t>3/24/2022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EBFBBFBE-9DB8-4E0A-B0AD-A6D2EA8BED3E}" type="datetime1">
              <a:rPr lang="en-US" smtClean="0"/>
              <a:t>3/24/2022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5" r:id="rId2"/>
    <p:sldLayoutId id="2147484004" r:id="rId3"/>
    <p:sldLayoutId id="2147483992" r:id="rId4"/>
    <p:sldLayoutId id="2147483994" r:id="rId5"/>
    <p:sldLayoutId id="2147484006" r:id="rId6"/>
    <p:sldLayoutId id="2147484007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2" r:id="rId13"/>
    <p:sldLayoutId id="2147484000" r:id="rId14"/>
    <p:sldLayoutId id="2147484008" r:id="rId15"/>
    <p:sldLayoutId id="2147484009" r:id="rId16"/>
  </p:sldLayoutIdLst>
  <p:hf hdr="0" ft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AC28-2545-534A-B42F-947F5455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38" y="294791"/>
            <a:ext cx="6708755" cy="78461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Adding jQuery, CSS, And HTML Programming To Voxco For Better User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1D856-37F4-8541-A934-2D80C4B0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439" y="1368377"/>
            <a:ext cx="3797065" cy="609600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Presenters and Authors: Matthew Bensen, Rebecca Watkins, Melissa Page</a:t>
            </a:r>
          </a:p>
        </p:txBody>
      </p:sp>
    </p:spTree>
    <p:extLst>
      <p:ext uri="{BB962C8B-B14F-4D97-AF65-F5344CB8AC3E}">
        <p14:creationId xmlns:p14="http://schemas.microsoft.com/office/powerpoint/2010/main" val="6970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CF74A-6935-47EC-AEC2-25B9BAB46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B3E07-1ECD-40FA-B11C-9E13CAB3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425970"/>
            <a:ext cx="8663739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8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5BF20-58B8-42F5-9E68-964172C42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FB732-9A71-4959-B88B-565E977C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90889"/>
            <a:ext cx="8610600" cy="38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Create Clean Page Presentation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B70-A6C6-4A1E-9CA3-6DC0F223DF5A}"/>
              </a:ext>
            </a:extLst>
          </p:cNvPr>
          <p:cNvSpPr txBox="1"/>
          <p:nvPr/>
        </p:nvSpPr>
        <p:spPr>
          <a:xfrm>
            <a:off x="191625" y="902611"/>
            <a:ext cx="84444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ヒラギノ角ゴ Pro W3"/>
                <a:cs typeface="Arial"/>
              </a:rPr>
              <a:t>Need: </a:t>
            </a:r>
            <a:r>
              <a:rPr lang="en-US">
                <a:latin typeface="Arial"/>
                <a:ea typeface="ヒラギノ角ゴ Pro W3"/>
                <a:cs typeface="Arial"/>
              </a:rPr>
              <a:t>Make it so two questions on a page have a cohesive appearance</a:t>
            </a:r>
            <a:endParaRPr lang="en-US"/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 b="1">
                <a:latin typeface="Arial"/>
                <a:ea typeface="ヒラギノ角ゴ Pro W3"/>
                <a:cs typeface="Arial"/>
              </a:rPr>
              <a:t>Solution: </a:t>
            </a:r>
            <a:r>
              <a:rPr lang="en-US">
                <a:latin typeface="Arial"/>
                <a:ea typeface="ヒラギノ角ゴ Pro W3"/>
                <a:cs typeface="Arial"/>
              </a:rPr>
              <a:t>CSS styling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81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CA345F-41A7-4009-928A-84299C0D4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5A9F2-044F-4AAE-BBDD-66D1928F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428625"/>
            <a:ext cx="81057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6F3DB-40EE-4781-B20A-C2836E2AC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20B2-984C-4156-9E88-4511A154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633412"/>
            <a:ext cx="7810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6DA67-B5B3-4EBE-8E80-379B393D3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0C7F9-AD6B-40CF-9DA5-09A4A5602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0" y="0"/>
            <a:ext cx="82096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9C316-D030-4A78-BEBF-315533231F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F3D9A-2FF3-4A2A-8D93-145CA0DE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34" y="55002"/>
            <a:ext cx="5605532" cy="47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6F3DB-40EE-4781-B20A-C2836E2AC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20B2-984C-4156-9E88-4511A154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633412"/>
            <a:ext cx="7810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7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Create Clean Page Presentation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B70-A6C6-4A1E-9CA3-6DC0F223DF5A}"/>
              </a:ext>
            </a:extLst>
          </p:cNvPr>
          <p:cNvSpPr txBox="1"/>
          <p:nvPr/>
        </p:nvSpPr>
        <p:spPr>
          <a:xfrm>
            <a:off x="191623" y="902611"/>
            <a:ext cx="87877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ヒラギノ角ゴ Pro W3"/>
                <a:cs typeface="Arial"/>
              </a:rPr>
              <a:t>Survey need: </a:t>
            </a:r>
            <a:r>
              <a:rPr lang="en-US">
                <a:latin typeface="Arial"/>
                <a:ea typeface="ヒラギノ角ゴ Pro W3"/>
                <a:cs typeface="Arial"/>
              </a:rPr>
              <a:t>Modify position and styling of multiple elements of a complex question</a:t>
            </a:r>
            <a:endParaRPr lang="en-US"/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 b="1">
                <a:latin typeface="Arial"/>
                <a:ea typeface="ヒラギノ角ゴ Pro W3"/>
                <a:cs typeface="Arial"/>
              </a:rPr>
              <a:t>Solution: </a:t>
            </a:r>
            <a:r>
              <a:rPr lang="en-US">
                <a:latin typeface="Arial"/>
                <a:ea typeface="ヒラギノ角ゴ Pro W3"/>
                <a:cs typeface="Arial"/>
              </a:rPr>
              <a:t>CSS styling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3AAA7-7465-4CAC-BFED-E41B95207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38B5A-A338-4517-8F16-CBBD90B6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766" y="0"/>
            <a:ext cx="5044468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C400-E748-48B5-A411-EB9B75DD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Voxco Provides Look and Feel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5AA46-045D-4228-B456-7D096708D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5FE96-228D-46DA-8AA8-DA2C9F12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38187"/>
            <a:ext cx="73914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2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3AAA7-7465-4CAC-BFED-E41B952079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38B5A-A338-4517-8F16-CBBD90B6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0"/>
            <a:ext cx="5044468" cy="4792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5FB45-4937-47C0-A3C4-8B2B9035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62" y="911929"/>
            <a:ext cx="1880221" cy="885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155E4-1DE5-4EC8-B6F8-FFE54E0B4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19" y="292804"/>
            <a:ext cx="1524000" cy="619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1986AA-9D1B-480E-82F4-E4E27116E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7" y="1326929"/>
            <a:ext cx="2196478" cy="666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CE30F4-6B6B-4FD4-BA7A-DEDCBFC35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44" y="4173489"/>
            <a:ext cx="1581150" cy="6191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DBD0B3-434A-4431-B7B7-275487C7C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44" y="3382485"/>
            <a:ext cx="1724025" cy="704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ED70AD-E327-4334-8215-E942FFEA3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" y="2321056"/>
            <a:ext cx="21050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074531-F6AC-498A-9A87-81090547E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617EE-DF6B-4E94-A0AA-4607F23F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1999" cy="4767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F483A-1172-4C92-9461-10CFDEB8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415"/>
            <a:ext cx="4572000" cy="48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3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Create a Survey Dashboard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B70-A6C6-4A1E-9CA3-6DC0F223DF5A}"/>
              </a:ext>
            </a:extLst>
          </p:cNvPr>
          <p:cNvSpPr txBox="1"/>
          <p:nvPr/>
        </p:nvSpPr>
        <p:spPr>
          <a:xfrm>
            <a:off x="205604" y="802771"/>
            <a:ext cx="609040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ea typeface="ヒラギノ角ゴ Pro W3"/>
                <a:cs typeface="Arial"/>
              </a:rPr>
              <a:t>Survey need:</a:t>
            </a:r>
            <a:endParaRPr lang="en-US" b="1" dirty="0">
              <a:cs typeface="Arial" charset="0"/>
            </a:endParaRPr>
          </a:p>
          <a:p>
            <a:r>
              <a:rPr lang="en-US" dirty="0">
                <a:latin typeface="Arial"/>
                <a:ea typeface="ヒラギノ角ゴ Pro W3"/>
                <a:cs typeface="Arial"/>
              </a:rPr>
              <a:t>A “dashboard” showing the user: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ヒラギノ角ゴ Pro W3"/>
                <a:cs typeface="Arial"/>
              </a:rPr>
              <a:t>Survey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ヒラギノ角ゴ Pro W3"/>
                <a:cs typeface="Arial"/>
              </a:rPr>
              <a:t>Completion status of each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Buttons to enter the survey at a particular section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>
              <a:cs typeface="Arial"/>
            </a:endParaRPr>
          </a:p>
          <a:p>
            <a:r>
              <a:rPr lang="en-US" b="1" dirty="0">
                <a:latin typeface="Arial"/>
                <a:ea typeface="ヒラギノ角ゴ Pro W3"/>
                <a:cs typeface="Arial"/>
              </a:rPr>
              <a:t>Problem:</a:t>
            </a:r>
          </a:p>
          <a:p>
            <a:r>
              <a:rPr lang="en-US" dirty="0">
                <a:latin typeface="Arial"/>
                <a:ea typeface="ヒラギノ角ゴ Pro W3"/>
                <a:cs typeface="Arial"/>
              </a:rPr>
              <a:t>Voxco provides ways to do two of the three bullets above. It does not allow for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button-based navigation</a:t>
            </a:r>
            <a:r>
              <a:rPr lang="en-US" dirty="0">
                <a:latin typeface="Arial"/>
                <a:ea typeface="ヒラギノ角ゴ Pro W3"/>
                <a:cs typeface="Arial"/>
              </a:rPr>
              <a:t>; only checkbox selection and use of the Next button.</a:t>
            </a:r>
          </a:p>
          <a:p>
            <a:endParaRPr lang="en-US" dirty="0">
              <a:latin typeface="Arial"/>
              <a:ea typeface="ヒラギノ角ゴ Pro W3"/>
              <a:cs typeface="Arial"/>
            </a:endParaRPr>
          </a:p>
          <a:p>
            <a:r>
              <a:rPr lang="en-US" b="1" dirty="0">
                <a:latin typeface="Arial"/>
                <a:ea typeface="ヒラギノ角ゴ Pro W3"/>
                <a:cs typeface="Arial"/>
              </a:rPr>
              <a:t>Solution:</a:t>
            </a:r>
            <a:endParaRPr lang="en-US" b="1" dirty="0">
              <a:cs typeface="Arial"/>
            </a:endParaRPr>
          </a:p>
          <a:p>
            <a:r>
              <a:rPr lang="en-US" dirty="0">
                <a:latin typeface="Arial"/>
                <a:ea typeface="ヒラギノ角ゴ Pro W3"/>
                <a:cs typeface="Arial"/>
              </a:rPr>
              <a:t>Use </a:t>
            </a:r>
            <a:r>
              <a:rPr lang="en-US" dirty="0" err="1">
                <a:latin typeface="Arial"/>
                <a:ea typeface="ヒラギノ角ゴ Pro W3"/>
                <a:cs typeface="Arial"/>
              </a:rPr>
              <a:t>Voxco’s</a:t>
            </a:r>
            <a:r>
              <a:rPr lang="en-US" dirty="0">
                <a:latin typeface="Arial"/>
                <a:ea typeface="ヒラギノ角ゴ Pro W3"/>
                <a:cs typeface="Arial"/>
              </a:rPr>
              <a:t> scaffolding and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modify it with jQuery</a:t>
            </a:r>
            <a:endParaRPr lang="en-US" b="1" dirty="0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6" name="Picture 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C33FB798-429F-3875-3BDC-842D499DE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11" y="0"/>
            <a:ext cx="7435029" cy="486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41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50876" y="235857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Create a Survey Dashboard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06051-99A5-45DC-917D-5339100CB50C}"/>
              </a:ext>
            </a:extLst>
          </p:cNvPr>
          <p:cNvSpPr txBox="1"/>
          <p:nvPr/>
        </p:nvSpPr>
        <p:spPr>
          <a:xfrm>
            <a:off x="225691" y="757138"/>
            <a:ext cx="515830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ヒラギノ角ゴ Pro W3"/>
                <a:cs typeface="Arial"/>
              </a:rPr>
              <a:t>jQuery solution:</a:t>
            </a:r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>
                <a:latin typeface="Arial"/>
                <a:ea typeface="ヒラギノ角ゴ Pro W3"/>
                <a:cs typeface="Arial"/>
              </a:rPr>
              <a:t>Check if it is the dashboard page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Hide the Next button and Section checkboxes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Deselect any selected checkboxes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Create buttons and insert them into the existing 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   HTML at the right place</a:t>
            </a:r>
            <a:endParaRPr lang="en-US"/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>
                <a:latin typeface="Arial"/>
                <a:ea typeface="ヒラギノ角ゴ Pro W3"/>
                <a:cs typeface="Arial"/>
              </a:rPr>
              <a:t>When a button is clicked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Check which button it was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Select the corresponding Section checkbox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“Click” the hidden Next button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4D672B5-DCE7-471D-BDB1-96473D6D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605" y="756674"/>
            <a:ext cx="3702503" cy="22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A35469-8F65-44DC-8010-0138933E8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A3FFA88-78EB-40B9-99A3-3ECAE6B60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15" y="-40246"/>
            <a:ext cx="8384457" cy="50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Fix Issue with Dynamic 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B70-A6C6-4A1E-9CA3-6DC0F223DF5A}"/>
              </a:ext>
            </a:extLst>
          </p:cNvPr>
          <p:cNvSpPr txBox="1"/>
          <p:nvPr/>
        </p:nvSpPr>
        <p:spPr>
          <a:xfrm>
            <a:off x="173736" y="708917"/>
            <a:ext cx="84444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"/>
                <a:ea typeface="ヒラギノ角ゴ Pro W3"/>
                <a:cs typeface="Arial"/>
              </a:rPr>
              <a:t>Survey need:</a:t>
            </a:r>
            <a:endParaRPr lang="en-US" b="1" dirty="0">
              <a:cs typeface="Arial" charset="0"/>
            </a:endParaRPr>
          </a:p>
          <a:p>
            <a:r>
              <a:rPr lang="en-US" dirty="0">
                <a:latin typeface="Arial"/>
                <a:ea typeface="ヒラギノ角ゴ Pro W3"/>
                <a:cs typeface="Arial"/>
              </a:rPr>
              <a:t>Provide a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custom section subtitle</a:t>
            </a:r>
            <a:endParaRPr lang="en-US" b="1" dirty="0">
              <a:solidFill>
                <a:schemeClr val="accent1"/>
              </a:solidFill>
              <a:cs typeface="Arial"/>
            </a:endParaRPr>
          </a:p>
          <a:p>
            <a:endParaRPr lang="en-US" dirty="0">
              <a:latin typeface="Arial"/>
              <a:ea typeface="ヒラギノ角ゴ Pro W3"/>
              <a:cs typeface="Arial"/>
            </a:endParaRPr>
          </a:p>
          <a:p>
            <a:r>
              <a:rPr lang="en-US" b="1" dirty="0">
                <a:latin typeface="Arial"/>
                <a:ea typeface="ヒラギノ角ゴ Pro W3"/>
                <a:cs typeface="Arial"/>
              </a:rPr>
              <a:t>Problem:</a:t>
            </a:r>
          </a:p>
          <a:p>
            <a:r>
              <a:rPr lang="en-US" dirty="0">
                <a:latin typeface="Arial"/>
                <a:ea typeface="ヒラギノ角ゴ Pro W3"/>
                <a:cs typeface="Arial"/>
              </a:rPr>
              <a:t>When using the back button to enter a previous section,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Voxco did not update its subtitle </a:t>
            </a:r>
            <a:r>
              <a:rPr lang="en-US" dirty="0">
                <a:latin typeface="Arial"/>
                <a:ea typeface="ヒラギノ角ゴ Pro W3"/>
                <a:cs typeface="Arial"/>
              </a:rPr>
              <a:t>until the second "back" click. Users would see an inappropriate subtitle in some circumstances.</a:t>
            </a:r>
          </a:p>
          <a:p>
            <a:endParaRPr lang="en-US" dirty="0">
              <a:latin typeface="Arial"/>
              <a:ea typeface="ヒラギノ角ゴ Pro W3"/>
              <a:cs typeface="Arial"/>
            </a:endParaRPr>
          </a:p>
          <a:p>
            <a:r>
              <a:rPr lang="en-US" b="1" dirty="0">
                <a:latin typeface="Arial"/>
                <a:ea typeface="ヒラギノ角ゴ Pro W3"/>
                <a:cs typeface="Arial"/>
              </a:rPr>
              <a:t>Solution:</a:t>
            </a:r>
            <a:endParaRPr lang="en-US" b="1" dirty="0">
              <a:cs typeface="Arial"/>
            </a:endParaRPr>
          </a:p>
          <a:p>
            <a:r>
              <a:rPr lang="en-US" dirty="0">
                <a:latin typeface="Arial"/>
                <a:ea typeface="ヒラギノ角ゴ Pro W3"/>
                <a:cs typeface="Arial"/>
              </a:rPr>
              <a:t>Use jQuery to </a:t>
            </a:r>
            <a:r>
              <a:rPr lang="en-US" b="1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find and fill in </a:t>
            </a:r>
            <a:r>
              <a:rPr lang="en-US" dirty="0">
                <a:latin typeface="Arial"/>
                <a:ea typeface="ヒラギノ角ゴ Pro W3"/>
                <a:cs typeface="Arial"/>
              </a:rPr>
              <a:t>the correct section subtitle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90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06051-99A5-45DC-917D-5339100CB50C}"/>
              </a:ext>
            </a:extLst>
          </p:cNvPr>
          <p:cNvSpPr txBox="1"/>
          <p:nvPr/>
        </p:nvSpPr>
        <p:spPr>
          <a:xfrm>
            <a:off x="253249" y="904453"/>
            <a:ext cx="84444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ヒラギノ角ゴ Pro W3"/>
                <a:cs typeface="Arial"/>
              </a:rPr>
              <a:t>jQuery solution:</a:t>
            </a:r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>
                <a:latin typeface="Arial"/>
                <a:ea typeface="ヒラギノ角ゴ Pro W3"/>
                <a:cs typeface="Arial"/>
              </a:rPr>
              <a:t>Find which question page we are on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Find the subtitle HTML element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  Replace its contents with the appropriate subtitle for the page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39DEC6-17E2-4302-A257-0724DF18E415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Fix Issue with Dynamic Subtitle</a:t>
            </a:r>
          </a:p>
        </p:txBody>
      </p:sp>
    </p:spTree>
    <p:extLst>
      <p:ext uri="{BB962C8B-B14F-4D97-AF65-F5344CB8AC3E}">
        <p14:creationId xmlns:p14="http://schemas.microsoft.com/office/powerpoint/2010/main" val="68509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25949-35B8-463E-AE75-5426CEE9C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67A34-55AD-4917-AB6F-C5B6A3038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8590326" cy="4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Creating custom tables for displaying key entries from each path through a loop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B70-A6C6-4A1E-9CA3-6DC0F223DF5A}"/>
              </a:ext>
            </a:extLst>
          </p:cNvPr>
          <p:cNvSpPr txBox="1"/>
          <p:nvPr/>
        </p:nvSpPr>
        <p:spPr>
          <a:xfrm>
            <a:off x="205396" y="1653135"/>
            <a:ext cx="844442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ヒラギノ角ゴ Pro W3"/>
                <a:cs typeface="Arial"/>
              </a:rPr>
              <a:t>Survey need:</a:t>
            </a:r>
            <a:endParaRPr lang="en-US" b="1">
              <a:cs typeface="Arial" charset="0"/>
            </a:endParaRPr>
          </a:p>
          <a:p>
            <a:r>
              <a:rPr lang="en-US">
                <a:latin typeface="Arial"/>
                <a:ea typeface="ヒラギノ角ゴ Pro W3"/>
                <a:cs typeface="Arial"/>
              </a:rPr>
              <a:t>User-friendly way to review the data entered within each loop</a:t>
            </a:r>
            <a:endParaRPr lang="en-US"/>
          </a:p>
          <a:p>
            <a:endParaRPr lang="en-US">
              <a:cs typeface="Arial"/>
            </a:endParaRPr>
          </a:p>
          <a:p>
            <a:r>
              <a:rPr lang="en-US" b="1">
                <a:latin typeface="Arial"/>
                <a:ea typeface="ヒラギノ角ゴ Pro W3"/>
                <a:cs typeface="Arial"/>
              </a:rPr>
              <a:t>Problem:</a:t>
            </a:r>
          </a:p>
          <a:p>
            <a:r>
              <a:rPr lang="en-US">
                <a:latin typeface="Arial"/>
                <a:ea typeface="ヒラギノ角ゴ Pro W3"/>
                <a:cs typeface="Arial"/>
              </a:rPr>
              <a:t>Potential for dozens of loops</a:t>
            </a:r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 b="1">
                <a:latin typeface="Arial"/>
                <a:ea typeface="ヒラギノ角ゴ Pro W3"/>
                <a:cs typeface="Arial"/>
              </a:rPr>
              <a:t>Solution:</a:t>
            </a:r>
            <a:endParaRPr lang="en-US" b="1">
              <a:cs typeface="Arial"/>
            </a:endParaRPr>
          </a:p>
          <a:p>
            <a:r>
              <a:rPr lang="en-US">
                <a:latin typeface="Arial"/>
                <a:ea typeface="ヒラギノ角ゴ Pro W3"/>
                <a:cs typeface="Arial"/>
              </a:rPr>
              <a:t>Dynamic tables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02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A043-DE51-418F-AAD1-7C2C42BD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767293"/>
          </a:xfrm>
        </p:spPr>
        <p:txBody>
          <a:bodyPr/>
          <a:lstStyle/>
          <a:p>
            <a:r>
              <a:rPr lang="en-US" b="1">
                <a:latin typeface="Arial Narrow"/>
              </a:rPr>
              <a:t>Creating custom tables for displaying key entries from each path through a loop </a:t>
            </a:r>
            <a:endParaRPr lang="en-US">
              <a:latin typeface="Arial Narro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F40FC-C7F9-4550-8469-C865A5999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5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7D61F622-5A3B-4719-94DE-93F7D0FD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91" y="903806"/>
            <a:ext cx="5071017" cy="37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9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E86C42-6CCA-431B-8F79-4191ACFB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 Voxco with custom HTML, CSS, and jQuery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4AB4A-A8FB-42BA-906A-29E109E4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709624"/>
            <a:ext cx="8842248" cy="131415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Voxco generates its own HTML, CSS, and jQuery</a:t>
            </a:r>
          </a:p>
          <a:p>
            <a:r>
              <a:rPr lang="en-US"/>
              <a:t>But allows for custom HTML in various places</a:t>
            </a:r>
          </a:p>
          <a:p>
            <a:r>
              <a:rPr lang="en-US"/>
              <a:t>And custom CSS and JS/jQuery in Look and Feel </a:t>
            </a:r>
            <a:r>
              <a:rPr lang="en-US">
                <a:latin typeface="Work Sans" pitchFamily="2" charset="0"/>
              </a:rPr>
              <a:t>→</a:t>
            </a:r>
            <a:r>
              <a:rPr lang="en-US"/>
              <a:t> Advanced Settings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83325-72F1-4DA2-A4FC-D3A85E81F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3E552F3-BECF-4C73-B7BA-884D1C15F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435018"/>
              </p:ext>
            </p:extLst>
          </p:nvPr>
        </p:nvGraphicFramePr>
        <p:xfrm>
          <a:off x="457200" y="2023782"/>
          <a:ext cx="82296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0945800" imgH="3707640" progId="Photoshop.Image.21">
                  <p:embed/>
                </p:oleObj>
              </mc:Choice>
              <mc:Fallback>
                <p:oleObj name="Image" r:id="rId3" imgW="10945800" imgH="3707640" progId="Photoshop.Image.2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3E552F3-BECF-4C73-B7BA-884D1C15FF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23782"/>
                        <a:ext cx="82296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84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3C24-9015-4667-BEAB-164BD41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858214"/>
          </a:xfrm>
        </p:spPr>
        <p:txBody>
          <a:bodyPr/>
          <a:lstStyle/>
          <a:p>
            <a:r>
              <a:rPr lang="en-US" b="1">
                <a:latin typeface="Arial Narrow"/>
              </a:rPr>
              <a:t>Creating custom tables for displaying key entries from each path through a loop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2BA33-D053-485A-9D00-4CFA78D24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F5EE57-6B78-4F8D-BB38-7FE52CF3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9" y="1288609"/>
            <a:ext cx="6360376" cy="30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98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36E0-9FCA-4E54-AB7F-719E629B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Dynamic Data Display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5974A-7542-4BC9-B26A-94CD7E81A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F3DC2D55-256A-4D69-AD0E-D1706CAF1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7" y="649080"/>
            <a:ext cx="5681065" cy="4059216"/>
          </a:xfrm>
          <a:prstGeom prst="rect">
            <a:avLst/>
          </a:prstGeom>
        </p:spPr>
      </p:pic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9469D31-89D2-4CBB-933F-BB2C45902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28" y="1745295"/>
            <a:ext cx="2743200" cy="4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4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281A-8A5D-47D3-B848-EC30D37A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Data Display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00BB75-BD3E-48DD-B356-CC60DDC5C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86547095-44FC-4F28-9059-1D281A139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6" y="802676"/>
            <a:ext cx="4499517" cy="3879654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455A8FA5-E3BF-4275-B312-C71CDA8AF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40" y="801515"/>
            <a:ext cx="4353156" cy="38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3F18-63A4-4FE4-BF53-5B16F83A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E24A-2B44-4257-919B-79257CEE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can build upon or modify what Voxco provides through inserting custom HTML, CSS, and JavaScript.</a:t>
            </a:r>
          </a:p>
          <a:p>
            <a:r>
              <a:rPr lang="en-US"/>
              <a:t>Some simple modifications can greatly improve the experience for respondents.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E00B-96FD-4D37-AA29-427CF21D6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01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 bwMode="auto">
          <a:xfrm>
            <a:off x="0" y="-7234"/>
            <a:ext cx="9144001" cy="48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599" y="3900363"/>
            <a:ext cx="8853985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4950" b="1">
                <a:solidFill>
                  <a:schemeClr val="bg1"/>
                </a:solidFill>
              </a:rPr>
              <a:t>Thank you</a:t>
            </a:r>
          </a:p>
          <a:p>
            <a:pPr>
              <a:lnSpc>
                <a:spcPct val="70000"/>
              </a:lnSpc>
            </a:pPr>
            <a:endParaRPr 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Matt Bensen| mbensen@rti.org </a:t>
            </a:r>
            <a:r>
              <a:rPr lang="en-US" sz="1200" b="1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Watkins| rwatkins@rti.org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Melissa Page| email: mpage@rti.org</a:t>
            </a: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C6BC-F78E-4687-B9AF-682B1521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50931"/>
            <a:ext cx="4587240" cy="1364301"/>
          </a:xfrm>
        </p:spPr>
        <p:txBody>
          <a:bodyPr/>
          <a:lstStyle/>
          <a:p>
            <a:r>
              <a:rPr lang="en-US" b="0">
                <a:latin typeface="Arial Narrow"/>
              </a:rPr>
              <a:t>Voxco Allows You to Insert Your Own HTML, CSS, and JavaScript (or jQuery)</a:t>
            </a:r>
            <a:endParaRPr lang="en-US">
              <a:latin typeface="Arial Narro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94501F-023A-4743-8F94-0F5465F22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943B891-6696-49D7-AB52-175834878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72" y="149327"/>
            <a:ext cx="1332886" cy="203343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EE3BFD2-063D-4DD1-937A-79F0DFC79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432" y="1163279"/>
            <a:ext cx="1332886" cy="2033434"/>
          </a:xfrm>
          <a:prstGeom prst="rect">
            <a:avLst/>
          </a:prstGeom>
        </p:spPr>
      </p:pic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03844F-ECC9-4E15-AB6D-45B38D3A4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626" y="2656554"/>
            <a:ext cx="1332886" cy="2033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83D68-05AB-49A9-B7E0-CF5E6DAB6DC2}"/>
              </a:ext>
            </a:extLst>
          </p:cNvPr>
          <p:cNvSpPr txBox="1"/>
          <p:nvPr/>
        </p:nvSpPr>
        <p:spPr>
          <a:xfrm>
            <a:off x="347663" y="1746605"/>
            <a:ext cx="1261884" cy="2049279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b="1"/>
              <a:t>HTML</a:t>
            </a:r>
          </a:p>
          <a:p>
            <a:pPr>
              <a:lnSpc>
                <a:spcPct val="250000"/>
              </a:lnSpc>
            </a:pPr>
            <a:r>
              <a:rPr lang="en-US" b="1"/>
              <a:t>CSS</a:t>
            </a:r>
          </a:p>
          <a:p>
            <a:pPr>
              <a:lnSpc>
                <a:spcPct val="250000"/>
              </a:lnSpc>
            </a:pPr>
            <a:r>
              <a:rPr lang="en-US" b="1"/>
              <a:t>JS/jQuery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71307-CE0E-4FA4-AADC-4AB1506B7574}"/>
              </a:ext>
            </a:extLst>
          </p:cNvPr>
          <p:cNvSpPr txBox="1"/>
          <p:nvPr/>
        </p:nvSpPr>
        <p:spPr>
          <a:xfrm>
            <a:off x="1792050" y="1746604"/>
            <a:ext cx="2262158" cy="2049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/>
              <a:t>structure</a:t>
            </a:r>
          </a:p>
          <a:p>
            <a:pPr>
              <a:lnSpc>
                <a:spcPct val="250000"/>
              </a:lnSpc>
            </a:pPr>
            <a:r>
              <a:rPr lang="en-US"/>
              <a:t>style</a:t>
            </a:r>
          </a:p>
          <a:p>
            <a:pPr>
              <a:lnSpc>
                <a:spcPct val="250000"/>
              </a:lnSpc>
            </a:pPr>
            <a:r>
              <a:rPr lang="en-US"/>
              <a:t>dynamic/interactivity</a:t>
            </a:r>
          </a:p>
        </p:txBody>
      </p:sp>
    </p:spTree>
    <p:extLst>
      <p:ext uri="{BB962C8B-B14F-4D97-AF65-F5344CB8AC3E}">
        <p14:creationId xmlns:p14="http://schemas.microsoft.com/office/powerpoint/2010/main" val="113221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B818E-F67E-44AB-ABAB-9A4500CE2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146ED4-CE85-4A3A-A28D-3A67E7CE5972}"/>
              </a:ext>
            </a:extLst>
          </p:cNvPr>
          <p:cNvSpPr txBox="1">
            <a:spLocks/>
          </p:cNvSpPr>
          <p:nvPr/>
        </p:nvSpPr>
        <p:spPr>
          <a:xfrm>
            <a:off x="137159" y="137160"/>
            <a:ext cx="8842248" cy="7672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b="1" kern="0">
                <a:latin typeface="Arial Narrow"/>
              </a:rPr>
              <a:t>Create Clean Page Presentation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B70-A6C6-4A1E-9CA3-6DC0F223DF5A}"/>
              </a:ext>
            </a:extLst>
          </p:cNvPr>
          <p:cNvSpPr txBox="1"/>
          <p:nvPr/>
        </p:nvSpPr>
        <p:spPr>
          <a:xfrm>
            <a:off x="191625" y="902611"/>
            <a:ext cx="84444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ea typeface="ヒラギノ角ゴ Pro W3"/>
                <a:cs typeface="Arial"/>
              </a:rPr>
              <a:t>Need: </a:t>
            </a:r>
            <a:r>
              <a:rPr lang="en-US">
                <a:latin typeface="Arial"/>
                <a:ea typeface="ヒラギノ角ゴ Pro W3"/>
                <a:cs typeface="Arial"/>
              </a:rPr>
              <a:t>Make it so text doesn’t wrap around the question identifier</a:t>
            </a:r>
            <a:endParaRPr lang="en-US"/>
          </a:p>
          <a:p>
            <a:endParaRPr lang="en-US">
              <a:latin typeface="Arial"/>
              <a:ea typeface="ヒラギノ角ゴ Pro W3"/>
              <a:cs typeface="Arial"/>
            </a:endParaRPr>
          </a:p>
          <a:p>
            <a:r>
              <a:rPr lang="en-US" b="1">
                <a:latin typeface="Arial"/>
                <a:ea typeface="ヒラギノ角ゴ Pro W3"/>
                <a:cs typeface="Arial"/>
              </a:rPr>
              <a:t>Solution:</a:t>
            </a:r>
            <a:endParaRPr lang="en-US" b="1">
              <a:cs typeface="Arial"/>
            </a:endParaRPr>
          </a:p>
          <a:p>
            <a:r>
              <a:rPr lang="en-US">
                <a:latin typeface="Arial"/>
                <a:ea typeface="ヒラギノ角ゴ Pro W3"/>
                <a:cs typeface="Arial"/>
              </a:rPr>
              <a:t>CSS styling: Use Flexbox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59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CF74A-6935-47EC-AEC2-25B9BAB46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B3E07-1ECD-40FA-B11C-9E13CAB3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25970"/>
            <a:ext cx="87630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E9BF2-D00B-440B-BC30-246355FB2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99F2F-E07E-42A0-B7DF-1C7FD017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399"/>
            <a:ext cx="9144000" cy="34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7653E-E85A-413B-B062-A9CAD3B2E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48EC5-396A-4F2E-89D0-C15E29959D8D}"/>
              </a:ext>
            </a:extLst>
          </p:cNvPr>
          <p:cNvSpPr txBox="1"/>
          <p:nvPr/>
        </p:nvSpPr>
        <p:spPr>
          <a:xfrm>
            <a:off x="2286000" y="1309190"/>
            <a:ext cx="4572000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.flex-container {display: flex;}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.flex-number {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flex-grow: 0;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padding-right: 8px;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.flex-question {flex-grow: 1;}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5BF20-58B8-42F5-9E68-964172C42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FB732-9A71-4959-B88B-565E977C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90889"/>
            <a:ext cx="8610600" cy="38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27429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9D2A2B"/>
      </a:accent2>
      <a:accent3>
        <a:srgbClr val="00A3DF"/>
      </a:accent3>
      <a:accent4>
        <a:srgbClr val="83BD00"/>
      </a:accent4>
      <a:accent5>
        <a:srgbClr val="FFC845"/>
      </a:accent5>
      <a:accent6>
        <a:srgbClr val="68468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COVID-19_Template" id="{95B153E8-43F0-3D4E-9569-66CE0AB1CBC4}" vid="{BC491553-8F91-7E42-A013-1053F415A7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3B557D6BB6447AAAB41C42362CB86" ma:contentTypeVersion="12" ma:contentTypeDescription="Create a new document." ma:contentTypeScope="" ma:versionID="3c877548617b93b6ec3c5e92c9115662">
  <xsd:schema xmlns:xsd="http://www.w3.org/2001/XMLSchema" xmlns:xs="http://www.w3.org/2001/XMLSchema" xmlns:p="http://schemas.microsoft.com/office/2006/metadata/properties" xmlns:ns1="893535dc-a6ba-4ab3-bc6b-b8b74b13bb21" targetNamespace="http://schemas.microsoft.com/office/2006/metadata/properties" ma:root="true" ma:fieldsID="84f6446958290a5de0ca84b168bac464" ns1:_="">
    <xsd:import namespace="893535dc-a6ba-4ab3-bc6b-b8b74b13bb21"/>
    <xsd:element name="properties">
      <xsd:complexType>
        <xsd:sequence>
          <xsd:element name="documentManagement">
            <xsd:complexType>
              <xsd:all>
                <xsd:element ref="ns1:Order0" minOccurs="0"/>
                <xsd:element ref="ns1:Size" minOccurs="0"/>
                <xsd:element ref="ns1:Color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AutoKeyPoints" minOccurs="0"/>
                <xsd:element ref="ns1:MediaServiceKeyPoints" minOccurs="0"/>
                <xsd:element ref="ns1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535dc-a6ba-4ab3-bc6b-b8b74b13bb21" elementFormDefault="qualified">
    <xsd:import namespace="http://schemas.microsoft.com/office/2006/documentManagement/types"/>
    <xsd:import namespace="http://schemas.microsoft.com/office/infopath/2007/PartnerControls"/>
    <xsd:element name="Order0" ma:index="0" nillable="true" ma:displayName="Order" ma:format="Dropdown" ma:internalName="Order0" ma:percentage="FALSE">
      <xsd:simpleType>
        <xsd:restriction base="dms:Number"/>
      </xsd:simpleType>
    </xsd:element>
    <xsd:element name="Size" ma:index="3" nillable="true" ma:displayName="Size" ma:format="Dropdown" ma:internalName="Size">
      <xsd:simpleType>
        <xsd:restriction base="dms:Text">
          <xsd:maxLength value="255"/>
        </xsd:restriction>
      </xsd:simpleType>
    </xsd:element>
    <xsd:element name="Color" ma:index="4" nillable="true" ma:displayName="Color" ma:format="Dropdown" ma:internalName="Color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ze xmlns="893535dc-a6ba-4ab3-bc6b-b8b74b13bb21" xsi:nil="true"/>
    <Color xmlns="893535dc-a6ba-4ab3-bc6b-b8b74b13bb21" xsi:nil="true"/>
    <Order0 xmlns="893535dc-a6ba-4ab3-bc6b-b8b74b13bb21">3</Order0>
  </documentManagement>
</p:properties>
</file>

<file path=customXml/itemProps1.xml><?xml version="1.0" encoding="utf-8"?>
<ds:datastoreItem xmlns:ds="http://schemas.openxmlformats.org/officeDocument/2006/customXml" ds:itemID="{60C54BB1-942D-4EE1-BC60-0BEE55ED60EA}">
  <ds:schemaRefs>
    <ds:schemaRef ds:uri="893535dc-a6ba-4ab3-bc6b-b8b74b13bb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9CB693-0DEF-4114-9482-174E83C8CC11}">
  <ds:schemaRefs>
    <ds:schemaRef ds:uri="893535dc-a6ba-4ab3-bc6b-b8b74b13bb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On-screen Show (16:9)</PresentationFormat>
  <Paragraphs>139</Paragraphs>
  <Slides>34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System Font Regular</vt:lpstr>
      <vt:lpstr>Wingdings</vt:lpstr>
      <vt:lpstr>Work Sans</vt:lpstr>
      <vt:lpstr>RTI Corporate (White)</vt:lpstr>
      <vt:lpstr>Image</vt:lpstr>
      <vt:lpstr>Adding jQuery, CSS, And HTML Programming To Voxco For Better User Experience</vt:lpstr>
      <vt:lpstr>Voxco Provides Look and Feel Options</vt:lpstr>
      <vt:lpstr>Enhance Voxco with custom HTML, CSS, and jQuery</vt:lpstr>
      <vt:lpstr>Voxco Allows You to Insert Your Own HTML, CSS, and JavaScript (or jQuery)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custom tables for displaying key entries from each path through a loop </vt:lpstr>
      <vt:lpstr>Creating custom tables for displaying key entries from each path through a loop</vt:lpstr>
      <vt:lpstr>Dynamic Data Display</vt:lpstr>
      <vt:lpstr>Dynamic Data Display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Responses to COVID-19, Part III:</dc:title>
  <dc:creator>Matthew Bensen</dc:creator>
  <cp:lastModifiedBy>Watkins, Rebecca</cp:lastModifiedBy>
  <cp:revision>1</cp:revision>
  <dcterms:created xsi:type="dcterms:W3CDTF">2020-11-25T21:08:35Z</dcterms:created>
  <dcterms:modified xsi:type="dcterms:W3CDTF">2022-03-24T13:05:45Z</dcterms:modified>
</cp:coreProperties>
</file>