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3" r:id="rId1"/>
    <p:sldMasterId id="2147483714" r:id="rId2"/>
    <p:sldMasterId id="2147483715" r:id="rId3"/>
    <p:sldMasterId id="2147483716" r:id="rId4"/>
    <p:sldMasterId id="2147483717" r:id="rId5"/>
    <p:sldMasterId id="2147483718" r:id="rId6"/>
    <p:sldMasterId id="2147483719" r:id="rId7"/>
  </p:sldMasterIdLst>
  <p:notesMasterIdLst>
    <p:notesMasterId r:id="rId28"/>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1dc9e136e5_0_192: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g11dc9e136e5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g11dc9e136e5_0_192:notes"/>
          <p:cNvSpPr txBox="1">
            <a:spLocks noGrp="1"/>
          </p:cNvSpPr>
          <p:nvPr>
            <p:ph type="hdr" idx="3"/>
          </p:nvPr>
        </p:nvSpPr>
        <p:spPr>
          <a:xfrm>
            <a:off x="0" y="0"/>
            <a:ext cx="2971800" cy="45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474" name="Google Shape;474;g11dc9e136e5_0_192: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lt1"/>
              </a:buClr>
              <a:buSzPts val="1200"/>
              <a:buFont typeface="Calibri"/>
              <a:buNone/>
            </a:pPr>
            <a:endParaRPr sz="1200" b="0" i="0" u="none" strike="noStrike" cap="none">
              <a:solidFill>
                <a:srgbClr val="000000"/>
              </a:solidFill>
              <a:latin typeface="Calibri"/>
              <a:ea typeface="Calibri"/>
              <a:cs typeface="Calibri"/>
              <a:sym typeface="Calibri"/>
            </a:endParaRPr>
          </a:p>
        </p:txBody>
      </p:sp>
      <p:sp>
        <p:nvSpPr>
          <p:cNvPr id="475" name="Google Shape;475;g11dc9e136e5_0_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2163d7ca6b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2163d7ca6b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2163d7ca6b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2163d7ca6b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1dc9e136e5_0_2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1dc9e136e5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12163d7ca6b_0_3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12163d7ca6b_0_3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2163d7ca6b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2163d7ca6b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2163d7ca6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2163d7ca6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12163d7ca6b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12163d7ca6b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12163d7ca6b_0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12163d7ca6b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234cfc75de_1_1071:notes"/>
          <p:cNvSpPr>
            <a:spLocks noGrp="1" noRot="1" noChangeAspect="1"/>
          </p:cNvSpPr>
          <p:nvPr>
            <p:ph type="sldImg" idx="2"/>
          </p:nvPr>
        </p:nvSpPr>
        <p:spPr>
          <a:xfrm>
            <a:off x="686157" y="1143000"/>
            <a:ext cx="548568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g1234cfc75de_1_10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657" name="Google Shape;657;g1234cfc75de_1_10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234cfc75de_1_10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800">
              <a:solidFill>
                <a:srgbClr val="262262"/>
              </a:solidFill>
              <a:highlight>
                <a:schemeClr val="lt1"/>
              </a:highlight>
              <a:latin typeface="Arial"/>
              <a:ea typeface="Arial"/>
              <a:cs typeface="Arial"/>
              <a:sym typeface="Arial"/>
            </a:endParaRPr>
          </a:p>
        </p:txBody>
      </p:sp>
      <p:sp>
        <p:nvSpPr>
          <p:cNvPr id="667" name="Google Shape;667;g1234cfc75de_1_1060:notes"/>
          <p:cNvSpPr>
            <a:spLocks noGrp="1" noRot="1" noChangeAspect="1"/>
          </p:cNvSpPr>
          <p:nvPr>
            <p:ph type="sldImg" idx="2"/>
          </p:nvPr>
        </p:nvSpPr>
        <p:spPr>
          <a:xfrm>
            <a:off x="686157" y="1143000"/>
            <a:ext cx="548568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12163d7ca6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12163d7ca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2163d7ca6b_0_33:notes"/>
          <p:cNvSpPr txBox="1">
            <a:spLocks noGrp="1"/>
          </p:cNvSpPr>
          <p:nvPr>
            <p:ph type="body" idx="1"/>
          </p:nvPr>
        </p:nvSpPr>
        <p:spPr>
          <a:xfrm>
            <a:off x="1463675" y="3960813"/>
            <a:ext cx="11703000" cy="3240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9" name="Google Shape;679;g12163d7ca6b_0_33:notes"/>
          <p:cNvSpPr>
            <a:spLocks noGrp="1" noRot="1" noChangeAspect="1"/>
          </p:cNvSpPr>
          <p:nvPr>
            <p:ph type="sldImg" idx="2"/>
          </p:nvPr>
        </p:nvSpPr>
        <p:spPr>
          <a:xfrm>
            <a:off x="4846959" y="1028700"/>
            <a:ext cx="4936500" cy="2778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12328eeda30_1_4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g12328eeda30_1_410:notes"/>
          <p:cNvSpPr>
            <a:spLocks noGrp="1" noRot="1" noChangeAspect="1"/>
          </p:cNvSpPr>
          <p:nvPr>
            <p:ph type="sldImg" idx="2"/>
          </p:nvPr>
        </p:nvSpPr>
        <p:spPr>
          <a:xfrm>
            <a:off x="686157" y="1143000"/>
            <a:ext cx="548568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234cfc75de_1_197:notes"/>
          <p:cNvSpPr>
            <a:spLocks noGrp="1" noRot="1" noChangeAspect="1"/>
          </p:cNvSpPr>
          <p:nvPr>
            <p:ph type="sldImg" idx="2"/>
          </p:nvPr>
        </p:nvSpPr>
        <p:spPr>
          <a:xfrm>
            <a:off x="686157" y="1143000"/>
            <a:ext cx="548568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1234cfc75de_1_1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03" name="Google Shape;503;g1234cfc75de_1_19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234cfc75de_1_214:notes"/>
          <p:cNvSpPr>
            <a:spLocks noGrp="1" noRot="1" noChangeAspect="1"/>
          </p:cNvSpPr>
          <p:nvPr>
            <p:ph type="sldImg" idx="2"/>
          </p:nvPr>
        </p:nvSpPr>
        <p:spPr>
          <a:xfrm>
            <a:off x="686157" y="1143000"/>
            <a:ext cx="548568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g1234cfc75de_1_2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21" name="Google Shape;521;g1234cfc75de_1_2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234cfc75de_1_1085:notes"/>
          <p:cNvSpPr>
            <a:spLocks noGrp="1" noRot="1" noChangeAspect="1"/>
          </p:cNvSpPr>
          <p:nvPr>
            <p:ph type="sldImg" idx="2"/>
          </p:nvPr>
        </p:nvSpPr>
        <p:spPr>
          <a:xfrm>
            <a:off x="686157" y="1143000"/>
            <a:ext cx="548568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g1234cfc75de_1_10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45" name="Google Shape;545;g1234cfc75de_1_108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234cfc75de_1_1111:notes"/>
          <p:cNvSpPr>
            <a:spLocks noGrp="1" noRot="1" noChangeAspect="1"/>
          </p:cNvSpPr>
          <p:nvPr>
            <p:ph type="sldImg" idx="2"/>
          </p:nvPr>
        </p:nvSpPr>
        <p:spPr>
          <a:xfrm>
            <a:off x="686157" y="1143000"/>
            <a:ext cx="548568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1234cfc75de_1_1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61" name="Google Shape;561;g1234cfc75de_1_11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1234cfc75de_1_1121:notes"/>
          <p:cNvSpPr>
            <a:spLocks noGrp="1" noRot="1" noChangeAspect="1"/>
          </p:cNvSpPr>
          <p:nvPr>
            <p:ph type="sldImg" idx="2"/>
          </p:nvPr>
        </p:nvSpPr>
        <p:spPr>
          <a:xfrm>
            <a:off x="686157" y="1143000"/>
            <a:ext cx="5485686"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g1234cfc75de_1_11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endParaRPr/>
          </a:p>
        </p:txBody>
      </p:sp>
      <p:sp>
        <p:nvSpPr>
          <p:cNvPr id="571" name="Google Shape;571;g1234cfc75de_1_11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12163d7ca6b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12163d7ca6b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rgbClr val="262261"/>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body" idx="1"/>
          </p:nvPr>
        </p:nvSpPr>
        <p:spPr>
          <a:xfrm>
            <a:off x="6339470" y="3692171"/>
            <a:ext cx="2571600" cy="685800"/>
          </a:xfrm>
          <a:prstGeom prst="rect">
            <a:avLst/>
          </a:prstGeom>
          <a:noFill/>
          <a:ln>
            <a:noFill/>
          </a:ln>
        </p:spPr>
        <p:txBody>
          <a:bodyPr spcFirstLastPara="1" wrap="square" lIns="0" tIns="0" rIns="0" bIns="0" anchor="b" anchorCtr="0">
            <a:noAutofit/>
          </a:bodyPr>
          <a:lstStyle>
            <a:lvl1pPr marL="457200" lvl="0" indent="-228600" algn="l" rtl="0">
              <a:lnSpc>
                <a:spcPct val="114000"/>
              </a:lnSpc>
              <a:spcBef>
                <a:spcPts val="0"/>
              </a:spcBef>
              <a:spcAft>
                <a:spcPts val="0"/>
              </a:spcAft>
              <a:buClr>
                <a:schemeClr val="lt1"/>
              </a:buClr>
              <a:buSzPts val="900"/>
              <a:buFont typeface="Arial"/>
              <a:buNone/>
              <a:defRPr sz="1200">
                <a:solidFill>
                  <a:schemeClr val="lt1"/>
                </a:solidFill>
              </a:defRPr>
            </a:lvl1pPr>
            <a:lvl2pPr marL="914400" lvl="1" indent="-228600" algn="l" rtl="0">
              <a:lnSpc>
                <a:spcPct val="140000"/>
              </a:lnSpc>
              <a:spcBef>
                <a:spcPts val="0"/>
              </a:spcBef>
              <a:spcAft>
                <a:spcPts val="0"/>
              </a:spcAft>
              <a:buClr>
                <a:schemeClr val="lt1"/>
              </a:buClr>
              <a:buSzPts val="1300"/>
              <a:buFont typeface="Arial"/>
              <a:buNone/>
              <a:defRPr sz="1100"/>
            </a:lvl2pPr>
            <a:lvl3pPr marL="1371600" lvl="2" indent="-228600" algn="l" rtl="0">
              <a:lnSpc>
                <a:spcPct val="140000"/>
              </a:lnSpc>
              <a:spcBef>
                <a:spcPts val="0"/>
              </a:spcBef>
              <a:spcAft>
                <a:spcPts val="0"/>
              </a:spcAft>
              <a:buClr>
                <a:schemeClr val="lt1"/>
              </a:buClr>
              <a:buSzPts val="1100"/>
              <a:buFont typeface="Arial"/>
              <a:buNone/>
              <a:defRPr sz="1100"/>
            </a:lvl3pPr>
            <a:lvl4pPr marL="1828800" lvl="3" indent="-228600" algn="l" rtl="0">
              <a:lnSpc>
                <a:spcPct val="140000"/>
              </a:lnSpc>
              <a:spcBef>
                <a:spcPts val="0"/>
              </a:spcBef>
              <a:spcAft>
                <a:spcPts val="0"/>
              </a:spcAft>
              <a:buClr>
                <a:schemeClr val="lt1"/>
              </a:buClr>
              <a:buSzPts val="700"/>
              <a:buFont typeface="Arial"/>
              <a:buNone/>
              <a:defRPr sz="1100"/>
            </a:lvl4pPr>
            <a:lvl5pPr marL="2286000" lvl="4" indent="-228600" algn="l" rtl="0">
              <a:lnSpc>
                <a:spcPct val="140000"/>
              </a:lnSpc>
              <a:spcBef>
                <a:spcPts val="0"/>
              </a:spcBef>
              <a:spcAft>
                <a:spcPts val="0"/>
              </a:spcAft>
              <a:buClr>
                <a:schemeClr val="lt1"/>
              </a:buClr>
              <a:buSzPts val="1300"/>
              <a:buFont typeface="Arial"/>
              <a:buNone/>
              <a:defRPr sz="1100"/>
            </a:lvl5pPr>
            <a:lvl6pPr marL="2743200" lvl="5" indent="-273050" algn="l" rtl="0">
              <a:lnSpc>
                <a:spcPct val="90000"/>
              </a:lnSpc>
              <a:spcBef>
                <a:spcPts val="300"/>
              </a:spcBef>
              <a:spcAft>
                <a:spcPts val="0"/>
              </a:spcAft>
              <a:buClr>
                <a:schemeClr val="lt1"/>
              </a:buClr>
              <a:buSzPts val="700"/>
              <a:buChar char="•"/>
              <a:defRPr/>
            </a:lvl6pPr>
            <a:lvl7pPr marL="3200400" lvl="6" indent="-273050" algn="l" rtl="0">
              <a:lnSpc>
                <a:spcPct val="90000"/>
              </a:lnSpc>
              <a:spcBef>
                <a:spcPts val="300"/>
              </a:spcBef>
              <a:spcAft>
                <a:spcPts val="0"/>
              </a:spcAft>
              <a:buClr>
                <a:schemeClr val="lt1"/>
              </a:buClr>
              <a:buSzPts val="700"/>
              <a:buChar char="•"/>
              <a:defRPr/>
            </a:lvl7pPr>
            <a:lvl8pPr marL="3657600" lvl="7" indent="-273050" algn="l" rtl="0">
              <a:lnSpc>
                <a:spcPct val="90000"/>
              </a:lnSpc>
              <a:spcBef>
                <a:spcPts val="300"/>
              </a:spcBef>
              <a:spcAft>
                <a:spcPts val="0"/>
              </a:spcAft>
              <a:buClr>
                <a:schemeClr val="lt1"/>
              </a:buClr>
              <a:buSzPts val="700"/>
              <a:buChar char="•"/>
              <a:defRPr/>
            </a:lvl8pPr>
            <a:lvl9pPr marL="4114800" lvl="8" indent="-273050" algn="l" rtl="0">
              <a:lnSpc>
                <a:spcPct val="90000"/>
              </a:lnSpc>
              <a:spcBef>
                <a:spcPts val="300"/>
              </a:spcBef>
              <a:spcAft>
                <a:spcPts val="0"/>
              </a:spcAft>
              <a:buClr>
                <a:schemeClr val="lt1"/>
              </a:buClr>
              <a:buSzPts val="700"/>
              <a:buChar char="•"/>
              <a:defRPr/>
            </a:lvl9pPr>
          </a:lstStyle>
          <a:p>
            <a:endParaRPr/>
          </a:p>
        </p:txBody>
      </p:sp>
      <p:sp>
        <p:nvSpPr>
          <p:cNvPr id="56" name="Google Shape;56;p14"/>
          <p:cNvSpPr txBox="1">
            <a:spLocks noGrp="1"/>
          </p:cNvSpPr>
          <p:nvPr>
            <p:ph type="subTitle" idx="2"/>
          </p:nvPr>
        </p:nvSpPr>
        <p:spPr>
          <a:xfrm>
            <a:off x="585579" y="0"/>
            <a:ext cx="6488100" cy="1689300"/>
          </a:xfrm>
          <a:prstGeom prst="rect">
            <a:avLst/>
          </a:prstGeom>
          <a:noFill/>
          <a:ln>
            <a:noFill/>
          </a:ln>
        </p:spPr>
        <p:txBody>
          <a:bodyPr spcFirstLastPara="1" wrap="square" lIns="0" tIns="0" rIns="0" bIns="0" anchor="b" anchorCtr="0">
            <a:noAutofit/>
          </a:bodyPr>
          <a:lstStyle>
            <a:lvl1pPr lvl="0" algn="l" rtl="0">
              <a:lnSpc>
                <a:spcPct val="114000"/>
              </a:lnSpc>
              <a:spcBef>
                <a:spcPts val="0"/>
              </a:spcBef>
              <a:spcAft>
                <a:spcPts val="0"/>
              </a:spcAft>
              <a:buClr>
                <a:schemeClr val="lt1"/>
              </a:buClr>
              <a:buSzPts val="1600"/>
              <a:buNone/>
              <a:defRPr sz="2700">
                <a:solidFill>
                  <a:schemeClr val="lt1"/>
                </a:solidFill>
              </a:defRPr>
            </a:lvl1pPr>
            <a:lvl2pPr lvl="1" algn="ctr" rtl="0">
              <a:lnSpc>
                <a:spcPct val="114000"/>
              </a:lnSpc>
              <a:spcBef>
                <a:spcPts val="0"/>
              </a:spcBef>
              <a:spcAft>
                <a:spcPts val="0"/>
              </a:spcAft>
              <a:buClr>
                <a:schemeClr val="lt1"/>
              </a:buClr>
              <a:buSzPts val="1300"/>
              <a:buNone/>
              <a:defRPr sz="1100"/>
            </a:lvl2pPr>
            <a:lvl3pPr lvl="2" algn="ctr" rtl="0">
              <a:lnSpc>
                <a:spcPct val="114000"/>
              </a:lnSpc>
              <a:spcBef>
                <a:spcPts val="0"/>
              </a:spcBef>
              <a:spcAft>
                <a:spcPts val="0"/>
              </a:spcAft>
              <a:buClr>
                <a:schemeClr val="lt1"/>
              </a:buClr>
              <a:buSzPts val="1000"/>
              <a:buNone/>
              <a:defRPr sz="1000"/>
            </a:lvl3pPr>
            <a:lvl4pPr lvl="3" algn="ctr" rtl="0">
              <a:lnSpc>
                <a:spcPct val="114000"/>
              </a:lnSpc>
              <a:spcBef>
                <a:spcPts val="0"/>
              </a:spcBef>
              <a:spcAft>
                <a:spcPts val="0"/>
              </a:spcAft>
              <a:buClr>
                <a:schemeClr val="lt1"/>
              </a:buClr>
              <a:buSzPts val="500"/>
              <a:buNone/>
              <a:defRPr sz="900"/>
            </a:lvl4pPr>
            <a:lvl5pPr lvl="4" algn="ctr" rtl="0">
              <a:lnSpc>
                <a:spcPct val="114000"/>
              </a:lnSpc>
              <a:spcBef>
                <a:spcPts val="0"/>
              </a:spcBef>
              <a:spcAft>
                <a:spcPts val="0"/>
              </a:spcAft>
              <a:buClr>
                <a:schemeClr val="lt1"/>
              </a:buClr>
              <a:buSzPts val="1000"/>
              <a:buNone/>
              <a:defRPr sz="900"/>
            </a:lvl5pPr>
            <a:lvl6pPr lvl="5" algn="ctr" rtl="0">
              <a:lnSpc>
                <a:spcPct val="90000"/>
              </a:lnSpc>
              <a:spcBef>
                <a:spcPts val="300"/>
              </a:spcBef>
              <a:spcAft>
                <a:spcPts val="0"/>
              </a:spcAft>
              <a:buClr>
                <a:schemeClr val="lt1"/>
              </a:buClr>
              <a:buSzPts val="900"/>
              <a:buNone/>
              <a:defRPr sz="900"/>
            </a:lvl6pPr>
            <a:lvl7pPr lvl="6" algn="ctr" rtl="0">
              <a:lnSpc>
                <a:spcPct val="90000"/>
              </a:lnSpc>
              <a:spcBef>
                <a:spcPts val="300"/>
              </a:spcBef>
              <a:spcAft>
                <a:spcPts val="0"/>
              </a:spcAft>
              <a:buClr>
                <a:schemeClr val="lt1"/>
              </a:buClr>
              <a:buSzPts val="900"/>
              <a:buNone/>
              <a:defRPr sz="900"/>
            </a:lvl7pPr>
            <a:lvl8pPr lvl="7" algn="ctr" rtl="0">
              <a:lnSpc>
                <a:spcPct val="90000"/>
              </a:lnSpc>
              <a:spcBef>
                <a:spcPts val="300"/>
              </a:spcBef>
              <a:spcAft>
                <a:spcPts val="0"/>
              </a:spcAft>
              <a:buClr>
                <a:schemeClr val="lt1"/>
              </a:buClr>
              <a:buSzPts val="900"/>
              <a:buNone/>
              <a:defRPr sz="900"/>
            </a:lvl8pPr>
            <a:lvl9pPr lvl="8" algn="ctr" rtl="0">
              <a:lnSpc>
                <a:spcPct val="90000"/>
              </a:lnSpc>
              <a:spcBef>
                <a:spcPts val="300"/>
              </a:spcBef>
              <a:spcAft>
                <a:spcPts val="0"/>
              </a:spcAft>
              <a:buClr>
                <a:schemeClr val="lt1"/>
              </a:buClr>
              <a:buSzPts val="900"/>
              <a:buNone/>
              <a:defRPr sz="900"/>
            </a:lvl9pPr>
          </a:lstStyle>
          <a:p>
            <a:endParaRPr/>
          </a:p>
        </p:txBody>
      </p:sp>
      <p:pic>
        <p:nvPicPr>
          <p:cNvPr id="57" name="Google Shape;57;p14" descr="A group of people posing for a photo&#10;&#10;Description automatically generated"/>
          <p:cNvPicPr preferRelativeResize="0"/>
          <p:nvPr/>
        </p:nvPicPr>
        <p:blipFill rotWithShape="1">
          <a:blip r:embed="rId2">
            <a:alphaModFix/>
          </a:blip>
          <a:srcRect/>
          <a:stretch/>
        </p:blipFill>
        <p:spPr>
          <a:xfrm>
            <a:off x="0" y="1622502"/>
            <a:ext cx="6342609" cy="3520539"/>
          </a:xfrm>
          <a:prstGeom prst="rect">
            <a:avLst/>
          </a:prstGeom>
          <a:noFill/>
          <a:ln>
            <a:noFill/>
          </a:ln>
        </p:spPr>
      </p:pic>
      <p:pic>
        <p:nvPicPr>
          <p:cNvPr id="58" name="Google Shape;58;p14"/>
          <p:cNvPicPr preferRelativeResize="0"/>
          <p:nvPr/>
        </p:nvPicPr>
        <p:blipFill rotWithShape="1">
          <a:blip r:embed="rId3">
            <a:alphaModFix/>
          </a:blip>
          <a:srcRect/>
          <a:stretch/>
        </p:blipFill>
        <p:spPr>
          <a:xfrm>
            <a:off x="6214205" y="4451399"/>
            <a:ext cx="2287627" cy="444359"/>
          </a:xfrm>
          <a:prstGeom prst="rect">
            <a:avLst/>
          </a:prstGeom>
          <a:noFill/>
          <a:ln>
            <a:noFill/>
          </a:ln>
        </p:spPr>
      </p:pic>
      <p:pic>
        <p:nvPicPr>
          <p:cNvPr id="59" name="Google Shape;59;p14"/>
          <p:cNvPicPr preferRelativeResize="0"/>
          <p:nvPr/>
        </p:nvPicPr>
        <p:blipFill rotWithShape="1">
          <a:blip r:embed="rId4">
            <a:alphaModFix/>
          </a:blip>
          <a:srcRect/>
          <a:stretch/>
        </p:blipFill>
        <p:spPr>
          <a:xfrm>
            <a:off x="7472367" y="0"/>
            <a:ext cx="1290462" cy="125924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Page">
  <p:cSld name="1_Title Page">
    <p:bg>
      <p:bgPr>
        <a:gradFill>
          <a:gsLst>
            <a:gs pos="0">
              <a:srgbClr val="262261"/>
            </a:gs>
            <a:gs pos="19000">
              <a:srgbClr val="262261"/>
            </a:gs>
            <a:gs pos="99000">
              <a:srgbClr val="5EAEE0"/>
            </a:gs>
            <a:gs pos="100000">
              <a:srgbClr val="5EAEE0"/>
            </a:gs>
          </a:gsLst>
          <a:lin ang="2700006" scaled="0"/>
        </a:grad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subTitle" idx="1"/>
          </p:nvPr>
        </p:nvSpPr>
        <p:spPr>
          <a:xfrm>
            <a:off x="802118" y="1470640"/>
            <a:ext cx="7743300" cy="1485600"/>
          </a:xfrm>
          <a:prstGeom prst="rect">
            <a:avLst/>
          </a:prstGeom>
          <a:noFill/>
          <a:ln>
            <a:noFill/>
          </a:ln>
        </p:spPr>
        <p:txBody>
          <a:bodyPr spcFirstLastPara="1" wrap="square" lIns="0" tIns="0" rIns="0" bIns="0" anchor="b" anchorCtr="0">
            <a:noAutofit/>
          </a:bodyPr>
          <a:lstStyle>
            <a:lvl1pPr lvl="0" algn="l" rtl="0">
              <a:lnSpc>
                <a:spcPct val="114000"/>
              </a:lnSpc>
              <a:spcBef>
                <a:spcPts val="0"/>
              </a:spcBef>
              <a:spcAft>
                <a:spcPts val="0"/>
              </a:spcAft>
              <a:buClr>
                <a:schemeClr val="lt1"/>
              </a:buClr>
              <a:buSzPts val="1600"/>
              <a:buNone/>
              <a:defRPr sz="2700">
                <a:solidFill>
                  <a:schemeClr val="lt1"/>
                </a:solidFill>
              </a:defRPr>
            </a:lvl1pPr>
            <a:lvl2pPr lvl="1" algn="ctr" rtl="0">
              <a:lnSpc>
                <a:spcPct val="114000"/>
              </a:lnSpc>
              <a:spcBef>
                <a:spcPts val="0"/>
              </a:spcBef>
              <a:spcAft>
                <a:spcPts val="0"/>
              </a:spcAft>
              <a:buClr>
                <a:schemeClr val="lt1"/>
              </a:buClr>
              <a:buSzPts val="1300"/>
              <a:buNone/>
              <a:defRPr sz="1100"/>
            </a:lvl2pPr>
            <a:lvl3pPr lvl="2" algn="ctr" rtl="0">
              <a:lnSpc>
                <a:spcPct val="114000"/>
              </a:lnSpc>
              <a:spcBef>
                <a:spcPts val="0"/>
              </a:spcBef>
              <a:spcAft>
                <a:spcPts val="0"/>
              </a:spcAft>
              <a:buClr>
                <a:schemeClr val="lt1"/>
              </a:buClr>
              <a:buSzPts val="1000"/>
              <a:buNone/>
              <a:defRPr sz="1000"/>
            </a:lvl3pPr>
            <a:lvl4pPr lvl="3" algn="ctr" rtl="0">
              <a:lnSpc>
                <a:spcPct val="114000"/>
              </a:lnSpc>
              <a:spcBef>
                <a:spcPts val="0"/>
              </a:spcBef>
              <a:spcAft>
                <a:spcPts val="0"/>
              </a:spcAft>
              <a:buClr>
                <a:schemeClr val="lt1"/>
              </a:buClr>
              <a:buSzPts val="500"/>
              <a:buNone/>
              <a:defRPr sz="900"/>
            </a:lvl4pPr>
            <a:lvl5pPr lvl="4" algn="ctr" rtl="0">
              <a:lnSpc>
                <a:spcPct val="114000"/>
              </a:lnSpc>
              <a:spcBef>
                <a:spcPts val="0"/>
              </a:spcBef>
              <a:spcAft>
                <a:spcPts val="0"/>
              </a:spcAft>
              <a:buClr>
                <a:schemeClr val="lt1"/>
              </a:buClr>
              <a:buSzPts val="1000"/>
              <a:buNone/>
              <a:defRPr sz="900"/>
            </a:lvl5pPr>
            <a:lvl6pPr lvl="5" algn="ctr" rtl="0">
              <a:lnSpc>
                <a:spcPct val="90000"/>
              </a:lnSpc>
              <a:spcBef>
                <a:spcPts val="300"/>
              </a:spcBef>
              <a:spcAft>
                <a:spcPts val="0"/>
              </a:spcAft>
              <a:buClr>
                <a:schemeClr val="lt1"/>
              </a:buClr>
              <a:buSzPts val="900"/>
              <a:buNone/>
              <a:defRPr sz="900"/>
            </a:lvl6pPr>
            <a:lvl7pPr lvl="6" algn="ctr" rtl="0">
              <a:lnSpc>
                <a:spcPct val="90000"/>
              </a:lnSpc>
              <a:spcBef>
                <a:spcPts val="300"/>
              </a:spcBef>
              <a:spcAft>
                <a:spcPts val="0"/>
              </a:spcAft>
              <a:buClr>
                <a:schemeClr val="lt1"/>
              </a:buClr>
              <a:buSzPts val="900"/>
              <a:buNone/>
              <a:defRPr sz="900"/>
            </a:lvl7pPr>
            <a:lvl8pPr lvl="7" algn="ctr" rtl="0">
              <a:lnSpc>
                <a:spcPct val="90000"/>
              </a:lnSpc>
              <a:spcBef>
                <a:spcPts val="300"/>
              </a:spcBef>
              <a:spcAft>
                <a:spcPts val="0"/>
              </a:spcAft>
              <a:buClr>
                <a:schemeClr val="lt1"/>
              </a:buClr>
              <a:buSzPts val="900"/>
              <a:buNone/>
              <a:defRPr sz="900"/>
            </a:lvl8pPr>
            <a:lvl9pPr lvl="8" algn="ctr" rtl="0">
              <a:lnSpc>
                <a:spcPct val="90000"/>
              </a:lnSpc>
              <a:spcBef>
                <a:spcPts val="300"/>
              </a:spcBef>
              <a:spcAft>
                <a:spcPts val="0"/>
              </a:spcAft>
              <a:buClr>
                <a:schemeClr val="lt1"/>
              </a:buClr>
              <a:buSzPts val="900"/>
              <a:buNone/>
              <a:defRPr sz="900"/>
            </a:lvl9pPr>
          </a:lstStyle>
          <a:p>
            <a:endParaRPr/>
          </a:p>
        </p:txBody>
      </p:sp>
      <p:sp>
        <p:nvSpPr>
          <p:cNvPr id="62" name="Google Shape;62;p15"/>
          <p:cNvSpPr txBox="1">
            <a:spLocks noGrp="1"/>
          </p:cNvSpPr>
          <p:nvPr>
            <p:ph type="body" idx="2"/>
          </p:nvPr>
        </p:nvSpPr>
        <p:spPr>
          <a:xfrm>
            <a:off x="802118" y="3067863"/>
            <a:ext cx="2751900" cy="5739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Clr>
                <a:schemeClr val="lt1"/>
              </a:buClr>
              <a:buSzPts val="900"/>
              <a:buFont typeface="Arial"/>
              <a:buNone/>
              <a:defRPr sz="1200">
                <a:solidFill>
                  <a:schemeClr val="lt1"/>
                </a:solidFill>
              </a:defRPr>
            </a:lvl1pPr>
            <a:lvl2pPr marL="914400" lvl="1" indent="-228600" algn="l" rtl="0">
              <a:lnSpc>
                <a:spcPct val="140000"/>
              </a:lnSpc>
              <a:spcBef>
                <a:spcPts val="0"/>
              </a:spcBef>
              <a:spcAft>
                <a:spcPts val="0"/>
              </a:spcAft>
              <a:buClr>
                <a:schemeClr val="lt1"/>
              </a:buClr>
              <a:buSzPts val="1300"/>
              <a:buFont typeface="Arial"/>
              <a:buNone/>
              <a:defRPr sz="1100"/>
            </a:lvl2pPr>
            <a:lvl3pPr marL="1371600" lvl="2" indent="-228600" algn="l" rtl="0">
              <a:lnSpc>
                <a:spcPct val="140000"/>
              </a:lnSpc>
              <a:spcBef>
                <a:spcPts val="0"/>
              </a:spcBef>
              <a:spcAft>
                <a:spcPts val="0"/>
              </a:spcAft>
              <a:buClr>
                <a:schemeClr val="lt1"/>
              </a:buClr>
              <a:buSzPts val="1100"/>
              <a:buFont typeface="Arial"/>
              <a:buNone/>
              <a:defRPr sz="1100"/>
            </a:lvl3pPr>
            <a:lvl4pPr marL="1828800" lvl="3" indent="-228600" algn="l" rtl="0">
              <a:lnSpc>
                <a:spcPct val="140000"/>
              </a:lnSpc>
              <a:spcBef>
                <a:spcPts val="0"/>
              </a:spcBef>
              <a:spcAft>
                <a:spcPts val="0"/>
              </a:spcAft>
              <a:buClr>
                <a:schemeClr val="lt1"/>
              </a:buClr>
              <a:buSzPts val="700"/>
              <a:buFont typeface="Arial"/>
              <a:buNone/>
              <a:defRPr sz="1100"/>
            </a:lvl4pPr>
            <a:lvl5pPr marL="2286000" lvl="4" indent="-228600" algn="l" rtl="0">
              <a:lnSpc>
                <a:spcPct val="140000"/>
              </a:lnSpc>
              <a:spcBef>
                <a:spcPts val="0"/>
              </a:spcBef>
              <a:spcAft>
                <a:spcPts val="0"/>
              </a:spcAft>
              <a:buClr>
                <a:schemeClr val="lt1"/>
              </a:buClr>
              <a:buSzPts val="1300"/>
              <a:buFont typeface="Arial"/>
              <a:buNone/>
              <a:defRPr sz="1100"/>
            </a:lvl5pPr>
            <a:lvl6pPr marL="2743200" lvl="5" indent="-273050" algn="l" rtl="0">
              <a:lnSpc>
                <a:spcPct val="90000"/>
              </a:lnSpc>
              <a:spcBef>
                <a:spcPts val="300"/>
              </a:spcBef>
              <a:spcAft>
                <a:spcPts val="0"/>
              </a:spcAft>
              <a:buClr>
                <a:schemeClr val="lt1"/>
              </a:buClr>
              <a:buSzPts val="700"/>
              <a:buChar char="•"/>
              <a:defRPr/>
            </a:lvl6pPr>
            <a:lvl7pPr marL="3200400" lvl="6" indent="-273050" algn="l" rtl="0">
              <a:lnSpc>
                <a:spcPct val="90000"/>
              </a:lnSpc>
              <a:spcBef>
                <a:spcPts val="300"/>
              </a:spcBef>
              <a:spcAft>
                <a:spcPts val="0"/>
              </a:spcAft>
              <a:buClr>
                <a:schemeClr val="lt1"/>
              </a:buClr>
              <a:buSzPts val="700"/>
              <a:buChar char="•"/>
              <a:defRPr/>
            </a:lvl7pPr>
            <a:lvl8pPr marL="3657600" lvl="7" indent="-273050" algn="l" rtl="0">
              <a:lnSpc>
                <a:spcPct val="90000"/>
              </a:lnSpc>
              <a:spcBef>
                <a:spcPts val="300"/>
              </a:spcBef>
              <a:spcAft>
                <a:spcPts val="0"/>
              </a:spcAft>
              <a:buClr>
                <a:schemeClr val="lt1"/>
              </a:buClr>
              <a:buSzPts val="700"/>
              <a:buChar char="•"/>
              <a:defRPr/>
            </a:lvl8pPr>
            <a:lvl9pPr marL="4114800" lvl="8" indent="-273050" algn="l" rtl="0">
              <a:lnSpc>
                <a:spcPct val="90000"/>
              </a:lnSpc>
              <a:spcBef>
                <a:spcPts val="300"/>
              </a:spcBef>
              <a:spcAft>
                <a:spcPts val="0"/>
              </a:spcAft>
              <a:buClr>
                <a:schemeClr val="lt1"/>
              </a:buClr>
              <a:buSzPts val="700"/>
              <a:buChar char="•"/>
              <a:defRPr/>
            </a:lvl9pPr>
          </a:lstStyle>
          <a:p>
            <a:endParaRPr/>
          </a:p>
        </p:txBody>
      </p:sp>
      <p:pic>
        <p:nvPicPr>
          <p:cNvPr id="63" name="Google Shape;63;p15"/>
          <p:cNvPicPr preferRelativeResize="0"/>
          <p:nvPr/>
        </p:nvPicPr>
        <p:blipFill rotWithShape="1">
          <a:blip r:embed="rId2">
            <a:alphaModFix/>
          </a:blip>
          <a:srcRect/>
          <a:stretch/>
        </p:blipFill>
        <p:spPr>
          <a:xfrm>
            <a:off x="698085" y="4365207"/>
            <a:ext cx="2287627" cy="444359"/>
          </a:xfrm>
          <a:prstGeom prst="rect">
            <a:avLst/>
          </a:prstGeom>
          <a:noFill/>
          <a:ln>
            <a:noFill/>
          </a:ln>
        </p:spPr>
      </p:pic>
      <p:pic>
        <p:nvPicPr>
          <p:cNvPr id="64" name="Google Shape;64;p15"/>
          <p:cNvPicPr preferRelativeResize="0"/>
          <p:nvPr/>
        </p:nvPicPr>
        <p:blipFill rotWithShape="1">
          <a:blip r:embed="rId3">
            <a:alphaModFix/>
          </a:blip>
          <a:srcRect/>
          <a:stretch/>
        </p:blipFill>
        <p:spPr>
          <a:xfrm>
            <a:off x="7254947" y="0"/>
            <a:ext cx="1290462" cy="1259241"/>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349404" y="285655"/>
            <a:ext cx="8447100" cy="4149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7" name="Google Shape;67;p16"/>
          <p:cNvSpPr txBox="1">
            <a:spLocks noGrp="1"/>
          </p:cNvSpPr>
          <p:nvPr>
            <p:ph type="body" idx="1"/>
          </p:nvPr>
        </p:nvSpPr>
        <p:spPr>
          <a:xfrm>
            <a:off x="349712" y="912114"/>
            <a:ext cx="8446500" cy="3410100"/>
          </a:xfrm>
          <a:prstGeom prst="rect">
            <a:avLst/>
          </a:prstGeom>
          <a:noFill/>
          <a:ln>
            <a:noFill/>
          </a:ln>
        </p:spPr>
        <p:txBody>
          <a:bodyPr spcFirstLastPara="1" wrap="square" lIns="0" tIns="0" rIns="0" bIns="0" anchor="t" anchorCtr="0">
            <a:noAutofit/>
          </a:bodyPr>
          <a:lstStyle>
            <a:lvl1pPr marL="457200" lvl="0" indent="-273050" algn="l" rtl="0">
              <a:lnSpc>
                <a:spcPct val="114000"/>
              </a:lnSpc>
              <a:spcBef>
                <a:spcPts val="0"/>
              </a:spcBef>
              <a:spcAft>
                <a:spcPts val="0"/>
              </a:spcAft>
              <a:buSzPts val="700"/>
              <a:buChar char="•"/>
              <a:defRPr/>
            </a:lvl1pPr>
            <a:lvl2pPr marL="914400" lvl="1" indent="-273050" algn="l" rtl="0">
              <a:lnSpc>
                <a:spcPct val="114000"/>
              </a:lnSpc>
              <a:spcBef>
                <a:spcPts val="0"/>
              </a:spcBef>
              <a:spcAft>
                <a:spcPts val="0"/>
              </a:spcAft>
              <a:buSzPts val="700"/>
              <a:buChar char="•"/>
              <a:defRPr/>
            </a:lvl2pPr>
            <a:lvl3pPr marL="1371600" lvl="2" indent="-273050" algn="l" rtl="0">
              <a:lnSpc>
                <a:spcPct val="114000"/>
              </a:lnSpc>
              <a:spcBef>
                <a:spcPts val="0"/>
              </a:spcBef>
              <a:spcAft>
                <a:spcPts val="0"/>
              </a:spcAft>
              <a:buSzPts val="700"/>
              <a:buChar char="•"/>
              <a:defRPr/>
            </a:lvl3pPr>
            <a:lvl4pPr marL="1828800" lvl="3" indent="-273050" algn="l" rtl="0">
              <a:lnSpc>
                <a:spcPct val="114000"/>
              </a:lnSpc>
              <a:spcBef>
                <a:spcPts val="0"/>
              </a:spcBef>
              <a:spcAft>
                <a:spcPts val="0"/>
              </a:spcAft>
              <a:buSzPts val="700"/>
              <a:buChar char="•"/>
              <a:defRPr/>
            </a:lvl4pPr>
            <a:lvl5pPr marL="2286000" lvl="4" indent="-273050" algn="l" rtl="0">
              <a:lnSpc>
                <a:spcPct val="114000"/>
              </a:lnSpc>
              <a:spcBef>
                <a:spcPts val="0"/>
              </a:spcBef>
              <a:spcAft>
                <a:spcPts val="0"/>
              </a:spcAft>
              <a:buSzPts val="700"/>
              <a:buChar char="•"/>
              <a:defRPr/>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
        <p:nvSpPr>
          <p:cNvPr id="68" name="Google Shape;68;p16"/>
          <p:cNvSpPr txBox="1">
            <a:spLocks noGrp="1"/>
          </p:cNvSpPr>
          <p:nvPr>
            <p:ph type="sldNum" idx="12"/>
          </p:nvPr>
        </p:nvSpPr>
        <p:spPr>
          <a:xfrm>
            <a:off x="6738657" y="4630341"/>
            <a:ext cx="20577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Section_01 (yellow)_divder page">
  <p:cSld name="1_Section_01 (yellow)_divder page">
    <p:bg>
      <p:bgPr>
        <a:solidFill>
          <a:srgbClr val="FFDD7F"/>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658110" y="1931069"/>
            <a:ext cx="7972200" cy="1813800"/>
          </a:xfrm>
          <a:prstGeom prst="rect">
            <a:avLst/>
          </a:prstGeom>
          <a:noFill/>
          <a:ln>
            <a:noFill/>
          </a:ln>
        </p:spPr>
        <p:txBody>
          <a:bodyPr spcFirstLastPara="1" wrap="square" lIns="0" tIns="0" rIns="0" bIns="0" anchor="ctr" anchorCtr="0">
            <a:noAutofit/>
          </a:bodyPr>
          <a:lstStyle>
            <a:lvl1pPr marR="0" lvl="0" algn="l" rtl="0">
              <a:lnSpc>
                <a:spcPct val="111111"/>
              </a:lnSpc>
              <a:spcBef>
                <a:spcPts val="0"/>
              </a:spcBef>
              <a:spcAft>
                <a:spcPts val="0"/>
              </a:spcAft>
              <a:buClr>
                <a:schemeClr val="lt1"/>
              </a:buClr>
              <a:buSzPts val="1300"/>
              <a:buFont typeface="Arial"/>
              <a:buNone/>
              <a:defRPr sz="2700" b="1" i="0" u="none" strike="noStrike" cap="none">
                <a:solidFill>
                  <a:srgbClr val="201F4B"/>
                </a:solidFill>
                <a:latin typeface="Arial"/>
                <a:ea typeface="Arial"/>
                <a:cs typeface="Arial"/>
                <a:sym typeface="Arial"/>
              </a:defRPr>
            </a:lvl1pPr>
            <a:lvl2pPr lvl="1" algn="l" rtl="0">
              <a:lnSpc>
                <a:spcPct val="100000"/>
              </a:lnSpc>
              <a:spcBef>
                <a:spcPts val="0"/>
              </a:spcBef>
              <a:spcAft>
                <a:spcPts val="0"/>
              </a:spcAft>
              <a:buSzPts val="500"/>
              <a:buNone/>
              <a:defRPr sz="1300"/>
            </a:lvl2pPr>
            <a:lvl3pPr lvl="2" algn="l" rtl="0">
              <a:lnSpc>
                <a:spcPct val="100000"/>
              </a:lnSpc>
              <a:spcBef>
                <a:spcPts val="0"/>
              </a:spcBef>
              <a:spcAft>
                <a:spcPts val="0"/>
              </a:spcAft>
              <a:buSzPts val="500"/>
              <a:buNone/>
              <a:defRPr sz="1300"/>
            </a:lvl3pPr>
            <a:lvl4pPr lvl="3" algn="l" rtl="0">
              <a:lnSpc>
                <a:spcPct val="100000"/>
              </a:lnSpc>
              <a:spcBef>
                <a:spcPts val="0"/>
              </a:spcBef>
              <a:spcAft>
                <a:spcPts val="0"/>
              </a:spcAft>
              <a:buSzPts val="500"/>
              <a:buNone/>
              <a:defRPr sz="1300"/>
            </a:lvl4pPr>
            <a:lvl5pPr lvl="4" algn="l" rtl="0">
              <a:lnSpc>
                <a:spcPct val="100000"/>
              </a:lnSpc>
              <a:spcBef>
                <a:spcPts val="0"/>
              </a:spcBef>
              <a:spcAft>
                <a:spcPts val="0"/>
              </a:spcAft>
              <a:buSzPts val="500"/>
              <a:buNone/>
              <a:defRPr sz="1300"/>
            </a:lvl5pPr>
            <a:lvl6pPr lvl="5" algn="l" rtl="0">
              <a:lnSpc>
                <a:spcPct val="100000"/>
              </a:lnSpc>
              <a:spcBef>
                <a:spcPts val="0"/>
              </a:spcBef>
              <a:spcAft>
                <a:spcPts val="0"/>
              </a:spcAft>
              <a:buSzPts val="500"/>
              <a:buNone/>
              <a:defRPr sz="1300"/>
            </a:lvl6pPr>
            <a:lvl7pPr lvl="6" algn="l" rtl="0">
              <a:lnSpc>
                <a:spcPct val="100000"/>
              </a:lnSpc>
              <a:spcBef>
                <a:spcPts val="0"/>
              </a:spcBef>
              <a:spcAft>
                <a:spcPts val="0"/>
              </a:spcAft>
              <a:buSzPts val="500"/>
              <a:buNone/>
              <a:defRPr sz="1300"/>
            </a:lvl7pPr>
            <a:lvl8pPr lvl="7" algn="l" rtl="0">
              <a:lnSpc>
                <a:spcPct val="100000"/>
              </a:lnSpc>
              <a:spcBef>
                <a:spcPts val="0"/>
              </a:spcBef>
              <a:spcAft>
                <a:spcPts val="0"/>
              </a:spcAft>
              <a:buSzPts val="500"/>
              <a:buNone/>
              <a:defRPr sz="1300"/>
            </a:lvl8pPr>
            <a:lvl9pPr lvl="8" algn="l" rtl="0">
              <a:lnSpc>
                <a:spcPct val="100000"/>
              </a:lnSpc>
              <a:spcBef>
                <a:spcPts val="0"/>
              </a:spcBef>
              <a:spcAft>
                <a:spcPts val="0"/>
              </a:spcAft>
              <a:buSzPts val="500"/>
              <a:buNone/>
              <a:defRPr sz="1300"/>
            </a:lvl9pPr>
          </a:lstStyle>
          <a:p>
            <a:endParaRPr/>
          </a:p>
        </p:txBody>
      </p:sp>
      <p:pic>
        <p:nvPicPr>
          <p:cNvPr id="74" name="Google Shape;74;p18"/>
          <p:cNvPicPr preferRelativeResize="0"/>
          <p:nvPr/>
        </p:nvPicPr>
        <p:blipFill rotWithShape="1">
          <a:blip r:embed="rId2">
            <a:alphaModFix/>
          </a:blip>
          <a:srcRect/>
          <a:stretch/>
        </p:blipFill>
        <p:spPr>
          <a:xfrm>
            <a:off x="7452565" y="0"/>
            <a:ext cx="1177684" cy="1149192"/>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on_01 (yellow) layout 01">
  <p:cSld name="1_Section_01 (yellow) layout 01">
    <p:spTree>
      <p:nvGrpSpPr>
        <p:cNvPr id="1" name="Shape 75"/>
        <p:cNvGrpSpPr/>
        <p:nvPr/>
      </p:nvGrpSpPr>
      <p:grpSpPr>
        <a:xfrm>
          <a:off x="0" y="0"/>
          <a:ext cx="0" cy="0"/>
          <a:chOff x="0" y="0"/>
          <a:chExt cx="0" cy="0"/>
        </a:xfrm>
      </p:grpSpPr>
      <p:sp>
        <p:nvSpPr>
          <p:cNvPr id="76" name="Google Shape;76;p19"/>
          <p:cNvSpPr/>
          <p:nvPr/>
        </p:nvSpPr>
        <p:spPr>
          <a:xfrm>
            <a:off x="0" y="326173"/>
            <a:ext cx="9152400" cy="4817400"/>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77" name="Google Shape;77;p19"/>
          <p:cNvSpPr/>
          <p:nvPr/>
        </p:nvSpPr>
        <p:spPr>
          <a:xfrm>
            <a:off x="0" y="-335"/>
            <a:ext cx="9144000" cy="87000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cxnSp>
        <p:nvCxnSpPr>
          <p:cNvPr id="78" name="Google Shape;78;p19"/>
          <p:cNvCxnSpPr/>
          <p:nvPr/>
        </p:nvCxnSpPr>
        <p:spPr>
          <a:xfrm>
            <a:off x="339879" y="571500"/>
            <a:ext cx="8457900" cy="0"/>
          </a:xfrm>
          <a:prstGeom prst="straightConnector1">
            <a:avLst/>
          </a:prstGeom>
          <a:noFill/>
          <a:ln w="9525" cap="flat" cmpd="sng">
            <a:solidFill>
              <a:schemeClr val="accent1"/>
            </a:solidFill>
            <a:prstDash val="solid"/>
            <a:miter lim="800000"/>
            <a:headEnd type="none" w="sm" len="sm"/>
            <a:tailEnd type="none" w="sm" len="sm"/>
          </a:ln>
        </p:spPr>
      </p:cxnSp>
      <p:sp>
        <p:nvSpPr>
          <p:cNvPr id="79" name="Google Shape;79;p19"/>
          <p:cNvSpPr txBox="1">
            <a:spLocks noGrp="1"/>
          </p:cNvSpPr>
          <p:nvPr>
            <p:ph type="title"/>
          </p:nvPr>
        </p:nvSpPr>
        <p:spPr>
          <a:xfrm>
            <a:off x="349404" y="151515"/>
            <a:ext cx="8447100" cy="551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500"/>
              <a:buNone/>
              <a:defRPr sz="1300"/>
            </a:lvl2pPr>
            <a:lvl3pPr lvl="2" algn="l" rtl="0">
              <a:lnSpc>
                <a:spcPct val="100000"/>
              </a:lnSpc>
              <a:spcBef>
                <a:spcPts val="0"/>
              </a:spcBef>
              <a:spcAft>
                <a:spcPts val="0"/>
              </a:spcAft>
              <a:buSzPts val="500"/>
              <a:buNone/>
              <a:defRPr sz="1300"/>
            </a:lvl3pPr>
            <a:lvl4pPr lvl="3" algn="l" rtl="0">
              <a:lnSpc>
                <a:spcPct val="100000"/>
              </a:lnSpc>
              <a:spcBef>
                <a:spcPts val="0"/>
              </a:spcBef>
              <a:spcAft>
                <a:spcPts val="0"/>
              </a:spcAft>
              <a:buSzPts val="500"/>
              <a:buNone/>
              <a:defRPr sz="1300"/>
            </a:lvl4pPr>
            <a:lvl5pPr lvl="4" algn="l" rtl="0">
              <a:lnSpc>
                <a:spcPct val="100000"/>
              </a:lnSpc>
              <a:spcBef>
                <a:spcPts val="0"/>
              </a:spcBef>
              <a:spcAft>
                <a:spcPts val="0"/>
              </a:spcAft>
              <a:buSzPts val="500"/>
              <a:buNone/>
              <a:defRPr sz="1300"/>
            </a:lvl5pPr>
            <a:lvl6pPr lvl="5" algn="l" rtl="0">
              <a:lnSpc>
                <a:spcPct val="100000"/>
              </a:lnSpc>
              <a:spcBef>
                <a:spcPts val="0"/>
              </a:spcBef>
              <a:spcAft>
                <a:spcPts val="0"/>
              </a:spcAft>
              <a:buSzPts val="500"/>
              <a:buNone/>
              <a:defRPr sz="1300"/>
            </a:lvl6pPr>
            <a:lvl7pPr lvl="6" algn="l" rtl="0">
              <a:lnSpc>
                <a:spcPct val="100000"/>
              </a:lnSpc>
              <a:spcBef>
                <a:spcPts val="0"/>
              </a:spcBef>
              <a:spcAft>
                <a:spcPts val="0"/>
              </a:spcAft>
              <a:buSzPts val="500"/>
              <a:buNone/>
              <a:defRPr sz="1300"/>
            </a:lvl7pPr>
            <a:lvl8pPr lvl="7" algn="l" rtl="0">
              <a:lnSpc>
                <a:spcPct val="100000"/>
              </a:lnSpc>
              <a:spcBef>
                <a:spcPts val="0"/>
              </a:spcBef>
              <a:spcAft>
                <a:spcPts val="0"/>
              </a:spcAft>
              <a:buSzPts val="500"/>
              <a:buNone/>
              <a:defRPr sz="1300"/>
            </a:lvl8pPr>
            <a:lvl9pPr lvl="8" algn="l" rtl="0">
              <a:lnSpc>
                <a:spcPct val="100000"/>
              </a:lnSpc>
              <a:spcBef>
                <a:spcPts val="0"/>
              </a:spcBef>
              <a:spcAft>
                <a:spcPts val="0"/>
              </a:spcAft>
              <a:buSzPts val="500"/>
              <a:buNone/>
              <a:defRPr sz="1300"/>
            </a:lvl9pPr>
          </a:lstStyle>
          <a:p>
            <a:endParaRPr/>
          </a:p>
        </p:txBody>
      </p:sp>
      <p:sp>
        <p:nvSpPr>
          <p:cNvPr id="80" name="Google Shape;80;p19"/>
          <p:cNvSpPr/>
          <p:nvPr/>
        </p:nvSpPr>
        <p:spPr>
          <a:xfrm>
            <a:off x="8660526" y="4704907"/>
            <a:ext cx="491700" cy="191400"/>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81" name="Google Shape;81;p19"/>
          <p:cNvSpPr txBox="1"/>
          <p:nvPr/>
        </p:nvSpPr>
        <p:spPr>
          <a:xfrm>
            <a:off x="8729097" y="4704907"/>
            <a:ext cx="216900" cy="19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82" name="Google Shape;82;p19"/>
          <p:cNvSpPr/>
          <p:nvPr/>
        </p:nvSpPr>
        <p:spPr>
          <a:xfrm>
            <a:off x="383800" y="1763410"/>
            <a:ext cx="3969600" cy="2742000"/>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83" name="Google Shape;83;p19"/>
          <p:cNvSpPr/>
          <p:nvPr/>
        </p:nvSpPr>
        <p:spPr>
          <a:xfrm>
            <a:off x="4790745" y="1763411"/>
            <a:ext cx="4005600" cy="2742000"/>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84" name="Google Shape;84;p19"/>
          <p:cNvSpPr txBox="1">
            <a:spLocks noGrp="1"/>
          </p:cNvSpPr>
          <p:nvPr>
            <p:ph type="body" idx="1"/>
          </p:nvPr>
        </p:nvSpPr>
        <p:spPr>
          <a:xfrm>
            <a:off x="353196" y="1194157"/>
            <a:ext cx="3969600" cy="4596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
        <p:nvSpPr>
          <p:cNvPr id="85" name="Google Shape;85;p19"/>
          <p:cNvSpPr txBox="1">
            <a:spLocks noGrp="1"/>
          </p:cNvSpPr>
          <p:nvPr>
            <p:ph type="body" idx="2"/>
          </p:nvPr>
        </p:nvSpPr>
        <p:spPr>
          <a:xfrm>
            <a:off x="4790745" y="1194157"/>
            <a:ext cx="3969600" cy="4596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Section_01 (yellow) layout 02">
  <p:cSld name="1_Section_01 (yellow) layout 02">
    <p:spTree>
      <p:nvGrpSpPr>
        <p:cNvPr id="1" name="Shape 86"/>
        <p:cNvGrpSpPr/>
        <p:nvPr/>
      </p:nvGrpSpPr>
      <p:grpSpPr>
        <a:xfrm>
          <a:off x="0" y="0"/>
          <a:ext cx="0" cy="0"/>
          <a:chOff x="0" y="0"/>
          <a:chExt cx="0" cy="0"/>
        </a:xfrm>
      </p:grpSpPr>
      <p:sp>
        <p:nvSpPr>
          <p:cNvPr id="87" name="Google Shape;87;p20"/>
          <p:cNvSpPr/>
          <p:nvPr/>
        </p:nvSpPr>
        <p:spPr>
          <a:xfrm>
            <a:off x="0" y="326173"/>
            <a:ext cx="9152400" cy="4817400"/>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88" name="Google Shape;88;p20"/>
          <p:cNvSpPr/>
          <p:nvPr/>
        </p:nvSpPr>
        <p:spPr>
          <a:xfrm>
            <a:off x="0" y="-335"/>
            <a:ext cx="9144000" cy="87000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cxnSp>
        <p:nvCxnSpPr>
          <p:cNvPr id="89" name="Google Shape;89;p20"/>
          <p:cNvCxnSpPr/>
          <p:nvPr/>
        </p:nvCxnSpPr>
        <p:spPr>
          <a:xfrm>
            <a:off x="339879" y="571500"/>
            <a:ext cx="8457900" cy="0"/>
          </a:xfrm>
          <a:prstGeom prst="straightConnector1">
            <a:avLst/>
          </a:prstGeom>
          <a:noFill/>
          <a:ln w="9525" cap="flat" cmpd="sng">
            <a:solidFill>
              <a:schemeClr val="accent1"/>
            </a:solidFill>
            <a:prstDash val="solid"/>
            <a:miter lim="800000"/>
            <a:headEnd type="none" w="sm" len="sm"/>
            <a:tailEnd type="none" w="sm" len="sm"/>
          </a:ln>
        </p:spPr>
      </p:cxnSp>
      <p:sp>
        <p:nvSpPr>
          <p:cNvPr id="90" name="Google Shape;90;p20"/>
          <p:cNvSpPr txBox="1">
            <a:spLocks noGrp="1"/>
          </p:cNvSpPr>
          <p:nvPr>
            <p:ph type="title"/>
          </p:nvPr>
        </p:nvSpPr>
        <p:spPr>
          <a:xfrm>
            <a:off x="349404" y="151515"/>
            <a:ext cx="8447100" cy="551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500"/>
              <a:buNone/>
              <a:defRPr sz="1300"/>
            </a:lvl2pPr>
            <a:lvl3pPr lvl="2" algn="l" rtl="0">
              <a:lnSpc>
                <a:spcPct val="100000"/>
              </a:lnSpc>
              <a:spcBef>
                <a:spcPts val="0"/>
              </a:spcBef>
              <a:spcAft>
                <a:spcPts val="0"/>
              </a:spcAft>
              <a:buSzPts val="500"/>
              <a:buNone/>
              <a:defRPr sz="1300"/>
            </a:lvl3pPr>
            <a:lvl4pPr lvl="3" algn="l" rtl="0">
              <a:lnSpc>
                <a:spcPct val="100000"/>
              </a:lnSpc>
              <a:spcBef>
                <a:spcPts val="0"/>
              </a:spcBef>
              <a:spcAft>
                <a:spcPts val="0"/>
              </a:spcAft>
              <a:buSzPts val="500"/>
              <a:buNone/>
              <a:defRPr sz="1300"/>
            </a:lvl4pPr>
            <a:lvl5pPr lvl="4" algn="l" rtl="0">
              <a:lnSpc>
                <a:spcPct val="100000"/>
              </a:lnSpc>
              <a:spcBef>
                <a:spcPts val="0"/>
              </a:spcBef>
              <a:spcAft>
                <a:spcPts val="0"/>
              </a:spcAft>
              <a:buSzPts val="500"/>
              <a:buNone/>
              <a:defRPr sz="1300"/>
            </a:lvl5pPr>
            <a:lvl6pPr lvl="5" algn="l" rtl="0">
              <a:lnSpc>
                <a:spcPct val="100000"/>
              </a:lnSpc>
              <a:spcBef>
                <a:spcPts val="0"/>
              </a:spcBef>
              <a:spcAft>
                <a:spcPts val="0"/>
              </a:spcAft>
              <a:buSzPts val="500"/>
              <a:buNone/>
              <a:defRPr sz="1300"/>
            </a:lvl6pPr>
            <a:lvl7pPr lvl="6" algn="l" rtl="0">
              <a:lnSpc>
                <a:spcPct val="100000"/>
              </a:lnSpc>
              <a:spcBef>
                <a:spcPts val="0"/>
              </a:spcBef>
              <a:spcAft>
                <a:spcPts val="0"/>
              </a:spcAft>
              <a:buSzPts val="500"/>
              <a:buNone/>
              <a:defRPr sz="1300"/>
            </a:lvl7pPr>
            <a:lvl8pPr lvl="7" algn="l" rtl="0">
              <a:lnSpc>
                <a:spcPct val="100000"/>
              </a:lnSpc>
              <a:spcBef>
                <a:spcPts val="0"/>
              </a:spcBef>
              <a:spcAft>
                <a:spcPts val="0"/>
              </a:spcAft>
              <a:buSzPts val="500"/>
              <a:buNone/>
              <a:defRPr sz="1300"/>
            </a:lvl8pPr>
            <a:lvl9pPr lvl="8" algn="l" rtl="0">
              <a:lnSpc>
                <a:spcPct val="100000"/>
              </a:lnSpc>
              <a:spcBef>
                <a:spcPts val="0"/>
              </a:spcBef>
              <a:spcAft>
                <a:spcPts val="0"/>
              </a:spcAft>
              <a:buSzPts val="500"/>
              <a:buNone/>
              <a:defRPr sz="1300"/>
            </a:lvl9pPr>
          </a:lstStyle>
          <a:p>
            <a:endParaRPr/>
          </a:p>
        </p:txBody>
      </p:sp>
      <p:sp>
        <p:nvSpPr>
          <p:cNvPr id="91" name="Google Shape;91;p20"/>
          <p:cNvSpPr/>
          <p:nvPr/>
        </p:nvSpPr>
        <p:spPr>
          <a:xfrm>
            <a:off x="8660526" y="4704907"/>
            <a:ext cx="491700" cy="191400"/>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92" name="Google Shape;92;p20"/>
          <p:cNvSpPr txBox="1"/>
          <p:nvPr/>
        </p:nvSpPr>
        <p:spPr>
          <a:xfrm>
            <a:off x="8729097" y="4704907"/>
            <a:ext cx="216900" cy="19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93" name="Google Shape;93;p20"/>
          <p:cNvSpPr txBox="1">
            <a:spLocks noGrp="1"/>
          </p:cNvSpPr>
          <p:nvPr>
            <p:ph type="body" idx="1"/>
          </p:nvPr>
        </p:nvSpPr>
        <p:spPr>
          <a:xfrm>
            <a:off x="353196" y="1194157"/>
            <a:ext cx="8406900" cy="33777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Section_01 (yellow) layout 03">
  <p:cSld name="1_Section_01 (yellow) layout 03">
    <p:bg>
      <p:bgPr>
        <a:solidFill>
          <a:srgbClr val="FFDD7F"/>
        </a:solidFill>
        <a:effectLst/>
      </p:bgPr>
    </p:bg>
    <p:spTree>
      <p:nvGrpSpPr>
        <p:cNvPr id="1" name="Shape 94"/>
        <p:cNvGrpSpPr/>
        <p:nvPr/>
      </p:nvGrpSpPr>
      <p:grpSpPr>
        <a:xfrm>
          <a:off x="0" y="0"/>
          <a:ext cx="0" cy="0"/>
          <a:chOff x="0" y="0"/>
          <a:chExt cx="0" cy="0"/>
        </a:xfrm>
      </p:grpSpPr>
      <p:sp>
        <p:nvSpPr>
          <p:cNvPr id="95" name="Google Shape;95;p21"/>
          <p:cNvSpPr/>
          <p:nvPr/>
        </p:nvSpPr>
        <p:spPr>
          <a:xfrm>
            <a:off x="0" y="326173"/>
            <a:ext cx="9152400" cy="4817400"/>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96" name="Google Shape;96;p21"/>
          <p:cNvSpPr/>
          <p:nvPr/>
        </p:nvSpPr>
        <p:spPr>
          <a:xfrm>
            <a:off x="0" y="-335"/>
            <a:ext cx="9144000" cy="87000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cxnSp>
        <p:nvCxnSpPr>
          <p:cNvPr id="97" name="Google Shape;97;p21"/>
          <p:cNvCxnSpPr/>
          <p:nvPr/>
        </p:nvCxnSpPr>
        <p:spPr>
          <a:xfrm>
            <a:off x="339879" y="571500"/>
            <a:ext cx="8457900" cy="0"/>
          </a:xfrm>
          <a:prstGeom prst="straightConnector1">
            <a:avLst/>
          </a:prstGeom>
          <a:noFill/>
          <a:ln w="9525" cap="flat" cmpd="sng">
            <a:solidFill>
              <a:schemeClr val="accent1"/>
            </a:solidFill>
            <a:prstDash val="solid"/>
            <a:miter lim="800000"/>
            <a:headEnd type="none" w="sm" len="sm"/>
            <a:tailEnd type="none" w="sm" len="sm"/>
          </a:ln>
        </p:spPr>
      </p:cxnSp>
      <p:sp>
        <p:nvSpPr>
          <p:cNvPr id="98" name="Google Shape;98;p21"/>
          <p:cNvSpPr txBox="1">
            <a:spLocks noGrp="1"/>
          </p:cNvSpPr>
          <p:nvPr>
            <p:ph type="title"/>
          </p:nvPr>
        </p:nvSpPr>
        <p:spPr>
          <a:xfrm>
            <a:off x="349404" y="151515"/>
            <a:ext cx="8447100" cy="551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500"/>
              <a:buNone/>
              <a:defRPr sz="1300"/>
            </a:lvl2pPr>
            <a:lvl3pPr lvl="2" algn="l" rtl="0">
              <a:lnSpc>
                <a:spcPct val="100000"/>
              </a:lnSpc>
              <a:spcBef>
                <a:spcPts val="0"/>
              </a:spcBef>
              <a:spcAft>
                <a:spcPts val="0"/>
              </a:spcAft>
              <a:buSzPts val="500"/>
              <a:buNone/>
              <a:defRPr sz="1300"/>
            </a:lvl3pPr>
            <a:lvl4pPr lvl="3" algn="l" rtl="0">
              <a:lnSpc>
                <a:spcPct val="100000"/>
              </a:lnSpc>
              <a:spcBef>
                <a:spcPts val="0"/>
              </a:spcBef>
              <a:spcAft>
                <a:spcPts val="0"/>
              </a:spcAft>
              <a:buSzPts val="500"/>
              <a:buNone/>
              <a:defRPr sz="1300"/>
            </a:lvl4pPr>
            <a:lvl5pPr lvl="4" algn="l" rtl="0">
              <a:lnSpc>
                <a:spcPct val="100000"/>
              </a:lnSpc>
              <a:spcBef>
                <a:spcPts val="0"/>
              </a:spcBef>
              <a:spcAft>
                <a:spcPts val="0"/>
              </a:spcAft>
              <a:buSzPts val="500"/>
              <a:buNone/>
              <a:defRPr sz="1300"/>
            </a:lvl5pPr>
            <a:lvl6pPr lvl="5" algn="l" rtl="0">
              <a:lnSpc>
                <a:spcPct val="100000"/>
              </a:lnSpc>
              <a:spcBef>
                <a:spcPts val="0"/>
              </a:spcBef>
              <a:spcAft>
                <a:spcPts val="0"/>
              </a:spcAft>
              <a:buSzPts val="500"/>
              <a:buNone/>
              <a:defRPr sz="1300"/>
            </a:lvl6pPr>
            <a:lvl7pPr lvl="6" algn="l" rtl="0">
              <a:lnSpc>
                <a:spcPct val="100000"/>
              </a:lnSpc>
              <a:spcBef>
                <a:spcPts val="0"/>
              </a:spcBef>
              <a:spcAft>
                <a:spcPts val="0"/>
              </a:spcAft>
              <a:buSzPts val="500"/>
              <a:buNone/>
              <a:defRPr sz="1300"/>
            </a:lvl7pPr>
            <a:lvl8pPr lvl="7" algn="l" rtl="0">
              <a:lnSpc>
                <a:spcPct val="100000"/>
              </a:lnSpc>
              <a:spcBef>
                <a:spcPts val="0"/>
              </a:spcBef>
              <a:spcAft>
                <a:spcPts val="0"/>
              </a:spcAft>
              <a:buSzPts val="500"/>
              <a:buNone/>
              <a:defRPr sz="1300"/>
            </a:lvl8pPr>
            <a:lvl9pPr lvl="8" algn="l" rtl="0">
              <a:lnSpc>
                <a:spcPct val="100000"/>
              </a:lnSpc>
              <a:spcBef>
                <a:spcPts val="0"/>
              </a:spcBef>
              <a:spcAft>
                <a:spcPts val="0"/>
              </a:spcAft>
              <a:buSzPts val="500"/>
              <a:buNone/>
              <a:defRPr sz="1300"/>
            </a:lvl9pPr>
          </a:lstStyle>
          <a:p>
            <a:endParaRPr/>
          </a:p>
        </p:txBody>
      </p:sp>
      <p:sp>
        <p:nvSpPr>
          <p:cNvPr id="99" name="Google Shape;99;p21"/>
          <p:cNvSpPr/>
          <p:nvPr/>
        </p:nvSpPr>
        <p:spPr>
          <a:xfrm>
            <a:off x="8660526" y="4704907"/>
            <a:ext cx="491700" cy="191400"/>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00" name="Google Shape;100;p21"/>
          <p:cNvSpPr txBox="1"/>
          <p:nvPr/>
        </p:nvSpPr>
        <p:spPr>
          <a:xfrm>
            <a:off x="8729097" y="4704907"/>
            <a:ext cx="216900" cy="19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101" name="Google Shape;101;p21"/>
          <p:cNvSpPr/>
          <p:nvPr/>
        </p:nvSpPr>
        <p:spPr>
          <a:xfrm>
            <a:off x="4790745" y="1763411"/>
            <a:ext cx="4005600" cy="2742000"/>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02" name="Google Shape;102;p21"/>
          <p:cNvSpPr txBox="1">
            <a:spLocks noGrp="1"/>
          </p:cNvSpPr>
          <p:nvPr>
            <p:ph type="body" idx="1"/>
          </p:nvPr>
        </p:nvSpPr>
        <p:spPr>
          <a:xfrm>
            <a:off x="353196" y="1763411"/>
            <a:ext cx="3969600" cy="27420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
        <p:nvSpPr>
          <p:cNvPr id="103" name="Google Shape;103;p21"/>
          <p:cNvSpPr txBox="1">
            <a:spLocks noGrp="1"/>
          </p:cNvSpPr>
          <p:nvPr>
            <p:ph type="body" idx="2"/>
          </p:nvPr>
        </p:nvSpPr>
        <p:spPr>
          <a:xfrm>
            <a:off x="4790745" y="1194157"/>
            <a:ext cx="3969600" cy="4596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Section_01 (yellow) layout 04">
  <p:cSld name="1_Section_01 (yellow) layout 04">
    <p:bg>
      <p:bgPr>
        <a:solidFill>
          <a:srgbClr val="FFDD7F"/>
        </a:solidFill>
        <a:effectLst/>
      </p:bgPr>
    </p:bg>
    <p:spTree>
      <p:nvGrpSpPr>
        <p:cNvPr id="1" name="Shape 104"/>
        <p:cNvGrpSpPr/>
        <p:nvPr/>
      </p:nvGrpSpPr>
      <p:grpSpPr>
        <a:xfrm>
          <a:off x="0" y="0"/>
          <a:ext cx="0" cy="0"/>
          <a:chOff x="0" y="0"/>
          <a:chExt cx="0" cy="0"/>
        </a:xfrm>
      </p:grpSpPr>
      <p:sp>
        <p:nvSpPr>
          <p:cNvPr id="105" name="Google Shape;105;p22"/>
          <p:cNvSpPr/>
          <p:nvPr/>
        </p:nvSpPr>
        <p:spPr>
          <a:xfrm>
            <a:off x="0" y="326173"/>
            <a:ext cx="9152400" cy="4817400"/>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06" name="Google Shape;106;p22"/>
          <p:cNvSpPr/>
          <p:nvPr/>
        </p:nvSpPr>
        <p:spPr>
          <a:xfrm>
            <a:off x="0" y="-335"/>
            <a:ext cx="9144000" cy="87000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cxnSp>
        <p:nvCxnSpPr>
          <p:cNvPr id="107" name="Google Shape;107;p22"/>
          <p:cNvCxnSpPr/>
          <p:nvPr/>
        </p:nvCxnSpPr>
        <p:spPr>
          <a:xfrm>
            <a:off x="339879" y="571500"/>
            <a:ext cx="8457900" cy="0"/>
          </a:xfrm>
          <a:prstGeom prst="straightConnector1">
            <a:avLst/>
          </a:prstGeom>
          <a:noFill/>
          <a:ln w="9525" cap="flat" cmpd="sng">
            <a:solidFill>
              <a:schemeClr val="accent1"/>
            </a:solidFill>
            <a:prstDash val="solid"/>
            <a:miter lim="800000"/>
            <a:headEnd type="none" w="sm" len="sm"/>
            <a:tailEnd type="none" w="sm" len="sm"/>
          </a:ln>
        </p:spPr>
      </p:cxnSp>
      <p:sp>
        <p:nvSpPr>
          <p:cNvPr id="108" name="Google Shape;108;p22"/>
          <p:cNvSpPr txBox="1">
            <a:spLocks noGrp="1"/>
          </p:cNvSpPr>
          <p:nvPr>
            <p:ph type="title"/>
          </p:nvPr>
        </p:nvSpPr>
        <p:spPr>
          <a:xfrm>
            <a:off x="349404" y="151515"/>
            <a:ext cx="8447100" cy="551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500"/>
              <a:buNone/>
              <a:defRPr sz="1300"/>
            </a:lvl2pPr>
            <a:lvl3pPr lvl="2" algn="l" rtl="0">
              <a:lnSpc>
                <a:spcPct val="100000"/>
              </a:lnSpc>
              <a:spcBef>
                <a:spcPts val="0"/>
              </a:spcBef>
              <a:spcAft>
                <a:spcPts val="0"/>
              </a:spcAft>
              <a:buSzPts val="500"/>
              <a:buNone/>
              <a:defRPr sz="1300"/>
            </a:lvl3pPr>
            <a:lvl4pPr lvl="3" algn="l" rtl="0">
              <a:lnSpc>
                <a:spcPct val="100000"/>
              </a:lnSpc>
              <a:spcBef>
                <a:spcPts val="0"/>
              </a:spcBef>
              <a:spcAft>
                <a:spcPts val="0"/>
              </a:spcAft>
              <a:buSzPts val="500"/>
              <a:buNone/>
              <a:defRPr sz="1300"/>
            </a:lvl4pPr>
            <a:lvl5pPr lvl="4" algn="l" rtl="0">
              <a:lnSpc>
                <a:spcPct val="100000"/>
              </a:lnSpc>
              <a:spcBef>
                <a:spcPts val="0"/>
              </a:spcBef>
              <a:spcAft>
                <a:spcPts val="0"/>
              </a:spcAft>
              <a:buSzPts val="500"/>
              <a:buNone/>
              <a:defRPr sz="1300"/>
            </a:lvl5pPr>
            <a:lvl6pPr lvl="5" algn="l" rtl="0">
              <a:lnSpc>
                <a:spcPct val="100000"/>
              </a:lnSpc>
              <a:spcBef>
                <a:spcPts val="0"/>
              </a:spcBef>
              <a:spcAft>
                <a:spcPts val="0"/>
              </a:spcAft>
              <a:buSzPts val="500"/>
              <a:buNone/>
              <a:defRPr sz="1300"/>
            </a:lvl6pPr>
            <a:lvl7pPr lvl="6" algn="l" rtl="0">
              <a:lnSpc>
                <a:spcPct val="100000"/>
              </a:lnSpc>
              <a:spcBef>
                <a:spcPts val="0"/>
              </a:spcBef>
              <a:spcAft>
                <a:spcPts val="0"/>
              </a:spcAft>
              <a:buSzPts val="500"/>
              <a:buNone/>
              <a:defRPr sz="1300"/>
            </a:lvl7pPr>
            <a:lvl8pPr lvl="7" algn="l" rtl="0">
              <a:lnSpc>
                <a:spcPct val="100000"/>
              </a:lnSpc>
              <a:spcBef>
                <a:spcPts val="0"/>
              </a:spcBef>
              <a:spcAft>
                <a:spcPts val="0"/>
              </a:spcAft>
              <a:buSzPts val="500"/>
              <a:buNone/>
              <a:defRPr sz="1300"/>
            </a:lvl8pPr>
            <a:lvl9pPr lvl="8" algn="l" rtl="0">
              <a:lnSpc>
                <a:spcPct val="100000"/>
              </a:lnSpc>
              <a:spcBef>
                <a:spcPts val="0"/>
              </a:spcBef>
              <a:spcAft>
                <a:spcPts val="0"/>
              </a:spcAft>
              <a:buSzPts val="500"/>
              <a:buNone/>
              <a:defRPr sz="1300"/>
            </a:lvl9pPr>
          </a:lstStyle>
          <a:p>
            <a:endParaRPr/>
          </a:p>
        </p:txBody>
      </p:sp>
      <p:sp>
        <p:nvSpPr>
          <p:cNvPr id="109" name="Google Shape;109;p22"/>
          <p:cNvSpPr/>
          <p:nvPr/>
        </p:nvSpPr>
        <p:spPr>
          <a:xfrm>
            <a:off x="8660526" y="4704907"/>
            <a:ext cx="491700" cy="191400"/>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10" name="Google Shape;110;p22"/>
          <p:cNvSpPr txBox="1"/>
          <p:nvPr/>
        </p:nvSpPr>
        <p:spPr>
          <a:xfrm>
            <a:off x="8729097" y="4704907"/>
            <a:ext cx="216900" cy="19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111" name="Google Shape;111;p22"/>
          <p:cNvSpPr txBox="1">
            <a:spLocks noGrp="1"/>
          </p:cNvSpPr>
          <p:nvPr>
            <p:ph type="body" idx="1"/>
          </p:nvPr>
        </p:nvSpPr>
        <p:spPr>
          <a:xfrm>
            <a:off x="605392" y="1323527"/>
            <a:ext cx="3969600" cy="452700"/>
          </a:xfrm>
          <a:prstGeom prst="rect">
            <a:avLst/>
          </a:prstGeom>
          <a:noFill/>
          <a:ln>
            <a:noFill/>
          </a:ln>
        </p:spPr>
        <p:txBody>
          <a:bodyPr spcFirstLastPara="1" wrap="square" lIns="34275" tIns="17125" rIns="34275" bIns="17125" anchor="t" anchorCtr="0">
            <a:normAutofit/>
          </a:bodyPr>
          <a:lstStyle>
            <a:lvl1pPr marL="457200" lvl="0" indent="-228600" algn="ctr" rtl="0">
              <a:lnSpc>
                <a:spcPct val="90000"/>
              </a:lnSpc>
              <a:spcBef>
                <a:spcPts val="400"/>
              </a:spcBef>
              <a:spcAft>
                <a:spcPts val="0"/>
              </a:spcAft>
              <a:buClr>
                <a:srgbClr val="000000"/>
              </a:buClr>
              <a:buSzPts val="1300"/>
              <a:buFont typeface="Arial"/>
              <a:buNone/>
              <a:defRPr sz="1300" b="1"/>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
        <p:nvSpPr>
          <p:cNvPr id="112" name="Google Shape;112;p22"/>
          <p:cNvSpPr txBox="1">
            <a:spLocks noGrp="1"/>
          </p:cNvSpPr>
          <p:nvPr>
            <p:ph type="body" idx="2"/>
          </p:nvPr>
        </p:nvSpPr>
        <p:spPr>
          <a:xfrm>
            <a:off x="4790746" y="1323527"/>
            <a:ext cx="1311900" cy="1515300"/>
          </a:xfrm>
          <a:prstGeom prst="rect">
            <a:avLst/>
          </a:prstGeom>
          <a:noFill/>
          <a:ln>
            <a:noFill/>
          </a:ln>
        </p:spPr>
        <p:txBody>
          <a:bodyPr spcFirstLastPara="1" wrap="square" lIns="34275" tIns="17125" rIns="34275" bIns="17125" anchor="ctr"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
        <p:nvSpPr>
          <p:cNvPr id="113" name="Google Shape;113;p22"/>
          <p:cNvSpPr/>
          <p:nvPr/>
        </p:nvSpPr>
        <p:spPr>
          <a:xfrm>
            <a:off x="6225958" y="2990403"/>
            <a:ext cx="2507100" cy="1515300"/>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14" name="Google Shape;114;p22"/>
          <p:cNvSpPr/>
          <p:nvPr/>
        </p:nvSpPr>
        <p:spPr>
          <a:xfrm>
            <a:off x="605393" y="1850011"/>
            <a:ext cx="3969600" cy="2835900"/>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15" name="Google Shape;115;p22"/>
          <p:cNvSpPr/>
          <p:nvPr/>
        </p:nvSpPr>
        <p:spPr>
          <a:xfrm>
            <a:off x="6225958" y="1323528"/>
            <a:ext cx="2507100" cy="1515300"/>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16" name="Google Shape;116;p22"/>
          <p:cNvSpPr txBox="1">
            <a:spLocks noGrp="1"/>
          </p:cNvSpPr>
          <p:nvPr>
            <p:ph type="body" idx="3"/>
          </p:nvPr>
        </p:nvSpPr>
        <p:spPr>
          <a:xfrm>
            <a:off x="4790451" y="2990255"/>
            <a:ext cx="1312500" cy="15156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Section_01 (yellow) layout 05">
  <p:cSld name="1_Section_01 (yellow) layout 05">
    <p:bg>
      <p:bgPr>
        <a:solidFill>
          <a:srgbClr val="FFDD7F"/>
        </a:solidFill>
        <a:effectLst/>
      </p:bgPr>
    </p:bg>
    <p:spTree>
      <p:nvGrpSpPr>
        <p:cNvPr id="1" name="Shape 117"/>
        <p:cNvGrpSpPr/>
        <p:nvPr/>
      </p:nvGrpSpPr>
      <p:grpSpPr>
        <a:xfrm>
          <a:off x="0" y="0"/>
          <a:ext cx="0" cy="0"/>
          <a:chOff x="0" y="0"/>
          <a:chExt cx="0" cy="0"/>
        </a:xfrm>
      </p:grpSpPr>
      <p:sp>
        <p:nvSpPr>
          <p:cNvPr id="118" name="Google Shape;118;p23"/>
          <p:cNvSpPr/>
          <p:nvPr/>
        </p:nvSpPr>
        <p:spPr>
          <a:xfrm>
            <a:off x="0" y="326173"/>
            <a:ext cx="9152400" cy="4817400"/>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19" name="Google Shape;119;p23"/>
          <p:cNvSpPr/>
          <p:nvPr/>
        </p:nvSpPr>
        <p:spPr>
          <a:xfrm>
            <a:off x="0" y="-335"/>
            <a:ext cx="9144000" cy="87000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cxnSp>
        <p:nvCxnSpPr>
          <p:cNvPr id="120" name="Google Shape;120;p23"/>
          <p:cNvCxnSpPr/>
          <p:nvPr/>
        </p:nvCxnSpPr>
        <p:spPr>
          <a:xfrm>
            <a:off x="339879" y="571500"/>
            <a:ext cx="8457900" cy="0"/>
          </a:xfrm>
          <a:prstGeom prst="straightConnector1">
            <a:avLst/>
          </a:prstGeom>
          <a:noFill/>
          <a:ln w="9525" cap="flat" cmpd="sng">
            <a:solidFill>
              <a:schemeClr val="accent1"/>
            </a:solidFill>
            <a:prstDash val="solid"/>
            <a:miter lim="800000"/>
            <a:headEnd type="none" w="sm" len="sm"/>
            <a:tailEnd type="none" w="sm" len="sm"/>
          </a:ln>
        </p:spPr>
      </p:cxnSp>
      <p:sp>
        <p:nvSpPr>
          <p:cNvPr id="121" name="Google Shape;121;p23"/>
          <p:cNvSpPr txBox="1">
            <a:spLocks noGrp="1"/>
          </p:cNvSpPr>
          <p:nvPr>
            <p:ph type="title"/>
          </p:nvPr>
        </p:nvSpPr>
        <p:spPr>
          <a:xfrm>
            <a:off x="349404" y="151515"/>
            <a:ext cx="8447100" cy="551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500"/>
              <a:buNone/>
              <a:defRPr sz="1300"/>
            </a:lvl2pPr>
            <a:lvl3pPr lvl="2" algn="l" rtl="0">
              <a:lnSpc>
                <a:spcPct val="100000"/>
              </a:lnSpc>
              <a:spcBef>
                <a:spcPts val="0"/>
              </a:spcBef>
              <a:spcAft>
                <a:spcPts val="0"/>
              </a:spcAft>
              <a:buSzPts val="500"/>
              <a:buNone/>
              <a:defRPr sz="1300"/>
            </a:lvl3pPr>
            <a:lvl4pPr lvl="3" algn="l" rtl="0">
              <a:lnSpc>
                <a:spcPct val="100000"/>
              </a:lnSpc>
              <a:spcBef>
                <a:spcPts val="0"/>
              </a:spcBef>
              <a:spcAft>
                <a:spcPts val="0"/>
              </a:spcAft>
              <a:buSzPts val="500"/>
              <a:buNone/>
              <a:defRPr sz="1300"/>
            </a:lvl4pPr>
            <a:lvl5pPr lvl="4" algn="l" rtl="0">
              <a:lnSpc>
                <a:spcPct val="100000"/>
              </a:lnSpc>
              <a:spcBef>
                <a:spcPts val="0"/>
              </a:spcBef>
              <a:spcAft>
                <a:spcPts val="0"/>
              </a:spcAft>
              <a:buSzPts val="500"/>
              <a:buNone/>
              <a:defRPr sz="1300"/>
            </a:lvl5pPr>
            <a:lvl6pPr lvl="5" algn="l" rtl="0">
              <a:lnSpc>
                <a:spcPct val="100000"/>
              </a:lnSpc>
              <a:spcBef>
                <a:spcPts val="0"/>
              </a:spcBef>
              <a:spcAft>
                <a:spcPts val="0"/>
              </a:spcAft>
              <a:buSzPts val="500"/>
              <a:buNone/>
              <a:defRPr sz="1300"/>
            </a:lvl6pPr>
            <a:lvl7pPr lvl="6" algn="l" rtl="0">
              <a:lnSpc>
                <a:spcPct val="100000"/>
              </a:lnSpc>
              <a:spcBef>
                <a:spcPts val="0"/>
              </a:spcBef>
              <a:spcAft>
                <a:spcPts val="0"/>
              </a:spcAft>
              <a:buSzPts val="500"/>
              <a:buNone/>
              <a:defRPr sz="1300"/>
            </a:lvl7pPr>
            <a:lvl8pPr lvl="7" algn="l" rtl="0">
              <a:lnSpc>
                <a:spcPct val="100000"/>
              </a:lnSpc>
              <a:spcBef>
                <a:spcPts val="0"/>
              </a:spcBef>
              <a:spcAft>
                <a:spcPts val="0"/>
              </a:spcAft>
              <a:buSzPts val="500"/>
              <a:buNone/>
              <a:defRPr sz="1300"/>
            </a:lvl8pPr>
            <a:lvl9pPr lvl="8" algn="l" rtl="0">
              <a:lnSpc>
                <a:spcPct val="100000"/>
              </a:lnSpc>
              <a:spcBef>
                <a:spcPts val="0"/>
              </a:spcBef>
              <a:spcAft>
                <a:spcPts val="0"/>
              </a:spcAft>
              <a:buSzPts val="500"/>
              <a:buNone/>
              <a:defRPr sz="1300"/>
            </a:lvl9pPr>
          </a:lstStyle>
          <a:p>
            <a:endParaRPr/>
          </a:p>
        </p:txBody>
      </p:sp>
      <p:sp>
        <p:nvSpPr>
          <p:cNvPr id="122" name="Google Shape;122;p23"/>
          <p:cNvSpPr/>
          <p:nvPr/>
        </p:nvSpPr>
        <p:spPr>
          <a:xfrm>
            <a:off x="8660526" y="4704907"/>
            <a:ext cx="491700" cy="191400"/>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23" name="Google Shape;123;p23"/>
          <p:cNvSpPr txBox="1"/>
          <p:nvPr/>
        </p:nvSpPr>
        <p:spPr>
          <a:xfrm>
            <a:off x="8729097" y="4704907"/>
            <a:ext cx="216900" cy="19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124" name="Google Shape;124;p23"/>
          <p:cNvSpPr txBox="1">
            <a:spLocks noGrp="1"/>
          </p:cNvSpPr>
          <p:nvPr>
            <p:ph type="body" idx="1"/>
          </p:nvPr>
        </p:nvSpPr>
        <p:spPr>
          <a:xfrm>
            <a:off x="353196" y="1194157"/>
            <a:ext cx="3476700" cy="4596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
        <p:nvSpPr>
          <p:cNvPr id="125" name="Google Shape;125;p23"/>
          <p:cNvSpPr txBox="1">
            <a:spLocks noGrp="1"/>
          </p:cNvSpPr>
          <p:nvPr>
            <p:ph type="body" idx="2"/>
          </p:nvPr>
        </p:nvSpPr>
        <p:spPr>
          <a:xfrm>
            <a:off x="4206250" y="1194157"/>
            <a:ext cx="4590000" cy="4596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
        <p:nvSpPr>
          <p:cNvPr id="126" name="Google Shape;126;p23"/>
          <p:cNvSpPr/>
          <p:nvPr/>
        </p:nvSpPr>
        <p:spPr>
          <a:xfrm>
            <a:off x="383800" y="1780248"/>
            <a:ext cx="3446100" cy="2742000"/>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27" name="Google Shape;127;p23"/>
          <p:cNvSpPr/>
          <p:nvPr/>
        </p:nvSpPr>
        <p:spPr>
          <a:xfrm>
            <a:off x="4206250" y="1780249"/>
            <a:ext cx="4590000" cy="2742000"/>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Section_01 (yellow) layout 06">
  <p:cSld name="1_Section_01 (yellow) layout 06">
    <p:spTree>
      <p:nvGrpSpPr>
        <p:cNvPr id="1" name="Shape 128"/>
        <p:cNvGrpSpPr/>
        <p:nvPr/>
      </p:nvGrpSpPr>
      <p:grpSpPr>
        <a:xfrm>
          <a:off x="0" y="0"/>
          <a:ext cx="0" cy="0"/>
          <a:chOff x="0" y="0"/>
          <a:chExt cx="0" cy="0"/>
        </a:xfrm>
      </p:grpSpPr>
      <p:sp>
        <p:nvSpPr>
          <p:cNvPr id="129" name="Google Shape;129;p24"/>
          <p:cNvSpPr/>
          <p:nvPr/>
        </p:nvSpPr>
        <p:spPr>
          <a:xfrm>
            <a:off x="0" y="326173"/>
            <a:ext cx="9152400" cy="4817400"/>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30" name="Google Shape;130;p24"/>
          <p:cNvSpPr/>
          <p:nvPr/>
        </p:nvSpPr>
        <p:spPr>
          <a:xfrm>
            <a:off x="0" y="-335"/>
            <a:ext cx="9144000" cy="87000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cxnSp>
        <p:nvCxnSpPr>
          <p:cNvPr id="131" name="Google Shape;131;p24"/>
          <p:cNvCxnSpPr/>
          <p:nvPr/>
        </p:nvCxnSpPr>
        <p:spPr>
          <a:xfrm>
            <a:off x="339879" y="571500"/>
            <a:ext cx="8457900" cy="0"/>
          </a:xfrm>
          <a:prstGeom prst="straightConnector1">
            <a:avLst/>
          </a:prstGeom>
          <a:noFill/>
          <a:ln w="9525" cap="flat" cmpd="sng">
            <a:solidFill>
              <a:schemeClr val="accent1"/>
            </a:solidFill>
            <a:prstDash val="solid"/>
            <a:miter lim="800000"/>
            <a:headEnd type="none" w="sm" len="sm"/>
            <a:tailEnd type="none" w="sm" len="sm"/>
          </a:ln>
        </p:spPr>
      </p:cxnSp>
      <p:sp>
        <p:nvSpPr>
          <p:cNvPr id="132" name="Google Shape;132;p24"/>
          <p:cNvSpPr txBox="1">
            <a:spLocks noGrp="1"/>
          </p:cNvSpPr>
          <p:nvPr>
            <p:ph type="title"/>
          </p:nvPr>
        </p:nvSpPr>
        <p:spPr>
          <a:xfrm>
            <a:off x="349404" y="151515"/>
            <a:ext cx="8447100" cy="551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500"/>
              <a:buNone/>
              <a:defRPr sz="1300"/>
            </a:lvl2pPr>
            <a:lvl3pPr lvl="2" algn="l" rtl="0">
              <a:lnSpc>
                <a:spcPct val="100000"/>
              </a:lnSpc>
              <a:spcBef>
                <a:spcPts val="0"/>
              </a:spcBef>
              <a:spcAft>
                <a:spcPts val="0"/>
              </a:spcAft>
              <a:buSzPts val="500"/>
              <a:buNone/>
              <a:defRPr sz="1300"/>
            </a:lvl3pPr>
            <a:lvl4pPr lvl="3" algn="l" rtl="0">
              <a:lnSpc>
                <a:spcPct val="100000"/>
              </a:lnSpc>
              <a:spcBef>
                <a:spcPts val="0"/>
              </a:spcBef>
              <a:spcAft>
                <a:spcPts val="0"/>
              </a:spcAft>
              <a:buSzPts val="500"/>
              <a:buNone/>
              <a:defRPr sz="1300"/>
            </a:lvl4pPr>
            <a:lvl5pPr lvl="4" algn="l" rtl="0">
              <a:lnSpc>
                <a:spcPct val="100000"/>
              </a:lnSpc>
              <a:spcBef>
                <a:spcPts val="0"/>
              </a:spcBef>
              <a:spcAft>
                <a:spcPts val="0"/>
              </a:spcAft>
              <a:buSzPts val="500"/>
              <a:buNone/>
              <a:defRPr sz="1300"/>
            </a:lvl5pPr>
            <a:lvl6pPr lvl="5" algn="l" rtl="0">
              <a:lnSpc>
                <a:spcPct val="100000"/>
              </a:lnSpc>
              <a:spcBef>
                <a:spcPts val="0"/>
              </a:spcBef>
              <a:spcAft>
                <a:spcPts val="0"/>
              </a:spcAft>
              <a:buSzPts val="500"/>
              <a:buNone/>
              <a:defRPr sz="1300"/>
            </a:lvl6pPr>
            <a:lvl7pPr lvl="6" algn="l" rtl="0">
              <a:lnSpc>
                <a:spcPct val="100000"/>
              </a:lnSpc>
              <a:spcBef>
                <a:spcPts val="0"/>
              </a:spcBef>
              <a:spcAft>
                <a:spcPts val="0"/>
              </a:spcAft>
              <a:buSzPts val="500"/>
              <a:buNone/>
              <a:defRPr sz="1300"/>
            </a:lvl7pPr>
            <a:lvl8pPr lvl="7" algn="l" rtl="0">
              <a:lnSpc>
                <a:spcPct val="100000"/>
              </a:lnSpc>
              <a:spcBef>
                <a:spcPts val="0"/>
              </a:spcBef>
              <a:spcAft>
                <a:spcPts val="0"/>
              </a:spcAft>
              <a:buSzPts val="500"/>
              <a:buNone/>
              <a:defRPr sz="1300"/>
            </a:lvl8pPr>
            <a:lvl9pPr lvl="8" algn="l" rtl="0">
              <a:lnSpc>
                <a:spcPct val="100000"/>
              </a:lnSpc>
              <a:spcBef>
                <a:spcPts val="0"/>
              </a:spcBef>
              <a:spcAft>
                <a:spcPts val="0"/>
              </a:spcAft>
              <a:buSzPts val="500"/>
              <a:buNone/>
              <a:defRPr sz="1300"/>
            </a:lvl9pPr>
          </a:lstStyle>
          <a:p>
            <a:endParaRPr/>
          </a:p>
        </p:txBody>
      </p:sp>
      <p:sp>
        <p:nvSpPr>
          <p:cNvPr id="133" name="Google Shape;133;p24"/>
          <p:cNvSpPr/>
          <p:nvPr/>
        </p:nvSpPr>
        <p:spPr>
          <a:xfrm>
            <a:off x="8660526" y="4704907"/>
            <a:ext cx="491700" cy="191400"/>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34" name="Google Shape;134;p24"/>
          <p:cNvSpPr txBox="1"/>
          <p:nvPr/>
        </p:nvSpPr>
        <p:spPr>
          <a:xfrm>
            <a:off x="8729097" y="4704907"/>
            <a:ext cx="216900" cy="19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135" name="Google Shape;135;p24"/>
          <p:cNvSpPr txBox="1">
            <a:spLocks noGrp="1"/>
          </p:cNvSpPr>
          <p:nvPr>
            <p:ph type="body" idx="1"/>
          </p:nvPr>
        </p:nvSpPr>
        <p:spPr>
          <a:xfrm>
            <a:off x="1212863" y="1194157"/>
            <a:ext cx="6517200" cy="459600"/>
          </a:xfrm>
          <a:prstGeom prst="rect">
            <a:avLst/>
          </a:prstGeom>
          <a:noFill/>
          <a:ln>
            <a:noFill/>
          </a:ln>
        </p:spPr>
        <p:txBody>
          <a:bodyPr spcFirstLastPara="1" wrap="square" lIns="34275" tIns="17125" rIns="34275" bIns="17125" anchor="t" anchorCtr="0">
            <a:normAutofit/>
          </a:bodyPr>
          <a:lstStyle>
            <a:lvl1pPr marL="457200" lvl="0" indent="-228600" algn="l" rtl="0">
              <a:lnSpc>
                <a:spcPct val="90000"/>
              </a:lnSpc>
              <a:spcBef>
                <a:spcPts val="400"/>
              </a:spcBef>
              <a:spcAft>
                <a:spcPts val="0"/>
              </a:spcAft>
              <a:buClr>
                <a:srgbClr val="000000"/>
              </a:buClr>
              <a:buSzPts val="1200"/>
              <a:buFont typeface="Arial"/>
              <a:buNone/>
              <a:defRPr sz="1200"/>
            </a:lvl1pPr>
            <a:lvl2pPr marL="914400" lvl="1" indent="-304800" algn="l" rtl="0">
              <a:lnSpc>
                <a:spcPct val="90000"/>
              </a:lnSpc>
              <a:spcBef>
                <a:spcPts val="200"/>
              </a:spcBef>
              <a:spcAft>
                <a:spcPts val="0"/>
              </a:spcAft>
              <a:buClr>
                <a:srgbClr val="000000"/>
              </a:buClr>
              <a:buSzPts val="1200"/>
              <a:buChar char="•"/>
              <a:defRPr sz="1200"/>
            </a:lvl2pPr>
            <a:lvl3pPr marL="1371600" lvl="2" indent="-304800" algn="l" rtl="0">
              <a:lnSpc>
                <a:spcPct val="90000"/>
              </a:lnSpc>
              <a:spcBef>
                <a:spcPts val="200"/>
              </a:spcBef>
              <a:spcAft>
                <a:spcPts val="0"/>
              </a:spcAft>
              <a:buClr>
                <a:srgbClr val="000000"/>
              </a:buClr>
              <a:buSzPts val="1200"/>
              <a:buChar char="•"/>
              <a:defRPr sz="1200"/>
            </a:lvl3pPr>
            <a:lvl4pPr marL="1828800" lvl="3" indent="-304800" algn="l" rtl="0">
              <a:lnSpc>
                <a:spcPct val="90000"/>
              </a:lnSpc>
              <a:spcBef>
                <a:spcPts val="200"/>
              </a:spcBef>
              <a:spcAft>
                <a:spcPts val="0"/>
              </a:spcAft>
              <a:buClr>
                <a:srgbClr val="000000"/>
              </a:buClr>
              <a:buSzPts val="1200"/>
              <a:buChar char="•"/>
              <a:defRPr sz="1200"/>
            </a:lvl4pPr>
            <a:lvl5pPr marL="2286000" lvl="4" indent="-304800" algn="l" rtl="0">
              <a:lnSpc>
                <a:spcPct val="90000"/>
              </a:lnSpc>
              <a:spcBef>
                <a:spcPts val="200"/>
              </a:spcBef>
              <a:spcAft>
                <a:spcPts val="0"/>
              </a:spcAft>
              <a:buClr>
                <a:srgbClr val="000000"/>
              </a:buClr>
              <a:buSzPts val="1200"/>
              <a:buChar char="•"/>
              <a:defRPr sz="1200"/>
            </a:lvl5pPr>
            <a:lvl6pPr marL="2743200" lvl="5" indent="-228600" algn="l" rtl="0">
              <a:lnSpc>
                <a:spcPct val="100000"/>
              </a:lnSpc>
              <a:spcBef>
                <a:spcPts val="0"/>
              </a:spcBef>
              <a:spcAft>
                <a:spcPts val="0"/>
              </a:spcAft>
              <a:buSzPts val="500"/>
              <a:buNone/>
              <a:defRPr/>
            </a:lvl6pPr>
            <a:lvl7pPr marL="3200400" lvl="6" indent="-228600" algn="l" rtl="0">
              <a:lnSpc>
                <a:spcPct val="100000"/>
              </a:lnSpc>
              <a:spcBef>
                <a:spcPts val="0"/>
              </a:spcBef>
              <a:spcAft>
                <a:spcPts val="0"/>
              </a:spcAft>
              <a:buSzPts val="500"/>
              <a:buNone/>
              <a:defRPr/>
            </a:lvl7pPr>
            <a:lvl8pPr marL="3657600" lvl="7" indent="-228600" algn="l" rtl="0">
              <a:lnSpc>
                <a:spcPct val="100000"/>
              </a:lnSpc>
              <a:spcBef>
                <a:spcPts val="0"/>
              </a:spcBef>
              <a:spcAft>
                <a:spcPts val="0"/>
              </a:spcAft>
              <a:buSzPts val="500"/>
              <a:buNone/>
              <a:defRPr/>
            </a:lvl8pPr>
            <a:lvl9pPr marL="4114800" lvl="8" indent="-228600" algn="l" rtl="0">
              <a:lnSpc>
                <a:spcPct val="100000"/>
              </a:lnSpc>
              <a:spcBef>
                <a:spcPts val="0"/>
              </a:spcBef>
              <a:spcAft>
                <a:spcPts val="0"/>
              </a:spcAft>
              <a:buSzPts val="500"/>
              <a:buNone/>
              <a:defRPr/>
            </a:lvl9pPr>
          </a:lstStyle>
          <a:p>
            <a:endParaRPr/>
          </a:p>
        </p:txBody>
      </p:sp>
      <p:sp>
        <p:nvSpPr>
          <p:cNvPr id="136" name="Google Shape;136;p24"/>
          <p:cNvSpPr/>
          <p:nvPr/>
        </p:nvSpPr>
        <p:spPr>
          <a:xfrm>
            <a:off x="1212863" y="1653739"/>
            <a:ext cx="6517200" cy="3038700"/>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ull Column Bullets">
  <p:cSld name="Full Column Bullets">
    <p:spTree>
      <p:nvGrpSpPr>
        <p:cNvPr id="1" name="Shape 137"/>
        <p:cNvGrpSpPr/>
        <p:nvPr/>
      </p:nvGrpSpPr>
      <p:grpSpPr>
        <a:xfrm>
          <a:off x="0" y="0"/>
          <a:ext cx="0" cy="0"/>
          <a:chOff x="0" y="0"/>
          <a:chExt cx="0" cy="0"/>
        </a:xfrm>
      </p:grpSpPr>
      <p:sp>
        <p:nvSpPr>
          <p:cNvPr id="138" name="Google Shape;138;p25"/>
          <p:cNvSpPr txBox="1">
            <a:spLocks noGrp="1"/>
          </p:cNvSpPr>
          <p:nvPr>
            <p:ph type="body" idx="1"/>
          </p:nvPr>
        </p:nvSpPr>
        <p:spPr>
          <a:xfrm>
            <a:off x="339879" y="744736"/>
            <a:ext cx="8460300" cy="3646200"/>
          </a:xfrm>
          <a:prstGeom prst="rect">
            <a:avLst/>
          </a:prstGeom>
          <a:noFill/>
          <a:ln>
            <a:noFill/>
          </a:ln>
        </p:spPr>
        <p:txBody>
          <a:bodyPr spcFirstLastPara="1" wrap="square" lIns="0" tIns="0" rIns="0" bIns="0" anchor="t" anchorCtr="0">
            <a:normAutofit/>
          </a:bodyPr>
          <a:lstStyle>
            <a:lvl1pPr marL="457200" lvl="0" indent="-292100" algn="l" rtl="0">
              <a:lnSpc>
                <a:spcPct val="114000"/>
              </a:lnSpc>
              <a:spcBef>
                <a:spcPts val="0"/>
              </a:spcBef>
              <a:spcAft>
                <a:spcPts val="0"/>
              </a:spcAft>
              <a:buClr>
                <a:schemeClr val="dk1"/>
              </a:buClr>
              <a:buSzPts val="1000"/>
              <a:buFont typeface="Noto Sans Symbols"/>
              <a:buChar char="⦿"/>
              <a:defRPr sz="1600"/>
            </a:lvl1pPr>
            <a:lvl2pPr marL="914400" lvl="1" indent="-279400" algn="l" rtl="0">
              <a:lnSpc>
                <a:spcPct val="114000"/>
              </a:lnSpc>
              <a:spcBef>
                <a:spcPts val="0"/>
              </a:spcBef>
              <a:spcAft>
                <a:spcPts val="0"/>
              </a:spcAft>
              <a:buClr>
                <a:schemeClr val="dk1"/>
              </a:buClr>
              <a:buSzPts val="800"/>
              <a:buChar char="•"/>
              <a:defRPr/>
            </a:lvl2pPr>
            <a:lvl3pPr marL="1371600" lvl="2" indent="-273050" algn="l" rtl="0">
              <a:lnSpc>
                <a:spcPct val="114000"/>
              </a:lnSpc>
              <a:spcBef>
                <a:spcPts val="0"/>
              </a:spcBef>
              <a:spcAft>
                <a:spcPts val="0"/>
              </a:spcAft>
              <a:buClr>
                <a:schemeClr val="dk1"/>
              </a:buClr>
              <a:buSzPts val="700"/>
              <a:buChar char="o"/>
              <a:defRPr/>
            </a:lvl3pPr>
            <a:lvl4pPr marL="1828800" lvl="3" indent="-254000" algn="l" rtl="0">
              <a:lnSpc>
                <a:spcPct val="114000"/>
              </a:lnSpc>
              <a:spcBef>
                <a:spcPts val="0"/>
              </a:spcBef>
              <a:spcAft>
                <a:spcPts val="0"/>
              </a:spcAft>
              <a:buClr>
                <a:schemeClr val="dk1"/>
              </a:buClr>
              <a:buSzPts val="400"/>
              <a:buChar char="⦿"/>
              <a:defRPr/>
            </a:lvl4pPr>
            <a:lvl5pPr marL="2286000" lvl="4" indent="-279400" algn="l" rtl="0">
              <a:lnSpc>
                <a:spcPct val="114000"/>
              </a:lnSpc>
              <a:spcBef>
                <a:spcPts val="0"/>
              </a:spcBef>
              <a:spcAft>
                <a:spcPts val="0"/>
              </a:spcAft>
              <a:buClr>
                <a:schemeClr val="dk1"/>
              </a:buClr>
              <a:buSzPts val="800"/>
              <a:buChar char="•"/>
              <a:defRPr/>
            </a:lvl5pPr>
            <a:lvl6pPr marL="2743200" lvl="5" indent="-273050" algn="l" rtl="0">
              <a:lnSpc>
                <a:spcPct val="90000"/>
              </a:lnSpc>
              <a:spcBef>
                <a:spcPts val="300"/>
              </a:spcBef>
              <a:spcAft>
                <a:spcPts val="0"/>
              </a:spcAft>
              <a:buClr>
                <a:schemeClr val="dk1"/>
              </a:buClr>
              <a:buSzPts val="700"/>
              <a:buChar char="•"/>
              <a:defRPr/>
            </a:lvl6pPr>
            <a:lvl7pPr marL="3200400" lvl="6" indent="-273050" algn="l" rtl="0">
              <a:lnSpc>
                <a:spcPct val="90000"/>
              </a:lnSpc>
              <a:spcBef>
                <a:spcPts val="300"/>
              </a:spcBef>
              <a:spcAft>
                <a:spcPts val="0"/>
              </a:spcAft>
              <a:buClr>
                <a:schemeClr val="dk1"/>
              </a:buClr>
              <a:buSzPts val="700"/>
              <a:buChar char="•"/>
              <a:defRPr/>
            </a:lvl7pPr>
            <a:lvl8pPr marL="3657600" lvl="7" indent="-273050" algn="l" rtl="0">
              <a:lnSpc>
                <a:spcPct val="90000"/>
              </a:lnSpc>
              <a:spcBef>
                <a:spcPts val="300"/>
              </a:spcBef>
              <a:spcAft>
                <a:spcPts val="0"/>
              </a:spcAft>
              <a:buClr>
                <a:schemeClr val="dk1"/>
              </a:buClr>
              <a:buSzPts val="700"/>
              <a:buChar char="•"/>
              <a:defRPr/>
            </a:lvl8pPr>
            <a:lvl9pPr marL="4114800" lvl="8" indent="-273050" algn="l" rtl="0">
              <a:lnSpc>
                <a:spcPct val="90000"/>
              </a:lnSpc>
              <a:spcBef>
                <a:spcPts val="300"/>
              </a:spcBef>
              <a:spcAft>
                <a:spcPts val="0"/>
              </a:spcAft>
              <a:buClr>
                <a:schemeClr val="dk1"/>
              </a:buClr>
              <a:buSzPts val="700"/>
              <a:buChar char="•"/>
              <a:defRPr/>
            </a:lvl9pPr>
          </a:lstStyle>
          <a:p>
            <a:endParaRPr/>
          </a:p>
        </p:txBody>
      </p:sp>
      <p:cxnSp>
        <p:nvCxnSpPr>
          <p:cNvPr id="139" name="Google Shape;139;p25"/>
          <p:cNvCxnSpPr/>
          <p:nvPr/>
        </p:nvCxnSpPr>
        <p:spPr>
          <a:xfrm>
            <a:off x="339879" y="571500"/>
            <a:ext cx="8457600" cy="0"/>
          </a:xfrm>
          <a:prstGeom prst="straightConnector1">
            <a:avLst/>
          </a:prstGeom>
          <a:noFill/>
          <a:ln w="9525" cap="flat" cmpd="sng">
            <a:solidFill>
              <a:schemeClr val="accent1"/>
            </a:solidFill>
            <a:prstDash val="solid"/>
            <a:miter lim="800000"/>
            <a:headEnd type="none" w="sm" len="sm"/>
            <a:tailEnd type="none" w="sm" len="sm"/>
          </a:ln>
        </p:spPr>
      </p:cxnSp>
      <p:sp>
        <p:nvSpPr>
          <p:cNvPr id="140" name="Google Shape;140;p25"/>
          <p:cNvSpPr txBox="1">
            <a:spLocks noGrp="1"/>
          </p:cNvSpPr>
          <p:nvPr>
            <p:ph type="sldNum" idx="12"/>
          </p:nvPr>
        </p:nvSpPr>
        <p:spPr>
          <a:xfrm>
            <a:off x="6738655" y="4630341"/>
            <a:ext cx="20577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1" name="Google Shape;141;p25"/>
          <p:cNvSpPr txBox="1">
            <a:spLocks noGrp="1"/>
          </p:cNvSpPr>
          <p:nvPr>
            <p:ph type="title"/>
          </p:nvPr>
        </p:nvSpPr>
        <p:spPr>
          <a:xfrm>
            <a:off x="349404" y="285655"/>
            <a:ext cx="8447100" cy="169800"/>
          </a:xfrm>
          <a:prstGeom prst="rect">
            <a:avLst/>
          </a:prstGeom>
          <a:noFill/>
          <a:ln>
            <a:noFill/>
          </a:ln>
        </p:spPr>
        <p:txBody>
          <a:bodyPr spcFirstLastPara="1" wrap="square" lIns="0" tIns="0" rIns="0" bIns="0" anchor="t" anchorCtr="0">
            <a:noAutofit/>
          </a:bodyPr>
          <a:lstStyle>
            <a:lvl1pPr lvl="0" algn="l" rtl="0">
              <a:lnSpc>
                <a:spcPct val="266666"/>
              </a:lnSpc>
              <a:spcBef>
                <a:spcPts val="0"/>
              </a:spcBef>
              <a:spcAft>
                <a:spcPts val="0"/>
              </a:spcAft>
              <a:buClr>
                <a:schemeClr val="dk1"/>
              </a:buClr>
              <a:buSzPts val="700"/>
              <a:buNone/>
              <a:defRPr/>
            </a:lvl1pPr>
            <a:lvl2pPr lvl="1" algn="l" rtl="0">
              <a:lnSpc>
                <a:spcPct val="100000"/>
              </a:lnSpc>
              <a:spcBef>
                <a:spcPts val="0"/>
              </a:spcBef>
              <a:spcAft>
                <a:spcPts val="0"/>
              </a:spcAft>
              <a:buSzPts val="500"/>
              <a:buNone/>
              <a:defRPr/>
            </a:lvl2pPr>
            <a:lvl3pPr lvl="2" algn="l" rtl="0">
              <a:lnSpc>
                <a:spcPct val="100000"/>
              </a:lnSpc>
              <a:spcBef>
                <a:spcPts val="0"/>
              </a:spcBef>
              <a:spcAft>
                <a:spcPts val="0"/>
              </a:spcAft>
              <a:buSzPts val="500"/>
              <a:buNone/>
              <a:defRPr/>
            </a:lvl3pPr>
            <a:lvl4pPr lvl="3" algn="l" rtl="0">
              <a:lnSpc>
                <a:spcPct val="100000"/>
              </a:lnSpc>
              <a:spcBef>
                <a:spcPts val="0"/>
              </a:spcBef>
              <a:spcAft>
                <a:spcPts val="0"/>
              </a:spcAft>
              <a:buSzPts val="500"/>
              <a:buNone/>
              <a:defRPr/>
            </a:lvl4pPr>
            <a:lvl5pPr lvl="4" algn="l" rtl="0">
              <a:lnSpc>
                <a:spcPct val="100000"/>
              </a:lnSpc>
              <a:spcBef>
                <a:spcPts val="0"/>
              </a:spcBef>
              <a:spcAft>
                <a:spcPts val="0"/>
              </a:spcAft>
              <a:buSzPts val="500"/>
              <a:buNone/>
              <a:defRPr/>
            </a:lvl5pPr>
            <a:lvl6pPr lvl="5" algn="l" rtl="0">
              <a:lnSpc>
                <a:spcPct val="100000"/>
              </a:lnSpc>
              <a:spcBef>
                <a:spcPts val="0"/>
              </a:spcBef>
              <a:spcAft>
                <a:spcPts val="0"/>
              </a:spcAft>
              <a:buSzPts val="500"/>
              <a:buNone/>
              <a:defRPr/>
            </a:lvl6pPr>
            <a:lvl7pPr lvl="6" algn="l" rtl="0">
              <a:lnSpc>
                <a:spcPct val="100000"/>
              </a:lnSpc>
              <a:spcBef>
                <a:spcPts val="0"/>
              </a:spcBef>
              <a:spcAft>
                <a:spcPts val="0"/>
              </a:spcAft>
              <a:buSzPts val="500"/>
              <a:buNone/>
              <a:defRPr/>
            </a:lvl7pPr>
            <a:lvl8pPr lvl="7" algn="l" rtl="0">
              <a:lnSpc>
                <a:spcPct val="100000"/>
              </a:lnSpc>
              <a:spcBef>
                <a:spcPts val="0"/>
              </a:spcBef>
              <a:spcAft>
                <a:spcPts val="0"/>
              </a:spcAft>
              <a:buSzPts val="500"/>
              <a:buNone/>
              <a:defRPr/>
            </a:lvl8pPr>
            <a:lvl9pPr lvl="8" algn="l" rtl="0">
              <a:lnSpc>
                <a:spcPct val="100000"/>
              </a:lnSpc>
              <a:spcBef>
                <a:spcPts val="0"/>
              </a:spcBef>
              <a:spcAft>
                <a:spcPts val="0"/>
              </a:spcAft>
              <a:buSzPts val="500"/>
              <a:buNone/>
              <a:defRPr/>
            </a:lvl9pPr>
          </a:lstStyle>
          <a:p>
            <a:endParaRPr/>
          </a:p>
        </p:txBody>
      </p:sp>
      <p:sp>
        <p:nvSpPr>
          <p:cNvPr id="142" name="Google Shape;142;p25"/>
          <p:cNvSpPr txBox="1">
            <a:spLocks noGrp="1"/>
          </p:cNvSpPr>
          <p:nvPr>
            <p:ph type="body" idx="2"/>
          </p:nvPr>
        </p:nvSpPr>
        <p:spPr>
          <a:xfrm>
            <a:off x="0" y="4589502"/>
            <a:ext cx="9144000" cy="554100"/>
          </a:xfrm>
          <a:prstGeom prst="rect">
            <a:avLst/>
          </a:prstGeom>
          <a:solidFill>
            <a:schemeClr val="dk1"/>
          </a:solidFill>
          <a:ln>
            <a:noFill/>
          </a:ln>
        </p:spPr>
        <p:txBody>
          <a:bodyPr spcFirstLastPara="1" wrap="square" lIns="342875" tIns="171425" rIns="342875" bIns="171425" anchor="b" anchorCtr="0">
            <a:normAutofit/>
          </a:bodyPr>
          <a:lstStyle>
            <a:lvl1pPr marL="457200" lvl="0" indent="-228600" algn="ctr" rtl="0">
              <a:lnSpc>
                <a:spcPct val="114000"/>
              </a:lnSpc>
              <a:spcBef>
                <a:spcPts val="0"/>
              </a:spcBef>
              <a:spcAft>
                <a:spcPts val="0"/>
              </a:spcAft>
              <a:buClr>
                <a:schemeClr val="lt1"/>
              </a:buClr>
              <a:buSzPts val="800"/>
              <a:buNone/>
              <a:defRPr sz="1300" b="1">
                <a:solidFill>
                  <a:schemeClr val="lt1"/>
                </a:solidFill>
              </a:defRPr>
            </a:lvl1pPr>
            <a:lvl2pPr marL="914400" lvl="1" indent="-336550" algn="l" rtl="0">
              <a:lnSpc>
                <a:spcPct val="114000"/>
              </a:lnSpc>
              <a:spcBef>
                <a:spcPts val="0"/>
              </a:spcBef>
              <a:spcAft>
                <a:spcPts val="0"/>
              </a:spcAft>
              <a:buClr>
                <a:schemeClr val="lt1"/>
              </a:buClr>
              <a:buSzPts val="1700"/>
              <a:buChar char="•"/>
              <a:defRPr>
                <a:solidFill>
                  <a:schemeClr val="lt1"/>
                </a:solidFill>
              </a:defRPr>
            </a:lvl2pPr>
            <a:lvl3pPr marL="1371600" lvl="2" indent="-323850" algn="l" rtl="0">
              <a:lnSpc>
                <a:spcPct val="114000"/>
              </a:lnSpc>
              <a:spcBef>
                <a:spcPts val="0"/>
              </a:spcBef>
              <a:spcAft>
                <a:spcPts val="0"/>
              </a:spcAft>
              <a:buClr>
                <a:schemeClr val="lt1"/>
              </a:buClr>
              <a:buSzPts val="1500"/>
              <a:buChar char="o"/>
              <a:defRPr>
                <a:solidFill>
                  <a:schemeClr val="lt1"/>
                </a:solidFill>
              </a:defRPr>
            </a:lvl3pPr>
            <a:lvl4pPr marL="1828800" lvl="3" indent="-285750" algn="l" rtl="0">
              <a:lnSpc>
                <a:spcPct val="114000"/>
              </a:lnSpc>
              <a:spcBef>
                <a:spcPts val="0"/>
              </a:spcBef>
              <a:spcAft>
                <a:spcPts val="0"/>
              </a:spcAft>
              <a:buClr>
                <a:schemeClr val="lt1"/>
              </a:buClr>
              <a:buSzPts val="900"/>
              <a:buChar char="⦿"/>
              <a:defRPr>
                <a:solidFill>
                  <a:schemeClr val="lt1"/>
                </a:solidFill>
              </a:defRPr>
            </a:lvl4pPr>
            <a:lvl5pPr marL="2286000" lvl="4" indent="-336550" algn="l" rtl="0">
              <a:lnSpc>
                <a:spcPct val="114000"/>
              </a:lnSpc>
              <a:spcBef>
                <a:spcPts val="0"/>
              </a:spcBef>
              <a:spcAft>
                <a:spcPts val="0"/>
              </a:spcAft>
              <a:buClr>
                <a:schemeClr val="lt1"/>
              </a:buClr>
              <a:buSzPts val="1700"/>
              <a:buChar char="•"/>
              <a:defRPr>
                <a:solidFill>
                  <a:schemeClr val="lt1"/>
                </a:solidFill>
              </a:defRPr>
            </a:lvl5pPr>
            <a:lvl6pPr marL="2743200" lvl="5" indent="-273050" algn="l" rtl="0">
              <a:lnSpc>
                <a:spcPct val="90000"/>
              </a:lnSpc>
              <a:spcBef>
                <a:spcPts val="300"/>
              </a:spcBef>
              <a:spcAft>
                <a:spcPts val="0"/>
              </a:spcAft>
              <a:buClr>
                <a:schemeClr val="dk1"/>
              </a:buClr>
              <a:buSzPts val="700"/>
              <a:buChar char="•"/>
              <a:defRPr/>
            </a:lvl6pPr>
            <a:lvl7pPr marL="3200400" lvl="6" indent="-273050" algn="l" rtl="0">
              <a:lnSpc>
                <a:spcPct val="90000"/>
              </a:lnSpc>
              <a:spcBef>
                <a:spcPts val="300"/>
              </a:spcBef>
              <a:spcAft>
                <a:spcPts val="0"/>
              </a:spcAft>
              <a:buClr>
                <a:schemeClr val="dk1"/>
              </a:buClr>
              <a:buSzPts val="700"/>
              <a:buChar char="•"/>
              <a:defRPr/>
            </a:lvl7pPr>
            <a:lvl8pPr marL="3657600" lvl="7" indent="-273050" algn="l" rtl="0">
              <a:lnSpc>
                <a:spcPct val="90000"/>
              </a:lnSpc>
              <a:spcBef>
                <a:spcPts val="300"/>
              </a:spcBef>
              <a:spcAft>
                <a:spcPts val="0"/>
              </a:spcAft>
              <a:buClr>
                <a:schemeClr val="dk1"/>
              </a:buClr>
              <a:buSzPts val="700"/>
              <a:buChar char="•"/>
              <a:defRPr/>
            </a:lvl8pPr>
            <a:lvl9pPr marL="4114800" lvl="8" indent="-273050" algn="l" rtl="0">
              <a:lnSpc>
                <a:spcPct val="90000"/>
              </a:lnSpc>
              <a:spcBef>
                <a:spcPts val="300"/>
              </a:spcBef>
              <a:spcAft>
                <a:spcPts val="0"/>
              </a:spcAft>
              <a:buClr>
                <a:schemeClr val="dk1"/>
              </a:buClr>
              <a:buSzPts val="7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ustom Layout 1 1">
  <p:cSld name="Custom Layout 1">
    <p:bg>
      <p:bgPr>
        <a:solidFill>
          <a:srgbClr val="FFFFFF"/>
        </a:solidFill>
        <a:effectLst/>
      </p:bgPr>
    </p:bg>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349404" y="285655"/>
            <a:ext cx="8447100" cy="169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300"/>
              <a:buNone/>
              <a:defRPr/>
            </a:lvl1pPr>
            <a:lvl2pPr lvl="1" algn="l" rtl="0">
              <a:lnSpc>
                <a:spcPct val="100000"/>
              </a:lnSpc>
              <a:spcBef>
                <a:spcPts val="0"/>
              </a:spcBef>
              <a:spcAft>
                <a:spcPts val="0"/>
              </a:spcAft>
              <a:buSzPts val="400"/>
              <a:buNone/>
              <a:defRPr/>
            </a:lvl2pPr>
            <a:lvl3pPr lvl="2" algn="l" rtl="0">
              <a:lnSpc>
                <a:spcPct val="100000"/>
              </a:lnSpc>
              <a:spcBef>
                <a:spcPts val="0"/>
              </a:spcBef>
              <a:spcAft>
                <a:spcPts val="0"/>
              </a:spcAft>
              <a:buSzPts val="400"/>
              <a:buNone/>
              <a:defRPr/>
            </a:lvl3pPr>
            <a:lvl4pPr lvl="3" algn="l" rtl="0">
              <a:lnSpc>
                <a:spcPct val="100000"/>
              </a:lnSpc>
              <a:spcBef>
                <a:spcPts val="0"/>
              </a:spcBef>
              <a:spcAft>
                <a:spcPts val="0"/>
              </a:spcAft>
              <a:buSzPts val="400"/>
              <a:buNone/>
              <a:defRPr/>
            </a:lvl4pPr>
            <a:lvl5pPr lvl="4" algn="l" rtl="0">
              <a:lnSpc>
                <a:spcPct val="100000"/>
              </a:lnSpc>
              <a:spcBef>
                <a:spcPts val="0"/>
              </a:spcBef>
              <a:spcAft>
                <a:spcPts val="0"/>
              </a:spcAft>
              <a:buSzPts val="400"/>
              <a:buNone/>
              <a:defRPr/>
            </a:lvl5pPr>
            <a:lvl6pPr lvl="5" algn="l" rtl="0">
              <a:lnSpc>
                <a:spcPct val="100000"/>
              </a:lnSpc>
              <a:spcBef>
                <a:spcPts val="0"/>
              </a:spcBef>
              <a:spcAft>
                <a:spcPts val="0"/>
              </a:spcAft>
              <a:buSzPts val="400"/>
              <a:buNone/>
              <a:defRPr/>
            </a:lvl6pPr>
            <a:lvl7pPr lvl="6" algn="l" rtl="0">
              <a:lnSpc>
                <a:spcPct val="100000"/>
              </a:lnSpc>
              <a:spcBef>
                <a:spcPts val="0"/>
              </a:spcBef>
              <a:spcAft>
                <a:spcPts val="0"/>
              </a:spcAft>
              <a:buSzPts val="400"/>
              <a:buNone/>
              <a:defRPr/>
            </a:lvl7pPr>
            <a:lvl8pPr lvl="7" algn="l" rtl="0">
              <a:lnSpc>
                <a:spcPct val="100000"/>
              </a:lnSpc>
              <a:spcBef>
                <a:spcPts val="0"/>
              </a:spcBef>
              <a:spcAft>
                <a:spcPts val="0"/>
              </a:spcAft>
              <a:buSzPts val="400"/>
              <a:buNone/>
              <a:defRPr/>
            </a:lvl8pPr>
            <a:lvl9pPr lvl="8" algn="l" rtl="0">
              <a:lnSpc>
                <a:spcPct val="100000"/>
              </a:lnSpc>
              <a:spcBef>
                <a:spcPts val="0"/>
              </a:spcBef>
              <a:spcAft>
                <a:spcPts val="0"/>
              </a:spcAft>
              <a:buSzPts val="400"/>
              <a:buNone/>
              <a:defRPr/>
            </a:lvl9pPr>
          </a:lstStyle>
          <a:p>
            <a:endParaRPr/>
          </a:p>
        </p:txBody>
      </p:sp>
      <p:cxnSp>
        <p:nvCxnSpPr>
          <p:cNvPr id="145" name="Google Shape;145;p26"/>
          <p:cNvCxnSpPr/>
          <p:nvPr/>
        </p:nvCxnSpPr>
        <p:spPr>
          <a:xfrm rot="10800000" flipH="1">
            <a:off x="207600" y="650600"/>
            <a:ext cx="8728800" cy="34500"/>
          </a:xfrm>
          <a:prstGeom prst="straightConnector1">
            <a:avLst/>
          </a:prstGeom>
          <a:noFill/>
          <a:ln w="9525" cap="flat" cmpd="sng">
            <a:solidFill>
              <a:schemeClr val="dk1"/>
            </a:solidFill>
            <a:prstDash val="solid"/>
            <a:round/>
            <a:headEnd type="none" w="sm" len="sm"/>
            <a:tailEnd type="none" w="sm" len="sm"/>
          </a:ln>
        </p:spPr>
      </p:cxnSp>
      <p:sp>
        <p:nvSpPr>
          <p:cNvPr id="146" name="Google Shape;146;p26"/>
          <p:cNvSpPr txBox="1">
            <a:spLocks noGrp="1"/>
          </p:cNvSpPr>
          <p:nvPr>
            <p:ph type="title" idx="2"/>
          </p:nvPr>
        </p:nvSpPr>
        <p:spPr>
          <a:xfrm>
            <a:off x="294125" y="198975"/>
            <a:ext cx="8114400" cy="683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300"/>
              <a:buNone/>
              <a:defRPr sz="2400">
                <a:solidFill>
                  <a:schemeClr val="dk1"/>
                </a:solidFill>
              </a:defRPr>
            </a:lvl1pPr>
            <a:lvl2pPr lvl="1" algn="l" rtl="0">
              <a:lnSpc>
                <a:spcPct val="100000"/>
              </a:lnSpc>
              <a:spcBef>
                <a:spcPts val="0"/>
              </a:spcBef>
              <a:spcAft>
                <a:spcPts val="0"/>
              </a:spcAft>
              <a:buSzPts val="400"/>
              <a:buNone/>
              <a:defRPr sz="2400">
                <a:solidFill>
                  <a:schemeClr val="dk1"/>
                </a:solidFill>
              </a:defRPr>
            </a:lvl2pPr>
            <a:lvl3pPr lvl="2" algn="l" rtl="0">
              <a:lnSpc>
                <a:spcPct val="100000"/>
              </a:lnSpc>
              <a:spcBef>
                <a:spcPts val="0"/>
              </a:spcBef>
              <a:spcAft>
                <a:spcPts val="0"/>
              </a:spcAft>
              <a:buSzPts val="400"/>
              <a:buNone/>
              <a:defRPr sz="2400">
                <a:solidFill>
                  <a:schemeClr val="dk1"/>
                </a:solidFill>
              </a:defRPr>
            </a:lvl3pPr>
            <a:lvl4pPr lvl="3" algn="l" rtl="0">
              <a:lnSpc>
                <a:spcPct val="100000"/>
              </a:lnSpc>
              <a:spcBef>
                <a:spcPts val="0"/>
              </a:spcBef>
              <a:spcAft>
                <a:spcPts val="0"/>
              </a:spcAft>
              <a:buSzPts val="400"/>
              <a:buNone/>
              <a:defRPr sz="2400">
                <a:solidFill>
                  <a:schemeClr val="dk1"/>
                </a:solidFill>
              </a:defRPr>
            </a:lvl4pPr>
            <a:lvl5pPr lvl="4" algn="l" rtl="0">
              <a:lnSpc>
                <a:spcPct val="100000"/>
              </a:lnSpc>
              <a:spcBef>
                <a:spcPts val="0"/>
              </a:spcBef>
              <a:spcAft>
                <a:spcPts val="0"/>
              </a:spcAft>
              <a:buSzPts val="400"/>
              <a:buNone/>
              <a:defRPr sz="2400">
                <a:solidFill>
                  <a:schemeClr val="dk1"/>
                </a:solidFill>
              </a:defRPr>
            </a:lvl5pPr>
            <a:lvl6pPr lvl="5" algn="l" rtl="0">
              <a:lnSpc>
                <a:spcPct val="100000"/>
              </a:lnSpc>
              <a:spcBef>
                <a:spcPts val="0"/>
              </a:spcBef>
              <a:spcAft>
                <a:spcPts val="0"/>
              </a:spcAft>
              <a:buSzPts val="400"/>
              <a:buNone/>
              <a:defRPr sz="2400">
                <a:solidFill>
                  <a:schemeClr val="dk1"/>
                </a:solidFill>
              </a:defRPr>
            </a:lvl6pPr>
            <a:lvl7pPr lvl="6" algn="l" rtl="0">
              <a:lnSpc>
                <a:spcPct val="100000"/>
              </a:lnSpc>
              <a:spcBef>
                <a:spcPts val="0"/>
              </a:spcBef>
              <a:spcAft>
                <a:spcPts val="0"/>
              </a:spcAft>
              <a:buSzPts val="400"/>
              <a:buNone/>
              <a:defRPr sz="2400">
                <a:solidFill>
                  <a:schemeClr val="dk1"/>
                </a:solidFill>
              </a:defRPr>
            </a:lvl7pPr>
            <a:lvl8pPr lvl="7" algn="l" rtl="0">
              <a:lnSpc>
                <a:spcPct val="100000"/>
              </a:lnSpc>
              <a:spcBef>
                <a:spcPts val="0"/>
              </a:spcBef>
              <a:spcAft>
                <a:spcPts val="0"/>
              </a:spcAft>
              <a:buSzPts val="400"/>
              <a:buNone/>
              <a:defRPr sz="2400">
                <a:solidFill>
                  <a:schemeClr val="dk1"/>
                </a:solidFill>
              </a:defRPr>
            </a:lvl8pPr>
            <a:lvl9pPr lvl="8" algn="l" rtl="0">
              <a:lnSpc>
                <a:spcPct val="100000"/>
              </a:lnSpc>
              <a:spcBef>
                <a:spcPts val="0"/>
              </a:spcBef>
              <a:spcAft>
                <a:spcPts val="0"/>
              </a:spcAft>
              <a:buSzPts val="400"/>
              <a:buNone/>
              <a:defRPr sz="2400">
                <a:solidFill>
                  <a:schemeClr val="dk1"/>
                </a:solidFill>
              </a:defRPr>
            </a:lvl9pPr>
          </a:lstStyle>
          <a:p>
            <a:endParaRPr/>
          </a:p>
        </p:txBody>
      </p:sp>
      <p:sp>
        <p:nvSpPr>
          <p:cNvPr id="147" name="Google Shape;147;p26"/>
          <p:cNvSpPr txBox="1">
            <a:spLocks noGrp="1"/>
          </p:cNvSpPr>
          <p:nvPr>
            <p:ph type="body" idx="1"/>
          </p:nvPr>
        </p:nvSpPr>
        <p:spPr>
          <a:xfrm>
            <a:off x="342900" y="880250"/>
            <a:ext cx="8322300" cy="2828700"/>
          </a:xfrm>
          <a:prstGeom prst="rect">
            <a:avLst/>
          </a:prstGeom>
          <a:noFill/>
          <a:ln>
            <a:noFill/>
          </a:ln>
        </p:spPr>
        <p:txBody>
          <a:bodyPr spcFirstLastPara="1" wrap="square" lIns="0" tIns="0" rIns="0" bIns="0" anchor="t" anchorCtr="0">
            <a:noAutofit/>
          </a:bodyPr>
          <a:lstStyle>
            <a:lvl1pPr marL="457200" lvl="0" indent="-273050" algn="l" rtl="0">
              <a:lnSpc>
                <a:spcPct val="114000"/>
              </a:lnSpc>
              <a:spcBef>
                <a:spcPts val="0"/>
              </a:spcBef>
              <a:spcAft>
                <a:spcPts val="0"/>
              </a:spcAft>
              <a:buClr>
                <a:schemeClr val="dk1"/>
              </a:buClr>
              <a:buSzPts val="700"/>
              <a:buChar char="⦿"/>
              <a:defRPr>
                <a:solidFill>
                  <a:schemeClr val="dk1"/>
                </a:solidFill>
              </a:defRPr>
            </a:lvl1pPr>
            <a:lvl2pPr marL="914400" lvl="1" indent="-311150" algn="l" rtl="0">
              <a:lnSpc>
                <a:spcPct val="114000"/>
              </a:lnSpc>
              <a:spcBef>
                <a:spcPts val="0"/>
              </a:spcBef>
              <a:spcAft>
                <a:spcPts val="0"/>
              </a:spcAft>
              <a:buSzPts val="1300"/>
              <a:buChar char="•"/>
              <a:defRPr/>
            </a:lvl2pPr>
            <a:lvl3pPr marL="1371600" lvl="2" indent="-298450" algn="l" rtl="0">
              <a:lnSpc>
                <a:spcPct val="114000"/>
              </a:lnSpc>
              <a:spcBef>
                <a:spcPts val="0"/>
              </a:spcBef>
              <a:spcAft>
                <a:spcPts val="0"/>
              </a:spcAft>
              <a:buSzPts val="1100"/>
              <a:buChar char="o"/>
              <a:defRPr/>
            </a:lvl3pPr>
            <a:lvl4pPr marL="1828800" lvl="3" indent="-273050" algn="l" rtl="0">
              <a:lnSpc>
                <a:spcPct val="114000"/>
              </a:lnSpc>
              <a:spcBef>
                <a:spcPts val="0"/>
              </a:spcBef>
              <a:spcAft>
                <a:spcPts val="0"/>
              </a:spcAft>
              <a:buSzPts val="700"/>
              <a:buChar char="⦿"/>
              <a:defRPr/>
            </a:lvl4pPr>
            <a:lvl5pPr marL="2286000" lvl="4" indent="-311150" algn="l" rtl="0">
              <a:lnSpc>
                <a:spcPct val="114000"/>
              </a:lnSpc>
              <a:spcBef>
                <a:spcPts val="0"/>
              </a:spcBef>
              <a:spcAft>
                <a:spcPts val="0"/>
              </a:spcAft>
              <a:buSzPts val="1300"/>
              <a:buChar char="•"/>
              <a:defRPr/>
            </a:lvl5pPr>
            <a:lvl6pPr marL="2743200" lvl="5" indent="-273050" algn="l" rtl="0">
              <a:lnSpc>
                <a:spcPct val="90000"/>
              </a:lnSpc>
              <a:spcBef>
                <a:spcPts val="300"/>
              </a:spcBef>
              <a:spcAft>
                <a:spcPts val="0"/>
              </a:spcAft>
              <a:buSzPts val="700"/>
              <a:buChar char="•"/>
              <a:defRPr/>
            </a:lvl6pPr>
            <a:lvl7pPr marL="3200400" lvl="6" indent="-273050" algn="l" rtl="0">
              <a:lnSpc>
                <a:spcPct val="90000"/>
              </a:lnSpc>
              <a:spcBef>
                <a:spcPts val="300"/>
              </a:spcBef>
              <a:spcAft>
                <a:spcPts val="0"/>
              </a:spcAft>
              <a:buSzPts val="700"/>
              <a:buChar char="•"/>
              <a:defRPr/>
            </a:lvl7pPr>
            <a:lvl8pPr marL="3657600" lvl="7" indent="-273050" algn="l" rtl="0">
              <a:lnSpc>
                <a:spcPct val="90000"/>
              </a:lnSpc>
              <a:spcBef>
                <a:spcPts val="300"/>
              </a:spcBef>
              <a:spcAft>
                <a:spcPts val="0"/>
              </a:spcAft>
              <a:buSzPts val="700"/>
              <a:buChar char="•"/>
              <a:defRPr/>
            </a:lvl8pPr>
            <a:lvl9pPr marL="4114800" lvl="8" indent="-273050" algn="l" rtl="0">
              <a:lnSpc>
                <a:spcPct val="90000"/>
              </a:lnSpc>
              <a:spcBef>
                <a:spcPts val="300"/>
              </a:spcBef>
              <a:spcAft>
                <a:spcPts val="0"/>
              </a:spcAft>
              <a:buSzPts val="700"/>
              <a:buChar char="•"/>
              <a:defRPr/>
            </a:lvl9pPr>
          </a:lstStyle>
          <a:p>
            <a:endParaRPr/>
          </a:p>
        </p:txBody>
      </p:sp>
      <p:sp>
        <p:nvSpPr>
          <p:cNvPr id="148" name="Google Shape;148;p26"/>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7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ull Column Numbers">
  <p:cSld name="Full Column Numbers">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349404" y="285655"/>
            <a:ext cx="8447100" cy="169800"/>
          </a:xfrm>
          <a:prstGeom prst="rect">
            <a:avLst/>
          </a:prstGeom>
          <a:noFill/>
          <a:ln>
            <a:noFill/>
          </a:ln>
        </p:spPr>
        <p:txBody>
          <a:bodyPr spcFirstLastPara="1" wrap="square" lIns="0" tIns="0" rIns="0" bIns="0" anchor="t" anchorCtr="0">
            <a:noAutofit/>
          </a:bodyPr>
          <a:lstStyle>
            <a:lvl1pPr lvl="0" algn="l" rtl="0">
              <a:lnSpc>
                <a:spcPct val="266666"/>
              </a:lnSpc>
              <a:spcBef>
                <a:spcPts val="0"/>
              </a:spcBef>
              <a:spcAft>
                <a:spcPts val="0"/>
              </a:spcAft>
              <a:buClr>
                <a:schemeClr val="dk1"/>
              </a:buClr>
              <a:buSzPts val="7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1" name="Google Shape;151;p27"/>
          <p:cNvSpPr txBox="1">
            <a:spLocks noGrp="1"/>
          </p:cNvSpPr>
          <p:nvPr>
            <p:ph type="sldNum" idx="12"/>
          </p:nvPr>
        </p:nvSpPr>
        <p:spPr>
          <a:xfrm>
            <a:off x="6738655" y="4630342"/>
            <a:ext cx="2057700" cy="273900"/>
          </a:xfrm>
          <a:prstGeom prst="rect">
            <a:avLst/>
          </a:prstGeom>
          <a:noFill/>
          <a:ln>
            <a:noFill/>
          </a:ln>
        </p:spPr>
        <p:txBody>
          <a:bodyPr spcFirstLastPara="1" wrap="square" lIns="0" tIns="0" rIns="0" bIns="0" anchor="ctr" anchorCtr="0">
            <a:noAutofit/>
          </a:bodyPr>
          <a:lstStyle>
            <a:lvl1pPr marL="0" lvl="0" indent="0" algn="r" rtl="0">
              <a:lnSpc>
                <a:spcPct val="100000"/>
              </a:lnSpc>
              <a:spcBef>
                <a:spcPts val="0"/>
              </a:spcBef>
              <a:buNone/>
              <a:defRPr sz="900">
                <a:solidFill>
                  <a:srgbClr val="888888"/>
                </a:solidFill>
              </a:defRPr>
            </a:lvl1pPr>
            <a:lvl2pPr marL="0" lvl="1" indent="0" algn="r" rtl="0">
              <a:lnSpc>
                <a:spcPct val="100000"/>
              </a:lnSpc>
              <a:spcBef>
                <a:spcPts val="0"/>
              </a:spcBef>
              <a:buNone/>
              <a:defRPr sz="900">
                <a:solidFill>
                  <a:srgbClr val="888888"/>
                </a:solidFill>
              </a:defRPr>
            </a:lvl2pPr>
            <a:lvl3pPr marL="0" lvl="2" indent="0" algn="r" rtl="0">
              <a:lnSpc>
                <a:spcPct val="100000"/>
              </a:lnSpc>
              <a:spcBef>
                <a:spcPts val="0"/>
              </a:spcBef>
              <a:buNone/>
              <a:defRPr sz="900">
                <a:solidFill>
                  <a:srgbClr val="888888"/>
                </a:solidFill>
              </a:defRPr>
            </a:lvl3pPr>
            <a:lvl4pPr marL="0" lvl="3" indent="0" algn="r" rtl="0">
              <a:lnSpc>
                <a:spcPct val="100000"/>
              </a:lnSpc>
              <a:spcBef>
                <a:spcPts val="0"/>
              </a:spcBef>
              <a:buNone/>
              <a:defRPr sz="900">
                <a:solidFill>
                  <a:srgbClr val="888888"/>
                </a:solidFill>
              </a:defRPr>
            </a:lvl4pPr>
            <a:lvl5pPr marL="0" lvl="4" indent="0" algn="r" rtl="0">
              <a:lnSpc>
                <a:spcPct val="100000"/>
              </a:lnSpc>
              <a:spcBef>
                <a:spcPts val="0"/>
              </a:spcBef>
              <a:buNone/>
              <a:defRPr sz="900">
                <a:solidFill>
                  <a:srgbClr val="888888"/>
                </a:solidFill>
              </a:defRPr>
            </a:lvl5pPr>
            <a:lvl6pPr marL="0" lvl="5" indent="0" algn="r" rtl="0">
              <a:lnSpc>
                <a:spcPct val="100000"/>
              </a:lnSpc>
              <a:spcBef>
                <a:spcPts val="0"/>
              </a:spcBef>
              <a:buNone/>
              <a:defRPr sz="900">
                <a:solidFill>
                  <a:srgbClr val="888888"/>
                </a:solidFill>
              </a:defRPr>
            </a:lvl6pPr>
            <a:lvl7pPr marL="0" lvl="6" indent="0" algn="r" rtl="0">
              <a:lnSpc>
                <a:spcPct val="100000"/>
              </a:lnSpc>
              <a:spcBef>
                <a:spcPts val="0"/>
              </a:spcBef>
              <a:buNone/>
              <a:defRPr sz="900">
                <a:solidFill>
                  <a:srgbClr val="888888"/>
                </a:solidFill>
              </a:defRPr>
            </a:lvl7pPr>
            <a:lvl8pPr marL="0" lvl="7" indent="0" algn="r" rtl="0">
              <a:lnSpc>
                <a:spcPct val="100000"/>
              </a:lnSpc>
              <a:spcBef>
                <a:spcPts val="0"/>
              </a:spcBef>
              <a:buNone/>
              <a:defRPr sz="900">
                <a:solidFill>
                  <a:srgbClr val="888888"/>
                </a:solidFill>
              </a:defRPr>
            </a:lvl8pPr>
            <a:lvl9pPr marL="0" lvl="8" indent="0" algn="r" rtl="0">
              <a:lnSpc>
                <a:spcPct val="100000"/>
              </a:lnSpc>
              <a:spcBef>
                <a:spcPts val="0"/>
              </a:spcBef>
              <a:buNone/>
              <a:defRPr sz="900">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
        <p:nvSpPr>
          <p:cNvPr id="152" name="Google Shape;152;p27"/>
          <p:cNvSpPr txBox="1">
            <a:spLocks noGrp="1"/>
          </p:cNvSpPr>
          <p:nvPr>
            <p:ph type="body" idx="1"/>
          </p:nvPr>
        </p:nvSpPr>
        <p:spPr>
          <a:xfrm>
            <a:off x="358612" y="915066"/>
            <a:ext cx="8437800" cy="3598500"/>
          </a:xfrm>
          <a:prstGeom prst="rect">
            <a:avLst/>
          </a:prstGeom>
          <a:noFill/>
          <a:ln>
            <a:noFill/>
          </a:ln>
        </p:spPr>
        <p:txBody>
          <a:bodyPr spcFirstLastPara="1" wrap="square" lIns="0" tIns="0" rIns="0" bIns="0" anchor="t" anchorCtr="0">
            <a:normAutofit/>
          </a:bodyPr>
          <a:lstStyle>
            <a:lvl1pPr marL="457200" lvl="0" indent="-330200" algn="l" rtl="0">
              <a:lnSpc>
                <a:spcPct val="114000"/>
              </a:lnSpc>
              <a:spcBef>
                <a:spcPts val="0"/>
              </a:spcBef>
              <a:spcAft>
                <a:spcPts val="0"/>
              </a:spcAft>
              <a:buClr>
                <a:schemeClr val="dk1"/>
              </a:buClr>
              <a:buSzPts val="1600"/>
              <a:buFont typeface="Arial"/>
              <a:buAutoNum type="arabicPeriod"/>
              <a:defRPr/>
            </a:lvl1pPr>
            <a:lvl2pPr marL="914400" lvl="1" indent="-323850" algn="l" rtl="0">
              <a:lnSpc>
                <a:spcPct val="114000"/>
              </a:lnSpc>
              <a:spcBef>
                <a:spcPts val="0"/>
              </a:spcBef>
              <a:spcAft>
                <a:spcPts val="0"/>
              </a:spcAft>
              <a:buClr>
                <a:schemeClr val="dk1"/>
              </a:buClr>
              <a:buSzPts val="1500"/>
              <a:buFont typeface="Arial"/>
              <a:buAutoNum type="alphaUcPeriod"/>
              <a:defRPr/>
            </a:lvl2pPr>
            <a:lvl3pPr marL="1371600" lvl="2" indent="-323850" algn="l" rtl="0">
              <a:lnSpc>
                <a:spcPct val="114000"/>
              </a:lnSpc>
              <a:spcBef>
                <a:spcPts val="0"/>
              </a:spcBef>
              <a:spcAft>
                <a:spcPts val="0"/>
              </a:spcAft>
              <a:buClr>
                <a:schemeClr val="dk1"/>
              </a:buClr>
              <a:buSzPts val="1500"/>
              <a:buFont typeface="Arial"/>
              <a:buAutoNum type="romanLcPeriod"/>
              <a:defRPr/>
            </a:lvl3pPr>
            <a:lvl4pPr marL="1828800" lvl="3" indent="-323850" algn="l" rtl="0">
              <a:lnSpc>
                <a:spcPct val="114000"/>
              </a:lnSpc>
              <a:spcBef>
                <a:spcPts val="0"/>
              </a:spcBef>
              <a:spcAft>
                <a:spcPts val="0"/>
              </a:spcAft>
              <a:buClr>
                <a:schemeClr val="dk1"/>
              </a:buClr>
              <a:buSzPts val="1500"/>
              <a:buFont typeface="Arial"/>
              <a:buAutoNum type="arabicPeriod"/>
              <a:defRPr/>
            </a:lvl4pPr>
            <a:lvl5pPr marL="2286000" lvl="4" indent="-323850" algn="l" rtl="0">
              <a:lnSpc>
                <a:spcPct val="114000"/>
              </a:lnSpc>
              <a:spcBef>
                <a:spcPts val="0"/>
              </a:spcBef>
              <a:spcAft>
                <a:spcPts val="0"/>
              </a:spcAft>
              <a:buClr>
                <a:schemeClr val="dk1"/>
              </a:buClr>
              <a:buSzPts val="1500"/>
              <a:buFont typeface="Arial"/>
              <a:buAutoNum type="alphaLcPeriod"/>
              <a:defRPr/>
            </a:lvl5pPr>
            <a:lvl6pPr marL="2743200" lvl="5" indent="-228600" algn="l" rtl="0">
              <a:lnSpc>
                <a:spcPct val="90000"/>
              </a:lnSpc>
              <a:spcBef>
                <a:spcPts val="300"/>
              </a:spcBef>
              <a:spcAft>
                <a:spcPts val="0"/>
              </a:spcAft>
              <a:buClr>
                <a:schemeClr val="dk1"/>
              </a:buClr>
              <a:buSzPts val="700"/>
              <a:buNone/>
              <a:defRPr/>
            </a:lvl6pPr>
            <a:lvl7pPr marL="3200400" lvl="6" indent="-228600" algn="l" rtl="0">
              <a:lnSpc>
                <a:spcPct val="90000"/>
              </a:lnSpc>
              <a:spcBef>
                <a:spcPts val="300"/>
              </a:spcBef>
              <a:spcAft>
                <a:spcPts val="0"/>
              </a:spcAft>
              <a:buClr>
                <a:schemeClr val="dk1"/>
              </a:buClr>
              <a:buSzPts val="700"/>
              <a:buNone/>
              <a:defRPr/>
            </a:lvl7pPr>
            <a:lvl8pPr marL="3657600" lvl="7" indent="-228600" algn="l" rtl="0">
              <a:lnSpc>
                <a:spcPct val="90000"/>
              </a:lnSpc>
              <a:spcBef>
                <a:spcPts val="300"/>
              </a:spcBef>
              <a:spcAft>
                <a:spcPts val="0"/>
              </a:spcAft>
              <a:buClr>
                <a:schemeClr val="dk1"/>
              </a:buClr>
              <a:buSzPts val="700"/>
              <a:buNone/>
              <a:defRPr/>
            </a:lvl8pPr>
            <a:lvl9pPr marL="4114800" lvl="8" indent="-228600" algn="l" rtl="0">
              <a:lnSpc>
                <a:spcPct val="90000"/>
              </a:lnSpc>
              <a:spcBef>
                <a:spcPts val="300"/>
              </a:spcBef>
              <a:spcAft>
                <a:spcPts val="0"/>
              </a:spcAft>
              <a:buClr>
                <a:schemeClr val="dk1"/>
              </a:buClr>
              <a:buSzPts val="700"/>
              <a:buNone/>
              <a:defRPr/>
            </a:lvl9pPr>
          </a:lstStyle>
          <a:p>
            <a:endParaRPr/>
          </a:p>
        </p:txBody>
      </p:sp>
      <p:sp>
        <p:nvSpPr>
          <p:cNvPr id="153" name="Google Shape;153;p27"/>
          <p:cNvSpPr txBox="1">
            <a:spLocks noGrp="1"/>
          </p:cNvSpPr>
          <p:nvPr>
            <p:ph type="body" idx="2"/>
          </p:nvPr>
        </p:nvSpPr>
        <p:spPr>
          <a:xfrm>
            <a:off x="0" y="4560409"/>
            <a:ext cx="9144000" cy="583200"/>
          </a:xfrm>
          <a:prstGeom prst="rect">
            <a:avLst/>
          </a:prstGeom>
          <a:solidFill>
            <a:schemeClr val="dk1"/>
          </a:solidFill>
          <a:ln>
            <a:noFill/>
          </a:ln>
        </p:spPr>
        <p:txBody>
          <a:bodyPr spcFirstLastPara="1" wrap="square" lIns="342875" tIns="171425" rIns="342875" bIns="171425" anchor="b" anchorCtr="0">
            <a:normAutofit/>
          </a:bodyPr>
          <a:lstStyle>
            <a:lvl1pPr marL="457200" lvl="0" indent="-228600" algn="ctr" rtl="0">
              <a:lnSpc>
                <a:spcPct val="114000"/>
              </a:lnSpc>
              <a:spcBef>
                <a:spcPts val="0"/>
              </a:spcBef>
              <a:spcAft>
                <a:spcPts val="0"/>
              </a:spcAft>
              <a:buClr>
                <a:schemeClr val="lt1"/>
              </a:buClr>
              <a:buSzPts val="800"/>
              <a:buNone/>
              <a:defRPr sz="1300" b="1">
                <a:solidFill>
                  <a:schemeClr val="lt1"/>
                </a:solidFill>
              </a:defRPr>
            </a:lvl1pPr>
            <a:lvl2pPr marL="914400" lvl="1" indent="-336550" algn="l" rtl="0">
              <a:lnSpc>
                <a:spcPct val="114000"/>
              </a:lnSpc>
              <a:spcBef>
                <a:spcPts val="0"/>
              </a:spcBef>
              <a:spcAft>
                <a:spcPts val="0"/>
              </a:spcAft>
              <a:buClr>
                <a:schemeClr val="lt1"/>
              </a:buClr>
              <a:buSzPts val="1700"/>
              <a:buChar char="•"/>
              <a:defRPr>
                <a:solidFill>
                  <a:schemeClr val="lt1"/>
                </a:solidFill>
              </a:defRPr>
            </a:lvl2pPr>
            <a:lvl3pPr marL="1371600" lvl="2" indent="-323850" algn="l" rtl="0">
              <a:lnSpc>
                <a:spcPct val="114000"/>
              </a:lnSpc>
              <a:spcBef>
                <a:spcPts val="0"/>
              </a:spcBef>
              <a:spcAft>
                <a:spcPts val="0"/>
              </a:spcAft>
              <a:buClr>
                <a:schemeClr val="lt1"/>
              </a:buClr>
              <a:buSzPts val="1500"/>
              <a:buChar char="•"/>
              <a:defRPr>
                <a:solidFill>
                  <a:schemeClr val="lt1"/>
                </a:solidFill>
              </a:defRPr>
            </a:lvl3pPr>
            <a:lvl4pPr marL="1828800" lvl="3" indent="-285750" algn="l" rtl="0">
              <a:lnSpc>
                <a:spcPct val="114000"/>
              </a:lnSpc>
              <a:spcBef>
                <a:spcPts val="0"/>
              </a:spcBef>
              <a:spcAft>
                <a:spcPts val="0"/>
              </a:spcAft>
              <a:buClr>
                <a:schemeClr val="lt1"/>
              </a:buClr>
              <a:buSzPts val="900"/>
              <a:buChar char="•"/>
              <a:defRPr>
                <a:solidFill>
                  <a:schemeClr val="lt1"/>
                </a:solidFill>
              </a:defRPr>
            </a:lvl4pPr>
            <a:lvl5pPr marL="2286000" lvl="4" indent="-336550" algn="l" rtl="0">
              <a:lnSpc>
                <a:spcPct val="114000"/>
              </a:lnSpc>
              <a:spcBef>
                <a:spcPts val="0"/>
              </a:spcBef>
              <a:spcAft>
                <a:spcPts val="0"/>
              </a:spcAft>
              <a:buClr>
                <a:schemeClr val="lt1"/>
              </a:buClr>
              <a:buSzPts val="1700"/>
              <a:buChar char="•"/>
              <a:defRPr>
                <a:solidFill>
                  <a:schemeClr val="lt1"/>
                </a:solidFill>
              </a:defRPr>
            </a:lvl5pPr>
            <a:lvl6pPr marL="2743200" lvl="5" indent="-228600" algn="l" rtl="0">
              <a:lnSpc>
                <a:spcPct val="90000"/>
              </a:lnSpc>
              <a:spcBef>
                <a:spcPts val="300"/>
              </a:spcBef>
              <a:spcAft>
                <a:spcPts val="0"/>
              </a:spcAft>
              <a:buClr>
                <a:schemeClr val="dk1"/>
              </a:buClr>
              <a:buSzPts val="700"/>
              <a:buNone/>
              <a:defRPr/>
            </a:lvl6pPr>
            <a:lvl7pPr marL="3200400" lvl="6" indent="-228600" algn="l" rtl="0">
              <a:lnSpc>
                <a:spcPct val="90000"/>
              </a:lnSpc>
              <a:spcBef>
                <a:spcPts val="300"/>
              </a:spcBef>
              <a:spcAft>
                <a:spcPts val="0"/>
              </a:spcAft>
              <a:buClr>
                <a:schemeClr val="dk1"/>
              </a:buClr>
              <a:buSzPts val="700"/>
              <a:buNone/>
              <a:defRPr/>
            </a:lvl7pPr>
            <a:lvl8pPr marL="3657600" lvl="7" indent="-228600" algn="l" rtl="0">
              <a:lnSpc>
                <a:spcPct val="90000"/>
              </a:lnSpc>
              <a:spcBef>
                <a:spcPts val="300"/>
              </a:spcBef>
              <a:spcAft>
                <a:spcPts val="0"/>
              </a:spcAft>
              <a:buClr>
                <a:schemeClr val="dk1"/>
              </a:buClr>
              <a:buSzPts val="700"/>
              <a:buNone/>
              <a:defRPr/>
            </a:lvl8pPr>
            <a:lvl9pPr marL="4114800" lvl="8" indent="-228600" algn="l" rtl="0">
              <a:lnSpc>
                <a:spcPct val="90000"/>
              </a:lnSpc>
              <a:spcBef>
                <a:spcPts val="300"/>
              </a:spcBef>
              <a:spcAft>
                <a:spcPts val="0"/>
              </a:spcAft>
              <a:buClr>
                <a:schemeClr val="dk1"/>
              </a:buClr>
              <a:buSzPts val="700"/>
              <a:buNone/>
              <a:defRPr/>
            </a:lvl9pPr>
          </a:lstStyle>
          <a:p>
            <a:endParaRPr/>
          </a:p>
        </p:txBody>
      </p:sp>
      <p:cxnSp>
        <p:nvCxnSpPr>
          <p:cNvPr id="154" name="Google Shape;154;p27"/>
          <p:cNvCxnSpPr/>
          <p:nvPr/>
        </p:nvCxnSpPr>
        <p:spPr>
          <a:xfrm>
            <a:off x="339879" y="571500"/>
            <a:ext cx="8457600"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animEffect transition="in" filter="fade">
                                      <p:cBhvr>
                                        <p:cTn id="7" dur="1000"/>
                                        <p:tgtEl>
                                          <p:spTgt spid="1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
                                            <p:txEl>
                                              <p:pRg st="1" end="1"/>
                                            </p:txEl>
                                          </p:spTgt>
                                        </p:tgtEl>
                                        <p:attrNameLst>
                                          <p:attrName>style.visibility</p:attrName>
                                        </p:attrNameLst>
                                      </p:cBhvr>
                                      <p:to>
                                        <p:strVal val="visible"/>
                                      </p:to>
                                    </p:set>
                                    <p:animEffect transition="in" filter="fade">
                                      <p:cBhvr>
                                        <p:cTn id="12" dur="1000"/>
                                        <p:tgtEl>
                                          <p:spTgt spid="1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
                                            <p:txEl>
                                              <p:pRg st="2" end="2"/>
                                            </p:txEl>
                                          </p:spTgt>
                                        </p:tgtEl>
                                        <p:attrNameLst>
                                          <p:attrName>style.visibility</p:attrName>
                                        </p:attrNameLst>
                                      </p:cBhvr>
                                      <p:to>
                                        <p:strVal val="visible"/>
                                      </p:to>
                                    </p:set>
                                    <p:animEffect transition="in" filter="fade">
                                      <p:cBhvr>
                                        <p:cTn id="17" dur="1000"/>
                                        <p:tgtEl>
                                          <p:spTgt spid="1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3">
                                            <p:txEl>
                                              <p:pRg st="3" end="3"/>
                                            </p:txEl>
                                          </p:spTgt>
                                        </p:tgtEl>
                                        <p:attrNameLst>
                                          <p:attrName>style.visibility</p:attrName>
                                        </p:attrNameLst>
                                      </p:cBhvr>
                                      <p:to>
                                        <p:strVal val="visible"/>
                                      </p:to>
                                    </p:set>
                                    <p:animEffect transition="in" filter="fade">
                                      <p:cBhvr>
                                        <p:cTn id="22" dur="1000"/>
                                        <p:tgtEl>
                                          <p:spTgt spid="1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3">
                                            <p:txEl>
                                              <p:pRg st="4" end="4"/>
                                            </p:txEl>
                                          </p:spTgt>
                                        </p:tgtEl>
                                        <p:attrNameLst>
                                          <p:attrName>style.visibility</p:attrName>
                                        </p:attrNameLst>
                                      </p:cBhvr>
                                      <p:to>
                                        <p:strVal val="visible"/>
                                      </p:to>
                                    </p:set>
                                    <p:animEffect transition="in" filter="fade">
                                      <p:cBhvr>
                                        <p:cTn id="27" dur="1000"/>
                                        <p:tgtEl>
                                          <p:spTgt spid="1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3">
                                            <p:txEl>
                                              <p:pRg st="5" end="5"/>
                                            </p:txEl>
                                          </p:spTgt>
                                        </p:tgtEl>
                                        <p:attrNameLst>
                                          <p:attrName>style.visibility</p:attrName>
                                        </p:attrNameLst>
                                      </p:cBhvr>
                                      <p:to>
                                        <p:strVal val="visible"/>
                                      </p:to>
                                    </p:set>
                                    <p:animEffect transition="in" filter="fade">
                                      <p:cBhvr>
                                        <p:cTn id="32" dur="1000"/>
                                        <p:tgtEl>
                                          <p:spTgt spid="15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3">
                                            <p:txEl>
                                              <p:pRg st="6" end="6"/>
                                            </p:txEl>
                                          </p:spTgt>
                                        </p:tgtEl>
                                        <p:attrNameLst>
                                          <p:attrName>style.visibility</p:attrName>
                                        </p:attrNameLst>
                                      </p:cBhvr>
                                      <p:to>
                                        <p:strVal val="visible"/>
                                      </p:to>
                                    </p:set>
                                    <p:animEffect transition="in" filter="fade">
                                      <p:cBhvr>
                                        <p:cTn id="37" dur="1000"/>
                                        <p:tgtEl>
                                          <p:spTgt spid="15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3">
                                            <p:txEl>
                                              <p:pRg st="7" end="7"/>
                                            </p:txEl>
                                          </p:spTgt>
                                        </p:tgtEl>
                                        <p:attrNameLst>
                                          <p:attrName>style.visibility</p:attrName>
                                        </p:attrNameLst>
                                      </p:cBhvr>
                                      <p:to>
                                        <p:strVal val="visible"/>
                                      </p:to>
                                    </p:set>
                                    <p:animEffect transition="in" filter="fade">
                                      <p:cBhvr>
                                        <p:cTn id="42" dur="1000"/>
                                        <p:tgtEl>
                                          <p:spTgt spid="15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3">
                                            <p:txEl>
                                              <p:pRg st="8" end="8"/>
                                            </p:txEl>
                                          </p:spTgt>
                                        </p:tgtEl>
                                        <p:attrNameLst>
                                          <p:attrName>style.visibility</p:attrName>
                                        </p:attrNameLst>
                                      </p:cBhvr>
                                      <p:to>
                                        <p:strVal val="visible"/>
                                      </p:to>
                                    </p:set>
                                    <p:animEffect transition="in" filter="fade">
                                      <p:cBhvr>
                                        <p:cTn id="47" dur="1000"/>
                                        <p:tgtEl>
                                          <p:spTgt spid="15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
  <p:cSld name="CUSTOM">
    <p:bg>
      <p:bgPr>
        <a:solidFill>
          <a:srgbClr val="FFFFFF"/>
        </a:solidFill>
        <a:effectLst/>
      </p:bgPr>
    </p:bg>
    <p:spTree>
      <p:nvGrpSpPr>
        <p:cNvPr id="1" name="Shape 155"/>
        <p:cNvGrpSpPr/>
        <p:nvPr/>
      </p:nvGrpSpPr>
      <p:grpSpPr>
        <a:xfrm>
          <a:off x="0" y="0"/>
          <a:ext cx="0" cy="0"/>
          <a:chOff x="0" y="0"/>
          <a:chExt cx="0" cy="0"/>
        </a:xfrm>
      </p:grpSpPr>
      <p:sp>
        <p:nvSpPr>
          <p:cNvPr id="156" name="Google Shape;156;p28"/>
          <p:cNvSpPr txBox="1">
            <a:spLocks noGrp="1"/>
          </p:cNvSpPr>
          <p:nvPr>
            <p:ph type="title"/>
          </p:nvPr>
        </p:nvSpPr>
        <p:spPr>
          <a:xfrm>
            <a:off x="349404" y="285655"/>
            <a:ext cx="8447100" cy="1698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800"/>
              <a:buNone/>
              <a:defRPr/>
            </a:lvl1pPr>
            <a:lvl2pPr lvl="1" algn="l" rtl="0">
              <a:lnSpc>
                <a:spcPct val="100000"/>
              </a:lnSpc>
              <a:spcBef>
                <a:spcPts val="0"/>
              </a:spcBef>
              <a:spcAft>
                <a:spcPts val="0"/>
              </a:spcAft>
              <a:buSzPts val="500"/>
              <a:buNone/>
              <a:defRPr/>
            </a:lvl2pPr>
            <a:lvl3pPr lvl="2" algn="l" rtl="0">
              <a:lnSpc>
                <a:spcPct val="100000"/>
              </a:lnSpc>
              <a:spcBef>
                <a:spcPts val="0"/>
              </a:spcBef>
              <a:spcAft>
                <a:spcPts val="0"/>
              </a:spcAft>
              <a:buSzPts val="500"/>
              <a:buNone/>
              <a:defRPr/>
            </a:lvl3pPr>
            <a:lvl4pPr lvl="3" algn="l" rtl="0">
              <a:lnSpc>
                <a:spcPct val="100000"/>
              </a:lnSpc>
              <a:spcBef>
                <a:spcPts val="0"/>
              </a:spcBef>
              <a:spcAft>
                <a:spcPts val="0"/>
              </a:spcAft>
              <a:buSzPts val="500"/>
              <a:buNone/>
              <a:defRPr/>
            </a:lvl4pPr>
            <a:lvl5pPr lvl="4" algn="l" rtl="0">
              <a:lnSpc>
                <a:spcPct val="100000"/>
              </a:lnSpc>
              <a:spcBef>
                <a:spcPts val="0"/>
              </a:spcBef>
              <a:spcAft>
                <a:spcPts val="0"/>
              </a:spcAft>
              <a:buSzPts val="500"/>
              <a:buNone/>
              <a:defRPr/>
            </a:lvl5pPr>
            <a:lvl6pPr lvl="5" algn="l" rtl="0">
              <a:lnSpc>
                <a:spcPct val="100000"/>
              </a:lnSpc>
              <a:spcBef>
                <a:spcPts val="0"/>
              </a:spcBef>
              <a:spcAft>
                <a:spcPts val="0"/>
              </a:spcAft>
              <a:buSzPts val="500"/>
              <a:buNone/>
              <a:defRPr/>
            </a:lvl6pPr>
            <a:lvl7pPr lvl="6" algn="l" rtl="0">
              <a:lnSpc>
                <a:spcPct val="100000"/>
              </a:lnSpc>
              <a:spcBef>
                <a:spcPts val="0"/>
              </a:spcBef>
              <a:spcAft>
                <a:spcPts val="0"/>
              </a:spcAft>
              <a:buSzPts val="500"/>
              <a:buNone/>
              <a:defRPr/>
            </a:lvl7pPr>
            <a:lvl8pPr lvl="7" algn="l" rtl="0">
              <a:lnSpc>
                <a:spcPct val="100000"/>
              </a:lnSpc>
              <a:spcBef>
                <a:spcPts val="0"/>
              </a:spcBef>
              <a:spcAft>
                <a:spcPts val="0"/>
              </a:spcAft>
              <a:buSzPts val="500"/>
              <a:buNone/>
              <a:defRPr/>
            </a:lvl8pPr>
            <a:lvl9pPr lvl="8" algn="l" rtl="0">
              <a:lnSpc>
                <a:spcPct val="100000"/>
              </a:lnSpc>
              <a:spcBef>
                <a:spcPts val="0"/>
              </a:spcBef>
              <a:spcAft>
                <a:spcPts val="0"/>
              </a:spcAft>
              <a:buSzPts val="500"/>
              <a:buNone/>
              <a:defRPr/>
            </a:lvl9pPr>
          </a:lstStyle>
          <a:p>
            <a:endParaRPr/>
          </a:p>
        </p:txBody>
      </p:sp>
      <p:cxnSp>
        <p:nvCxnSpPr>
          <p:cNvPr id="157" name="Google Shape;157;p28"/>
          <p:cNvCxnSpPr/>
          <p:nvPr/>
        </p:nvCxnSpPr>
        <p:spPr>
          <a:xfrm rot="10800000" flipH="1">
            <a:off x="207600" y="650600"/>
            <a:ext cx="8728800" cy="34500"/>
          </a:xfrm>
          <a:prstGeom prst="straightConnector1">
            <a:avLst/>
          </a:prstGeom>
          <a:noFill/>
          <a:ln w="9525" cap="flat" cmpd="sng">
            <a:solidFill>
              <a:schemeClr val="dk1"/>
            </a:solidFill>
            <a:prstDash val="solid"/>
            <a:round/>
            <a:headEnd type="none" w="sm" len="sm"/>
            <a:tailEnd type="none" w="sm" len="sm"/>
          </a:ln>
        </p:spPr>
      </p:cxnSp>
      <p:sp>
        <p:nvSpPr>
          <p:cNvPr id="158" name="Google Shape;158;p28"/>
          <p:cNvSpPr txBox="1">
            <a:spLocks noGrp="1"/>
          </p:cNvSpPr>
          <p:nvPr>
            <p:ph type="title" idx="2"/>
          </p:nvPr>
        </p:nvSpPr>
        <p:spPr>
          <a:xfrm>
            <a:off x="294125" y="198975"/>
            <a:ext cx="8114400" cy="6834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1800"/>
              <a:buNone/>
              <a:defRPr sz="2400">
                <a:solidFill>
                  <a:schemeClr val="dk1"/>
                </a:solidFill>
              </a:defRPr>
            </a:lvl1pPr>
            <a:lvl2pPr lvl="1" algn="l" rtl="0">
              <a:lnSpc>
                <a:spcPct val="100000"/>
              </a:lnSpc>
              <a:spcBef>
                <a:spcPts val="0"/>
              </a:spcBef>
              <a:spcAft>
                <a:spcPts val="0"/>
              </a:spcAft>
              <a:buSzPts val="500"/>
              <a:buNone/>
              <a:defRPr sz="2400">
                <a:solidFill>
                  <a:schemeClr val="dk1"/>
                </a:solidFill>
              </a:defRPr>
            </a:lvl2pPr>
            <a:lvl3pPr lvl="2" algn="l" rtl="0">
              <a:lnSpc>
                <a:spcPct val="100000"/>
              </a:lnSpc>
              <a:spcBef>
                <a:spcPts val="0"/>
              </a:spcBef>
              <a:spcAft>
                <a:spcPts val="0"/>
              </a:spcAft>
              <a:buSzPts val="500"/>
              <a:buNone/>
              <a:defRPr sz="2400">
                <a:solidFill>
                  <a:schemeClr val="dk1"/>
                </a:solidFill>
              </a:defRPr>
            </a:lvl3pPr>
            <a:lvl4pPr lvl="3" algn="l" rtl="0">
              <a:lnSpc>
                <a:spcPct val="100000"/>
              </a:lnSpc>
              <a:spcBef>
                <a:spcPts val="0"/>
              </a:spcBef>
              <a:spcAft>
                <a:spcPts val="0"/>
              </a:spcAft>
              <a:buSzPts val="500"/>
              <a:buNone/>
              <a:defRPr sz="2400">
                <a:solidFill>
                  <a:schemeClr val="dk1"/>
                </a:solidFill>
              </a:defRPr>
            </a:lvl4pPr>
            <a:lvl5pPr lvl="4" algn="l" rtl="0">
              <a:lnSpc>
                <a:spcPct val="100000"/>
              </a:lnSpc>
              <a:spcBef>
                <a:spcPts val="0"/>
              </a:spcBef>
              <a:spcAft>
                <a:spcPts val="0"/>
              </a:spcAft>
              <a:buSzPts val="500"/>
              <a:buNone/>
              <a:defRPr sz="2400">
                <a:solidFill>
                  <a:schemeClr val="dk1"/>
                </a:solidFill>
              </a:defRPr>
            </a:lvl5pPr>
            <a:lvl6pPr lvl="5" algn="l" rtl="0">
              <a:lnSpc>
                <a:spcPct val="100000"/>
              </a:lnSpc>
              <a:spcBef>
                <a:spcPts val="0"/>
              </a:spcBef>
              <a:spcAft>
                <a:spcPts val="0"/>
              </a:spcAft>
              <a:buSzPts val="500"/>
              <a:buNone/>
              <a:defRPr sz="2400">
                <a:solidFill>
                  <a:schemeClr val="dk1"/>
                </a:solidFill>
              </a:defRPr>
            </a:lvl6pPr>
            <a:lvl7pPr lvl="6" algn="l" rtl="0">
              <a:lnSpc>
                <a:spcPct val="100000"/>
              </a:lnSpc>
              <a:spcBef>
                <a:spcPts val="0"/>
              </a:spcBef>
              <a:spcAft>
                <a:spcPts val="0"/>
              </a:spcAft>
              <a:buSzPts val="500"/>
              <a:buNone/>
              <a:defRPr sz="2400">
                <a:solidFill>
                  <a:schemeClr val="dk1"/>
                </a:solidFill>
              </a:defRPr>
            </a:lvl7pPr>
            <a:lvl8pPr lvl="7" algn="l" rtl="0">
              <a:lnSpc>
                <a:spcPct val="100000"/>
              </a:lnSpc>
              <a:spcBef>
                <a:spcPts val="0"/>
              </a:spcBef>
              <a:spcAft>
                <a:spcPts val="0"/>
              </a:spcAft>
              <a:buSzPts val="500"/>
              <a:buNone/>
              <a:defRPr sz="2400">
                <a:solidFill>
                  <a:schemeClr val="dk1"/>
                </a:solidFill>
              </a:defRPr>
            </a:lvl8pPr>
            <a:lvl9pPr lvl="8" algn="l" rtl="0">
              <a:lnSpc>
                <a:spcPct val="100000"/>
              </a:lnSpc>
              <a:spcBef>
                <a:spcPts val="0"/>
              </a:spcBef>
              <a:spcAft>
                <a:spcPts val="0"/>
              </a:spcAft>
              <a:buSzPts val="500"/>
              <a:buNone/>
              <a:defRPr sz="2400">
                <a:solidFill>
                  <a:schemeClr val="dk1"/>
                </a:solidFill>
              </a:defRPr>
            </a:lvl9pPr>
          </a:lstStyle>
          <a:p>
            <a:endParaRPr/>
          </a:p>
        </p:txBody>
      </p:sp>
      <p:sp>
        <p:nvSpPr>
          <p:cNvPr id="159" name="Google Shape;159;p28"/>
          <p:cNvSpPr txBox="1">
            <a:spLocks noGrp="1"/>
          </p:cNvSpPr>
          <p:nvPr>
            <p:ph type="body" idx="1"/>
          </p:nvPr>
        </p:nvSpPr>
        <p:spPr>
          <a:xfrm>
            <a:off x="342900" y="880250"/>
            <a:ext cx="8322300" cy="2828700"/>
          </a:xfrm>
          <a:prstGeom prst="rect">
            <a:avLst/>
          </a:prstGeom>
          <a:noFill/>
          <a:ln>
            <a:noFill/>
          </a:ln>
        </p:spPr>
        <p:txBody>
          <a:bodyPr spcFirstLastPara="1" wrap="square" lIns="0" tIns="0" rIns="0" bIns="0" anchor="t" anchorCtr="0">
            <a:normAutofit/>
          </a:bodyPr>
          <a:lstStyle>
            <a:lvl1pPr marL="457200" lvl="0" indent="-292100" algn="l" rtl="0">
              <a:lnSpc>
                <a:spcPct val="114000"/>
              </a:lnSpc>
              <a:spcBef>
                <a:spcPts val="0"/>
              </a:spcBef>
              <a:spcAft>
                <a:spcPts val="0"/>
              </a:spcAft>
              <a:buClr>
                <a:schemeClr val="dk1"/>
              </a:buClr>
              <a:buSzPts val="1000"/>
              <a:buChar char="⦿"/>
              <a:defRPr>
                <a:solidFill>
                  <a:schemeClr val="dk1"/>
                </a:solidFill>
              </a:defRPr>
            </a:lvl1pPr>
            <a:lvl2pPr marL="914400" lvl="1" indent="-336550" algn="l" rtl="0">
              <a:lnSpc>
                <a:spcPct val="114000"/>
              </a:lnSpc>
              <a:spcBef>
                <a:spcPts val="0"/>
              </a:spcBef>
              <a:spcAft>
                <a:spcPts val="0"/>
              </a:spcAft>
              <a:buSzPts val="1700"/>
              <a:buChar char="•"/>
              <a:defRPr/>
            </a:lvl2pPr>
            <a:lvl3pPr marL="1371600" lvl="2" indent="-323850" algn="l" rtl="0">
              <a:lnSpc>
                <a:spcPct val="114000"/>
              </a:lnSpc>
              <a:spcBef>
                <a:spcPts val="0"/>
              </a:spcBef>
              <a:spcAft>
                <a:spcPts val="0"/>
              </a:spcAft>
              <a:buSzPts val="1500"/>
              <a:buChar char="o"/>
              <a:defRPr/>
            </a:lvl3pPr>
            <a:lvl4pPr marL="1828800" lvl="3" indent="-285750" algn="l" rtl="0">
              <a:lnSpc>
                <a:spcPct val="114000"/>
              </a:lnSpc>
              <a:spcBef>
                <a:spcPts val="0"/>
              </a:spcBef>
              <a:spcAft>
                <a:spcPts val="0"/>
              </a:spcAft>
              <a:buSzPts val="900"/>
              <a:buChar char="⦿"/>
              <a:defRPr/>
            </a:lvl4pPr>
            <a:lvl5pPr marL="2286000" lvl="4" indent="-336550" algn="l" rtl="0">
              <a:lnSpc>
                <a:spcPct val="114000"/>
              </a:lnSpc>
              <a:spcBef>
                <a:spcPts val="0"/>
              </a:spcBef>
              <a:spcAft>
                <a:spcPts val="0"/>
              </a:spcAft>
              <a:buSzPts val="1700"/>
              <a:buChar char="•"/>
              <a:defRPr/>
            </a:lvl5pPr>
            <a:lvl6pPr marL="2743200" lvl="5" indent="-292100" algn="l" rtl="0">
              <a:lnSpc>
                <a:spcPct val="90000"/>
              </a:lnSpc>
              <a:spcBef>
                <a:spcPts val="300"/>
              </a:spcBef>
              <a:spcAft>
                <a:spcPts val="0"/>
              </a:spcAft>
              <a:buSzPts val="1000"/>
              <a:buChar char="•"/>
              <a:defRPr/>
            </a:lvl6pPr>
            <a:lvl7pPr marL="3200400" lvl="6" indent="-292100" algn="l" rtl="0">
              <a:lnSpc>
                <a:spcPct val="90000"/>
              </a:lnSpc>
              <a:spcBef>
                <a:spcPts val="300"/>
              </a:spcBef>
              <a:spcAft>
                <a:spcPts val="0"/>
              </a:spcAft>
              <a:buSzPts val="1000"/>
              <a:buChar char="•"/>
              <a:defRPr/>
            </a:lvl7pPr>
            <a:lvl8pPr marL="3657600" lvl="7" indent="-292100" algn="l" rtl="0">
              <a:lnSpc>
                <a:spcPct val="90000"/>
              </a:lnSpc>
              <a:spcBef>
                <a:spcPts val="300"/>
              </a:spcBef>
              <a:spcAft>
                <a:spcPts val="0"/>
              </a:spcAft>
              <a:buSzPts val="1000"/>
              <a:buChar char="•"/>
              <a:defRPr/>
            </a:lvl8pPr>
            <a:lvl9pPr marL="4114800" lvl="8" indent="-292100" algn="l" rtl="0">
              <a:lnSpc>
                <a:spcPct val="90000"/>
              </a:lnSpc>
              <a:spcBef>
                <a:spcPts val="300"/>
              </a:spcBef>
              <a:spcAft>
                <a:spcPts val="0"/>
              </a:spcAft>
              <a:buSzPts val="1000"/>
              <a:buChar char="•"/>
              <a:defRPr/>
            </a:lvl9pPr>
          </a:lstStyle>
          <a:p>
            <a:endParaRPr/>
          </a:p>
        </p:txBody>
      </p:sp>
      <p:sp>
        <p:nvSpPr>
          <p:cNvPr id="160" name="Google Shape;160;p28"/>
          <p:cNvSpPr txBox="1">
            <a:spLocks noGrp="1"/>
          </p:cNvSpPr>
          <p:nvPr>
            <p:ph type="sldNum" idx="12"/>
          </p:nvPr>
        </p:nvSpPr>
        <p:spPr>
          <a:xfrm>
            <a:off x="8556784" y="4749851"/>
            <a:ext cx="548700" cy="3936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dk2"/>
        </a:solidFill>
        <a:effectLst/>
      </p:bgPr>
    </p:bg>
    <p:spTree>
      <p:nvGrpSpPr>
        <p:cNvPr id="1" name="Shape 161"/>
        <p:cNvGrpSpPr/>
        <p:nvPr/>
      </p:nvGrpSpPr>
      <p:grpSpPr>
        <a:xfrm>
          <a:off x="0" y="0"/>
          <a:ext cx="0" cy="0"/>
          <a:chOff x="0" y="0"/>
          <a:chExt cx="0" cy="0"/>
        </a:xfrm>
      </p:grpSpPr>
      <p:sp>
        <p:nvSpPr>
          <p:cNvPr id="162" name="Google Shape;162;p29"/>
          <p:cNvSpPr txBox="1">
            <a:spLocks noGrp="1"/>
          </p:cNvSpPr>
          <p:nvPr>
            <p:ph type="title"/>
          </p:nvPr>
        </p:nvSpPr>
        <p:spPr>
          <a:xfrm>
            <a:off x="339879" y="1568033"/>
            <a:ext cx="8457600" cy="2092200"/>
          </a:xfrm>
          <a:prstGeom prst="rect">
            <a:avLst/>
          </a:prstGeom>
          <a:noFill/>
          <a:ln>
            <a:noFill/>
          </a:ln>
        </p:spPr>
        <p:txBody>
          <a:bodyPr spcFirstLastPara="1" wrap="square" lIns="0" tIns="0" rIns="0" bIns="0" anchor="b" anchorCtr="0">
            <a:noAutofit/>
          </a:bodyPr>
          <a:lstStyle>
            <a:lvl1pPr lvl="0" algn="l" rtl="0">
              <a:lnSpc>
                <a:spcPct val="114000"/>
              </a:lnSpc>
              <a:spcBef>
                <a:spcPts val="0"/>
              </a:spcBef>
              <a:spcAft>
                <a:spcPts val="0"/>
              </a:spcAft>
              <a:buClr>
                <a:schemeClr val="lt1"/>
              </a:buClr>
              <a:buSzPts val="2700"/>
              <a:buFont typeface="Arial"/>
              <a:buNone/>
              <a:defRPr sz="2700" b="0"/>
            </a:lvl1pPr>
            <a:lvl2pPr lvl="1" algn="l" rtl="0">
              <a:lnSpc>
                <a:spcPct val="100000"/>
              </a:lnSpc>
              <a:spcBef>
                <a:spcPts val="0"/>
              </a:spcBef>
              <a:spcAft>
                <a:spcPts val="0"/>
              </a:spcAft>
              <a:buSzPts val="500"/>
              <a:buNone/>
              <a:defRPr/>
            </a:lvl2pPr>
            <a:lvl3pPr lvl="2" algn="l" rtl="0">
              <a:lnSpc>
                <a:spcPct val="100000"/>
              </a:lnSpc>
              <a:spcBef>
                <a:spcPts val="0"/>
              </a:spcBef>
              <a:spcAft>
                <a:spcPts val="0"/>
              </a:spcAft>
              <a:buSzPts val="500"/>
              <a:buNone/>
              <a:defRPr/>
            </a:lvl3pPr>
            <a:lvl4pPr lvl="3" algn="l" rtl="0">
              <a:lnSpc>
                <a:spcPct val="100000"/>
              </a:lnSpc>
              <a:spcBef>
                <a:spcPts val="0"/>
              </a:spcBef>
              <a:spcAft>
                <a:spcPts val="0"/>
              </a:spcAft>
              <a:buSzPts val="500"/>
              <a:buNone/>
              <a:defRPr/>
            </a:lvl4pPr>
            <a:lvl5pPr lvl="4" algn="l" rtl="0">
              <a:lnSpc>
                <a:spcPct val="100000"/>
              </a:lnSpc>
              <a:spcBef>
                <a:spcPts val="0"/>
              </a:spcBef>
              <a:spcAft>
                <a:spcPts val="0"/>
              </a:spcAft>
              <a:buSzPts val="500"/>
              <a:buNone/>
              <a:defRPr/>
            </a:lvl5pPr>
            <a:lvl6pPr lvl="5" algn="l" rtl="0">
              <a:lnSpc>
                <a:spcPct val="100000"/>
              </a:lnSpc>
              <a:spcBef>
                <a:spcPts val="0"/>
              </a:spcBef>
              <a:spcAft>
                <a:spcPts val="0"/>
              </a:spcAft>
              <a:buSzPts val="500"/>
              <a:buNone/>
              <a:defRPr/>
            </a:lvl6pPr>
            <a:lvl7pPr lvl="6" algn="l" rtl="0">
              <a:lnSpc>
                <a:spcPct val="100000"/>
              </a:lnSpc>
              <a:spcBef>
                <a:spcPts val="0"/>
              </a:spcBef>
              <a:spcAft>
                <a:spcPts val="0"/>
              </a:spcAft>
              <a:buSzPts val="500"/>
              <a:buNone/>
              <a:defRPr/>
            </a:lvl7pPr>
            <a:lvl8pPr lvl="7" algn="l" rtl="0">
              <a:lnSpc>
                <a:spcPct val="100000"/>
              </a:lnSpc>
              <a:spcBef>
                <a:spcPts val="0"/>
              </a:spcBef>
              <a:spcAft>
                <a:spcPts val="0"/>
              </a:spcAft>
              <a:buSzPts val="500"/>
              <a:buNone/>
              <a:defRPr/>
            </a:lvl8pPr>
            <a:lvl9pPr lvl="8" algn="l" rtl="0">
              <a:lnSpc>
                <a:spcPct val="100000"/>
              </a:lnSpc>
              <a:spcBef>
                <a:spcPts val="0"/>
              </a:spcBef>
              <a:spcAft>
                <a:spcPts val="0"/>
              </a:spcAft>
              <a:buSzPts val="500"/>
              <a:buNone/>
              <a:defRPr/>
            </a:lvl9pPr>
          </a:lstStyle>
          <a:p>
            <a:endParaRPr/>
          </a:p>
        </p:txBody>
      </p:sp>
      <p:cxnSp>
        <p:nvCxnSpPr>
          <p:cNvPr id="163" name="Google Shape;163;p29"/>
          <p:cNvCxnSpPr/>
          <p:nvPr/>
        </p:nvCxnSpPr>
        <p:spPr>
          <a:xfrm>
            <a:off x="339879" y="3766542"/>
            <a:ext cx="8457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01 (yellow) layout 02">
  <p:cSld name="Section 01 (yellow) layout 02">
    <p:spTree>
      <p:nvGrpSpPr>
        <p:cNvPr id="1" name="Shape 164"/>
        <p:cNvGrpSpPr/>
        <p:nvPr/>
      </p:nvGrpSpPr>
      <p:grpSpPr>
        <a:xfrm>
          <a:off x="0" y="0"/>
          <a:ext cx="0" cy="0"/>
          <a:chOff x="0" y="0"/>
          <a:chExt cx="0" cy="0"/>
        </a:xfrm>
      </p:grpSpPr>
      <p:sp>
        <p:nvSpPr>
          <p:cNvPr id="165" name="Google Shape;165;p30"/>
          <p:cNvSpPr/>
          <p:nvPr/>
        </p:nvSpPr>
        <p:spPr>
          <a:xfrm>
            <a:off x="0" y="326173"/>
            <a:ext cx="9152400" cy="4817400"/>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66" name="Google Shape;166;p30"/>
          <p:cNvSpPr/>
          <p:nvPr/>
        </p:nvSpPr>
        <p:spPr>
          <a:xfrm>
            <a:off x="0" y="-335"/>
            <a:ext cx="9144000" cy="870000"/>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cxnSp>
        <p:nvCxnSpPr>
          <p:cNvPr id="167" name="Google Shape;167;p30"/>
          <p:cNvCxnSpPr/>
          <p:nvPr/>
        </p:nvCxnSpPr>
        <p:spPr>
          <a:xfrm>
            <a:off x="339879" y="571500"/>
            <a:ext cx="8457900" cy="0"/>
          </a:xfrm>
          <a:prstGeom prst="straightConnector1">
            <a:avLst/>
          </a:prstGeom>
          <a:noFill/>
          <a:ln w="9525" cap="flat" cmpd="sng">
            <a:solidFill>
              <a:schemeClr val="accent1"/>
            </a:solidFill>
            <a:prstDash val="solid"/>
            <a:miter lim="800000"/>
            <a:headEnd type="none" w="sm" len="sm"/>
            <a:tailEnd type="none" w="sm" len="sm"/>
          </a:ln>
        </p:spPr>
      </p:cxnSp>
      <p:sp>
        <p:nvSpPr>
          <p:cNvPr id="168" name="Google Shape;168;p30"/>
          <p:cNvSpPr txBox="1">
            <a:spLocks noGrp="1"/>
          </p:cNvSpPr>
          <p:nvPr>
            <p:ph type="title"/>
          </p:nvPr>
        </p:nvSpPr>
        <p:spPr>
          <a:xfrm>
            <a:off x="349404" y="151514"/>
            <a:ext cx="8447100" cy="5511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rtl="0">
              <a:lnSpc>
                <a:spcPct val="100000"/>
              </a:lnSpc>
              <a:spcBef>
                <a:spcPts val="0"/>
              </a:spcBef>
              <a:spcAft>
                <a:spcPts val="0"/>
              </a:spcAft>
              <a:buSzPts val="500"/>
              <a:buNone/>
              <a:defRPr sz="1300"/>
            </a:lvl2pPr>
            <a:lvl3pPr lvl="2" algn="l" rtl="0">
              <a:lnSpc>
                <a:spcPct val="100000"/>
              </a:lnSpc>
              <a:spcBef>
                <a:spcPts val="0"/>
              </a:spcBef>
              <a:spcAft>
                <a:spcPts val="0"/>
              </a:spcAft>
              <a:buSzPts val="500"/>
              <a:buNone/>
              <a:defRPr sz="1300"/>
            </a:lvl3pPr>
            <a:lvl4pPr lvl="3" algn="l" rtl="0">
              <a:lnSpc>
                <a:spcPct val="100000"/>
              </a:lnSpc>
              <a:spcBef>
                <a:spcPts val="0"/>
              </a:spcBef>
              <a:spcAft>
                <a:spcPts val="0"/>
              </a:spcAft>
              <a:buSzPts val="500"/>
              <a:buNone/>
              <a:defRPr sz="1300"/>
            </a:lvl4pPr>
            <a:lvl5pPr lvl="4" algn="l" rtl="0">
              <a:lnSpc>
                <a:spcPct val="100000"/>
              </a:lnSpc>
              <a:spcBef>
                <a:spcPts val="0"/>
              </a:spcBef>
              <a:spcAft>
                <a:spcPts val="0"/>
              </a:spcAft>
              <a:buSzPts val="500"/>
              <a:buNone/>
              <a:defRPr sz="1300"/>
            </a:lvl5pPr>
            <a:lvl6pPr lvl="5" algn="l" rtl="0">
              <a:lnSpc>
                <a:spcPct val="100000"/>
              </a:lnSpc>
              <a:spcBef>
                <a:spcPts val="0"/>
              </a:spcBef>
              <a:spcAft>
                <a:spcPts val="0"/>
              </a:spcAft>
              <a:buSzPts val="500"/>
              <a:buNone/>
              <a:defRPr sz="1300"/>
            </a:lvl6pPr>
            <a:lvl7pPr lvl="6" algn="l" rtl="0">
              <a:lnSpc>
                <a:spcPct val="100000"/>
              </a:lnSpc>
              <a:spcBef>
                <a:spcPts val="0"/>
              </a:spcBef>
              <a:spcAft>
                <a:spcPts val="0"/>
              </a:spcAft>
              <a:buSzPts val="500"/>
              <a:buNone/>
              <a:defRPr sz="1300"/>
            </a:lvl7pPr>
            <a:lvl8pPr lvl="7" algn="l" rtl="0">
              <a:lnSpc>
                <a:spcPct val="100000"/>
              </a:lnSpc>
              <a:spcBef>
                <a:spcPts val="0"/>
              </a:spcBef>
              <a:spcAft>
                <a:spcPts val="0"/>
              </a:spcAft>
              <a:buSzPts val="500"/>
              <a:buNone/>
              <a:defRPr sz="1300"/>
            </a:lvl8pPr>
            <a:lvl9pPr lvl="8" algn="l" rtl="0">
              <a:lnSpc>
                <a:spcPct val="100000"/>
              </a:lnSpc>
              <a:spcBef>
                <a:spcPts val="0"/>
              </a:spcBef>
              <a:spcAft>
                <a:spcPts val="0"/>
              </a:spcAft>
              <a:buSzPts val="500"/>
              <a:buNone/>
              <a:defRPr sz="1300"/>
            </a:lvl9pPr>
          </a:lstStyle>
          <a:p>
            <a:endParaRPr/>
          </a:p>
        </p:txBody>
      </p:sp>
      <p:sp>
        <p:nvSpPr>
          <p:cNvPr id="169" name="Google Shape;169;p30"/>
          <p:cNvSpPr/>
          <p:nvPr/>
        </p:nvSpPr>
        <p:spPr>
          <a:xfrm>
            <a:off x="8660526" y="4704907"/>
            <a:ext cx="492000" cy="191400"/>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sp>
        <p:nvSpPr>
          <p:cNvPr id="170" name="Google Shape;170;p30"/>
          <p:cNvSpPr txBox="1"/>
          <p:nvPr/>
        </p:nvSpPr>
        <p:spPr>
          <a:xfrm>
            <a:off x="8729097" y="4704907"/>
            <a:ext cx="216900" cy="1914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171" name="Google Shape;171;p30"/>
          <p:cNvSpPr txBox="1">
            <a:spLocks noGrp="1"/>
          </p:cNvSpPr>
          <p:nvPr>
            <p:ph type="body" idx="1"/>
          </p:nvPr>
        </p:nvSpPr>
        <p:spPr>
          <a:xfrm>
            <a:off x="353196" y="1194157"/>
            <a:ext cx="8407200" cy="3378000"/>
          </a:xfrm>
          <a:prstGeom prst="rect">
            <a:avLst/>
          </a:prstGeom>
          <a:noFill/>
          <a:ln>
            <a:noFill/>
          </a:ln>
        </p:spPr>
        <p:txBody>
          <a:bodyPr spcFirstLastPara="1" wrap="square" lIns="0" tIns="0" rIns="0" bIns="0" anchor="t" anchorCtr="0">
            <a:noAutofit/>
          </a:bodyPr>
          <a:lstStyle>
            <a:lvl1pPr marL="457200" lvl="0" indent="-228600" algn="l" rtl="0">
              <a:lnSpc>
                <a:spcPct val="114000"/>
              </a:lnSpc>
              <a:spcBef>
                <a:spcPts val="0"/>
              </a:spcBef>
              <a:spcAft>
                <a:spcPts val="0"/>
              </a:spcAft>
              <a:buSzPts val="1000"/>
              <a:buNone/>
              <a:defRPr sz="1200"/>
            </a:lvl1pPr>
            <a:lvl2pPr marL="914400" lvl="1" indent="-336550" algn="l" rtl="0">
              <a:lnSpc>
                <a:spcPct val="114000"/>
              </a:lnSpc>
              <a:spcBef>
                <a:spcPts val="0"/>
              </a:spcBef>
              <a:spcAft>
                <a:spcPts val="0"/>
              </a:spcAft>
              <a:buSzPts val="1700"/>
              <a:buChar char="•"/>
              <a:defRPr sz="1200"/>
            </a:lvl2pPr>
            <a:lvl3pPr marL="1371600" lvl="2" indent="-323850" algn="l" rtl="0">
              <a:lnSpc>
                <a:spcPct val="114000"/>
              </a:lnSpc>
              <a:spcBef>
                <a:spcPts val="0"/>
              </a:spcBef>
              <a:spcAft>
                <a:spcPts val="0"/>
              </a:spcAft>
              <a:buSzPts val="1500"/>
              <a:buChar char="o"/>
              <a:defRPr sz="1200"/>
            </a:lvl3pPr>
            <a:lvl4pPr marL="1828800" lvl="3" indent="-285750" algn="l" rtl="0">
              <a:lnSpc>
                <a:spcPct val="114000"/>
              </a:lnSpc>
              <a:spcBef>
                <a:spcPts val="0"/>
              </a:spcBef>
              <a:spcAft>
                <a:spcPts val="0"/>
              </a:spcAft>
              <a:buSzPts val="900"/>
              <a:buChar char="⦿"/>
              <a:defRPr sz="1200"/>
            </a:lvl4pPr>
            <a:lvl5pPr marL="2286000" lvl="4" indent="-336550" algn="l" rtl="0">
              <a:lnSpc>
                <a:spcPct val="114000"/>
              </a:lnSpc>
              <a:spcBef>
                <a:spcPts val="0"/>
              </a:spcBef>
              <a:spcAft>
                <a:spcPts val="0"/>
              </a:spcAft>
              <a:buSzPts val="1700"/>
              <a:buChar char="•"/>
              <a:defRPr sz="1200"/>
            </a:lvl5pPr>
            <a:lvl6pPr marL="2743200" lvl="5" indent="-292100" algn="l" rtl="0">
              <a:lnSpc>
                <a:spcPct val="90000"/>
              </a:lnSpc>
              <a:spcBef>
                <a:spcPts val="200"/>
              </a:spcBef>
              <a:spcAft>
                <a:spcPts val="0"/>
              </a:spcAft>
              <a:buSzPts val="1000"/>
              <a:buChar char="•"/>
              <a:defRPr/>
            </a:lvl6pPr>
            <a:lvl7pPr marL="3200400" lvl="6" indent="-292100" algn="l" rtl="0">
              <a:lnSpc>
                <a:spcPct val="90000"/>
              </a:lnSpc>
              <a:spcBef>
                <a:spcPts val="200"/>
              </a:spcBef>
              <a:spcAft>
                <a:spcPts val="0"/>
              </a:spcAft>
              <a:buSzPts val="1000"/>
              <a:buChar char="•"/>
              <a:defRPr/>
            </a:lvl7pPr>
            <a:lvl8pPr marL="3657600" lvl="7" indent="-292100" algn="l" rtl="0">
              <a:lnSpc>
                <a:spcPct val="90000"/>
              </a:lnSpc>
              <a:spcBef>
                <a:spcPts val="200"/>
              </a:spcBef>
              <a:spcAft>
                <a:spcPts val="0"/>
              </a:spcAft>
              <a:buSzPts val="1000"/>
              <a:buChar char="•"/>
              <a:defRPr/>
            </a:lvl8pPr>
            <a:lvl9pPr marL="4114800" lvl="8" indent="-292100" algn="l" rtl="0">
              <a:lnSpc>
                <a:spcPct val="90000"/>
              </a:lnSpc>
              <a:spcBef>
                <a:spcPts val="200"/>
              </a:spcBef>
              <a:spcAft>
                <a:spcPts val="0"/>
              </a:spcAft>
              <a:buSzPts val="10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02 (green)_divder page">
  <p:cSld name="Section 02 (green)_divder page">
    <p:bg>
      <p:bgPr>
        <a:solidFill>
          <a:srgbClr val="7AC79B"/>
        </a:solidFill>
        <a:effectLst/>
      </p:bgPr>
    </p:bg>
    <p:spTree>
      <p:nvGrpSpPr>
        <p:cNvPr id="1" name="Shape 176"/>
        <p:cNvGrpSpPr/>
        <p:nvPr/>
      </p:nvGrpSpPr>
      <p:grpSpPr>
        <a:xfrm>
          <a:off x="0" y="0"/>
          <a:ext cx="0" cy="0"/>
          <a:chOff x="0" y="0"/>
          <a:chExt cx="0" cy="0"/>
        </a:xfrm>
      </p:grpSpPr>
      <p:sp>
        <p:nvSpPr>
          <p:cNvPr id="177" name="Google Shape;177;p32"/>
          <p:cNvSpPr txBox="1">
            <a:spLocks noGrp="1"/>
          </p:cNvSpPr>
          <p:nvPr>
            <p:ph type="title"/>
          </p:nvPr>
        </p:nvSpPr>
        <p:spPr>
          <a:xfrm>
            <a:off x="658110" y="1931069"/>
            <a:ext cx="7972139" cy="1813761"/>
          </a:xfrm>
          <a:prstGeom prst="rect">
            <a:avLst/>
          </a:prstGeom>
          <a:noFill/>
          <a:ln>
            <a:noFill/>
          </a:ln>
        </p:spPr>
        <p:txBody>
          <a:bodyPr spcFirstLastPara="1" wrap="square" lIns="0" tIns="0" rIns="0" bIns="0" anchor="ctr" anchorCtr="0">
            <a:noAutofit/>
          </a:bodyPr>
          <a:lstStyle>
            <a:lvl1pPr marR="0" lvl="0" algn="l">
              <a:lnSpc>
                <a:spcPct val="111111"/>
              </a:lnSpc>
              <a:spcBef>
                <a:spcPts val="0"/>
              </a:spcBef>
              <a:spcAft>
                <a:spcPts val="0"/>
              </a:spcAft>
              <a:buClr>
                <a:schemeClr val="lt1"/>
              </a:buClr>
              <a:buSzPts val="1300"/>
              <a:buFont typeface="Arial"/>
              <a:buNone/>
              <a:defRPr sz="2700" b="1" i="0" u="none" strike="noStrike" cap="none">
                <a:solidFill>
                  <a:srgbClr val="201F4B"/>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pic>
        <p:nvPicPr>
          <p:cNvPr id="178" name="Google Shape;178;p32"/>
          <p:cNvPicPr preferRelativeResize="0"/>
          <p:nvPr/>
        </p:nvPicPr>
        <p:blipFill rotWithShape="1">
          <a:blip r:embed="rId2">
            <a:alphaModFix/>
          </a:blip>
          <a:srcRect/>
          <a:stretch/>
        </p:blipFill>
        <p:spPr>
          <a:xfrm>
            <a:off x="7452564" y="0"/>
            <a:ext cx="1177685" cy="114919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02 (green) layout 02">
  <p:cSld name="Section 02 (green) layout 02">
    <p:spTree>
      <p:nvGrpSpPr>
        <p:cNvPr id="1" name="Shape 179"/>
        <p:cNvGrpSpPr/>
        <p:nvPr/>
      </p:nvGrpSpPr>
      <p:grpSpPr>
        <a:xfrm>
          <a:off x="0" y="0"/>
          <a:ext cx="0" cy="0"/>
          <a:chOff x="0" y="0"/>
          <a:chExt cx="0" cy="0"/>
        </a:xfrm>
      </p:grpSpPr>
      <p:sp>
        <p:nvSpPr>
          <p:cNvPr id="180" name="Google Shape;180;p33"/>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181" name="Google Shape;181;p33"/>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182" name="Google Shape;182;p33"/>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183" name="Google Shape;183;p33"/>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184" name="Google Shape;184;p33"/>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185" name="Google Shape;185;p33"/>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186" name="Google Shape;186;p33"/>
          <p:cNvSpPr txBox="1">
            <a:spLocks noGrp="1"/>
          </p:cNvSpPr>
          <p:nvPr>
            <p:ph type="body" idx="1"/>
          </p:nvPr>
        </p:nvSpPr>
        <p:spPr>
          <a:xfrm>
            <a:off x="353196" y="1194158"/>
            <a:ext cx="8407003" cy="3377843"/>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05 (blue) layout 01">
  <p:cSld name="Section 05 (blue) layout 01">
    <p:spTree>
      <p:nvGrpSpPr>
        <p:cNvPr id="1" name="Shape 187"/>
        <p:cNvGrpSpPr/>
        <p:nvPr/>
      </p:nvGrpSpPr>
      <p:grpSpPr>
        <a:xfrm>
          <a:off x="0" y="0"/>
          <a:ext cx="0" cy="0"/>
          <a:chOff x="0" y="0"/>
          <a:chExt cx="0" cy="0"/>
        </a:xfrm>
      </p:grpSpPr>
      <p:sp>
        <p:nvSpPr>
          <p:cNvPr id="188" name="Google Shape;188;p34"/>
          <p:cNvSpPr/>
          <p:nvPr/>
        </p:nvSpPr>
        <p:spPr>
          <a:xfrm>
            <a:off x="0" y="326174"/>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Arial"/>
              <a:ea typeface="Arial"/>
              <a:cs typeface="Arial"/>
              <a:sym typeface="Arial"/>
            </a:endParaRPr>
          </a:p>
        </p:txBody>
      </p:sp>
      <p:sp>
        <p:nvSpPr>
          <p:cNvPr id="189" name="Google Shape;189;p34"/>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Arial"/>
              <a:ea typeface="Arial"/>
              <a:cs typeface="Arial"/>
              <a:sym typeface="Arial"/>
            </a:endParaRPr>
          </a:p>
        </p:txBody>
      </p:sp>
      <p:cxnSp>
        <p:nvCxnSpPr>
          <p:cNvPr id="190" name="Google Shape;190;p34"/>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191" name="Google Shape;191;p34"/>
          <p:cNvSpPr txBox="1">
            <a:spLocks noGrp="1"/>
          </p:cNvSpPr>
          <p:nvPr>
            <p:ph type="title"/>
          </p:nvPr>
        </p:nvSpPr>
        <p:spPr>
          <a:xfrm>
            <a:off x="349404" y="151515"/>
            <a:ext cx="8446976"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192" name="Google Shape;192;p34"/>
          <p:cNvSpPr/>
          <p:nvPr/>
        </p:nvSpPr>
        <p:spPr>
          <a:xfrm>
            <a:off x="8660526" y="4704908"/>
            <a:ext cx="491837" cy="191386"/>
          </a:xfrm>
          <a:prstGeom prst="rect">
            <a:avLst/>
          </a:prstGeom>
          <a:solidFill>
            <a:srgbClr val="5EAEE0"/>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b="0" i="0" u="none" strike="noStrike" cap="none">
              <a:solidFill>
                <a:schemeClr val="lt1"/>
              </a:solidFill>
              <a:latin typeface="Arial"/>
              <a:ea typeface="Arial"/>
              <a:cs typeface="Arial"/>
              <a:sym typeface="Arial"/>
            </a:endParaRPr>
          </a:p>
        </p:txBody>
      </p:sp>
      <p:sp>
        <p:nvSpPr>
          <p:cNvPr id="193" name="Google Shape;193;p34"/>
          <p:cNvSpPr txBox="1"/>
          <p:nvPr/>
        </p:nvSpPr>
        <p:spPr>
          <a:xfrm>
            <a:off x="8729098" y="4704908"/>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02 (green) layout 01">
  <p:cSld name="Section 02 (green) layout 01">
    <p:spTree>
      <p:nvGrpSpPr>
        <p:cNvPr id="1" name="Shape 194"/>
        <p:cNvGrpSpPr/>
        <p:nvPr/>
      </p:nvGrpSpPr>
      <p:grpSpPr>
        <a:xfrm>
          <a:off x="0" y="0"/>
          <a:ext cx="0" cy="0"/>
          <a:chOff x="0" y="0"/>
          <a:chExt cx="0" cy="0"/>
        </a:xfrm>
      </p:grpSpPr>
      <p:sp>
        <p:nvSpPr>
          <p:cNvPr id="195" name="Google Shape;195;p35"/>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196" name="Google Shape;196;p35"/>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197" name="Google Shape;197;p35"/>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198" name="Google Shape;198;p35"/>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199" name="Google Shape;199;p35"/>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00" name="Google Shape;200;p35"/>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201" name="Google Shape;201;p35"/>
          <p:cNvSpPr/>
          <p:nvPr/>
        </p:nvSpPr>
        <p:spPr>
          <a:xfrm>
            <a:off x="383800" y="1763410"/>
            <a:ext cx="3969454"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02" name="Google Shape;202;p35"/>
          <p:cNvSpPr/>
          <p:nvPr/>
        </p:nvSpPr>
        <p:spPr>
          <a:xfrm>
            <a:off x="4790745" y="1763411"/>
            <a:ext cx="4005634"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03" name="Google Shape;203;p35"/>
          <p:cNvSpPr txBox="1">
            <a:spLocks noGrp="1"/>
          </p:cNvSpPr>
          <p:nvPr>
            <p:ph type="body" idx="1"/>
          </p:nvPr>
        </p:nvSpPr>
        <p:spPr>
          <a:xfrm>
            <a:off x="353196"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204" name="Google Shape;204;p35"/>
          <p:cNvSpPr txBox="1">
            <a:spLocks noGrp="1"/>
          </p:cNvSpPr>
          <p:nvPr>
            <p:ph type="body" idx="2"/>
          </p:nvPr>
        </p:nvSpPr>
        <p:spPr>
          <a:xfrm>
            <a:off x="4790745"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02 (green) layout 03">
  <p:cSld name="Section 02 (green) layout 03">
    <p:spTree>
      <p:nvGrpSpPr>
        <p:cNvPr id="1" name="Shape 205"/>
        <p:cNvGrpSpPr/>
        <p:nvPr/>
      </p:nvGrpSpPr>
      <p:grpSpPr>
        <a:xfrm>
          <a:off x="0" y="0"/>
          <a:ext cx="0" cy="0"/>
          <a:chOff x="0" y="0"/>
          <a:chExt cx="0" cy="0"/>
        </a:xfrm>
      </p:grpSpPr>
      <p:sp>
        <p:nvSpPr>
          <p:cNvPr id="206" name="Google Shape;206;p36"/>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07" name="Google Shape;207;p36"/>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208" name="Google Shape;208;p36"/>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209" name="Google Shape;209;p36"/>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210" name="Google Shape;210;p36"/>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11" name="Google Shape;211;p36"/>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212" name="Google Shape;212;p36"/>
          <p:cNvSpPr/>
          <p:nvPr/>
        </p:nvSpPr>
        <p:spPr>
          <a:xfrm>
            <a:off x="4790745" y="1763411"/>
            <a:ext cx="4005634"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13" name="Google Shape;213;p36"/>
          <p:cNvSpPr txBox="1">
            <a:spLocks noGrp="1"/>
          </p:cNvSpPr>
          <p:nvPr>
            <p:ph type="body" idx="1"/>
          </p:nvPr>
        </p:nvSpPr>
        <p:spPr>
          <a:xfrm>
            <a:off x="353196" y="1763411"/>
            <a:ext cx="3969454" cy="274211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214" name="Google Shape;214;p36"/>
          <p:cNvSpPr txBox="1">
            <a:spLocks noGrp="1"/>
          </p:cNvSpPr>
          <p:nvPr>
            <p:ph type="body" idx="2"/>
          </p:nvPr>
        </p:nvSpPr>
        <p:spPr>
          <a:xfrm>
            <a:off x="4790745"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02 (green) layout 04">
  <p:cSld name="Section 02 (green) layout 04">
    <p:spTree>
      <p:nvGrpSpPr>
        <p:cNvPr id="1" name="Shape 215"/>
        <p:cNvGrpSpPr/>
        <p:nvPr/>
      </p:nvGrpSpPr>
      <p:grpSpPr>
        <a:xfrm>
          <a:off x="0" y="0"/>
          <a:ext cx="0" cy="0"/>
          <a:chOff x="0" y="0"/>
          <a:chExt cx="0" cy="0"/>
        </a:xfrm>
      </p:grpSpPr>
      <p:sp>
        <p:nvSpPr>
          <p:cNvPr id="216" name="Google Shape;216;p37"/>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17" name="Google Shape;217;p37"/>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218" name="Google Shape;218;p37"/>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219" name="Google Shape;219;p37"/>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220" name="Google Shape;220;p37"/>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21" name="Google Shape;221;p37"/>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222" name="Google Shape;222;p37"/>
          <p:cNvSpPr txBox="1">
            <a:spLocks noGrp="1"/>
          </p:cNvSpPr>
          <p:nvPr>
            <p:ph type="body" idx="1"/>
          </p:nvPr>
        </p:nvSpPr>
        <p:spPr>
          <a:xfrm>
            <a:off x="605392" y="1323527"/>
            <a:ext cx="3969454" cy="452695"/>
          </a:xfrm>
          <a:prstGeom prst="rect">
            <a:avLst/>
          </a:prstGeom>
          <a:noFill/>
          <a:ln>
            <a:noFill/>
          </a:ln>
        </p:spPr>
        <p:txBody>
          <a:bodyPr spcFirstLastPara="1" wrap="square" lIns="0" tIns="0" rIns="0" bIns="0" anchor="t" anchorCtr="0">
            <a:noAutofit/>
          </a:bodyPr>
          <a:lstStyle>
            <a:lvl1pPr marL="457200" lvl="0" indent="-228600" algn="ctr">
              <a:lnSpc>
                <a:spcPct val="114000"/>
              </a:lnSpc>
              <a:spcBef>
                <a:spcPts val="0"/>
              </a:spcBef>
              <a:spcAft>
                <a:spcPts val="0"/>
              </a:spcAft>
              <a:buSzPts val="1000"/>
              <a:buNone/>
              <a:defRPr sz="1300" b="1"/>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223" name="Google Shape;223;p37"/>
          <p:cNvSpPr txBox="1">
            <a:spLocks noGrp="1"/>
          </p:cNvSpPr>
          <p:nvPr>
            <p:ph type="body" idx="2"/>
          </p:nvPr>
        </p:nvSpPr>
        <p:spPr>
          <a:xfrm>
            <a:off x="4790746" y="1323527"/>
            <a:ext cx="1312080" cy="1515247"/>
          </a:xfrm>
          <a:prstGeom prst="rect">
            <a:avLst/>
          </a:prstGeom>
          <a:noFill/>
          <a:ln>
            <a:noFill/>
          </a:ln>
        </p:spPr>
        <p:txBody>
          <a:bodyPr spcFirstLastPara="1" wrap="square" lIns="0" tIns="0" rIns="0" bIns="0" anchor="ctr"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224" name="Google Shape;224;p37"/>
          <p:cNvSpPr/>
          <p:nvPr/>
        </p:nvSpPr>
        <p:spPr>
          <a:xfrm>
            <a:off x="6225958" y="2990403"/>
            <a:ext cx="2506922" cy="1515247"/>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25" name="Google Shape;225;p37"/>
          <p:cNvSpPr/>
          <p:nvPr/>
        </p:nvSpPr>
        <p:spPr>
          <a:xfrm>
            <a:off x="605393" y="1850011"/>
            <a:ext cx="3969454" cy="2835932"/>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26" name="Google Shape;226;p37"/>
          <p:cNvSpPr/>
          <p:nvPr/>
        </p:nvSpPr>
        <p:spPr>
          <a:xfrm>
            <a:off x="6225958" y="1323528"/>
            <a:ext cx="2506922" cy="1515247"/>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27" name="Google Shape;227;p37"/>
          <p:cNvSpPr txBox="1">
            <a:spLocks noGrp="1"/>
          </p:cNvSpPr>
          <p:nvPr>
            <p:ph type="body" idx="3"/>
          </p:nvPr>
        </p:nvSpPr>
        <p:spPr>
          <a:xfrm>
            <a:off x="4790451" y="2990255"/>
            <a:ext cx="1312493" cy="1515666"/>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Font typeface="Arial"/>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02 (green) layout 05">
  <p:cSld name="Section 02 (green) layout 05">
    <p:spTree>
      <p:nvGrpSpPr>
        <p:cNvPr id="1" name="Shape 228"/>
        <p:cNvGrpSpPr/>
        <p:nvPr/>
      </p:nvGrpSpPr>
      <p:grpSpPr>
        <a:xfrm>
          <a:off x="0" y="0"/>
          <a:ext cx="0" cy="0"/>
          <a:chOff x="0" y="0"/>
          <a:chExt cx="0" cy="0"/>
        </a:xfrm>
      </p:grpSpPr>
      <p:sp>
        <p:nvSpPr>
          <p:cNvPr id="229" name="Google Shape;229;p38"/>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30" name="Google Shape;230;p38"/>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231" name="Google Shape;231;p38"/>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232" name="Google Shape;232;p38"/>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233" name="Google Shape;233;p38"/>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34" name="Google Shape;234;p38"/>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235" name="Google Shape;235;p38"/>
          <p:cNvSpPr txBox="1">
            <a:spLocks noGrp="1"/>
          </p:cNvSpPr>
          <p:nvPr>
            <p:ph type="body" idx="1"/>
          </p:nvPr>
        </p:nvSpPr>
        <p:spPr>
          <a:xfrm>
            <a:off x="353196" y="1194158"/>
            <a:ext cx="3476749"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236" name="Google Shape;236;p38"/>
          <p:cNvSpPr txBox="1">
            <a:spLocks noGrp="1"/>
          </p:cNvSpPr>
          <p:nvPr>
            <p:ph type="body" idx="2"/>
          </p:nvPr>
        </p:nvSpPr>
        <p:spPr>
          <a:xfrm>
            <a:off x="4206250" y="1194158"/>
            <a:ext cx="4590129"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237" name="Google Shape;237;p38"/>
          <p:cNvSpPr/>
          <p:nvPr/>
        </p:nvSpPr>
        <p:spPr>
          <a:xfrm>
            <a:off x="383800" y="1780248"/>
            <a:ext cx="3446145"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38" name="Google Shape;238;p38"/>
          <p:cNvSpPr/>
          <p:nvPr/>
        </p:nvSpPr>
        <p:spPr>
          <a:xfrm>
            <a:off x="4206250" y="1780249"/>
            <a:ext cx="4590129"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02 (green) layout 06">
  <p:cSld name="Section 02 (green) layout 06">
    <p:spTree>
      <p:nvGrpSpPr>
        <p:cNvPr id="1" name="Shape 239"/>
        <p:cNvGrpSpPr/>
        <p:nvPr/>
      </p:nvGrpSpPr>
      <p:grpSpPr>
        <a:xfrm>
          <a:off x="0" y="0"/>
          <a:ext cx="0" cy="0"/>
          <a:chOff x="0" y="0"/>
          <a:chExt cx="0" cy="0"/>
        </a:xfrm>
      </p:grpSpPr>
      <p:sp>
        <p:nvSpPr>
          <p:cNvPr id="240" name="Google Shape;240;p39"/>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41" name="Google Shape;241;p39"/>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242" name="Google Shape;242;p39"/>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243" name="Google Shape;243;p39"/>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244" name="Google Shape;244;p39"/>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45" name="Google Shape;245;p39"/>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246" name="Google Shape;246;p39"/>
          <p:cNvSpPr txBox="1">
            <a:spLocks noGrp="1"/>
          </p:cNvSpPr>
          <p:nvPr>
            <p:ph type="body" idx="1"/>
          </p:nvPr>
        </p:nvSpPr>
        <p:spPr>
          <a:xfrm>
            <a:off x="1212863" y="1194158"/>
            <a:ext cx="6517085"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247" name="Google Shape;247;p39"/>
          <p:cNvSpPr/>
          <p:nvPr/>
        </p:nvSpPr>
        <p:spPr>
          <a:xfrm>
            <a:off x="1212863" y="1653739"/>
            <a:ext cx="6517085" cy="3038773"/>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02 (green) layout blank">
  <p:cSld name="Section 02 (green) layout blank">
    <p:spTree>
      <p:nvGrpSpPr>
        <p:cNvPr id="1" name="Shape 248"/>
        <p:cNvGrpSpPr/>
        <p:nvPr/>
      </p:nvGrpSpPr>
      <p:grpSpPr>
        <a:xfrm>
          <a:off x="0" y="0"/>
          <a:ext cx="0" cy="0"/>
          <a:chOff x="0" y="0"/>
          <a:chExt cx="0" cy="0"/>
        </a:xfrm>
      </p:grpSpPr>
      <p:sp>
        <p:nvSpPr>
          <p:cNvPr id="249" name="Google Shape;249;p40"/>
          <p:cNvSpPr txBox="1">
            <a:spLocks noGrp="1"/>
          </p:cNvSpPr>
          <p:nvPr>
            <p:ph type="body" idx="1"/>
          </p:nvPr>
        </p:nvSpPr>
        <p:spPr>
          <a:xfrm>
            <a:off x="339880" y="956930"/>
            <a:ext cx="8460249" cy="3434156"/>
          </a:xfrm>
          <a:prstGeom prst="rect">
            <a:avLst/>
          </a:prstGeom>
          <a:noFill/>
          <a:ln>
            <a:noFill/>
          </a:ln>
        </p:spPr>
        <p:txBody>
          <a:bodyPr spcFirstLastPara="1" wrap="square" lIns="0" tIns="0" rIns="0" bIns="0" anchor="t" anchorCtr="0">
            <a:noAutofit/>
          </a:bodyPr>
          <a:lstStyle>
            <a:lvl1pPr marL="457200" marR="0" lvl="0" indent="-260350" algn="l">
              <a:lnSpc>
                <a:spcPct val="114000"/>
              </a:lnSpc>
              <a:spcBef>
                <a:spcPts val="0"/>
              </a:spcBef>
              <a:spcAft>
                <a:spcPts val="0"/>
              </a:spcAft>
              <a:buClr>
                <a:schemeClr val="dk1"/>
              </a:buClr>
              <a:buSzPts val="500"/>
              <a:buFont typeface="Noto Sans Symbols"/>
              <a:buChar char="⦿"/>
              <a:defRPr sz="1600" b="0" i="0" u="none" strike="noStrike" cap="none">
                <a:solidFill>
                  <a:schemeClr val="dk1"/>
                </a:solidFill>
                <a:latin typeface="Arial"/>
                <a:ea typeface="Arial"/>
                <a:cs typeface="Arial"/>
                <a:sym typeface="Arial"/>
              </a:defRPr>
            </a:lvl1pPr>
            <a:lvl2pPr marL="914400" marR="0" lvl="1" indent="-285750" algn="l">
              <a:lnSpc>
                <a:spcPct val="114000"/>
              </a:lnSpc>
              <a:spcBef>
                <a:spcPts val="0"/>
              </a:spcBef>
              <a:spcAft>
                <a:spcPts val="0"/>
              </a:spcAft>
              <a:buClr>
                <a:schemeClr val="dk1"/>
              </a:buClr>
              <a:buSzPts val="900"/>
              <a:buFont typeface="Arial"/>
              <a:buChar char="•"/>
              <a:defRPr sz="1500" b="0" i="0" u="none" strike="noStrike" cap="none">
                <a:solidFill>
                  <a:schemeClr val="dk1"/>
                </a:solidFill>
                <a:latin typeface="Arial"/>
                <a:ea typeface="Arial"/>
                <a:cs typeface="Arial"/>
                <a:sym typeface="Arial"/>
              </a:defRPr>
            </a:lvl2pPr>
            <a:lvl3pPr marL="1371600" marR="0" lvl="2" indent="-273050" algn="l">
              <a:lnSpc>
                <a:spcPct val="114000"/>
              </a:lnSpc>
              <a:spcBef>
                <a:spcPts val="0"/>
              </a:spcBef>
              <a:spcAft>
                <a:spcPts val="0"/>
              </a:spcAft>
              <a:buClr>
                <a:schemeClr val="dk1"/>
              </a:buClr>
              <a:buSzPts val="700"/>
              <a:buFont typeface="Courier New"/>
              <a:buChar char="o"/>
              <a:defRPr sz="1500" b="0" i="0" u="none" strike="noStrike" cap="none">
                <a:solidFill>
                  <a:schemeClr val="dk1"/>
                </a:solidFill>
                <a:latin typeface="Arial"/>
                <a:ea typeface="Arial"/>
                <a:cs typeface="Arial"/>
                <a:sym typeface="Arial"/>
              </a:defRPr>
            </a:lvl3pPr>
            <a:lvl4pPr marL="1828800" marR="0" lvl="3" indent="-254000" algn="l">
              <a:lnSpc>
                <a:spcPct val="114000"/>
              </a:lnSpc>
              <a:spcBef>
                <a:spcPts val="0"/>
              </a:spcBef>
              <a:spcAft>
                <a:spcPts val="0"/>
              </a:spcAft>
              <a:buClr>
                <a:schemeClr val="dk1"/>
              </a:buClr>
              <a:buSzPts val="400"/>
              <a:buFont typeface="Noto Sans Symbols"/>
              <a:buChar char="⦿"/>
              <a:defRPr sz="1500" b="0" i="0" u="none" strike="noStrike" cap="none">
                <a:solidFill>
                  <a:schemeClr val="dk1"/>
                </a:solidFill>
                <a:latin typeface="Arial"/>
                <a:ea typeface="Arial"/>
                <a:cs typeface="Arial"/>
                <a:sym typeface="Arial"/>
              </a:defRPr>
            </a:lvl4pPr>
            <a:lvl5pPr marL="2286000" marR="0" lvl="4" indent="-285750" algn="l">
              <a:lnSpc>
                <a:spcPct val="114000"/>
              </a:lnSpc>
              <a:spcBef>
                <a:spcPts val="0"/>
              </a:spcBef>
              <a:spcAft>
                <a:spcPts val="0"/>
              </a:spcAft>
              <a:buClr>
                <a:schemeClr val="dk1"/>
              </a:buClr>
              <a:buSzPts val="900"/>
              <a:buFont typeface="Arial"/>
              <a:buChar char="•"/>
              <a:defRPr sz="1500" b="0" i="0" u="none" strike="noStrike" cap="none">
                <a:solidFill>
                  <a:schemeClr val="dk1"/>
                </a:solidFill>
                <a:latin typeface="Arial"/>
                <a:ea typeface="Arial"/>
                <a:cs typeface="Arial"/>
                <a:sym typeface="Arial"/>
              </a:defRPr>
            </a:lvl5pPr>
            <a:lvl6pPr marL="2743200" marR="0" lvl="5"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6pPr>
            <a:lvl7pPr marL="3200400" marR="0" lvl="6"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7pPr>
            <a:lvl8pPr marL="3657600" marR="0" lvl="7"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8pPr>
            <a:lvl9pPr marL="4114800" marR="0" lvl="8"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250" name="Google Shape;250;p40"/>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251" name="Google Shape;251;p40"/>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52" name="Google Shape;252;p40"/>
          <p:cNvSpPr txBox="1"/>
          <p:nvPr/>
        </p:nvSpPr>
        <p:spPr>
          <a:xfrm>
            <a:off x="7149789" y="4704907"/>
            <a:ext cx="1796344"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257"/>
        <p:cNvGrpSpPr/>
        <p:nvPr/>
      </p:nvGrpSpPr>
      <p:grpSpPr>
        <a:xfrm>
          <a:off x="0" y="0"/>
          <a:ext cx="0" cy="0"/>
          <a:chOff x="0" y="0"/>
          <a:chExt cx="0" cy="0"/>
        </a:xfrm>
      </p:grpSpPr>
      <p:sp>
        <p:nvSpPr>
          <p:cNvPr id="258" name="Google Shape;258;p42"/>
          <p:cNvSpPr txBox="1">
            <a:spLocks noGrp="1"/>
          </p:cNvSpPr>
          <p:nvPr>
            <p:ph type="subTitle" idx="1"/>
          </p:nvPr>
        </p:nvSpPr>
        <p:spPr>
          <a:xfrm>
            <a:off x="820163" y="820215"/>
            <a:ext cx="7361307" cy="693563"/>
          </a:xfrm>
          <a:prstGeom prst="rect">
            <a:avLst/>
          </a:prstGeom>
          <a:noFill/>
          <a:ln>
            <a:noFill/>
          </a:ln>
        </p:spPr>
        <p:txBody>
          <a:bodyPr spcFirstLastPara="1" wrap="square" lIns="0" tIns="0" rIns="0" bIns="0" anchor="b" anchorCtr="0">
            <a:noAutofit/>
          </a:bodyPr>
          <a:lstStyle>
            <a:lvl1pPr lvl="0" algn="l">
              <a:lnSpc>
                <a:spcPct val="114000"/>
              </a:lnSpc>
              <a:spcBef>
                <a:spcPts val="0"/>
              </a:spcBef>
              <a:spcAft>
                <a:spcPts val="0"/>
              </a:spcAft>
              <a:buClr>
                <a:schemeClr val="lt1"/>
              </a:buClr>
              <a:buSzPts val="1600"/>
              <a:buNone/>
              <a:defRPr sz="2700">
                <a:solidFill>
                  <a:srgbClr val="262261"/>
                </a:solidFill>
              </a:defRPr>
            </a:lvl1pPr>
            <a:lvl2pPr lvl="1" algn="ctr">
              <a:lnSpc>
                <a:spcPct val="114000"/>
              </a:lnSpc>
              <a:spcBef>
                <a:spcPts val="0"/>
              </a:spcBef>
              <a:spcAft>
                <a:spcPts val="0"/>
              </a:spcAft>
              <a:buClr>
                <a:schemeClr val="lt1"/>
              </a:buClr>
              <a:buSzPts val="1300"/>
              <a:buNone/>
              <a:defRPr sz="1100"/>
            </a:lvl2pPr>
            <a:lvl3pPr lvl="2" algn="ctr">
              <a:lnSpc>
                <a:spcPct val="114000"/>
              </a:lnSpc>
              <a:spcBef>
                <a:spcPts val="0"/>
              </a:spcBef>
              <a:spcAft>
                <a:spcPts val="0"/>
              </a:spcAft>
              <a:buClr>
                <a:schemeClr val="lt1"/>
              </a:buClr>
              <a:buSzPts val="1000"/>
              <a:buNone/>
              <a:defRPr sz="1000"/>
            </a:lvl3pPr>
            <a:lvl4pPr lvl="3" algn="ctr">
              <a:lnSpc>
                <a:spcPct val="114000"/>
              </a:lnSpc>
              <a:spcBef>
                <a:spcPts val="0"/>
              </a:spcBef>
              <a:spcAft>
                <a:spcPts val="0"/>
              </a:spcAft>
              <a:buClr>
                <a:schemeClr val="lt1"/>
              </a:buClr>
              <a:buSzPts val="500"/>
              <a:buNone/>
              <a:defRPr sz="900"/>
            </a:lvl4pPr>
            <a:lvl5pPr lvl="4" algn="ctr">
              <a:lnSpc>
                <a:spcPct val="114000"/>
              </a:lnSpc>
              <a:spcBef>
                <a:spcPts val="0"/>
              </a:spcBef>
              <a:spcAft>
                <a:spcPts val="0"/>
              </a:spcAft>
              <a:buClr>
                <a:schemeClr val="lt1"/>
              </a:buClr>
              <a:buSzPts val="1000"/>
              <a:buNone/>
              <a:defRPr sz="900"/>
            </a:lvl5pPr>
            <a:lvl6pPr lvl="5" algn="ctr">
              <a:lnSpc>
                <a:spcPct val="90000"/>
              </a:lnSpc>
              <a:spcBef>
                <a:spcPts val="300"/>
              </a:spcBef>
              <a:spcAft>
                <a:spcPts val="0"/>
              </a:spcAft>
              <a:buClr>
                <a:schemeClr val="lt1"/>
              </a:buClr>
              <a:buSzPts val="900"/>
              <a:buNone/>
              <a:defRPr sz="900"/>
            </a:lvl6pPr>
            <a:lvl7pPr lvl="6" algn="ctr">
              <a:lnSpc>
                <a:spcPct val="90000"/>
              </a:lnSpc>
              <a:spcBef>
                <a:spcPts val="300"/>
              </a:spcBef>
              <a:spcAft>
                <a:spcPts val="0"/>
              </a:spcAft>
              <a:buClr>
                <a:schemeClr val="lt1"/>
              </a:buClr>
              <a:buSzPts val="900"/>
              <a:buNone/>
              <a:defRPr sz="900"/>
            </a:lvl7pPr>
            <a:lvl8pPr lvl="7" algn="ctr">
              <a:lnSpc>
                <a:spcPct val="90000"/>
              </a:lnSpc>
              <a:spcBef>
                <a:spcPts val="300"/>
              </a:spcBef>
              <a:spcAft>
                <a:spcPts val="0"/>
              </a:spcAft>
              <a:buClr>
                <a:schemeClr val="lt1"/>
              </a:buClr>
              <a:buSzPts val="900"/>
              <a:buNone/>
              <a:defRPr sz="900"/>
            </a:lvl8pPr>
            <a:lvl9pPr lvl="8" algn="ctr">
              <a:lnSpc>
                <a:spcPct val="90000"/>
              </a:lnSpc>
              <a:spcBef>
                <a:spcPts val="300"/>
              </a:spcBef>
              <a:spcAft>
                <a:spcPts val="0"/>
              </a:spcAft>
              <a:buClr>
                <a:schemeClr val="lt1"/>
              </a:buClr>
              <a:buSzPts val="900"/>
              <a:buNone/>
              <a:defRPr sz="9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se Study">
  <p:cSld name="Case Study">
    <p:bg>
      <p:bgPr>
        <a:solidFill>
          <a:srgbClr val="F4F4F4"/>
        </a:solidFill>
        <a:effectLst/>
      </p:bgPr>
    </p:bg>
    <p:spTree>
      <p:nvGrpSpPr>
        <p:cNvPr id="1" name="Shape 259"/>
        <p:cNvGrpSpPr/>
        <p:nvPr/>
      </p:nvGrpSpPr>
      <p:grpSpPr>
        <a:xfrm>
          <a:off x="0" y="0"/>
          <a:ext cx="0" cy="0"/>
          <a:chOff x="0" y="0"/>
          <a:chExt cx="0" cy="0"/>
        </a:xfrm>
      </p:grpSpPr>
      <p:sp>
        <p:nvSpPr>
          <p:cNvPr id="260" name="Google Shape;260;p43"/>
          <p:cNvSpPr/>
          <p:nvPr/>
        </p:nvSpPr>
        <p:spPr>
          <a:xfrm>
            <a:off x="0" y="-11001"/>
            <a:ext cx="3251048" cy="745070"/>
          </a:xfrm>
          <a:prstGeom prst="rect">
            <a:avLst/>
          </a:prstGeom>
          <a:solidFill>
            <a:srgbClr val="A27DB7"/>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61" name="Google Shape;261;p43"/>
          <p:cNvSpPr/>
          <p:nvPr/>
        </p:nvSpPr>
        <p:spPr>
          <a:xfrm>
            <a:off x="0" y="-11001"/>
            <a:ext cx="9144000" cy="169762"/>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62" name="Google Shape;262;p43"/>
          <p:cNvSpPr txBox="1">
            <a:spLocks noGrp="1"/>
          </p:cNvSpPr>
          <p:nvPr>
            <p:ph type="title"/>
          </p:nvPr>
        </p:nvSpPr>
        <p:spPr>
          <a:xfrm>
            <a:off x="174372" y="274965"/>
            <a:ext cx="3076676" cy="342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800"/>
              <a:buNone/>
              <a:defRPr sz="1500">
                <a:solidFill>
                  <a:srgbClr val="0000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3"/>
        <p:cNvGrpSpPr/>
        <p:nvPr/>
      </p:nvGrpSpPr>
      <p:grpSpPr>
        <a:xfrm>
          <a:off x="0" y="0"/>
          <a:ext cx="0" cy="0"/>
          <a:chOff x="0" y="0"/>
          <a:chExt cx="0" cy="0"/>
        </a:xfrm>
      </p:grpSpPr>
      <p:sp>
        <p:nvSpPr>
          <p:cNvPr id="264" name="Google Shape;264;p44"/>
          <p:cNvSpPr txBox="1">
            <a:spLocks noGrp="1"/>
          </p:cNvSpPr>
          <p:nvPr>
            <p:ph type="title"/>
          </p:nvPr>
        </p:nvSpPr>
        <p:spPr>
          <a:xfrm>
            <a:off x="628568" y="273844"/>
            <a:ext cx="7886864" cy="994172"/>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800"/>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5" name="Google Shape;265;p44"/>
          <p:cNvSpPr txBox="1">
            <a:spLocks noGrp="1"/>
          </p:cNvSpPr>
          <p:nvPr>
            <p:ph type="sldNum" idx="12"/>
          </p:nvPr>
        </p:nvSpPr>
        <p:spPr>
          <a:xfrm>
            <a:off x="6457705" y="4767263"/>
            <a:ext cx="2057727" cy="273844"/>
          </a:xfrm>
          <a:prstGeom prst="rect">
            <a:avLst/>
          </a:prstGeom>
          <a:noFill/>
          <a:ln>
            <a:noFill/>
          </a:ln>
        </p:spPr>
        <p:txBody>
          <a:bodyPr spcFirstLastPara="1" wrap="square" lIns="0" tIns="0" rIns="0" bIns="0" anchor="ctr" anchorCtr="0">
            <a:noAutofit/>
          </a:bodyPr>
          <a:lstStyle>
            <a:lvl1pPr marL="0" lvl="0" indent="0" algn="r">
              <a:lnSpc>
                <a:spcPct val="100000"/>
              </a:lnSpc>
              <a:spcBef>
                <a:spcPts val="0"/>
              </a:spcBef>
              <a:spcAft>
                <a:spcPts val="0"/>
              </a:spcAft>
              <a:buSzPts val="900"/>
              <a:buNone/>
              <a:defRPr/>
            </a:lvl1pPr>
            <a:lvl2pPr marL="0" lvl="1" indent="0" algn="r">
              <a:lnSpc>
                <a:spcPct val="100000"/>
              </a:lnSpc>
              <a:spcBef>
                <a:spcPts val="0"/>
              </a:spcBef>
              <a:spcAft>
                <a:spcPts val="0"/>
              </a:spcAft>
              <a:buSzPts val="900"/>
              <a:buNone/>
              <a:defRPr/>
            </a:lvl2pPr>
            <a:lvl3pPr marL="0" lvl="2" indent="0" algn="r">
              <a:lnSpc>
                <a:spcPct val="100000"/>
              </a:lnSpc>
              <a:spcBef>
                <a:spcPts val="0"/>
              </a:spcBef>
              <a:spcAft>
                <a:spcPts val="0"/>
              </a:spcAft>
              <a:buSzPts val="900"/>
              <a:buNone/>
              <a:defRPr/>
            </a:lvl3pPr>
            <a:lvl4pPr marL="0" lvl="3" indent="0" algn="r">
              <a:lnSpc>
                <a:spcPct val="100000"/>
              </a:lnSpc>
              <a:spcBef>
                <a:spcPts val="0"/>
              </a:spcBef>
              <a:spcAft>
                <a:spcPts val="0"/>
              </a:spcAft>
              <a:buSzPts val="900"/>
              <a:buNone/>
              <a:defRPr/>
            </a:lvl4pPr>
            <a:lvl5pPr marL="0" lvl="4" indent="0" algn="r">
              <a:lnSpc>
                <a:spcPct val="100000"/>
              </a:lnSpc>
              <a:spcBef>
                <a:spcPts val="0"/>
              </a:spcBef>
              <a:spcAft>
                <a:spcPts val="0"/>
              </a:spcAft>
              <a:buSzPts val="900"/>
              <a:buNone/>
              <a:defRPr/>
            </a:lvl5pPr>
            <a:lvl6pPr marL="0" lvl="5" indent="0" algn="r">
              <a:lnSpc>
                <a:spcPct val="100000"/>
              </a:lnSpc>
              <a:spcBef>
                <a:spcPts val="0"/>
              </a:spcBef>
              <a:spcAft>
                <a:spcPts val="0"/>
              </a:spcAft>
              <a:buSzPts val="900"/>
              <a:buNone/>
              <a:defRPr/>
            </a:lvl6pPr>
            <a:lvl7pPr marL="0" lvl="6" indent="0" algn="r">
              <a:lnSpc>
                <a:spcPct val="100000"/>
              </a:lnSpc>
              <a:spcBef>
                <a:spcPts val="0"/>
              </a:spcBef>
              <a:spcAft>
                <a:spcPts val="0"/>
              </a:spcAft>
              <a:buSzPts val="900"/>
              <a:buNone/>
              <a:defRPr/>
            </a:lvl7pPr>
            <a:lvl8pPr marL="0" lvl="7" indent="0" algn="r">
              <a:lnSpc>
                <a:spcPct val="100000"/>
              </a:lnSpc>
              <a:spcBef>
                <a:spcPts val="0"/>
              </a:spcBef>
              <a:spcAft>
                <a:spcPts val="0"/>
              </a:spcAft>
              <a:buSzPts val="900"/>
              <a:buNone/>
              <a:defRPr/>
            </a:lvl8pPr>
            <a:lvl9pPr marL="0" lvl="8" indent="0" algn="r">
              <a:lnSpc>
                <a:spcPct val="100000"/>
              </a:lnSpc>
              <a:spcBef>
                <a:spcPts val="0"/>
              </a:spcBef>
              <a:spcAft>
                <a:spcPts val="0"/>
              </a:spcAft>
              <a:buSzPts val="900"/>
              <a:buNone/>
              <a:defRPr/>
            </a:lvl9pPr>
          </a:lstStyle>
          <a:p>
            <a:pPr marL="0" lvl="0" indent="0" algn="r" rtl="0">
              <a:spcBef>
                <a:spcPts val="0"/>
              </a:spcBef>
              <a:spcAft>
                <a:spcPts val="0"/>
              </a:spcAft>
              <a:buNone/>
            </a:pPr>
            <a:fld id="{00000000-1234-1234-1234-123412341234}" type="slidenum">
              <a:rPr lang="en"/>
              <a:t>‹#›</a:t>
            </a:fld>
            <a:endParaRPr/>
          </a:p>
        </p:txBody>
      </p:sp>
      <p:sp>
        <p:nvSpPr>
          <p:cNvPr id="266" name="Google Shape;266;p44"/>
          <p:cNvSpPr txBox="1"/>
          <p:nvPr/>
        </p:nvSpPr>
        <p:spPr>
          <a:xfrm>
            <a:off x="349404" y="713232"/>
            <a:ext cx="8537407" cy="3833622"/>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1200" b="0" i="0" u="sng"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01 (yellow) layout 03">
  <p:cSld name="Section 01 (yellow) layout 03">
    <p:spTree>
      <p:nvGrpSpPr>
        <p:cNvPr id="1" name="Shape 271"/>
        <p:cNvGrpSpPr/>
        <p:nvPr/>
      </p:nvGrpSpPr>
      <p:grpSpPr>
        <a:xfrm>
          <a:off x="0" y="0"/>
          <a:ext cx="0" cy="0"/>
          <a:chOff x="0" y="0"/>
          <a:chExt cx="0" cy="0"/>
        </a:xfrm>
      </p:grpSpPr>
      <p:sp>
        <p:nvSpPr>
          <p:cNvPr id="272" name="Google Shape;272;p46"/>
          <p:cNvSpPr/>
          <p:nvPr/>
        </p:nvSpPr>
        <p:spPr>
          <a:xfrm>
            <a:off x="8363"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73" name="Google Shape;273;p46"/>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274" name="Google Shape;274;p46"/>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275" name="Google Shape;275;p46"/>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276" name="Google Shape;276;p46"/>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277" name="Google Shape;277;p46"/>
          <p:cNvSpPr txBox="1">
            <a:spLocks noGrp="1"/>
          </p:cNvSpPr>
          <p:nvPr>
            <p:ph type="body" idx="1"/>
          </p:nvPr>
        </p:nvSpPr>
        <p:spPr>
          <a:xfrm>
            <a:off x="353196" y="1763411"/>
            <a:ext cx="3969454" cy="274211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278" name="Google Shape;278;p46"/>
          <p:cNvSpPr txBox="1">
            <a:spLocks noGrp="1"/>
          </p:cNvSpPr>
          <p:nvPr>
            <p:ph type="body" idx="2"/>
          </p:nvPr>
        </p:nvSpPr>
        <p:spPr>
          <a:xfrm>
            <a:off x="4790745"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01 (yellow)_divder page">
  <p:cSld name="Section 01 (yellow)_divder page">
    <p:bg>
      <p:bgPr>
        <a:solidFill>
          <a:srgbClr val="FFDD7F"/>
        </a:solidFill>
        <a:effectLst/>
      </p:bgPr>
    </p:bg>
    <p:spTree>
      <p:nvGrpSpPr>
        <p:cNvPr id="1" name="Shape 279"/>
        <p:cNvGrpSpPr/>
        <p:nvPr/>
      </p:nvGrpSpPr>
      <p:grpSpPr>
        <a:xfrm>
          <a:off x="0" y="0"/>
          <a:ext cx="0" cy="0"/>
          <a:chOff x="0" y="0"/>
          <a:chExt cx="0" cy="0"/>
        </a:xfrm>
      </p:grpSpPr>
      <p:sp>
        <p:nvSpPr>
          <p:cNvPr id="280" name="Google Shape;280;p47"/>
          <p:cNvSpPr txBox="1">
            <a:spLocks noGrp="1"/>
          </p:cNvSpPr>
          <p:nvPr>
            <p:ph type="title"/>
          </p:nvPr>
        </p:nvSpPr>
        <p:spPr>
          <a:xfrm>
            <a:off x="658110" y="1931069"/>
            <a:ext cx="7972139" cy="1813761"/>
          </a:xfrm>
          <a:prstGeom prst="rect">
            <a:avLst/>
          </a:prstGeom>
          <a:noFill/>
          <a:ln>
            <a:noFill/>
          </a:ln>
        </p:spPr>
        <p:txBody>
          <a:bodyPr spcFirstLastPara="1" wrap="square" lIns="0" tIns="0" rIns="0" bIns="0" anchor="ctr" anchorCtr="0">
            <a:noAutofit/>
          </a:bodyPr>
          <a:lstStyle>
            <a:lvl1pPr marR="0" lvl="0" algn="l">
              <a:lnSpc>
                <a:spcPct val="111111"/>
              </a:lnSpc>
              <a:spcBef>
                <a:spcPts val="0"/>
              </a:spcBef>
              <a:spcAft>
                <a:spcPts val="0"/>
              </a:spcAft>
              <a:buClr>
                <a:schemeClr val="lt1"/>
              </a:buClr>
              <a:buSzPts val="1300"/>
              <a:buFont typeface="Arial"/>
              <a:buNone/>
              <a:defRPr sz="2700" b="1" i="0" u="none" strike="noStrike" cap="none">
                <a:solidFill>
                  <a:srgbClr val="201F4B"/>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pic>
        <p:nvPicPr>
          <p:cNvPr id="281" name="Google Shape;281;p47"/>
          <p:cNvPicPr preferRelativeResize="0"/>
          <p:nvPr/>
        </p:nvPicPr>
        <p:blipFill rotWithShape="1">
          <a:blip r:embed="rId2">
            <a:alphaModFix/>
          </a:blip>
          <a:srcRect/>
          <a:stretch/>
        </p:blipFill>
        <p:spPr>
          <a:xfrm>
            <a:off x="7452564" y="0"/>
            <a:ext cx="1177685" cy="1149192"/>
          </a:xfrm>
          <a:prstGeom prst="rect">
            <a:avLst/>
          </a:prstGeom>
          <a:noFill/>
          <a:ln>
            <a:noFill/>
          </a:ln>
        </p:spPr>
      </p:pic>
      <p:sp>
        <p:nvSpPr>
          <p:cNvPr id="282" name="Google Shape;282;p47"/>
          <p:cNvSpPr txBox="1"/>
          <p:nvPr/>
        </p:nvSpPr>
        <p:spPr>
          <a:xfrm>
            <a:off x="-1895788" y="1445559"/>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500"/>
              <a:buFont typeface="Arial"/>
              <a:buNone/>
            </a:pPr>
            <a:endParaRPr sz="1200" b="0" i="0" u="sng"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01 (yellow) layout 02">
  <p:cSld name="Section 01 (yellow) layout 02">
    <p:spTree>
      <p:nvGrpSpPr>
        <p:cNvPr id="1" name="Shape 283"/>
        <p:cNvGrpSpPr/>
        <p:nvPr/>
      </p:nvGrpSpPr>
      <p:grpSpPr>
        <a:xfrm>
          <a:off x="0" y="0"/>
          <a:ext cx="0" cy="0"/>
          <a:chOff x="0" y="0"/>
          <a:chExt cx="0" cy="0"/>
        </a:xfrm>
      </p:grpSpPr>
      <p:sp>
        <p:nvSpPr>
          <p:cNvPr id="284" name="Google Shape;284;p48"/>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85" name="Google Shape;285;p48"/>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286" name="Google Shape;286;p48"/>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287" name="Google Shape;287;p48"/>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288" name="Google Shape;288;p48"/>
          <p:cNvSpPr/>
          <p:nvPr/>
        </p:nvSpPr>
        <p:spPr>
          <a:xfrm>
            <a:off x="8660526" y="4704907"/>
            <a:ext cx="491837" cy="191386"/>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89" name="Google Shape;289;p48"/>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290" name="Google Shape;290;p48"/>
          <p:cNvSpPr txBox="1">
            <a:spLocks noGrp="1"/>
          </p:cNvSpPr>
          <p:nvPr>
            <p:ph type="body" idx="1"/>
          </p:nvPr>
        </p:nvSpPr>
        <p:spPr>
          <a:xfrm>
            <a:off x="353196" y="1194158"/>
            <a:ext cx="8407003" cy="3377843"/>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01 (yellow) layout 01">
  <p:cSld name="Section 01 (yellow) layout 01">
    <p:spTree>
      <p:nvGrpSpPr>
        <p:cNvPr id="1" name="Shape 291"/>
        <p:cNvGrpSpPr/>
        <p:nvPr/>
      </p:nvGrpSpPr>
      <p:grpSpPr>
        <a:xfrm>
          <a:off x="0" y="0"/>
          <a:ext cx="0" cy="0"/>
          <a:chOff x="0" y="0"/>
          <a:chExt cx="0" cy="0"/>
        </a:xfrm>
      </p:grpSpPr>
      <p:sp>
        <p:nvSpPr>
          <p:cNvPr id="292" name="Google Shape;292;p49"/>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93" name="Google Shape;293;p49"/>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294" name="Google Shape;294;p49"/>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295" name="Google Shape;295;p49"/>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296" name="Google Shape;296;p49"/>
          <p:cNvSpPr/>
          <p:nvPr/>
        </p:nvSpPr>
        <p:spPr>
          <a:xfrm>
            <a:off x="8660526" y="4704907"/>
            <a:ext cx="491837" cy="191386"/>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97" name="Google Shape;297;p49"/>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298" name="Google Shape;298;p49"/>
          <p:cNvSpPr/>
          <p:nvPr/>
        </p:nvSpPr>
        <p:spPr>
          <a:xfrm>
            <a:off x="383800" y="1763410"/>
            <a:ext cx="3969454"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299" name="Google Shape;299;p49"/>
          <p:cNvSpPr/>
          <p:nvPr/>
        </p:nvSpPr>
        <p:spPr>
          <a:xfrm>
            <a:off x="4790745" y="1763411"/>
            <a:ext cx="4005634"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00" name="Google Shape;300;p49"/>
          <p:cNvSpPr txBox="1">
            <a:spLocks noGrp="1"/>
          </p:cNvSpPr>
          <p:nvPr>
            <p:ph type="body" idx="1"/>
          </p:nvPr>
        </p:nvSpPr>
        <p:spPr>
          <a:xfrm>
            <a:off x="353196"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301" name="Google Shape;301;p49"/>
          <p:cNvSpPr txBox="1">
            <a:spLocks noGrp="1"/>
          </p:cNvSpPr>
          <p:nvPr>
            <p:ph type="body" idx="2"/>
          </p:nvPr>
        </p:nvSpPr>
        <p:spPr>
          <a:xfrm>
            <a:off x="4790745"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01 (yellow) layout 04">
  <p:cSld name="Section 01 (yellow) layout 04">
    <p:spTree>
      <p:nvGrpSpPr>
        <p:cNvPr id="1" name="Shape 302"/>
        <p:cNvGrpSpPr/>
        <p:nvPr/>
      </p:nvGrpSpPr>
      <p:grpSpPr>
        <a:xfrm>
          <a:off x="0" y="0"/>
          <a:ext cx="0" cy="0"/>
          <a:chOff x="0" y="0"/>
          <a:chExt cx="0" cy="0"/>
        </a:xfrm>
      </p:grpSpPr>
      <p:sp>
        <p:nvSpPr>
          <p:cNvPr id="303" name="Google Shape;303;p50"/>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04" name="Google Shape;304;p50"/>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305" name="Google Shape;305;p50"/>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306" name="Google Shape;306;p50"/>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07" name="Google Shape;307;p50"/>
          <p:cNvSpPr/>
          <p:nvPr/>
        </p:nvSpPr>
        <p:spPr>
          <a:xfrm>
            <a:off x="8660526" y="4704907"/>
            <a:ext cx="491837" cy="191386"/>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08" name="Google Shape;308;p50"/>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309" name="Google Shape;309;p50"/>
          <p:cNvSpPr txBox="1">
            <a:spLocks noGrp="1"/>
          </p:cNvSpPr>
          <p:nvPr>
            <p:ph type="body" idx="1"/>
          </p:nvPr>
        </p:nvSpPr>
        <p:spPr>
          <a:xfrm>
            <a:off x="605392" y="1323527"/>
            <a:ext cx="3969454" cy="452695"/>
          </a:xfrm>
          <a:prstGeom prst="rect">
            <a:avLst/>
          </a:prstGeom>
          <a:noFill/>
          <a:ln>
            <a:noFill/>
          </a:ln>
        </p:spPr>
        <p:txBody>
          <a:bodyPr spcFirstLastPara="1" wrap="square" lIns="0" tIns="0" rIns="0" bIns="0" anchor="t" anchorCtr="0">
            <a:noAutofit/>
          </a:bodyPr>
          <a:lstStyle>
            <a:lvl1pPr marL="457200" lvl="0" indent="-228600" algn="ctr">
              <a:lnSpc>
                <a:spcPct val="114000"/>
              </a:lnSpc>
              <a:spcBef>
                <a:spcPts val="0"/>
              </a:spcBef>
              <a:spcAft>
                <a:spcPts val="0"/>
              </a:spcAft>
              <a:buSzPts val="1000"/>
              <a:buNone/>
              <a:defRPr sz="1300" b="1"/>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310" name="Google Shape;310;p50"/>
          <p:cNvSpPr txBox="1">
            <a:spLocks noGrp="1"/>
          </p:cNvSpPr>
          <p:nvPr>
            <p:ph type="body" idx="2"/>
          </p:nvPr>
        </p:nvSpPr>
        <p:spPr>
          <a:xfrm>
            <a:off x="4790746" y="1323527"/>
            <a:ext cx="1312080" cy="1515247"/>
          </a:xfrm>
          <a:prstGeom prst="rect">
            <a:avLst/>
          </a:prstGeom>
          <a:noFill/>
          <a:ln>
            <a:noFill/>
          </a:ln>
        </p:spPr>
        <p:txBody>
          <a:bodyPr spcFirstLastPara="1" wrap="square" lIns="0" tIns="0" rIns="0" bIns="0" anchor="ctr"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311" name="Google Shape;311;p50"/>
          <p:cNvSpPr/>
          <p:nvPr/>
        </p:nvSpPr>
        <p:spPr>
          <a:xfrm>
            <a:off x="6225958" y="2990403"/>
            <a:ext cx="2506922" cy="1515247"/>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12" name="Google Shape;312;p50"/>
          <p:cNvSpPr/>
          <p:nvPr/>
        </p:nvSpPr>
        <p:spPr>
          <a:xfrm>
            <a:off x="605393" y="1850011"/>
            <a:ext cx="3969454" cy="2835932"/>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13" name="Google Shape;313;p50"/>
          <p:cNvSpPr/>
          <p:nvPr/>
        </p:nvSpPr>
        <p:spPr>
          <a:xfrm>
            <a:off x="6225958" y="1323528"/>
            <a:ext cx="2506922" cy="1515247"/>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14" name="Google Shape;314;p50"/>
          <p:cNvSpPr txBox="1">
            <a:spLocks noGrp="1"/>
          </p:cNvSpPr>
          <p:nvPr>
            <p:ph type="body" idx="3"/>
          </p:nvPr>
        </p:nvSpPr>
        <p:spPr>
          <a:xfrm>
            <a:off x="4790451" y="2990255"/>
            <a:ext cx="1312493" cy="1515666"/>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Font typeface="Arial"/>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01 (yellow) layout 05">
  <p:cSld name="Section 01 (yellow) layout 05">
    <p:spTree>
      <p:nvGrpSpPr>
        <p:cNvPr id="1" name="Shape 315"/>
        <p:cNvGrpSpPr/>
        <p:nvPr/>
      </p:nvGrpSpPr>
      <p:grpSpPr>
        <a:xfrm>
          <a:off x="0" y="0"/>
          <a:ext cx="0" cy="0"/>
          <a:chOff x="0" y="0"/>
          <a:chExt cx="0" cy="0"/>
        </a:xfrm>
      </p:grpSpPr>
      <p:sp>
        <p:nvSpPr>
          <p:cNvPr id="316" name="Google Shape;316;p51"/>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17" name="Google Shape;317;p51"/>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318" name="Google Shape;318;p51"/>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319" name="Google Shape;319;p51"/>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20" name="Google Shape;320;p51"/>
          <p:cNvSpPr/>
          <p:nvPr/>
        </p:nvSpPr>
        <p:spPr>
          <a:xfrm>
            <a:off x="8660526" y="4704907"/>
            <a:ext cx="491837" cy="191386"/>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21" name="Google Shape;321;p51"/>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322" name="Google Shape;322;p51"/>
          <p:cNvSpPr txBox="1">
            <a:spLocks noGrp="1"/>
          </p:cNvSpPr>
          <p:nvPr>
            <p:ph type="body" idx="1"/>
          </p:nvPr>
        </p:nvSpPr>
        <p:spPr>
          <a:xfrm>
            <a:off x="353196" y="1194158"/>
            <a:ext cx="3476749"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323" name="Google Shape;323;p51"/>
          <p:cNvSpPr txBox="1">
            <a:spLocks noGrp="1"/>
          </p:cNvSpPr>
          <p:nvPr>
            <p:ph type="body" idx="2"/>
          </p:nvPr>
        </p:nvSpPr>
        <p:spPr>
          <a:xfrm>
            <a:off x="4206250" y="1194158"/>
            <a:ext cx="4590129"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324" name="Google Shape;324;p51"/>
          <p:cNvSpPr/>
          <p:nvPr/>
        </p:nvSpPr>
        <p:spPr>
          <a:xfrm>
            <a:off x="383800" y="1780248"/>
            <a:ext cx="3446145"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25" name="Google Shape;325;p51"/>
          <p:cNvSpPr/>
          <p:nvPr/>
        </p:nvSpPr>
        <p:spPr>
          <a:xfrm>
            <a:off x="4206250" y="1780249"/>
            <a:ext cx="4590129"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01 (yellow) layout 06">
  <p:cSld name="Section 01 (yellow) layout 06">
    <p:spTree>
      <p:nvGrpSpPr>
        <p:cNvPr id="1" name="Shape 326"/>
        <p:cNvGrpSpPr/>
        <p:nvPr/>
      </p:nvGrpSpPr>
      <p:grpSpPr>
        <a:xfrm>
          <a:off x="0" y="0"/>
          <a:ext cx="0" cy="0"/>
          <a:chOff x="0" y="0"/>
          <a:chExt cx="0" cy="0"/>
        </a:xfrm>
      </p:grpSpPr>
      <p:sp>
        <p:nvSpPr>
          <p:cNvPr id="327" name="Google Shape;327;p52"/>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28" name="Google Shape;328;p52"/>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329" name="Google Shape;329;p52"/>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330" name="Google Shape;330;p52"/>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31" name="Google Shape;331;p52"/>
          <p:cNvSpPr/>
          <p:nvPr/>
        </p:nvSpPr>
        <p:spPr>
          <a:xfrm>
            <a:off x="8660526" y="4704907"/>
            <a:ext cx="491837" cy="191386"/>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32" name="Google Shape;332;p52"/>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333" name="Google Shape;333;p52"/>
          <p:cNvSpPr txBox="1">
            <a:spLocks noGrp="1"/>
          </p:cNvSpPr>
          <p:nvPr>
            <p:ph type="body" idx="1"/>
          </p:nvPr>
        </p:nvSpPr>
        <p:spPr>
          <a:xfrm>
            <a:off x="1212863" y="1194158"/>
            <a:ext cx="6517085"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334" name="Google Shape;334;p52"/>
          <p:cNvSpPr/>
          <p:nvPr/>
        </p:nvSpPr>
        <p:spPr>
          <a:xfrm>
            <a:off x="1212863" y="1653739"/>
            <a:ext cx="6517085" cy="3038773"/>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01 (yellow) layout blank">
  <p:cSld name="Section 01 (yellow) layout blank">
    <p:spTree>
      <p:nvGrpSpPr>
        <p:cNvPr id="1" name="Shape 335"/>
        <p:cNvGrpSpPr/>
        <p:nvPr/>
      </p:nvGrpSpPr>
      <p:grpSpPr>
        <a:xfrm>
          <a:off x="0" y="0"/>
          <a:ext cx="0" cy="0"/>
          <a:chOff x="0" y="0"/>
          <a:chExt cx="0" cy="0"/>
        </a:xfrm>
      </p:grpSpPr>
      <p:sp>
        <p:nvSpPr>
          <p:cNvPr id="336" name="Google Shape;336;p53"/>
          <p:cNvSpPr txBox="1">
            <a:spLocks noGrp="1"/>
          </p:cNvSpPr>
          <p:nvPr>
            <p:ph type="body" idx="1"/>
          </p:nvPr>
        </p:nvSpPr>
        <p:spPr>
          <a:xfrm>
            <a:off x="339880" y="956930"/>
            <a:ext cx="8460249" cy="3434156"/>
          </a:xfrm>
          <a:prstGeom prst="rect">
            <a:avLst/>
          </a:prstGeom>
          <a:noFill/>
          <a:ln>
            <a:noFill/>
          </a:ln>
        </p:spPr>
        <p:txBody>
          <a:bodyPr spcFirstLastPara="1" wrap="square" lIns="0" tIns="0" rIns="0" bIns="0" anchor="t" anchorCtr="0">
            <a:noAutofit/>
          </a:bodyPr>
          <a:lstStyle>
            <a:lvl1pPr marL="457200" marR="0" lvl="0" indent="-260350" algn="l">
              <a:lnSpc>
                <a:spcPct val="114000"/>
              </a:lnSpc>
              <a:spcBef>
                <a:spcPts val="0"/>
              </a:spcBef>
              <a:spcAft>
                <a:spcPts val="0"/>
              </a:spcAft>
              <a:buClr>
                <a:schemeClr val="dk1"/>
              </a:buClr>
              <a:buSzPts val="500"/>
              <a:buFont typeface="Noto Sans Symbols"/>
              <a:buChar char="⦿"/>
              <a:defRPr sz="1600" b="0" i="0" u="none" strike="noStrike" cap="none">
                <a:solidFill>
                  <a:schemeClr val="dk1"/>
                </a:solidFill>
                <a:latin typeface="Arial"/>
                <a:ea typeface="Arial"/>
                <a:cs typeface="Arial"/>
                <a:sym typeface="Arial"/>
              </a:defRPr>
            </a:lvl1pPr>
            <a:lvl2pPr marL="914400" marR="0" lvl="1" indent="-285750" algn="l">
              <a:lnSpc>
                <a:spcPct val="114000"/>
              </a:lnSpc>
              <a:spcBef>
                <a:spcPts val="0"/>
              </a:spcBef>
              <a:spcAft>
                <a:spcPts val="0"/>
              </a:spcAft>
              <a:buClr>
                <a:schemeClr val="dk1"/>
              </a:buClr>
              <a:buSzPts val="900"/>
              <a:buFont typeface="Arial"/>
              <a:buChar char="•"/>
              <a:defRPr sz="1500" b="0" i="0" u="none" strike="noStrike" cap="none">
                <a:solidFill>
                  <a:schemeClr val="dk1"/>
                </a:solidFill>
                <a:latin typeface="Arial"/>
                <a:ea typeface="Arial"/>
                <a:cs typeface="Arial"/>
                <a:sym typeface="Arial"/>
              </a:defRPr>
            </a:lvl2pPr>
            <a:lvl3pPr marL="1371600" marR="0" lvl="2" indent="-273050" algn="l">
              <a:lnSpc>
                <a:spcPct val="114000"/>
              </a:lnSpc>
              <a:spcBef>
                <a:spcPts val="0"/>
              </a:spcBef>
              <a:spcAft>
                <a:spcPts val="0"/>
              </a:spcAft>
              <a:buClr>
                <a:schemeClr val="dk1"/>
              </a:buClr>
              <a:buSzPts val="700"/>
              <a:buFont typeface="Courier New"/>
              <a:buChar char="o"/>
              <a:defRPr sz="1500" b="0" i="0" u="none" strike="noStrike" cap="none">
                <a:solidFill>
                  <a:schemeClr val="dk1"/>
                </a:solidFill>
                <a:latin typeface="Arial"/>
                <a:ea typeface="Arial"/>
                <a:cs typeface="Arial"/>
                <a:sym typeface="Arial"/>
              </a:defRPr>
            </a:lvl3pPr>
            <a:lvl4pPr marL="1828800" marR="0" lvl="3" indent="-254000" algn="l">
              <a:lnSpc>
                <a:spcPct val="114000"/>
              </a:lnSpc>
              <a:spcBef>
                <a:spcPts val="0"/>
              </a:spcBef>
              <a:spcAft>
                <a:spcPts val="0"/>
              </a:spcAft>
              <a:buClr>
                <a:schemeClr val="dk1"/>
              </a:buClr>
              <a:buSzPts val="400"/>
              <a:buFont typeface="Noto Sans Symbols"/>
              <a:buChar char="⦿"/>
              <a:defRPr sz="1500" b="0" i="0" u="none" strike="noStrike" cap="none">
                <a:solidFill>
                  <a:schemeClr val="dk1"/>
                </a:solidFill>
                <a:latin typeface="Arial"/>
                <a:ea typeface="Arial"/>
                <a:cs typeface="Arial"/>
                <a:sym typeface="Arial"/>
              </a:defRPr>
            </a:lvl4pPr>
            <a:lvl5pPr marL="2286000" marR="0" lvl="4" indent="-285750" algn="l">
              <a:lnSpc>
                <a:spcPct val="114000"/>
              </a:lnSpc>
              <a:spcBef>
                <a:spcPts val="0"/>
              </a:spcBef>
              <a:spcAft>
                <a:spcPts val="0"/>
              </a:spcAft>
              <a:buClr>
                <a:schemeClr val="dk1"/>
              </a:buClr>
              <a:buSzPts val="900"/>
              <a:buFont typeface="Arial"/>
              <a:buChar char="•"/>
              <a:defRPr sz="1500" b="0" i="0" u="none" strike="noStrike" cap="none">
                <a:solidFill>
                  <a:schemeClr val="dk1"/>
                </a:solidFill>
                <a:latin typeface="Arial"/>
                <a:ea typeface="Arial"/>
                <a:cs typeface="Arial"/>
                <a:sym typeface="Arial"/>
              </a:defRPr>
            </a:lvl5pPr>
            <a:lvl6pPr marL="2743200" marR="0" lvl="5"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6pPr>
            <a:lvl7pPr marL="3200400" marR="0" lvl="6"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7pPr>
            <a:lvl8pPr marL="3657600" marR="0" lvl="7"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8pPr>
            <a:lvl9pPr marL="4114800" marR="0" lvl="8"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337" name="Google Shape;337;p53"/>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38" name="Google Shape;338;p53"/>
          <p:cNvSpPr/>
          <p:nvPr/>
        </p:nvSpPr>
        <p:spPr>
          <a:xfrm>
            <a:off x="8660526" y="4704907"/>
            <a:ext cx="491837" cy="191386"/>
          </a:xfrm>
          <a:prstGeom prst="rect">
            <a:avLst/>
          </a:prstGeom>
          <a:solidFill>
            <a:srgbClr val="FFDD7F"/>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39" name="Google Shape;339;p53"/>
          <p:cNvSpPr txBox="1"/>
          <p:nvPr/>
        </p:nvSpPr>
        <p:spPr>
          <a:xfrm>
            <a:off x="7149789" y="4704907"/>
            <a:ext cx="1796344"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02 (green)_divder page">
  <p:cSld name="Section 02 (green)_divder page">
    <p:bg>
      <p:bgPr>
        <a:solidFill>
          <a:srgbClr val="7AC79B"/>
        </a:solidFill>
        <a:effectLst/>
      </p:bgPr>
    </p:bg>
    <p:spTree>
      <p:nvGrpSpPr>
        <p:cNvPr id="1" name="Shape 344"/>
        <p:cNvGrpSpPr/>
        <p:nvPr/>
      </p:nvGrpSpPr>
      <p:grpSpPr>
        <a:xfrm>
          <a:off x="0" y="0"/>
          <a:ext cx="0" cy="0"/>
          <a:chOff x="0" y="0"/>
          <a:chExt cx="0" cy="0"/>
        </a:xfrm>
      </p:grpSpPr>
      <p:sp>
        <p:nvSpPr>
          <p:cNvPr id="345" name="Google Shape;345;p55"/>
          <p:cNvSpPr txBox="1">
            <a:spLocks noGrp="1"/>
          </p:cNvSpPr>
          <p:nvPr>
            <p:ph type="title"/>
          </p:nvPr>
        </p:nvSpPr>
        <p:spPr>
          <a:xfrm>
            <a:off x="658110" y="1931069"/>
            <a:ext cx="7972139" cy="1813761"/>
          </a:xfrm>
          <a:prstGeom prst="rect">
            <a:avLst/>
          </a:prstGeom>
          <a:noFill/>
          <a:ln>
            <a:noFill/>
          </a:ln>
        </p:spPr>
        <p:txBody>
          <a:bodyPr spcFirstLastPara="1" wrap="square" lIns="0" tIns="0" rIns="0" bIns="0" anchor="ctr" anchorCtr="0">
            <a:noAutofit/>
          </a:bodyPr>
          <a:lstStyle>
            <a:lvl1pPr marR="0" lvl="0" algn="l">
              <a:lnSpc>
                <a:spcPct val="111111"/>
              </a:lnSpc>
              <a:spcBef>
                <a:spcPts val="0"/>
              </a:spcBef>
              <a:spcAft>
                <a:spcPts val="0"/>
              </a:spcAft>
              <a:buClr>
                <a:schemeClr val="lt1"/>
              </a:buClr>
              <a:buSzPts val="1300"/>
              <a:buFont typeface="Arial"/>
              <a:buNone/>
              <a:defRPr sz="2700" b="1" i="0" u="none" strike="noStrike" cap="none">
                <a:solidFill>
                  <a:srgbClr val="201F4B"/>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pic>
        <p:nvPicPr>
          <p:cNvPr id="346" name="Google Shape;346;p55"/>
          <p:cNvPicPr preferRelativeResize="0"/>
          <p:nvPr/>
        </p:nvPicPr>
        <p:blipFill rotWithShape="1">
          <a:blip r:embed="rId2">
            <a:alphaModFix/>
          </a:blip>
          <a:srcRect/>
          <a:stretch/>
        </p:blipFill>
        <p:spPr>
          <a:xfrm>
            <a:off x="7452564" y="0"/>
            <a:ext cx="1177685" cy="1149192"/>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02 (green) layout 02">
  <p:cSld name="Section 02 (green) layout 02">
    <p:spTree>
      <p:nvGrpSpPr>
        <p:cNvPr id="1" name="Shape 347"/>
        <p:cNvGrpSpPr/>
        <p:nvPr/>
      </p:nvGrpSpPr>
      <p:grpSpPr>
        <a:xfrm>
          <a:off x="0" y="0"/>
          <a:ext cx="0" cy="0"/>
          <a:chOff x="0" y="0"/>
          <a:chExt cx="0" cy="0"/>
        </a:xfrm>
      </p:grpSpPr>
      <p:sp>
        <p:nvSpPr>
          <p:cNvPr id="348" name="Google Shape;348;p56"/>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49" name="Google Shape;349;p56"/>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350" name="Google Shape;350;p56"/>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351" name="Google Shape;351;p56"/>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52" name="Google Shape;352;p56"/>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53" name="Google Shape;353;p56"/>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354" name="Google Shape;354;p56"/>
          <p:cNvSpPr txBox="1">
            <a:spLocks noGrp="1"/>
          </p:cNvSpPr>
          <p:nvPr>
            <p:ph type="body" idx="1"/>
          </p:nvPr>
        </p:nvSpPr>
        <p:spPr>
          <a:xfrm>
            <a:off x="353196" y="1194158"/>
            <a:ext cx="8407003" cy="3377843"/>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05 (blue)_divder page">
  <p:cSld name="Section 05 (blue)_divder page">
    <p:bg>
      <p:bgPr>
        <a:solidFill>
          <a:srgbClr val="5EAEE0"/>
        </a:solidFill>
        <a:effectLst/>
      </p:bgPr>
    </p:bg>
    <p:spTree>
      <p:nvGrpSpPr>
        <p:cNvPr id="1" name="Shape 355"/>
        <p:cNvGrpSpPr/>
        <p:nvPr/>
      </p:nvGrpSpPr>
      <p:grpSpPr>
        <a:xfrm>
          <a:off x="0" y="0"/>
          <a:ext cx="0" cy="0"/>
          <a:chOff x="0" y="0"/>
          <a:chExt cx="0" cy="0"/>
        </a:xfrm>
      </p:grpSpPr>
      <p:sp>
        <p:nvSpPr>
          <p:cNvPr id="356" name="Google Shape;356;p57"/>
          <p:cNvSpPr txBox="1">
            <a:spLocks noGrp="1"/>
          </p:cNvSpPr>
          <p:nvPr>
            <p:ph type="title"/>
          </p:nvPr>
        </p:nvSpPr>
        <p:spPr>
          <a:xfrm>
            <a:off x="658110" y="1931069"/>
            <a:ext cx="7972139" cy="1813761"/>
          </a:xfrm>
          <a:prstGeom prst="rect">
            <a:avLst/>
          </a:prstGeom>
          <a:noFill/>
          <a:ln>
            <a:noFill/>
          </a:ln>
        </p:spPr>
        <p:txBody>
          <a:bodyPr spcFirstLastPara="1" wrap="square" lIns="0" tIns="0" rIns="0" bIns="0" anchor="ctr" anchorCtr="0">
            <a:noAutofit/>
          </a:bodyPr>
          <a:lstStyle>
            <a:lvl1pPr marR="0" lvl="0" algn="l">
              <a:lnSpc>
                <a:spcPct val="111111"/>
              </a:lnSpc>
              <a:spcBef>
                <a:spcPts val="0"/>
              </a:spcBef>
              <a:spcAft>
                <a:spcPts val="0"/>
              </a:spcAft>
              <a:buClr>
                <a:schemeClr val="lt1"/>
              </a:buClr>
              <a:buSzPts val="1300"/>
              <a:buFont typeface="Arial"/>
              <a:buNone/>
              <a:defRPr sz="2700" b="1" i="0" u="none" strike="noStrike" cap="none">
                <a:solidFill>
                  <a:srgbClr val="201F4B"/>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pic>
        <p:nvPicPr>
          <p:cNvPr id="357" name="Google Shape;357;p57"/>
          <p:cNvPicPr preferRelativeResize="0"/>
          <p:nvPr/>
        </p:nvPicPr>
        <p:blipFill rotWithShape="1">
          <a:blip r:embed="rId2">
            <a:alphaModFix/>
          </a:blip>
          <a:srcRect/>
          <a:stretch/>
        </p:blipFill>
        <p:spPr>
          <a:xfrm>
            <a:off x="7452564" y="0"/>
            <a:ext cx="1177685" cy="1149192"/>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05 (blue) layout 02">
  <p:cSld name="Section 05 (blue) layout 02">
    <p:spTree>
      <p:nvGrpSpPr>
        <p:cNvPr id="1" name="Shape 358"/>
        <p:cNvGrpSpPr/>
        <p:nvPr/>
      </p:nvGrpSpPr>
      <p:grpSpPr>
        <a:xfrm>
          <a:off x="0" y="0"/>
          <a:ext cx="0" cy="0"/>
          <a:chOff x="0" y="0"/>
          <a:chExt cx="0" cy="0"/>
        </a:xfrm>
      </p:grpSpPr>
      <p:sp>
        <p:nvSpPr>
          <p:cNvPr id="359" name="Google Shape;359;p58"/>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60" name="Google Shape;360;p58"/>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361" name="Google Shape;361;p58"/>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362" name="Google Shape;362;p58"/>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63" name="Google Shape;363;p58"/>
          <p:cNvSpPr/>
          <p:nvPr/>
        </p:nvSpPr>
        <p:spPr>
          <a:xfrm>
            <a:off x="8660526" y="4704907"/>
            <a:ext cx="491837" cy="191386"/>
          </a:xfrm>
          <a:prstGeom prst="rect">
            <a:avLst/>
          </a:prstGeom>
          <a:solidFill>
            <a:srgbClr val="5EAEE0"/>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64" name="Google Shape;364;p58"/>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365" name="Google Shape;365;p58"/>
          <p:cNvSpPr txBox="1">
            <a:spLocks noGrp="1"/>
          </p:cNvSpPr>
          <p:nvPr>
            <p:ph type="body" idx="1"/>
          </p:nvPr>
        </p:nvSpPr>
        <p:spPr>
          <a:xfrm>
            <a:off x="353196" y="1194158"/>
            <a:ext cx="8407003" cy="3377843"/>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05 (blue) layout 01">
  <p:cSld name="Section 05 (blue) layout 01">
    <p:spTree>
      <p:nvGrpSpPr>
        <p:cNvPr id="1" name="Shape 366"/>
        <p:cNvGrpSpPr/>
        <p:nvPr/>
      </p:nvGrpSpPr>
      <p:grpSpPr>
        <a:xfrm>
          <a:off x="0" y="0"/>
          <a:ext cx="0" cy="0"/>
          <a:chOff x="0" y="0"/>
          <a:chExt cx="0" cy="0"/>
        </a:xfrm>
      </p:grpSpPr>
      <p:sp>
        <p:nvSpPr>
          <p:cNvPr id="367" name="Google Shape;367;p59"/>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68" name="Google Shape;368;p59"/>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369" name="Google Shape;369;p59"/>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370" name="Google Shape;370;p59"/>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71" name="Google Shape;371;p59"/>
          <p:cNvSpPr/>
          <p:nvPr/>
        </p:nvSpPr>
        <p:spPr>
          <a:xfrm>
            <a:off x="8660526" y="4704907"/>
            <a:ext cx="491837" cy="191386"/>
          </a:xfrm>
          <a:prstGeom prst="rect">
            <a:avLst/>
          </a:prstGeom>
          <a:solidFill>
            <a:srgbClr val="5EAEE0"/>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72" name="Google Shape;372;p59"/>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05 (blue) layout blank">
  <p:cSld name="Section 05 (blue) layout blank">
    <p:spTree>
      <p:nvGrpSpPr>
        <p:cNvPr id="1" name="Shape 373"/>
        <p:cNvGrpSpPr/>
        <p:nvPr/>
      </p:nvGrpSpPr>
      <p:grpSpPr>
        <a:xfrm>
          <a:off x="0" y="0"/>
          <a:ext cx="0" cy="0"/>
          <a:chOff x="0" y="0"/>
          <a:chExt cx="0" cy="0"/>
        </a:xfrm>
      </p:grpSpPr>
      <p:sp>
        <p:nvSpPr>
          <p:cNvPr id="374" name="Google Shape;374;p60"/>
          <p:cNvSpPr txBox="1">
            <a:spLocks noGrp="1"/>
          </p:cNvSpPr>
          <p:nvPr>
            <p:ph type="body" idx="1"/>
          </p:nvPr>
        </p:nvSpPr>
        <p:spPr>
          <a:xfrm>
            <a:off x="339880" y="956930"/>
            <a:ext cx="8460249" cy="3434156"/>
          </a:xfrm>
          <a:prstGeom prst="rect">
            <a:avLst/>
          </a:prstGeom>
          <a:noFill/>
          <a:ln>
            <a:noFill/>
          </a:ln>
        </p:spPr>
        <p:txBody>
          <a:bodyPr spcFirstLastPara="1" wrap="square" lIns="0" tIns="0" rIns="0" bIns="0" anchor="t" anchorCtr="0">
            <a:noAutofit/>
          </a:bodyPr>
          <a:lstStyle>
            <a:lvl1pPr marL="457200" marR="0" lvl="0" indent="-260350" algn="l">
              <a:lnSpc>
                <a:spcPct val="114000"/>
              </a:lnSpc>
              <a:spcBef>
                <a:spcPts val="0"/>
              </a:spcBef>
              <a:spcAft>
                <a:spcPts val="0"/>
              </a:spcAft>
              <a:buClr>
                <a:schemeClr val="dk1"/>
              </a:buClr>
              <a:buSzPts val="500"/>
              <a:buFont typeface="Noto Sans Symbols"/>
              <a:buChar char="⦿"/>
              <a:defRPr sz="1600" b="0" i="0" u="none" strike="noStrike" cap="none">
                <a:solidFill>
                  <a:schemeClr val="dk1"/>
                </a:solidFill>
                <a:latin typeface="Arial"/>
                <a:ea typeface="Arial"/>
                <a:cs typeface="Arial"/>
                <a:sym typeface="Arial"/>
              </a:defRPr>
            </a:lvl1pPr>
            <a:lvl2pPr marL="914400" marR="0" lvl="1" indent="-285750" algn="l">
              <a:lnSpc>
                <a:spcPct val="114000"/>
              </a:lnSpc>
              <a:spcBef>
                <a:spcPts val="0"/>
              </a:spcBef>
              <a:spcAft>
                <a:spcPts val="0"/>
              </a:spcAft>
              <a:buClr>
                <a:schemeClr val="dk1"/>
              </a:buClr>
              <a:buSzPts val="900"/>
              <a:buFont typeface="Arial"/>
              <a:buChar char="•"/>
              <a:defRPr sz="1500" b="0" i="0" u="none" strike="noStrike" cap="none">
                <a:solidFill>
                  <a:schemeClr val="dk1"/>
                </a:solidFill>
                <a:latin typeface="Arial"/>
                <a:ea typeface="Arial"/>
                <a:cs typeface="Arial"/>
                <a:sym typeface="Arial"/>
              </a:defRPr>
            </a:lvl2pPr>
            <a:lvl3pPr marL="1371600" marR="0" lvl="2" indent="-273050" algn="l">
              <a:lnSpc>
                <a:spcPct val="114000"/>
              </a:lnSpc>
              <a:spcBef>
                <a:spcPts val="0"/>
              </a:spcBef>
              <a:spcAft>
                <a:spcPts val="0"/>
              </a:spcAft>
              <a:buClr>
                <a:schemeClr val="dk1"/>
              </a:buClr>
              <a:buSzPts val="700"/>
              <a:buFont typeface="Courier New"/>
              <a:buChar char="o"/>
              <a:defRPr sz="1500" b="0" i="0" u="none" strike="noStrike" cap="none">
                <a:solidFill>
                  <a:schemeClr val="dk1"/>
                </a:solidFill>
                <a:latin typeface="Arial"/>
                <a:ea typeface="Arial"/>
                <a:cs typeface="Arial"/>
                <a:sym typeface="Arial"/>
              </a:defRPr>
            </a:lvl3pPr>
            <a:lvl4pPr marL="1828800" marR="0" lvl="3" indent="-254000" algn="l">
              <a:lnSpc>
                <a:spcPct val="114000"/>
              </a:lnSpc>
              <a:spcBef>
                <a:spcPts val="0"/>
              </a:spcBef>
              <a:spcAft>
                <a:spcPts val="0"/>
              </a:spcAft>
              <a:buClr>
                <a:schemeClr val="dk1"/>
              </a:buClr>
              <a:buSzPts val="400"/>
              <a:buFont typeface="Noto Sans Symbols"/>
              <a:buChar char="⦿"/>
              <a:defRPr sz="1500" b="0" i="0" u="none" strike="noStrike" cap="none">
                <a:solidFill>
                  <a:schemeClr val="dk1"/>
                </a:solidFill>
                <a:latin typeface="Arial"/>
                <a:ea typeface="Arial"/>
                <a:cs typeface="Arial"/>
                <a:sym typeface="Arial"/>
              </a:defRPr>
            </a:lvl4pPr>
            <a:lvl5pPr marL="2286000" marR="0" lvl="4" indent="-285750" algn="l">
              <a:lnSpc>
                <a:spcPct val="114000"/>
              </a:lnSpc>
              <a:spcBef>
                <a:spcPts val="0"/>
              </a:spcBef>
              <a:spcAft>
                <a:spcPts val="0"/>
              </a:spcAft>
              <a:buClr>
                <a:schemeClr val="dk1"/>
              </a:buClr>
              <a:buSzPts val="900"/>
              <a:buFont typeface="Arial"/>
              <a:buChar char="•"/>
              <a:defRPr sz="1500" b="0" i="0" u="none" strike="noStrike" cap="none">
                <a:solidFill>
                  <a:schemeClr val="dk1"/>
                </a:solidFill>
                <a:latin typeface="Arial"/>
                <a:ea typeface="Arial"/>
                <a:cs typeface="Arial"/>
                <a:sym typeface="Arial"/>
              </a:defRPr>
            </a:lvl5pPr>
            <a:lvl6pPr marL="2743200" marR="0" lvl="5"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6pPr>
            <a:lvl7pPr marL="3200400" marR="0" lvl="6"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7pPr>
            <a:lvl8pPr marL="3657600" marR="0" lvl="7"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8pPr>
            <a:lvl9pPr marL="4114800" marR="0" lvl="8"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375" name="Google Shape;375;p60"/>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76" name="Google Shape;376;p60"/>
          <p:cNvSpPr/>
          <p:nvPr/>
        </p:nvSpPr>
        <p:spPr>
          <a:xfrm>
            <a:off x="8660526" y="4704907"/>
            <a:ext cx="491837" cy="191386"/>
          </a:xfrm>
          <a:prstGeom prst="rect">
            <a:avLst/>
          </a:prstGeom>
          <a:solidFill>
            <a:srgbClr val="5EAEE0"/>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77" name="Google Shape;377;p60"/>
          <p:cNvSpPr txBox="1"/>
          <p:nvPr/>
        </p:nvSpPr>
        <p:spPr>
          <a:xfrm>
            <a:off x="7149789" y="4704907"/>
            <a:ext cx="1796344"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05 (blue) layout 01">
  <p:cSld name="1_Section 05 (blue) layout 01">
    <p:spTree>
      <p:nvGrpSpPr>
        <p:cNvPr id="1" name="Shape 378"/>
        <p:cNvGrpSpPr/>
        <p:nvPr/>
      </p:nvGrpSpPr>
      <p:grpSpPr>
        <a:xfrm>
          <a:off x="0" y="0"/>
          <a:ext cx="0" cy="0"/>
          <a:chOff x="0" y="0"/>
          <a:chExt cx="0" cy="0"/>
        </a:xfrm>
      </p:grpSpPr>
      <p:sp>
        <p:nvSpPr>
          <p:cNvPr id="379" name="Google Shape;379;p61"/>
          <p:cNvSpPr/>
          <p:nvPr/>
        </p:nvSpPr>
        <p:spPr>
          <a:xfrm>
            <a:off x="0" y="326174"/>
            <a:ext cx="9152363" cy="4817327"/>
          </a:xfrm>
          <a:prstGeom prst="rect">
            <a:avLst/>
          </a:prstGeom>
          <a:solidFill>
            <a:srgbClr val="FAFAFA"/>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380" name="Google Shape;380;p61"/>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cxnSp>
        <p:nvCxnSpPr>
          <p:cNvPr id="381" name="Google Shape;381;p61"/>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382" name="Google Shape;382;p61"/>
          <p:cNvSpPr txBox="1">
            <a:spLocks noGrp="1"/>
          </p:cNvSpPr>
          <p:nvPr>
            <p:ph type="title"/>
          </p:nvPr>
        </p:nvSpPr>
        <p:spPr>
          <a:xfrm>
            <a:off x="349404" y="151515"/>
            <a:ext cx="8446976"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7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400"/>
              <a:buNone/>
              <a:defRPr sz="1400"/>
            </a:lvl2pPr>
            <a:lvl3pPr lvl="2" algn="l">
              <a:lnSpc>
                <a:spcPct val="100000"/>
              </a:lnSpc>
              <a:spcBef>
                <a:spcPts val="0"/>
              </a:spcBef>
              <a:spcAft>
                <a:spcPts val="0"/>
              </a:spcAft>
              <a:buSzPts val="400"/>
              <a:buNone/>
              <a:defRPr sz="1400"/>
            </a:lvl3pPr>
            <a:lvl4pPr lvl="3" algn="l">
              <a:lnSpc>
                <a:spcPct val="100000"/>
              </a:lnSpc>
              <a:spcBef>
                <a:spcPts val="0"/>
              </a:spcBef>
              <a:spcAft>
                <a:spcPts val="0"/>
              </a:spcAft>
              <a:buSzPts val="400"/>
              <a:buNone/>
              <a:defRPr sz="1400"/>
            </a:lvl4pPr>
            <a:lvl5pPr lvl="4" algn="l">
              <a:lnSpc>
                <a:spcPct val="100000"/>
              </a:lnSpc>
              <a:spcBef>
                <a:spcPts val="0"/>
              </a:spcBef>
              <a:spcAft>
                <a:spcPts val="0"/>
              </a:spcAft>
              <a:buSzPts val="400"/>
              <a:buNone/>
              <a:defRPr sz="1400"/>
            </a:lvl5pPr>
            <a:lvl6pPr lvl="5" algn="l">
              <a:lnSpc>
                <a:spcPct val="100000"/>
              </a:lnSpc>
              <a:spcBef>
                <a:spcPts val="0"/>
              </a:spcBef>
              <a:spcAft>
                <a:spcPts val="0"/>
              </a:spcAft>
              <a:buSzPts val="400"/>
              <a:buNone/>
              <a:defRPr sz="1400"/>
            </a:lvl6pPr>
            <a:lvl7pPr lvl="6" algn="l">
              <a:lnSpc>
                <a:spcPct val="100000"/>
              </a:lnSpc>
              <a:spcBef>
                <a:spcPts val="0"/>
              </a:spcBef>
              <a:spcAft>
                <a:spcPts val="0"/>
              </a:spcAft>
              <a:buSzPts val="400"/>
              <a:buNone/>
              <a:defRPr sz="1400"/>
            </a:lvl7pPr>
            <a:lvl8pPr lvl="7" algn="l">
              <a:lnSpc>
                <a:spcPct val="100000"/>
              </a:lnSpc>
              <a:spcBef>
                <a:spcPts val="0"/>
              </a:spcBef>
              <a:spcAft>
                <a:spcPts val="0"/>
              </a:spcAft>
              <a:buSzPts val="400"/>
              <a:buNone/>
              <a:defRPr sz="1400"/>
            </a:lvl8pPr>
            <a:lvl9pPr lvl="8" algn="l">
              <a:lnSpc>
                <a:spcPct val="100000"/>
              </a:lnSpc>
              <a:spcBef>
                <a:spcPts val="0"/>
              </a:spcBef>
              <a:spcAft>
                <a:spcPts val="0"/>
              </a:spcAft>
              <a:buSzPts val="400"/>
              <a:buNone/>
              <a:defRPr sz="1400"/>
            </a:lvl9pPr>
          </a:lstStyle>
          <a:p>
            <a:endParaRPr/>
          </a:p>
        </p:txBody>
      </p:sp>
      <p:sp>
        <p:nvSpPr>
          <p:cNvPr id="383" name="Google Shape;383;p61"/>
          <p:cNvSpPr/>
          <p:nvPr/>
        </p:nvSpPr>
        <p:spPr>
          <a:xfrm>
            <a:off x="8660526" y="4704908"/>
            <a:ext cx="491836" cy="191386"/>
          </a:xfrm>
          <a:prstGeom prst="rect">
            <a:avLst/>
          </a:prstGeom>
          <a:solidFill>
            <a:srgbClr val="5EAEE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384" name="Google Shape;384;p61"/>
          <p:cNvSpPr txBox="1"/>
          <p:nvPr/>
        </p:nvSpPr>
        <p:spPr>
          <a:xfrm>
            <a:off x="8729099" y="4704908"/>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 sz="800" b="1" i="0" u="none" strike="noStrike" cap="none">
                <a:solidFill>
                  <a:srgbClr val="201F4B"/>
                </a:solidFill>
                <a:latin typeface="Arial"/>
                <a:ea typeface="Arial"/>
                <a:cs typeface="Arial"/>
                <a:sym typeface="Arial"/>
              </a:rPr>
              <a:t>‹#›</a:t>
            </a:fld>
            <a:endParaRPr sz="8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End Slide">
  <p:cSld name="End Slide">
    <p:spTree>
      <p:nvGrpSpPr>
        <p:cNvPr id="1" name="Shape 385"/>
        <p:cNvGrpSpPr/>
        <p:nvPr/>
      </p:nvGrpSpPr>
      <p:grpSpPr>
        <a:xfrm>
          <a:off x="0" y="0"/>
          <a:ext cx="0" cy="0"/>
          <a:chOff x="0" y="0"/>
          <a:chExt cx="0" cy="0"/>
        </a:xfrm>
      </p:grpSpPr>
      <p:sp>
        <p:nvSpPr>
          <p:cNvPr id="386" name="Google Shape;386;p62"/>
          <p:cNvSpPr txBox="1">
            <a:spLocks noGrp="1"/>
          </p:cNvSpPr>
          <p:nvPr>
            <p:ph type="subTitle" idx="1"/>
          </p:nvPr>
        </p:nvSpPr>
        <p:spPr>
          <a:xfrm>
            <a:off x="820163" y="820215"/>
            <a:ext cx="7361307" cy="693563"/>
          </a:xfrm>
          <a:prstGeom prst="rect">
            <a:avLst/>
          </a:prstGeom>
          <a:noFill/>
          <a:ln>
            <a:noFill/>
          </a:ln>
        </p:spPr>
        <p:txBody>
          <a:bodyPr spcFirstLastPara="1" wrap="square" lIns="0" tIns="0" rIns="0" bIns="0" anchor="b" anchorCtr="0">
            <a:noAutofit/>
          </a:bodyPr>
          <a:lstStyle>
            <a:lvl1pPr lvl="0" algn="l">
              <a:lnSpc>
                <a:spcPct val="114000"/>
              </a:lnSpc>
              <a:spcBef>
                <a:spcPts val="0"/>
              </a:spcBef>
              <a:spcAft>
                <a:spcPts val="0"/>
              </a:spcAft>
              <a:buClr>
                <a:schemeClr val="lt1"/>
              </a:buClr>
              <a:buSzPts val="1600"/>
              <a:buNone/>
              <a:defRPr sz="2700">
                <a:solidFill>
                  <a:srgbClr val="262261"/>
                </a:solidFill>
              </a:defRPr>
            </a:lvl1pPr>
            <a:lvl2pPr lvl="1" algn="ctr">
              <a:lnSpc>
                <a:spcPct val="114000"/>
              </a:lnSpc>
              <a:spcBef>
                <a:spcPts val="0"/>
              </a:spcBef>
              <a:spcAft>
                <a:spcPts val="0"/>
              </a:spcAft>
              <a:buClr>
                <a:schemeClr val="lt1"/>
              </a:buClr>
              <a:buSzPts val="1300"/>
              <a:buNone/>
              <a:defRPr sz="1100"/>
            </a:lvl2pPr>
            <a:lvl3pPr lvl="2" algn="ctr">
              <a:lnSpc>
                <a:spcPct val="114000"/>
              </a:lnSpc>
              <a:spcBef>
                <a:spcPts val="0"/>
              </a:spcBef>
              <a:spcAft>
                <a:spcPts val="0"/>
              </a:spcAft>
              <a:buClr>
                <a:schemeClr val="lt1"/>
              </a:buClr>
              <a:buSzPts val="1000"/>
              <a:buNone/>
              <a:defRPr sz="1000"/>
            </a:lvl3pPr>
            <a:lvl4pPr lvl="3" algn="ctr">
              <a:lnSpc>
                <a:spcPct val="114000"/>
              </a:lnSpc>
              <a:spcBef>
                <a:spcPts val="0"/>
              </a:spcBef>
              <a:spcAft>
                <a:spcPts val="0"/>
              </a:spcAft>
              <a:buClr>
                <a:schemeClr val="lt1"/>
              </a:buClr>
              <a:buSzPts val="500"/>
              <a:buNone/>
              <a:defRPr sz="900"/>
            </a:lvl4pPr>
            <a:lvl5pPr lvl="4" algn="ctr">
              <a:lnSpc>
                <a:spcPct val="114000"/>
              </a:lnSpc>
              <a:spcBef>
                <a:spcPts val="0"/>
              </a:spcBef>
              <a:spcAft>
                <a:spcPts val="0"/>
              </a:spcAft>
              <a:buClr>
                <a:schemeClr val="lt1"/>
              </a:buClr>
              <a:buSzPts val="1000"/>
              <a:buNone/>
              <a:defRPr sz="900"/>
            </a:lvl5pPr>
            <a:lvl6pPr lvl="5" algn="ctr">
              <a:lnSpc>
                <a:spcPct val="90000"/>
              </a:lnSpc>
              <a:spcBef>
                <a:spcPts val="300"/>
              </a:spcBef>
              <a:spcAft>
                <a:spcPts val="0"/>
              </a:spcAft>
              <a:buClr>
                <a:schemeClr val="lt1"/>
              </a:buClr>
              <a:buSzPts val="900"/>
              <a:buNone/>
              <a:defRPr sz="900"/>
            </a:lvl6pPr>
            <a:lvl7pPr lvl="6" algn="ctr">
              <a:lnSpc>
                <a:spcPct val="90000"/>
              </a:lnSpc>
              <a:spcBef>
                <a:spcPts val="300"/>
              </a:spcBef>
              <a:spcAft>
                <a:spcPts val="0"/>
              </a:spcAft>
              <a:buClr>
                <a:schemeClr val="lt1"/>
              </a:buClr>
              <a:buSzPts val="900"/>
              <a:buNone/>
              <a:defRPr sz="900"/>
            </a:lvl7pPr>
            <a:lvl8pPr lvl="7" algn="ctr">
              <a:lnSpc>
                <a:spcPct val="90000"/>
              </a:lnSpc>
              <a:spcBef>
                <a:spcPts val="300"/>
              </a:spcBef>
              <a:spcAft>
                <a:spcPts val="0"/>
              </a:spcAft>
              <a:buClr>
                <a:schemeClr val="lt1"/>
              </a:buClr>
              <a:buSzPts val="900"/>
              <a:buNone/>
              <a:defRPr sz="900"/>
            </a:lvl8pPr>
            <a:lvl9pPr lvl="8" algn="ctr">
              <a:lnSpc>
                <a:spcPct val="90000"/>
              </a:lnSpc>
              <a:spcBef>
                <a:spcPts val="300"/>
              </a:spcBef>
              <a:spcAft>
                <a:spcPts val="0"/>
              </a:spcAft>
              <a:buClr>
                <a:schemeClr val="lt1"/>
              </a:buClr>
              <a:buSzPts val="900"/>
              <a:buNone/>
              <a:defRPr sz="90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03 (salmon)_divder page">
  <p:cSld name="Section 03 (salmon)_divder page">
    <p:bg>
      <p:bgPr>
        <a:solidFill>
          <a:srgbClr val="F58D77"/>
        </a:solidFill>
        <a:effectLst/>
      </p:bgPr>
    </p:bg>
    <p:spTree>
      <p:nvGrpSpPr>
        <p:cNvPr id="1" name="Shape 387"/>
        <p:cNvGrpSpPr/>
        <p:nvPr/>
      </p:nvGrpSpPr>
      <p:grpSpPr>
        <a:xfrm>
          <a:off x="0" y="0"/>
          <a:ext cx="0" cy="0"/>
          <a:chOff x="0" y="0"/>
          <a:chExt cx="0" cy="0"/>
        </a:xfrm>
      </p:grpSpPr>
      <p:sp>
        <p:nvSpPr>
          <p:cNvPr id="388" name="Google Shape;388;p63"/>
          <p:cNvSpPr txBox="1">
            <a:spLocks noGrp="1"/>
          </p:cNvSpPr>
          <p:nvPr>
            <p:ph type="title"/>
          </p:nvPr>
        </p:nvSpPr>
        <p:spPr>
          <a:xfrm>
            <a:off x="658110" y="1931069"/>
            <a:ext cx="7972139" cy="1813761"/>
          </a:xfrm>
          <a:prstGeom prst="rect">
            <a:avLst/>
          </a:prstGeom>
          <a:noFill/>
          <a:ln>
            <a:noFill/>
          </a:ln>
        </p:spPr>
        <p:txBody>
          <a:bodyPr spcFirstLastPara="1" wrap="square" lIns="0" tIns="0" rIns="0" bIns="0" anchor="ctr" anchorCtr="0">
            <a:noAutofit/>
          </a:bodyPr>
          <a:lstStyle>
            <a:lvl1pPr marR="0" lvl="0" algn="l">
              <a:lnSpc>
                <a:spcPct val="111111"/>
              </a:lnSpc>
              <a:spcBef>
                <a:spcPts val="0"/>
              </a:spcBef>
              <a:spcAft>
                <a:spcPts val="0"/>
              </a:spcAft>
              <a:buClr>
                <a:schemeClr val="lt1"/>
              </a:buClr>
              <a:buSzPts val="1300"/>
              <a:buFont typeface="Arial"/>
              <a:buNone/>
              <a:defRPr sz="2700" b="1" i="0" u="none" strike="noStrike" cap="none">
                <a:solidFill>
                  <a:srgbClr val="201F4B"/>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pic>
        <p:nvPicPr>
          <p:cNvPr id="389" name="Google Shape;389;p63"/>
          <p:cNvPicPr preferRelativeResize="0"/>
          <p:nvPr/>
        </p:nvPicPr>
        <p:blipFill rotWithShape="1">
          <a:blip r:embed="rId2">
            <a:alphaModFix/>
          </a:blip>
          <a:srcRect/>
          <a:stretch/>
        </p:blipFill>
        <p:spPr>
          <a:xfrm>
            <a:off x="7452564" y="0"/>
            <a:ext cx="1177685" cy="1149192"/>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03 (salmon) layout 01">
  <p:cSld name="Section 03 (salmon) layout 01">
    <p:spTree>
      <p:nvGrpSpPr>
        <p:cNvPr id="1" name="Shape 390"/>
        <p:cNvGrpSpPr/>
        <p:nvPr/>
      </p:nvGrpSpPr>
      <p:grpSpPr>
        <a:xfrm>
          <a:off x="0" y="0"/>
          <a:ext cx="0" cy="0"/>
          <a:chOff x="0" y="0"/>
          <a:chExt cx="0" cy="0"/>
        </a:xfrm>
      </p:grpSpPr>
      <p:sp>
        <p:nvSpPr>
          <p:cNvPr id="391" name="Google Shape;391;p64"/>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92" name="Google Shape;392;p64"/>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393" name="Google Shape;393;p64"/>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394" name="Google Shape;394;p64"/>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395" name="Google Shape;395;p64"/>
          <p:cNvSpPr/>
          <p:nvPr/>
        </p:nvSpPr>
        <p:spPr>
          <a:xfrm>
            <a:off x="8660526" y="4704907"/>
            <a:ext cx="491837" cy="191386"/>
          </a:xfrm>
          <a:prstGeom prst="rect">
            <a:avLst/>
          </a:prstGeom>
          <a:solidFill>
            <a:srgbClr val="F58D77"/>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396" name="Google Shape;396;p64"/>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397" name="Google Shape;397;p64"/>
          <p:cNvSpPr txBox="1">
            <a:spLocks noGrp="1"/>
          </p:cNvSpPr>
          <p:nvPr>
            <p:ph type="body" idx="1"/>
          </p:nvPr>
        </p:nvSpPr>
        <p:spPr>
          <a:xfrm>
            <a:off x="353196"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398" name="Google Shape;398;p64"/>
          <p:cNvSpPr txBox="1">
            <a:spLocks noGrp="1"/>
          </p:cNvSpPr>
          <p:nvPr>
            <p:ph type="body" idx="2"/>
          </p:nvPr>
        </p:nvSpPr>
        <p:spPr>
          <a:xfrm>
            <a:off x="4790745"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04 (pink)_divder page">
  <p:cSld name="Section 04 (pink)_divder page">
    <p:bg>
      <p:bgPr>
        <a:solidFill>
          <a:srgbClr val="F2728C"/>
        </a:solidFill>
        <a:effectLst/>
      </p:bgPr>
    </p:bg>
    <p:spTree>
      <p:nvGrpSpPr>
        <p:cNvPr id="1" name="Shape 399"/>
        <p:cNvGrpSpPr/>
        <p:nvPr/>
      </p:nvGrpSpPr>
      <p:grpSpPr>
        <a:xfrm>
          <a:off x="0" y="0"/>
          <a:ext cx="0" cy="0"/>
          <a:chOff x="0" y="0"/>
          <a:chExt cx="0" cy="0"/>
        </a:xfrm>
      </p:grpSpPr>
      <p:sp>
        <p:nvSpPr>
          <p:cNvPr id="400" name="Google Shape;400;p65"/>
          <p:cNvSpPr txBox="1">
            <a:spLocks noGrp="1"/>
          </p:cNvSpPr>
          <p:nvPr>
            <p:ph type="title"/>
          </p:nvPr>
        </p:nvSpPr>
        <p:spPr>
          <a:xfrm>
            <a:off x="658110" y="1931069"/>
            <a:ext cx="7972139" cy="1813761"/>
          </a:xfrm>
          <a:prstGeom prst="rect">
            <a:avLst/>
          </a:prstGeom>
          <a:noFill/>
          <a:ln>
            <a:noFill/>
          </a:ln>
        </p:spPr>
        <p:txBody>
          <a:bodyPr spcFirstLastPara="1" wrap="square" lIns="0" tIns="0" rIns="0" bIns="0" anchor="ctr" anchorCtr="0">
            <a:noAutofit/>
          </a:bodyPr>
          <a:lstStyle>
            <a:lvl1pPr marR="0" lvl="0" algn="l">
              <a:lnSpc>
                <a:spcPct val="111111"/>
              </a:lnSpc>
              <a:spcBef>
                <a:spcPts val="0"/>
              </a:spcBef>
              <a:spcAft>
                <a:spcPts val="0"/>
              </a:spcAft>
              <a:buClr>
                <a:schemeClr val="lt1"/>
              </a:buClr>
              <a:buSzPts val="1300"/>
              <a:buFont typeface="Arial"/>
              <a:buNone/>
              <a:defRPr sz="2700" b="1" i="0" u="none" strike="noStrike" cap="none">
                <a:solidFill>
                  <a:srgbClr val="201F4B"/>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pic>
        <p:nvPicPr>
          <p:cNvPr id="401" name="Google Shape;401;p65"/>
          <p:cNvPicPr preferRelativeResize="0"/>
          <p:nvPr/>
        </p:nvPicPr>
        <p:blipFill rotWithShape="1">
          <a:blip r:embed="rId2">
            <a:alphaModFix/>
          </a:blip>
          <a:srcRect/>
          <a:stretch/>
        </p:blipFill>
        <p:spPr>
          <a:xfrm>
            <a:off x="7452564" y="0"/>
            <a:ext cx="1177685" cy="1149192"/>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04 (pink) layout 01">
  <p:cSld name="Section 04 (pink) layout 01">
    <p:spTree>
      <p:nvGrpSpPr>
        <p:cNvPr id="1" name="Shape 402"/>
        <p:cNvGrpSpPr/>
        <p:nvPr/>
      </p:nvGrpSpPr>
      <p:grpSpPr>
        <a:xfrm>
          <a:off x="0" y="0"/>
          <a:ext cx="0" cy="0"/>
          <a:chOff x="0" y="0"/>
          <a:chExt cx="0" cy="0"/>
        </a:xfrm>
      </p:grpSpPr>
      <p:sp>
        <p:nvSpPr>
          <p:cNvPr id="403" name="Google Shape;403;p66"/>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04" name="Google Shape;404;p66"/>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405" name="Google Shape;405;p66"/>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406" name="Google Shape;406;p66"/>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407" name="Google Shape;407;p66"/>
          <p:cNvSpPr/>
          <p:nvPr/>
        </p:nvSpPr>
        <p:spPr>
          <a:xfrm>
            <a:off x="8660526" y="4704907"/>
            <a:ext cx="491837" cy="191386"/>
          </a:xfrm>
          <a:prstGeom prst="rect">
            <a:avLst/>
          </a:prstGeom>
          <a:solidFill>
            <a:srgbClr val="F0718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08" name="Google Shape;408;p66"/>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409" name="Google Shape;409;p66"/>
          <p:cNvSpPr txBox="1">
            <a:spLocks noGrp="1"/>
          </p:cNvSpPr>
          <p:nvPr>
            <p:ph type="body" idx="1"/>
          </p:nvPr>
        </p:nvSpPr>
        <p:spPr>
          <a:xfrm>
            <a:off x="353196"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410" name="Google Shape;410;p66"/>
          <p:cNvSpPr txBox="1">
            <a:spLocks noGrp="1"/>
          </p:cNvSpPr>
          <p:nvPr>
            <p:ph type="body" idx="2"/>
          </p:nvPr>
        </p:nvSpPr>
        <p:spPr>
          <a:xfrm>
            <a:off x="4790745"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02 (green) layout 01">
  <p:cSld name="Section 02 (green) layout 01">
    <p:spTree>
      <p:nvGrpSpPr>
        <p:cNvPr id="1" name="Shape 411"/>
        <p:cNvGrpSpPr/>
        <p:nvPr/>
      </p:nvGrpSpPr>
      <p:grpSpPr>
        <a:xfrm>
          <a:off x="0" y="0"/>
          <a:ext cx="0" cy="0"/>
          <a:chOff x="0" y="0"/>
          <a:chExt cx="0" cy="0"/>
        </a:xfrm>
      </p:grpSpPr>
      <p:sp>
        <p:nvSpPr>
          <p:cNvPr id="412" name="Google Shape;412;p67"/>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13" name="Google Shape;413;p67"/>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414" name="Google Shape;414;p67"/>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415" name="Google Shape;415;p67"/>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416" name="Google Shape;416;p67"/>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17" name="Google Shape;417;p67"/>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418" name="Google Shape;418;p67"/>
          <p:cNvSpPr/>
          <p:nvPr/>
        </p:nvSpPr>
        <p:spPr>
          <a:xfrm>
            <a:off x="383800" y="1763410"/>
            <a:ext cx="3969454"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19" name="Google Shape;419;p67"/>
          <p:cNvSpPr/>
          <p:nvPr/>
        </p:nvSpPr>
        <p:spPr>
          <a:xfrm>
            <a:off x="4790745" y="1763411"/>
            <a:ext cx="4005634"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20" name="Google Shape;420;p67"/>
          <p:cNvSpPr txBox="1">
            <a:spLocks noGrp="1"/>
          </p:cNvSpPr>
          <p:nvPr>
            <p:ph type="body" idx="1"/>
          </p:nvPr>
        </p:nvSpPr>
        <p:spPr>
          <a:xfrm>
            <a:off x="353196"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421" name="Google Shape;421;p67"/>
          <p:cNvSpPr txBox="1">
            <a:spLocks noGrp="1"/>
          </p:cNvSpPr>
          <p:nvPr>
            <p:ph type="body" idx="2"/>
          </p:nvPr>
        </p:nvSpPr>
        <p:spPr>
          <a:xfrm>
            <a:off x="4790745"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02 (green) layout 03">
  <p:cSld name="Section 02 (green) layout 03">
    <p:spTree>
      <p:nvGrpSpPr>
        <p:cNvPr id="1" name="Shape 422"/>
        <p:cNvGrpSpPr/>
        <p:nvPr/>
      </p:nvGrpSpPr>
      <p:grpSpPr>
        <a:xfrm>
          <a:off x="0" y="0"/>
          <a:ext cx="0" cy="0"/>
          <a:chOff x="0" y="0"/>
          <a:chExt cx="0" cy="0"/>
        </a:xfrm>
      </p:grpSpPr>
      <p:sp>
        <p:nvSpPr>
          <p:cNvPr id="423" name="Google Shape;423;p68"/>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24" name="Google Shape;424;p68"/>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425" name="Google Shape;425;p68"/>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426" name="Google Shape;426;p68"/>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427" name="Google Shape;427;p68"/>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28" name="Google Shape;428;p68"/>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429" name="Google Shape;429;p68"/>
          <p:cNvSpPr/>
          <p:nvPr/>
        </p:nvSpPr>
        <p:spPr>
          <a:xfrm>
            <a:off x="4790745" y="1763411"/>
            <a:ext cx="4005634"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30" name="Google Shape;430;p68"/>
          <p:cNvSpPr txBox="1">
            <a:spLocks noGrp="1"/>
          </p:cNvSpPr>
          <p:nvPr>
            <p:ph type="body" idx="1"/>
          </p:nvPr>
        </p:nvSpPr>
        <p:spPr>
          <a:xfrm>
            <a:off x="353196" y="1763411"/>
            <a:ext cx="3969454" cy="274211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431" name="Google Shape;431;p68"/>
          <p:cNvSpPr txBox="1">
            <a:spLocks noGrp="1"/>
          </p:cNvSpPr>
          <p:nvPr>
            <p:ph type="body" idx="2"/>
          </p:nvPr>
        </p:nvSpPr>
        <p:spPr>
          <a:xfrm>
            <a:off x="4790745" y="1194158"/>
            <a:ext cx="3969454"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02 (green) layout 04">
  <p:cSld name="Section 02 (green) layout 04">
    <p:spTree>
      <p:nvGrpSpPr>
        <p:cNvPr id="1" name="Shape 432"/>
        <p:cNvGrpSpPr/>
        <p:nvPr/>
      </p:nvGrpSpPr>
      <p:grpSpPr>
        <a:xfrm>
          <a:off x="0" y="0"/>
          <a:ext cx="0" cy="0"/>
          <a:chOff x="0" y="0"/>
          <a:chExt cx="0" cy="0"/>
        </a:xfrm>
      </p:grpSpPr>
      <p:sp>
        <p:nvSpPr>
          <p:cNvPr id="433" name="Google Shape;433;p69"/>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34" name="Google Shape;434;p69"/>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435" name="Google Shape;435;p69"/>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436" name="Google Shape;436;p69"/>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437" name="Google Shape;437;p69"/>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38" name="Google Shape;438;p69"/>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439" name="Google Shape;439;p69"/>
          <p:cNvSpPr txBox="1">
            <a:spLocks noGrp="1"/>
          </p:cNvSpPr>
          <p:nvPr>
            <p:ph type="body" idx="1"/>
          </p:nvPr>
        </p:nvSpPr>
        <p:spPr>
          <a:xfrm>
            <a:off x="605392" y="1323527"/>
            <a:ext cx="3969454" cy="452695"/>
          </a:xfrm>
          <a:prstGeom prst="rect">
            <a:avLst/>
          </a:prstGeom>
          <a:noFill/>
          <a:ln>
            <a:noFill/>
          </a:ln>
        </p:spPr>
        <p:txBody>
          <a:bodyPr spcFirstLastPara="1" wrap="square" lIns="0" tIns="0" rIns="0" bIns="0" anchor="t" anchorCtr="0">
            <a:noAutofit/>
          </a:bodyPr>
          <a:lstStyle>
            <a:lvl1pPr marL="457200" lvl="0" indent="-228600" algn="ctr">
              <a:lnSpc>
                <a:spcPct val="114000"/>
              </a:lnSpc>
              <a:spcBef>
                <a:spcPts val="0"/>
              </a:spcBef>
              <a:spcAft>
                <a:spcPts val="0"/>
              </a:spcAft>
              <a:buSzPts val="1000"/>
              <a:buNone/>
              <a:defRPr sz="1300" b="1"/>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440" name="Google Shape;440;p69"/>
          <p:cNvSpPr txBox="1">
            <a:spLocks noGrp="1"/>
          </p:cNvSpPr>
          <p:nvPr>
            <p:ph type="body" idx="2"/>
          </p:nvPr>
        </p:nvSpPr>
        <p:spPr>
          <a:xfrm>
            <a:off x="4790746" y="1323527"/>
            <a:ext cx="1312080" cy="1515247"/>
          </a:xfrm>
          <a:prstGeom prst="rect">
            <a:avLst/>
          </a:prstGeom>
          <a:noFill/>
          <a:ln>
            <a:noFill/>
          </a:ln>
        </p:spPr>
        <p:txBody>
          <a:bodyPr spcFirstLastPara="1" wrap="square" lIns="0" tIns="0" rIns="0" bIns="0" anchor="ctr"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441" name="Google Shape;441;p69"/>
          <p:cNvSpPr/>
          <p:nvPr/>
        </p:nvSpPr>
        <p:spPr>
          <a:xfrm>
            <a:off x="6225958" y="2990403"/>
            <a:ext cx="2506922" cy="1515247"/>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42" name="Google Shape;442;p69"/>
          <p:cNvSpPr/>
          <p:nvPr/>
        </p:nvSpPr>
        <p:spPr>
          <a:xfrm>
            <a:off x="605393" y="1850011"/>
            <a:ext cx="3969454" cy="2835932"/>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43" name="Google Shape;443;p69"/>
          <p:cNvSpPr/>
          <p:nvPr/>
        </p:nvSpPr>
        <p:spPr>
          <a:xfrm>
            <a:off x="6225958" y="1323528"/>
            <a:ext cx="2506922" cy="1515247"/>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44" name="Google Shape;444;p69"/>
          <p:cNvSpPr txBox="1">
            <a:spLocks noGrp="1"/>
          </p:cNvSpPr>
          <p:nvPr>
            <p:ph type="body" idx="3"/>
          </p:nvPr>
        </p:nvSpPr>
        <p:spPr>
          <a:xfrm>
            <a:off x="4790451" y="2990255"/>
            <a:ext cx="1312493" cy="1515666"/>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Font typeface="Arial"/>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02 (green) layout 05">
  <p:cSld name="Section 02 (green) layout 05">
    <p:spTree>
      <p:nvGrpSpPr>
        <p:cNvPr id="1" name="Shape 445"/>
        <p:cNvGrpSpPr/>
        <p:nvPr/>
      </p:nvGrpSpPr>
      <p:grpSpPr>
        <a:xfrm>
          <a:off x="0" y="0"/>
          <a:ext cx="0" cy="0"/>
          <a:chOff x="0" y="0"/>
          <a:chExt cx="0" cy="0"/>
        </a:xfrm>
      </p:grpSpPr>
      <p:sp>
        <p:nvSpPr>
          <p:cNvPr id="446" name="Google Shape;446;p70"/>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47" name="Google Shape;447;p70"/>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448" name="Google Shape;448;p70"/>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449" name="Google Shape;449;p70"/>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450" name="Google Shape;450;p70"/>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51" name="Google Shape;451;p70"/>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452" name="Google Shape;452;p70"/>
          <p:cNvSpPr txBox="1">
            <a:spLocks noGrp="1"/>
          </p:cNvSpPr>
          <p:nvPr>
            <p:ph type="body" idx="1"/>
          </p:nvPr>
        </p:nvSpPr>
        <p:spPr>
          <a:xfrm>
            <a:off x="353196" y="1194158"/>
            <a:ext cx="3476749"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453" name="Google Shape;453;p70"/>
          <p:cNvSpPr txBox="1">
            <a:spLocks noGrp="1"/>
          </p:cNvSpPr>
          <p:nvPr>
            <p:ph type="body" idx="2"/>
          </p:nvPr>
        </p:nvSpPr>
        <p:spPr>
          <a:xfrm>
            <a:off x="4206250" y="1194158"/>
            <a:ext cx="4590129"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454" name="Google Shape;454;p70"/>
          <p:cNvSpPr/>
          <p:nvPr/>
        </p:nvSpPr>
        <p:spPr>
          <a:xfrm>
            <a:off x="383800" y="1780248"/>
            <a:ext cx="3446145"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55" name="Google Shape;455;p70"/>
          <p:cNvSpPr/>
          <p:nvPr/>
        </p:nvSpPr>
        <p:spPr>
          <a:xfrm>
            <a:off x="4206250" y="1780249"/>
            <a:ext cx="4590129" cy="2742111"/>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02 (green) layout 06">
  <p:cSld name="Section 02 (green) layout 06">
    <p:spTree>
      <p:nvGrpSpPr>
        <p:cNvPr id="1" name="Shape 456"/>
        <p:cNvGrpSpPr/>
        <p:nvPr/>
      </p:nvGrpSpPr>
      <p:grpSpPr>
        <a:xfrm>
          <a:off x="0" y="0"/>
          <a:ext cx="0" cy="0"/>
          <a:chOff x="0" y="0"/>
          <a:chExt cx="0" cy="0"/>
        </a:xfrm>
      </p:grpSpPr>
      <p:sp>
        <p:nvSpPr>
          <p:cNvPr id="457" name="Google Shape;457;p71"/>
          <p:cNvSpPr/>
          <p:nvPr/>
        </p:nvSpPr>
        <p:spPr>
          <a:xfrm>
            <a:off x="0" y="326173"/>
            <a:ext cx="9152363" cy="4817327"/>
          </a:xfrm>
          <a:prstGeom prst="rect">
            <a:avLst/>
          </a:prstGeom>
          <a:solidFill>
            <a:srgbClr val="FAFAFA"/>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58" name="Google Shape;458;p71"/>
          <p:cNvSpPr/>
          <p:nvPr/>
        </p:nvSpPr>
        <p:spPr>
          <a:xfrm>
            <a:off x="0" y="-335"/>
            <a:ext cx="9144000" cy="870131"/>
          </a:xfrm>
          <a:prstGeom prst="rect">
            <a:avLst/>
          </a:prstGeom>
          <a:solidFill>
            <a:schemeClr val="accent1"/>
          </a:solidFill>
          <a:ln w="25400" cap="flat" cmpd="sng">
            <a:solidFill>
              <a:srgbClr val="1B1846"/>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cxnSp>
        <p:nvCxnSpPr>
          <p:cNvPr id="459" name="Google Shape;459;p71"/>
          <p:cNvCxnSpPr/>
          <p:nvPr/>
        </p:nvCxnSpPr>
        <p:spPr>
          <a:xfrm>
            <a:off x="339879" y="571500"/>
            <a:ext cx="8457774" cy="0"/>
          </a:xfrm>
          <a:prstGeom prst="straightConnector1">
            <a:avLst/>
          </a:prstGeom>
          <a:noFill/>
          <a:ln w="9525" cap="flat" cmpd="sng">
            <a:solidFill>
              <a:schemeClr val="accent1"/>
            </a:solidFill>
            <a:prstDash val="solid"/>
            <a:miter lim="800000"/>
            <a:headEnd type="none" w="sm" len="sm"/>
            <a:tailEnd type="none" w="sm" len="sm"/>
          </a:ln>
        </p:spPr>
      </p:cxnSp>
      <p:sp>
        <p:nvSpPr>
          <p:cNvPr id="460" name="Google Shape;460;p71"/>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461" name="Google Shape;461;p71"/>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62" name="Google Shape;462;p71"/>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
        <p:nvSpPr>
          <p:cNvPr id="463" name="Google Shape;463;p71"/>
          <p:cNvSpPr txBox="1">
            <a:spLocks noGrp="1"/>
          </p:cNvSpPr>
          <p:nvPr>
            <p:ph type="body" idx="1"/>
          </p:nvPr>
        </p:nvSpPr>
        <p:spPr>
          <a:xfrm>
            <a:off x="1212863" y="1194158"/>
            <a:ext cx="6517085" cy="459581"/>
          </a:xfrm>
          <a:prstGeom prst="rect">
            <a:avLst/>
          </a:prstGeom>
          <a:noFill/>
          <a:ln>
            <a:noFill/>
          </a:ln>
        </p:spPr>
        <p:txBody>
          <a:bodyPr spcFirstLastPara="1" wrap="square" lIns="0" tIns="0" rIns="0" bIns="0" anchor="t" anchorCtr="0">
            <a:noAutofit/>
          </a:bodyPr>
          <a:lstStyle>
            <a:lvl1pPr marL="457200" lvl="0" indent="-228600" algn="l">
              <a:lnSpc>
                <a:spcPct val="114000"/>
              </a:lnSpc>
              <a:spcBef>
                <a:spcPts val="0"/>
              </a:spcBef>
              <a:spcAft>
                <a:spcPts val="0"/>
              </a:spcAft>
              <a:buSzPts val="1000"/>
              <a:buNone/>
              <a:defRPr sz="1200"/>
            </a:lvl1pPr>
            <a:lvl2pPr marL="914400" lvl="1" indent="-336550" algn="l">
              <a:lnSpc>
                <a:spcPct val="114000"/>
              </a:lnSpc>
              <a:spcBef>
                <a:spcPts val="0"/>
              </a:spcBef>
              <a:spcAft>
                <a:spcPts val="0"/>
              </a:spcAft>
              <a:buSzPts val="1700"/>
              <a:buChar char="•"/>
              <a:defRPr sz="1200"/>
            </a:lvl2pPr>
            <a:lvl3pPr marL="1371600" lvl="2" indent="-323850" algn="l">
              <a:lnSpc>
                <a:spcPct val="114000"/>
              </a:lnSpc>
              <a:spcBef>
                <a:spcPts val="0"/>
              </a:spcBef>
              <a:spcAft>
                <a:spcPts val="0"/>
              </a:spcAft>
              <a:buSzPts val="1500"/>
              <a:buChar char="o"/>
              <a:defRPr sz="1200"/>
            </a:lvl3pPr>
            <a:lvl4pPr marL="1828800" lvl="3" indent="-285750" algn="l">
              <a:lnSpc>
                <a:spcPct val="114000"/>
              </a:lnSpc>
              <a:spcBef>
                <a:spcPts val="0"/>
              </a:spcBef>
              <a:spcAft>
                <a:spcPts val="0"/>
              </a:spcAft>
              <a:buSzPts val="900"/>
              <a:buChar char="⦿"/>
              <a:defRPr sz="1200"/>
            </a:lvl4pPr>
            <a:lvl5pPr marL="2286000" lvl="4" indent="-336550" algn="l">
              <a:lnSpc>
                <a:spcPct val="114000"/>
              </a:lnSpc>
              <a:spcBef>
                <a:spcPts val="0"/>
              </a:spcBef>
              <a:spcAft>
                <a:spcPts val="0"/>
              </a:spcAft>
              <a:buSzPts val="1700"/>
              <a:buChar char="•"/>
              <a:defRPr sz="1200"/>
            </a:lvl5pPr>
            <a:lvl6pPr marL="2743200" lvl="5" indent="-292100" algn="l">
              <a:lnSpc>
                <a:spcPct val="90000"/>
              </a:lnSpc>
              <a:spcBef>
                <a:spcPts val="300"/>
              </a:spcBef>
              <a:spcAft>
                <a:spcPts val="0"/>
              </a:spcAft>
              <a:buSzPts val="1000"/>
              <a:buChar char="•"/>
              <a:defRPr/>
            </a:lvl6pPr>
            <a:lvl7pPr marL="3200400" lvl="6" indent="-292100" algn="l">
              <a:lnSpc>
                <a:spcPct val="90000"/>
              </a:lnSpc>
              <a:spcBef>
                <a:spcPts val="300"/>
              </a:spcBef>
              <a:spcAft>
                <a:spcPts val="0"/>
              </a:spcAft>
              <a:buSzPts val="1000"/>
              <a:buChar char="•"/>
              <a:defRPr/>
            </a:lvl7pPr>
            <a:lvl8pPr marL="3657600" lvl="7" indent="-292100" algn="l">
              <a:lnSpc>
                <a:spcPct val="90000"/>
              </a:lnSpc>
              <a:spcBef>
                <a:spcPts val="300"/>
              </a:spcBef>
              <a:spcAft>
                <a:spcPts val="0"/>
              </a:spcAft>
              <a:buSzPts val="1000"/>
              <a:buChar char="•"/>
              <a:defRPr/>
            </a:lvl8pPr>
            <a:lvl9pPr marL="4114800" lvl="8" indent="-292100" algn="l">
              <a:lnSpc>
                <a:spcPct val="90000"/>
              </a:lnSpc>
              <a:spcBef>
                <a:spcPts val="300"/>
              </a:spcBef>
              <a:spcAft>
                <a:spcPts val="0"/>
              </a:spcAft>
              <a:buSzPts val="1000"/>
              <a:buChar char="•"/>
              <a:defRPr/>
            </a:lvl9pPr>
          </a:lstStyle>
          <a:p>
            <a:endParaRPr/>
          </a:p>
        </p:txBody>
      </p:sp>
      <p:sp>
        <p:nvSpPr>
          <p:cNvPr id="464" name="Google Shape;464;p71"/>
          <p:cNvSpPr/>
          <p:nvPr/>
        </p:nvSpPr>
        <p:spPr>
          <a:xfrm>
            <a:off x="1212863" y="1653739"/>
            <a:ext cx="6517085" cy="3038773"/>
          </a:xfrm>
          <a:prstGeom prst="rect">
            <a:avLst/>
          </a:prstGeom>
          <a:solidFill>
            <a:schemeClr val="lt1"/>
          </a:solidFill>
          <a:ln>
            <a:noFill/>
          </a:ln>
          <a:effectLst>
            <a:outerShdw blurRad="292100" dist="139700" dir="2700000" algn="ctr" rotWithShape="0">
              <a:srgbClr val="000000">
                <a:alpha val="20000"/>
              </a:srgbClr>
            </a:outerShdw>
          </a:effectLst>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02 (green) layout blank">
  <p:cSld name="Section 02 (green) layout blank">
    <p:spTree>
      <p:nvGrpSpPr>
        <p:cNvPr id="1" name="Shape 465"/>
        <p:cNvGrpSpPr/>
        <p:nvPr/>
      </p:nvGrpSpPr>
      <p:grpSpPr>
        <a:xfrm>
          <a:off x="0" y="0"/>
          <a:ext cx="0" cy="0"/>
          <a:chOff x="0" y="0"/>
          <a:chExt cx="0" cy="0"/>
        </a:xfrm>
      </p:grpSpPr>
      <p:sp>
        <p:nvSpPr>
          <p:cNvPr id="466" name="Google Shape;466;p72"/>
          <p:cNvSpPr txBox="1">
            <a:spLocks noGrp="1"/>
          </p:cNvSpPr>
          <p:nvPr>
            <p:ph type="body" idx="1"/>
          </p:nvPr>
        </p:nvSpPr>
        <p:spPr>
          <a:xfrm>
            <a:off x="339880" y="956930"/>
            <a:ext cx="8460249" cy="3434156"/>
          </a:xfrm>
          <a:prstGeom prst="rect">
            <a:avLst/>
          </a:prstGeom>
          <a:noFill/>
          <a:ln>
            <a:noFill/>
          </a:ln>
        </p:spPr>
        <p:txBody>
          <a:bodyPr spcFirstLastPara="1" wrap="square" lIns="0" tIns="0" rIns="0" bIns="0" anchor="t" anchorCtr="0">
            <a:noAutofit/>
          </a:bodyPr>
          <a:lstStyle>
            <a:lvl1pPr marL="457200" marR="0" lvl="0" indent="-260350" algn="l">
              <a:lnSpc>
                <a:spcPct val="114000"/>
              </a:lnSpc>
              <a:spcBef>
                <a:spcPts val="0"/>
              </a:spcBef>
              <a:spcAft>
                <a:spcPts val="0"/>
              </a:spcAft>
              <a:buClr>
                <a:schemeClr val="dk1"/>
              </a:buClr>
              <a:buSzPts val="500"/>
              <a:buFont typeface="Noto Sans Symbols"/>
              <a:buChar char="⦿"/>
              <a:defRPr sz="1600" b="0" i="0" u="none" strike="noStrike" cap="none">
                <a:solidFill>
                  <a:schemeClr val="dk1"/>
                </a:solidFill>
                <a:latin typeface="Arial"/>
                <a:ea typeface="Arial"/>
                <a:cs typeface="Arial"/>
                <a:sym typeface="Arial"/>
              </a:defRPr>
            </a:lvl1pPr>
            <a:lvl2pPr marL="914400" marR="0" lvl="1" indent="-285750" algn="l">
              <a:lnSpc>
                <a:spcPct val="114000"/>
              </a:lnSpc>
              <a:spcBef>
                <a:spcPts val="0"/>
              </a:spcBef>
              <a:spcAft>
                <a:spcPts val="0"/>
              </a:spcAft>
              <a:buClr>
                <a:schemeClr val="dk1"/>
              </a:buClr>
              <a:buSzPts val="900"/>
              <a:buFont typeface="Arial"/>
              <a:buChar char="•"/>
              <a:defRPr sz="1500" b="0" i="0" u="none" strike="noStrike" cap="none">
                <a:solidFill>
                  <a:schemeClr val="dk1"/>
                </a:solidFill>
                <a:latin typeface="Arial"/>
                <a:ea typeface="Arial"/>
                <a:cs typeface="Arial"/>
                <a:sym typeface="Arial"/>
              </a:defRPr>
            </a:lvl2pPr>
            <a:lvl3pPr marL="1371600" marR="0" lvl="2" indent="-273050" algn="l">
              <a:lnSpc>
                <a:spcPct val="114000"/>
              </a:lnSpc>
              <a:spcBef>
                <a:spcPts val="0"/>
              </a:spcBef>
              <a:spcAft>
                <a:spcPts val="0"/>
              </a:spcAft>
              <a:buClr>
                <a:schemeClr val="dk1"/>
              </a:buClr>
              <a:buSzPts val="700"/>
              <a:buFont typeface="Courier New"/>
              <a:buChar char="o"/>
              <a:defRPr sz="1500" b="0" i="0" u="none" strike="noStrike" cap="none">
                <a:solidFill>
                  <a:schemeClr val="dk1"/>
                </a:solidFill>
                <a:latin typeface="Arial"/>
                <a:ea typeface="Arial"/>
                <a:cs typeface="Arial"/>
                <a:sym typeface="Arial"/>
              </a:defRPr>
            </a:lvl3pPr>
            <a:lvl4pPr marL="1828800" marR="0" lvl="3" indent="-254000" algn="l">
              <a:lnSpc>
                <a:spcPct val="114000"/>
              </a:lnSpc>
              <a:spcBef>
                <a:spcPts val="0"/>
              </a:spcBef>
              <a:spcAft>
                <a:spcPts val="0"/>
              </a:spcAft>
              <a:buClr>
                <a:schemeClr val="dk1"/>
              </a:buClr>
              <a:buSzPts val="400"/>
              <a:buFont typeface="Noto Sans Symbols"/>
              <a:buChar char="⦿"/>
              <a:defRPr sz="1500" b="0" i="0" u="none" strike="noStrike" cap="none">
                <a:solidFill>
                  <a:schemeClr val="dk1"/>
                </a:solidFill>
                <a:latin typeface="Arial"/>
                <a:ea typeface="Arial"/>
                <a:cs typeface="Arial"/>
                <a:sym typeface="Arial"/>
              </a:defRPr>
            </a:lvl4pPr>
            <a:lvl5pPr marL="2286000" marR="0" lvl="4" indent="-285750" algn="l">
              <a:lnSpc>
                <a:spcPct val="114000"/>
              </a:lnSpc>
              <a:spcBef>
                <a:spcPts val="0"/>
              </a:spcBef>
              <a:spcAft>
                <a:spcPts val="0"/>
              </a:spcAft>
              <a:buClr>
                <a:schemeClr val="dk1"/>
              </a:buClr>
              <a:buSzPts val="900"/>
              <a:buFont typeface="Arial"/>
              <a:buChar char="•"/>
              <a:defRPr sz="1500" b="0" i="0" u="none" strike="noStrike" cap="none">
                <a:solidFill>
                  <a:schemeClr val="dk1"/>
                </a:solidFill>
                <a:latin typeface="Arial"/>
                <a:ea typeface="Arial"/>
                <a:cs typeface="Arial"/>
                <a:sym typeface="Arial"/>
              </a:defRPr>
            </a:lvl5pPr>
            <a:lvl6pPr marL="2743200" marR="0" lvl="5"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6pPr>
            <a:lvl7pPr marL="3200400" marR="0" lvl="6"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7pPr>
            <a:lvl8pPr marL="3657600" marR="0" lvl="7"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8pPr>
            <a:lvl9pPr marL="4114800" marR="0" lvl="8" indent="-260350" algn="l">
              <a:lnSpc>
                <a:spcPct val="90000"/>
              </a:lnSpc>
              <a:spcBef>
                <a:spcPts val="300"/>
              </a:spcBef>
              <a:spcAft>
                <a:spcPts val="0"/>
              </a:spcAft>
              <a:buClr>
                <a:schemeClr val="dk1"/>
              </a:buClr>
              <a:buSzPts val="5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467" name="Google Shape;467;p72"/>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lvl1pPr marR="0" lvl="0" algn="l">
              <a:lnSpc>
                <a:spcPct val="100000"/>
              </a:lnSpc>
              <a:spcBef>
                <a:spcPts val="0"/>
              </a:spcBef>
              <a:spcAft>
                <a:spcPts val="0"/>
              </a:spcAft>
              <a:buClr>
                <a:schemeClr val="dk1"/>
              </a:buClr>
              <a:buSzPts val="900"/>
              <a:buFont typeface="Arial"/>
              <a:buNone/>
              <a:defRPr sz="18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500"/>
              <a:buNone/>
              <a:defRPr sz="1300"/>
            </a:lvl2pPr>
            <a:lvl3pPr lvl="2" algn="l">
              <a:lnSpc>
                <a:spcPct val="100000"/>
              </a:lnSpc>
              <a:spcBef>
                <a:spcPts val="0"/>
              </a:spcBef>
              <a:spcAft>
                <a:spcPts val="0"/>
              </a:spcAft>
              <a:buSzPts val="500"/>
              <a:buNone/>
              <a:defRPr sz="1300"/>
            </a:lvl3pPr>
            <a:lvl4pPr lvl="3" algn="l">
              <a:lnSpc>
                <a:spcPct val="100000"/>
              </a:lnSpc>
              <a:spcBef>
                <a:spcPts val="0"/>
              </a:spcBef>
              <a:spcAft>
                <a:spcPts val="0"/>
              </a:spcAft>
              <a:buSzPts val="500"/>
              <a:buNone/>
              <a:defRPr sz="1300"/>
            </a:lvl4pPr>
            <a:lvl5pPr lvl="4" algn="l">
              <a:lnSpc>
                <a:spcPct val="100000"/>
              </a:lnSpc>
              <a:spcBef>
                <a:spcPts val="0"/>
              </a:spcBef>
              <a:spcAft>
                <a:spcPts val="0"/>
              </a:spcAft>
              <a:buSzPts val="500"/>
              <a:buNone/>
              <a:defRPr sz="1300"/>
            </a:lvl5pPr>
            <a:lvl6pPr lvl="5" algn="l">
              <a:lnSpc>
                <a:spcPct val="100000"/>
              </a:lnSpc>
              <a:spcBef>
                <a:spcPts val="0"/>
              </a:spcBef>
              <a:spcAft>
                <a:spcPts val="0"/>
              </a:spcAft>
              <a:buSzPts val="500"/>
              <a:buNone/>
              <a:defRPr sz="1300"/>
            </a:lvl6pPr>
            <a:lvl7pPr lvl="6" algn="l">
              <a:lnSpc>
                <a:spcPct val="100000"/>
              </a:lnSpc>
              <a:spcBef>
                <a:spcPts val="0"/>
              </a:spcBef>
              <a:spcAft>
                <a:spcPts val="0"/>
              </a:spcAft>
              <a:buSzPts val="500"/>
              <a:buNone/>
              <a:defRPr sz="1300"/>
            </a:lvl7pPr>
            <a:lvl8pPr lvl="7" algn="l">
              <a:lnSpc>
                <a:spcPct val="100000"/>
              </a:lnSpc>
              <a:spcBef>
                <a:spcPts val="0"/>
              </a:spcBef>
              <a:spcAft>
                <a:spcPts val="0"/>
              </a:spcAft>
              <a:buSzPts val="500"/>
              <a:buNone/>
              <a:defRPr sz="1300"/>
            </a:lvl8pPr>
            <a:lvl9pPr lvl="8" algn="l">
              <a:lnSpc>
                <a:spcPct val="100000"/>
              </a:lnSpc>
              <a:spcBef>
                <a:spcPts val="0"/>
              </a:spcBef>
              <a:spcAft>
                <a:spcPts val="0"/>
              </a:spcAft>
              <a:buSzPts val="500"/>
              <a:buNone/>
              <a:defRPr sz="1300"/>
            </a:lvl9pPr>
          </a:lstStyle>
          <a:p>
            <a:endParaRPr/>
          </a:p>
        </p:txBody>
      </p:sp>
      <p:sp>
        <p:nvSpPr>
          <p:cNvPr id="468" name="Google Shape;468;p72"/>
          <p:cNvSpPr/>
          <p:nvPr/>
        </p:nvSpPr>
        <p:spPr>
          <a:xfrm>
            <a:off x="8660526" y="4704907"/>
            <a:ext cx="491837" cy="191386"/>
          </a:xfrm>
          <a:prstGeom prst="rect">
            <a:avLst/>
          </a:prstGeom>
          <a:solidFill>
            <a:srgbClr val="7AC79B"/>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469" name="Google Shape;469;p72"/>
          <p:cNvSpPr txBox="1"/>
          <p:nvPr/>
        </p:nvSpPr>
        <p:spPr>
          <a:xfrm>
            <a:off x="7149789" y="4704907"/>
            <a:ext cx="1796344"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fld id="{00000000-1234-1234-1234-123412341234}" type="slidenum">
              <a:rPr lang="en" sz="700" b="1" i="0" u="none" strike="noStrike" cap="none">
                <a:solidFill>
                  <a:srgbClr val="201F4B"/>
                </a:solidFill>
                <a:latin typeface="Arial"/>
                <a:ea typeface="Arial"/>
                <a:cs typeface="Arial"/>
                <a:sym typeface="Arial"/>
              </a:rPr>
              <a:t>‹#›</a:t>
            </a:fld>
            <a:endParaRPr sz="700" b="1" i="0" u="none" strike="noStrike" cap="none">
              <a:solidFill>
                <a:srgbClr val="201F4B"/>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theme" Target="../theme/theme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9404" y="285655"/>
            <a:ext cx="8447100" cy="4149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sldNum" idx="12"/>
          </p:nvPr>
        </p:nvSpPr>
        <p:spPr>
          <a:xfrm>
            <a:off x="6738657" y="4630341"/>
            <a:ext cx="2057700" cy="2739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 name="Google Shape;53;p13"/>
          <p:cNvSpPr txBox="1">
            <a:spLocks noGrp="1"/>
          </p:cNvSpPr>
          <p:nvPr>
            <p:ph type="body" idx="1"/>
          </p:nvPr>
        </p:nvSpPr>
        <p:spPr>
          <a:xfrm>
            <a:off x="349712" y="912114"/>
            <a:ext cx="8448000" cy="3134100"/>
          </a:xfrm>
          <a:prstGeom prst="rect">
            <a:avLst/>
          </a:prstGeom>
          <a:noFill/>
          <a:ln>
            <a:noFill/>
          </a:ln>
        </p:spPr>
        <p:txBody>
          <a:bodyPr spcFirstLastPara="1" wrap="square" lIns="0" tIns="0" rIns="0" bIns="0" anchor="t" anchorCtr="0">
            <a:noAutofit/>
          </a:bodyPr>
          <a:lstStyle>
            <a:lvl1pPr marL="457200" marR="0" lvl="0" indent="-304800" algn="l" rtl="0">
              <a:lnSpc>
                <a:spcPct val="114000"/>
              </a:lnSpc>
              <a:spcBef>
                <a:spcPts val="0"/>
              </a:spcBef>
              <a:spcAft>
                <a:spcPts val="0"/>
              </a:spcAft>
              <a:buClr>
                <a:schemeClr val="dk1"/>
              </a:buClr>
              <a:buSzPts val="1200"/>
              <a:buFont typeface="Arial"/>
              <a:buChar char="•"/>
              <a:defRPr sz="1200" b="0" i="0" u="none" strike="noStrike" cap="none">
                <a:solidFill>
                  <a:srgbClr val="000000"/>
                </a:solidFill>
                <a:latin typeface="Arial"/>
                <a:ea typeface="Arial"/>
                <a:cs typeface="Arial"/>
                <a:sym typeface="Arial"/>
              </a:defRPr>
            </a:lvl1pPr>
            <a:lvl2pPr marL="914400" marR="0" lvl="1" indent="-292100" algn="l" rtl="0">
              <a:lnSpc>
                <a:spcPct val="114000"/>
              </a:lnSpc>
              <a:spcBef>
                <a:spcPts val="0"/>
              </a:spcBef>
              <a:spcAft>
                <a:spcPts val="0"/>
              </a:spcAft>
              <a:buClr>
                <a:srgbClr val="262260"/>
              </a:buClr>
              <a:buSzPts val="1000"/>
              <a:buFont typeface="Arial"/>
              <a:buChar char="•"/>
              <a:defRPr sz="1000" b="0" i="0" u="none" strike="noStrike" cap="none">
                <a:solidFill>
                  <a:srgbClr val="000000"/>
                </a:solidFill>
                <a:latin typeface="Arial"/>
                <a:ea typeface="Arial"/>
                <a:cs typeface="Arial"/>
                <a:sym typeface="Arial"/>
              </a:defRPr>
            </a:lvl2pPr>
            <a:lvl3pPr marL="1371600" marR="0" lvl="2" indent="-285750" algn="l" rtl="0">
              <a:lnSpc>
                <a:spcPct val="114000"/>
              </a:lnSpc>
              <a:spcBef>
                <a:spcPts val="0"/>
              </a:spcBef>
              <a:spcAft>
                <a:spcPts val="0"/>
              </a:spcAft>
              <a:buClr>
                <a:srgbClr val="262260"/>
              </a:buClr>
              <a:buSzPts val="900"/>
              <a:buFont typeface="Arial"/>
              <a:buChar char="•"/>
              <a:defRPr sz="900" b="0" i="0" u="none" strike="noStrike" cap="none">
                <a:solidFill>
                  <a:srgbClr val="000000"/>
                </a:solidFill>
                <a:latin typeface="Arial"/>
                <a:ea typeface="Arial"/>
                <a:cs typeface="Arial"/>
                <a:sym typeface="Arial"/>
              </a:defRPr>
            </a:lvl3pPr>
            <a:lvl4pPr marL="1828800" marR="0" lvl="3" indent="-273050" algn="l" rtl="0">
              <a:lnSpc>
                <a:spcPct val="114000"/>
              </a:lnSpc>
              <a:spcBef>
                <a:spcPts val="0"/>
              </a:spcBef>
              <a:spcAft>
                <a:spcPts val="0"/>
              </a:spcAft>
              <a:buClr>
                <a:srgbClr val="262260"/>
              </a:buClr>
              <a:buSzPts val="700"/>
              <a:buFont typeface="Arial"/>
              <a:buChar char="•"/>
              <a:defRPr sz="700" b="0" i="0" u="none" strike="noStrike" cap="none">
                <a:solidFill>
                  <a:srgbClr val="000000"/>
                </a:solidFill>
                <a:latin typeface="Arial"/>
                <a:ea typeface="Arial"/>
                <a:cs typeface="Arial"/>
                <a:sym typeface="Arial"/>
              </a:defRPr>
            </a:lvl4pPr>
            <a:lvl5pPr marL="2286000" marR="0" lvl="4" indent="-273050" algn="l" rtl="0">
              <a:lnSpc>
                <a:spcPct val="114000"/>
              </a:lnSpc>
              <a:spcBef>
                <a:spcPts val="0"/>
              </a:spcBef>
              <a:spcAft>
                <a:spcPts val="0"/>
              </a:spcAft>
              <a:buClr>
                <a:srgbClr val="262260"/>
              </a:buClr>
              <a:buSzPts val="700"/>
              <a:buFont typeface="Arial"/>
              <a:buChar char="•"/>
              <a:defRPr sz="7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500"/>
              <a:buFont typeface="Arial"/>
              <a:buNone/>
              <a:defRPr sz="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500"/>
              <a:buFont typeface="Arial"/>
              <a:buNone/>
              <a:defRPr sz="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500"/>
              <a:buFont typeface="Arial"/>
              <a:buNone/>
              <a:defRPr sz="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500"/>
              <a:buFont typeface="Arial"/>
              <a:buNone/>
              <a:defRPr sz="5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349404" y="285655"/>
            <a:ext cx="8447100" cy="4968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 name="Google Shape;71;p17"/>
          <p:cNvSpPr txBox="1">
            <a:spLocks noGrp="1"/>
          </p:cNvSpPr>
          <p:nvPr>
            <p:ph type="body" idx="1"/>
          </p:nvPr>
        </p:nvSpPr>
        <p:spPr>
          <a:xfrm>
            <a:off x="347649" y="1155786"/>
            <a:ext cx="8447100" cy="3477000"/>
          </a:xfrm>
          <a:prstGeom prst="rect">
            <a:avLst/>
          </a:prstGeom>
          <a:noFill/>
          <a:ln>
            <a:noFill/>
          </a:ln>
        </p:spPr>
        <p:txBody>
          <a:bodyPr spcFirstLastPara="1" wrap="square" lIns="34275" tIns="17125" rIns="34275" bIns="17125" anchor="t" anchorCtr="0">
            <a:normAutofit/>
          </a:bodyPr>
          <a:lstStyle>
            <a:lvl1pPr marL="457200" marR="0" lvl="0" indent="-228600" algn="l" rtl="0">
              <a:lnSpc>
                <a:spcPct val="90000"/>
              </a:lnSpc>
              <a:spcBef>
                <a:spcPts val="40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914400" marR="0" lvl="1" indent="-304800" algn="l" rtl="0">
              <a:lnSpc>
                <a:spcPct val="90000"/>
              </a:lnSpc>
              <a:spcBef>
                <a:spcPts val="2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2pPr>
            <a:lvl3pPr marL="1371600" marR="0" lvl="2" indent="-304800" algn="l" rtl="0">
              <a:lnSpc>
                <a:spcPct val="90000"/>
              </a:lnSpc>
              <a:spcBef>
                <a:spcPts val="2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3pPr>
            <a:lvl4pPr marL="1828800" marR="0" lvl="3" indent="-304800" algn="l" rtl="0">
              <a:lnSpc>
                <a:spcPct val="90000"/>
              </a:lnSpc>
              <a:spcBef>
                <a:spcPts val="2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4pPr>
            <a:lvl5pPr marL="2286000" marR="0" lvl="4" indent="-304800" algn="l" rtl="0">
              <a:lnSpc>
                <a:spcPct val="90000"/>
              </a:lnSpc>
              <a:spcBef>
                <a:spcPts val="200"/>
              </a:spcBef>
              <a:spcAft>
                <a:spcPts val="0"/>
              </a:spcAft>
              <a:buClr>
                <a:srgbClr val="000000"/>
              </a:buClr>
              <a:buSzPts val="1200"/>
              <a:buFont typeface="Arial"/>
              <a:buChar char="•"/>
              <a:defRPr sz="12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500"/>
              <a:buFont typeface="Arial"/>
              <a:buNone/>
              <a:defRPr sz="5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500"/>
              <a:buFont typeface="Arial"/>
              <a:buNone/>
              <a:defRPr sz="5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500"/>
              <a:buFont typeface="Arial"/>
              <a:buNone/>
              <a:defRPr sz="5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500"/>
              <a:buFont typeface="Arial"/>
              <a:buNone/>
              <a:defRPr sz="5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349404" y="285655"/>
            <a:ext cx="8447088" cy="41505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4" name="Google Shape;174;p31"/>
          <p:cNvSpPr txBox="1">
            <a:spLocks noGrp="1"/>
          </p:cNvSpPr>
          <p:nvPr>
            <p:ph type="body" idx="1"/>
          </p:nvPr>
        </p:nvSpPr>
        <p:spPr>
          <a:xfrm>
            <a:off x="348671" y="912156"/>
            <a:ext cx="8447650" cy="3133238"/>
          </a:xfrm>
          <a:prstGeom prst="rect">
            <a:avLst/>
          </a:prstGeom>
          <a:noFill/>
          <a:ln>
            <a:noFill/>
          </a:ln>
        </p:spPr>
        <p:txBody>
          <a:bodyPr spcFirstLastPara="1" wrap="square" lIns="0" tIns="0" rIns="0" bIns="0" anchor="t" anchorCtr="0">
            <a:noAutofit/>
          </a:bodyPr>
          <a:lstStyle>
            <a:lvl1pPr marL="457200" marR="0" lvl="0" indent="-292100" algn="l" rtl="0">
              <a:lnSpc>
                <a:spcPct val="114000"/>
              </a:lnSpc>
              <a:spcBef>
                <a:spcPts val="0"/>
              </a:spcBef>
              <a:spcAft>
                <a:spcPts val="0"/>
              </a:spcAft>
              <a:buClr>
                <a:schemeClr val="dk1"/>
              </a:buClr>
              <a:buSzPts val="1000"/>
              <a:buFont typeface="Noto Sans Symbols"/>
              <a:buChar char="⦿"/>
              <a:defRPr sz="1600" b="0" i="0" u="none" strike="noStrike" cap="none">
                <a:solidFill>
                  <a:schemeClr val="dk1"/>
                </a:solidFill>
                <a:latin typeface="Arial"/>
                <a:ea typeface="Arial"/>
                <a:cs typeface="Arial"/>
                <a:sym typeface="Arial"/>
              </a:defRPr>
            </a:lvl1pPr>
            <a:lvl2pPr marL="914400" marR="0" lvl="1" indent="-336550" algn="l" rtl="0">
              <a:lnSpc>
                <a:spcPct val="114000"/>
              </a:lnSpc>
              <a:spcBef>
                <a:spcPts val="0"/>
              </a:spcBef>
              <a:spcAft>
                <a:spcPts val="0"/>
              </a:spcAft>
              <a:buClr>
                <a:schemeClr val="dk1"/>
              </a:buClr>
              <a:buSzPts val="17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114000"/>
              </a:lnSpc>
              <a:spcBef>
                <a:spcPts val="0"/>
              </a:spcBef>
              <a:spcAft>
                <a:spcPts val="0"/>
              </a:spcAft>
              <a:buClr>
                <a:schemeClr val="dk1"/>
              </a:buClr>
              <a:buSzPts val="1500"/>
              <a:buFont typeface="Courier New"/>
              <a:buChar char="o"/>
              <a:defRPr sz="1500" b="0" i="0" u="none" strike="noStrike" cap="none">
                <a:solidFill>
                  <a:schemeClr val="dk1"/>
                </a:solidFill>
                <a:latin typeface="Arial"/>
                <a:ea typeface="Arial"/>
                <a:cs typeface="Arial"/>
                <a:sym typeface="Arial"/>
              </a:defRPr>
            </a:lvl3pPr>
            <a:lvl4pPr marL="1828800" marR="0" lvl="3" indent="-285750" algn="l" rtl="0">
              <a:lnSpc>
                <a:spcPct val="114000"/>
              </a:lnSpc>
              <a:spcBef>
                <a:spcPts val="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4pPr>
            <a:lvl5pPr marL="2286000" marR="0" lvl="4" indent="-336550" algn="l" rtl="0">
              <a:lnSpc>
                <a:spcPct val="114000"/>
              </a:lnSpc>
              <a:spcBef>
                <a:spcPts val="0"/>
              </a:spcBef>
              <a:spcAft>
                <a:spcPts val="0"/>
              </a:spcAft>
              <a:buClr>
                <a:schemeClr val="dk1"/>
              </a:buClr>
              <a:buSzPts val="1700"/>
              <a:buFont typeface="Arial"/>
              <a:buChar char="•"/>
              <a:defRPr sz="1500" b="0" i="0" u="none" strike="noStrike" cap="none">
                <a:solidFill>
                  <a:schemeClr val="dk1"/>
                </a:solidFill>
                <a:latin typeface="Arial"/>
                <a:ea typeface="Arial"/>
                <a:cs typeface="Arial"/>
                <a:sym typeface="Arial"/>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175" name="Google Shape;175;p31"/>
          <p:cNvSpPr txBox="1">
            <a:spLocks noGrp="1"/>
          </p:cNvSpPr>
          <p:nvPr>
            <p:ph type="sldNum" idx="12"/>
          </p:nvPr>
        </p:nvSpPr>
        <p:spPr>
          <a:xfrm>
            <a:off x="6738657" y="4630341"/>
            <a:ext cx="2057695" cy="273938"/>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3"/>
        <p:cNvGrpSpPr/>
        <p:nvPr/>
      </p:nvGrpSpPr>
      <p:grpSpPr>
        <a:xfrm>
          <a:off x="0" y="0"/>
          <a:ext cx="0" cy="0"/>
          <a:chOff x="0" y="0"/>
          <a:chExt cx="0" cy="0"/>
        </a:xfrm>
      </p:grpSpPr>
      <p:sp>
        <p:nvSpPr>
          <p:cNvPr id="254" name="Google Shape;254;p41"/>
          <p:cNvSpPr txBox="1">
            <a:spLocks noGrp="1"/>
          </p:cNvSpPr>
          <p:nvPr>
            <p:ph type="title"/>
          </p:nvPr>
        </p:nvSpPr>
        <p:spPr>
          <a:xfrm>
            <a:off x="349404" y="285655"/>
            <a:ext cx="8447088" cy="41505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5" name="Google Shape;255;p41"/>
          <p:cNvSpPr txBox="1">
            <a:spLocks noGrp="1"/>
          </p:cNvSpPr>
          <p:nvPr>
            <p:ph type="body" idx="1"/>
          </p:nvPr>
        </p:nvSpPr>
        <p:spPr>
          <a:xfrm>
            <a:off x="348671" y="912156"/>
            <a:ext cx="8447650" cy="3133238"/>
          </a:xfrm>
          <a:prstGeom prst="rect">
            <a:avLst/>
          </a:prstGeom>
          <a:noFill/>
          <a:ln>
            <a:noFill/>
          </a:ln>
        </p:spPr>
        <p:txBody>
          <a:bodyPr spcFirstLastPara="1" wrap="square" lIns="0" tIns="0" rIns="0" bIns="0" anchor="t" anchorCtr="0">
            <a:noAutofit/>
          </a:bodyPr>
          <a:lstStyle>
            <a:lvl1pPr marL="457200" marR="0" lvl="0" indent="-292100" algn="l" rtl="0">
              <a:lnSpc>
                <a:spcPct val="114000"/>
              </a:lnSpc>
              <a:spcBef>
                <a:spcPts val="0"/>
              </a:spcBef>
              <a:spcAft>
                <a:spcPts val="0"/>
              </a:spcAft>
              <a:buClr>
                <a:schemeClr val="dk1"/>
              </a:buClr>
              <a:buSzPts val="1000"/>
              <a:buFont typeface="Noto Sans Symbols"/>
              <a:buChar char="⦿"/>
              <a:defRPr sz="1600" b="0" i="0" u="none" strike="noStrike" cap="none">
                <a:solidFill>
                  <a:schemeClr val="dk1"/>
                </a:solidFill>
                <a:latin typeface="Arial"/>
                <a:ea typeface="Arial"/>
                <a:cs typeface="Arial"/>
                <a:sym typeface="Arial"/>
              </a:defRPr>
            </a:lvl1pPr>
            <a:lvl2pPr marL="914400" marR="0" lvl="1" indent="-336550" algn="l" rtl="0">
              <a:lnSpc>
                <a:spcPct val="114000"/>
              </a:lnSpc>
              <a:spcBef>
                <a:spcPts val="0"/>
              </a:spcBef>
              <a:spcAft>
                <a:spcPts val="0"/>
              </a:spcAft>
              <a:buClr>
                <a:schemeClr val="dk1"/>
              </a:buClr>
              <a:buSzPts val="17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114000"/>
              </a:lnSpc>
              <a:spcBef>
                <a:spcPts val="0"/>
              </a:spcBef>
              <a:spcAft>
                <a:spcPts val="0"/>
              </a:spcAft>
              <a:buClr>
                <a:schemeClr val="dk1"/>
              </a:buClr>
              <a:buSzPts val="1500"/>
              <a:buFont typeface="Courier New"/>
              <a:buChar char="o"/>
              <a:defRPr sz="1500" b="0" i="0" u="none" strike="noStrike" cap="none">
                <a:solidFill>
                  <a:schemeClr val="dk1"/>
                </a:solidFill>
                <a:latin typeface="Arial"/>
                <a:ea typeface="Arial"/>
                <a:cs typeface="Arial"/>
                <a:sym typeface="Arial"/>
              </a:defRPr>
            </a:lvl3pPr>
            <a:lvl4pPr marL="1828800" marR="0" lvl="3" indent="-285750" algn="l" rtl="0">
              <a:lnSpc>
                <a:spcPct val="114000"/>
              </a:lnSpc>
              <a:spcBef>
                <a:spcPts val="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4pPr>
            <a:lvl5pPr marL="2286000" marR="0" lvl="4" indent="-336550" algn="l" rtl="0">
              <a:lnSpc>
                <a:spcPct val="114000"/>
              </a:lnSpc>
              <a:spcBef>
                <a:spcPts val="0"/>
              </a:spcBef>
              <a:spcAft>
                <a:spcPts val="0"/>
              </a:spcAft>
              <a:buClr>
                <a:schemeClr val="dk1"/>
              </a:buClr>
              <a:buSzPts val="1700"/>
              <a:buFont typeface="Arial"/>
              <a:buChar char="•"/>
              <a:defRPr sz="1500" b="0" i="0" u="none" strike="noStrike" cap="none">
                <a:solidFill>
                  <a:schemeClr val="dk1"/>
                </a:solidFill>
                <a:latin typeface="Arial"/>
                <a:ea typeface="Arial"/>
                <a:cs typeface="Arial"/>
                <a:sym typeface="Arial"/>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256" name="Google Shape;256;p41"/>
          <p:cNvSpPr txBox="1">
            <a:spLocks noGrp="1"/>
          </p:cNvSpPr>
          <p:nvPr>
            <p:ph type="sldNum" idx="12"/>
          </p:nvPr>
        </p:nvSpPr>
        <p:spPr>
          <a:xfrm>
            <a:off x="6738657" y="4630341"/>
            <a:ext cx="2057695" cy="273938"/>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7"/>
        <p:cNvGrpSpPr/>
        <p:nvPr/>
      </p:nvGrpSpPr>
      <p:grpSpPr>
        <a:xfrm>
          <a:off x="0" y="0"/>
          <a:ext cx="0" cy="0"/>
          <a:chOff x="0" y="0"/>
          <a:chExt cx="0" cy="0"/>
        </a:xfrm>
      </p:grpSpPr>
      <p:sp>
        <p:nvSpPr>
          <p:cNvPr id="268" name="Google Shape;268;p45"/>
          <p:cNvSpPr txBox="1">
            <a:spLocks noGrp="1"/>
          </p:cNvSpPr>
          <p:nvPr>
            <p:ph type="title"/>
          </p:nvPr>
        </p:nvSpPr>
        <p:spPr>
          <a:xfrm>
            <a:off x="349404" y="285655"/>
            <a:ext cx="8447088" cy="41505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9" name="Google Shape;269;p45"/>
          <p:cNvSpPr txBox="1">
            <a:spLocks noGrp="1"/>
          </p:cNvSpPr>
          <p:nvPr>
            <p:ph type="body" idx="1"/>
          </p:nvPr>
        </p:nvSpPr>
        <p:spPr>
          <a:xfrm>
            <a:off x="348671" y="912156"/>
            <a:ext cx="8447650" cy="3133238"/>
          </a:xfrm>
          <a:prstGeom prst="rect">
            <a:avLst/>
          </a:prstGeom>
          <a:noFill/>
          <a:ln>
            <a:noFill/>
          </a:ln>
        </p:spPr>
        <p:txBody>
          <a:bodyPr spcFirstLastPara="1" wrap="square" lIns="0" tIns="0" rIns="0" bIns="0" anchor="t" anchorCtr="0">
            <a:noAutofit/>
          </a:bodyPr>
          <a:lstStyle>
            <a:lvl1pPr marL="457200" marR="0" lvl="0" indent="-292100" algn="l" rtl="0">
              <a:lnSpc>
                <a:spcPct val="114000"/>
              </a:lnSpc>
              <a:spcBef>
                <a:spcPts val="0"/>
              </a:spcBef>
              <a:spcAft>
                <a:spcPts val="0"/>
              </a:spcAft>
              <a:buClr>
                <a:schemeClr val="dk1"/>
              </a:buClr>
              <a:buSzPts val="1000"/>
              <a:buFont typeface="Noto Sans Symbols"/>
              <a:buChar char="⦿"/>
              <a:defRPr sz="1600" b="0" i="0" u="none" strike="noStrike" cap="none">
                <a:solidFill>
                  <a:schemeClr val="dk1"/>
                </a:solidFill>
                <a:latin typeface="Arial"/>
                <a:ea typeface="Arial"/>
                <a:cs typeface="Arial"/>
                <a:sym typeface="Arial"/>
              </a:defRPr>
            </a:lvl1pPr>
            <a:lvl2pPr marL="914400" marR="0" lvl="1" indent="-336550" algn="l" rtl="0">
              <a:lnSpc>
                <a:spcPct val="114000"/>
              </a:lnSpc>
              <a:spcBef>
                <a:spcPts val="0"/>
              </a:spcBef>
              <a:spcAft>
                <a:spcPts val="0"/>
              </a:spcAft>
              <a:buClr>
                <a:schemeClr val="dk1"/>
              </a:buClr>
              <a:buSzPts val="17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114000"/>
              </a:lnSpc>
              <a:spcBef>
                <a:spcPts val="0"/>
              </a:spcBef>
              <a:spcAft>
                <a:spcPts val="0"/>
              </a:spcAft>
              <a:buClr>
                <a:schemeClr val="dk1"/>
              </a:buClr>
              <a:buSzPts val="1500"/>
              <a:buFont typeface="Courier New"/>
              <a:buChar char="o"/>
              <a:defRPr sz="1500" b="0" i="0" u="none" strike="noStrike" cap="none">
                <a:solidFill>
                  <a:schemeClr val="dk1"/>
                </a:solidFill>
                <a:latin typeface="Arial"/>
                <a:ea typeface="Arial"/>
                <a:cs typeface="Arial"/>
                <a:sym typeface="Arial"/>
              </a:defRPr>
            </a:lvl3pPr>
            <a:lvl4pPr marL="1828800" marR="0" lvl="3" indent="-285750" algn="l" rtl="0">
              <a:lnSpc>
                <a:spcPct val="114000"/>
              </a:lnSpc>
              <a:spcBef>
                <a:spcPts val="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4pPr>
            <a:lvl5pPr marL="2286000" marR="0" lvl="4" indent="-336550" algn="l" rtl="0">
              <a:lnSpc>
                <a:spcPct val="114000"/>
              </a:lnSpc>
              <a:spcBef>
                <a:spcPts val="0"/>
              </a:spcBef>
              <a:spcAft>
                <a:spcPts val="0"/>
              </a:spcAft>
              <a:buClr>
                <a:schemeClr val="dk1"/>
              </a:buClr>
              <a:buSzPts val="1700"/>
              <a:buFont typeface="Arial"/>
              <a:buChar char="•"/>
              <a:defRPr sz="1500" b="0" i="0" u="none" strike="noStrike" cap="none">
                <a:solidFill>
                  <a:schemeClr val="dk1"/>
                </a:solidFill>
                <a:latin typeface="Arial"/>
                <a:ea typeface="Arial"/>
                <a:cs typeface="Arial"/>
                <a:sym typeface="Arial"/>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270" name="Google Shape;270;p45"/>
          <p:cNvSpPr txBox="1">
            <a:spLocks noGrp="1"/>
          </p:cNvSpPr>
          <p:nvPr>
            <p:ph type="sldNum" idx="12"/>
          </p:nvPr>
        </p:nvSpPr>
        <p:spPr>
          <a:xfrm>
            <a:off x="6738657" y="4630341"/>
            <a:ext cx="2057695" cy="273938"/>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
        <p:cNvGrpSpPr/>
        <p:nvPr/>
      </p:nvGrpSpPr>
      <p:grpSpPr>
        <a:xfrm>
          <a:off x="0" y="0"/>
          <a:ext cx="0" cy="0"/>
          <a:chOff x="0" y="0"/>
          <a:chExt cx="0" cy="0"/>
        </a:xfrm>
      </p:grpSpPr>
      <p:sp>
        <p:nvSpPr>
          <p:cNvPr id="341" name="Google Shape;341;p54"/>
          <p:cNvSpPr txBox="1">
            <a:spLocks noGrp="1"/>
          </p:cNvSpPr>
          <p:nvPr>
            <p:ph type="title"/>
          </p:nvPr>
        </p:nvSpPr>
        <p:spPr>
          <a:xfrm>
            <a:off x="349404" y="285655"/>
            <a:ext cx="8447088" cy="415054"/>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2" name="Google Shape;342;p54"/>
          <p:cNvSpPr txBox="1">
            <a:spLocks noGrp="1"/>
          </p:cNvSpPr>
          <p:nvPr>
            <p:ph type="body" idx="1"/>
          </p:nvPr>
        </p:nvSpPr>
        <p:spPr>
          <a:xfrm>
            <a:off x="348671" y="912156"/>
            <a:ext cx="8447650" cy="3133238"/>
          </a:xfrm>
          <a:prstGeom prst="rect">
            <a:avLst/>
          </a:prstGeom>
          <a:noFill/>
          <a:ln>
            <a:noFill/>
          </a:ln>
        </p:spPr>
        <p:txBody>
          <a:bodyPr spcFirstLastPara="1" wrap="square" lIns="0" tIns="0" rIns="0" bIns="0" anchor="t" anchorCtr="0">
            <a:noAutofit/>
          </a:bodyPr>
          <a:lstStyle>
            <a:lvl1pPr marL="457200" marR="0" lvl="0" indent="-292100" algn="l" rtl="0">
              <a:lnSpc>
                <a:spcPct val="114000"/>
              </a:lnSpc>
              <a:spcBef>
                <a:spcPts val="0"/>
              </a:spcBef>
              <a:spcAft>
                <a:spcPts val="0"/>
              </a:spcAft>
              <a:buClr>
                <a:schemeClr val="dk1"/>
              </a:buClr>
              <a:buSzPts val="1000"/>
              <a:buFont typeface="Noto Sans Symbols"/>
              <a:buChar char="⦿"/>
              <a:defRPr sz="1600" b="0" i="0" u="none" strike="noStrike" cap="none">
                <a:solidFill>
                  <a:schemeClr val="dk1"/>
                </a:solidFill>
                <a:latin typeface="Arial"/>
                <a:ea typeface="Arial"/>
                <a:cs typeface="Arial"/>
                <a:sym typeface="Arial"/>
              </a:defRPr>
            </a:lvl1pPr>
            <a:lvl2pPr marL="914400" marR="0" lvl="1" indent="-336550" algn="l" rtl="0">
              <a:lnSpc>
                <a:spcPct val="114000"/>
              </a:lnSpc>
              <a:spcBef>
                <a:spcPts val="0"/>
              </a:spcBef>
              <a:spcAft>
                <a:spcPts val="0"/>
              </a:spcAft>
              <a:buClr>
                <a:schemeClr val="dk1"/>
              </a:buClr>
              <a:buSzPts val="1700"/>
              <a:buFont typeface="Arial"/>
              <a:buChar char="•"/>
              <a:defRPr sz="1500" b="0" i="0" u="none" strike="noStrike" cap="none">
                <a:solidFill>
                  <a:schemeClr val="dk1"/>
                </a:solidFill>
                <a:latin typeface="Arial"/>
                <a:ea typeface="Arial"/>
                <a:cs typeface="Arial"/>
                <a:sym typeface="Arial"/>
              </a:defRPr>
            </a:lvl2pPr>
            <a:lvl3pPr marL="1371600" marR="0" lvl="2" indent="-323850" algn="l" rtl="0">
              <a:lnSpc>
                <a:spcPct val="114000"/>
              </a:lnSpc>
              <a:spcBef>
                <a:spcPts val="0"/>
              </a:spcBef>
              <a:spcAft>
                <a:spcPts val="0"/>
              </a:spcAft>
              <a:buClr>
                <a:schemeClr val="dk1"/>
              </a:buClr>
              <a:buSzPts val="1500"/>
              <a:buFont typeface="Courier New"/>
              <a:buChar char="o"/>
              <a:defRPr sz="1500" b="0" i="0" u="none" strike="noStrike" cap="none">
                <a:solidFill>
                  <a:schemeClr val="dk1"/>
                </a:solidFill>
                <a:latin typeface="Arial"/>
                <a:ea typeface="Arial"/>
                <a:cs typeface="Arial"/>
                <a:sym typeface="Arial"/>
              </a:defRPr>
            </a:lvl3pPr>
            <a:lvl4pPr marL="1828800" marR="0" lvl="3" indent="-285750" algn="l" rtl="0">
              <a:lnSpc>
                <a:spcPct val="114000"/>
              </a:lnSpc>
              <a:spcBef>
                <a:spcPts val="0"/>
              </a:spcBef>
              <a:spcAft>
                <a:spcPts val="0"/>
              </a:spcAft>
              <a:buClr>
                <a:schemeClr val="dk1"/>
              </a:buClr>
              <a:buSzPts val="900"/>
              <a:buFont typeface="Noto Sans Symbols"/>
              <a:buChar char="⦿"/>
              <a:defRPr sz="1500" b="0" i="0" u="none" strike="noStrike" cap="none">
                <a:solidFill>
                  <a:schemeClr val="dk1"/>
                </a:solidFill>
                <a:latin typeface="Arial"/>
                <a:ea typeface="Arial"/>
                <a:cs typeface="Arial"/>
                <a:sym typeface="Arial"/>
              </a:defRPr>
            </a:lvl4pPr>
            <a:lvl5pPr marL="2286000" marR="0" lvl="4" indent="-336550" algn="l" rtl="0">
              <a:lnSpc>
                <a:spcPct val="114000"/>
              </a:lnSpc>
              <a:spcBef>
                <a:spcPts val="0"/>
              </a:spcBef>
              <a:spcAft>
                <a:spcPts val="0"/>
              </a:spcAft>
              <a:buClr>
                <a:schemeClr val="dk1"/>
              </a:buClr>
              <a:buSzPts val="1700"/>
              <a:buFont typeface="Arial"/>
              <a:buChar char="•"/>
              <a:defRPr sz="1500" b="0" i="0" u="none" strike="noStrike" cap="none">
                <a:solidFill>
                  <a:schemeClr val="dk1"/>
                </a:solidFill>
                <a:latin typeface="Arial"/>
                <a:ea typeface="Arial"/>
                <a:cs typeface="Arial"/>
                <a:sym typeface="Arial"/>
              </a:defRPr>
            </a:lvl5pPr>
            <a:lvl6pPr marL="2743200" marR="0" lvl="5"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6pPr>
            <a:lvl7pPr marL="3200400" marR="0" lvl="6"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7pPr>
            <a:lvl8pPr marL="3657600" marR="0" lvl="7"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8pPr>
            <a:lvl9pPr marL="4114800" marR="0" lvl="8" indent="-292100" algn="l" rtl="0">
              <a:lnSpc>
                <a:spcPct val="90000"/>
              </a:lnSpc>
              <a:spcBef>
                <a:spcPts val="3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9pPr>
          </a:lstStyle>
          <a:p>
            <a:endParaRPr/>
          </a:p>
        </p:txBody>
      </p:sp>
      <p:sp>
        <p:nvSpPr>
          <p:cNvPr id="343" name="Google Shape;343;p54"/>
          <p:cNvSpPr txBox="1">
            <a:spLocks noGrp="1"/>
          </p:cNvSpPr>
          <p:nvPr>
            <p:ph type="sldNum" idx="12"/>
          </p:nvPr>
        </p:nvSpPr>
        <p:spPr>
          <a:xfrm>
            <a:off x="6738657" y="4630341"/>
            <a:ext cx="2057695" cy="273938"/>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52.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1.xml"/><Relationship Id="rId6" Type="http://schemas.openxmlformats.org/officeDocument/2006/relationships/hyperlink" Target="http://www.researchallofus.org/" TargetMode="Externa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262261"/>
            </a:gs>
            <a:gs pos="18000">
              <a:srgbClr val="262261"/>
            </a:gs>
            <a:gs pos="99000">
              <a:srgbClr val="5EAEE0"/>
            </a:gs>
            <a:gs pos="100000">
              <a:srgbClr val="5EAEE0"/>
            </a:gs>
          </a:gsLst>
          <a:lin ang="2700006" scaled="0"/>
        </a:gradFill>
        <a:effectLst/>
      </p:bgPr>
    </p:bg>
    <p:spTree>
      <p:nvGrpSpPr>
        <p:cNvPr id="1" name="Shape 476"/>
        <p:cNvGrpSpPr/>
        <p:nvPr/>
      </p:nvGrpSpPr>
      <p:grpSpPr>
        <a:xfrm>
          <a:off x="0" y="0"/>
          <a:ext cx="0" cy="0"/>
          <a:chOff x="0" y="0"/>
          <a:chExt cx="0" cy="0"/>
        </a:xfrm>
      </p:grpSpPr>
      <p:sp>
        <p:nvSpPr>
          <p:cNvPr id="477" name="Google Shape;477;p73"/>
          <p:cNvSpPr txBox="1">
            <a:spLocks noGrp="1"/>
          </p:cNvSpPr>
          <p:nvPr>
            <p:ph type="subTitle" idx="1"/>
          </p:nvPr>
        </p:nvSpPr>
        <p:spPr>
          <a:xfrm>
            <a:off x="802118" y="1470640"/>
            <a:ext cx="7743300" cy="1485600"/>
          </a:xfrm>
          <a:prstGeom prst="rect">
            <a:avLst/>
          </a:prstGeom>
          <a:noFill/>
          <a:ln>
            <a:noFill/>
          </a:ln>
        </p:spPr>
        <p:txBody>
          <a:bodyPr spcFirstLastPara="1" wrap="square" lIns="0" tIns="0" rIns="0" bIns="0" anchor="b" anchorCtr="0">
            <a:noAutofit/>
          </a:bodyPr>
          <a:lstStyle/>
          <a:p>
            <a:pPr marL="0" lvl="0" indent="0" algn="l" rtl="0">
              <a:lnSpc>
                <a:spcPct val="106944"/>
              </a:lnSpc>
              <a:spcBef>
                <a:spcPts val="0"/>
              </a:spcBef>
              <a:spcAft>
                <a:spcPts val="0"/>
              </a:spcAft>
              <a:buSzPts val="1600"/>
              <a:buNone/>
            </a:pPr>
            <a:r>
              <a:rPr lang="en"/>
              <a:t>Supporting National Enrollment:</a:t>
            </a:r>
            <a:endParaRPr/>
          </a:p>
          <a:p>
            <a:pPr marL="0" lvl="0" indent="0" algn="l" rtl="0">
              <a:lnSpc>
                <a:spcPct val="106944"/>
              </a:lnSpc>
              <a:spcBef>
                <a:spcPts val="0"/>
              </a:spcBef>
              <a:spcAft>
                <a:spcPts val="0"/>
              </a:spcAft>
              <a:buSzPts val="1600"/>
              <a:buNone/>
            </a:pPr>
            <a:r>
              <a:rPr lang="en"/>
              <a:t>Expansion of Remote Biosample Collection Protocols in the </a:t>
            </a:r>
            <a:r>
              <a:rPr lang="en" i="1"/>
              <a:t>All of Us</a:t>
            </a:r>
            <a:r>
              <a:rPr lang="en"/>
              <a:t> Research Program</a:t>
            </a:r>
            <a:endParaRPr>
              <a:solidFill>
                <a:schemeClr val="lt1"/>
              </a:solidFill>
            </a:endParaRPr>
          </a:p>
        </p:txBody>
      </p:sp>
      <p:sp>
        <p:nvSpPr>
          <p:cNvPr id="478" name="Google Shape;478;p73"/>
          <p:cNvSpPr txBox="1">
            <a:spLocks noGrp="1"/>
          </p:cNvSpPr>
          <p:nvPr>
            <p:ph type="body" idx="2"/>
          </p:nvPr>
        </p:nvSpPr>
        <p:spPr>
          <a:xfrm>
            <a:off x="802118" y="3067863"/>
            <a:ext cx="2751900" cy="573900"/>
          </a:xfrm>
          <a:prstGeom prst="rect">
            <a:avLst/>
          </a:prstGeom>
          <a:noFill/>
          <a:ln>
            <a:noFill/>
          </a:ln>
        </p:spPr>
        <p:txBody>
          <a:bodyPr spcFirstLastPara="1" wrap="square" lIns="0" tIns="0" rIns="0" bIns="0" anchor="t" anchorCtr="0">
            <a:noAutofit/>
          </a:bodyPr>
          <a:lstStyle/>
          <a:p>
            <a:pPr marL="0" lvl="0" indent="0" algn="l" rtl="0">
              <a:lnSpc>
                <a:spcPct val="114000"/>
              </a:lnSpc>
              <a:spcBef>
                <a:spcPts val="0"/>
              </a:spcBef>
              <a:spcAft>
                <a:spcPts val="0"/>
              </a:spcAft>
              <a:buClr>
                <a:schemeClr val="lt1"/>
              </a:buClr>
              <a:buSzPts val="900"/>
              <a:buFont typeface="Arial"/>
              <a:buNone/>
            </a:pPr>
            <a:r>
              <a:rPr lang="en"/>
              <a:t>April 6, 2022</a:t>
            </a:r>
            <a:endParaRPr/>
          </a:p>
          <a:p>
            <a:pPr marL="0" lvl="0" indent="0" algn="l" rtl="0">
              <a:lnSpc>
                <a:spcPct val="114000"/>
              </a:lnSpc>
              <a:spcBef>
                <a:spcPts val="0"/>
              </a:spcBef>
              <a:spcAft>
                <a:spcPts val="0"/>
              </a:spcAft>
              <a:buClr>
                <a:schemeClr val="lt1"/>
              </a:buClr>
              <a:buSzPts val="900"/>
              <a:buFont typeface="Arial"/>
              <a:buNone/>
            </a:pPr>
            <a:endParaRPr sz="600"/>
          </a:p>
          <a:p>
            <a:pPr marL="0" lvl="0" indent="0" algn="l" rtl="0">
              <a:lnSpc>
                <a:spcPct val="114000"/>
              </a:lnSpc>
              <a:spcBef>
                <a:spcPts val="0"/>
              </a:spcBef>
              <a:spcAft>
                <a:spcPts val="0"/>
              </a:spcAft>
              <a:buClr>
                <a:schemeClr val="lt1"/>
              </a:buClr>
              <a:buSzPts val="900"/>
              <a:buFont typeface="Arial"/>
              <a:buNone/>
            </a:pPr>
            <a:r>
              <a:rPr lang="en" sz="1000"/>
              <a:t>James McClain, PhD, MPH</a:t>
            </a:r>
            <a:endParaRPr sz="1000"/>
          </a:p>
          <a:p>
            <a:pPr marL="0" lvl="0" indent="0" algn="l" rtl="0">
              <a:lnSpc>
                <a:spcPct val="114000"/>
              </a:lnSpc>
              <a:spcBef>
                <a:spcPts val="0"/>
              </a:spcBef>
              <a:spcAft>
                <a:spcPts val="0"/>
              </a:spcAft>
              <a:buClr>
                <a:schemeClr val="lt1"/>
              </a:buClr>
              <a:buSzPts val="900"/>
              <a:buFont typeface="Arial"/>
              <a:buNone/>
            </a:pPr>
            <a:r>
              <a:rPr lang="en" sz="1000"/>
              <a:t>Chief, Participant Technology Branch</a:t>
            </a:r>
            <a:endParaRPr sz="1000"/>
          </a:p>
          <a:p>
            <a:pPr marL="0" lvl="0" indent="0" algn="l" rtl="0">
              <a:lnSpc>
                <a:spcPct val="114000"/>
              </a:lnSpc>
              <a:spcBef>
                <a:spcPts val="0"/>
              </a:spcBef>
              <a:spcAft>
                <a:spcPts val="0"/>
              </a:spcAft>
              <a:buClr>
                <a:schemeClr val="lt1"/>
              </a:buClr>
              <a:buSzPts val="900"/>
              <a:buFont typeface="Arial"/>
              <a:buNone/>
            </a:pPr>
            <a:r>
              <a:rPr lang="en" sz="1000"/>
              <a:t>Division of Technology &amp; Platform Development</a:t>
            </a:r>
            <a:endParaRPr sz="1000"/>
          </a:p>
          <a:p>
            <a:pPr marL="0" lvl="0" indent="0" algn="l" rtl="0">
              <a:lnSpc>
                <a:spcPct val="114000"/>
              </a:lnSpc>
              <a:spcBef>
                <a:spcPts val="0"/>
              </a:spcBef>
              <a:spcAft>
                <a:spcPts val="0"/>
              </a:spcAft>
              <a:buClr>
                <a:schemeClr val="lt1"/>
              </a:buClr>
              <a:buSzPts val="900"/>
              <a:buFont typeface="Arial"/>
              <a:buNone/>
            </a:pPr>
            <a:r>
              <a:rPr lang="en" sz="1000" i="1"/>
              <a:t>All of Us</a:t>
            </a:r>
            <a:r>
              <a:rPr lang="en" sz="1000"/>
              <a:t> Research Program</a:t>
            </a:r>
            <a:endParaRPr sz="1000"/>
          </a:p>
          <a:p>
            <a:pPr marL="0" lvl="0" indent="0" algn="l" rtl="0">
              <a:lnSpc>
                <a:spcPct val="114000"/>
              </a:lnSpc>
              <a:spcBef>
                <a:spcPts val="0"/>
              </a:spcBef>
              <a:spcAft>
                <a:spcPts val="0"/>
              </a:spcAft>
              <a:buClr>
                <a:schemeClr val="lt1"/>
              </a:buClr>
              <a:buSzPts val="900"/>
              <a:buFont typeface="Arial"/>
              <a:buNone/>
            </a:pPr>
            <a:r>
              <a:rPr lang="en" sz="1000"/>
              <a:t>National Institutes of Health</a:t>
            </a:r>
            <a:endParaRPr sz="1000"/>
          </a:p>
        </p:txBody>
      </p:sp>
      <p:pic>
        <p:nvPicPr>
          <p:cNvPr id="479" name="Google Shape;479;p73"/>
          <p:cNvPicPr preferRelativeResize="0"/>
          <p:nvPr/>
        </p:nvPicPr>
        <p:blipFill rotWithShape="1">
          <a:blip r:embed="rId3">
            <a:alphaModFix/>
          </a:blip>
          <a:srcRect/>
          <a:stretch/>
        </p:blipFill>
        <p:spPr>
          <a:xfrm>
            <a:off x="7254947" y="0"/>
            <a:ext cx="1290462" cy="12592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82"/>
          <p:cNvSpPr txBox="1">
            <a:spLocks noGrp="1"/>
          </p:cNvSpPr>
          <p:nvPr>
            <p:ph type="title"/>
          </p:nvPr>
        </p:nvSpPr>
        <p:spPr>
          <a:xfrm>
            <a:off x="349404" y="151515"/>
            <a:ext cx="84471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National Enrollment: Pilot Testing Remote Biosample Collection Protocol</a:t>
            </a:r>
            <a:endParaRPr/>
          </a:p>
        </p:txBody>
      </p:sp>
      <p:sp>
        <p:nvSpPr>
          <p:cNvPr id="594" name="Google Shape;594;p82"/>
          <p:cNvSpPr txBox="1">
            <a:spLocks noGrp="1"/>
          </p:cNvSpPr>
          <p:nvPr>
            <p:ph type="body" idx="1"/>
          </p:nvPr>
        </p:nvSpPr>
        <p:spPr>
          <a:xfrm>
            <a:off x="349400" y="1120125"/>
            <a:ext cx="8281200" cy="3761400"/>
          </a:xfrm>
          <a:prstGeom prst="rect">
            <a:avLst/>
          </a:prstGeom>
        </p:spPr>
        <p:txBody>
          <a:bodyPr spcFirstLastPara="1" wrap="square" lIns="34275" tIns="17125" rIns="34275" bIns="17125" anchor="t" anchorCtr="0">
            <a:noAutofit/>
          </a:bodyPr>
          <a:lstStyle/>
          <a:p>
            <a:pPr marL="457200" lvl="0" indent="-330715" algn="l" rtl="0">
              <a:lnSpc>
                <a:spcPct val="140000"/>
              </a:lnSpc>
              <a:spcBef>
                <a:spcPts val="400"/>
              </a:spcBef>
              <a:spcAft>
                <a:spcPts val="0"/>
              </a:spcAft>
              <a:buSzPts val="1608"/>
              <a:buChar char="●"/>
            </a:pPr>
            <a:r>
              <a:rPr lang="en" sz="1300" dirty="0"/>
              <a:t>As a program, </a:t>
            </a:r>
            <a:r>
              <a:rPr lang="en" sz="1300" b="1" i="1" dirty="0"/>
              <a:t>All of Us</a:t>
            </a:r>
            <a:r>
              <a:rPr lang="en" sz="1300" b="1" dirty="0"/>
              <a:t> has prioritized our standard biosample collection protocol including blood &amp; urine capture</a:t>
            </a:r>
            <a:endParaRPr sz="1300" b="1" dirty="0"/>
          </a:p>
          <a:p>
            <a:pPr marL="914400" marR="0" lvl="1" indent="-330200" algn="l" rtl="0">
              <a:lnSpc>
                <a:spcPct val="140000"/>
              </a:lnSpc>
              <a:spcBef>
                <a:spcPts val="1000"/>
              </a:spcBef>
              <a:spcAft>
                <a:spcPts val="0"/>
              </a:spcAft>
              <a:buSzPts val="1600"/>
              <a:buChar char="○"/>
            </a:pPr>
            <a:r>
              <a:rPr lang="en" sz="1300" dirty="0"/>
              <a:t>Establishing a robust biobank of samples for future analysis</a:t>
            </a:r>
            <a:endParaRPr sz="1300" dirty="0"/>
          </a:p>
          <a:p>
            <a:pPr marL="457200" marR="0" lvl="0" indent="-330200" algn="l" rtl="0">
              <a:lnSpc>
                <a:spcPct val="140000"/>
              </a:lnSpc>
              <a:spcBef>
                <a:spcPts val="1000"/>
              </a:spcBef>
              <a:spcAft>
                <a:spcPts val="0"/>
              </a:spcAft>
              <a:buSzPts val="1600"/>
              <a:buChar char="●"/>
            </a:pPr>
            <a:r>
              <a:rPr lang="en" sz="1300" b="1" i="1" dirty="0"/>
              <a:t>All of Us</a:t>
            </a:r>
            <a:r>
              <a:rPr lang="en" sz="1300" b="1" dirty="0"/>
              <a:t> began piloting use of in-home saliva collection kits in Q3/Q4 2019</a:t>
            </a:r>
            <a:endParaRPr sz="1300" b="1" dirty="0"/>
          </a:p>
          <a:p>
            <a:pPr marL="914400" marR="0" lvl="1" indent="-330715" algn="l" rtl="0">
              <a:lnSpc>
                <a:spcPct val="140000"/>
              </a:lnSpc>
              <a:spcBef>
                <a:spcPts val="1000"/>
              </a:spcBef>
              <a:spcAft>
                <a:spcPts val="0"/>
              </a:spcAft>
              <a:buSzPts val="1608"/>
              <a:buChar char="○"/>
            </a:pPr>
            <a:r>
              <a:rPr lang="en" sz="1300" dirty="0"/>
              <a:t>To expand participant access to biosample collection nationally</a:t>
            </a:r>
            <a:endParaRPr sz="1300" dirty="0"/>
          </a:p>
          <a:p>
            <a:pPr marL="457200" marR="0" lvl="0" indent="-330715" algn="l" rtl="0">
              <a:lnSpc>
                <a:spcPct val="140000"/>
              </a:lnSpc>
              <a:spcBef>
                <a:spcPts val="1000"/>
              </a:spcBef>
              <a:spcAft>
                <a:spcPts val="0"/>
              </a:spcAft>
              <a:buSzPts val="1608"/>
              <a:buChar char="●"/>
            </a:pPr>
            <a:r>
              <a:rPr lang="en" sz="1300" b="1" dirty="0"/>
              <a:t>Invited 6100 existing participants living in states without </a:t>
            </a:r>
            <a:r>
              <a:rPr lang="en" sz="1300" b="1" i="1" dirty="0"/>
              <a:t>All of Us</a:t>
            </a:r>
            <a:r>
              <a:rPr lang="en" sz="1300" b="1" dirty="0"/>
              <a:t> enrollment sites </a:t>
            </a:r>
            <a:r>
              <a:rPr lang="en" sz="1300" dirty="0"/>
              <a:t>to provide saliva samples</a:t>
            </a:r>
            <a:endParaRPr sz="1300" dirty="0"/>
          </a:p>
          <a:p>
            <a:pPr marL="914400" marR="0" lvl="1" indent="-330715" algn="l" rtl="0">
              <a:lnSpc>
                <a:spcPct val="140000"/>
              </a:lnSpc>
              <a:spcBef>
                <a:spcPts val="1000"/>
              </a:spcBef>
              <a:spcAft>
                <a:spcPts val="0"/>
              </a:spcAft>
              <a:buSzPts val="1608"/>
              <a:buChar char="○"/>
            </a:pPr>
            <a:r>
              <a:rPr lang="en" sz="1300" dirty="0"/>
              <a:t>38% order rate &amp; 88% return rate</a:t>
            </a:r>
            <a:endParaRPr sz="1300" dirty="0"/>
          </a:p>
          <a:p>
            <a:pPr marL="457200" marR="0" lvl="0" indent="-330715" algn="l" rtl="0">
              <a:lnSpc>
                <a:spcPct val="140000"/>
              </a:lnSpc>
              <a:spcBef>
                <a:spcPts val="1000"/>
              </a:spcBef>
              <a:spcAft>
                <a:spcPts val="1000"/>
              </a:spcAft>
              <a:buSzPts val="1608"/>
              <a:buChar char="●"/>
            </a:pPr>
            <a:r>
              <a:rPr lang="en" sz="1300" b="1" dirty="0"/>
              <a:t>Sustained pandemic restrictions</a:t>
            </a:r>
            <a:r>
              <a:rPr lang="en" sz="1300" dirty="0"/>
              <a:t> on research operations by late 2020 </a:t>
            </a:r>
            <a:r>
              <a:rPr lang="en" sz="1300" b="1" dirty="0"/>
              <a:t>increased the program’s interest in remote sample collections</a:t>
            </a:r>
            <a:endParaRPr sz="1300" b="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3"/>
          <p:cNvSpPr txBox="1">
            <a:spLocks noGrp="1"/>
          </p:cNvSpPr>
          <p:nvPr>
            <p:ph type="title"/>
          </p:nvPr>
        </p:nvSpPr>
        <p:spPr>
          <a:xfrm>
            <a:off x="349404" y="151515"/>
            <a:ext cx="84471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National Enrollment: Expansion of Remote Collection Protocols</a:t>
            </a:r>
            <a:endParaRPr/>
          </a:p>
        </p:txBody>
      </p:sp>
      <p:sp>
        <p:nvSpPr>
          <p:cNvPr id="600" name="Google Shape;600;p83"/>
          <p:cNvSpPr txBox="1">
            <a:spLocks noGrp="1"/>
          </p:cNvSpPr>
          <p:nvPr>
            <p:ph type="body" idx="1"/>
          </p:nvPr>
        </p:nvSpPr>
        <p:spPr>
          <a:xfrm>
            <a:off x="353200" y="1075325"/>
            <a:ext cx="5820600" cy="3917700"/>
          </a:xfrm>
          <a:prstGeom prst="rect">
            <a:avLst/>
          </a:prstGeom>
        </p:spPr>
        <p:txBody>
          <a:bodyPr spcFirstLastPara="1" wrap="square" lIns="34275" tIns="17125" rIns="34275" bIns="17125" anchor="t" anchorCtr="0">
            <a:normAutofit fontScale="77500" lnSpcReduction="20000"/>
          </a:bodyPr>
          <a:lstStyle/>
          <a:p>
            <a:pPr marL="457200" marR="0" lvl="0" indent="-312261" algn="l" rtl="0">
              <a:lnSpc>
                <a:spcPct val="150000"/>
              </a:lnSpc>
              <a:spcBef>
                <a:spcPts val="400"/>
              </a:spcBef>
              <a:spcAft>
                <a:spcPts val="0"/>
              </a:spcAft>
              <a:buSzPct val="99525"/>
              <a:buChar char="●"/>
            </a:pPr>
            <a:r>
              <a:rPr lang="en" sz="1708" b="1" i="1" dirty="0"/>
              <a:t>All of Us</a:t>
            </a:r>
            <a:r>
              <a:rPr lang="en" sz="1708" b="1" dirty="0"/>
              <a:t> expanded access to the in-home saliva collection protocol progressively to participants beginning in Dec 2020</a:t>
            </a:r>
            <a:endParaRPr sz="1708" b="1" dirty="0"/>
          </a:p>
          <a:p>
            <a:pPr marL="914400" marR="0" lvl="1" indent="-312660" algn="l" rtl="0">
              <a:lnSpc>
                <a:spcPct val="150000"/>
              </a:lnSpc>
              <a:spcBef>
                <a:spcPts val="0"/>
              </a:spcBef>
              <a:spcAft>
                <a:spcPts val="0"/>
              </a:spcAft>
              <a:buSzPct val="100000"/>
              <a:buChar char="○"/>
            </a:pPr>
            <a:r>
              <a:rPr lang="en" sz="1708" dirty="0"/>
              <a:t>Initially through batch invitations based on </a:t>
            </a:r>
            <a:endParaRPr sz="1708" dirty="0"/>
          </a:p>
          <a:p>
            <a:pPr marL="1371600" marR="0" lvl="2" indent="-312660" algn="l" rtl="0">
              <a:lnSpc>
                <a:spcPct val="150000"/>
              </a:lnSpc>
              <a:spcBef>
                <a:spcPts val="0"/>
              </a:spcBef>
              <a:spcAft>
                <a:spcPts val="0"/>
              </a:spcAft>
              <a:buSzPct val="100000"/>
              <a:buChar char="■"/>
            </a:pPr>
            <a:r>
              <a:rPr lang="en" sz="1708" dirty="0"/>
              <a:t>State of residence (access to enrollment locations)</a:t>
            </a:r>
            <a:endParaRPr sz="1708" dirty="0"/>
          </a:p>
          <a:p>
            <a:pPr marL="1371600" marR="0" lvl="2" indent="-312660" algn="l" rtl="0">
              <a:lnSpc>
                <a:spcPct val="150000"/>
              </a:lnSpc>
              <a:spcBef>
                <a:spcPts val="0"/>
              </a:spcBef>
              <a:spcAft>
                <a:spcPts val="0"/>
              </a:spcAft>
              <a:buSzPct val="100000"/>
              <a:buChar char="■"/>
            </a:pPr>
            <a:r>
              <a:rPr lang="en" sz="1708" dirty="0"/>
              <a:t>Elapsed time since biosample eligibility</a:t>
            </a:r>
            <a:endParaRPr sz="1708" dirty="0"/>
          </a:p>
          <a:p>
            <a:pPr marL="914400" marR="0" lvl="1" indent="-312660" algn="l" rtl="0">
              <a:lnSpc>
                <a:spcPct val="150000"/>
              </a:lnSpc>
              <a:spcBef>
                <a:spcPts val="0"/>
              </a:spcBef>
              <a:spcAft>
                <a:spcPts val="0"/>
              </a:spcAft>
              <a:buSzPct val="100000"/>
              <a:buChar char="○"/>
            </a:pPr>
            <a:r>
              <a:rPr lang="en" sz="1708" dirty="0"/>
              <a:t>Progressively automated protocol workflows</a:t>
            </a:r>
            <a:endParaRPr sz="1708" dirty="0"/>
          </a:p>
          <a:p>
            <a:pPr marL="1371600" marR="0" lvl="2" indent="-312660" algn="l" rtl="0">
              <a:lnSpc>
                <a:spcPct val="150000"/>
              </a:lnSpc>
              <a:spcBef>
                <a:spcPts val="0"/>
              </a:spcBef>
              <a:spcAft>
                <a:spcPts val="0"/>
              </a:spcAft>
              <a:buSzPct val="100000"/>
              <a:buChar char="■"/>
            </a:pPr>
            <a:r>
              <a:rPr lang="en" sz="1708" dirty="0"/>
              <a:t>Real-time invite / portal ordering for 28 states / US territories</a:t>
            </a:r>
            <a:endParaRPr sz="1708" dirty="0"/>
          </a:p>
          <a:p>
            <a:pPr marL="1371600" marR="0" lvl="2" indent="-312660" algn="l" rtl="0">
              <a:lnSpc>
                <a:spcPct val="150000"/>
              </a:lnSpc>
              <a:spcBef>
                <a:spcPts val="0"/>
              </a:spcBef>
              <a:spcAft>
                <a:spcPts val="0"/>
              </a:spcAft>
              <a:buSzPct val="100000"/>
              <a:buChar char="■"/>
            </a:pPr>
            <a:r>
              <a:rPr lang="en" sz="1708" dirty="0"/>
              <a:t>Remaining 22 states received invites 6 months after biosample eligibility w/ no on-site sample collections</a:t>
            </a:r>
            <a:endParaRPr sz="1708" dirty="0"/>
          </a:p>
          <a:p>
            <a:pPr marL="457200" marR="0" lvl="0" indent="-312660" algn="l" rtl="0">
              <a:lnSpc>
                <a:spcPct val="150000"/>
              </a:lnSpc>
              <a:spcBef>
                <a:spcPts val="0"/>
              </a:spcBef>
              <a:spcAft>
                <a:spcPts val="0"/>
              </a:spcAft>
              <a:buSzPct val="100000"/>
              <a:buChar char="●"/>
            </a:pPr>
            <a:r>
              <a:rPr lang="en" sz="1708" dirty="0"/>
              <a:t>Protocol communications via email / SMS (based on user preference)</a:t>
            </a:r>
            <a:endParaRPr sz="1708" dirty="0"/>
          </a:p>
          <a:p>
            <a:pPr marL="914400" marR="0" lvl="1" indent="-312660" algn="l" rtl="0">
              <a:lnSpc>
                <a:spcPct val="150000"/>
              </a:lnSpc>
              <a:spcBef>
                <a:spcPts val="0"/>
              </a:spcBef>
              <a:spcAft>
                <a:spcPts val="0"/>
              </a:spcAft>
              <a:buSzPct val="100000"/>
              <a:buChar char="○"/>
            </a:pPr>
            <a:r>
              <a:rPr lang="en" sz="1708" dirty="0"/>
              <a:t>Invitation + 2 ordering reminder messages</a:t>
            </a:r>
            <a:endParaRPr sz="1708" dirty="0"/>
          </a:p>
          <a:p>
            <a:pPr marL="914400" marR="0" lvl="1" indent="-312660" algn="l" rtl="0">
              <a:lnSpc>
                <a:spcPct val="150000"/>
              </a:lnSpc>
              <a:spcBef>
                <a:spcPts val="0"/>
              </a:spcBef>
              <a:spcAft>
                <a:spcPts val="0"/>
              </a:spcAft>
              <a:buSzPct val="100000"/>
              <a:buChar char="○"/>
            </a:pPr>
            <a:r>
              <a:rPr lang="en" sz="1708" dirty="0"/>
              <a:t>Notifications including kit shipped &amp; received by biobank</a:t>
            </a:r>
            <a:endParaRPr sz="1708" dirty="0"/>
          </a:p>
          <a:p>
            <a:pPr marL="914400" marR="0" lvl="1" indent="-312660" algn="l" rtl="0">
              <a:lnSpc>
                <a:spcPct val="150000"/>
              </a:lnSpc>
              <a:spcBef>
                <a:spcPts val="0"/>
              </a:spcBef>
              <a:spcAft>
                <a:spcPts val="0"/>
              </a:spcAft>
              <a:buSzPct val="100000"/>
              <a:buChar char="○"/>
            </a:pPr>
            <a:r>
              <a:rPr lang="en" sz="1708" dirty="0"/>
              <a:t>Five return reminder notifications from 3 to 45 days post delivery</a:t>
            </a:r>
            <a:endParaRPr sz="1708" dirty="0"/>
          </a:p>
        </p:txBody>
      </p:sp>
      <p:pic>
        <p:nvPicPr>
          <p:cNvPr id="601" name="Google Shape;601;p83"/>
          <p:cNvPicPr preferRelativeResize="0"/>
          <p:nvPr/>
        </p:nvPicPr>
        <p:blipFill>
          <a:blip r:embed="rId3">
            <a:alphaModFix/>
          </a:blip>
          <a:stretch>
            <a:fillRect/>
          </a:stretch>
        </p:blipFill>
        <p:spPr>
          <a:xfrm>
            <a:off x="6646875" y="931225"/>
            <a:ext cx="1871075" cy="4061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84"/>
          <p:cNvSpPr txBox="1">
            <a:spLocks noGrp="1"/>
          </p:cNvSpPr>
          <p:nvPr>
            <p:ph type="title"/>
          </p:nvPr>
        </p:nvSpPr>
        <p:spPr>
          <a:xfrm>
            <a:off x="359000" y="158925"/>
            <a:ext cx="85950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Kit Ordering: Informational Content &amp; Shipping Address Confirmation</a:t>
            </a:r>
            <a:endParaRPr/>
          </a:p>
        </p:txBody>
      </p:sp>
      <p:sp>
        <p:nvSpPr>
          <p:cNvPr id="607" name="Google Shape;607;p84"/>
          <p:cNvSpPr txBox="1">
            <a:spLocks noGrp="1"/>
          </p:cNvSpPr>
          <p:nvPr>
            <p:ph type="body" idx="1"/>
          </p:nvPr>
        </p:nvSpPr>
        <p:spPr>
          <a:xfrm>
            <a:off x="501700" y="1194150"/>
            <a:ext cx="8095800" cy="330000"/>
          </a:xfrm>
          <a:prstGeom prst="rect">
            <a:avLst/>
          </a:prstGeom>
        </p:spPr>
        <p:txBody>
          <a:bodyPr spcFirstLastPara="1" wrap="square" lIns="34275" tIns="17125" rIns="34275" bIns="17125" anchor="t" anchorCtr="0">
            <a:normAutofit fontScale="25000" lnSpcReduction="20000"/>
          </a:bodyPr>
          <a:lstStyle/>
          <a:p>
            <a:pPr marL="0" marR="0" lvl="0" indent="0" algn="l" rtl="0">
              <a:lnSpc>
                <a:spcPct val="150000"/>
              </a:lnSpc>
              <a:spcBef>
                <a:spcPts val="400"/>
              </a:spcBef>
              <a:spcAft>
                <a:spcPts val="0"/>
              </a:spcAft>
              <a:buNone/>
            </a:pPr>
            <a:endParaRPr sz="4250" b="1"/>
          </a:p>
          <a:p>
            <a:pPr marL="0" marR="0" lvl="0" indent="0" algn="l" rtl="0">
              <a:lnSpc>
                <a:spcPct val="150000"/>
              </a:lnSpc>
              <a:spcBef>
                <a:spcPts val="400"/>
              </a:spcBef>
              <a:spcAft>
                <a:spcPts val="0"/>
              </a:spcAft>
              <a:buNone/>
            </a:pPr>
            <a:endParaRPr sz="1708"/>
          </a:p>
        </p:txBody>
      </p:sp>
      <p:pic>
        <p:nvPicPr>
          <p:cNvPr id="608" name="Google Shape;608;p84"/>
          <p:cNvPicPr preferRelativeResize="0"/>
          <p:nvPr/>
        </p:nvPicPr>
        <p:blipFill>
          <a:blip r:embed="rId3">
            <a:alphaModFix/>
          </a:blip>
          <a:stretch>
            <a:fillRect/>
          </a:stretch>
        </p:blipFill>
        <p:spPr>
          <a:xfrm>
            <a:off x="4243450" y="2082975"/>
            <a:ext cx="4710548" cy="2879675"/>
          </a:xfrm>
          <a:prstGeom prst="rect">
            <a:avLst/>
          </a:prstGeom>
          <a:noFill/>
          <a:ln>
            <a:noFill/>
          </a:ln>
        </p:spPr>
      </p:pic>
      <p:pic>
        <p:nvPicPr>
          <p:cNvPr id="609" name="Google Shape;609;p84"/>
          <p:cNvPicPr preferRelativeResize="0"/>
          <p:nvPr/>
        </p:nvPicPr>
        <p:blipFill rotWithShape="1">
          <a:blip r:embed="rId4">
            <a:alphaModFix/>
          </a:blip>
          <a:srcRect b="36832"/>
          <a:stretch/>
        </p:blipFill>
        <p:spPr>
          <a:xfrm>
            <a:off x="97476" y="1413700"/>
            <a:ext cx="4992102" cy="1927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5"/>
          <p:cNvSpPr txBox="1">
            <a:spLocks noGrp="1"/>
          </p:cNvSpPr>
          <p:nvPr>
            <p:ph type="title"/>
          </p:nvPr>
        </p:nvSpPr>
        <p:spPr>
          <a:xfrm>
            <a:off x="349404" y="151515"/>
            <a:ext cx="84471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Materials: Branded Packaging and Saliva Collection Kit</a:t>
            </a:r>
            <a:endParaRPr/>
          </a:p>
        </p:txBody>
      </p:sp>
      <p:sp>
        <p:nvSpPr>
          <p:cNvPr id="615" name="Google Shape;615;p85"/>
          <p:cNvSpPr txBox="1">
            <a:spLocks noGrp="1"/>
          </p:cNvSpPr>
          <p:nvPr>
            <p:ph type="body" idx="1"/>
          </p:nvPr>
        </p:nvSpPr>
        <p:spPr>
          <a:xfrm>
            <a:off x="496300" y="1194150"/>
            <a:ext cx="8300100" cy="330000"/>
          </a:xfrm>
          <a:prstGeom prst="rect">
            <a:avLst/>
          </a:prstGeom>
        </p:spPr>
        <p:txBody>
          <a:bodyPr spcFirstLastPara="1" wrap="square" lIns="34275" tIns="17125" rIns="34275" bIns="17125" anchor="t" anchorCtr="0">
            <a:normAutofit fontScale="25000" lnSpcReduction="20000"/>
          </a:bodyPr>
          <a:lstStyle/>
          <a:p>
            <a:pPr marL="0" marR="0" lvl="0" indent="0" algn="l" rtl="0">
              <a:lnSpc>
                <a:spcPct val="150000"/>
              </a:lnSpc>
              <a:spcBef>
                <a:spcPts val="400"/>
              </a:spcBef>
              <a:spcAft>
                <a:spcPts val="0"/>
              </a:spcAft>
              <a:buNone/>
            </a:pPr>
            <a:r>
              <a:rPr lang="en" sz="4250" b="1"/>
              <a:t>Branded </a:t>
            </a:r>
            <a:r>
              <a:rPr lang="en" sz="4250" b="1" i="1"/>
              <a:t>All of Us</a:t>
            </a:r>
            <a:r>
              <a:rPr lang="en" sz="4250" b="1"/>
              <a:t> in-home saliva collection packaging for Oragene-DX OGD-500 saliva kit for DNA collection / extraction</a:t>
            </a:r>
            <a:endParaRPr sz="4250" b="1"/>
          </a:p>
          <a:p>
            <a:pPr marL="0" marR="0" lvl="0" indent="0" algn="l" rtl="0">
              <a:lnSpc>
                <a:spcPct val="150000"/>
              </a:lnSpc>
              <a:spcBef>
                <a:spcPts val="400"/>
              </a:spcBef>
              <a:spcAft>
                <a:spcPts val="0"/>
              </a:spcAft>
              <a:buNone/>
            </a:pPr>
            <a:endParaRPr sz="1708"/>
          </a:p>
        </p:txBody>
      </p:sp>
      <p:pic>
        <p:nvPicPr>
          <p:cNvPr id="616" name="Google Shape;616;p85"/>
          <p:cNvPicPr preferRelativeResize="0"/>
          <p:nvPr/>
        </p:nvPicPr>
        <p:blipFill>
          <a:blip r:embed="rId3">
            <a:alphaModFix/>
          </a:blip>
          <a:stretch>
            <a:fillRect/>
          </a:stretch>
        </p:blipFill>
        <p:spPr>
          <a:xfrm>
            <a:off x="6248400" y="2534353"/>
            <a:ext cx="2349003" cy="2319999"/>
          </a:xfrm>
          <a:prstGeom prst="rect">
            <a:avLst/>
          </a:prstGeom>
          <a:noFill/>
          <a:ln>
            <a:noFill/>
          </a:ln>
        </p:spPr>
      </p:pic>
      <p:pic>
        <p:nvPicPr>
          <p:cNvPr id="617" name="Google Shape;617;p85"/>
          <p:cNvPicPr preferRelativeResize="0"/>
          <p:nvPr/>
        </p:nvPicPr>
        <p:blipFill rotWithShape="1">
          <a:blip r:embed="rId4">
            <a:alphaModFix/>
          </a:blip>
          <a:srcRect l="10828" t="6750" r="10758" b="21667"/>
          <a:stretch/>
        </p:blipFill>
        <p:spPr>
          <a:xfrm>
            <a:off x="535275" y="1638125"/>
            <a:ext cx="2643849" cy="1811700"/>
          </a:xfrm>
          <a:prstGeom prst="rect">
            <a:avLst/>
          </a:prstGeom>
          <a:noFill/>
          <a:ln>
            <a:noFill/>
          </a:ln>
        </p:spPr>
      </p:pic>
      <p:pic>
        <p:nvPicPr>
          <p:cNvPr id="618" name="Google Shape;618;p85"/>
          <p:cNvPicPr preferRelativeResize="0"/>
          <p:nvPr/>
        </p:nvPicPr>
        <p:blipFill>
          <a:blip r:embed="rId5">
            <a:alphaModFix/>
          </a:blip>
          <a:stretch>
            <a:fillRect/>
          </a:stretch>
        </p:blipFill>
        <p:spPr>
          <a:xfrm>
            <a:off x="3466562" y="2169375"/>
            <a:ext cx="2515676" cy="18884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86"/>
          <p:cNvSpPr txBox="1">
            <a:spLocks noGrp="1"/>
          </p:cNvSpPr>
          <p:nvPr>
            <p:ph type="title"/>
          </p:nvPr>
        </p:nvSpPr>
        <p:spPr>
          <a:xfrm>
            <a:off x="349404" y="151515"/>
            <a:ext cx="84471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Materials: Instruction Card Insert (English &amp; Spanish)</a:t>
            </a:r>
            <a:endParaRPr/>
          </a:p>
        </p:txBody>
      </p:sp>
      <p:sp>
        <p:nvSpPr>
          <p:cNvPr id="624" name="Google Shape;624;p86"/>
          <p:cNvSpPr txBox="1">
            <a:spLocks noGrp="1"/>
          </p:cNvSpPr>
          <p:nvPr>
            <p:ph type="body" idx="1"/>
          </p:nvPr>
        </p:nvSpPr>
        <p:spPr>
          <a:xfrm>
            <a:off x="501700" y="1194150"/>
            <a:ext cx="8274900" cy="330000"/>
          </a:xfrm>
          <a:prstGeom prst="rect">
            <a:avLst/>
          </a:prstGeom>
        </p:spPr>
        <p:txBody>
          <a:bodyPr spcFirstLastPara="1" wrap="square" lIns="34275" tIns="17125" rIns="34275" bIns="17125" anchor="t" anchorCtr="0">
            <a:normAutofit fontScale="25000" lnSpcReduction="20000"/>
          </a:bodyPr>
          <a:lstStyle/>
          <a:p>
            <a:pPr marL="0" marR="0" lvl="0" indent="0" algn="l" rtl="0">
              <a:lnSpc>
                <a:spcPct val="150000"/>
              </a:lnSpc>
              <a:spcBef>
                <a:spcPts val="400"/>
              </a:spcBef>
              <a:spcAft>
                <a:spcPts val="0"/>
              </a:spcAft>
              <a:buNone/>
            </a:pPr>
            <a:r>
              <a:rPr lang="en" sz="4250" b="1"/>
              <a:t>Custom </a:t>
            </a:r>
            <a:r>
              <a:rPr lang="en" sz="4250" b="1" i="1"/>
              <a:t>All of Us</a:t>
            </a:r>
            <a:r>
              <a:rPr lang="en" sz="4250" b="1"/>
              <a:t> in-home saliva collection instruction card insert provided in English &amp; Spanish within mailed kits</a:t>
            </a:r>
            <a:endParaRPr sz="4250" b="1"/>
          </a:p>
          <a:p>
            <a:pPr marL="0" marR="0" lvl="0" indent="0" algn="l" rtl="0">
              <a:lnSpc>
                <a:spcPct val="150000"/>
              </a:lnSpc>
              <a:spcBef>
                <a:spcPts val="400"/>
              </a:spcBef>
              <a:spcAft>
                <a:spcPts val="0"/>
              </a:spcAft>
              <a:buNone/>
            </a:pPr>
            <a:endParaRPr sz="1708"/>
          </a:p>
        </p:txBody>
      </p:sp>
      <p:pic>
        <p:nvPicPr>
          <p:cNvPr id="625" name="Google Shape;625;p86"/>
          <p:cNvPicPr preferRelativeResize="0"/>
          <p:nvPr/>
        </p:nvPicPr>
        <p:blipFill>
          <a:blip r:embed="rId3">
            <a:alphaModFix/>
          </a:blip>
          <a:stretch>
            <a:fillRect/>
          </a:stretch>
        </p:blipFill>
        <p:spPr>
          <a:xfrm>
            <a:off x="471800" y="1564725"/>
            <a:ext cx="4013549" cy="2967192"/>
          </a:xfrm>
          <a:prstGeom prst="rect">
            <a:avLst/>
          </a:prstGeom>
          <a:noFill/>
          <a:ln>
            <a:noFill/>
          </a:ln>
        </p:spPr>
      </p:pic>
      <p:pic>
        <p:nvPicPr>
          <p:cNvPr id="626" name="Google Shape;626;p86"/>
          <p:cNvPicPr preferRelativeResize="0"/>
          <p:nvPr/>
        </p:nvPicPr>
        <p:blipFill>
          <a:blip r:embed="rId4">
            <a:alphaModFix/>
          </a:blip>
          <a:stretch>
            <a:fillRect/>
          </a:stretch>
        </p:blipFill>
        <p:spPr>
          <a:xfrm>
            <a:off x="4763023" y="1565644"/>
            <a:ext cx="4013550" cy="2959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87"/>
          <p:cNvSpPr txBox="1">
            <a:spLocks noGrp="1"/>
          </p:cNvSpPr>
          <p:nvPr>
            <p:ph type="title"/>
          </p:nvPr>
        </p:nvSpPr>
        <p:spPr>
          <a:xfrm>
            <a:off x="349404" y="151515"/>
            <a:ext cx="84471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Sample Collections: In-Home Saliva Kit</a:t>
            </a:r>
            <a:endParaRPr/>
          </a:p>
        </p:txBody>
      </p:sp>
      <p:sp>
        <p:nvSpPr>
          <p:cNvPr id="632" name="Google Shape;632;p87"/>
          <p:cNvSpPr txBox="1">
            <a:spLocks noGrp="1"/>
          </p:cNvSpPr>
          <p:nvPr>
            <p:ph type="body" idx="1"/>
          </p:nvPr>
        </p:nvSpPr>
        <p:spPr>
          <a:xfrm>
            <a:off x="501700" y="1194150"/>
            <a:ext cx="4148400" cy="330000"/>
          </a:xfrm>
          <a:prstGeom prst="rect">
            <a:avLst/>
          </a:prstGeom>
        </p:spPr>
        <p:txBody>
          <a:bodyPr spcFirstLastPara="1" wrap="square" lIns="34275" tIns="17125" rIns="34275" bIns="17125" anchor="t" anchorCtr="0">
            <a:normAutofit fontScale="25000" lnSpcReduction="20000"/>
          </a:bodyPr>
          <a:lstStyle/>
          <a:p>
            <a:pPr marL="0" marR="0" lvl="0" indent="0" algn="l" rtl="0">
              <a:lnSpc>
                <a:spcPct val="150000"/>
              </a:lnSpc>
              <a:spcBef>
                <a:spcPts val="400"/>
              </a:spcBef>
              <a:spcAft>
                <a:spcPts val="0"/>
              </a:spcAft>
              <a:buNone/>
            </a:pPr>
            <a:r>
              <a:rPr lang="en" sz="4250" b="1" dirty="0"/>
              <a:t>In-home saliva collection invitations, kit orders, and returns by </a:t>
            </a:r>
            <a:r>
              <a:rPr lang="en" sz="4250" b="1" i="1" dirty="0"/>
              <a:t>All of Us </a:t>
            </a:r>
            <a:r>
              <a:rPr lang="en" sz="4250" b="1" dirty="0"/>
              <a:t>participants</a:t>
            </a:r>
            <a:endParaRPr sz="4250" b="1" dirty="0"/>
          </a:p>
          <a:p>
            <a:pPr marL="0" marR="0" lvl="0" indent="0" algn="l" rtl="0">
              <a:lnSpc>
                <a:spcPct val="150000"/>
              </a:lnSpc>
              <a:spcBef>
                <a:spcPts val="400"/>
              </a:spcBef>
              <a:spcAft>
                <a:spcPts val="0"/>
              </a:spcAft>
              <a:buNone/>
            </a:pPr>
            <a:endParaRPr sz="1708" dirty="0"/>
          </a:p>
        </p:txBody>
      </p:sp>
      <p:grpSp>
        <p:nvGrpSpPr>
          <p:cNvPr id="633" name="Google Shape;633;p87"/>
          <p:cNvGrpSpPr/>
          <p:nvPr/>
        </p:nvGrpSpPr>
        <p:grpSpPr>
          <a:xfrm>
            <a:off x="5143271" y="1747876"/>
            <a:ext cx="3789789" cy="2811708"/>
            <a:chOff x="5247600" y="1214450"/>
            <a:chExt cx="3685848" cy="2700450"/>
          </a:xfrm>
        </p:grpSpPr>
        <p:pic>
          <p:nvPicPr>
            <p:cNvPr id="634" name="Google Shape;634;p87"/>
            <p:cNvPicPr preferRelativeResize="0"/>
            <p:nvPr/>
          </p:nvPicPr>
          <p:blipFill rotWithShape="1">
            <a:blip r:embed="rId3">
              <a:alphaModFix/>
            </a:blip>
            <a:srcRect l="50484" t="31928" r="9769" b="23675"/>
            <a:stretch/>
          </p:blipFill>
          <p:spPr>
            <a:xfrm>
              <a:off x="5247600" y="1214450"/>
              <a:ext cx="3685848" cy="2230249"/>
            </a:xfrm>
            <a:prstGeom prst="rect">
              <a:avLst/>
            </a:prstGeom>
            <a:noFill/>
            <a:ln>
              <a:noFill/>
            </a:ln>
          </p:spPr>
        </p:pic>
        <p:pic>
          <p:nvPicPr>
            <p:cNvPr id="635" name="Google Shape;635;p87"/>
            <p:cNvPicPr preferRelativeResize="0"/>
            <p:nvPr/>
          </p:nvPicPr>
          <p:blipFill rotWithShape="1">
            <a:blip r:embed="rId4">
              <a:alphaModFix/>
            </a:blip>
            <a:srcRect l="66150" t="36160" r="9974" b="25760"/>
            <a:stretch/>
          </p:blipFill>
          <p:spPr>
            <a:xfrm>
              <a:off x="5247600" y="3048000"/>
              <a:ext cx="1003402" cy="866900"/>
            </a:xfrm>
            <a:prstGeom prst="rect">
              <a:avLst/>
            </a:prstGeom>
            <a:noFill/>
            <a:ln>
              <a:noFill/>
            </a:ln>
          </p:spPr>
        </p:pic>
        <p:pic>
          <p:nvPicPr>
            <p:cNvPr id="636" name="Google Shape;636;p87"/>
            <p:cNvPicPr preferRelativeResize="0"/>
            <p:nvPr/>
          </p:nvPicPr>
          <p:blipFill rotWithShape="1">
            <a:blip r:embed="rId5">
              <a:alphaModFix/>
            </a:blip>
            <a:srcRect l="57724" t="40563" r="19665" b="31694"/>
            <a:stretch/>
          </p:blipFill>
          <p:spPr>
            <a:xfrm>
              <a:off x="6125926" y="3216725"/>
              <a:ext cx="752899" cy="500375"/>
            </a:xfrm>
            <a:prstGeom prst="rect">
              <a:avLst/>
            </a:prstGeom>
            <a:noFill/>
            <a:ln>
              <a:noFill/>
            </a:ln>
          </p:spPr>
        </p:pic>
      </p:grpSp>
      <p:sp>
        <p:nvSpPr>
          <p:cNvPr id="637" name="Google Shape;637;p87"/>
          <p:cNvSpPr txBox="1">
            <a:spLocks noGrp="1"/>
          </p:cNvSpPr>
          <p:nvPr>
            <p:ph type="body" idx="1"/>
          </p:nvPr>
        </p:nvSpPr>
        <p:spPr>
          <a:xfrm>
            <a:off x="5143275" y="1194150"/>
            <a:ext cx="3789900" cy="330000"/>
          </a:xfrm>
          <a:prstGeom prst="rect">
            <a:avLst/>
          </a:prstGeom>
        </p:spPr>
        <p:txBody>
          <a:bodyPr spcFirstLastPara="1" wrap="square" lIns="34275" tIns="17125" rIns="34275" bIns="17125" anchor="t" anchorCtr="0">
            <a:normAutofit fontScale="25000" lnSpcReduction="20000"/>
          </a:bodyPr>
          <a:lstStyle/>
          <a:p>
            <a:pPr marL="0" marR="0" lvl="0" indent="0" algn="l" rtl="0">
              <a:lnSpc>
                <a:spcPct val="150000"/>
              </a:lnSpc>
              <a:spcBef>
                <a:spcPts val="400"/>
              </a:spcBef>
              <a:spcAft>
                <a:spcPts val="0"/>
              </a:spcAft>
              <a:buNone/>
            </a:pPr>
            <a:r>
              <a:rPr lang="en" sz="4250" b="1"/>
              <a:t>Geographic distribution of </a:t>
            </a:r>
            <a:r>
              <a:rPr lang="en" sz="4250" b="1" i="1"/>
              <a:t>All of Us</a:t>
            </a:r>
            <a:r>
              <a:rPr lang="en" sz="4250" b="1"/>
              <a:t> participant orders for in-home saliva collection kits</a:t>
            </a:r>
            <a:endParaRPr sz="4250"/>
          </a:p>
          <a:p>
            <a:pPr marL="0" marR="0" lvl="0" indent="0" algn="l" rtl="0">
              <a:lnSpc>
                <a:spcPct val="150000"/>
              </a:lnSpc>
              <a:spcBef>
                <a:spcPts val="400"/>
              </a:spcBef>
              <a:spcAft>
                <a:spcPts val="0"/>
              </a:spcAft>
              <a:buNone/>
            </a:pPr>
            <a:endParaRPr sz="1708"/>
          </a:p>
        </p:txBody>
      </p:sp>
      <p:sp>
        <p:nvSpPr>
          <p:cNvPr id="638" name="Google Shape;638;p87"/>
          <p:cNvSpPr txBox="1"/>
          <p:nvPr/>
        </p:nvSpPr>
        <p:spPr>
          <a:xfrm>
            <a:off x="381775" y="4636475"/>
            <a:ext cx="19296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a:t>Data as of 4/1/2022</a:t>
            </a:r>
            <a:endParaRPr sz="900"/>
          </a:p>
        </p:txBody>
      </p:sp>
      <p:pic>
        <p:nvPicPr>
          <p:cNvPr id="639" name="Google Shape;639;p87" title="Chart"/>
          <p:cNvPicPr preferRelativeResize="0"/>
          <p:nvPr/>
        </p:nvPicPr>
        <p:blipFill>
          <a:blip r:embed="rId6">
            <a:alphaModFix/>
          </a:blip>
          <a:stretch>
            <a:fillRect/>
          </a:stretch>
        </p:blipFill>
        <p:spPr>
          <a:xfrm>
            <a:off x="536950" y="1775900"/>
            <a:ext cx="4148427" cy="270044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88"/>
          <p:cNvSpPr txBox="1">
            <a:spLocks noGrp="1"/>
          </p:cNvSpPr>
          <p:nvPr>
            <p:ph type="title"/>
          </p:nvPr>
        </p:nvSpPr>
        <p:spPr>
          <a:xfrm>
            <a:off x="349404" y="151515"/>
            <a:ext cx="84471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Protocol Observation &amp; Trends: Ordering &amp; Return Rate</a:t>
            </a:r>
            <a:endParaRPr/>
          </a:p>
        </p:txBody>
      </p:sp>
      <p:sp>
        <p:nvSpPr>
          <p:cNvPr id="645" name="Google Shape;645;p88"/>
          <p:cNvSpPr txBox="1">
            <a:spLocks noGrp="1"/>
          </p:cNvSpPr>
          <p:nvPr>
            <p:ph type="body" idx="1"/>
          </p:nvPr>
        </p:nvSpPr>
        <p:spPr>
          <a:xfrm>
            <a:off x="353200" y="1194149"/>
            <a:ext cx="8406900" cy="3615900"/>
          </a:xfrm>
          <a:prstGeom prst="rect">
            <a:avLst/>
          </a:prstGeom>
        </p:spPr>
        <p:txBody>
          <a:bodyPr spcFirstLastPara="1" wrap="square" lIns="34275" tIns="17125" rIns="34275" bIns="17125" anchor="t" anchorCtr="0">
            <a:normAutofit fontScale="70000" lnSpcReduction="20000"/>
          </a:bodyPr>
          <a:lstStyle/>
          <a:p>
            <a:pPr marL="0" marR="0" lvl="0" indent="0" algn="l" rtl="0">
              <a:lnSpc>
                <a:spcPct val="150000"/>
              </a:lnSpc>
              <a:spcBef>
                <a:spcPts val="400"/>
              </a:spcBef>
              <a:spcAft>
                <a:spcPts val="0"/>
              </a:spcAft>
              <a:buNone/>
            </a:pPr>
            <a:r>
              <a:rPr lang="en" sz="1717" b="1" dirty="0"/>
              <a:t>Ordering Rate</a:t>
            </a:r>
            <a:endParaRPr sz="1717" b="1" dirty="0"/>
          </a:p>
          <a:p>
            <a:pPr marL="457200" marR="0" lvl="0" indent="-304949" algn="l" rtl="0">
              <a:lnSpc>
                <a:spcPct val="150000"/>
              </a:lnSpc>
              <a:spcBef>
                <a:spcPts val="400"/>
              </a:spcBef>
              <a:spcAft>
                <a:spcPts val="0"/>
              </a:spcAft>
              <a:buSzPct val="100000"/>
              <a:buChar char="●"/>
            </a:pPr>
            <a:r>
              <a:rPr lang="en" sz="1717" b="1" dirty="0"/>
              <a:t>Overall for </a:t>
            </a:r>
            <a:r>
              <a:rPr lang="en" sz="1717" b="1" i="1" dirty="0"/>
              <a:t>All of Us</a:t>
            </a:r>
            <a:r>
              <a:rPr lang="en" sz="1717" b="1" dirty="0"/>
              <a:t> is 45.1%</a:t>
            </a:r>
            <a:endParaRPr sz="1717" b="1" dirty="0"/>
          </a:p>
          <a:p>
            <a:pPr marL="457200" marR="0" lvl="0" indent="-304949" algn="l" rtl="0">
              <a:lnSpc>
                <a:spcPct val="150000"/>
              </a:lnSpc>
              <a:spcBef>
                <a:spcPts val="0"/>
              </a:spcBef>
              <a:spcAft>
                <a:spcPts val="0"/>
              </a:spcAft>
              <a:buSzPct val="100000"/>
              <a:buChar char="●"/>
            </a:pPr>
            <a:r>
              <a:rPr lang="en" sz="1717" dirty="0"/>
              <a:t>Varies based on timing of invitation / ordering access</a:t>
            </a:r>
            <a:endParaRPr sz="1717" dirty="0"/>
          </a:p>
          <a:p>
            <a:pPr marL="914400" marR="0" lvl="1" indent="-304949" algn="l" rtl="0">
              <a:lnSpc>
                <a:spcPct val="150000"/>
              </a:lnSpc>
              <a:spcBef>
                <a:spcPts val="0"/>
              </a:spcBef>
              <a:spcAft>
                <a:spcPts val="0"/>
              </a:spcAft>
              <a:buSzPct val="100000"/>
              <a:buChar char="○"/>
            </a:pPr>
            <a:r>
              <a:rPr lang="en" sz="1717" dirty="0"/>
              <a:t>~60% or greater for real-time invites (upon eligibility) during portal usage</a:t>
            </a:r>
            <a:endParaRPr sz="1717" dirty="0"/>
          </a:p>
          <a:p>
            <a:pPr marL="914400" marR="0" lvl="1" indent="-304949" algn="l" rtl="0">
              <a:lnSpc>
                <a:spcPct val="150000"/>
              </a:lnSpc>
              <a:spcBef>
                <a:spcPts val="0"/>
              </a:spcBef>
              <a:spcAft>
                <a:spcPts val="0"/>
              </a:spcAft>
              <a:buSzPct val="100000"/>
              <a:buChar char="○"/>
            </a:pPr>
            <a:r>
              <a:rPr lang="en" sz="1717" dirty="0"/>
              <a:t>~40% for lagged invites within 6 months of eligibility</a:t>
            </a:r>
            <a:endParaRPr sz="1717" dirty="0"/>
          </a:p>
          <a:p>
            <a:pPr marL="914400" marR="0" lvl="1" indent="-304949" algn="l" rtl="0">
              <a:lnSpc>
                <a:spcPct val="150000"/>
              </a:lnSpc>
              <a:spcBef>
                <a:spcPts val="0"/>
              </a:spcBef>
              <a:spcAft>
                <a:spcPts val="0"/>
              </a:spcAft>
              <a:buSzPct val="100000"/>
              <a:buChar char="○"/>
            </a:pPr>
            <a:r>
              <a:rPr lang="en" sz="1717" dirty="0"/>
              <a:t>~20% for participant reactivation / recovery beyond 1 year of eligibility</a:t>
            </a:r>
            <a:endParaRPr sz="1717" dirty="0"/>
          </a:p>
          <a:p>
            <a:pPr marL="457200" marR="0" lvl="0" indent="-304949" algn="l" rtl="0">
              <a:lnSpc>
                <a:spcPct val="150000"/>
              </a:lnSpc>
              <a:spcBef>
                <a:spcPts val="0"/>
              </a:spcBef>
              <a:spcAft>
                <a:spcPts val="0"/>
              </a:spcAft>
              <a:buSzPct val="100000"/>
              <a:buChar char="●"/>
            </a:pPr>
            <a:r>
              <a:rPr lang="en" sz="1717" dirty="0"/>
              <a:t>Ordering rate varies based on educational attainment, income, and race &amp; ethnicity</a:t>
            </a:r>
            <a:endParaRPr sz="1717" dirty="0"/>
          </a:p>
          <a:p>
            <a:pPr marL="914400" marR="0" lvl="1" indent="-304949" algn="l" rtl="0">
              <a:lnSpc>
                <a:spcPct val="150000"/>
              </a:lnSpc>
              <a:spcBef>
                <a:spcPts val="0"/>
              </a:spcBef>
              <a:spcAft>
                <a:spcPts val="0"/>
              </a:spcAft>
              <a:buSzPct val="100000"/>
              <a:buChar char="○"/>
            </a:pPr>
            <a:r>
              <a:rPr lang="en" sz="1717" dirty="0"/>
              <a:t>21% vs 41% for less than high school vs. high school / GED &amp; above</a:t>
            </a:r>
            <a:endParaRPr sz="1717" dirty="0"/>
          </a:p>
          <a:p>
            <a:pPr marL="0" marR="0" lvl="0" indent="0" algn="l" rtl="0">
              <a:lnSpc>
                <a:spcPct val="150000"/>
              </a:lnSpc>
              <a:spcBef>
                <a:spcPts val="400"/>
              </a:spcBef>
              <a:spcAft>
                <a:spcPts val="0"/>
              </a:spcAft>
              <a:buNone/>
            </a:pPr>
            <a:r>
              <a:rPr lang="en" sz="1717" b="1" dirty="0"/>
              <a:t>Kit Return Rate</a:t>
            </a:r>
            <a:endParaRPr sz="1717" b="1" dirty="0"/>
          </a:p>
          <a:p>
            <a:pPr marL="457200" marR="0" lvl="0" indent="-304165" algn="l" rtl="0">
              <a:lnSpc>
                <a:spcPct val="150000"/>
              </a:lnSpc>
              <a:spcBef>
                <a:spcPts val="400"/>
              </a:spcBef>
              <a:spcAft>
                <a:spcPts val="0"/>
              </a:spcAft>
              <a:buSzPct val="100000"/>
              <a:buChar char="●"/>
            </a:pPr>
            <a:r>
              <a:rPr lang="en" sz="1700" b="1" dirty="0"/>
              <a:t>Overall for </a:t>
            </a:r>
            <a:r>
              <a:rPr lang="en" sz="1700" b="1" i="1" dirty="0"/>
              <a:t>All of Us</a:t>
            </a:r>
            <a:r>
              <a:rPr lang="en" sz="1700" b="1" dirty="0"/>
              <a:t> is 75.6%</a:t>
            </a:r>
            <a:endParaRPr sz="1700" b="1" dirty="0"/>
          </a:p>
          <a:p>
            <a:pPr marL="914400" marR="0" lvl="1" indent="-304165" algn="l" rtl="0">
              <a:lnSpc>
                <a:spcPct val="150000"/>
              </a:lnSpc>
              <a:spcBef>
                <a:spcPts val="0"/>
              </a:spcBef>
              <a:spcAft>
                <a:spcPts val="0"/>
              </a:spcAft>
              <a:buSzPct val="100000"/>
              <a:buChar char="○"/>
            </a:pPr>
            <a:r>
              <a:rPr lang="en" sz="1700" dirty="0"/>
              <a:t>Active protocol with continuous ordering and shipment</a:t>
            </a:r>
            <a:endParaRPr sz="1700" dirty="0"/>
          </a:p>
          <a:p>
            <a:pPr marL="914400" marR="0" lvl="1" indent="-304165" algn="l" rtl="0">
              <a:lnSpc>
                <a:spcPct val="150000"/>
              </a:lnSpc>
              <a:spcBef>
                <a:spcPts val="0"/>
              </a:spcBef>
              <a:spcAft>
                <a:spcPts val="0"/>
              </a:spcAft>
              <a:buSzPct val="100000"/>
              <a:buChar char="○"/>
            </a:pPr>
            <a:r>
              <a:rPr lang="en" sz="1700" dirty="0"/>
              <a:t>Stable return rate exceeds 80% for kits 12 weeks after shipment</a:t>
            </a:r>
            <a:endParaRPr sz="1700" dirty="0"/>
          </a:p>
          <a:p>
            <a:pPr marL="457200" marR="0" lvl="0" indent="-304165" algn="l" rtl="0">
              <a:lnSpc>
                <a:spcPct val="150000"/>
              </a:lnSpc>
              <a:spcBef>
                <a:spcPts val="0"/>
              </a:spcBef>
              <a:spcAft>
                <a:spcPts val="0"/>
              </a:spcAft>
              <a:buSzPct val="100000"/>
              <a:buChar char="●"/>
            </a:pPr>
            <a:r>
              <a:rPr lang="en" sz="1700" dirty="0"/>
              <a:t>For all kits returned to the biobank</a:t>
            </a:r>
            <a:endParaRPr sz="1700" dirty="0"/>
          </a:p>
          <a:p>
            <a:pPr marL="914400" marR="0" lvl="1" indent="-304165" algn="l" rtl="0">
              <a:lnSpc>
                <a:spcPct val="150000"/>
              </a:lnSpc>
              <a:spcBef>
                <a:spcPts val="0"/>
              </a:spcBef>
              <a:spcAft>
                <a:spcPts val="0"/>
              </a:spcAft>
              <a:buSzPct val="100000"/>
              <a:buChar char="○"/>
            </a:pPr>
            <a:r>
              <a:rPr lang="en" sz="1700" dirty="0"/>
              <a:t>90% are returned by participant less than 21 days after USPS delivery to home</a:t>
            </a:r>
            <a:endParaRPr sz="1600" dirty="0"/>
          </a:p>
        </p:txBody>
      </p:sp>
      <p:sp>
        <p:nvSpPr>
          <p:cNvPr id="646" name="Google Shape;646;p88"/>
          <p:cNvSpPr txBox="1"/>
          <p:nvPr/>
        </p:nvSpPr>
        <p:spPr>
          <a:xfrm>
            <a:off x="37600" y="4810050"/>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dirty="0">
                <a:solidFill>
                  <a:schemeClr val="accent6"/>
                </a:solidFill>
              </a:rPr>
              <a:t>(Updated 4/1/2022)</a:t>
            </a:r>
            <a:endParaRPr dirty="0">
              <a:solidFill>
                <a:schemeClr val="accent6"/>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89"/>
          <p:cNvSpPr txBox="1">
            <a:spLocks noGrp="1"/>
          </p:cNvSpPr>
          <p:nvPr>
            <p:ph type="title"/>
          </p:nvPr>
        </p:nvSpPr>
        <p:spPr>
          <a:xfrm>
            <a:off x="349404" y="151515"/>
            <a:ext cx="84471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Emerging Opportunities: Expanded Participant Communications &amp; Support</a:t>
            </a:r>
            <a:endParaRPr/>
          </a:p>
        </p:txBody>
      </p:sp>
      <p:sp>
        <p:nvSpPr>
          <p:cNvPr id="652" name="Google Shape;652;p89"/>
          <p:cNvSpPr txBox="1">
            <a:spLocks noGrp="1"/>
          </p:cNvSpPr>
          <p:nvPr>
            <p:ph type="body" idx="1"/>
          </p:nvPr>
        </p:nvSpPr>
        <p:spPr>
          <a:xfrm>
            <a:off x="248150" y="1156550"/>
            <a:ext cx="4323900" cy="3615900"/>
          </a:xfrm>
          <a:prstGeom prst="rect">
            <a:avLst/>
          </a:prstGeom>
        </p:spPr>
        <p:txBody>
          <a:bodyPr spcFirstLastPara="1" wrap="square" lIns="34275" tIns="17125" rIns="34275" bIns="17125" anchor="t" anchorCtr="0">
            <a:noAutofit/>
          </a:bodyPr>
          <a:lstStyle/>
          <a:p>
            <a:pPr marL="457200" marR="0" lvl="0" indent="-317500" algn="l" rtl="0">
              <a:lnSpc>
                <a:spcPct val="150000"/>
              </a:lnSpc>
              <a:spcBef>
                <a:spcPts val="400"/>
              </a:spcBef>
              <a:spcAft>
                <a:spcPts val="0"/>
              </a:spcAft>
              <a:buSzPts val="1400"/>
              <a:buChar char="●"/>
            </a:pPr>
            <a:r>
              <a:rPr lang="en" sz="1300" i="1" dirty="0"/>
              <a:t>All of Us</a:t>
            </a:r>
            <a:r>
              <a:rPr lang="en" sz="1300" dirty="0"/>
              <a:t> recently expanded the in-home saliva protocol to allow the use of postal mail following digital communications</a:t>
            </a:r>
            <a:endParaRPr sz="1300" dirty="0"/>
          </a:p>
          <a:p>
            <a:pPr marL="914400" marR="0" lvl="1" indent="-318015" algn="l" rtl="0">
              <a:lnSpc>
                <a:spcPct val="150000"/>
              </a:lnSpc>
              <a:spcBef>
                <a:spcPts val="1000"/>
              </a:spcBef>
              <a:spcAft>
                <a:spcPts val="0"/>
              </a:spcAft>
              <a:buSzPts val="1408"/>
              <a:buChar char="○"/>
            </a:pPr>
            <a:r>
              <a:rPr lang="en" sz="1300" dirty="0"/>
              <a:t>Invitation reminder and instructions for self-service or phone-based ordering</a:t>
            </a:r>
            <a:endParaRPr sz="1300" dirty="0"/>
          </a:p>
          <a:p>
            <a:pPr marL="914400" marR="0" lvl="1" indent="-318015" algn="l" rtl="0">
              <a:lnSpc>
                <a:spcPct val="150000"/>
              </a:lnSpc>
              <a:spcBef>
                <a:spcPts val="1000"/>
              </a:spcBef>
              <a:spcAft>
                <a:spcPts val="0"/>
              </a:spcAft>
              <a:buSzPts val="1408"/>
              <a:buChar char="○"/>
            </a:pPr>
            <a:r>
              <a:rPr lang="en" sz="1300" dirty="0"/>
              <a:t>Kit return reminder</a:t>
            </a:r>
            <a:endParaRPr sz="1300" dirty="0"/>
          </a:p>
          <a:p>
            <a:pPr marL="457200" marR="0" lvl="0" indent="-318015" algn="l" rtl="0">
              <a:lnSpc>
                <a:spcPct val="150000"/>
              </a:lnSpc>
              <a:spcBef>
                <a:spcPts val="1000"/>
              </a:spcBef>
              <a:spcAft>
                <a:spcPts val="0"/>
              </a:spcAft>
              <a:buSzPts val="1408"/>
              <a:buChar char="●"/>
            </a:pPr>
            <a:r>
              <a:rPr lang="en" sz="1300" dirty="0"/>
              <a:t>CATI enabled saliva kit ordering by phone</a:t>
            </a:r>
            <a:endParaRPr sz="1300" dirty="0"/>
          </a:p>
          <a:p>
            <a:pPr marL="914400" marR="0" lvl="1" indent="-318015" algn="l" rtl="0">
              <a:lnSpc>
                <a:spcPct val="150000"/>
              </a:lnSpc>
              <a:spcBef>
                <a:spcPts val="1000"/>
              </a:spcBef>
              <a:spcAft>
                <a:spcPts val="0"/>
              </a:spcAft>
              <a:buSzPts val="1408"/>
              <a:buChar char="○"/>
            </a:pPr>
            <a:r>
              <a:rPr lang="en" sz="1300" dirty="0"/>
              <a:t>Using CATI interview staff &amp; system</a:t>
            </a:r>
            <a:endParaRPr sz="1300" dirty="0"/>
          </a:p>
          <a:p>
            <a:pPr marL="457200" marR="0" lvl="0" indent="-318015" algn="l" rtl="0">
              <a:lnSpc>
                <a:spcPct val="150000"/>
              </a:lnSpc>
              <a:spcBef>
                <a:spcPts val="1000"/>
              </a:spcBef>
              <a:spcAft>
                <a:spcPts val="1000"/>
              </a:spcAft>
              <a:buSzPts val="1408"/>
              <a:buChar char="●"/>
            </a:pPr>
            <a:r>
              <a:rPr lang="en" sz="1300" dirty="0"/>
              <a:t>Increasing participant awareness &amp; remote support to access biosample collection</a:t>
            </a:r>
            <a:endParaRPr sz="1300" dirty="0"/>
          </a:p>
        </p:txBody>
      </p:sp>
      <p:pic>
        <p:nvPicPr>
          <p:cNvPr id="653" name="Google Shape;653;p89"/>
          <p:cNvPicPr preferRelativeResize="0"/>
          <p:nvPr/>
        </p:nvPicPr>
        <p:blipFill rotWithShape="1">
          <a:blip r:embed="rId3">
            <a:alphaModFix/>
          </a:blip>
          <a:srcRect/>
          <a:stretch/>
        </p:blipFill>
        <p:spPr>
          <a:xfrm>
            <a:off x="4722400" y="1294176"/>
            <a:ext cx="4367099" cy="17392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0"/>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i="1"/>
              <a:t>All of Us</a:t>
            </a:r>
            <a:r>
              <a:rPr lang="en"/>
              <a:t> Research Data Access: Begin Process at Research Hub Website</a:t>
            </a:r>
            <a:endParaRPr/>
          </a:p>
        </p:txBody>
      </p:sp>
      <p:sp>
        <p:nvSpPr>
          <p:cNvPr id="660" name="Google Shape;660;p90"/>
          <p:cNvSpPr txBox="1"/>
          <p:nvPr/>
        </p:nvSpPr>
        <p:spPr>
          <a:xfrm>
            <a:off x="3854525" y="4447309"/>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500"/>
              <a:buFont typeface="Arial"/>
              <a:buNone/>
            </a:pPr>
            <a:endParaRPr sz="1200" b="0" i="0" u="sng" strike="noStrike" cap="none">
              <a:solidFill>
                <a:srgbClr val="000000"/>
              </a:solidFill>
              <a:latin typeface="Arial"/>
              <a:ea typeface="Arial"/>
              <a:cs typeface="Arial"/>
              <a:sym typeface="Arial"/>
            </a:endParaRPr>
          </a:p>
        </p:txBody>
      </p:sp>
      <p:pic>
        <p:nvPicPr>
          <p:cNvPr id="661" name="Google Shape;661;p90"/>
          <p:cNvPicPr preferRelativeResize="0"/>
          <p:nvPr/>
        </p:nvPicPr>
        <p:blipFill rotWithShape="1">
          <a:blip r:embed="rId3">
            <a:alphaModFix/>
          </a:blip>
          <a:srcRect/>
          <a:stretch/>
        </p:blipFill>
        <p:spPr>
          <a:xfrm>
            <a:off x="5156935" y="1198046"/>
            <a:ext cx="2381681" cy="1257320"/>
          </a:xfrm>
          <a:prstGeom prst="rect">
            <a:avLst/>
          </a:prstGeom>
          <a:noFill/>
          <a:ln>
            <a:noFill/>
          </a:ln>
          <a:effectLst>
            <a:outerShdw blurRad="292100" dist="139700" dir="2700000" algn="tl" rotWithShape="0">
              <a:srgbClr val="333333">
                <a:alpha val="64705"/>
              </a:srgbClr>
            </a:outerShdw>
          </a:effectLst>
        </p:spPr>
      </p:pic>
      <p:pic>
        <p:nvPicPr>
          <p:cNvPr id="662" name="Google Shape;662;p90"/>
          <p:cNvPicPr preferRelativeResize="0"/>
          <p:nvPr/>
        </p:nvPicPr>
        <p:blipFill rotWithShape="1">
          <a:blip r:embed="rId4">
            <a:alphaModFix/>
          </a:blip>
          <a:srcRect/>
          <a:stretch/>
        </p:blipFill>
        <p:spPr>
          <a:xfrm>
            <a:off x="5673936" y="1986765"/>
            <a:ext cx="2525901" cy="1341879"/>
          </a:xfrm>
          <a:prstGeom prst="rect">
            <a:avLst/>
          </a:prstGeom>
          <a:noFill/>
          <a:ln>
            <a:noFill/>
          </a:ln>
          <a:effectLst>
            <a:outerShdw blurRad="292100" dist="139700" dir="2700000" algn="tl" rotWithShape="0">
              <a:srgbClr val="333333">
                <a:alpha val="64705"/>
              </a:srgbClr>
            </a:outerShdw>
          </a:effectLst>
        </p:spPr>
      </p:pic>
      <p:pic>
        <p:nvPicPr>
          <p:cNvPr id="663" name="Google Shape;663;p90"/>
          <p:cNvPicPr preferRelativeResize="0"/>
          <p:nvPr/>
        </p:nvPicPr>
        <p:blipFill rotWithShape="1">
          <a:blip r:embed="rId5">
            <a:alphaModFix/>
          </a:blip>
          <a:srcRect/>
          <a:stretch/>
        </p:blipFill>
        <p:spPr>
          <a:xfrm>
            <a:off x="6190937" y="2961232"/>
            <a:ext cx="2525901" cy="1341879"/>
          </a:xfrm>
          <a:prstGeom prst="rect">
            <a:avLst/>
          </a:prstGeom>
          <a:noFill/>
          <a:ln>
            <a:noFill/>
          </a:ln>
          <a:effectLst>
            <a:outerShdw blurRad="292100" dist="139700" dir="2700000" algn="tl" rotWithShape="0">
              <a:srgbClr val="333333">
                <a:alpha val="64705"/>
              </a:srgbClr>
            </a:outerShdw>
          </a:effectLst>
        </p:spPr>
      </p:pic>
      <p:sp>
        <p:nvSpPr>
          <p:cNvPr id="664" name="Google Shape;664;p90"/>
          <p:cNvSpPr txBox="1"/>
          <p:nvPr/>
        </p:nvSpPr>
        <p:spPr>
          <a:xfrm>
            <a:off x="248700" y="1205350"/>
            <a:ext cx="4249200" cy="2493900"/>
          </a:xfrm>
          <a:prstGeom prst="rect">
            <a:avLst/>
          </a:prstGeom>
          <a:noFill/>
          <a:ln>
            <a:noFill/>
          </a:ln>
        </p:spPr>
        <p:txBody>
          <a:bodyPr spcFirstLastPara="1" wrap="square" lIns="34275" tIns="17125" rIns="34275" bIns="17125" anchor="t" anchorCtr="0">
            <a:noAutofit/>
          </a:bodyPr>
          <a:lstStyle/>
          <a:p>
            <a:pPr marL="0" marR="0" lvl="0" indent="0" algn="l" rtl="0">
              <a:lnSpc>
                <a:spcPct val="113000"/>
              </a:lnSpc>
              <a:spcBef>
                <a:spcPts val="0"/>
              </a:spcBef>
              <a:spcAft>
                <a:spcPts val="0"/>
              </a:spcAft>
              <a:buClr>
                <a:srgbClr val="000000"/>
              </a:buClr>
              <a:buSzPts val="700"/>
              <a:buFont typeface="Arial"/>
              <a:buNone/>
            </a:pPr>
            <a:r>
              <a:rPr lang="en" sz="1500" b="0" i="0" u="none" strike="noStrike" cap="none">
                <a:solidFill>
                  <a:srgbClr val="262262"/>
                </a:solidFill>
                <a:latin typeface="Arial"/>
                <a:ea typeface="Arial"/>
                <a:cs typeface="Arial"/>
                <a:sym typeface="Arial"/>
              </a:rPr>
              <a:t>       </a:t>
            </a:r>
            <a:r>
              <a:rPr lang="en" sz="1500" b="1" i="0" u="sng" strike="noStrike" cap="none">
                <a:solidFill>
                  <a:srgbClr val="262262"/>
                </a:solidFill>
                <a:latin typeface="Arial"/>
                <a:ea typeface="Arial"/>
                <a:cs typeface="Arial"/>
                <a:sym typeface="Arial"/>
              </a:rPr>
              <a:t>ResearchAllofUs.org</a:t>
            </a:r>
            <a:endParaRPr sz="1500" b="1" i="0" u="sng" strike="noStrike" cap="none">
              <a:solidFill>
                <a:srgbClr val="262262"/>
              </a:solidFill>
              <a:latin typeface="Arial"/>
              <a:ea typeface="Arial"/>
              <a:cs typeface="Arial"/>
              <a:sym typeface="Arial"/>
            </a:endParaRPr>
          </a:p>
          <a:p>
            <a:pPr marL="342900" marR="0" lvl="0" indent="-292100" algn="l" rtl="0">
              <a:lnSpc>
                <a:spcPct val="113000"/>
              </a:lnSpc>
              <a:spcBef>
                <a:spcPts val="0"/>
              </a:spcBef>
              <a:spcAft>
                <a:spcPts val="0"/>
              </a:spcAft>
              <a:buClr>
                <a:srgbClr val="000000"/>
              </a:buClr>
              <a:buSzPts val="700"/>
              <a:buFont typeface="Courier New"/>
              <a:buNone/>
            </a:pPr>
            <a:endParaRPr sz="1500" b="0" i="0" u="none" strike="noStrike" cap="none">
              <a:solidFill>
                <a:srgbClr val="262262"/>
              </a:solidFill>
              <a:latin typeface="Arial"/>
              <a:ea typeface="Arial"/>
              <a:cs typeface="Arial"/>
              <a:sym typeface="Arial"/>
            </a:endParaRPr>
          </a:p>
          <a:p>
            <a:pPr marL="457200" marR="0" lvl="0" indent="-323850" algn="l" rtl="0">
              <a:lnSpc>
                <a:spcPct val="113000"/>
              </a:lnSpc>
              <a:spcBef>
                <a:spcPts val="0"/>
              </a:spcBef>
              <a:spcAft>
                <a:spcPts val="0"/>
              </a:spcAft>
              <a:buClr>
                <a:srgbClr val="262262"/>
              </a:buClr>
              <a:buSzPts val="1500"/>
              <a:buFont typeface="Arial"/>
              <a:buChar char="●"/>
            </a:pPr>
            <a:r>
              <a:rPr lang="en" sz="1500" b="1" i="0" u="none" strike="noStrike" cap="none">
                <a:solidFill>
                  <a:srgbClr val="262262"/>
                </a:solidFill>
                <a:latin typeface="Arial"/>
                <a:ea typeface="Arial"/>
                <a:cs typeface="Arial"/>
                <a:sym typeface="Arial"/>
              </a:rPr>
              <a:t>Goal: To provide more information about program data and tools.</a:t>
            </a:r>
            <a:endParaRPr sz="500"/>
          </a:p>
          <a:p>
            <a:pPr marL="914400" marR="0" lvl="1" indent="-323850" algn="l" rtl="0">
              <a:lnSpc>
                <a:spcPct val="113000"/>
              </a:lnSpc>
              <a:spcBef>
                <a:spcPts val="0"/>
              </a:spcBef>
              <a:spcAft>
                <a:spcPts val="0"/>
              </a:spcAft>
              <a:buClr>
                <a:srgbClr val="262262"/>
              </a:buClr>
              <a:buSzPts val="1500"/>
              <a:buFont typeface="Arial"/>
              <a:buChar char="○"/>
            </a:pPr>
            <a:r>
              <a:rPr lang="en" sz="1500" b="1" i="0" u="none" strike="noStrike" cap="none">
                <a:solidFill>
                  <a:srgbClr val="262262"/>
                </a:solidFill>
                <a:latin typeface="Arial"/>
                <a:ea typeface="Arial"/>
                <a:cs typeface="Arial"/>
                <a:sym typeface="Arial"/>
              </a:rPr>
              <a:t>Data Snapshots</a:t>
            </a:r>
            <a:r>
              <a:rPr lang="en" sz="1500" b="0" i="0" u="none" strike="noStrike" cap="none">
                <a:solidFill>
                  <a:srgbClr val="262262"/>
                </a:solidFill>
                <a:latin typeface="Arial"/>
                <a:ea typeface="Arial"/>
                <a:cs typeface="Arial"/>
                <a:sym typeface="Arial"/>
              </a:rPr>
              <a:t>: broad cohort metrics</a:t>
            </a:r>
            <a:endParaRPr sz="500"/>
          </a:p>
          <a:p>
            <a:pPr marL="914400" marR="0" lvl="1" indent="-323850" algn="l" rtl="0">
              <a:lnSpc>
                <a:spcPct val="113000"/>
              </a:lnSpc>
              <a:spcBef>
                <a:spcPts val="0"/>
              </a:spcBef>
              <a:spcAft>
                <a:spcPts val="0"/>
              </a:spcAft>
              <a:buClr>
                <a:srgbClr val="262262"/>
              </a:buClr>
              <a:buSzPts val="1500"/>
              <a:buFont typeface="Arial"/>
              <a:buChar char="○"/>
            </a:pPr>
            <a:r>
              <a:rPr lang="en" sz="1500" b="1" i="0" u="none" strike="noStrike" cap="none">
                <a:solidFill>
                  <a:srgbClr val="262262"/>
                </a:solidFill>
                <a:latin typeface="Arial"/>
                <a:ea typeface="Arial"/>
                <a:cs typeface="Arial"/>
                <a:sym typeface="Arial"/>
              </a:rPr>
              <a:t>Data Browser</a:t>
            </a:r>
            <a:r>
              <a:rPr lang="en" sz="1500" b="0" i="0" u="none" strike="noStrike" cap="none">
                <a:solidFill>
                  <a:srgbClr val="262262"/>
                </a:solidFill>
                <a:latin typeface="Arial"/>
                <a:ea typeface="Arial"/>
                <a:cs typeface="Arial"/>
                <a:sym typeface="Arial"/>
              </a:rPr>
              <a:t>: interactive tool</a:t>
            </a:r>
            <a:endParaRPr sz="500"/>
          </a:p>
          <a:p>
            <a:pPr marL="914400" marR="0" lvl="1" indent="-323850" algn="l" rtl="0">
              <a:lnSpc>
                <a:spcPct val="113000"/>
              </a:lnSpc>
              <a:spcBef>
                <a:spcPts val="0"/>
              </a:spcBef>
              <a:spcAft>
                <a:spcPts val="0"/>
              </a:spcAft>
              <a:buClr>
                <a:srgbClr val="262262"/>
              </a:buClr>
              <a:buSzPts val="1500"/>
              <a:buFont typeface="Arial"/>
              <a:buChar char="○"/>
            </a:pPr>
            <a:r>
              <a:rPr lang="en" sz="1500" b="1" i="0" u="none" strike="noStrike" cap="none">
                <a:solidFill>
                  <a:srgbClr val="262262"/>
                </a:solidFill>
                <a:latin typeface="Arial"/>
                <a:ea typeface="Arial"/>
                <a:cs typeface="Arial"/>
                <a:sym typeface="Arial"/>
              </a:rPr>
              <a:t>Survey Explorer</a:t>
            </a:r>
            <a:r>
              <a:rPr lang="en" sz="1500" b="0" i="0" u="none" strike="noStrike" cap="none">
                <a:solidFill>
                  <a:srgbClr val="262262"/>
                </a:solidFill>
                <a:latin typeface="Arial"/>
                <a:ea typeface="Arial"/>
                <a:cs typeface="Arial"/>
                <a:sym typeface="Arial"/>
              </a:rPr>
              <a:t>: source information for participant-provided information</a:t>
            </a:r>
            <a:endParaRPr sz="500"/>
          </a:p>
          <a:p>
            <a:pPr marL="914400" marR="0" lvl="1" indent="-323850" algn="l" rtl="0">
              <a:lnSpc>
                <a:spcPct val="113000"/>
              </a:lnSpc>
              <a:spcBef>
                <a:spcPts val="0"/>
              </a:spcBef>
              <a:spcAft>
                <a:spcPts val="0"/>
              </a:spcAft>
              <a:buClr>
                <a:srgbClr val="262262"/>
              </a:buClr>
              <a:buSzPts val="1500"/>
              <a:buFont typeface="Arial"/>
              <a:buChar char="○"/>
            </a:pPr>
            <a:r>
              <a:rPr lang="en" sz="1500" b="1" i="0" u="none" strike="noStrike" cap="none">
                <a:solidFill>
                  <a:srgbClr val="262262"/>
                </a:solidFill>
                <a:latin typeface="Arial"/>
                <a:ea typeface="Arial"/>
                <a:cs typeface="Arial"/>
                <a:sym typeface="Arial"/>
              </a:rPr>
              <a:t>Researcher Workbench</a:t>
            </a:r>
            <a:r>
              <a:rPr lang="en" sz="1500" b="0" i="0" u="none" strike="noStrike" cap="none">
                <a:solidFill>
                  <a:srgbClr val="262262"/>
                </a:solidFill>
                <a:latin typeface="Arial"/>
                <a:ea typeface="Arial"/>
                <a:cs typeface="Arial"/>
                <a:sym typeface="Arial"/>
              </a:rPr>
              <a:t>:</a:t>
            </a:r>
            <a:r>
              <a:rPr lang="en" sz="1500" b="1" i="0" u="none" strike="noStrike" cap="none">
                <a:solidFill>
                  <a:srgbClr val="262262"/>
                </a:solidFill>
                <a:latin typeface="Arial"/>
                <a:ea typeface="Arial"/>
                <a:cs typeface="Arial"/>
                <a:sym typeface="Arial"/>
              </a:rPr>
              <a:t> </a:t>
            </a:r>
            <a:r>
              <a:rPr lang="en" sz="1500" b="0" i="0" u="none" strike="noStrike" cap="none">
                <a:solidFill>
                  <a:srgbClr val="262262"/>
                </a:solidFill>
                <a:latin typeface="Arial"/>
                <a:ea typeface="Arial"/>
                <a:cs typeface="Arial"/>
                <a:sym typeface="Arial"/>
              </a:rPr>
              <a:t>restricted</a:t>
            </a:r>
            <a:r>
              <a:rPr lang="en" sz="1500" b="1" i="0" u="none" strike="noStrike" cap="none">
                <a:solidFill>
                  <a:srgbClr val="262262"/>
                </a:solidFill>
                <a:latin typeface="Arial"/>
                <a:ea typeface="Arial"/>
                <a:cs typeface="Arial"/>
                <a:sym typeface="Arial"/>
              </a:rPr>
              <a:t> </a:t>
            </a:r>
            <a:r>
              <a:rPr lang="en" sz="1500" b="0" i="0" u="none" strike="noStrike" cap="none">
                <a:solidFill>
                  <a:srgbClr val="262262"/>
                </a:solidFill>
                <a:latin typeface="Arial"/>
                <a:ea typeface="Arial"/>
                <a:cs typeface="Arial"/>
                <a:sym typeface="Arial"/>
              </a:rPr>
              <a:t>cloud-based platform designed to execute rapid, hypothesis-driven research</a:t>
            </a:r>
            <a:endParaRPr sz="1500" b="1" i="0" u="none" strike="noStrike" cap="none">
              <a:solidFill>
                <a:srgbClr val="262262"/>
              </a:solidFill>
              <a:latin typeface="Arial"/>
              <a:ea typeface="Arial"/>
              <a:cs typeface="Arial"/>
              <a:sym typeface="Arial"/>
            </a:endParaRPr>
          </a:p>
          <a:p>
            <a:pPr marL="736600" marR="0" lvl="1" indent="-228600" algn="l" rtl="0">
              <a:lnSpc>
                <a:spcPct val="113000"/>
              </a:lnSpc>
              <a:spcBef>
                <a:spcPts val="0"/>
              </a:spcBef>
              <a:spcAft>
                <a:spcPts val="0"/>
              </a:spcAft>
              <a:buClr>
                <a:srgbClr val="000000"/>
              </a:buClr>
              <a:buSzPts val="700"/>
              <a:buFont typeface="Arial"/>
              <a:buNone/>
            </a:pPr>
            <a:endParaRPr sz="1500" b="0" i="0" u="none" strike="noStrike" cap="none">
              <a:solidFill>
                <a:srgbClr val="262262"/>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1"/>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a:t>Tiered Data Access Levels for Research</a:t>
            </a:r>
            <a:endParaRPr/>
          </a:p>
        </p:txBody>
      </p:sp>
      <p:pic>
        <p:nvPicPr>
          <p:cNvPr id="670" name="Google Shape;670;p91"/>
          <p:cNvPicPr preferRelativeResize="0"/>
          <p:nvPr/>
        </p:nvPicPr>
        <p:blipFill rotWithShape="1">
          <a:blip r:embed="rId3">
            <a:alphaModFix/>
          </a:blip>
          <a:srcRect/>
          <a:stretch/>
        </p:blipFill>
        <p:spPr>
          <a:xfrm>
            <a:off x="349409" y="1231820"/>
            <a:ext cx="656240" cy="641870"/>
          </a:xfrm>
          <a:prstGeom prst="rect">
            <a:avLst/>
          </a:prstGeom>
          <a:noFill/>
          <a:ln>
            <a:noFill/>
          </a:ln>
        </p:spPr>
      </p:pic>
      <p:pic>
        <p:nvPicPr>
          <p:cNvPr id="671" name="Google Shape;671;p91"/>
          <p:cNvPicPr preferRelativeResize="0"/>
          <p:nvPr/>
        </p:nvPicPr>
        <p:blipFill rotWithShape="1">
          <a:blip r:embed="rId4">
            <a:alphaModFix/>
          </a:blip>
          <a:srcRect/>
          <a:stretch/>
        </p:blipFill>
        <p:spPr>
          <a:xfrm>
            <a:off x="363619" y="2312392"/>
            <a:ext cx="627814" cy="641870"/>
          </a:xfrm>
          <a:prstGeom prst="rect">
            <a:avLst/>
          </a:prstGeom>
          <a:noFill/>
          <a:ln>
            <a:noFill/>
          </a:ln>
        </p:spPr>
      </p:pic>
      <p:pic>
        <p:nvPicPr>
          <p:cNvPr id="672" name="Google Shape;672;p91"/>
          <p:cNvPicPr preferRelativeResize="0"/>
          <p:nvPr/>
        </p:nvPicPr>
        <p:blipFill rotWithShape="1">
          <a:blip r:embed="rId5">
            <a:alphaModFix/>
          </a:blip>
          <a:srcRect/>
          <a:stretch/>
        </p:blipFill>
        <p:spPr>
          <a:xfrm>
            <a:off x="384940" y="3509504"/>
            <a:ext cx="585177" cy="593597"/>
          </a:xfrm>
          <a:prstGeom prst="rect">
            <a:avLst/>
          </a:prstGeom>
          <a:noFill/>
          <a:ln>
            <a:noFill/>
          </a:ln>
        </p:spPr>
      </p:pic>
      <p:sp>
        <p:nvSpPr>
          <p:cNvPr id="673" name="Google Shape;673;p91"/>
          <p:cNvSpPr txBox="1"/>
          <p:nvPr/>
        </p:nvSpPr>
        <p:spPr>
          <a:xfrm>
            <a:off x="1211449" y="1231819"/>
            <a:ext cx="7437000" cy="8235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Arial"/>
                <a:ea typeface="Arial"/>
                <a:cs typeface="Arial"/>
                <a:sym typeface="Arial"/>
              </a:rPr>
              <a:t>Public Tier</a:t>
            </a:r>
            <a:br>
              <a:rPr lang="en" sz="700" b="0" i="0" u="none" strike="noStrike" cap="none">
                <a:solidFill>
                  <a:schemeClr val="dk1"/>
                </a:solidFill>
                <a:latin typeface="Arial"/>
                <a:ea typeface="Arial"/>
                <a:cs typeface="Arial"/>
                <a:sym typeface="Arial"/>
              </a:rPr>
            </a:br>
            <a:r>
              <a:rPr lang="en" sz="1000" b="0" i="0" u="none" strike="noStrike" cap="none">
                <a:solidFill>
                  <a:schemeClr val="dk1"/>
                </a:solidFill>
                <a:highlight>
                  <a:srgbClr val="FFFFFF"/>
                </a:highlight>
                <a:latin typeface="Arial"/>
                <a:ea typeface="Arial"/>
                <a:cs typeface="Arial"/>
                <a:sym typeface="Arial"/>
              </a:rPr>
              <a:t>The Public Tier dataset contains only anonymized, aggregate data which is available to anyone through the Data Browser and Data Snapshots on </a:t>
            </a:r>
            <a:r>
              <a:rPr lang="en" sz="1000" b="0" i="0" u="sng" strike="noStrike" cap="none">
                <a:solidFill>
                  <a:schemeClr val="hlink"/>
                </a:solidFill>
                <a:highlight>
                  <a:srgbClr val="FFFFFF"/>
                </a:highlight>
                <a:latin typeface="Arial"/>
                <a:ea typeface="Arial"/>
                <a:cs typeface="Arial"/>
                <a:sym typeface="Arial"/>
                <a:hlinkClick r:id="rId6"/>
              </a:rPr>
              <a:t>ResearchAllofUs.org</a:t>
            </a:r>
            <a:r>
              <a:rPr lang="en" sz="1000" b="0" i="0" u="none" strike="noStrike" cap="none">
                <a:solidFill>
                  <a:schemeClr val="dk1"/>
                </a:solidFill>
                <a:highlight>
                  <a:srgbClr val="FFFFFF"/>
                </a:highlight>
                <a:latin typeface="Arial"/>
                <a:ea typeface="Arial"/>
                <a:cs typeface="Arial"/>
                <a:sym typeface="Arial"/>
              </a:rPr>
              <a:t>. </a:t>
            </a:r>
            <a:endParaRPr sz="10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br>
              <a:rPr lang="en" sz="800" b="0" i="1" u="none" strike="noStrike" cap="none">
                <a:solidFill>
                  <a:srgbClr val="484848"/>
                </a:solidFill>
                <a:highlight>
                  <a:srgbClr val="FFFFFF"/>
                </a:highlight>
                <a:latin typeface="Arial"/>
                <a:ea typeface="Arial"/>
                <a:cs typeface="Arial"/>
                <a:sym typeface="Arial"/>
              </a:rPr>
            </a:br>
            <a:r>
              <a:rPr lang="en" sz="800" b="0" i="1" u="none" strike="noStrike" cap="none">
                <a:solidFill>
                  <a:srgbClr val="484848"/>
                </a:solidFill>
                <a:highlight>
                  <a:srgbClr val="FFFFFF"/>
                </a:highlight>
                <a:latin typeface="Arial"/>
                <a:ea typeface="Arial"/>
                <a:cs typeface="Arial"/>
                <a:sym typeface="Arial"/>
              </a:rPr>
              <a:t>Public Tier tools include: Data Browser, Research Projects Directory, Publications, Data Snapshots, and the Survey Explorer. </a:t>
            </a:r>
            <a:endParaRPr sz="800" b="0" i="1" u="none" strike="noStrike" cap="none">
              <a:solidFill>
                <a:srgbClr val="484848"/>
              </a:solidFill>
              <a:latin typeface="Arial"/>
              <a:ea typeface="Arial"/>
              <a:cs typeface="Arial"/>
              <a:sym typeface="Arial"/>
            </a:endParaRPr>
          </a:p>
        </p:txBody>
      </p:sp>
      <p:sp>
        <p:nvSpPr>
          <p:cNvPr id="674" name="Google Shape;674;p91"/>
          <p:cNvSpPr txBox="1"/>
          <p:nvPr/>
        </p:nvSpPr>
        <p:spPr>
          <a:xfrm>
            <a:off x="1211449" y="2242706"/>
            <a:ext cx="7437000" cy="8235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Arial"/>
                <a:ea typeface="Arial"/>
                <a:cs typeface="Arial"/>
                <a:sym typeface="Arial"/>
              </a:rPr>
              <a:t>Registered Tier</a:t>
            </a:r>
            <a:br>
              <a:rPr lang="en" sz="700" b="0" i="0" u="none" strike="noStrike" cap="none">
                <a:solidFill>
                  <a:schemeClr val="dk1"/>
                </a:solidFill>
                <a:latin typeface="Arial"/>
                <a:ea typeface="Arial"/>
                <a:cs typeface="Arial"/>
                <a:sym typeface="Arial"/>
              </a:rPr>
            </a:br>
            <a:r>
              <a:rPr lang="en" sz="1000" b="0" i="0" u="none" strike="noStrike" cap="none">
                <a:solidFill>
                  <a:schemeClr val="dk1"/>
                </a:solidFill>
                <a:highlight>
                  <a:srgbClr val="FFFFFF"/>
                </a:highlight>
                <a:latin typeface="Arial"/>
                <a:ea typeface="Arial"/>
                <a:cs typeface="Arial"/>
                <a:sym typeface="Arial"/>
              </a:rPr>
              <a:t>The Registered Tier dataset contains curated</a:t>
            </a:r>
            <a:r>
              <a:rPr lang="en" sz="1000">
                <a:solidFill>
                  <a:schemeClr val="dk1"/>
                </a:solidFill>
                <a:highlight>
                  <a:srgbClr val="FFFFFF"/>
                </a:highlight>
              </a:rPr>
              <a:t>, </a:t>
            </a:r>
            <a:r>
              <a:rPr lang="en" sz="1000" b="0" i="0" u="none" strike="noStrike" cap="none">
                <a:solidFill>
                  <a:schemeClr val="dk1"/>
                </a:solidFill>
                <a:highlight>
                  <a:srgbClr val="FFFFFF"/>
                </a:highlight>
                <a:latin typeface="Arial"/>
                <a:ea typeface="Arial"/>
                <a:cs typeface="Arial"/>
                <a:sym typeface="Arial"/>
              </a:rPr>
              <a:t>anonymized, and individual-level data which is available to registered researchers on the Researcher Workbench. </a:t>
            </a:r>
            <a:endParaRPr sz="1000" b="0" i="0" u="none" strike="noStrike" cap="none">
              <a:solidFill>
                <a:schemeClr val="dk1"/>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br>
              <a:rPr lang="en" sz="800" b="0" i="1" u="none" strike="noStrike" cap="none">
                <a:solidFill>
                  <a:schemeClr val="accent5"/>
                </a:solidFill>
                <a:highlight>
                  <a:srgbClr val="FFFFFF"/>
                </a:highlight>
                <a:latin typeface="Arial"/>
                <a:ea typeface="Arial"/>
                <a:cs typeface="Arial"/>
                <a:sym typeface="Arial"/>
              </a:rPr>
            </a:br>
            <a:r>
              <a:rPr lang="en" sz="800" b="0" i="1" u="none" strike="noStrike" cap="none">
                <a:solidFill>
                  <a:srgbClr val="484848"/>
                </a:solidFill>
                <a:highlight>
                  <a:srgbClr val="FFFFFF"/>
                </a:highlight>
                <a:latin typeface="Arial"/>
                <a:ea typeface="Arial"/>
                <a:cs typeface="Arial"/>
                <a:sym typeface="Arial"/>
              </a:rPr>
              <a:t>Registered Tier tools include: Cohort Builder, Dataset Builder, Workspaces, Notebooks, and the Support Hub.</a:t>
            </a:r>
            <a:endParaRPr sz="800" b="0" i="1" u="none" strike="noStrike" cap="none">
              <a:solidFill>
                <a:srgbClr val="484848"/>
              </a:solidFill>
              <a:latin typeface="Arial"/>
              <a:ea typeface="Arial"/>
              <a:cs typeface="Arial"/>
              <a:sym typeface="Arial"/>
            </a:endParaRPr>
          </a:p>
        </p:txBody>
      </p:sp>
      <p:sp>
        <p:nvSpPr>
          <p:cNvPr id="675" name="Google Shape;675;p91"/>
          <p:cNvSpPr txBox="1"/>
          <p:nvPr/>
        </p:nvSpPr>
        <p:spPr>
          <a:xfrm>
            <a:off x="1211449" y="3364388"/>
            <a:ext cx="7437000" cy="946500"/>
          </a:xfrm>
          <a:prstGeom prst="rect">
            <a:avLst/>
          </a:prstGeom>
          <a:noFill/>
          <a:ln>
            <a:noFill/>
          </a:ln>
        </p:spPr>
        <p:txBody>
          <a:bodyPr spcFirstLastPara="1" wrap="square" lIns="34275" tIns="34275" rIns="34275" bIns="342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Arial"/>
                <a:ea typeface="Arial"/>
                <a:cs typeface="Arial"/>
                <a:sym typeface="Arial"/>
              </a:rPr>
              <a:t>Controlled Tier </a:t>
            </a:r>
            <a:r>
              <a:rPr lang="en" sz="1300" b="1">
                <a:solidFill>
                  <a:schemeClr val="dk1"/>
                </a:solidFill>
              </a:rPr>
              <a:t>(Released March 2022)</a:t>
            </a:r>
            <a:br>
              <a:rPr lang="en" sz="700" b="0" i="0" u="none" strike="noStrike" cap="none">
                <a:solidFill>
                  <a:schemeClr val="dk1"/>
                </a:solidFill>
                <a:latin typeface="Arial"/>
                <a:ea typeface="Arial"/>
                <a:cs typeface="Arial"/>
                <a:sym typeface="Arial"/>
              </a:rPr>
            </a:br>
            <a:r>
              <a:rPr lang="en" sz="1000" b="0" i="0" u="none" strike="noStrike" cap="none">
                <a:solidFill>
                  <a:schemeClr val="dk1"/>
                </a:solidFill>
                <a:highlight>
                  <a:srgbClr val="FFFFFF"/>
                </a:highlight>
                <a:latin typeface="Arial"/>
                <a:ea typeface="Arial"/>
                <a:cs typeface="Arial"/>
                <a:sym typeface="Arial"/>
              </a:rPr>
              <a:t>The Controlled Tier curated dataset will be available to registered researchers on the Researcher Workbench who have taken additional steps and training to access th</a:t>
            </a:r>
            <a:r>
              <a:rPr lang="en" sz="1000">
                <a:solidFill>
                  <a:schemeClr val="dk1"/>
                </a:solidFill>
                <a:highlight>
                  <a:srgbClr val="FFFFFF"/>
                </a:highlight>
              </a:rPr>
              <a:t>is</a:t>
            </a:r>
            <a:r>
              <a:rPr lang="en" sz="1000" b="0" i="0" u="none" strike="noStrike" cap="none">
                <a:solidFill>
                  <a:schemeClr val="dk1"/>
                </a:solidFill>
                <a:highlight>
                  <a:srgbClr val="FFFFFF"/>
                </a:highlight>
                <a:latin typeface="Arial"/>
                <a:ea typeface="Arial"/>
                <a:cs typeface="Arial"/>
                <a:sym typeface="Arial"/>
              </a:rPr>
              <a:t> data. </a:t>
            </a:r>
            <a:endParaRPr sz="800" b="0" i="1" u="none" strike="noStrike" cap="none">
              <a:solidFill>
                <a:schemeClr val="accent5"/>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1" u="none" strike="noStrike" cap="none">
              <a:solidFill>
                <a:schemeClr val="accent5"/>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484848"/>
                </a:solidFill>
                <a:highlight>
                  <a:schemeClr val="lt1"/>
                </a:highlight>
                <a:latin typeface="Arial"/>
                <a:ea typeface="Arial"/>
                <a:cs typeface="Arial"/>
                <a:sym typeface="Arial"/>
              </a:rPr>
              <a:t>Controlled Tier data will include: </a:t>
            </a:r>
            <a:r>
              <a:rPr lang="en" sz="800" b="0" i="1" u="none" strike="noStrike" cap="none">
                <a:solidFill>
                  <a:srgbClr val="484848"/>
                </a:solidFill>
                <a:highlight>
                  <a:srgbClr val="FFFFFF"/>
                </a:highlight>
                <a:latin typeface="Arial"/>
                <a:ea typeface="Arial"/>
                <a:cs typeface="Arial"/>
                <a:sym typeface="Arial"/>
              </a:rPr>
              <a:t>Genomic data, additional clinical fields in electronic health records, and additional demographic data from surveys that are suppressed or generalized in the Registered Tier.</a:t>
            </a:r>
            <a:endParaRPr sz="800" b="0" i="1" u="none" strike="noStrike" cap="none">
              <a:solidFill>
                <a:srgbClr val="484848"/>
              </a:solidFill>
              <a:highlight>
                <a:srgbClr val="FFFFFF"/>
              </a:highlight>
              <a:latin typeface="Arial"/>
              <a:ea typeface="Arial"/>
              <a:cs typeface="Arial"/>
              <a:sym typeface="Arial"/>
            </a:endParaRPr>
          </a:p>
        </p:txBody>
      </p:sp>
      <p:sp>
        <p:nvSpPr>
          <p:cNvPr id="676" name="Google Shape;676;p91"/>
          <p:cNvSpPr txBox="1"/>
          <p:nvPr/>
        </p:nvSpPr>
        <p:spPr>
          <a:xfrm>
            <a:off x="63882" y="4769400"/>
            <a:ext cx="7956300" cy="348900"/>
          </a:xfrm>
          <a:prstGeom prst="rect">
            <a:avLst/>
          </a:prstGeom>
          <a:noFill/>
          <a:ln>
            <a:noFill/>
          </a:ln>
        </p:spPr>
        <p:txBody>
          <a:bodyPr spcFirstLastPara="1" wrap="square" lIns="34275" tIns="34275" rIns="34275" bIns="34275" anchor="t" anchorCtr="0">
            <a:spAutoFit/>
          </a:bodyPr>
          <a:lstStyle/>
          <a:p>
            <a:pPr marL="0" marR="0" lvl="0" indent="0" algn="l" rtl="0">
              <a:lnSpc>
                <a:spcPct val="127000"/>
              </a:lnSpc>
              <a:spcBef>
                <a:spcPts val="0"/>
              </a:spcBef>
              <a:spcAft>
                <a:spcPts val="0"/>
              </a:spcAft>
              <a:buClr>
                <a:srgbClr val="000000"/>
              </a:buClr>
              <a:buSzPts val="800"/>
              <a:buFont typeface="Arial"/>
              <a:buNone/>
            </a:pPr>
            <a:r>
              <a:rPr lang="en" sz="800" b="0" i="1" u="none" strike="noStrike" cap="none">
                <a:solidFill>
                  <a:srgbClr val="595959"/>
                </a:solidFill>
                <a:highlight>
                  <a:schemeClr val="lt1"/>
                </a:highlight>
                <a:latin typeface="Arial"/>
                <a:ea typeface="Arial"/>
                <a:cs typeface="Arial"/>
                <a:sym typeface="Arial"/>
              </a:rPr>
              <a:t>*Counts between all three data tiers and Data Snapshots may vary </a:t>
            </a:r>
            <a:r>
              <a:rPr lang="en" sz="800" i="1">
                <a:solidFill>
                  <a:srgbClr val="595959"/>
                </a:solidFill>
                <a:highlight>
                  <a:schemeClr val="lt1"/>
                </a:highlight>
              </a:rPr>
              <a:t>due to</a:t>
            </a:r>
            <a:r>
              <a:rPr lang="en" sz="800" b="0" i="1" u="none" strike="noStrike" cap="none">
                <a:solidFill>
                  <a:srgbClr val="595959"/>
                </a:solidFill>
                <a:highlight>
                  <a:schemeClr val="lt1"/>
                </a:highlight>
                <a:latin typeface="Arial"/>
                <a:ea typeface="Arial"/>
                <a:cs typeface="Arial"/>
                <a:sym typeface="Arial"/>
              </a:rPr>
              <a:t> the lag time associated with the data curation process. The curation process for the Public, Registered, and Controlled Tier data takes several months. Data Snapshots are updated daily to report current program enrollment and data collection status.</a:t>
            </a:r>
            <a:endParaRPr sz="800" b="0" i="1" u="none" strike="noStrike" cap="none">
              <a:solidFill>
                <a:srgbClr val="595959"/>
              </a:solidFill>
              <a:highlight>
                <a:schemeClr val="lt1"/>
              </a:highlight>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74"/>
          <p:cNvPicPr preferRelativeResize="0"/>
          <p:nvPr/>
        </p:nvPicPr>
        <p:blipFill rotWithShape="1">
          <a:blip r:embed="rId3">
            <a:alphaModFix/>
          </a:blip>
          <a:srcRect l="32355" t="56993" r="20623" b="1016"/>
          <a:stretch/>
        </p:blipFill>
        <p:spPr>
          <a:xfrm>
            <a:off x="0" y="944025"/>
            <a:ext cx="8481024" cy="4102301"/>
          </a:xfrm>
          <a:prstGeom prst="rect">
            <a:avLst/>
          </a:prstGeom>
          <a:noFill/>
          <a:ln>
            <a:noFill/>
          </a:ln>
        </p:spPr>
      </p:pic>
      <p:sp>
        <p:nvSpPr>
          <p:cNvPr id="485" name="Google Shape;485;p74"/>
          <p:cNvSpPr txBox="1">
            <a:spLocks noGrp="1"/>
          </p:cNvSpPr>
          <p:nvPr>
            <p:ph type="title"/>
          </p:nvPr>
        </p:nvSpPr>
        <p:spPr>
          <a:xfrm>
            <a:off x="348458" y="262518"/>
            <a:ext cx="8447100" cy="4731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i="1"/>
              <a:t>All of Us</a:t>
            </a:r>
            <a:r>
              <a:rPr lang="en"/>
              <a:t> Research Program Mission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F7FF"/>
        </a:solidFill>
        <a:effectLst/>
      </p:bgPr>
    </p:bg>
    <p:spTree>
      <p:nvGrpSpPr>
        <p:cNvPr id="1" name="Shape 680"/>
        <p:cNvGrpSpPr/>
        <p:nvPr/>
      </p:nvGrpSpPr>
      <p:grpSpPr>
        <a:xfrm>
          <a:off x="0" y="0"/>
          <a:ext cx="0" cy="0"/>
          <a:chOff x="0" y="0"/>
          <a:chExt cx="0" cy="0"/>
        </a:xfrm>
      </p:grpSpPr>
      <p:sp>
        <p:nvSpPr>
          <p:cNvPr id="681" name="Google Shape;681;p92"/>
          <p:cNvSpPr txBox="1"/>
          <p:nvPr/>
        </p:nvSpPr>
        <p:spPr>
          <a:xfrm>
            <a:off x="4750125" y="3295983"/>
            <a:ext cx="2258100" cy="2538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62261"/>
                </a:solidFill>
                <a:latin typeface="Arial"/>
                <a:ea typeface="Arial"/>
                <a:cs typeface="Arial"/>
                <a:sym typeface="Arial"/>
              </a:rPr>
              <a:t> </a:t>
            </a:r>
            <a:r>
              <a:rPr lang="en" sz="1200" b="1" i="0" u="sng" strike="noStrike" cap="none">
                <a:solidFill>
                  <a:srgbClr val="262261"/>
                </a:solidFill>
                <a:latin typeface="Arial"/>
                <a:ea typeface="Arial"/>
                <a:cs typeface="Arial"/>
                <a:sym typeface="Arial"/>
              </a:rPr>
              <a:t>AllofUs.nih.gov</a:t>
            </a:r>
            <a:endParaRPr sz="900" b="0" i="0" u="none" strike="noStrike" cap="none">
              <a:solidFill>
                <a:srgbClr val="000000"/>
              </a:solidFill>
              <a:latin typeface="Arial"/>
              <a:ea typeface="Arial"/>
              <a:cs typeface="Arial"/>
              <a:sym typeface="Arial"/>
            </a:endParaRPr>
          </a:p>
        </p:txBody>
      </p:sp>
      <p:sp>
        <p:nvSpPr>
          <p:cNvPr id="682" name="Google Shape;682;p92"/>
          <p:cNvSpPr txBox="1"/>
          <p:nvPr/>
        </p:nvSpPr>
        <p:spPr>
          <a:xfrm>
            <a:off x="1876029" y="3281902"/>
            <a:ext cx="24996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1200" b="1" i="0" u="sng" strike="noStrike" cap="none">
                <a:solidFill>
                  <a:srgbClr val="262261"/>
                </a:solidFill>
                <a:latin typeface="Arial"/>
                <a:ea typeface="Arial"/>
                <a:cs typeface="Arial"/>
                <a:sym typeface="Arial"/>
              </a:rPr>
              <a:t>JoinAllofUs.org</a:t>
            </a:r>
            <a:endParaRPr sz="1200" b="1" i="0" u="sng" strike="noStrike" cap="none">
              <a:solidFill>
                <a:srgbClr val="262261"/>
              </a:solidFill>
              <a:latin typeface="Arial"/>
              <a:ea typeface="Arial"/>
              <a:cs typeface="Arial"/>
              <a:sym typeface="Arial"/>
            </a:endParaRPr>
          </a:p>
          <a:p>
            <a:pPr marL="0" marR="0" lvl="0" indent="0" algn="ctr" rtl="0">
              <a:lnSpc>
                <a:spcPct val="100000"/>
              </a:lnSpc>
              <a:spcBef>
                <a:spcPts val="0"/>
              </a:spcBef>
              <a:spcAft>
                <a:spcPts val="0"/>
              </a:spcAft>
              <a:buNone/>
            </a:pPr>
            <a:r>
              <a:rPr lang="en" sz="1200" b="1" i="0" u="sng" strike="noStrike" cap="none">
                <a:solidFill>
                  <a:srgbClr val="262261"/>
                </a:solidFill>
                <a:latin typeface="Arial"/>
                <a:ea typeface="Arial"/>
                <a:cs typeface="Arial"/>
                <a:sym typeface="Arial"/>
              </a:rPr>
              <a:t>ResearchAllofUs.org</a:t>
            </a:r>
            <a:endParaRPr sz="1200" b="1" i="0" u="sng" strike="noStrike" cap="none">
              <a:solidFill>
                <a:srgbClr val="000000"/>
              </a:solidFill>
              <a:latin typeface="Arial"/>
              <a:ea typeface="Arial"/>
              <a:cs typeface="Arial"/>
              <a:sym typeface="Arial"/>
            </a:endParaRPr>
          </a:p>
        </p:txBody>
      </p:sp>
      <p:sp>
        <p:nvSpPr>
          <p:cNvPr id="683" name="Google Shape;683;p92"/>
          <p:cNvSpPr txBox="1"/>
          <p:nvPr/>
        </p:nvSpPr>
        <p:spPr>
          <a:xfrm>
            <a:off x="4565498" y="4214402"/>
            <a:ext cx="1696500" cy="438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62261"/>
                </a:solidFill>
                <a:latin typeface="Arial"/>
                <a:ea typeface="Arial"/>
                <a:cs typeface="Arial"/>
                <a:sym typeface="Arial"/>
              </a:rPr>
              <a:t>@AllofUsResearch</a:t>
            </a:r>
            <a:endParaRPr sz="1200" b="1" i="0" u="none" strike="noStrike" cap="none">
              <a:solidFill>
                <a:srgbClr val="26226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262261"/>
                </a:solidFill>
                <a:latin typeface="Arial"/>
                <a:ea typeface="Arial"/>
                <a:cs typeface="Arial"/>
                <a:sym typeface="Arial"/>
              </a:rPr>
              <a:t>#JoinAllofUs</a:t>
            </a:r>
            <a:endParaRPr sz="1200" b="1" i="0" u="none" strike="noStrike" cap="none">
              <a:solidFill>
                <a:srgbClr val="262261"/>
              </a:solidFill>
              <a:latin typeface="Arial"/>
              <a:ea typeface="Arial"/>
              <a:cs typeface="Arial"/>
              <a:sym typeface="Arial"/>
            </a:endParaRPr>
          </a:p>
        </p:txBody>
      </p:sp>
      <p:pic>
        <p:nvPicPr>
          <p:cNvPr id="684" name="Google Shape;684;p92"/>
          <p:cNvPicPr preferRelativeResize="0"/>
          <p:nvPr/>
        </p:nvPicPr>
        <p:blipFill rotWithShape="1">
          <a:blip r:embed="rId3">
            <a:alphaModFix/>
          </a:blip>
          <a:srcRect/>
          <a:stretch/>
        </p:blipFill>
        <p:spPr>
          <a:xfrm>
            <a:off x="5088557" y="1678353"/>
            <a:ext cx="1680797" cy="1485922"/>
          </a:xfrm>
          <a:prstGeom prst="rect">
            <a:avLst/>
          </a:prstGeom>
          <a:noFill/>
          <a:ln>
            <a:noFill/>
          </a:ln>
        </p:spPr>
      </p:pic>
      <p:pic>
        <p:nvPicPr>
          <p:cNvPr id="685" name="Google Shape;685;p92"/>
          <p:cNvPicPr preferRelativeResize="0"/>
          <p:nvPr/>
        </p:nvPicPr>
        <p:blipFill rotWithShape="1">
          <a:blip r:embed="rId4">
            <a:alphaModFix/>
          </a:blip>
          <a:srcRect/>
          <a:stretch/>
        </p:blipFill>
        <p:spPr>
          <a:xfrm>
            <a:off x="4291005" y="4240857"/>
            <a:ext cx="341988" cy="341988"/>
          </a:xfrm>
          <a:prstGeom prst="rect">
            <a:avLst/>
          </a:prstGeom>
          <a:noFill/>
          <a:ln>
            <a:noFill/>
          </a:ln>
        </p:spPr>
      </p:pic>
      <p:pic>
        <p:nvPicPr>
          <p:cNvPr id="686" name="Google Shape;686;p92" descr="Icon&#10;&#10;Description automatically generated"/>
          <p:cNvPicPr preferRelativeResize="0"/>
          <p:nvPr/>
        </p:nvPicPr>
        <p:blipFill rotWithShape="1">
          <a:blip r:embed="rId5">
            <a:alphaModFix/>
          </a:blip>
          <a:srcRect/>
          <a:stretch/>
        </p:blipFill>
        <p:spPr>
          <a:xfrm>
            <a:off x="3021875" y="4236674"/>
            <a:ext cx="350354" cy="350354"/>
          </a:xfrm>
          <a:prstGeom prst="rect">
            <a:avLst/>
          </a:prstGeom>
          <a:noFill/>
          <a:ln>
            <a:noFill/>
          </a:ln>
        </p:spPr>
      </p:pic>
      <p:pic>
        <p:nvPicPr>
          <p:cNvPr id="687" name="Google Shape;687;p92" descr="Icon&#10;&#10;Description automatically generated"/>
          <p:cNvPicPr preferRelativeResize="0"/>
          <p:nvPr/>
        </p:nvPicPr>
        <p:blipFill rotWithShape="1">
          <a:blip r:embed="rId6">
            <a:alphaModFix/>
          </a:blip>
          <a:srcRect/>
          <a:stretch/>
        </p:blipFill>
        <p:spPr>
          <a:xfrm>
            <a:off x="3457313" y="4247122"/>
            <a:ext cx="329459" cy="329459"/>
          </a:xfrm>
          <a:prstGeom prst="rect">
            <a:avLst/>
          </a:prstGeom>
          <a:noFill/>
          <a:ln>
            <a:noFill/>
          </a:ln>
        </p:spPr>
      </p:pic>
      <p:pic>
        <p:nvPicPr>
          <p:cNvPr id="688" name="Google Shape;688;p92"/>
          <p:cNvPicPr preferRelativeResize="0"/>
          <p:nvPr/>
        </p:nvPicPr>
        <p:blipFill rotWithShape="1">
          <a:blip r:embed="rId7">
            <a:alphaModFix/>
          </a:blip>
          <a:srcRect/>
          <a:stretch/>
        </p:blipFill>
        <p:spPr>
          <a:xfrm>
            <a:off x="3871857" y="4244819"/>
            <a:ext cx="334064" cy="334064"/>
          </a:xfrm>
          <a:prstGeom prst="rect">
            <a:avLst/>
          </a:prstGeom>
          <a:noFill/>
          <a:ln>
            <a:noFill/>
          </a:ln>
        </p:spPr>
      </p:pic>
      <p:pic>
        <p:nvPicPr>
          <p:cNvPr id="689" name="Google Shape;689;p92"/>
          <p:cNvPicPr preferRelativeResize="0"/>
          <p:nvPr/>
        </p:nvPicPr>
        <p:blipFill rotWithShape="1">
          <a:blip r:embed="rId8">
            <a:alphaModFix/>
          </a:blip>
          <a:srcRect/>
          <a:stretch/>
        </p:blipFill>
        <p:spPr>
          <a:xfrm>
            <a:off x="2319039" y="1511480"/>
            <a:ext cx="1613480" cy="157444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75"/>
          <p:cNvSpPr txBox="1"/>
          <p:nvPr/>
        </p:nvSpPr>
        <p:spPr>
          <a:xfrm>
            <a:off x="3980103" y="1620867"/>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500"/>
              <a:buFont typeface="Arial"/>
              <a:buNone/>
            </a:pPr>
            <a:endParaRPr sz="1200" b="0" i="0" u="sng" strike="noStrike" cap="none">
              <a:solidFill>
                <a:srgbClr val="000000"/>
              </a:solidFill>
              <a:latin typeface="Arial"/>
              <a:ea typeface="Arial"/>
              <a:cs typeface="Arial"/>
              <a:sym typeface="Arial"/>
            </a:endParaRPr>
          </a:p>
        </p:txBody>
      </p:sp>
      <p:sp>
        <p:nvSpPr>
          <p:cNvPr id="491" name="Google Shape;491;p75"/>
          <p:cNvSpPr txBox="1"/>
          <p:nvPr/>
        </p:nvSpPr>
        <p:spPr>
          <a:xfrm>
            <a:off x="8729097" y="4704907"/>
            <a:ext cx="217035" cy="191386"/>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0000"/>
              </a:buClr>
              <a:buSzPts val="400"/>
              <a:buFont typeface="Arial"/>
              <a:buNone/>
            </a:pPr>
            <a:endParaRPr sz="700" b="1" i="0" u="none" strike="noStrike" cap="none">
              <a:solidFill>
                <a:srgbClr val="201F4B"/>
              </a:solidFill>
              <a:latin typeface="Arial"/>
              <a:ea typeface="Arial"/>
              <a:cs typeface="Arial"/>
              <a:sym typeface="Arial"/>
            </a:endParaRPr>
          </a:p>
        </p:txBody>
      </p:sp>
      <p:sp>
        <p:nvSpPr>
          <p:cNvPr id="492" name="Google Shape;492;p75"/>
          <p:cNvSpPr txBox="1"/>
          <p:nvPr/>
        </p:nvSpPr>
        <p:spPr>
          <a:xfrm>
            <a:off x="349404" y="151515"/>
            <a:ext cx="8446975" cy="55099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sz="1800" b="1" i="0" u="none" strike="noStrike" cap="none">
                <a:solidFill>
                  <a:schemeClr val="lt1"/>
                </a:solidFill>
                <a:latin typeface="Arial"/>
                <a:ea typeface="Arial"/>
                <a:cs typeface="Arial"/>
                <a:sym typeface="Arial"/>
              </a:rPr>
              <a:t>Major </a:t>
            </a:r>
            <a:r>
              <a:rPr lang="en" sz="1800" b="1">
                <a:solidFill>
                  <a:schemeClr val="lt1"/>
                </a:solidFill>
              </a:rPr>
              <a:t>Components of the </a:t>
            </a:r>
            <a:r>
              <a:rPr lang="en" sz="1800" b="1" i="1" u="none" strike="noStrike" cap="none">
                <a:solidFill>
                  <a:schemeClr val="lt1"/>
                </a:solidFill>
                <a:latin typeface="Arial"/>
                <a:ea typeface="Arial"/>
                <a:cs typeface="Arial"/>
                <a:sym typeface="Arial"/>
              </a:rPr>
              <a:t>All of Us</a:t>
            </a:r>
            <a:r>
              <a:rPr lang="en" sz="1800" b="1" i="0" u="none" strike="noStrike" cap="none">
                <a:solidFill>
                  <a:schemeClr val="lt1"/>
                </a:solidFill>
                <a:latin typeface="Arial"/>
                <a:ea typeface="Arial"/>
                <a:cs typeface="Arial"/>
                <a:sym typeface="Arial"/>
              </a:rPr>
              <a:t> Research Program </a:t>
            </a:r>
            <a:r>
              <a:rPr lang="en" sz="1800" b="1">
                <a:solidFill>
                  <a:schemeClr val="lt1"/>
                </a:solidFill>
              </a:rPr>
              <a:t>C</a:t>
            </a:r>
            <a:r>
              <a:rPr lang="en" sz="1800" b="1" i="0" u="none" strike="noStrike" cap="none">
                <a:solidFill>
                  <a:schemeClr val="lt1"/>
                </a:solidFill>
                <a:latin typeface="Arial"/>
                <a:ea typeface="Arial"/>
                <a:cs typeface="Arial"/>
                <a:sym typeface="Arial"/>
              </a:rPr>
              <a:t>onsortium</a:t>
            </a:r>
            <a:endParaRPr sz="500"/>
          </a:p>
        </p:txBody>
      </p:sp>
      <p:sp>
        <p:nvSpPr>
          <p:cNvPr id="493" name="Google Shape;493;p75"/>
          <p:cNvSpPr/>
          <p:nvPr/>
        </p:nvSpPr>
        <p:spPr>
          <a:xfrm>
            <a:off x="341397" y="1120422"/>
            <a:ext cx="1939712" cy="1801679"/>
          </a:xfrm>
          <a:prstGeom prst="roundRect">
            <a:avLst>
              <a:gd name="adj" fmla="val 16667"/>
            </a:avLst>
          </a:prstGeom>
          <a:solidFill>
            <a:srgbClr val="5EAEE0">
              <a:alpha val="24705"/>
            </a:srgbClr>
          </a:solidFill>
          <a:ln>
            <a:noFill/>
          </a:ln>
        </p:spPr>
        <p:txBody>
          <a:bodyPr spcFirstLastPara="1" wrap="square" lIns="34275" tIns="68575" rIns="34275" bIns="17125" anchor="t" anchorCtr="0">
            <a:noAutofit/>
          </a:bodyPr>
          <a:lstStyle/>
          <a:p>
            <a:pPr marL="0" marR="0" lvl="0" indent="0" algn="ctr" rtl="0">
              <a:lnSpc>
                <a:spcPct val="100000"/>
              </a:lnSpc>
              <a:spcBef>
                <a:spcPts val="0"/>
              </a:spcBef>
              <a:spcAft>
                <a:spcPts val="0"/>
              </a:spcAft>
              <a:buNone/>
            </a:pPr>
            <a:r>
              <a:rPr lang="en" sz="1200" b="1" i="0" u="none" strike="noStrike" cap="none">
                <a:solidFill>
                  <a:srgbClr val="262262"/>
                </a:solidFill>
                <a:latin typeface="Arial"/>
                <a:ea typeface="Arial"/>
                <a:cs typeface="Arial"/>
                <a:sym typeface="Arial"/>
              </a:rPr>
              <a:t>DATA AND </a:t>
            </a:r>
            <a:br>
              <a:rPr lang="en" sz="1200" b="1" i="0" u="none" strike="noStrike" cap="none">
                <a:solidFill>
                  <a:srgbClr val="262262"/>
                </a:solidFill>
                <a:latin typeface="Arial"/>
                <a:ea typeface="Arial"/>
                <a:cs typeface="Arial"/>
                <a:sym typeface="Arial"/>
              </a:rPr>
            </a:br>
            <a:r>
              <a:rPr lang="en" sz="1200" b="1" i="0" u="none" strike="noStrike" cap="none">
                <a:solidFill>
                  <a:srgbClr val="262262"/>
                </a:solidFill>
                <a:latin typeface="Arial"/>
                <a:ea typeface="Arial"/>
                <a:cs typeface="Arial"/>
                <a:sym typeface="Arial"/>
              </a:rPr>
              <a:t>RESEARCH</a:t>
            </a:r>
            <a:br>
              <a:rPr lang="en" sz="1200" b="1" i="0" u="none" strike="noStrike" cap="none">
                <a:solidFill>
                  <a:srgbClr val="262262"/>
                </a:solidFill>
                <a:latin typeface="Arial"/>
                <a:ea typeface="Arial"/>
                <a:cs typeface="Arial"/>
                <a:sym typeface="Arial"/>
              </a:rPr>
            </a:br>
            <a:r>
              <a:rPr lang="en" sz="1200" b="1" i="0" u="none" strike="noStrike" cap="none">
                <a:solidFill>
                  <a:srgbClr val="262262"/>
                </a:solidFill>
                <a:latin typeface="Arial"/>
                <a:ea typeface="Arial"/>
                <a:cs typeface="Arial"/>
                <a:sym typeface="Arial"/>
              </a:rPr>
              <a:t>CENTER</a:t>
            </a:r>
            <a:endParaRPr sz="500"/>
          </a:p>
          <a:p>
            <a:pPr marL="0" marR="0" lvl="0" indent="0" algn="ctr" rtl="0">
              <a:lnSpc>
                <a:spcPct val="100000"/>
              </a:lnSpc>
              <a:spcBef>
                <a:spcPts val="900"/>
              </a:spcBef>
              <a:spcAft>
                <a:spcPts val="0"/>
              </a:spcAft>
              <a:buNone/>
            </a:pPr>
            <a:r>
              <a:rPr lang="en" sz="700" b="0" i="0" u="none" strike="noStrike" cap="none">
                <a:solidFill>
                  <a:srgbClr val="262262"/>
                </a:solidFill>
                <a:latin typeface="Arial"/>
                <a:ea typeface="Arial"/>
                <a:cs typeface="Arial"/>
                <a:sym typeface="Arial"/>
              </a:rPr>
              <a:t>Big data capture, cleaning, curation, </a:t>
            </a:r>
            <a:br>
              <a:rPr lang="en" sz="700" b="0" i="0" u="none" strike="noStrike" cap="none">
                <a:solidFill>
                  <a:srgbClr val="262262"/>
                </a:solidFill>
                <a:latin typeface="Arial"/>
                <a:ea typeface="Arial"/>
                <a:cs typeface="Arial"/>
                <a:sym typeface="Arial"/>
              </a:rPr>
            </a:br>
            <a:r>
              <a:rPr lang="en" sz="700" b="0" i="0" u="none" strike="noStrike" cap="none">
                <a:solidFill>
                  <a:srgbClr val="262262"/>
                </a:solidFill>
                <a:latin typeface="Arial"/>
                <a:ea typeface="Arial"/>
                <a:cs typeface="Arial"/>
                <a:sym typeface="Arial"/>
              </a:rPr>
              <a:t>and sharing in secure environment</a:t>
            </a:r>
            <a:endParaRPr sz="500"/>
          </a:p>
          <a:p>
            <a:pPr marL="0" marR="0" lvl="0" indent="0" algn="ctr" rtl="0">
              <a:lnSpc>
                <a:spcPct val="209900"/>
              </a:lnSpc>
              <a:spcBef>
                <a:spcPts val="900"/>
              </a:spcBef>
              <a:spcAft>
                <a:spcPts val="0"/>
              </a:spcAft>
              <a:buNone/>
            </a:pPr>
            <a:r>
              <a:rPr lang="en" sz="700" b="0" i="1" u="none" strike="noStrike" cap="none">
                <a:solidFill>
                  <a:srgbClr val="262262"/>
                </a:solidFill>
                <a:latin typeface="Arial"/>
                <a:ea typeface="Arial"/>
                <a:cs typeface="Arial"/>
                <a:sym typeface="Arial"/>
              </a:rPr>
              <a:t>Vanderbilt, Verily, Broad Institute</a:t>
            </a:r>
            <a:endParaRPr sz="500"/>
          </a:p>
        </p:txBody>
      </p:sp>
      <p:sp>
        <p:nvSpPr>
          <p:cNvPr id="494" name="Google Shape;494;p75"/>
          <p:cNvSpPr/>
          <p:nvPr/>
        </p:nvSpPr>
        <p:spPr>
          <a:xfrm>
            <a:off x="2513155" y="1120423"/>
            <a:ext cx="1939712" cy="1796479"/>
          </a:xfrm>
          <a:prstGeom prst="roundRect">
            <a:avLst>
              <a:gd name="adj" fmla="val 16667"/>
            </a:avLst>
          </a:prstGeom>
          <a:solidFill>
            <a:srgbClr val="F0718B">
              <a:alpha val="49803"/>
            </a:srgbClr>
          </a:solidFill>
          <a:ln>
            <a:noFill/>
          </a:ln>
        </p:spPr>
        <p:txBody>
          <a:bodyPr spcFirstLastPara="1" wrap="square" lIns="34275" tIns="68575" rIns="34275" bIns="17125" anchor="t" anchorCtr="0">
            <a:noAutofit/>
          </a:bodyPr>
          <a:lstStyle/>
          <a:p>
            <a:pPr marL="0" marR="0" lvl="0" indent="0" algn="ctr" rtl="0">
              <a:lnSpc>
                <a:spcPct val="100000"/>
              </a:lnSpc>
              <a:spcBef>
                <a:spcPts val="0"/>
              </a:spcBef>
              <a:spcAft>
                <a:spcPts val="0"/>
              </a:spcAft>
              <a:buNone/>
            </a:pPr>
            <a:r>
              <a:rPr lang="en" sz="1200" b="1" i="0" u="none" strike="noStrike" cap="none">
                <a:solidFill>
                  <a:srgbClr val="262262"/>
                </a:solidFill>
                <a:latin typeface="Arial"/>
                <a:ea typeface="Arial"/>
                <a:cs typeface="Arial"/>
                <a:sym typeface="Arial"/>
              </a:rPr>
              <a:t>BIOBANK</a:t>
            </a:r>
            <a:endParaRPr sz="500"/>
          </a:p>
          <a:p>
            <a:pPr marL="0" marR="0" lvl="0" indent="0" algn="ctr" rtl="0">
              <a:lnSpc>
                <a:spcPct val="100000"/>
              </a:lnSpc>
              <a:spcBef>
                <a:spcPts val="900"/>
              </a:spcBef>
              <a:spcAft>
                <a:spcPts val="0"/>
              </a:spcAft>
              <a:buNone/>
            </a:pPr>
            <a:r>
              <a:rPr lang="en" sz="700" b="0" i="0" u="none" strike="noStrike" cap="none">
                <a:solidFill>
                  <a:srgbClr val="262262"/>
                </a:solidFill>
                <a:latin typeface="Arial"/>
                <a:ea typeface="Arial"/>
                <a:cs typeface="Arial"/>
                <a:sym typeface="Arial"/>
              </a:rPr>
              <a:t>Repository for processing, storing,</a:t>
            </a:r>
            <a:br>
              <a:rPr lang="en" sz="700" b="0" i="0" u="none" strike="noStrike" cap="none">
                <a:solidFill>
                  <a:srgbClr val="262262"/>
                </a:solidFill>
                <a:latin typeface="Arial"/>
                <a:ea typeface="Arial"/>
                <a:cs typeface="Arial"/>
                <a:sym typeface="Arial"/>
              </a:rPr>
            </a:br>
            <a:r>
              <a:rPr lang="en" sz="700" b="0" i="0" u="none" strike="noStrike" cap="none">
                <a:solidFill>
                  <a:srgbClr val="262262"/>
                </a:solidFill>
                <a:latin typeface="Arial"/>
                <a:ea typeface="Arial"/>
                <a:cs typeface="Arial"/>
                <a:sym typeface="Arial"/>
              </a:rPr>
              <a:t>and sharing biosamples (35+M vials)</a:t>
            </a:r>
            <a:endParaRPr sz="500"/>
          </a:p>
          <a:p>
            <a:pPr marL="0" marR="0" lvl="0" indent="0" algn="ctr" rtl="0">
              <a:lnSpc>
                <a:spcPct val="200000"/>
              </a:lnSpc>
              <a:spcBef>
                <a:spcPts val="900"/>
              </a:spcBef>
              <a:spcAft>
                <a:spcPts val="0"/>
              </a:spcAft>
              <a:buNone/>
            </a:pPr>
            <a:r>
              <a:rPr lang="en" sz="700" b="0" i="1" u="none" strike="noStrike" cap="none">
                <a:solidFill>
                  <a:srgbClr val="262262"/>
                </a:solidFill>
                <a:latin typeface="Arial"/>
                <a:ea typeface="Arial"/>
                <a:cs typeface="Arial"/>
                <a:sym typeface="Arial"/>
              </a:rPr>
              <a:t>Mayo Clinic</a:t>
            </a:r>
            <a:endParaRPr sz="500"/>
          </a:p>
        </p:txBody>
      </p:sp>
      <p:sp>
        <p:nvSpPr>
          <p:cNvPr id="495" name="Google Shape;495;p75"/>
          <p:cNvSpPr/>
          <p:nvPr/>
        </p:nvSpPr>
        <p:spPr>
          <a:xfrm>
            <a:off x="4684913" y="1120422"/>
            <a:ext cx="1939712" cy="1796479"/>
          </a:xfrm>
          <a:prstGeom prst="roundRect">
            <a:avLst>
              <a:gd name="adj" fmla="val 16667"/>
            </a:avLst>
          </a:prstGeom>
          <a:solidFill>
            <a:srgbClr val="FFDD7F">
              <a:alpha val="49803"/>
            </a:srgbClr>
          </a:solidFill>
          <a:ln>
            <a:noFill/>
          </a:ln>
        </p:spPr>
        <p:txBody>
          <a:bodyPr spcFirstLastPara="1" wrap="square" lIns="34275" tIns="68575" rIns="34275" bIns="17125" anchor="t" anchorCtr="0">
            <a:noAutofit/>
          </a:bodyPr>
          <a:lstStyle/>
          <a:p>
            <a:pPr marL="0" marR="0" lvl="0" indent="0" algn="ctr" rtl="0">
              <a:lnSpc>
                <a:spcPct val="100000"/>
              </a:lnSpc>
              <a:spcBef>
                <a:spcPts val="0"/>
              </a:spcBef>
              <a:spcAft>
                <a:spcPts val="0"/>
              </a:spcAft>
              <a:buNone/>
            </a:pPr>
            <a:r>
              <a:rPr lang="en" sz="1200" b="1" i="0" u="none" strike="noStrike" cap="none">
                <a:solidFill>
                  <a:srgbClr val="262262"/>
                </a:solidFill>
                <a:latin typeface="Arial"/>
                <a:ea typeface="Arial"/>
                <a:cs typeface="Arial"/>
                <a:sym typeface="Arial"/>
              </a:rPr>
              <a:t>PARTICIPANT</a:t>
            </a:r>
            <a:br>
              <a:rPr lang="en" sz="1200" b="1" i="0" u="none" strike="noStrike" cap="none">
                <a:solidFill>
                  <a:srgbClr val="262262"/>
                </a:solidFill>
                <a:latin typeface="Arial"/>
                <a:ea typeface="Arial"/>
                <a:cs typeface="Arial"/>
                <a:sym typeface="Arial"/>
              </a:rPr>
            </a:br>
            <a:r>
              <a:rPr lang="en" sz="1200" b="1" i="0" u="none" strike="noStrike" cap="none">
                <a:solidFill>
                  <a:srgbClr val="262262"/>
                </a:solidFill>
                <a:latin typeface="Arial"/>
                <a:ea typeface="Arial"/>
                <a:cs typeface="Arial"/>
                <a:sym typeface="Arial"/>
              </a:rPr>
              <a:t>TECHNOLOGY</a:t>
            </a:r>
            <a:br>
              <a:rPr lang="en" sz="1200" b="1" i="0" u="none" strike="noStrike" cap="none">
                <a:solidFill>
                  <a:srgbClr val="262262"/>
                </a:solidFill>
                <a:latin typeface="Arial"/>
                <a:ea typeface="Arial"/>
                <a:cs typeface="Arial"/>
                <a:sym typeface="Arial"/>
              </a:rPr>
            </a:br>
            <a:r>
              <a:rPr lang="en" sz="1200" b="1" i="0" u="none" strike="noStrike" cap="none">
                <a:solidFill>
                  <a:srgbClr val="262262"/>
                </a:solidFill>
                <a:latin typeface="Arial"/>
                <a:ea typeface="Arial"/>
                <a:cs typeface="Arial"/>
                <a:sym typeface="Arial"/>
              </a:rPr>
              <a:t>SYSTEMS CENTER</a:t>
            </a:r>
            <a:endParaRPr sz="500"/>
          </a:p>
          <a:p>
            <a:pPr marL="0" marR="0" lvl="0" indent="0" algn="ctr" rtl="0">
              <a:lnSpc>
                <a:spcPct val="100000"/>
              </a:lnSpc>
              <a:spcBef>
                <a:spcPts val="900"/>
              </a:spcBef>
              <a:spcAft>
                <a:spcPts val="0"/>
              </a:spcAft>
              <a:buNone/>
            </a:pPr>
            <a:r>
              <a:rPr lang="en" sz="700" b="0" i="0" u="none" strike="noStrike" cap="none">
                <a:solidFill>
                  <a:srgbClr val="262262"/>
                </a:solidFill>
                <a:latin typeface="Arial"/>
                <a:ea typeface="Arial"/>
                <a:cs typeface="Arial"/>
                <a:sym typeface="Arial"/>
              </a:rPr>
              <a:t>Web and phone-based platforms </a:t>
            </a:r>
            <a:br>
              <a:rPr lang="en" sz="700" b="0" i="0" u="none" strike="noStrike" cap="none">
                <a:solidFill>
                  <a:srgbClr val="262262"/>
                </a:solidFill>
                <a:latin typeface="Arial"/>
                <a:ea typeface="Arial"/>
                <a:cs typeface="Arial"/>
                <a:sym typeface="Arial"/>
              </a:rPr>
            </a:br>
            <a:r>
              <a:rPr lang="en" sz="700" b="0" i="0" u="none" strike="noStrike" cap="none">
                <a:solidFill>
                  <a:srgbClr val="262262"/>
                </a:solidFill>
                <a:latin typeface="Arial"/>
                <a:ea typeface="Arial"/>
                <a:cs typeface="Arial"/>
                <a:sym typeface="Arial"/>
              </a:rPr>
              <a:t>for participants</a:t>
            </a:r>
            <a:endParaRPr sz="500"/>
          </a:p>
          <a:p>
            <a:pPr marL="0" marR="0" lvl="0" indent="0" algn="ctr" rtl="0">
              <a:lnSpc>
                <a:spcPct val="209900"/>
              </a:lnSpc>
              <a:spcBef>
                <a:spcPts val="900"/>
              </a:spcBef>
              <a:spcAft>
                <a:spcPts val="0"/>
              </a:spcAft>
              <a:buNone/>
            </a:pPr>
            <a:r>
              <a:rPr lang="en" sz="700" b="0" i="1" u="none" strike="noStrike" cap="none">
                <a:solidFill>
                  <a:srgbClr val="262262"/>
                </a:solidFill>
                <a:latin typeface="Arial"/>
                <a:ea typeface="Arial"/>
                <a:cs typeface="Arial"/>
                <a:sym typeface="Arial"/>
              </a:rPr>
              <a:t>Vibrent Health</a:t>
            </a:r>
            <a:endParaRPr sz="500"/>
          </a:p>
        </p:txBody>
      </p:sp>
      <p:sp>
        <p:nvSpPr>
          <p:cNvPr id="496" name="Google Shape;496;p75"/>
          <p:cNvSpPr/>
          <p:nvPr/>
        </p:nvSpPr>
        <p:spPr>
          <a:xfrm>
            <a:off x="5765689" y="3077833"/>
            <a:ext cx="1939712" cy="1796479"/>
          </a:xfrm>
          <a:prstGeom prst="roundRect">
            <a:avLst>
              <a:gd name="adj" fmla="val 16667"/>
            </a:avLst>
          </a:prstGeom>
          <a:solidFill>
            <a:srgbClr val="7AC79B">
              <a:alpha val="24705"/>
            </a:srgbClr>
          </a:solidFill>
          <a:ln>
            <a:noFill/>
          </a:ln>
        </p:spPr>
        <p:txBody>
          <a:bodyPr spcFirstLastPara="1" wrap="square" lIns="34275" tIns="68575" rIns="34275" bIns="17125" anchor="t" anchorCtr="0">
            <a:noAutofit/>
          </a:bodyPr>
          <a:lstStyle/>
          <a:p>
            <a:pPr marL="0" marR="0" lvl="0" indent="0" algn="ctr" rtl="0">
              <a:lnSpc>
                <a:spcPct val="100000"/>
              </a:lnSpc>
              <a:spcBef>
                <a:spcPts val="0"/>
              </a:spcBef>
              <a:spcAft>
                <a:spcPts val="0"/>
              </a:spcAft>
              <a:buNone/>
            </a:pPr>
            <a:r>
              <a:rPr lang="en" sz="1200" b="1" i="0" u="none" strike="noStrike" cap="none">
                <a:solidFill>
                  <a:srgbClr val="262262"/>
                </a:solidFill>
                <a:latin typeface="Arial"/>
                <a:ea typeface="Arial"/>
                <a:cs typeface="Arial"/>
                <a:sym typeface="Arial"/>
              </a:rPr>
              <a:t>COMMUNICATIONS </a:t>
            </a:r>
            <a:br>
              <a:rPr lang="en" sz="1200" b="1" i="0" u="none" strike="noStrike" cap="none">
                <a:solidFill>
                  <a:srgbClr val="262262"/>
                </a:solidFill>
                <a:latin typeface="Arial"/>
                <a:ea typeface="Arial"/>
                <a:cs typeface="Arial"/>
                <a:sym typeface="Arial"/>
              </a:rPr>
            </a:br>
            <a:r>
              <a:rPr lang="en" sz="1200" b="1" i="0" u="none" strike="noStrike" cap="none">
                <a:solidFill>
                  <a:srgbClr val="262262"/>
                </a:solidFill>
                <a:latin typeface="Arial"/>
                <a:ea typeface="Arial"/>
                <a:cs typeface="Arial"/>
                <a:sym typeface="Arial"/>
              </a:rPr>
              <a:t>&amp; ENGAGEMENT NETWORK</a:t>
            </a:r>
            <a:br>
              <a:rPr lang="en" sz="1800" b="1" i="0" u="none" strike="noStrike" cap="none">
                <a:solidFill>
                  <a:srgbClr val="262262"/>
                </a:solidFill>
                <a:latin typeface="Arial"/>
                <a:ea typeface="Arial"/>
                <a:cs typeface="Arial"/>
                <a:sym typeface="Arial"/>
              </a:rPr>
            </a:br>
            <a:br>
              <a:rPr lang="en" sz="500" b="1" i="0" u="none" strike="noStrike" cap="none">
                <a:solidFill>
                  <a:srgbClr val="262262"/>
                </a:solidFill>
                <a:latin typeface="Arial"/>
                <a:ea typeface="Arial"/>
                <a:cs typeface="Arial"/>
                <a:sym typeface="Arial"/>
              </a:rPr>
            </a:br>
            <a:r>
              <a:rPr lang="en" sz="700" b="0" i="0" u="none" strike="noStrike" cap="none">
                <a:solidFill>
                  <a:srgbClr val="262262"/>
                </a:solidFill>
                <a:latin typeface="Arial"/>
                <a:ea typeface="Arial"/>
                <a:cs typeface="Arial"/>
                <a:sym typeface="Arial"/>
              </a:rPr>
              <a:t>Communications, marketing, and design expertise; engagement coordination and community </a:t>
            </a:r>
            <a:br>
              <a:rPr lang="en" sz="700" b="0" i="0" u="none" strike="noStrike" cap="none">
                <a:solidFill>
                  <a:srgbClr val="262262"/>
                </a:solidFill>
                <a:latin typeface="Arial"/>
                <a:ea typeface="Arial"/>
                <a:cs typeface="Arial"/>
                <a:sym typeface="Arial"/>
              </a:rPr>
            </a:br>
            <a:r>
              <a:rPr lang="en" sz="700" b="0" i="0" u="none" strike="noStrike" cap="none">
                <a:solidFill>
                  <a:srgbClr val="262262"/>
                </a:solidFill>
                <a:latin typeface="Arial"/>
                <a:ea typeface="Arial"/>
                <a:cs typeface="Arial"/>
                <a:sym typeface="Arial"/>
              </a:rPr>
              <a:t>partners network</a:t>
            </a:r>
            <a:endParaRPr sz="500"/>
          </a:p>
          <a:p>
            <a:pPr marL="0" marR="0" lvl="0" indent="0" algn="ctr" rtl="0">
              <a:lnSpc>
                <a:spcPct val="100000"/>
              </a:lnSpc>
              <a:spcBef>
                <a:spcPts val="900"/>
              </a:spcBef>
              <a:spcAft>
                <a:spcPts val="0"/>
              </a:spcAft>
              <a:buNone/>
            </a:pPr>
            <a:r>
              <a:rPr lang="en" sz="700" b="0" i="1" u="none" strike="noStrike" cap="none">
                <a:solidFill>
                  <a:srgbClr val="262262"/>
                </a:solidFill>
                <a:latin typeface="Arial"/>
                <a:ea typeface="Arial"/>
                <a:cs typeface="Arial"/>
                <a:sym typeface="Arial"/>
              </a:rPr>
              <a:t>Wondros, Pyxis Partners, University of Utah, and many community engagement partner organizations</a:t>
            </a:r>
            <a:endParaRPr sz="500"/>
          </a:p>
        </p:txBody>
      </p:sp>
      <p:sp>
        <p:nvSpPr>
          <p:cNvPr id="497" name="Google Shape;497;p75"/>
          <p:cNvSpPr/>
          <p:nvPr/>
        </p:nvSpPr>
        <p:spPr>
          <a:xfrm>
            <a:off x="1424727" y="3077833"/>
            <a:ext cx="1939712" cy="1796479"/>
          </a:xfrm>
          <a:prstGeom prst="roundRect">
            <a:avLst>
              <a:gd name="adj" fmla="val 16667"/>
            </a:avLst>
          </a:prstGeom>
          <a:solidFill>
            <a:srgbClr val="F68D76">
              <a:alpha val="49803"/>
            </a:srgbClr>
          </a:solidFill>
          <a:ln>
            <a:noFill/>
          </a:ln>
        </p:spPr>
        <p:txBody>
          <a:bodyPr spcFirstLastPara="1" wrap="square" lIns="34275" tIns="68575" rIns="34275" bIns="17125" anchor="t" anchorCtr="0">
            <a:noAutofit/>
          </a:bodyPr>
          <a:lstStyle/>
          <a:p>
            <a:pPr marL="0" marR="0" lvl="0" indent="0" algn="ctr" rtl="0">
              <a:lnSpc>
                <a:spcPct val="100000"/>
              </a:lnSpc>
              <a:spcBef>
                <a:spcPts val="0"/>
              </a:spcBef>
              <a:spcAft>
                <a:spcPts val="0"/>
              </a:spcAft>
              <a:buNone/>
            </a:pPr>
            <a:r>
              <a:rPr lang="en" sz="1200" b="1" i="0" u="none" strike="noStrike" cap="none">
                <a:solidFill>
                  <a:srgbClr val="262262"/>
                </a:solidFill>
                <a:latin typeface="Arial"/>
                <a:ea typeface="Arial"/>
                <a:cs typeface="Arial"/>
                <a:sym typeface="Arial"/>
              </a:rPr>
              <a:t>PARTICIPANT CENTER/</a:t>
            </a:r>
            <a:endParaRPr sz="500"/>
          </a:p>
          <a:p>
            <a:pPr marL="0" marR="0" lvl="0" indent="0" algn="ctr" rtl="0">
              <a:lnSpc>
                <a:spcPct val="100000"/>
              </a:lnSpc>
              <a:spcBef>
                <a:spcPts val="0"/>
              </a:spcBef>
              <a:spcAft>
                <a:spcPts val="0"/>
              </a:spcAft>
              <a:buNone/>
            </a:pPr>
            <a:r>
              <a:rPr lang="en" sz="1200" b="1" i="0" u="none" strike="noStrike" cap="none">
                <a:solidFill>
                  <a:srgbClr val="262262"/>
                </a:solidFill>
                <a:latin typeface="Arial"/>
                <a:ea typeface="Arial"/>
                <a:cs typeface="Arial"/>
                <a:sym typeface="Arial"/>
              </a:rPr>
              <a:t>DV NETWORK</a:t>
            </a:r>
            <a:endParaRPr sz="500"/>
          </a:p>
          <a:p>
            <a:pPr marL="0" marR="0" lvl="0" indent="0" algn="ctr" rtl="0">
              <a:lnSpc>
                <a:spcPct val="100000"/>
              </a:lnSpc>
              <a:spcBef>
                <a:spcPts val="900"/>
              </a:spcBef>
              <a:spcAft>
                <a:spcPts val="0"/>
              </a:spcAft>
              <a:buNone/>
            </a:pPr>
            <a:r>
              <a:rPr lang="en" sz="700" b="0" i="0" u="none" strike="noStrike" cap="none">
                <a:solidFill>
                  <a:srgbClr val="262262"/>
                </a:solidFill>
                <a:latin typeface="Arial"/>
                <a:ea typeface="Arial"/>
                <a:cs typeface="Arial"/>
                <a:sym typeface="Arial"/>
              </a:rPr>
              <a:t>Direct volunteer participant enrollment, </a:t>
            </a:r>
            <a:br>
              <a:rPr lang="en" sz="700" b="0" i="0" u="none" strike="noStrike" cap="none">
                <a:solidFill>
                  <a:srgbClr val="262262"/>
                </a:solidFill>
                <a:latin typeface="Arial"/>
                <a:ea typeface="Arial"/>
                <a:cs typeface="Arial"/>
                <a:sym typeface="Arial"/>
              </a:rPr>
            </a:br>
            <a:r>
              <a:rPr lang="en" sz="700" b="0" i="0" u="none" strike="noStrike" cap="none">
                <a:solidFill>
                  <a:srgbClr val="262262"/>
                </a:solidFill>
                <a:latin typeface="Arial"/>
                <a:ea typeface="Arial"/>
                <a:cs typeface="Arial"/>
                <a:sym typeface="Arial"/>
              </a:rPr>
              <a:t>digital engagement innovation, and </a:t>
            </a:r>
            <a:br>
              <a:rPr lang="en" sz="700" b="0" i="0" u="none" strike="noStrike" cap="none">
                <a:solidFill>
                  <a:srgbClr val="262262"/>
                </a:solidFill>
                <a:latin typeface="Arial"/>
                <a:ea typeface="Arial"/>
                <a:cs typeface="Arial"/>
                <a:sym typeface="Arial"/>
              </a:rPr>
            </a:br>
            <a:r>
              <a:rPr lang="en" sz="700" b="0" i="0" u="none" strike="noStrike" cap="none">
                <a:solidFill>
                  <a:srgbClr val="262262"/>
                </a:solidFill>
                <a:latin typeface="Arial"/>
                <a:ea typeface="Arial"/>
                <a:cs typeface="Arial"/>
                <a:sym typeface="Arial"/>
              </a:rPr>
              <a:t>consumer health technologies </a:t>
            </a:r>
            <a:endParaRPr sz="500"/>
          </a:p>
          <a:p>
            <a:pPr marL="0" marR="0" lvl="0" indent="0" algn="ctr" rtl="0">
              <a:lnSpc>
                <a:spcPct val="100000"/>
              </a:lnSpc>
              <a:spcBef>
                <a:spcPts val="900"/>
              </a:spcBef>
              <a:spcAft>
                <a:spcPts val="0"/>
              </a:spcAft>
              <a:buNone/>
            </a:pPr>
            <a:r>
              <a:rPr lang="en" sz="700" b="0" i="1" u="none" strike="noStrike" cap="none">
                <a:solidFill>
                  <a:srgbClr val="262262"/>
                </a:solidFill>
                <a:latin typeface="Arial"/>
                <a:ea typeface="Arial"/>
                <a:cs typeface="Arial"/>
                <a:sym typeface="Arial"/>
              </a:rPr>
              <a:t>Scripps Research Institute</a:t>
            </a:r>
            <a:br>
              <a:rPr lang="en" sz="700" b="0" i="1" u="none" strike="noStrike" cap="none">
                <a:solidFill>
                  <a:srgbClr val="262262"/>
                </a:solidFill>
                <a:latin typeface="Arial"/>
                <a:ea typeface="Arial"/>
                <a:cs typeface="Arial"/>
                <a:sym typeface="Arial"/>
              </a:rPr>
            </a:br>
            <a:r>
              <a:rPr lang="en" sz="700" b="0" i="1" u="none" strike="noStrike" cap="none">
                <a:solidFill>
                  <a:srgbClr val="262262"/>
                </a:solidFill>
                <a:latin typeface="Arial"/>
                <a:ea typeface="Arial"/>
                <a:cs typeface="Arial"/>
                <a:sym typeface="Arial"/>
              </a:rPr>
              <a:t>(with multiple partners)</a:t>
            </a:r>
            <a:endParaRPr sz="500"/>
          </a:p>
        </p:txBody>
      </p:sp>
      <p:sp>
        <p:nvSpPr>
          <p:cNvPr id="498" name="Google Shape;498;p75"/>
          <p:cNvSpPr/>
          <p:nvPr/>
        </p:nvSpPr>
        <p:spPr>
          <a:xfrm>
            <a:off x="3599033" y="3077833"/>
            <a:ext cx="1939712" cy="1796479"/>
          </a:xfrm>
          <a:prstGeom prst="roundRect">
            <a:avLst>
              <a:gd name="adj" fmla="val 16667"/>
            </a:avLst>
          </a:prstGeom>
          <a:solidFill>
            <a:srgbClr val="262262">
              <a:alpha val="32941"/>
            </a:srgbClr>
          </a:solidFill>
          <a:ln>
            <a:noFill/>
          </a:ln>
        </p:spPr>
        <p:txBody>
          <a:bodyPr spcFirstLastPara="1" wrap="square" lIns="34275" tIns="68575" rIns="34275" bIns="17125" anchor="t" anchorCtr="0">
            <a:noAutofit/>
          </a:bodyPr>
          <a:lstStyle/>
          <a:p>
            <a:pPr marL="0" marR="0" lvl="0" indent="0" algn="ctr" rtl="0">
              <a:lnSpc>
                <a:spcPct val="100000"/>
              </a:lnSpc>
              <a:spcBef>
                <a:spcPts val="0"/>
              </a:spcBef>
              <a:spcAft>
                <a:spcPts val="0"/>
              </a:spcAft>
              <a:buNone/>
            </a:pPr>
            <a:r>
              <a:rPr lang="en" sz="1200" b="1" i="0" u="none" strike="noStrike" cap="none">
                <a:solidFill>
                  <a:srgbClr val="262262"/>
                </a:solidFill>
                <a:latin typeface="Arial"/>
                <a:ea typeface="Arial"/>
                <a:cs typeface="Arial"/>
                <a:sym typeface="Arial"/>
              </a:rPr>
              <a:t>HEALTH CARE</a:t>
            </a:r>
            <a:br>
              <a:rPr lang="en" sz="1200" b="1" i="0" u="none" strike="noStrike" cap="none">
                <a:solidFill>
                  <a:srgbClr val="262262"/>
                </a:solidFill>
                <a:latin typeface="Arial"/>
                <a:ea typeface="Arial"/>
                <a:cs typeface="Arial"/>
                <a:sym typeface="Arial"/>
              </a:rPr>
            </a:br>
            <a:r>
              <a:rPr lang="en" sz="1200" b="1" i="0" u="none" strike="noStrike" cap="none">
                <a:solidFill>
                  <a:srgbClr val="262262"/>
                </a:solidFill>
                <a:latin typeface="Arial"/>
                <a:ea typeface="Arial"/>
                <a:cs typeface="Arial"/>
                <a:sym typeface="Arial"/>
              </a:rPr>
              <a:t>PROVIDER ORGS NETWORK</a:t>
            </a:r>
            <a:endParaRPr sz="500"/>
          </a:p>
          <a:p>
            <a:pPr marL="0" marR="0" lvl="0" indent="0" algn="ctr" rtl="0">
              <a:lnSpc>
                <a:spcPct val="100000"/>
              </a:lnSpc>
              <a:spcBef>
                <a:spcPts val="900"/>
              </a:spcBef>
              <a:spcAft>
                <a:spcPts val="0"/>
              </a:spcAft>
              <a:buNone/>
            </a:pPr>
            <a:r>
              <a:rPr lang="en" sz="700" b="0" i="0" u="none" strike="noStrike" cap="none">
                <a:solidFill>
                  <a:srgbClr val="262262"/>
                </a:solidFill>
                <a:latin typeface="Arial"/>
                <a:ea typeface="Arial"/>
                <a:cs typeface="Arial"/>
                <a:sym typeface="Arial"/>
              </a:rPr>
              <a:t>HPOs with clinical &amp; scientific expertise, enrollment &amp; retention of participants</a:t>
            </a:r>
            <a:endParaRPr sz="500"/>
          </a:p>
          <a:p>
            <a:pPr marL="0" marR="0" lvl="0" indent="0" algn="ctr" rtl="0">
              <a:lnSpc>
                <a:spcPct val="100000"/>
              </a:lnSpc>
              <a:spcBef>
                <a:spcPts val="900"/>
              </a:spcBef>
              <a:spcAft>
                <a:spcPts val="0"/>
              </a:spcAft>
              <a:buNone/>
            </a:pPr>
            <a:r>
              <a:rPr lang="en" sz="700" b="0" i="1" u="none" strike="noStrike" cap="none">
                <a:solidFill>
                  <a:srgbClr val="262262"/>
                </a:solidFill>
                <a:latin typeface="Arial"/>
                <a:ea typeface="Arial"/>
                <a:cs typeface="Arial"/>
                <a:sym typeface="Arial"/>
              </a:rPr>
              <a:t>30+ regional medical centers, FQHCs, and VA</a:t>
            </a:r>
            <a:endParaRPr sz="500"/>
          </a:p>
        </p:txBody>
      </p:sp>
      <p:sp>
        <p:nvSpPr>
          <p:cNvPr id="499" name="Google Shape;499;p75"/>
          <p:cNvSpPr/>
          <p:nvPr/>
        </p:nvSpPr>
        <p:spPr>
          <a:xfrm>
            <a:off x="6856671" y="1120422"/>
            <a:ext cx="1939712" cy="1796479"/>
          </a:xfrm>
          <a:prstGeom prst="roundRect">
            <a:avLst>
              <a:gd name="adj" fmla="val 16667"/>
            </a:avLst>
          </a:prstGeom>
          <a:solidFill>
            <a:srgbClr val="A27DB7">
              <a:alpha val="32941"/>
            </a:srgbClr>
          </a:solidFill>
          <a:ln>
            <a:noFill/>
          </a:ln>
        </p:spPr>
        <p:txBody>
          <a:bodyPr spcFirstLastPara="1" wrap="square" lIns="34275" tIns="68575" rIns="34275" bIns="17125" anchor="t" anchorCtr="0">
            <a:noAutofit/>
          </a:bodyPr>
          <a:lstStyle/>
          <a:p>
            <a:pPr marL="0" marR="0" lvl="0" indent="0" algn="ctr" rtl="0">
              <a:lnSpc>
                <a:spcPct val="100000"/>
              </a:lnSpc>
              <a:spcBef>
                <a:spcPts val="0"/>
              </a:spcBef>
              <a:spcAft>
                <a:spcPts val="0"/>
              </a:spcAft>
              <a:buNone/>
            </a:pPr>
            <a:r>
              <a:rPr lang="en" sz="1200" b="1" i="0" u="none" strike="noStrike" cap="none">
                <a:solidFill>
                  <a:srgbClr val="262262"/>
                </a:solidFill>
                <a:latin typeface="Arial"/>
                <a:ea typeface="Arial"/>
                <a:cs typeface="Arial"/>
                <a:sym typeface="Arial"/>
              </a:rPr>
              <a:t>GENOMICS</a:t>
            </a:r>
            <a:br>
              <a:rPr lang="en" sz="1200" b="1" i="0" u="none" strike="noStrike" cap="none">
                <a:solidFill>
                  <a:srgbClr val="262262"/>
                </a:solidFill>
                <a:latin typeface="Arial"/>
                <a:ea typeface="Arial"/>
                <a:cs typeface="Arial"/>
                <a:sym typeface="Arial"/>
              </a:rPr>
            </a:br>
            <a:r>
              <a:rPr lang="en" sz="1200" b="1" i="0" u="none" strike="noStrike" cap="none">
                <a:solidFill>
                  <a:srgbClr val="262262"/>
                </a:solidFill>
                <a:latin typeface="Arial"/>
                <a:ea typeface="Arial"/>
                <a:cs typeface="Arial"/>
                <a:sym typeface="Arial"/>
              </a:rPr>
              <a:t>PARTNERS</a:t>
            </a:r>
            <a:br>
              <a:rPr lang="en" sz="1600" b="1" i="0" u="none" strike="noStrike" cap="none">
                <a:solidFill>
                  <a:srgbClr val="262262"/>
                </a:solidFill>
                <a:latin typeface="Arial"/>
                <a:ea typeface="Arial"/>
                <a:cs typeface="Arial"/>
                <a:sym typeface="Arial"/>
              </a:rPr>
            </a:br>
            <a:br>
              <a:rPr lang="en" sz="500" b="1" i="0" u="none" strike="noStrike" cap="none">
                <a:solidFill>
                  <a:srgbClr val="262262"/>
                </a:solidFill>
                <a:latin typeface="Arial"/>
                <a:ea typeface="Arial"/>
                <a:cs typeface="Arial"/>
                <a:sym typeface="Arial"/>
              </a:rPr>
            </a:br>
            <a:r>
              <a:rPr lang="en" sz="700" b="0" i="0" u="none" strike="noStrike" cap="none">
                <a:solidFill>
                  <a:schemeClr val="dk1"/>
                </a:solidFill>
                <a:latin typeface="Arial"/>
                <a:ea typeface="Arial"/>
                <a:cs typeface="Arial"/>
                <a:sym typeface="Arial"/>
              </a:rPr>
              <a:t>Genotyping and whole genome sequencing of biosamples; counseling and educational resources for participants</a:t>
            </a:r>
            <a:endParaRPr sz="700" b="0" i="0" u="none" strike="noStrike" cap="none">
              <a:solidFill>
                <a:schemeClr val="dk1"/>
              </a:solidFill>
              <a:latin typeface="Arial"/>
              <a:ea typeface="Arial"/>
              <a:cs typeface="Arial"/>
              <a:sym typeface="Arial"/>
            </a:endParaRPr>
          </a:p>
          <a:p>
            <a:pPr marL="0" marR="0" lvl="0" indent="0" algn="ctr" rtl="0">
              <a:lnSpc>
                <a:spcPct val="100000"/>
              </a:lnSpc>
              <a:spcBef>
                <a:spcPts val="900"/>
              </a:spcBef>
              <a:spcAft>
                <a:spcPts val="0"/>
              </a:spcAft>
              <a:buNone/>
            </a:pPr>
            <a:r>
              <a:rPr lang="en" sz="700" b="0" i="1" u="none" strike="noStrike" cap="none">
                <a:solidFill>
                  <a:srgbClr val="262262"/>
                </a:solidFill>
                <a:latin typeface="Arial"/>
                <a:ea typeface="Arial"/>
                <a:cs typeface="Arial"/>
                <a:sym typeface="Arial"/>
              </a:rPr>
              <a:t>Baylor College of Medicine, Broad Institute, University of Washington, Color, HudsonAlpha, and partners</a:t>
            </a:r>
            <a:endParaRPr sz="600" b="0" i="1" u="none" strike="noStrike" cap="none">
              <a:solidFill>
                <a:srgbClr val="26226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76"/>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a:t>Two Methods of Enrollment</a:t>
            </a:r>
            <a:endParaRPr/>
          </a:p>
        </p:txBody>
      </p:sp>
      <p:sp>
        <p:nvSpPr>
          <p:cNvPr id="506" name="Google Shape;506;p76"/>
          <p:cNvSpPr txBox="1"/>
          <p:nvPr/>
        </p:nvSpPr>
        <p:spPr>
          <a:xfrm>
            <a:off x="433255" y="4046272"/>
            <a:ext cx="3639803" cy="521681"/>
          </a:xfrm>
          <a:prstGeom prst="rect">
            <a:avLst/>
          </a:prstGeom>
          <a:noFill/>
          <a:ln>
            <a:noFill/>
          </a:ln>
        </p:spPr>
        <p:txBody>
          <a:bodyPr spcFirstLastPara="1" wrap="square" lIns="0" tIns="0" rIns="0" bIns="0" anchor="t" anchorCtr="0">
            <a:spAutoFit/>
          </a:bodyPr>
          <a:lstStyle/>
          <a:p>
            <a:pPr marL="0" marR="0" lvl="0" indent="0" algn="ctr" rtl="0">
              <a:lnSpc>
                <a:spcPct val="113000"/>
              </a:lnSpc>
              <a:spcBef>
                <a:spcPts val="0"/>
              </a:spcBef>
              <a:spcAft>
                <a:spcPts val="0"/>
              </a:spcAft>
              <a:buNone/>
            </a:pPr>
            <a:r>
              <a:rPr lang="en" sz="1500" b="1" i="0" u="none" strike="noStrike" cap="none">
                <a:solidFill>
                  <a:srgbClr val="262261"/>
                </a:solidFill>
                <a:latin typeface="Arial"/>
                <a:ea typeface="Arial"/>
                <a:cs typeface="Arial"/>
                <a:sym typeface="Arial"/>
              </a:rPr>
              <a:t>HEALTH CARE PROVIDER ORGANIZATIONS</a:t>
            </a:r>
            <a:endParaRPr sz="500"/>
          </a:p>
        </p:txBody>
      </p:sp>
      <p:grpSp>
        <p:nvGrpSpPr>
          <p:cNvPr id="507" name="Google Shape;507;p76"/>
          <p:cNvGrpSpPr/>
          <p:nvPr/>
        </p:nvGrpSpPr>
        <p:grpSpPr>
          <a:xfrm>
            <a:off x="3935755" y="1316762"/>
            <a:ext cx="4305624" cy="3077370"/>
            <a:chOff x="1659925" y="2685621"/>
            <a:chExt cx="11484653" cy="8207391"/>
          </a:xfrm>
        </p:grpSpPr>
        <p:sp>
          <p:nvSpPr>
            <p:cNvPr id="508" name="Google Shape;508;p76"/>
            <p:cNvSpPr/>
            <p:nvPr/>
          </p:nvSpPr>
          <p:spPr>
            <a:xfrm>
              <a:off x="11644161" y="3449286"/>
              <a:ext cx="1500417" cy="3209227"/>
            </a:xfrm>
            <a:custGeom>
              <a:avLst/>
              <a:gdLst/>
              <a:ahLst/>
              <a:cxnLst/>
              <a:rect l="l" t="t" r="r" b="b"/>
              <a:pathLst>
                <a:path w="388619" h="831214" extrusionOk="0">
                  <a:moveTo>
                    <a:pt x="327494" y="0"/>
                  </a:moveTo>
                  <a:lnTo>
                    <a:pt x="60667" y="0"/>
                  </a:lnTo>
                  <a:lnTo>
                    <a:pt x="37113" y="5464"/>
                  </a:lnTo>
                  <a:lnTo>
                    <a:pt x="17822" y="20340"/>
                  </a:lnTo>
                  <a:lnTo>
                    <a:pt x="4787" y="42353"/>
                  </a:lnTo>
                  <a:lnTo>
                    <a:pt x="0" y="69227"/>
                  </a:lnTo>
                  <a:lnTo>
                    <a:pt x="0" y="761657"/>
                  </a:lnTo>
                  <a:lnTo>
                    <a:pt x="4787" y="788542"/>
                  </a:lnTo>
                  <a:lnTo>
                    <a:pt x="17822" y="810553"/>
                  </a:lnTo>
                  <a:lnTo>
                    <a:pt x="37113" y="825423"/>
                  </a:lnTo>
                  <a:lnTo>
                    <a:pt x="60667" y="830884"/>
                  </a:lnTo>
                  <a:lnTo>
                    <a:pt x="327494" y="830884"/>
                  </a:lnTo>
                  <a:lnTo>
                    <a:pt x="351039" y="825423"/>
                  </a:lnTo>
                  <a:lnTo>
                    <a:pt x="370322" y="810553"/>
                  </a:lnTo>
                  <a:lnTo>
                    <a:pt x="374676" y="803198"/>
                  </a:lnTo>
                  <a:lnTo>
                    <a:pt x="194081" y="803198"/>
                  </a:lnTo>
                  <a:lnTo>
                    <a:pt x="179900" y="799935"/>
                  </a:lnTo>
                  <a:lnTo>
                    <a:pt x="168327" y="791033"/>
                  </a:lnTo>
                  <a:lnTo>
                    <a:pt x="160528" y="777829"/>
                  </a:lnTo>
                  <a:lnTo>
                    <a:pt x="157670" y="761657"/>
                  </a:lnTo>
                  <a:lnTo>
                    <a:pt x="160528" y="745477"/>
                  </a:lnTo>
                  <a:lnTo>
                    <a:pt x="168327" y="732269"/>
                  </a:lnTo>
                  <a:lnTo>
                    <a:pt x="179900" y="723366"/>
                  </a:lnTo>
                  <a:lnTo>
                    <a:pt x="194081" y="720102"/>
                  </a:lnTo>
                  <a:lnTo>
                    <a:pt x="388137" y="720102"/>
                  </a:lnTo>
                  <a:lnTo>
                    <a:pt x="388137" y="692404"/>
                  </a:lnTo>
                  <a:lnTo>
                    <a:pt x="24282" y="692404"/>
                  </a:lnTo>
                  <a:lnTo>
                    <a:pt x="24282" y="138480"/>
                  </a:lnTo>
                  <a:lnTo>
                    <a:pt x="388137" y="138480"/>
                  </a:lnTo>
                  <a:lnTo>
                    <a:pt x="388137" y="83096"/>
                  </a:lnTo>
                  <a:lnTo>
                    <a:pt x="151028" y="83096"/>
                  </a:lnTo>
                  <a:lnTo>
                    <a:pt x="145592" y="76885"/>
                  </a:lnTo>
                  <a:lnTo>
                    <a:pt x="145592" y="61582"/>
                  </a:lnTo>
                  <a:lnTo>
                    <a:pt x="151028" y="55397"/>
                  </a:lnTo>
                  <a:lnTo>
                    <a:pt x="385674" y="55397"/>
                  </a:lnTo>
                  <a:lnTo>
                    <a:pt x="383351" y="42353"/>
                  </a:lnTo>
                  <a:lnTo>
                    <a:pt x="370322" y="20340"/>
                  </a:lnTo>
                  <a:lnTo>
                    <a:pt x="351039" y="5464"/>
                  </a:lnTo>
                  <a:lnTo>
                    <a:pt x="327494" y="0"/>
                  </a:lnTo>
                  <a:close/>
                </a:path>
                <a:path w="388619" h="831214" extrusionOk="0">
                  <a:moveTo>
                    <a:pt x="388137" y="720102"/>
                  </a:moveTo>
                  <a:lnTo>
                    <a:pt x="194081" y="720102"/>
                  </a:lnTo>
                  <a:lnTo>
                    <a:pt x="208257" y="723366"/>
                  </a:lnTo>
                  <a:lnTo>
                    <a:pt x="219830" y="732269"/>
                  </a:lnTo>
                  <a:lnTo>
                    <a:pt x="227632" y="745477"/>
                  </a:lnTo>
                  <a:lnTo>
                    <a:pt x="230492" y="761657"/>
                  </a:lnTo>
                  <a:lnTo>
                    <a:pt x="227632" y="777829"/>
                  </a:lnTo>
                  <a:lnTo>
                    <a:pt x="219830" y="791033"/>
                  </a:lnTo>
                  <a:lnTo>
                    <a:pt x="208257" y="799935"/>
                  </a:lnTo>
                  <a:lnTo>
                    <a:pt x="194081" y="803198"/>
                  </a:lnTo>
                  <a:lnTo>
                    <a:pt x="374676" y="803198"/>
                  </a:lnTo>
                  <a:lnTo>
                    <a:pt x="383351" y="788542"/>
                  </a:lnTo>
                  <a:lnTo>
                    <a:pt x="388137" y="761657"/>
                  </a:lnTo>
                  <a:lnTo>
                    <a:pt x="388137" y="720102"/>
                  </a:lnTo>
                  <a:close/>
                </a:path>
                <a:path w="388619" h="831214" extrusionOk="0">
                  <a:moveTo>
                    <a:pt x="388137" y="138480"/>
                  </a:moveTo>
                  <a:lnTo>
                    <a:pt x="363943" y="138480"/>
                  </a:lnTo>
                  <a:lnTo>
                    <a:pt x="363943" y="692404"/>
                  </a:lnTo>
                  <a:lnTo>
                    <a:pt x="388137" y="692404"/>
                  </a:lnTo>
                  <a:lnTo>
                    <a:pt x="388137" y="138480"/>
                  </a:lnTo>
                  <a:close/>
                </a:path>
                <a:path w="388619" h="831214" extrusionOk="0">
                  <a:moveTo>
                    <a:pt x="385674" y="55397"/>
                  </a:moveTo>
                  <a:lnTo>
                    <a:pt x="237172" y="55397"/>
                  </a:lnTo>
                  <a:lnTo>
                    <a:pt x="242633" y="61582"/>
                  </a:lnTo>
                  <a:lnTo>
                    <a:pt x="242633" y="76885"/>
                  </a:lnTo>
                  <a:lnTo>
                    <a:pt x="237172" y="83096"/>
                  </a:lnTo>
                  <a:lnTo>
                    <a:pt x="388137" y="83096"/>
                  </a:lnTo>
                  <a:lnTo>
                    <a:pt x="388137" y="69227"/>
                  </a:lnTo>
                  <a:lnTo>
                    <a:pt x="385674" y="55397"/>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262261"/>
                </a:solidFill>
                <a:latin typeface="Arial"/>
                <a:ea typeface="Arial"/>
                <a:cs typeface="Arial"/>
                <a:sym typeface="Arial"/>
              </a:endParaRPr>
            </a:p>
          </p:txBody>
        </p:sp>
        <p:grpSp>
          <p:nvGrpSpPr>
            <p:cNvPr id="509" name="Google Shape;509;p76"/>
            <p:cNvGrpSpPr/>
            <p:nvPr/>
          </p:nvGrpSpPr>
          <p:grpSpPr>
            <a:xfrm>
              <a:off x="1659925" y="3797238"/>
              <a:ext cx="4197666" cy="3379827"/>
              <a:chOff x="3050306" y="2544741"/>
              <a:chExt cx="950594" cy="765388"/>
            </a:xfrm>
          </p:grpSpPr>
          <p:sp>
            <p:nvSpPr>
              <p:cNvPr id="510" name="Google Shape;510;p76"/>
              <p:cNvSpPr/>
              <p:nvPr/>
            </p:nvSpPr>
            <p:spPr>
              <a:xfrm>
                <a:off x="3050306" y="2544741"/>
                <a:ext cx="950594" cy="330835"/>
              </a:xfrm>
              <a:custGeom>
                <a:avLst/>
                <a:gdLst/>
                <a:ahLst/>
                <a:cxnLst/>
                <a:rect l="l" t="t" r="r" b="b"/>
                <a:pathLst>
                  <a:path w="950595" h="330835" extrusionOk="0">
                    <a:moveTo>
                      <a:pt x="411816" y="0"/>
                    </a:moveTo>
                    <a:lnTo>
                      <a:pt x="364007" y="1087"/>
                    </a:lnTo>
                    <a:lnTo>
                      <a:pt x="280466" y="10155"/>
                    </a:lnTo>
                    <a:lnTo>
                      <a:pt x="240277" y="16598"/>
                    </a:lnTo>
                    <a:lnTo>
                      <a:pt x="226580" y="19159"/>
                    </a:lnTo>
                    <a:lnTo>
                      <a:pt x="185200" y="24792"/>
                    </a:lnTo>
                    <a:lnTo>
                      <a:pt x="144096" y="36250"/>
                    </a:lnTo>
                    <a:lnTo>
                      <a:pt x="104996" y="53691"/>
                    </a:lnTo>
                    <a:lnTo>
                      <a:pt x="69627" y="77271"/>
                    </a:lnTo>
                    <a:lnTo>
                      <a:pt x="39716" y="107145"/>
                    </a:lnTo>
                    <a:lnTo>
                      <a:pt x="16990" y="143471"/>
                    </a:lnTo>
                    <a:lnTo>
                      <a:pt x="3175" y="186404"/>
                    </a:lnTo>
                    <a:lnTo>
                      <a:pt x="0" y="236100"/>
                    </a:lnTo>
                    <a:lnTo>
                      <a:pt x="1159" y="247608"/>
                    </a:lnTo>
                    <a:lnTo>
                      <a:pt x="16652" y="288338"/>
                    </a:lnTo>
                    <a:lnTo>
                      <a:pt x="81579" y="325068"/>
                    </a:lnTo>
                    <a:lnTo>
                      <a:pt x="125571" y="330760"/>
                    </a:lnTo>
                    <a:lnTo>
                      <a:pt x="169559" y="325789"/>
                    </a:lnTo>
                    <a:lnTo>
                      <a:pt x="209243" y="308425"/>
                    </a:lnTo>
                    <a:lnTo>
                      <a:pt x="240322" y="276934"/>
                    </a:lnTo>
                    <a:lnTo>
                      <a:pt x="258495" y="229585"/>
                    </a:lnTo>
                    <a:lnTo>
                      <a:pt x="258328" y="213544"/>
                    </a:lnTo>
                    <a:lnTo>
                      <a:pt x="257677" y="197439"/>
                    </a:lnTo>
                    <a:lnTo>
                      <a:pt x="256108" y="168752"/>
                    </a:lnTo>
                    <a:lnTo>
                      <a:pt x="263368" y="148947"/>
                    </a:lnTo>
                    <a:lnTo>
                      <a:pt x="298433" y="131948"/>
                    </a:lnTo>
                    <a:lnTo>
                      <a:pt x="365724" y="124463"/>
                    </a:lnTo>
                    <a:lnTo>
                      <a:pt x="410537" y="120786"/>
                    </a:lnTo>
                    <a:lnTo>
                      <a:pt x="463029" y="118371"/>
                    </a:lnTo>
                    <a:lnTo>
                      <a:pt x="923566" y="118371"/>
                    </a:lnTo>
                    <a:lnTo>
                      <a:pt x="889736" y="94305"/>
                    </a:lnTo>
                    <a:lnTo>
                      <a:pt x="830376" y="60504"/>
                    </a:lnTo>
                    <a:lnTo>
                      <a:pt x="794298" y="44933"/>
                    </a:lnTo>
                    <a:lnTo>
                      <a:pt x="753429" y="30908"/>
                    </a:lnTo>
                    <a:lnTo>
                      <a:pt x="707372" y="18923"/>
                    </a:lnTo>
                    <a:lnTo>
                      <a:pt x="655732" y="9472"/>
                    </a:lnTo>
                    <a:lnTo>
                      <a:pt x="598113" y="3049"/>
                    </a:lnTo>
                    <a:lnTo>
                      <a:pt x="558749" y="1265"/>
                    </a:lnTo>
                    <a:lnTo>
                      <a:pt x="463359" y="1265"/>
                    </a:lnTo>
                    <a:lnTo>
                      <a:pt x="437105" y="324"/>
                    </a:lnTo>
                    <a:lnTo>
                      <a:pt x="411816" y="0"/>
                    </a:lnTo>
                    <a:close/>
                  </a:path>
                  <a:path w="950595" h="330835" extrusionOk="0">
                    <a:moveTo>
                      <a:pt x="923566" y="118371"/>
                    </a:moveTo>
                    <a:lnTo>
                      <a:pt x="463029" y="118371"/>
                    </a:lnTo>
                    <a:lnTo>
                      <a:pt x="484639" y="118959"/>
                    </a:lnTo>
                    <a:lnTo>
                      <a:pt x="518183" y="120786"/>
                    </a:lnTo>
                    <a:lnTo>
                      <a:pt x="565251" y="124463"/>
                    </a:lnTo>
                    <a:lnTo>
                      <a:pt x="627430" y="130602"/>
                    </a:lnTo>
                    <a:lnTo>
                      <a:pt x="674930" y="139371"/>
                    </a:lnTo>
                    <a:lnTo>
                      <a:pt x="680428" y="149697"/>
                    </a:lnTo>
                    <a:lnTo>
                      <a:pt x="680377" y="168752"/>
                    </a:lnTo>
                    <a:lnTo>
                      <a:pt x="678763" y="197454"/>
                    </a:lnTo>
                    <a:lnTo>
                      <a:pt x="678032" y="229366"/>
                    </a:lnTo>
                    <a:lnTo>
                      <a:pt x="689698" y="273388"/>
                    </a:lnTo>
                    <a:lnTo>
                      <a:pt x="739563" y="292012"/>
                    </a:lnTo>
                    <a:lnTo>
                      <a:pt x="782621" y="302326"/>
                    </a:lnTo>
                    <a:lnTo>
                      <a:pt x="830428" y="307850"/>
                    </a:lnTo>
                    <a:lnTo>
                      <a:pt x="877483" y="304490"/>
                    </a:lnTo>
                    <a:lnTo>
                      <a:pt x="918284" y="288153"/>
                    </a:lnTo>
                    <a:lnTo>
                      <a:pt x="947331" y="254744"/>
                    </a:lnTo>
                    <a:lnTo>
                      <a:pt x="950061" y="239656"/>
                    </a:lnTo>
                    <a:lnTo>
                      <a:pt x="950061" y="145885"/>
                    </a:lnTo>
                    <a:lnTo>
                      <a:pt x="935306" y="126723"/>
                    </a:lnTo>
                    <a:lnTo>
                      <a:pt x="923566" y="118371"/>
                    </a:lnTo>
                    <a:close/>
                  </a:path>
                  <a:path w="950595" h="330835" extrusionOk="0">
                    <a:moveTo>
                      <a:pt x="534121" y="148"/>
                    </a:moveTo>
                    <a:lnTo>
                      <a:pt x="463359" y="1265"/>
                    </a:lnTo>
                    <a:lnTo>
                      <a:pt x="558749" y="1265"/>
                    </a:lnTo>
                    <a:lnTo>
                      <a:pt x="534121" y="148"/>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262261"/>
                  </a:solidFill>
                  <a:latin typeface="Arial"/>
                  <a:ea typeface="Arial"/>
                  <a:cs typeface="Arial"/>
                  <a:sym typeface="Arial"/>
                </a:endParaRPr>
              </a:p>
            </p:txBody>
          </p:sp>
          <p:sp>
            <p:nvSpPr>
              <p:cNvPr id="511" name="Google Shape;511;p76"/>
              <p:cNvSpPr/>
              <p:nvPr/>
            </p:nvSpPr>
            <p:spPr>
              <a:xfrm>
                <a:off x="3206827" y="2717039"/>
                <a:ext cx="633730" cy="593090"/>
              </a:xfrm>
              <a:custGeom>
                <a:avLst/>
                <a:gdLst/>
                <a:ahLst/>
                <a:cxnLst/>
                <a:rect l="l" t="t" r="r" b="b"/>
                <a:pathLst>
                  <a:path w="633729" h="593089" extrusionOk="0">
                    <a:moveTo>
                      <a:pt x="148404" y="0"/>
                    </a:moveTo>
                    <a:lnTo>
                      <a:pt x="141474" y="3321"/>
                    </a:lnTo>
                    <a:lnTo>
                      <a:pt x="138921" y="12955"/>
                    </a:lnTo>
                    <a:lnTo>
                      <a:pt x="138770" y="20826"/>
                    </a:lnTo>
                    <a:lnTo>
                      <a:pt x="138644" y="40781"/>
                    </a:lnTo>
                    <a:lnTo>
                      <a:pt x="138753" y="51885"/>
                    </a:lnTo>
                    <a:lnTo>
                      <a:pt x="138854" y="58921"/>
                    </a:lnTo>
                    <a:lnTo>
                      <a:pt x="139338" y="79229"/>
                    </a:lnTo>
                    <a:lnTo>
                      <a:pt x="139875" y="95615"/>
                    </a:lnTo>
                    <a:lnTo>
                      <a:pt x="140119" y="101944"/>
                    </a:lnTo>
                    <a:lnTo>
                      <a:pt x="0" y="374105"/>
                    </a:lnTo>
                    <a:lnTo>
                      <a:pt x="101" y="561176"/>
                    </a:lnTo>
                    <a:lnTo>
                      <a:pt x="21018" y="593066"/>
                    </a:lnTo>
                    <a:lnTo>
                      <a:pt x="607949" y="593066"/>
                    </a:lnTo>
                    <a:lnTo>
                      <a:pt x="622802" y="590567"/>
                    </a:lnTo>
                    <a:lnTo>
                      <a:pt x="630429" y="586413"/>
                    </a:lnTo>
                    <a:lnTo>
                      <a:pt x="633239" y="577612"/>
                    </a:lnTo>
                    <a:lnTo>
                      <a:pt x="633641" y="561176"/>
                    </a:lnTo>
                    <a:lnTo>
                      <a:pt x="633641" y="377648"/>
                    </a:lnTo>
                    <a:lnTo>
                      <a:pt x="629613" y="370549"/>
                    </a:lnTo>
                    <a:lnTo>
                      <a:pt x="187388" y="370549"/>
                    </a:lnTo>
                    <a:lnTo>
                      <a:pt x="179793" y="363971"/>
                    </a:lnTo>
                    <a:lnTo>
                      <a:pt x="179793" y="334570"/>
                    </a:lnTo>
                    <a:lnTo>
                      <a:pt x="187388" y="328017"/>
                    </a:lnTo>
                    <a:lnTo>
                      <a:pt x="605481" y="328017"/>
                    </a:lnTo>
                    <a:lnTo>
                      <a:pt x="587597" y="296495"/>
                    </a:lnTo>
                    <a:lnTo>
                      <a:pt x="187388" y="296495"/>
                    </a:lnTo>
                    <a:lnTo>
                      <a:pt x="179793" y="289980"/>
                    </a:lnTo>
                    <a:lnTo>
                      <a:pt x="179793" y="260554"/>
                    </a:lnTo>
                    <a:lnTo>
                      <a:pt x="187388" y="253963"/>
                    </a:lnTo>
                    <a:lnTo>
                      <a:pt x="563466" y="253963"/>
                    </a:lnTo>
                    <a:lnTo>
                      <a:pt x="545625" y="222518"/>
                    </a:lnTo>
                    <a:lnTo>
                      <a:pt x="187388" y="222518"/>
                    </a:lnTo>
                    <a:lnTo>
                      <a:pt x="179793" y="215939"/>
                    </a:lnTo>
                    <a:lnTo>
                      <a:pt x="179793" y="186564"/>
                    </a:lnTo>
                    <a:lnTo>
                      <a:pt x="187388" y="179973"/>
                    </a:lnTo>
                    <a:lnTo>
                      <a:pt x="521487" y="179973"/>
                    </a:lnTo>
                    <a:lnTo>
                      <a:pt x="487260" y="119648"/>
                    </a:lnTo>
                    <a:lnTo>
                      <a:pt x="486772" y="63806"/>
                    </a:lnTo>
                    <a:lnTo>
                      <a:pt x="275539" y="63806"/>
                    </a:lnTo>
                    <a:lnTo>
                      <a:pt x="272453" y="40781"/>
                    </a:lnTo>
                    <a:lnTo>
                      <a:pt x="252996" y="4040"/>
                    </a:lnTo>
                    <a:lnTo>
                      <a:pt x="199856" y="1168"/>
                    </a:lnTo>
                    <a:lnTo>
                      <a:pt x="161899" y="1"/>
                    </a:lnTo>
                    <a:lnTo>
                      <a:pt x="148404" y="0"/>
                    </a:lnTo>
                    <a:close/>
                  </a:path>
                  <a:path w="633729" h="593089" extrusionOk="0">
                    <a:moveTo>
                      <a:pt x="297256" y="328017"/>
                    </a:moveTo>
                    <a:lnTo>
                      <a:pt x="238353" y="328017"/>
                    </a:lnTo>
                    <a:lnTo>
                      <a:pt x="245973" y="334570"/>
                    </a:lnTo>
                    <a:lnTo>
                      <a:pt x="245973" y="363971"/>
                    </a:lnTo>
                    <a:lnTo>
                      <a:pt x="238353" y="370549"/>
                    </a:lnTo>
                    <a:lnTo>
                      <a:pt x="297256" y="370549"/>
                    </a:lnTo>
                    <a:lnTo>
                      <a:pt x="289661" y="363971"/>
                    </a:lnTo>
                    <a:lnTo>
                      <a:pt x="289661" y="334570"/>
                    </a:lnTo>
                    <a:lnTo>
                      <a:pt x="297256" y="328017"/>
                    </a:lnTo>
                    <a:close/>
                  </a:path>
                  <a:path w="633729" h="593089" extrusionOk="0">
                    <a:moveTo>
                      <a:pt x="403733" y="328017"/>
                    </a:moveTo>
                    <a:lnTo>
                      <a:pt x="348183" y="328017"/>
                    </a:lnTo>
                    <a:lnTo>
                      <a:pt x="355790" y="334570"/>
                    </a:lnTo>
                    <a:lnTo>
                      <a:pt x="355790" y="363971"/>
                    </a:lnTo>
                    <a:lnTo>
                      <a:pt x="348183" y="370549"/>
                    </a:lnTo>
                    <a:lnTo>
                      <a:pt x="403733" y="370549"/>
                    </a:lnTo>
                    <a:lnTo>
                      <a:pt x="396100" y="363971"/>
                    </a:lnTo>
                    <a:lnTo>
                      <a:pt x="396100" y="334570"/>
                    </a:lnTo>
                    <a:lnTo>
                      <a:pt x="403733" y="328017"/>
                    </a:lnTo>
                    <a:close/>
                  </a:path>
                  <a:path w="633729" h="593089" extrusionOk="0">
                    <a:moveTo>
                      <a:pt x="605481" y="328017"/>
                    </a:moveTo>
                    <a:lnTo>
                      <a:pt x="454647" y="328017"/>
                    </a:lnTo>
                    <a:lnTo>
                      <a:pt x="462254" y="334570"/>
                    </a:lnTo>
                    <a:lnTo>
                      <a:pt x="462254" y="363971"/>
                    </a:lnTo>
                    <a:lnTo>
                      <a:pt x="454647" y="370549"/>
                    </a:lnTo>
                    <a:lnTo>
                      <a:pt x="629613" y="370549"/>
                    </a:lnTo>
                    <a:lnTo>
                      <a:pt x="605481" y="328017"/>
                    </a:lnTo>
                    <a:close/>
                  </a:path>
                  <a:path w="633729" h="593089" extrusionOk="0">
                    <a:moveTo>
                      <a:pt x="297256" y="253963"/>
                    </a:moveTo>
                    <a:lnTo>
                      <a:pt x="238353" y="253963"/>
                    </a:lnTo>
                    <a:lnTo>
                      <a:pt x="245973" y="260554"/>
                    </a:lnTo>
                    <a:lnTo>
                      <a:pt x="245973" y="289980"/>
                    </a:lnTo>
                    <a:lnTo>
                      <a:pt x="238353" y="296495"/>
                    </a:lnTo>
                    <a:lnTo>
                      <a:pt x="297256" y="296495"/>
                    </a:lnTo>
                    <a:lnTo>
                      <a:pt x="289661" y="289980"/>
                    </a:lnTo>
                    <a:lnTo>
                      <a:pt x="289661" y="260554"/>
                    </a:lnTo>
                    <a:lnTo>
                      <a:pt x="297256" y="253963"/>
                    </a:lnTo>
                    <a:close/>
                  </a:path>
                  <a:path w="633729" h="593089" extrusionOk="0">
                    <a:moveTo>
                      <a:pt x="403733" y="253963"/>
                    </a:moveTo>
                    <a:lnTo>
                      <a:pt x="348183" y="253963"/>
                    </a:lnTo>
                    <a:lnTo>
                      <a:pt x="355790" y="260554"/>
                    </a:lnTo>
                    <a:lnTo>
                      <a:pt x="355790" y="289980"/>
                    </a:lnTo>
                    <a:lnTo>
                      <a:pt x="348183" y="296495"/>
                    </a:lnTo>
                    <a:lnTo>
                      <a:pt x="403733" y="296495"/>
                    </a:lnTo>
                    <a:lnTo>
                      <a:pt x="396100" y="289980"/>
                    </a:lnTo>
                    <a:lnTo>
                      <a:pt x="396100" y="260554"/>
                    </a:lnTo>
                    <a:lnTo>
                      <a:pt x="403733" y="253963"/>
                    </a:lnTo>
                    <a:close/>
                  </a:path>
                  <a:path w="633729" h="593089" extrusionOk="0">
                    <a:moveTo>
                      <a:pt x="563466" y="253963"/>
                    </a:moveTo>
                    <a:lnTo>
                      <a:pt x="454647" y="253963"/>
                    </a:lnTo>
                    <a:lnTo>
                      <a:pt x="462254" y="260554"/>
                    </a:lnTo>
                    <a:lnTo>
                      <a:pt x="462254" y="289980"/>
                    </a:lnTo>
                    <a:lnTo>
                      <a:pt x="454647" y="296495"/>
                    </a:lnTo>
                    <a:lnTo>
                      <a:pt x="587597" y="296495"/>
                    </a:lnTo>
                    <a:lnTo>
                      <a:pt x="563466" y="253963"/>
                    </a:lnTo>
                    <a:close/>
                  </a:path>
                  <a:path w="633729" h="593089" extrusionOk="0">
                    <a:moveTo>
                      <a:pt x="297256" y="179973"/>
                    </a:moveTo>
                    <a:lnTo>
                      <a:pt x="238353" y="179973"/>
                    </a:lnTo>
                    <a:lnTo>
                      <a:pt x="245973" y="186564"/>
                    </a:lnTo>
                    <a:lnTo>
                      <a:pt x="245973" y="215939"/>
                    </a:lnTo>
                    <a:lnTo>
                      <a:pt x="238353" y="222518"/>
                    </a:lnTo>
                    <a:lnTo>
                      <a:pt x="297256" y="222518"/>
                    </a:lnTo>
                    <a:lnTo>
                      <a:pt x="289661" y="215939"/>
                    </a:lnTo>
                    <a:lnTo>
                      <a:pt x="289661" y="186564"/>
                    </a:lnTo>
                    <a:lnTo>
                      <a:pt x="297256" y="179973"/>
                    </a:lnTo>
                    <a:close/>
                  </a:path>
                  <a:path w="633729" h="593089" extrusionOk="0">
                    <a:moveTo>
                      <a:pt x="403733" y="179973"/>
                    </a:moveTo>
                    <a:lnTo>
                      <a:pt x="348183" y="179973"/>
                    </a:lnTo>
                    <a:lnTo>
                      <a:pt x="355790" y="186564"/>
                    </a:lnTo>
                    <a:lnTo>
                      <a:pt x="355790" y="215939"/>
                    </a:lnTo>
                    <a:lnTo>
                      <a:pt x="348183" y="222518"/>
                    </a:lnTo>
                    <a:lnTo>
                      <a:pt x="403733" y="222518"/>
                    </a:lnTo>
                    <a:lnTo>
                      <a:pt x="396100" y="215939"/>
                    </a:lnTo>
                    <a:lnTo>
                      <a:pt x="396100" y="186564"/>
                    </a:lnTo>
                    <a:lnTo>
                      <a:pt x="403733" y="179973"/>
                    </a:lnTo>
                    <a:close/>
                  </a:path>
                  <a:path w="633729" h="593089" extrusionOk="0">
                    <a:moveTo>
                      <a:pt x="521487" y="179973"/>
                    </a:moveTo>
                    <a:lnTo>
                      <a:pt x="454647" y="179973"/>
                    </a:lnTo>
                    <a:lnTo>
                      <a:pt x="462254" y="186564"/>
                    </a:lnTo>
                    <a:lnTo>
                      <a:pt x="462254" y="215939"/>
                    </a:lnTo>
                    <a:lnTo>
                      <a:pt x="454647" y="222518"/>
                    </a:lnTo>
                    <a:lnTo>
                      <a:pt x="545625" y="222518"/>
                    </a:lnTo>
                    <a:lnTo>
                      <a:pt x="521487" y="179973"/>
                    </a:lnTo>
                    <a:close/>
                  </a:path>
                  <a:path w="633729" h="593089" extrusionOk="0">
                    <a:moveTo>
                      <a:pt x="434953" y="4057"/>
                    </a:moveTo>
                    <a:lnTo>
                      <a:pt x="375170" y="4421"/>
                    </a:lnTo>
                    <a:lnTo>
                      <a:pt x="355714" y="37200"/>
                    </a:lnTo>
                    <a:lnTo>
                      <a:pt x="354925" y="51885"/>
                    </a:lnTo>
                    <a:lnTo>
                      <a:pt x="354453" y="58921"/>
                    </a:lnTo>
                    <a:lnTo>
                      <a:pt x="354224" y="61097"/>
                    </a:lnTo>
                    <a:lnTo>
                      <a:pt x="275539" y="63806"/>
                    </a:lnTo>
                    <a:lnTo>
                      <a:pt x="486772" y="63806"/>
                    </a:lnTo>
                    <a:lnTo>
                      <a:pt x="482979" y="16146"/>
                    </a:lnTo>
                    <a:lnTo>
                      <a:pt x="457720" y="4421"/>
                    </a:lnTo>
                    <a:lnTo>
                      <a:pt x="434953" y="4057"/>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262261"/>
                  </a:solidFill>
                  <a:latin typeface="Arial"/>
                  <a:ea typeface="Arial"/>
                  <a:cs typeface="Arial"/>
                  <a:sym typeface="Arial"/>
                </a:endParaRPr>
              </a:p>
            </p:txBody>
          </p:sp>
        </p:grpSp>
        <p:grpSp>
          <p:nvGrpSpPr>
            <p:cNvPr id="512" name="Google Shape;512;p76"/>
            <p:cNvGrpSpPr/>
            <p:nvPr/>
          </p:nvGrpSpPr>
          <p:grpSpPr>
            <a:xfrm>
              <a:off x="5014942" y="2685621"/>
              <a:ext cx="7379428" cy="6810970"/>
              <a:chOff x="1181100" y="2322324"/>
              <a:chExt cx="1131570" cy="1044402"/>
            </a:xfrm>
          </p:grpSpPr>
          <p:sp>
            <p:nvSpPr>
              <p:cNvPr id="513" name="Google Shape;513;p76"/>
              <p:cNvSpPr/>
              <p:nvPr/>
            </p:nvSpPr>
            <p:spPr>
              <a:xfrm>
                <a:off x="1181100" y="2992711"/>
                <a:ext cx="1131570" cy="374015"/>
              </a:xfrm>
              <a:custGeom>
                <a:avLst/>
                <a:gdLst/>
                <a:ahLst/>
                <a:cxnLst/>
                <a:rect l="l" t="t" r="r" b="b"/>
                <a:pathLst>
                  <a:path w="1131570" h="374014" extrusionOk="0">
                    <a:moveTo>
                      <a:pt x="959024" y="0"/>
                    </a:moveTo>
                    <a:lnTo>
                      <a:pt x="172094" y="0"/>
                    </a:lnTo>
                    <a:lnTo>
                      <a:pt x="167407" y="2857"/>
                    </a:lnTo>
                    <a:lnTo>
                      <a:pt x="144550" y="41778"/>
                    </a:lnTo>
                    <a:lnTo>
                      <a:pt x="117930" y="87833"/>
                    </a:lnTo>
                    <a:lnTo>
                      <a:pt x="88032" y="140569"/>
                    </a:lnTo>
                    <a:lnTo>
                      <a:pt x="58181" y="194755"/>
                    </a:lnTo>
                    <a:lnTo>
                      <a:pt x="31708" y="245162"/>
                    </a:lnTo>
                    <a:lnTo>
                      <a:pt x="11940" y="286558"/>
                    </a:lnTo>
                    <a:lnTo>
                      <a:pt x="0" y="325769"/>
                    </a:lnTo>
                    <a:lnTo>
                      <a:pt x="384" y="335868"/>
                    </a:lnTo>
                    <a:lnTo>
                      <a:pt x="29579" y="367939"/>
                    </a:lnTo>
                    <a:lnTo>
                      <a:pt x="74850" y="373456"/>
                    </a:lnTo>
                    <a:lnTo>
                      <a:pt x="1056268" y="373456"/>
                    </a:lnTo>
                    <a:lnTo>
                      <a:pt x="1101542" y="367939"/>
                    </a:lnTo>
                    <a:lnTo>
                      <a:pt x="1129971" y="338810"/>
                    </a:lnTo>
                    <a:lnTo>
                      <a:pt x="74850" y="338810"/>
                    </a:lnTo>
                    <a:lnTo>
                      <a:pt x="51910" y="337588"/>
                    </a:lnTo>
                    <a:lnTo>
                      <a:pt x="29993" y="327786"/>
                    </a:lnTo>
                    <a:lnTo>
                      <a:pt x="31454" y="323075"/>
                    </a:lnTo>
                    <a:lnTo>
                      <a:pt x="31733" y="321563"/>
                    </a:lnTo>
                    <a:lnTo>
                      <a:pt x="61647" y="255236"/>
                    </a:lnTo>
                    <a:lnTo>
                      <a:pt x="91865" y="198748"/>
                    </a:lnTo>
                    <a:lnTo>
                      <a:pt x="128469" y="133057"/>
                    </a:lnTo>
                    <a:lnTo>
                      <a:pt x="1038827" y="133057"/>
                    </a:lnTo>
                    <a:lnTo>
                      <a:pt x="1013187" y="87833"/>
                    </a:lnTo>
                    <a:lnTo>
                      <a:pt x="986567" y="41778"/>
                    </a:lnTo>
                    <a:lnTo>
                      <a:pt x="966555" y="7632"/>
                    </a:lnTo>
                    <a:lnTo>
                      <a:pt x="963723" y="2857"/>
                    </a:lnTo>
                    <a:lnTo>
                      <a:pt x="959024" y="0"/>
                    </a:lnTo>
                    <a:close/>
                  </a:path>
                  <a:path w="1131570" h="374014" extrusionOk="0">
                    <a:moveTo>
                      <a:pt x="1038827" y="133057"/>
                    </a:moveTo>
                    <a:lnTo>
                      <a:pt x="1002661" y="133057"/>
                    </a:lnTo>
                    <a:lnTo>
                      <a:pt x="1039262" y="198753"/>
                    </a:lnTo>
                    <a:lnTo>
                      <a:pt x="1069490" y="255255"/>
                    </a:lnTo>
                    <a:lnTo>
                      <a:pt x="1090447" y="297544"/>
                    </a:lnTo>
                    <a:lnTo>
                      <a:pt x="1099219" y="320522"/>
                    </a:lnTo>
                    <a:lnTo>
                      <a:pt x="1099359" y="321716"/>
                    </a:lnTo>
                    <a:lnTo>
                      <a:pt x="1099600" y="322872"/>
                    </a:lnTo>
                    <a:lnTo>
                      <a:pt x="1101124" y="327786"/>
                    </a:lnTo>
                    <a:lnTo>
                      <a:pt x="1101010" y="329806"/>
                    </a:lnTo>
                    <a:lnTo>
                      <a:pt x="1100794" y="330212"/>
                    </a:lnTo>
                    <a:lnTo>
                      <a:pt x="1098952" y="331920"/>
                    </a:lnTo>
                    <a:lnTo>
                      <a:pt x="1092599" y="334835"/>
                    </a:lnTo>
                    <a:lnTo>
                      <a:pt x="1079213" y="337588"/>
                    </a:lnTo>
                    <a:lnTo>
                      <a:pt x="1056268" y="338810"/>
                    </a:lnTo>
                    <a:lnTo>
                      <a:pt x="1129971" y="338810"/>
                    </a:lnTo>
                    <a:lnTo>
                      <a:pt x="1130744" y="335868"/>
                    </a:lnTo>
                    <a:lnTo>
                      <a:pt x="1131114" y="325769"/>
                    </a:lnTo>
                    <a:lnTo>
                      <a:pt x="1128912" y="313715"/>
                    </a:lnTo>
                    <a:lnTo>
                      <a:pt x="1119177" y="286558"/>
                    </a:lnTo>
                    <a:lnTo>
                      <a:pt x="1099409" y="245162"/>
                    </a:lnTo>
                    <a:lnTo>
                      <a:pt x="1072936" y="194755"/>
                    </a:lnTo>
                    <a:lnTo>
                      <a:pt x="1043086" y="140569"/>
                    </a:lnTo>
                    <a:lnTo>
                      <a:pt x="1038827" y="133057"/>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262261"/>
                  </a:solidFill>
                  <a:latin typeface="Arial"/>
                  <a:ea typeface="Arial"/>
                  <a:cs typeface="Arial"/>
                  <a:sym typeface="Arial"/>
                </a:endParaRPr>
              </a:p>
            </p:txBody>
          </p:sp>
          <p:sp>
            <p:nvSpPr>
              <p:cNvPr id="514" name="Google Shape;514;p76"/>
              <p:cNvSpPr/>
              <p:nvPr/>
            </p:nvSpPr>
            <p:spPr>
              <a:xfrm>
                <a:off x="1683016" y="3169287"/>
                <a:ext cx="133985" cy="98425"/>
              </a:xfrm>
              <a:custGeom>
                <a:avLst/>
                <a:gdLst/>
                <a:ahLst/>
                <a:cxnLst/>
                <a:rect l="l" t="t" r="r" b="b"/>
                <a:pathLst>
                  <a:path w="133985" h="98425" extrusionOk="0">
                    <a:moveTo>
                      <a:pt x="128333" y="0"/>
                    </a:moveTo>
                    <a:lnTo>
                      <a:pt x="5270" y="0"/>
                    </a:lnTo>
                    <a:lnTo>
                      <a:pt x="0" y="5168"/>
                    </a:lnTo>
                    <a:lnTo>
                      <a:pt x="0" y="93141"/>
                    </a:lnTo>
                    <a:lnTo>
                      <a:pt x="5270" y="98298"/>
                    </a:lnTo>
                    <a:lnTo>
                      <a:pt x="128333" y="98298"/>
                    </a:lnTo>
                    <a:lnTo>
                      <a:pt x="133604" y="93141"/>
                    </a:lnTo>
                    <a:lnTo>
                      <a:pt x="133604" y="5168"/>
                    </a:lnTo>
                    <a:lnTo>
                      <a:pt x="128333" y="0"/>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262261"/>
                  </a:solidFill>
                  <a:latin typeface="Arial"/>
                  <a:ea typeface="Arial"/>
                  <a:cs typeface="Arial"/>
                  <a:sym typeface="Arial"/>
                </a:endParaRPr>
              </a:p>
            </p:txBody>
          </p:sp>
          <p:sp>
            <p:nvSpPr>
              <p:cNvPr id="515" name="Google Shape;515;p76"/>
              <p:cNvSpPr/>
              <p:nvPr/>
            </p:nvSpPr>
            <p:spPr>
              <a:xfrm>
                <a:off x="1352570" y="2322324"/>
                <a:ext cx="787400" cy="631825"/>
              </a:xfrm>
              <a:custGeom>
                <a:avLst/>
                <a:gdLst/>
                <a:ahLst/>
                <a:cxnLst/>
                <a:rect l="l" t="t" r="r" b="b"/>
                <a:pathLst>
                  <a:path w="787400" h="631825" extrusionOk="0">
                    <a:moveTo>
                      <a:pt x="731088" y="0"/>
                    </a:moveTo>
                    <a:lnTo>
                      <a:pt x="56222" y="0"/>
                    </a:lnTo>
                    <a:lnTo>
                      <a:pt x="34343" y="5045"/>
                    </a:lnTo>
                    <a:lnTo>
                      <a:pt x="16471" y="18805"/>
                    </a:lnTo>
                    <a:lnTo>
                      <a:pt x="4419" y="39219"/>
                    </a:lnTo>
                    <a:lnTo>
                      <a:pt x="0" y="64223"/>
                    </a:lnTo>
                    <a:lnTo>
                      <a:pt x="0" y="631520"/>
                    </a:lnTo>
                    <a:lnTo>
                      <a:pt x="787311" y="631520"/>
                    </a:lnTo>
                    <a:lnTo>
                      <a:pt x="787308" y="567296"/>
                    </a:lnTo>
                    <a:lnTo>
                      <a:pt x="40411" y="567296"/>
                    </a:lnTo>
                    <a:lnTo>
                      <a:pt x="40411" y="42049"/>
                    </a:lnTo>
                    <a:lnTo>
                      <a:pt x="783371" y="42049"/>
                    </a:lnTo>
                    <a:lnTo>
                      <a:pt x="782871" y="39219"/>
                    </a:lnTo>
                    <a:lnTo>
                      <a:pt x="770831" y="18805"/>
                    </a:lnTo>
                    <a:lnTo>
                      <a:pt x="752968" y="5045"/>
                    </a:lnTo>
                    <a:lnTo>
                      <a:pt x="731088" y="0"/>
                    </a:lnTo>
                    <a:close/>
                  </a:path>
                  <a:path w="787400" h="631825" extrusionOk="0">
                    <a:moveTo>
                      <a:pt x="783371" y="42049"/>
                    </a:moveTo>
                    <a:lnTo>
                      <a:pt x="744118" y="42049"/>
                    </a:lnTo>
                    <a:lnTo>
                      <a:pt x="744118" y="567296"/>
                    </a:lnTo>
                    <a:lnTo>
                      <a:pt x="787308" y="567296"/>
                    </a:lnTo>
                    <a:lnTo>
                      <a:pt x="787285" y="64223"/>
                    </a:lnTo>
                    <a:lnTo>
                      <a:pt x="783371" y="42049"/>
                    </a:lnTo>
                    <a:close/>
                  </a:path>
                </a:pathLst>
              </a:custGeom>
              <a:solidFill>
                <a:schemeClr val="accent2"/>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900" b="0" i="0" u="none" strike="noStrike" cap="none">
                  <a:solidFill>
                    <a:srgbClr val="262261"/>
                  </a:solidFill>
                  <a:latin typeface="Arial"/>
                  <a:ea typeface="Arial"/>
                  <a:cs typeface="Arial"/>
                  <a:sym typeface="Arial"/>
                </a:endParaRPr>
              </a:p>
            </p:txBody>
          </p:sp>
        </p:grpSp>
        <p:sp>
          <p:nvSpPr>
            <p:cNvPr id="516" name="Google Shape;516;p76"/>
            <p:cNvSpPr txBox="1"/>
            <p:nvPr/>
          </p:nvSpPr>
          <p:spPr>
            <a:xfrm>
              <a:off x="5432500" y="10197346"/>
              <a:ext cx="6536293" cy="695666"/>
            </a:xfrm>
            <a:prstGeom prst="rect">
              <a:avLst/>
            </a:prstGeom>
            <a:noFill/>
            <a:ln>
              <a:noFill/>
            </a:ln>
          </p:spPr>
          <p:txBody>
            <a:bodyPr spcFirstLastPara="1" wrap="square" lIns="0" tIns="0" rIns="0" bIns="0" anchor="t" anchorCtr="0">
              <a:spAutoFit/>
            </a:bodyPr>
            <a:lstStyle/>
            <a:p>
              <a:pPr marL="0" marR="0" lvl="0" indent="0" algn="ctr" rtl="0">
                <a:lnSpc>
                  <a:spcPct val="113000"/>
                </a:lnSpc>
                <a:spcBef>
                  <a:spcPts val="0"/>
                </a:spcBef>
                <a:spcAft>
                  <a:spcPts val="0"/>
                </a:spcAft>
                <a:buNone/>
              </a:pPr>
              <a:r>
                <a:rPr lang="en" sz="1500" b="1" i="0" u="none" strike="noStrike" cap="none">
                  <a:solidFill>
                    <a:srgbClr val="262261"/>
                  </a:solidFill>
                  <a:latin typeface="Arial"/>
                  <a:ea typeface="Arial"/>
                  <a:cs typeface="Arial"/>
                  <a:sym typeface="Arial"/>
                </a:rPr>
                <a:t>DIRECT VOLUNTEERS</a:t>
              </a:r>
              <a:endParaRPr sz="500"/>
            </a:p>
          </p:txBody>
        </p:sp>
      </p:grpSp>
      <p:pic>
        <p:nvPicPr>
          <p:cNvPr id="517" name="Google Shape;517;p76"/>
          <p:cNvPicPr preferRelativeResize="0"/>
          <p:nvPr/>
        </p:nvPicPr>
        <p:blipFill rotWithShape="1">
          <a:blip r:embed="rId3">
            <a:alphaModFix/>
          </a:blip>
          <a:srcRect/>
          <a:stretch/>
        </p:blipFill>
        <p:spPr>
          <a:xfrm>
            <a:off x="1130026" y="1386561"/>
            <a:ext cx="2246261" cy="224626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7"/>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a:t>Current Protocol</a:t>
            </a:r>
            <a:endParaRPr/>
          </a:p>
        </p:txBody>
      </p:sp>
      <p:pic>
        <p:nvPicPr>
          <p:cNvPr id="524" name="Google Shape;524;p77"/>
          <p:cNvPicPr preferRelativeResize="0"/>
          <p:nvPr/>
        </p:nvPicPr>
        <p:blipFill rotWithShape="1">
          <a:blip r:embed="rId3">
            <a:alphaModFix/>
          </a:blip>
          <a:srcRect/>
          <a:stretch/>
        </p:blipFill>
        <p:spPr>
          <a:xfrm>
            <a:off x="7700082" y="1127481"/>
            <a:ext cx="599122" cy="500906"/>
          </a:xfrm>
          <a:prstGeom prst="rect">
            <a:avLst/>
          </a:prstGeom>
          <a:noFill/>
          <a:ln>
            <a:noFill/>
          </a:ln>
        </p:spPr>
      </p:pic>
      <p:sp>
        <p:nvSpPr>
          <p:cNvPr id="525" name="Google Shape;525;p77"/>
          <p:cNvSpPr txBox="1"/>
          <p:nvPr/>
        </p:nvSpPr>
        <p:spPr>
          <a:xfrm>
            <a:off x="166539" y="1680798"/>
            <a:ext cx="1829397" cy="675096"/>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 sz="1300" b="1" i="0" u="none" strike="noStrike" cap="none">
                <a:solidFill>
                  <a:srgbClr val="262261"/>
                </a:solidFill>
                <a:latin typeface="Arial"/>
                <a:ea typeface="Arial"/>
                <a:cs typeface="Arial"/>
                <a:sym typeface="Arial"/>
              </a:rPr>
              <a:t>Enroll, Consent, and Authorize EHR</a:t>
            </a:r>
            <a:endParaRPr sz="1100" b="0" i="0" u="none" strike="noStrike" cap="none">
              <a:solidFill>
                <a:srgbClr val="000000"/>
              </a:solidFill>
              <a:latin typeface="Arial"/>
              <a:ea typeface="Arial"/>
              <a:cs typeface="Arial"/>
              <a:sym typeface="Arial"/>
            </a:endParaRPr>
          </a:p>
        </p:txBody>
      </p:sp>
      <p:sp>
        <p:nvSpPr>
          <p:cNvPr id="526" name="Google Shape;526;p77"/>
          <p:cNvSpPr txBox="1"/>
          <p:nvPr/>
        </p:nvSpPr>
        <p:spPr>
          <a:xfrm>
            <a:off x="2070585" y="1676407"/>
            <a:ext cx="1564462" cy="473146"/>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 sz="1300" b="1" i="0" u="none" strike="noStrike" cap="none">
                <a:solidFill>
                  <a:srgbClr val="262261"/>
                </a:solidFill>
                <a:latin typeface="Arial"/>
                <a:ea typeface="Arial"/>
                <a:cs typeface="Arial"/>
                <a:sym typeface="Arial"/>
              </a:rPr>
              <a:t>Answering</a:t>
            </a:r>
            <a:br>
              <a:rPr lang="en" sz="1300" b="1" i="0" u="none" strike="noStrike" cap="none">
                <a:solidFill>
                  <a:srgbClr val="262261"/>
                </a:solidFill>
                <a:latin typeface="Arial"/>
                <a:ea typeface="Arial"/>
                <a:cs typeface="Arial"/>
                <a:sym typeface="Arial"/>
              </a:rPr>
            </a:br>
            <a:r>
              <a:rPr lang="en" sz="1300" b="1" i="0" u="none" strike="noStrike" cap="none">
                <a:solidFill>
                  <a:srgbClr val="262261"/>
                </a:solidFill>
                <a:latin typeface="Arial"/>
                <a:ea typeface="Arial"/>
                <a:cs typeface="Arial"/>
                <a:sym typeface="Arial"/>
              </a:rPr>
              <a:t>Surveys</a:t>
            </a:r>
            <a:endParaRPr sz="1100" b="0" i="0" u="none" strike="noStrike" cap="none">
              <a:solidFill>
                <a:srgbClr val="000000"/>
              </a:solidFill>
              <a:latin typeface="Arial"/>
              <a:ea typeface="Arial"/>
              <a:cs typeface="Arial"/>
              <a:sym typeface="Arial"/>
            </a:endParaRPr>
          </a:p>
        </p:txBody>
      </p:sp>
      <p:sp>
        <p:nvSpPr>
          <p:cNvPr id="527" name="Google Shape;527;p77"/>
          <p:cNvSpPr txBox="1"/>
          <p:nvPr/>
        </p:nvSpPr>
        <p:spPr>
          <a:xfrm>
            <a:off x="3790663" y="1676407"/>
            <a:ext cx="1564461" cy="473146"/>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 sz="1300" b="1" i="0" u="none" strike="noStrike" cap="none">
                <a:solidFill>
                  <a:srgbClr val="262261"/>
                </a:solidFill>
                <a:latin typeface="Arial"/>
                <a:ea typeface="Arial"/>
                <a:cs typeface="Arial"/>
                <a:sym typeface="Arial"/>
              </a:rPr>
              <a:t>Physical Measurements*</a:t>
            </a:r>
            <a:endParaRPr sz="1100" b="0" i="0" u="none" strike="noStrike" cap="none">
              <a:solidFill>
                <a:srgbClr val="000000"/>
              </a:solidFill>
              <a:latin typeface="Arial"/>
              <a:ea typeface="Arial"/>
              <a:cs typeface="Arial"/>
              <a:sym typeface="Arial"/>
            </a:endParaRPr>
          </a:p>
        </p:txBody>
      </p:sp>
      <p:sp>
        <p:nvSpPr>
          <p:cNvPr id="528" name="Google Shape;528;p77"/>
          <p:cNvSpPr txBox="1"/>
          <p:nvPr/>
        </p:nvSpPr>
        <p:spPr>
          <a:xfrm>
            <a:off x="5510743" y="1676407"/>
            <a:ext cx="1564461" cy="473146"/>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 sz="1300" b="1" i="0" u="none" strike="noStrike" cap="none">
                <a:solidFill>
                  <a:srgbClr val="262261"/>
                </a:solidFill>
                <a:latin typeface="Arial"/>
                <a:ea typeface="Arial"/>
                <a:cs typeface="Arial"/>
                <a:sym typeface="Arial"/>
              </a:rPr>
              <a:t>Provide</a:t>
            </a:r>
            <a:br>
              <a:rPr lang="en" sz="1300" b="1" i="0" u="none" strike="noStrike" cap="none">
                <a:solidFill>
                  <a:srgbClr val="262261"/>
                </a:solidFill>
                <a:latin typeface="Arial"/>
                <a:ea typeface="Arial"/>
                <a:cs typeface="Arial"/>
                <a:sym typeface="Arial"/>
              </a:rPr>
            </a:br>
            <a:r>
              <a:rPr lang="en" sz="1300" b="1" i="0" u="none" strike="noStrike" cap="none">
                <a:solidFill>
                  <a:srgbClr val="262261"/>
                </a:solidFill>
                <a:latin typeface="Arial"/>
                <a:ea typeface="Arial"/>
                <a:cs typeface="Arial"/>
                <a:sym typeface="Arial"/>
              </a:rPr>
              <a:t>Biosamples*</a:t>
            </a:r>
            <a:endParaRPr sz="1100" b="0" i="0" u="none" strike="noStrike" cap="none">
              <a:solidFill>
                <a:srgbClr val="000000"/>
              </a:solidFill>
              <a:latin typeface="Arial"/>
              <a:ea typeface="Arial"/>
              <a:cs typeface="Arial"/>
              <a:sym typeface="Arial"/>
            </a:endParaRPr>
          </a:p>
        </p:txBody>
      </p:sp>
      <p:sp>
        <p:nvSpPr>
          <p:cNvPr id="529" name="Google Shape;529;p77"/>
          <p:cNvSpPr/>
          <p:nvPr/>
        </p:nvSpPr>
        <p:spPr>
          <a:xfrm>
            <a:off x="350505" y="2271544"/>
            <a:ext cx="1564461" cy="2131303"/>
          </a:xfrm>
          <a:prstGeom prst="roundRect">
            <a:avLst>
              <a:gd name="adj" fmla="val 16667"/>
            </a:avLst>
          </a:prstGeom>
          <a:solidFill>
            <a:schemeClr val="accent1"/>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FFFFFF"/>
                </a:solidFill>
                <a:latin typeface="Arial"/>
                <a:ea typeface="Arial"/>
                <a:cs typeface="Arial"/>
                <a:sym typeface="Arial"/>
              </a:rPr>
              <a:t>Recruiting 18+ years old initially; plan to include children in future</a:t>
            </a:r>
            <a:endParaRPr sz="500"/>
          </a:p>
          <a:p>
            <a:pPr marL="0" marR="0" lvl="0" indent="0" algn="l" rtl="0">
              <a:lnSpc>
                <a:spcPct val="100000"/>
              </a:lnSpc>
              <a:spcBef>
                <a:spcPts val="0"/>
              </a:spcBef>
              <a:spcAft>
                <a:spcPts val="0"/>
              </a:spcAft>
              <a:buNone/>
            </a:pP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Online, interactive consent </a:t>
            </a:r>
            <a:endParaRPr sz="500"/>
          </a:p>
          <a:p>
            <a:pPr marL="0" marR="0" lvl="0" indent="0" algn="l" rtl="0">
              <a:lnSpc>
                <a:spcPct val="100000"/>
              </a:lnSpc>
              <a:spcBef>
                <a:spcPts val="500"/>
              </a:spcBef>
              <a:spcAft>
                <a:spcPts val="0"/>
              </a:spcAft>
              <a:buNone/>
            </a:pPr>
            <a:endParaRPr sz="6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Includes authorization to share EHR data</a:t>
            </a:r>
            <a:endParaRPr sz="1100" b="0" i="0" u="none" strike="noStrike" cap="none">
              <a:solidFill>
                <a:srgbClr val="000000"/>
              </a:solidFill>
              <a:latin typeface="Arial"/>
              <a:ea typeface="Arial"/>
              <a:cs typeface="Arial"/>
              <a:sym typeface="Arial"/>
            </a:endParaRPr>
          </a:p>
        </p:txBody>
      </p:sp>
      <p:sp>
        <p:nvSpPr>
          <p:cNvPr id="530" name="Google Shape;530;p77"/>
          <p:cNvSpPr/>
          <p:nvPr/>
        </p:nvSpPr>
        <p:spPr>
          <a:xfrm>
            <a:off x="2070584" y="2271544"/>
            <a:ext cx="1564461" cy="2131303"/>
          </a:xfrm>
          <a:prstGeom prst="roundRect">
            <a:avLst>
              <a:gd name="adj" fmla="val 16667"/>
            </a:avLst>
          </a:prstGeom>
          <a:solidFill>
            <a:schemeClr val="accent1"/>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000" b="0" i="0" u="none" strike="noStrike" cap="none">
                <a:solidFill>
                  <a:srgbClr val="FFFFFF"/>
                </a:solidFill>
                <a:latin typeface="Arial"/>
                <a:ea typeface="Arial"/>
                <a:cs typeface="Arial"/>
                <a:sym typeface="Arial"/>
              </a:rPr>
              <a:t>Current Surveys: </a:t>
            </a:r>
            <a:endParaRPr sz="500"/>
          </a:p>
          <a:p>
            <a:pPr marL="165100" marR="0" lvl="0" indent="-158750" algn="l" rtl="0">
              <a:lnSpc>
                <a:spcPct val="100000"/>
              </a:lnSpc>
              <a:spcBef>
                <a:spcPts val="0"/>
              </a:spcBef>
              <a:spcAft>
                <a:spcPts val="0"/>
              </a:spcAft>
              <a:buClr>
                <a:srgbClr val="FFFFFF"/>
              </a:buClr>
              <a:buSzPts val="500"/>
              <a:buFont typeface="Arial"/>
              <a:buChar char="•"/>
            </a:pPr>
            <a:r>
              <a:rPr lang="en" sz="1000" b="0" i="0" u="none" strike="noStrike" cap="none">
                <a:solidFill>
                  <a:srgbClr val="FFFFFF"/>
                </a:solidFill>
                <a:latin typeface="Arial"/>
                <a:ea typeface="Arial"/>
                <a:cs typeface="Arial"/>
                <a:sym typeface="Arial"/>
              </a:rPr>
              <a:t>The Basics</a:t>
            </a:r>
            <a:endParaRPr sz="500"/>
          </a:p>
          <a:p>
            <a:pPr marL="165100" marR="0" lvl="0" indent="-158750" algn="l" rtl="0">
              <a:lnSpc>
                <a:spcPct val="100000"/>
              </a:lnSpc>
              <a:spcBef>
                <a:spcPts val="0"/>
              </a:spcBef>
              <a:spcAft>
                <a:spcPts val="0"/>
              </a:spcAft>
              <a:buClr>
                <a:srgbClr val="FFFFFF"/>
              </a:buClr>
              <a:buSzPts val="500"/>
              <a:buFont typeface="Arial"/>
              <a:buChar char="•"/>
            </a:pPr>
            <a:r>
              <a:rPr lang="en" sz="1000" b="0" i="0" u="none" strike="noStrike" cap="none">
                <a:solidFill>
                  <a:srgbClr val="FFFFFF"/>
                </a:solidFill>
                <a:latin typeface="Arial"/>
                <a:ea typeface="Arial"/>
                <a:cs typeface="Arial"/>
                <a:sym typeface="Arial"/>
              </a:rPr>
              <a:t>Overall Health</a:t>
            </a:r>
            <a:endParaRPr sz="500"/>
          </a:p>
          <a:p>
            <a:pPr marL="165100" marR="0" lvl="0" indent="-158750" algn="l" rtl="0">
              <a:lnSpc>
                <a:spcPct val="100000"/>
              </a:lnSpc>
              <a:spcBef>
                <a:spcPts val="0"/>
              </a:spcBef>
              <a:spcAft>
                <a:spcPts val="0"/>
              </a:spcAft>
              <a:buClr>
                <a:srgbClr val="FFFFFF"/>
              </a:buClr>
              <a:buSzPts val="500"/>
              <a:buFont typeface="Arial"/>
              <a:buChar char="•"/>
            </a:pPr>
            <a:r>
              <a:rPr lang="en" sz="1000" b="0" i="0" u="none" strike="noStrike" cap="none">
                <a:solidFill>
                  <a:srgbClr val="FFFFFF"/>
                </a:solidFill>
                <a:latin typeface="Arial"/>
                <a:ea typeface="Arial"/>
                <a:cs typeface="Arial"/>
                <a:sym typeface="Arial"/>
              </a:rPr>
              <a:t>Lifestyle</a:t>
            </a:r>
            <a:endParaRPr sz="500"/>
          </a:p>
          <a:p>
            <a:pPr marL="165100" marR="0" lvl="0" indent="-158750" algn="l" rtl="0">
              <a:lnSpc>
                <a:spcPct val="100000"/>
              </a:lnSpc>
              <a:spcBef>
                <a:spcPts val="0"/>
              </a:spcBef>
              <a:spcAft>
                <a:spcPts val="0"/>
              </a:spcAft>
              <a:buClr>
                <a:srgbClr val="FFFFFF"/>
              </a:buClr>
              <a:buSzPts val="500"/>
              <a:buFont typeface="Arial"/>
              <a:buChar char="•"/>
            </a:pPr>
            <a:r>
              <a:rPr lang="en" sz="1000" b="0" i="0" u="none" strike="noStrike" cap="none">
                <a:solidFill>
                  <a:srgbClr val="FFFFFF"/>
                </a:solidFill>
                <a:latin typeface="Arial"/>
                <a:ea typeface="Arial"/>
                <a:cs typeface="Arial"/>
                <a:sym typeface="Arial"/>
              </a:rPr>
              <a:t>Health Care Access &amp; Utilization</a:t>
            </a:r>
            <a:endParaRPr sz="500"/>
          </a:p>
          <a:p>
            <a:pPr marL="165100" marR="0" lvl="0" indent="-158750" algn="l" rtl="0">
              <a:lnSpc>
                <a:spcPct val="100000"/>
              </a:lnSpc>
              <a:spcBef>
                <a:spcPts val="0"/>
              </a:spcBef>
              <a:spcAft>
                <a:spcPts val="0"/>
              </a:spcAft>
              <a:buClr>
                <a:srgbClr val="FFFFFF"/>
              </a:buClr>
              <a:buSzPts val="500"/>
              <a:buFont typeface="Arial"/>
              <a:buChar char="•"/>
            </a:pPr>
            <a:r>
              <a:rPr lang="en" sz="1000" b="0" i="0" u="none" strike="noStrike" cap="none">
                <a:solidFill>
                  <a:srgbClr val="FFFFFF"/>
                </a:solidFill>
                <a:latin typeface="Arial"/>
                <a:ea typeface="Arial"/>
                <a:cs typeface="Arial"/>
                <a:sym typeface="Arial"/>
              </a:rPr>
              <a:t>Personal &amp; Family Health History</a:t>
            </a:r>
            <a:endParaRPr sz="500"/>
          </a:p>
          <a:p>
            <a:pPr marL="165100" marR="0" lvl="0" indent="-158750" algn="l" rtl="0">
              <a:lnSpc>
                <a:spcPct val="100000"/>
              </a:lnSpc>
              <a:spcBef>
                <a:spcPts val="0"/>
              </a:spcBef>
              <a:spcAft>
                <a:spcPts val="0"/>
              </a:spcAft>
              <a:buClr>
                <a:srgbClr val="FFFFFF"/>
              </a:buClr>
              <a:buSzPts val="500"/>
              <a:buFont typeface="Arial"/>
              <a:buChar char="•"/>
            </a:pPr>
            <a:r>
              <a:rPr lang="en" sz="1000" b="0" i="0" u="none" strike="noStrike" cap="none">
                <a:solidFill>
                  <a:srgbClr val="FFFFFF"/>
                </a:solidFill>
                <a:latin typeface="Arial"/>
                <a:ea typeface="Arial"/>
                <a:cs typeface="Arial"/>
                <a:sym typeface="Arial"/>
              </a:rPr>
              <a:t>Social Determinants of Health</a:t>
            </a:r>
            <a:endParaRPr sz="1000" b="0" i="0" u="none" strike="noStrike" cap="none">
              <a:solidFill>
                <a:srgbClr val="FFFFFF"/>
              </a:solidFill>
              <a:latin typeface="Arial"/>
              <a:ea typeface="Arial"/>
              <a:cs typeface="Arial"/>
              <a:sym typeface="Arial"/>
            </a:endParaRPr>
          </a:p>
        </p:txBody>
      </p:sp>
      <p:sp>
        <p:nvSpPr>
          <p:cNvPr id="531" name="Google Shape;531;p77"/>
          <p:cNvSpPr/>
          <p:nvPr/>
        </p:nvSpPr>
        <p:spPr>
          <a:xfrm>
            <a:off x="3790663" y="2271544"/>
            <a:ext cx="1564461" cy="2131303"/>
          </a:xfrm>
          <a:prstGeom prst="roundRect">
            <a:avLst>
              <a:gd name="adj" fmla="val 16667"/>
            </a:avLst>
          </a:prstGeom>
          <a:solidFill>
            <a:schemeClr val="accent2"/>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FFFFFF"/>
                </a:solidFill>
                <a:latin typeface="Arial"/>
                <a:ea typeface="Arial"/>
                <a:cs typeface="Arial"/>
                <a:sym typeface="Arial"/>
              </a:rPr>
              <a:t>Blood pressure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Heart rate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Height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Weight</a:t>
            </a:r>
            <a:endParaRPr sz="500"/>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BMI</a:t>
            </a:r>
            <a:endParaRPr sz="500"/>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Hip circumference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Waist circumference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endParaRPr sz="1100" b="0" i="0" u="none" strike="noStrike" cap="none">
              <a:solidFill>
                <a:srgbClr val="000000"/>
              </a:solidFill>
              <a:latin typeface="Arial"/>
              <a:ea typeface="Arial"/>
              <a:cs typeface="Arial"/>
              <a:sym typeface="Arial"/>
            </a:endParaRPr>
          </a:p>
        </p:txBody>
      </p:sp>
      <p:sp>
        <p:nvSpPr>
          <p:cNvPr id="532" name="Google Shape;532;p77"/>
          <p:cNvSpPr/>
          <p:nvPr/>
        </p:nvSpPr>
        <p:spPr>
          <a:xfrm>
            <a:off x="5510743" y="2271544"/>
            <a:ext cx="1564461" cy="2131303"/>
          </a:xfrm>
          <a:prstGeom prst="roundRect">
            <a:avLst>
              <a:gd name="adj" fmla="val 16667"/>
            </a:avLst>
          </a:prstGeom>
          <a:solidFill>
            <a:schemeClr val="accent2"/>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200" b="0" i="0" u="none" strike="noStrike" cap="none">
                <a:solidFill>
                  <a:srgbClr val="FFFFFF"/>
                </a:solidFill>
                <a:latin typeface="Arial"/>
                <a:ea typeface="Arial"/>
                <a:cs typeface="Arial"/>
                <a:sym typeface="Arial"/>
              </a:rPr>
              <a:t>Blood (or saliva)</a:t>
            </a:r>
            <a:endParaRPr sz="500"/>
          </a:p>
          <a:p>
            <a:pPr marL="0" marR="0" lvl="0" indent="0" algn="l" rtl="0">
              <a:lnSpc>
                <a:spcPct val="100000"/>
              </a:lnSpc>
              <a:spcBef>
                <a:spcPts val="0"/>
              </a:spcBef>
              <a:spcAft>
                <a:spcPts val="0"/>
              </a:spcAft>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200" b="0" i="0" u="none" strike="noStrike" cap="none">
                <a:solidFill>
                  <a:srgbClr val="FFFFFF"/>
                </a:solidFill>
                <a:latin typeface="Arial"/>
                <a:ea typeface="Arial"/>
                <a:cs typeface="Arial"/>
                <a:sym typeface="Arial"/>
              </a:rPr>
              <a:t>Urine specimen</a:t>
            </a:r>
            <a:endParaRPr sz="500"/>
          </a:p>
          <a:p>
            <a:pPr marL="0" marR="0" lvl="0" indent="0" algn="l" rtl="0">
              <a:lnSpc>
                <a:spcPct val="100000"/>
              </a:lnSpc>
              <a:spcBef>
                <a:spcPts val="500"/>
              </a:spcBef>
              <a:spcAft>
                <a:spcPts val="0"/>
              </a:spcAft>
              <a:buNone/>
            </a:pP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200" b="0" i="0" u="none" strike="noStrike" cap="none">
                <a:solidFill>
                  <a:srgbClr val="FFFFFF"/>
                </a:solidFill>
                <a:latin typeface="Arial"/>
                <a:ea typeface="Arial"/>
                <a:cs typeface="Arial"/>
                <a:sym typeface="Arial"/>
              </a:rPr>
              <a:t>Biosamples will be stored at the program’s biobank</a:t>
            </a:r>
            <a:endParaRPr sz="1200" b="0" i="0" u="none" strike="noStrike" cap="none">
              <a:solidFill>
                <a:srgbClr val="000000"/>
              </a:solidFill>
              <a:latin typeface="Arial"/>
              <a:ea typeface="Arial"/>
              <a:cs typeface="Arial"/>
              <a:sym typeface="Arial"/>
            </a:endParaRPr>
          </a:p>
        </p:txBody>
      </p:sp>
      <p:sp>
        <p:nvSpPr>
          <p:cNvPr id="533" name="Google Shape;533;p77"/>
          <p:cNvSpPr txBox="1"/>
          <p:nvPr/>
        </p:nvSpPr>
        <p:spPr>
          <a:xfrm>
            <a:off x="3790663" y="4455194"/>
            <a:ext cx="1564461" cy="392364"/>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 sz="1100" b="0" i="1" u="none" strike="noStrike" cap="none">
                <a:solidFill>
                  <a:srgbClr val="262261"/>
                </a:solidFill>
                <a:latin typeface="Arial"/>
                <a:ea typeface="Arial"/>
                <a:cs typeface="Arial"/>
                <a:sym typeface="Arial"/>
              </a:rPr>
              <a:t>*Based on diverse sampling and capacity</a:t>
            </a:r>
            <a:endParaRPr sz="1100" b="0" i="0" u="none" strike="noStrike" cap="none">
              <a:solidFill>
                <a:srgbClr val="000000"/>
              </a:solidFill>
              <a:latin typeface="Arial"/>
              <a:ea typeface="Arial"/>
              <a:cs typeface="Arial"/>
              <a:sym typeface="Arial"/>
            </a:endParaRPr>
          </a:p>
        </p:txBody>
      </p:sp>
      <p:sp>
        <p:nvSpPr>
          <p:cNvPr id="534" name="Google Shape;534;p77"/>
          <p:cNvSpPr txBox="1"/>
          <p:nvPr/>
        </p:nvSpPr>
        <p:spPr>
          <a:xfrm>
            <a:off x="5510743" y="4455194"/>
            <a:ext cx="1564462" cy="392364"/>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 sz="1100" b="0" i="1" u="none" strike="noStrike" cap="none">
                <a:solidFill>
                  <a:srgbClr val="262261"/>
                </a:solidFill>
                <a:latin typeface="Arial"/>
                <a:ea typeface="Arial"/>
                <a:cs typeface="Arial"/>
                <a:sym typeface="Arial"/>
              </a:rPr>
              <a:t>*Based on diverse sampling and capacity</a:t>
            </a:r>
            <a:endParaRPr sz="1100" b="0" i="0" u="none" strike="noStrike" cap="none">
              <a:solidFill>
                <a:srgbClr val="000000"/>
              </a:solidFill>
              <a:latin typeface="Arial"/>
              <a:ea typeface="Arial"/>
              <a:cs typeface="Arial"/>
              <a:sym typeface="Arial"/>
            </a:endParaRPr>
          </a:p>
        </p:txBody>
      </p:sp>
      <p:sp>
        <p:nvSpPr>
          <p:cNvPr id="535" name="Google Shape;535;p77"/>
          <p:cNvSpPr/>
          <p:nvPr/>
        </p:nvSpPr>
        <p:spPr>
          <a:xfrm>
            <a:off x="7230821" y="2271544"/>
            <a:ext cx="1564461" cy="2131303"/>
          </a:xfrm>
          <a:prstGeom prst="roundRect">
            <a:avLst>
              <a:gd name="adj" fmla="val 16667"/>
            </a:avLst>
          </a:prstGeom>
          <a:solidFill>
            <a:srgbClr val="7030A0"/>
          </a:solid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None/>
            </a:pPr>
            <a:r>
              <a:rPr lang="en" sz="1100" b="0" i="0" u="none" strike="noStrike" cap="none">
                <a:solidFill>
                  <a:srgbClr val="FFFFFF"/>
                </a:solidFill>
                <a:latin typeface="Arial"/>
                <a:ea typeface="Arial"/>
                <a:cs typeface="Arial"/>
                <a:sym typeface="Arial"/>
              </a:rPr>
              <a:t>Share data from wearable fitness devices, starting with Fitbit</a:t>
            </a:r>
            <a:endParaRPr sz="500"/>
          </a:p>
          <a:p>
            <a:pPr marL="0" marR="0" lvl="0" indent="0" algn="l" rtl="0">
              <a:lnSpc>
                <a:spcPct val="100000"/>
              </a:lnSpc>
              <a:spcBef>
                <a:spcPts val="0"/>
              </a:spcBef>
              <a:spcAft>
                <a:spcPts val="0"/>
              </a:spcAft>
              <a:buNone/>
            </a:pPr>
            <a:endParaRPr sz="1100" b="0"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None/>
            </a:pPr>
            <a:r>
              <a:rPr lang="en" sz="1100" b="0" i="1" u="none" strike="noStrike" cap="none">
                <a:solidFill>
                  <a:srgbClr val="FFFFFF"/>
                </a:solidFill>
                <a:latin typeface="Arial"/>
                <a:ea typeface="Arial"/>
                <a:cs typeface="Arial"/>
                <a:sym typeface="Arial"/>
              </a:rPr>
              <a:t>Coming soon:</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500"/>
              </a:spcBef>
              <a:spcAft>
                <a:spcPts val="0"/>
              </a:spcAft>
              <a:buNone/>
            </a:pPr>
            <a:r>
              <a:rPr lang="en" sz="1100" b="0" i="0" u="none" strike="noStrike" cap="none">
                <a:solidFill>
                  <a:srgbClr val="FFFFFF"/>
                </a:solidFill>
                <a:latin typeface="Arial"/>
                <a:ea typeface="Arial"/>
                <a:cs typeface="Arial"/>
                <a:sym typeface="Arial"/>
              </a:rPr>
              <a:t>Integrated apps to track mood &amp; cardio-respiratory fitness</a:t>
            </a:r>
            <a:endParaRPr sz="1100" b="0" i="0" u="none" strike="noStrike" cap="none">
              <a:solidFill>
                <a:srgbClr val="000000"/>
              </a:solidFill>
              <a:latin typeface="Arial"/>
              <a:ea typeface="Arial"/>
              <a:cs typeface="Arial"/>
              <a:sym typeface="Arial"/>
            </a:endParaRPr>
          </a:p>
        </p:txBody>
      </p:sp>
      <p:sp>
        <p:nvSpPr>
          <p:cNvPr id="536" name="Google Shape;536;p77"/>
          <p:cNvSpPr txBox="1"/>
          <p:nvPr/>
        </p:nvSpPr>
        <p:spPr>
          <a:xfrm>
            <a:off x="7230822" y="1680798"/>
            <a:ext cx="1564461" cy="473146"/>
          </a:xfrm>
          <a:prstGeom prst="rect">
            <a:avLst/>
          </a:prstGeom>
          <a:noFill/>
          <a:ln>
            <a:noFill/>
          </a:ln>
        </p:spPr>
        <p:txBody>
          <a:bodyPr spcFirstLastPara="1" wrap="square" lIns="68550" tIns="34275" rIns="68550" bIns="34275" anchor="t" anchorCtr="0">
            <a:noAutofit/>
          </a:bodyPr>
          <a:lstStyle/>
          <a:p>
            <a:pPr marL="0" marR="0" lvl="0" indent="0" algn="ctr" rtl="0">
              <a:lnSpc>
                <a:spcPct val="100000"/>
              </a:lnSpc>
              <a:spcBef>
                <a:spcPts val="0"/>
              </a:spcBef>
              <a:spcAft>
                <a:spcPts val="0"/>
              </a:spcAft>
              <a:buNone/>
            </a:pPr>
            <a:r>
              <a:rPr lang="en" sz="1300" b="1" i="0" u="none" strike="noStrike" cap="none">
                <a:solidFill>
                  <a:srgbClr val="262261"/>
                </a:solidFill>
                <a:latin typeface="Arial"/>
                <a:ea typeface="Arial"/>
                <a:cs typeface="Arial"/>
                <a:sym typeface="Arial"/>
              </a:rPr>
              <a:t>Wearables and Digital Apps</a:t>
            </a:r>
            <a:endParaRPr sz="1100" b="0" i="0" u="none" strike="noStrike" cap="none">
              <a:solidFill>
                <a:srgbClr val="000000"/>
              </a:solidFill>
              <a:latin typeface="Arial"/>
              <a:ea typeface="Arial"/>
              <a:cs typeface="Arial"/>
              <a:sym typeface="Arial"/>
            </a:endParaRPr>
          </a:p>
        </p:txBody>
      </p:sp>
      <p:sp>
        <p:nvSpPr>
          <p:cNvPr id="537" name="Google Shape;537;p77"/>
          <p:cNvSpPr/>
          <p:nvPr/>
        </p:nvSpPr>
        <p:spPr>
          <a:xfrm>
            <a:off x="2178114" y="4472612"/>
            <a:ext cx="1327010" cy="519373"/>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None/>
            </a:pPr>
            <a:r>
              <a:rPr lang="en" sz="1000" b="0" i="1" u="none" strike="noStrike" cap="none">
                <a:solidFill>
                  <a:schemeClr val="dk1"/>
                </a:solidFill>
                <a:latin typeface="Arial"/>
                <a:ea typeface="Arial"/>
                <a:cs typeface="Arial"/>
                <a:sym typeface="Arial"/>
              </a:rPr>
              <a:t>Additional surveys will be released on an ongoing basis</a:t>
            </a:r>
            <a:endParaRPr sz="1000" b="0" i="1" u="none" strike="noStrike" cap="none">
              <a:solidFill>
                <a:schemeClr val="dk1"/>
              </a:solidFill>
              <a:latin typeface="Arial"/>
              <a:ea typeface="Arial"/>
              <a:cs typeface="Arial"/>
              <a:sym typeface="Arial"/>
            </a:endParaRPr>
          </a:p>
        </p:txBody>
      </p:sp>
      <p:pic>
        <p:nvPicPr>
          <p:cNvPr id="538" name="Google Shape;538;p77" descr="Icon&#10;&#10;Description automatically generated"/>
          <p:cNvPicPr preferRelativeResize="0"/>
          <p:nvPr/>
        </p:nvPicPr>
        <p:blipFill rotWithShape="1">
          <a:blip r:embed="rId4">
            <a:alphaModFix/>
          </a:blip>
          <a:srcRect/>
          <a:stretch/>
        </p:blipFill>
        <p:spPr>
          <a:xfrm>
            <a:off x="878656" y="1047742"/>
            <a:ext cx="489109" cy="618872"/>
          </a:xfrm>
          <a:prstGeom prst="rect">
            <a:avLst/>
          </a:prstGeom>
          <a:noFill/>
          <a:ln>
            <a:noFill/>
          </a:ln>
        </p:spPr>
      </p:pic>
      <p:pic>
        <p:nvPicPr>
          <p:cNvPr id="539" name="Google Shape;539;p77" descr="Text&#10;&#10;Description automatically generated"/>
          <p:cNvPicPr preferRelativeResize="0"/>
          <p:nvPr/>
        </p:nvPicPr>
        <p:blipFill rotWithShape="1">
          <a:blip r:embed="rId5">
            <a:alphaModFix/>
          </a:blip>
          <a:srcRect/>
          <a:stretch/>
        </p:blipFill>
        <p:spPr>
          <a:xfrm>
            <a:off x="2597064" y="1047742"/>
            <a:ext cx="489109" cy="618873"/>
          </a:xfrm>
          <a:prstGeom prst="rect">
            <a:avLst/>
          </a:prstGeom>
          <a:noFill/>
          <a:ln>
            <a:noFill/>
          </a:ln>
        </p:spPr>
      </p:pic>
      <p:pic>
        <p:nvPicPr>
          <p:cNvPr id="540" name="Google Shape;540;p77" descr="Icon&#10;&#10;Description automatically generated"/>
          <p:cNvPicPr preferRelativeResize="0"/>
          <p:nvPr/>
        </p:nvPicPr>
        <p:blipFill rotWithShape="1">
          <a:blip r:embed="rId6">
            <a:alphaModFix/>
          </a:blip>
          <a:srcRect/>
          <a:stretch/>
        </p:blipFill>
        <p:spPr>
          <a:xfrm>
            <a:off x="5965063" y="1000432"/>
            <a:ext cx="655822" cy="655822"/>
          </a:xfrm>
          <a:prstGeom prst="rect">
            <a:avLst/>
          </a:prstGeom>
          <a:noFill/>
          <a:ln>
            <a:noFill/>
          </a:ln>
        </p:spPr>
      </p:pic>
      <p:pic>
        <p:nvPicPr>
          <p:cNvPr id="541" name="Google Shape;541;p77" descr="A picture containing text, sign, close&#10;&#10;Description automatically generated"/>
          <p:cNvPicPr preferRelativeResize="0"/>
          <p:nvPr/>
        </p:nvPicPr>
        <p:blipFill rotWithShape="1">
          <a:blip r:embed="rId7">
            <a:alphaModFix/>
          </a:blip>
          <a:srcRect/>
          <a:stretch/>
        </p:blipFill>
        <p:spPr>
          <a:xfrm>
            <a:off x="4292392" y="1073051"/>
            <a:ext cx="583758" cy="5359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8"/>
          <p:cNvSpPr txBox="1">
            <a:spLocks noGrp="1"/>
          </p:cNvSpPr>
          <p:nvPr>
            <p:ph type="title"/>
          </p:nvPr>
        </p:nvSpPr>
        <p:spPr>
          <a:xfrm>
            <a:off x="349404" y="151515"/>
            <a:ext cx="3380447" cy="55099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i="1"/>
              <a:t>All of Us</a:t>
            </a:r>
            <a:r>
              <a:rPr lang="en"/>
              <a:t> Enrollment</a:t>
            </a:r>
            <a:endParaRPr/>
          </a:p>
        </p:txBody>
      </p:sp>
      <p:sp>
        <p:nvSpPr>
          <p:cNvPr id="548" name="Google Shape;548;p78"/>
          <p:cNvSpPr txBox="1"/>
          <p:nvPr/>
        </p:nvSpPr>
        <p:spPr>
          <a:xfrm>
            <a:off x="3854525" y="4447309"/>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500"/>
              <a:buFont typeface="Arial"/>
              <a:buNone/>
            </a:pPr>
            <a:endParaRPr sz="1200" b="0" i="0" u="sng" strike="noStrike" cap="none">
              <a:solidFill>
                <a:srgbClr val="000000"/>
              </a:solidFill>
              <a:latin typeface="Arial"/>
              <a:ea typeface="Arial"/>
              <a:cs typeface="Arial"/>
              <a:sym typeface="Arial"/>
            </a:endParaRPr>
          </a:p>
        </p:txBody>
      </p:sp>
      <p:sp>
        <p:nvSpPr>
          <p:cNvPr id="549" name="Google Shape;549;p78"/>
          <p:cNvSpPr txBox="1"/>
          <p:nvPr/>
        </p:nvSpPr>
        <p:spPr>
          <a:xfrm>
            <a:off x="349404" y="1006206"/>
            <a:ext cx="2491416" cy="219291"/>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262"/>
                </a:solidFill>
                <a:latin typeface="Arial"/>
                <a:ea typeface="Arial"/>
                <a:cs typeface="Arial"/>
                <a:sym typeface="Arial"/>
              </a:rPr>
              <a:t>(Updated </a:t>
            </a:r>
            <a:r>
              <a:rPr lang="en" sz="1200">
                <a:solidFill>
                  <a:srgbClr val="262262"/>
                </a:solidFill>
              </a:rPr>
              <a:t>4/1/2022</a:t>
            </a:r>
            <a:r>
              <a:rPr lang="en" sz="1200" b="0" i="0" u="none" strike="noStrike" cap="none">
                <a:solidFill>
                  <a:srgbClr val="262262"/>
                </a:solidFill>
                <a:latin typeface="Arial"/>
                <a:ea typeface="Arial"/>
                <a:cs typeface="Arial"/>
                <a:sym typeface="Arial"/>
              </a:rPr>
              <a:t>)</a:t>
            </a:r>
            <a:endParaRPr sz="2500" b="0" i="0" u="none" strike="noStrike" cap="none">
              <a:solidFill>
                <a:srgbClr val="262262"/>
              </a:solidFill>
              <a:latin typeface="Arial"/>
              <a:ea typeface="Arial"/>
              <a:cs typeface="Arial"/>
              <a:sym typeface="Arial"/>
            </a:endParaRPr>
          </a:p>
        </p:txBody>
      </p:sp>
      <p:sp>
        <p:nvSpPr>
          <p:cNvPr id="550" name="Google Shape;550;p78"/>
          <p:cNvSpPr txBox="1"/>
          <p:nvPr/>
        </p:nvSpPr>
        <p:spPr>
          <a:xfrm>
            <a:off x="3117448" y="1063857"/>
            <a:ext cx="5233833" cy="288540"/>
          </a:xfrm>
          <a:prstGeom prst="rect">
            <a:avLst/>
          </a:prstGeom>
          <a:noFill/>
          <a:ln>
            <a:noFill/>
          </a:ln>
        </p:spPr>
        <p:txBody>
          <a:bodyPr spcFirstLastPara="1" wrap="square" lIns="34275" tIns="17125" rIns="34275" bIns="17125" anchor="t" anchorCtr="0">
            <a:spAutoFit/>
          </a:bodyPr>
          <a:lstStyle/>
          <a:p>
            <a:pPr marL="0" marR="0" lvl="0" indent="0" algn="ctr" rtl="0">
              <a:lnSpc>
                <a:spcPct val="100000"/>
              </a:lnSpc>
              <a:spcBef>
                <a:spcPts val="0"/>
              </a:spcBef>
              <a:spcAft>
                <a:spcPts val="0"/>
              </a:spcAft>
              <a:buNone/>
            </a:pPr>
            <a:r>
              <a:rPr lang="en" sz="1600" b="1" i="0" u="none" strike="noStrike" cap="none">
                <a:solidFill>
                  <a:srgbClr val="262262"/>
                </a:solidFill>
                <a:latin typeface="Arial"/>
                <a:ea typeface="Arial"/>
                <a:cs typeface="Arial"/>
                <a:sym typeface="Arial"/>
              </a:rPr>
              <a:t>Enrollment Numbers</a:t>
            </a:r>
            <a:endParaRPr sz="1600" b="0" i="0" u="none" strike="noStrike" cap="none">
              <a:solidFill>
                <a:srgbClr val="262262"/>
              </a:solidFill>
              <a:latin typeface="Arial"/>
              <a:ea typeface="Arial"/>
              <a:cs typeface="Arial"/>
              <a:sym typeface="Arial"/>
            </a:endParaRPr>
          </a:p>
        </p:txBody>
      </p:sp>
      <p:sp>
        <p:nvSpPr>
          <p:cNvPr id="551" name="Google Shape;551;p78"/>
          <p:cNvSpPr txBox="1"/>
          <p:nvPr/>
        </p:nvSpPr>
        <p:spPr>
          <a:xfrm>
            <a:off x="3117448" y="1346292"/>
            <a:ext cx="5233800" cy="173100"/>
          </a:xfrm>
          <a:prstGeom prst="rect">
            <a:avLst/>
          </a:prstGeom>
          <a:noFill/>
          <a:ln>
            <a:noFill/>
          </a:ln>
        </p:spPr>
        <p:txBody>
          <a:bodyPr spcFirstLastPara="1" wrap="square" lIns="34275" tIns="17125" rIns="34275" bIns="17125" anchor="t" anchorCtr="0">
            <a:spAutoFit/>
          </a:bodyPr>
          <a:lstStyle/>
          <a:p>
            <a:pPr marL="0" marR="0" lvl="0" indent="0" algn="ctr" rtl="0">
              <a:lnSpc>
                <a:spcPct val="100000"/>
              </a:lnSpc>
              <a:spcBef>
                <a:spcPts val="0"/>
              </a:spcBef>
              <a:spcAft>
                <a:spcPts val="0"/>
              </a:spcAft>
              <a:buNone/>
            </a:pPr>
            <a:r>
              <a:rPr lang="en" sz="900" b="0" i="1" u="none" strike="noStrike" cap="none">
                <a:solidFill>
                  <a:schemeClr val="dk1"/>
                </a:solidFill>
                <a:latin typeface="Arial"/>
                <a:ea typeface="Arial"/>
                <a:cs typeface="Arial"/>
                <a:sym typeface="Arial"/>
              </a:rPr>
              <a:t>The following numbers are approximated to protect participants’ privacy. </a:t>
            </a:r>
            <a:endParaRPr sz="900" b="0" i="0" u="none" strike="noStrike" cap="none">
              <a:solidFill>
                <a:schemeClr val="dk1"/>
              </a:solidFill>
              <a:latin typeface="Arial"/>
              <a:ea typeface="Arial"/>
              <a:cs typeface="Arial"/>
              <a:sym typeface="Arial"/>
            </a:endParaRPr>
          </a:p>
        </p:txBody>
      </p:sp>
      <p:cxnSp>
        <p:nvCxnSpPr>
          <p:cNvPr id="552" name="Google Shape;552;p78"/>
          <p:cNvCxnSpPr/>
          <p:nvPr/>
        </p:nvCxnSpPr>
        <p:spPr>
          <a:xfrm>
            <a:off x="3762124" y="4860758"/>
            <a:ext cx="275287" cy="0"/>
          </a:xfrm>
          <a:prstGeom prst="straightConnector1">
            <a:avLst/>
          </a:prstGeom>
          <a:noFill/>
          <a:ln w="38100" cap="flat" cmpd="sng">
            <a:solidFill>
              <a:srgbClr val="F58D77"/>
            </a:solidFill>
            <a:prstDash val="solid"/>
            <a:round/>
            <a:headEnd type="none" w="sm" len="sm"/>
            <a:tailEnd type="none" w="sm" len="sm"/>
          </a:ln>
          <a:effectLst>
            <a:outerShdw blurRad="40000" dist="23000" dir="5400000" rotWithShape="0">
              <a:srgbClr val="000000">
                <a:alpha val="34901"/>
              </a:srgbClr>
            </a:outerShdw>
          </a:effectLst>
        </p:spPr>
      </p:cxnSp>
      <p:sp>
        <p:nvSpPr>
          <p:cNvPr id="553" name="Google Shape;553;p78"/>
          <p:cNvSpPr txBox="1"/>
          <p:nvPr/>
        </p:nvSpPr>
        <p:spPr>
          <a:xfrm>
            <a:off x="3811567" y="4785737"/>
            <a:ext cx="1004780" cy="150041"/>
          </a:xfrm>
          <a:prstGeom prst="rect">
            <a:avLst/>
          </a:prstGeom>
          <a:noFill/>
          <a:ln>
            <a:noFill/>
          </a:ln>
        </p:spPr>
        <p:txBody>
          <a:bodyPr spcFirstLastPara="1" wrap="square" lIns="34275" tIns="17125" rIns="34275" bIns="17125" anchor="t" anchorCtr="0">
            <a:spAutoFit/>
          </a:bodyPr>
          <a:lstStyle/>
          <a:p>
            <a:pPr marL="0" marR="0" lvl="0" indent="0" algn="ctr" rtl="0">
              <a:lnSpc>
                <a:spcPct val="100000"/>
              </a:lnSpc>
              <a:spcBef>
                <a:spcPts val="0"/>
              </a:spcBef>
              <a:spcAft>
                <a:spcPts val="0"/>
              </a:spcAft>
              <a:buNone/>
            </a:pPr>
            <a:r>
              <a:rPr lang="en" sz="700" b="0" i="0" u="none" strike="noStrike" cap="none">
                <a:solidFill>
                  <a:srgbClr val="000000"/>
                </a:solidFill>
                <a:latin typeface="Arial"/>
                <a:ea typeface="Arial"/>
                <a:cs typeface="Arial"/>
                <a:sym typeface="Arial"/>
              </a:rPr>
              <a:t>Participants </a:t>
            </a:r>
            <a:endParaRPr sz="500"/>
          </a:p>
        </p:txBody>
      </p:sp>
      <p:sp>
        <p:nvSpPr>
          <p:cNvPr id="554" name="Google Shape;554;p78"/>
          <p:cNvSpPr txBox="1"/>
          <p:nvPr/>
        </p:nvSpPr>
        <p:spPr>
          <a:xfrm>
            <a:off x="4774364" y="4783488"/>
            <a:ext cx="3141083" cy="150041"/>
          </a:xfrm>
          <a:prstGeom prst="rect">
            <a:avLst/>
          </a:prstGeom>
          <a:noFill/>
          <a:ln>
            <a:noFill/>
          </a:ln>
        </p:spPr>
        <p:txBody>
          <a:bodyPr spcFirstLastPara="1" wrap="square" lIns="34275" tIns="17125" rIns="34275" bIns="17125" anchor="t" anchorCtr="0">
            <a:spAutoFit/>
          </a:bodyPr>
          <a:lstStyle/>
          <a:p>
            <a:pPr marL="0" marR="0" lvl="0" indent="0" algn="ctr" rtl="0">
              <a:lnSpc>
                <a:spcPct val="100000"/>
              </a:lnSpc>
              <a:spcBef>
                <a:spcPts val="0"/>
              </a:spcBef>
              <a:spcAft>
                <a:spcPts val="0"/>
              </a:spcAft>
              <a:buNone/>
            </a:pPr>
            <a:r>
              <a:rPr lang="en" sz="700" b="0" i="0" u="none" strike="noStrike" cap="none">
                <a:solidFill>
                  <a:srgbClr val="000000"/>
                </a:solidFill>
                <a:latin typeface="Arial"/>
                <a:ea typeface="Arial"/>
                <a:cs typeface="Arial"/>
                <a:sym typeface="Arial"/>
              </a:rPr>
              <a:t>Participants who have completed the initial steps of the program</a:t>
            </a:r>
            <a:endParaRPr sz="500"/>
          </a:p>
        </p:txBody>
      </p:sp>
      <p:cxnSp>
        <p:nvCxnSpPr>
          <p:cNvPr id="555" name="Google Shape;555;p78"/>
          <p:cNvCxnSpPr/>
          <p:nvPr/>
        </p:nvCxnSpPr>
        <p:spPr>
          <a:xfrm>
            <a:off x="4699494" y="4858509"/>
            <a:ext cx="275287" cy="0"/>
          </a:xfrm>
          <a:prstGeom prst="straightConnector1">
            <a:avLst/>
          </a:prstGeom>
          <a:noFill/>
          <a:ln w="38100" cap="flat" cmpd="sng">
            <a:solidFill>
              <a:srgbClr val="74C1C6"/>
            </a:solidFill>
            <a:prstDash val="solid"/>
            <a:round/>
            <a:headEnd type="none" w="sm" len="sm"/>
            <a:tailEnd type="none" w="sm" len="sm"/>
          </a:ln>
          <a:effectLst>
            <a:outerShdw blurRad="40000" dist="23000" dir="5400000" rotWithShape="0">
              <a:srgbClr val="000000">
                <a:alpha val="34901"/>
              </a:srgbClr>
            </a:outerShdw>
          </a:effectLst>
        </p:spPr>
      </p:cxnSp>
      <p:pic>
        <p:nvPicPr>
          <p:cNvPr id="556" name="Google Shape;556;p78"/>
          <p:cNvPicPr preferRelativeResize="0"/>
          <p:nvPr/>
        </p:nvPicPr>
        <p:blipFill rotWithShape="1">
          <a:blip r:embed="rId3">
            <a:alphaModFix/>
          </a:blip>
          <a:srcRect l="43799" t="44663" r="18778" b="12658"/>
          <a:stretch/>
        </p:blipFill>
        <p:spPr>
          <a:xfrm>
            <a:off x="3577450" y="1799900"/>
            <a:ext cx="4621426" cy="2854602"/>
          </a:xfrm>
          <a:prstGeom prst="rect">
            <a:avLst/>
          </a:prstGeom>
          <a:noFill/>
          <a:ln>
            <a:noFill/>
          </a:ln>
        </p:spPr>
      </p:pic>
      <p:pic>
        <p:nvPicPr>
          <p:cNvPr id="557" name="Google Shape;557;p78"/>
          <p:cNvPicPr preferRelativeResize="0"/>
          <p:nvPr/>
        </p:nvPicPr>
        <p:blipFill rotWithShape="1">
          <a:blip r:embed="rId3">
            <a:alphaModFix/>
          </a:blip>
          <a:srcRect l="20691" t="14516" r="59813" b="27532"/>
          <a:stretch/>
        </p:blipFill>
        <p:spPr>
          <a:xfrm>
            <a:off x="764300" y="1352400"/>
            <a:ext cx="2177482" cy="350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79"/>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i="1"/>
              <a:t>All of Us</a:t>
            </a:r>
            <a:r>
              <a:rPr lang="en"/>
              <a:t> Demographics</a:t>
            </a:r>
            <a:endParaRPr/>
          </a:p>
        </p:txBody>
      </p:sp>
      <p:sp>
        <p:nvSpPr>
          <p:cNvPr id="564" name="Google Shape;564;p79"/>
          <p:cNvSpPr txBox="1"/>
          <p:nvPr/>
        </p:nvSpPr>
        <p:spPr>
          <a:xfrm>
            <a:off x="3854525" y="4447309"/>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500"/>
              <a:buFont typeface="Arial"/>
              <a:buNone/>
            </a:pPr>
            <a:endParaRPr sz="1200" b="0" i="0" u="sng" strike="noStrike" cap="none">
              <a:solidFill>
                <a:srgbClr val="000000"/>
              </a:solidFill>
              <a:latin typeface="Arial"/>
              <a:ea typeface="Arial"/>
              <a:cs typeface="Arial"/>
              <a:sym typeface="Arial"/>
            </a:endParaRPr>
          </a:p>
        </p:txBody>
      </p:sp>
      <p:sp>
        <p:nvSpPr>
          <p:cNvPr id="565" name="Google Shape;565;p79"/>
          <p:cNvSpPr txBox="1"/>
          <p:nvPr/>
        </p:nvSpPr>
        <p:spPr>
          <a:xfrm>
            <a:off x="0" y="1033307"/>
            <a:ext cx="9144000" cy="288540"/>
          </a:xfrm>
          <a:prstGeom prst="rect">
            <a:avLst/>
          </a:prstGeom>
          <a:noFill/>
          <a:ln>
            <a:noFill/>
          </a:ln>
        </p:spPr>
        <p:txBody>
          <a:bodyPr spcFirstLastPara="1" wrap="square" lIns="34275" tIns="17125" rIns="34275" bIns="17125" anchor="t" anchorCtr="0">
            <a:spAutoFit/>
          </a:bodyPr>
          <a:lstStyle/>
          <a:p>
            <a:pPr marL="0" marR="0" lvl="0" indent="0" algn="ctr" rtl="0">
              <a:lnSpc>
                <a:spcPct val="100000"/>
              </a:lnSpc>
              <a:spcBef>
                <a:spcPts val="0"/>
              </a:spcBef>
              <a:spcAft>
                <a:spcPts val="0"/>
              </a:spcAft>
              <a:buNone/>
            </a:pPr>
            <a:r>
              <a:rPr lang="en" sz="1600" b="1" i="0" u="none" strike="noStrike" cap="none">
                <a:solidFill>
                  <a:schemeClr val="dk1"/>
                </a:solidFill>
                <a:latin typeface="Arial"/>
                <a:ea typeface="Arial"/>
                <a:cs typeface="Arial"/>
                <a:sym typeface="Arial"/>
              </a:rPr>
              <a:t>Race &amp; Ethnicity</a:t>
            </a:r>
            <a:endParaRPr sz="500"/>
          </a:p>
        </p:txBody>
      </p:sp>
      <p:sp>
        <p:nvSpPr>
          <p:cNvPr id="566" name="Google Shape;566;p79"/>
          <p:cNvSpPr txBox="1"/>
          <p:nvPr/>
        </p:nvSpPr>
        <p:spPr>
          <a:xfrm>
            <a:off x="349404" y="1006206"/>
            <a:ext cx="2491416" cy="219291"/>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262"/>
                </a:solidFill>
                <a:latin typeface="Arial"/>
                <a:ea typeface="Arial"/>
                <a:cs typeface="Arial"/>
                <a:sym typeface="Arial"/>
              </a:rPr>
              <a:t>(Updated </a:t>
            </a:r>
            <a:r>
              <a:rPr lang="en" sz="1200">
                <a:solidFill>
                  <a:srgbClr val="262262"/>
                </a:solidFill>
              </a:rPr>
              <a:t>4/1/2022</a:t>
            </a:r>
            <a:r>
              <a:rPr lang="en" sz="1200" b="0" i="0" u="none" strike="noStrike" cap="none">
                <a:solidFill>
                  <a:srgbClr val="262262"/>
                </a:solidFill>
                <a:latin typeface="Arial"/>
                <a:ea typeface="Arial"/>
                <a:cs typeface="Arial"/>
                <a:sym typeface="Arial"/>
              </a:rPr>
              <a:t>)</a:t>
            </a:r>
            <a:endParaRPr sz="2500" b="0" i="0" u="none" strike="noStrike" cap="none">
              <a:solidFill>
                <a:srgbClr val="262262"/>
              </a:solidFill>
              <a:latin typeface="Arial"/>
              <a:ea typeface="Arial"/>
              <a:cs typeface="Arial"/>
              <a:sym typeface="Arial"/>
            </a:endParaRPr>
          </a:p>
        </p:txBody>
      </p:sp>
      <p:pic>
        <p:nvPicPr>
          <p:cNvPr id="567" name="Google Shape;567;p79"/>
          <p:cNvPicPr preferRelativeResize="0"/>
          <p:nvPr/>
        </p:nvPicPr>
        <p:blipFill rotWithShape="1">
          <a:blip r:embed="rId3">
            <a:alphaModFix/>
          </a:blip>
          <a:srcRect l="14086" t="48678" r="21355" b="11697"/>
          <a:stretch/>
        </p:blipFill>
        <p:spPr>
          <a:xfrm>
            <a:off x="349400" y="1548550"/>
            <a:ext cx="8446973" cy="28082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80"/>
          <p:cNvSpPr/>
          <p:nvPr/>
        </p:nvSpPr>
        <p:spPr>
          <a:xfrm>
            <a:off x="4454284" y="1688118"/>
            <a:ext cx="3934290" cy="2956453"/>
          </a:xfrm>
          <a:prstGeom prst="rect">
            <a:avLst/>
          </a:prstGeom>
          <a:solidFill>
            <a:schemeClr val="lt1"/>
          </a:solidFill>
          <a:ln>
            <a:noFill/>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500" b="0" i="0" u="none" strike="noStrike" cap="none">
              <a:solidFill>
                <a:schemeClr val="lt1"/>
              </a:solidFill>
              <a:latin typeface="Arial"/>
              <a:ea typeface="Arial"/>
              <a:cs typeface="Arial"/>
              <a:sym typeface="Arial"/>
            </a:endParaRPr>
          </a:p>
        </p:txBody>
      </p:sp>
      <p:sp>
        <p:nvSpPr>
          <p:cNvPr id="574" name="Google Shape;574;p80"/>
          <p:cNvSpPr txBox="1">
            <a:spLocks noGrp="1"/>
          </p:cNvSpPr>
          <p:nvPr>
            <p:ph type="title"/>
          </p:nvPr>
        </p:nvSpPr>
        <p:spPr>
          <a:xfrm>
            <a:off x="349404" y="151515"/>
            <a:ext cx="8446975" cy="550996"/>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dk1"/>
              </a:buClr>
              <a:buSzPts val="900"/>
              <a:buFont typeface="Arial"/>
              <a:buNone/>
            </a:pPr>
            <a:r>
              <a:rPr lang="en" i="1"/>
              <a:t>All of Us</a:t>
            </a:r>
            <a:r>
              <a:rPr lang="en"/>
              <a:t> Demographics &amp; Geographic Distribution</a:t>
            </a:r>
            <a:endParaRPr/>
          </a:p>
        </p:txBody>
      </p:sp>
      <p:sp>
        <p:nvSpPr>
          <p:cNvPr id="575" name="Google Shape;575;p80"/>
          <p:cNvSpPr txBox="1"/>
          <p:nvPr/>
        </p:nvSpPr>
        <p:spPr>
          <a:xfrm>
            <a:off x="3854525" y="4447309"/>
            <a:ext cx="0" cy="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0000"/>
              </a:buClr>
              <a:buSzPts val="1500"/>
              <a:buFont typeface="Arial"/>
              <a:buNone/>
            </a:pPr>
            <a:endParaRPr sz="1200" b="0" i="0" u="sng" strike="noStrike" cap="none">
              <a:solidFill>
                <a:srgbClr val="000000"/>
              </a:solidFill>
              <a:latin typeface="Arial"/>
              <a:ea typeface="Arial"/>
              <a:cs typeface="Arial"/>
              <a:sym typeface="Arial"/>
            </a:endParaRPr>
          </a:p>
        </p:txBody>
      </p:sp>
      <p:sp>
        <p:nvSpPr>
          <p:cNvPr id="576" name="Google Shape;576;p80"/>
          <p:cNvSpPr txBox="1"/>
          <p:nvPr/>
        </p:nvSpPr>
        <p:spPr>
          <a:xfrm>
            <a:off x="4454284" y="1329132"/>
            <a:ext cx="3934290" cy="288540"/>
          </a:xfrm>
          <a:prstGeom prst="rect">
            <a:avLst/>
          </a:prstGeom>
          <a:noFill/>
          <a:ln>
            <a:noFill/>
          </a:ln>
        </p:spPr>
        <p:txBody>
          <a:bodyPr spcFirstLastPara="1" wrap="square" lIns="34275" tIns="17125" rIns="34275" bIns="17125" anchor="t" anchorCtr="0">
            <a:spAutoFit/>
          </a:bodyPr>
          <a:lstStyle/>
          <a:p>
            <a:pPr marL="0" marR="0" lvl="0" indent="0" algn="ctr" rtl="0">
              <a:lnSpc>
                <a:spcPct val="100000"/>
              </a:lnSpc>
              <a:spcBef>
                <a:spcPts val="0"/>
              </a:spcBef>
              <a:spcAft>
                <a:spcPts val="0"/>
              </a:spcAft>
              <a:buNone/>
            </a:pPr>
            <a:r>
              <a:rPr lang="en" sz="1600" b="1" i="0" u="none" strike="noStrike" cap="none">
                <a:solidFill>
                  <a:schemeClr val="dk1"/>
                </a:solidFill>
                <a:latin typeface="Arial"/>
                <a:ea typeface="Arial"/>
                <a:cs typeface="Arial"/>
                <a:sym typeface="Arial"/>
              </a:rPr>
              <a:t>Geography</a:t>
            </a:r>
            <a:endParaRPr sz="500"/>
          </a:p>
        </p:txBody>
      </p:sp>
      <p:sp>
        <p:nvSpPr>
          <p:cNvPr id="577" name="Google Shape;577;p80"/>
          <p:cNvSpPr txBox="1"/>
          <p:nvPr/>
        </p:nvSpPr>
        <p:spPr>
          <a:xfrm>
            <a:off x="349404" y="1006206"/>
            <a:ext cx="2491416" cy="219291"/>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262"/>
                </a:solidFill>
                <a:latin typeface="Arial"/>
                <a:ea typeface="Arial"/>
                <a:cs typeface="Arial"/>
                <a:sym typeface="Arial"/>
              </a:rPr>
              <a:t>(Updated </a:t>
            </a:r>
            <a:r>
              <a:rPr lang="en" sz="1200">
                <a:solidFill>
                  <a:srgbClr val="262262"/>
                </a:solidFill>
              </a:rPr>
              <a:t>4/1/2022</a:t>
            </a:r>
            <a:r>
              <a:rPr lang="en" sz="1200" b="0" i="0" u="none" strike="noStrike" cap="none">
                <a:solidFill>
                  <a:srgbClr val="262262"/>
                </a:solidFill>
                <a:latin typeface="Arial"/>
                <a:ea typeface="Arial"/>
                <a:cs typeface="Arial"/>
                <a:sym typeface="Arial"/>
              </a:rPr>
              <a:t>)</a:t>
            </a:r>
            <a:endParaRPr sz="2500" b="0" i="0" u="none" strike="noStrike" cap="none">
              <a:solidFill>
                <a:srgbClr val="262262"/>
              </a:solidFill>
              <a:latin typeface="Arial"/>
              <a:ea typeface="Arial"/>
              <a:cs typeface="Arial"/>
              <a:sym typeface="Arial"/>
            </a:endParaRPr>
          </a:p>
        </p:txBody>
      </p:sp>
      <p:sp>
        <p:nvSpPr>
          <p:cNvPr id="578" name="Google Shape;578;p80"/>
          <p:cNvSpPr txBox="1"/>
          <p:nvPr/>
        </p:nvSpPr>
        <p:spPr>
          <a:xfrm>
            <a:off x="755426" y="1329132"/>
            <a:ext cx="2731357" cy="288540"/>
          </a:xfrm>
          <a:prstGeom prst="rect">
            <a:avLst/>
          </a:prstGeom>
          <a:noFill/>
          <a:ln>
            <a:noFill/>
          </a:ln>
        </p:spPr>
        <p:txBody>
          <a:bodyPr spcFirstLastPara="1" wrap="square" lIns="34275" tIns="17125" rIns="34275" bIns="17125" anchor="t" anchorCtr="0">
            <a:spAutoFit/>
          </a:bodyPr>
          <a:lstStyle/>
          <a:p>
            <a:pPr marL="0" marR="0" lvl="0" indent="0" algn="ctr" rtl="0">
              <a:lnSpc>
                <a:spcPct val="100000"/>
              </a:lnSpc>
              <a:spcBef>
                <a:spcPts val="0"/>
              </a:spcBef>
              <a:spcAft>
                <a:spcPts val="0"/>
              </a:spcAft>
              <a:buNone/>
            </a:pPr>
            <a:r>
              <a:rPr lang="en" sz="1600" b="1" i="0" u="none" strike="noStrike" cap="none">
                <a:solidFill>
                  <a:schemeClr val="dk1"/>
                </a:solidFill>
                <a:latin typeface="Arial"/>
                <a:ea typeface="Arial"/>
                <a:cs typeface="Arial"/>
                <a:sym typeface="Arial"/>
              </a:rPr>
              <a:t>Age</a:t>
            </a:r>
            <a:endParaRPr sz="500"/>
          </a:p>
        </p:txBody>
      </p:sp>
      <p:pic>
        <p:nvPicPr>
          <p:cNvPr id="579" name="Google Shape;579;p80"/>
          <p:cNvPicPr preferRelativeResize="0"/>
          <p:nvPr/>
        </p:nvPicPr>
        <p:blipFill rotWithShape="1">
          <a:blip r:embed="rId3">
            <a:alphaModFix/>
          </a:blip>
          <a:srcRect l="23457" t="34097" r="27580" b="8149"/>
          <a:stretch/>
        </p:blipFill>
        <p:spPr>
          <a:xfrm>
            <a:off x="4289725" y="1617725"/>
            <a:ext cx="4477152" cy="2860551"/>
          </a:xfrm>
          <a:prstGeom prst="rect">
            <a:avLst/>
          </a:prstGeom>
          <a:noFill/>
          <a:ln>
            <a:noFill/>
          </a:ln>
        </p:spPr>
      </p:pic>
      <p:sp>
        <p:nvSpPr>
          <p:cNvPr id="580" name="Google Shape;580;p80"/>
          <p:cNvSpPr txBox="1"/>
          <p:nvPr/>
        </p:nvSpPr>
        <p:spPr>
          <a:xfrm>
            <a:off x="6427659" y="4110750"/>
            <a:ext cx="1828200" cy="588600"/>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None/>
            </a:pPr>
            <a:r>
              <a:rPr lang="en" sz="1200" b="0" i="0" u="none" strike="noStrike" cap="none">
                <a:solidFill>
                  <a:srgbClr val="262262"/>
                </a:solidFill>
                <a:latin typeface="Arial"/>
                <a:ea typeface="Arial"/>
                <a:cs typeface="Arial"/>
                <a:sym typeface="Arial"/>
              </a:rPr>
              <a:t>All 50 states</a:t>
            </a:r>
            <a:endParaRPr sz="500"/>
          </a:p>
          <a:p>
            <a:pPr marL="0" marR="0" lvl="0" indent="0" algn="l" rtl="0">
              <a:lnSpc>
                <a:spcPct val="100000"/>
              </a:lnSpc>
              <a:spcBef>
                <a:spcPts val="0"/>
              </a:spcBef>
              <a:spcAft>
                <a:spcPts val="0"/>
              </a:spcAft>
              <a:buNone/>
            </a:pPr>
            <a:r>
              <a:rPr lang="en" sz="1200" b="0" i="0" u="none" strike="noStrike" cap="none">
                <a:solidFill>
                  <a:srgbClr val="262262"/>
                </a:solidFill>
                <a:latin typeface="Arial"/>
                <a:ea typeface="Arial"/>
                <a:cs typeface="Arial"/>
                <a:sym typeface="Arial"/>
              </a:rPr>
              <a:t>Bilingual enrollment</a:t>
            </a:r>
            <a:endParaRPr sz="500"/>
          </a:p>
          <a:p>
            <a:pPr marL="0" marR="0" lvl="0" indent="0" algn="l" rtl="0">
              <a:lnSpc>
                <a:spcPct val="100000"/>
              </a:lnSpc>
              <a:spcBef>
                <a:spcPts val="0"/>
              </a:spcBef>
              <a:spcAft>
                <a:spcPts val="0"/>
              </a:spcAft>
              <a:buNone/>
            </a:pPr>
            <a:r>
              <a:rPr lang="en" sz="1200" b="0" i="0" u="none" strike="noStrike" cap="none">
                <a:solidFill>
                  <a:srgbClr val="262262"/>
                </a:solidFill>
                <a:latin typeface="Arial"/>
                <a:ea typeface="Arial"/>
                <a:cs typeface="Arial"/>
                <a:sym typeface="Arial"/>
              </a:rPr>
              <a:t>Interactive mobile exhibits </a:t>
            </a:r>
            <a:endParaRPr sz="500"/>
          </a:p>
        </p:txBody>
      </p:sp>
      <p:pic>
        <p:nvPicPr>
          <p:cNvPr id="581" name="Google Shape;581;p80"/>
          <p:cNvPicPr preferRelativeResize="0"/>
          <p:nvPr/>
        </p:nvPicPr>
        <p:blipFill rotWithShape="1">
          <a:blip r:embed="rId4">
            <a:alphaModFix/>
          </a:blip>
          <a:srcRect l="18134" t="29962" r="50798" b="26463"/>
          <a:stretch/>
        </p:blipFill>
        <p:spPr>
          <a:xfrm>
            <a:off x="224873" y="1575375"/>
            <a:ext cx="3848928" cy="3055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81"/>
          <p:cNvSpPr txBox="1">
            <a:spLocks noGrp="1"/>
          </p:cNvSpPr>
          <p:nvPr>
            <p:ph type="title"/>
          </p:nvPr>
        </p:nvSpPr>
        <p:spPr>
          <a:xfrm>
            <a:off x="349404" y="151515"/>
            <a:ext cx="8447100" cy="551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National Enrollment Challenge: Geographic Support for Biosample Collection </a:t>
            </a:r>
            <a:endParaRPr/>
          </a:p>
        </p:txBody>
      </p:sp>
      <p:sp>
        <p:nvSpPr>
          <p:cNvPr id="587" name="Google Shape;587;p81"/>
          <p:cNvSpPr txBox="1">
            <a:spLocks noGrp="1"/>
          </p:cNvSpPr>
          <p:nvPr>
            <p:ph type="body" idx="1"/>
          </p:nvPr>
        </p:nvSpPr>
        <p:spPr>
          <a:xfrm>
            <a:off x="349400" y="900953"/>
            <a:ext cx="7959900" cy="2147172"/>
          </a:xfrm>
          <a:prstGeom prst="rect">
            <a:avLst/>
          </a:prstGeom>
        </p:spPr>
        <p:txBody>
          <a:bodyPr spcFirstLastPara="1" wrap="square" lIns="34275" tIns="17125" rIns="34275" bIns="17125" anchor="t" anchorCtr="0">
            <a:normAutofit fontScale="92500" lnSpcReduction="10000"/>
          </a:bodyPr>
          <a:lstStyle/>
          <a:p>
            <a:pPr marL="457200" marR="0" lvl="0" indent="-317500" algn="l" rtl="0">
              <a:lnSpc>
                <a:spcPct val="150000"/>
              </a:lnSpc>
              <a:spcBef>
                <a:spcPts val="400"/>
              </a:spcBef>
              <a:spcAft>
                <a:spcPts val="0"/>
              </a:spcAft>
              <a:buSzPts val="1400"/>
              <a:buChar char="●"/>
            </a:pPr>
            <a:r>
              <a:rPr lang="en" sz="1408" b="1" i="1" dirty="0"/>
              <a:t>All of Us</a:t>
            </a:r>
            <a:r>
              <a:rPr lang="en" sz="1408" b="1" dirty="0"/>
              <a:t> opened nationwide digital enrollment in May 2017</a:t>
            </a:r>
            <a:endParaRPr sz="1408" b="1" dirty="0"/>
          </a:p>
          <a:p>
            <a:pPr marL="914400" marR="0" lvl="1" indent="-318015" algn="l" rtl="0">
              <a:lnSpc>
                <a:spcPct val="150000"/>
              </a:lnSpc>
              <a:spcBef>
                <a:spcPts val="0"/>
              </a:spcBef>
              <a:spcAft>
                <a:spcPts val="0"/>
              </a:spcAft>
              <a:buSzPts val="1408"/>
              <a:buChar char="○"/>
            </a:pPr>
            <a:r>
              <a:rPr lang="en" sz="1408" dirty="0"/>
              <a:t>Expanded enrollment to over 3k participants/wk prior to pandemic</a:t>
            </a:r>
            <a:endParaRPr sz="1408" dirty="0"/>
          </a:p>
          <a:p>
            <a:pPr marL="914400" marR="0" lvl="1" indent="-337065" algn="l" rtl="0">
              <a:lnSpc>
                <a:spcPct val="150000"/>
              </a:lnSpc>
              <a:spcBef>
                <a:spcPts val="0"/>
              </a:spcBef>
              <a:spcAft>
                <a:spcPts val="0"/>
              </a:spcAft>
              <a:buSzPts val="1708"/>
              <a:buChar char="○"/>
            </a:pPr>
            <a:r>
              <a:rPr lang="en" sz="1408" dirty="0"/>
              <a:t>Supported and driven primarily by over 50 enrollment org. &amp; 300+ sites</a:t>
            </a:r>
            <a:r>
              <a:rPr lang="en" sz="1508" dirty="0"/>
              <a:t> </a:t>
            </a:r>
            <a:r>
              <a:rPr lang="en" sz="1408" dirty="0"/>
              <a:t>nationally </a:t>
            </a:r>
            <a:endParaRPr sz="1408" dirty="0"/>
          </a:p>
          <a:p>
            <a:pPr marL="457200" marR="0" lvl="0" indent="-318015" algn="l" rtl="0">
              <a:lnSpc>
                <a:spcPct val="150000"/>
              </a:lnSpc>
              <a:spcBef>
                <a:spcPts val="0"/>
              </a:spcBef>
              <a:spcAft>
                <a:spcPts val="0"/>
              </a:spcAft>
              <a:buSzPts val="1408"/>
              <a:buChar char="●"/>
            </a:pPr>
            <a:r>
              <a:rPr lang="en" sz="1408" b="1" dirty="0"/>
              <a:t>Pandemic shut down clinical sites for 6-12 months or more</a:t>
            </a:r>
            <a:endParaRPr sz="1408" b="1" dirty="0"/>
          </a:p>
          <a:p>
            <a:pPr marL="914400" marR="0" lvl="1" indent="-318015" algn="l" rtl="0">
              <a:lnSpc>
                <a:spcPct val="150000"/>
              </a:lnSpc>
              <a:spcBef>
                <a:spcPts val="0"/>
              </a:spcBef>
              <a:spcAft>
                <a:spcPts val="0"/>
              </a:spcAft>
              <a:buSzPts val="1408"/>
              <a:buChar char="○"/>
            </a:pPr>
            <a:r>
              <a:rPr lang="en" sz="1408" dirty="0"/>
              <a:t>Reactivation slowed down due to required safety precautions &amp; local research policies</a:t>
            </a:r>
            <a:endParaRPr sz="1408" dirty="0"/>
          </a:p>
          <a:p>
            <a:pPr marL="457200" marR="0" lvl="0" indent="-318015" algn="l" rtl="0">
              <a:lnSpc>
                <a:spcPct val="150000"/>
              </a:lnSpc>
              <a:spcBef>
                <a:spcPts val="0"/>
              </a:spcBef>
              <a:spcAft>
                <a:spcPts val="0"/>
              </a:spcAft>
              <a:buSzPts val="1408"/>
              <a:buChar char="●"/>
            </a:pPr>
            <a:r>
              <a:rPr lang="en" sz="1408" b="1" i="1" dirty="0"/>
              <a:t>All of Us</a:t>
            </a:r>
            <a:r>
              <a:rPr lang="en" sz="1408" b="1" dirty="0"/>
              <a:t> needed to expand remote enrollment protocols</a:t>
            </a:r>
            <a:endParaRPr sz="1408" b="1" dirty="0"/>
          </a:p>
          <a:p>
            <a:pPr marL="914400" marR="0" lvl="1" indent="-318015" algn="l" rtl="0">
              <a:lnSpc>
                <a:spcPct val="150000"/>
              </a:lnSpc>
              <a:spcBef>
                <a:spcPts val="0"/>
              </a:spcBef>
              <a:spcAft>
                <a:spcPts val="0"/>
              </a:spcAft>
              <a:buSzPts val="1408"/>
              <a:buChar char="○"/>
            </a:pPr>
            <a:r>
              <a:rPr lang="en" sz="1408" dirty="0"/>
              <a:t>Support participants nationally and expand local capacity during pandemic</a:t>
            </a:r>
            <a:endParaRPr sz="1408" dirty="0"/>
          </a:p>
        </p:txBody>
      </p:sp>
      <p:pic>
        <p:nvPicPr>
          <p:cNvPr id="588" name="Google Shape;588;p81"/>
          <p:cNvPicPr preferRelativeResize="0"/>
          <p:nvPr/>
        </p:nvPicPr>
        <p:blipFill rotWithShape="1">
          <a:blip r:embed="rId3">
            <a:alphaModFix/>
          </a:blip>
          <a:srcRect l="12614" t="21939" r="5047" b="22698"/>
          <a:stretch/>
        </p:blipFill>
        <p:spPr>
          <a:xfrm>
            <a:off x="1471600" y="3064050"/>
            <a:ext cx="5974699" cy="19902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ection">
  <a:themeElements>
    <a:clrScheme name="All of Us Color Theme">
      <a:dk1>
        <a:srgbClr val="262260"/>
      </a:dk1>
      <a:lt1>
        <a:srgbClr val="FFFFFF"/>
      </a:lt1>
      <a:dk2>
        <a:srgbClr val="5DADDF"/>
      </a:dk2>
      <a:lt2>
        <a:srgbClr val="F1F2F2"/>
      </a:lt2>
      <a:accent1>
        <a:srgbClr val="78C799"/>
      </a:accent1>
      <a:accent2>
        <a:srgbClr val="F48D76"/>
      </a:accent2>
      <a:accent3>
        <a:srgbClr val="FFDC7D"/>
      </a:accent3>
      <a:accent4>
        <a:srgbClr val="EF718B"/>
      </a:accent4>
      <a:accent5>
        <a:srgbClr val="A07BB7"/>
      </a:accent5>
      <a:accent6>
        <a:srgbClr val="EFF1F0"/>
      </a:accent6>
      <a:hlink>
        <a:srgbClr val="1F6EB4"/>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ection_01 (yellow)">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Section 02 (green)">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Misc Section">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ection 01 (yellow)">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Section 02 (green)">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1401</Words>
  <Application>Microsoft Office PowerPoint</Application>
  <PresentationFormat>On-screen Show (16:9)</PresentationFormat>
  <Paragraphs>176</Paragraphs>
  <Slides>20</Slides>
  <Notes>20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20</vt:i4>
      </vt:variant>
    </vt:vector>
  </HeadingPairs>
  <TitlesOfParts>
    <vt:vector size="31" baseType="lpstr">
      <vt:lpstr>Arial</vt:lpstr>
      <vt:lpstr>Calibri</vt:lpstr>
      <vt:lpstr>Courier New</vt:lpstr>
      <vt:lpstr>Noto Sans Symbols</vt:lpstr>
      <vt:lpstr>Simple Light</vt:lpstr>
      <vt:lpstr>Title Section</vt:lpstr>
      <vt:lpstr>1_Section_01 (yellow)</vt:lpstr>
      <vt:lpstr>2_Section 02 (green)</vt:lpstr>
      <vt:lpstr>8_Misc Section</vt:lpstr>
      <vt:lpstr>1_Section 01 (yellow)</vt:lpstr>
      <vt:lpstr>2_Section 02 (green)</vt:lpstr>
      <vt:lpstr>PowerPoint Presentation</vt:lpstr>
      <vt:lpstr>All of Us Research Program Mission</vt:lpstr>
      <vt:lpstr>PowerPoint Presentation</vt:lpstr>
      <vt:lpstr>Two Methods of Enrollment</vt:lpstr>
      <vt:lpstr>Current Protocol</vt:lpstr>
      <vt:lpstr>All of Us Enrollment</vt:lpstr>
      <vt:lpstr>All of Us Demographics</vt:lpstr>
      <vt:lpstr>All of Us Demographics &amp; Geographic Distribution</vt:lpstr>
      <vt:lpstr>National Enrollment Challenge: Geographic Support for Biosample Collection </vt:lpstr>
      <vt:lpstr>National Enrollment: Pilot Testing Remote Biosample Collection Protocol</vt:lpstr>
      <vt:lpstr>National Enrollment: Expansion of Remote Collection Protocols</vt:lpstr>
      <vt:lpstr>Kit Ordering: Informational Content &amp; Shipping Address Confirmation</vt:lpstr>
      <vt:lpstr>Materials: Branded Packaging and Saliva Collection Kit</vt:lpstr>
      <vt:lpstr>Materials: Instruction Card Insert (English &amp; Spanish)</vt:lpstr>
      <vt:lpstr>Sample Collections: In-Home Saliva Kit</vt:lpstr>
      <vt:lpstr>Protocol Observation &amp; Trends: Ordering &amp; Return Rate</vt:lpstr>
      <vt:lpstr>Emerging Opportunities: Expanded Participant Communications &amp; Support</vt:lpstr>
      <vt:lpstr>All of Us Research Data Access: Begin Process at Research Hub Website</vt:lpstr>
      <vt:lpstr>Tiered Data Access Levels for Research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McClain, James (NIH/OD) [E]</dc:creator>
  <cp:lastModifiedBy>Stephen Lee Keffer (CENSUS/ADSD FED)</cp:lastModifiedBy>
  <cp:revision>3</cp:revision>
  <dcterms:modified xsi:type="dcterms:W3CDTF">2022-05-16T12:15:33Z</dcterms:modified>
</cp:coreProperties>
</file>