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411_AD3F6660.xml" ContentType="application/vnd.ms-powerpoint.comment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comments/modernComment_3E3_B33510CD.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0"/>
  </p:notesMasterIdLst>
  <p:handoutMasterIdLst>
    <p:handoutMasterId r:id="rId31"/>
  </p:handoutMasterIdLst>
  <p:sldIdLst>
    <p:sldId id="980" r:id="rId5"/>
    <p:sldId id="331" r:id="rId6"/>
    <p:sldId id="306" r:id="rId7"/>
    <p:sldId id="1035" r:id="rId8"/>
    <p:sldId id="1036" r:id="rId9"/>
    <p:sldId id="396" r:id="rId10"/>
    <p:sldId id="288" r:id="rId11"/>
    <p:sldId id="1029" r:id="rId12"/>
    <p:sldId id="345" r:id="rId13"/>
    <p:sldId id="1041" r:id="rId14"/>
    <p:sldId id="1031" r:id="rId15"/>
    <p:sldId id="1032" r:id="rId16"/>
    <p:sldId id="994" r:id="rId17"/>
    <p:sldId id="985" r:id="rId18"/>
    <p:sldId id="995" r:id="rId19"/>
    <p:sldId id="1017" r:id="rId20"/>
    <p:sldId id="1043" r:id="rId21"/>
    <p:sldId id="1024" r:id="rId22"/>
    <p:sldId id="1025" r:id="rId23"/>
    <p:sldId id="1037" r:id="rId24"/>
    <p:sldId id="1044" r:id="rId25"/>
    <p:sldId id="1038" r:id="rId26"/>
    <p:sldId id="1045" r:id="rId27"/>
    <p:sldId id="993" r:id="rId28"/>
    <p:sldId id="40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60" userDrawn="1">
          <p15:clr>
            <a:srgbClr val="A4A3A4"/>
          </p15:clr>
        </p15:guide>
        <p15:guide id="4" pos="381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A2FADC-0098-046F-C8B1-7B3D816481C3}" name="Katie O'Doherty" initials="KO" userId="S::ODoherty-Katie@norc.org::2ef52351-9f49-48a5-a815-33e58b1b60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ajaira Gijon" initials="YG" lastIdx="77" clrIdx="0">
    <p:extLst>
      <p:ext uri="{19B8F6BF-5375-455C-9EA6-DF929625EA0E}">
        <p15:presenceInfo xmlns:p15="http://schemas.microsoft.com/office/powerpoint/2012/main" userId="S-1-5-21-1606980848-1604221776-839522115-17045" providerId="AD"/>
      </p:ext>
    </p:extLst>
  </p:cmAuthor>
  <p:cmAuthor id="2" name="Michael Garcia" initials="MG" lastIdx="43" clrIdx="1">
    <p:extLst>
      <p:ext uri="{19B8F6BF-5375-455C-9EA6-DF929625EA0E}">
        <p15:presenceInfo xmlns:p15="http://schemas.microsoft.com/office/powerpoint/2012/main" userId="ea6b4bbba15aa9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712E"/>
    <a:srgbClr val="D5D0CA"/>
    <a:srgbClr val="E5E3DF"/>
    <a:srgbClr val="ADA39D"/>
    <a:srgbClr val="7D7470"/>
    <a:srgbClr val="E1D8D4"/>
    <a:srgbClr val="FFFFFF"/>
    <a:srgbClr val="77376B"/>
    <a:srgbClr val="FF58EE"/>
    <a:srgbClr val="E4E3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825" autoAdjust="0"/>
    <p:restoredTop sz="93792" autoAdjust="0"/>
  </p:normalViewPr>
  <p:slideViewPr>
    <p:cSldViewPr snapToGrid="0" snapToObjects="1" showGuides="1">
      <p:cViewPr varScale="1">
        <p:scale>
          <a:sx n="62" d="100"/>
          <a:sy n="62" d="100"/>
        </p:scale>
        <p:origin x="224" y="56"/>
      </p:cViewPr>
      <p:guideLst>
        <p:guide orient="horz" pos="2160"/>
        <p:guide pos="3816"/>
      </p:guideLst>
    </p:cSldViewPr>
  </p:slideViewPr>
  <p:outlineViewPr>
    <p:cViewPr>
      <p:scale>
        <a:sx n="33" d="100"/>
        <a:sy n="33" d="100"/>
      </p:scale>
      <p:origin x="0" y="-19040"/>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showGuides="1">
      <p:cViewPr varScale="1">
        <p:scale>
          <a:sx n="45" d="100"/>
          <a:sy n="45" d="100"/>
        </p:scale>
        <p:origin x="1888" y="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omments/modernComment_3E3_B33510CD.xml><?xml version="1.0" encoding="utf-8"?>
<p188:cmLst xmlns:a="http://schemas.openxmlformats.org/drawingml/2006/main" xmlns:r="http://schemas.openxmlformats.org/officeDocument/2006/relationships" xmlns:p188="http://schemas.microsoft.com/office/powerpoint/2018/8/main">
  <p188:cm id="{95493CF0-9FB3-4F93-BBFF-B6CAE5B9854A}" authorId="{40A2FADC-0098-046F-C8B1-7B3D816481C3}" created="2022-04-06T02:27:03.314">
    <pc:sldMkLst xmlns:pc="http://schemas.microsoft.com/office/powerpoint/2013/main/command">
      <pc:docMk/>
      <pc:sldMk cId="3006599373" sldId="995"/>
    </pc:sldMkLst>
    <p188:txBody>
      <a:bodyPr/>
      <a:lstStyle/>
      <a:p>
        <a:r>
          <a:rPr lang="en-US"/>
          <a:t>In the IP do we need to talk about FI rapport and gaining cooperation for measures. Same for consent here and follow-up calls?</a:t>
        </a:r>
      </a:p>
    </p188:txBody>
  </p188:cm>
</p188:cmLst>
</file>

<file path=ppt/comments/modernComment_411_AD3F6660.xml><?xml version="1.0" encoding="utf-8"?>
<p188:cmLst xmlns:a="http://schemas.openxmlformats.org/drawingml/2006/main" xmlns:r="http://schemas.openxmlformats.org/officeDocument/2006/relationships" xmlns:p188="http://schemas.microsoft.com/office/powerpoint/2018/8/main">
  <p188:cm id="{5A3866B4-F939-4E1D-A7E3-3594027A3BCD}" authorId="{40A2FADC-0098-046F-C8B1-7B3D816481C3}" created="2022-04-05T22:02:37.287">
    <pc:sldMkLst xmlns:pc="http://schemas.microsoft.com/office/powerpoint/2013/main/command">
      <pc:docMk/>
      <pc:sldMk cId="2906613344" sldId="1041"/>
    </pc:sldMkLst>
    <p188:txBody>
      <a:bodyPr/>
      <a:lstStyle/>
      <a:p>
        <a:r>
          <a:rPr lang="en-US"/>
          <a:t>Anything else we could add about usability of data/data quality?</a:t>
        </a:r>
      </a:p>
    </p188:txBody>
  </p188:cm>
</p188:cmLst>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FB6CD7-9135-410E-B1C0-8808BE819061}" type="doc">
      <dgm:prSet loTypeId="urn:microsoft.com/office/officeart/2005/8/layout/StepDownProcess" loCatId="process" qsTypeId="urn:microsoft.com/office/officeart/2005/8/quickstyle/simple1" qsCatId="simple" csTypeId="urn:microsoft.com/office/officeart/2005/8/colors/accent0_2" csCatId="mainScheme" phldr="1"/>
      <dgm:spPr/>
      <dgm:t>
        <a:bodyPr/>
        <a:lstStyle/>
        <a:p>
          <a:endParaRPr lang="en-US"/>
        </a:p>
      </dgm:t>
    </dgm:pt>
    <dgm:pt modelId="{8BE0CB08-6DD4-4FF8-B229-22C8DB01F045}">
      <dgm:prSet phldrT="[Text]"/>
      <dgm:spPr/>
      <dgm:t>
        <a:bodyPr/>
        <a:lstStyle/>
        <a:p>
          <a:r>
            <a:rPr lang="en-US" dirty="0"/>
            <a:t>Questionnaire</a:t>
          </a:r>
        </a:p>
      </dgm:t>
    </dgm:pt>
    <dgm:pt modelId="{C002E260-391A-48BA-B4D4-3B7F92713F1E}" type="parTrans" cxnId="{EA13692E-EF04-4E90-BD77-A9D951D6439A}">
      <dgm:prSet/>
      <dgm:spPr/>
      <dgm:t>
        <a:bodyPr/>
        <a:lstStyle/>
        <a:p>
          <a:endParaRPr lang="en-US"/>
        </a:p>
      </dgm:t>
    </dgm:pt>
    <dgm:pt modelId="{6C0A8920-31E6-4634-9CD5-4BEE912EF8E0}" type="sibTrans" cxnId="{EA13692E-EF04-4E90-BD77-A9D951D6439A}">
      <dgm:prSet/>
      <dgm:spPr/>
      <dgm:t>
        <a:bodyPr/>
        <a:lstStyle/>
        <a:p>
          <a:endParaRPr lang="en-US"/>
        </a:p>
      </dgm:t>
    </dgm:pt>
    <dgm:pt modelId="{DF85CD3D-DFA1-4F90-89DF-A59482BF3F1A}">
      <dgm:prSet phldrT="[Text]" custT="1"/>
      <dgm:spPr/>
      <dgm:t>
        <a:bodyPr/>
        <a:lstStyle/>
        <a:p>
          <a:pPr>
            <a:spcAft>
              <a:spcPts val="1800"/>
            </a:spcAft>
          </a:pPr>
          <a:r>
            <a:rPr lang="en-US" sz="2400" dirty="0">
              <a:latin typeface="Roboto Light" panose="02000000000000000000" pitchFamily="2" charset="0"/>
              <a:ea typeface="Roboto Light" panose="02000000000000000000" pitchFamily="2" charset="0"/>
            </a:rPr>
            <a:t>Web, phone, or paper-and-pencil</a:t>
          </a:r>
        </a:p>
      </dgm:t>
    </dgm:pt>
    <dgm:pt modelId="{1622047E-2917-48BD-8CB4-6284B7881A63}" type="parTrans" cxnId="{E589BD19-7A76-46EA-87E9-BE2EE400BCC7}">
      <dgm:prSet/>
      <dgm:spPr/>
      <dgm:t>
        <a:bodyPr/>
        <a:lstStyle/>
        <a:p>
          <a:endParaRPr lang="en-US"/>
        </a:p>
      </dgm:t>
    </dgm:pt>
    <dgm:pt modelId="{8CD34897-6BC6-4D0A-A081-0D514C47A4D8}" type="sibTrans" cxnId="{E589BD19-7A76-46EA-87E9-BE2EE400BCC7}">
      <dgm:prSet/>
      <dgm:spPr/>
      <dgm:t>
        <a:bodyPr/>
        <a:lstStyle/>
        <a:p>
          <a:endParaRPr lang="en-US"/>
        </a:p>
      </dgm:t>
    </dgm:pt>
    <dgm:pt modelId="{223F4789-9259-4D3F-9B1E-B74E33AAED27}">
      <dgm:prSet phldrT="[Text]"/>
      <dgm:spPr/>
      <dgm:t>
        <a:bodyPr/>
        <a:lstStyle/>
        <a:p>
          <a:r>
            <a:rPr lang="en-US" dirty="0"/>
            <a:t>BioBox</a:t>
          </a:r>
        </a:p>
      </dgm:t>
    </dgm:pt>
    <dgm:pt modelId="{E9F4801D-3413-425A-8CB2-C839CF065326}" type="parTrans" cxnId="{3564EBC2-8B74-4E1B-AC5E-ACB5757EA426}">
      <dgm:prSet/>
      <dgm:spPr/>
      <dgm:t>
        <a:bodyPr/>
        <a:lstStyle/>
        <a:p>
          <a:endParaRPr lang="en-US"/>
        </a:p>
      </dgm:t>
    </dgm:pt>
    <dgm:pt modelId="{D7979181-307D-43D9-B928-9C29541DEC5C}" type="sibTrans" cxnId="{3564EBC2-8B74-4E1B-AC5E-ACB5757EA426}">
      <dgm:prSet/>
      <dgm:spPr/>
      <dgm:t>
        <a:bodyPr/>
        <a:lstStyle/>
        <a:p>
          <a:endParaRPr lang="en-US"/>
        </a:p>
      </dgm:t>
    </dgm:pt>
    <dgm:pt modelId="{3F1B45D5-F1A1-4B19-8374-33CF89AD1D02}">
      <dgm:prSet phldrT="[Text]" custT="1"/>
      <dgm:spPr/>
      <dgm:t>
        <a:bodyPr/>
        <a:lstStyle/>
        <a:p>
          <a:pPr>
            <a:spcAft>
              <a:spcPts val="1800"/>
            </a:spcAft>
          </a:pPr>
          <a:r>
            <a:rPr lang="en-US" sz="2400" dirty="0">
              <a:latin typeface="Roboto Light" panose="02000000000000000000" pitchFamily="2" charset="0"/>
              <a:ea typeface="Roboto Light" panose="02000000000000000000" pitchFamily="2" charset="0"/>
            </a:rPr>
            <a:t>Mailed to respondent</a:t>
          </a:r>
        </a:p>
      </dgm:t>
    </dgm:pt>
    <dgm:pt modelId="{20072954-A104-4CA5-9AC1-90A9CF43CA31}" type="parTrans" cxnId="{E9B07593-CBF6-480D-AFCB-79D636461235}">
      <dgm:prSet/>
      <dgm:spPr/>
      <dgm:t>
        <a:bodyPr/>
        <a:lstStyle/>
        <a:p>
          <a:endParaRPr lang="en-US"/>
        </a:p>
      </dgm:t>
    </dgm:pt>
    <dgm:pt modelId="{7EBEC058-D19A-481F-942A-A0A6FC5959D8}" type="sibTrans" cxnId="{E9B07593-CBF6-480D-AFCB-79D636461235}">
      <dgm:prSet/>
      <dgm:spPr/>
      <dgm:t>
        <a:bodyPr/>
        <a:lstStyle/>
        <a:p>
          <a:endParaRPr lang="en-US"/>
        </a:p>
      </dgm:t>
    </dgm:pt>
    <dgm:pt modelId="{3DDA3FCE-BD42-40C6-99E0-70F4FD9A0CC4}">
      <dgm:prSet phldrT="[Text]" custT="1"/>
      <dgm:spPr/>
      <dgm:t>
        <a:bodyPr/>
        <a:lstStyle/>
        <a:p>
          <a:pPr>
            <a:spcAft>
              <a:spcPct val="15000"/>
            </a:spcAft>
          </a:pPr>
          <a:r>
            <a:rPr lang="en-US" sz="2400" dirty="0">
              <a:latin typeface="Roboto Light" panose="02000000000000000000" pitchFamily="2" charset="0"/>
              <a:ea typeface="Roboto Light" panose="02000000000000000000" pitchFamily="2" charset="0"/>
            </a:rPr>
            <a:t>Ends with consent to receive the BioBox</a:t>
          </a:r>
        </a:p>
      </dgm:t>
    </dgm:pt>
    <dgm:pt modelId="{241EA55D-0EC8-4DFE-BB44-5D68554C0BA9}" type="parTrans" cxnId="{5BE9E942-C15E-4CFB-9FA3-223F298EB4B9}">
      <dgm:prSet/>
      <dgm:spPr/>
      <dgm:t>
        <a:bodyPr/>
        <a:lstStyle/>
        <a:p>
          <a:endParaRPr lang="en-US"/>
        </a:p>
      </dgm:t>
    </dgm:pt>
    <dgm:pt modelId="{8EC4C7B6-1B6A-4FF7-AD89-F08DCC5E6604}" type="sibTrans" cxnId="{5BE9E942-C15E-4CFB-9FA3-223F298EB4B9}">
      <dgm:prSet/>
      <dgm:spPr/>
      <dgm:t>
        <a:bodyPr/>
        <a:lstStyle/>
        <a:p>
          <a:endParaRPr lang="en-US"/>
        </a:p>
      </dgm:t>
    </dgm:pt>
    <dgm:pt modelId="{B26A0BA7-4F54-477B-8A96-0FCE6ADF0DAE}">
      <dgm:prSet phldrT="[Text]" custT="1"/>
      <dgm:spPr/>
      <dgm:t>
        <a:bodyPr/>
        <a:lstStyle/>
        <a:p>
          <a:pPr>
            <a:spcAft>
              <a:spcPct val="15000"/>
            </a:spcAft>
          </a:pPr>
          <a:r>
            <a:rPr lang="en-US" sz="2400" dirty="0">
              <a:latin typeface="Roboto Light" panose="02000000000000000000" pitchFamily="2" charset="0"/>
              <a:ea typeface="Roboto Light" panose="02000000000000000000" pitchFamily="2" charset="0"/>
            </a:rPr>
            <a:t>Interviewer provides support</a:t>
          </a:r>
        </a:p>
      </dgm:t>
    </dgm:pt>
    <dgm:pt modelId="{8E4144BD-B326-4411-BC89-E49E8B520473}" type="parTrans" cxnId="{96057E54-CB9F-4207-B671-CAABE5F8EE31}">
      <dgm:prSet/>
      <dgm:spPr/>
      <dgm:t>
        <a:bodyPr/>
        <a:lstStyle/>
        <a:p>
          <a:endParaRPr lang="en-US"/>
        </a:p>
      </dgm:t>
    </dgm:pt>
    <dgm:pt modelId="{4B0042C9-012F-4D99-A5C0-12E7B4929F10}" type="sibTrans" cxnId="{96057E54-CB9F-4207-B671-CAABE5F8EE31}">
      <dgm:prSet/>
      <dgm:spPr/>
      <dgm:t>
        <a:bodyPr/>
        <a:lstStyle/>
        <a:p>
          <a:endParaRPr lang="en-US"/>
        </a:p>
      </dgm:t>
    </dgm:pt>
    <dgm:pt modelId="{8995BB73-B248-49C6-B94C-ACAE1C467C9A}" type="pres">
      <dgm:prSet presAssocID="{A7FB6CD7-9135-410E-B1C0-8808BE819061}" presName="rootnode" presStyleCnt="0">
        <dgm:presLayoutVars>
          <dgm:chMax/>
          <dgm:chPref/>
          <dgm:dir/>
          <dgm:animLvl val="lvl"/>
        </dgm:presLayoutVars>
      </dgm:prSet>
      <dgm:spPr/>
    </dgm:pt>
    <dgm:pt modelId="{891AE32D-FF1C-4781-A787-7F1CE7884C72}" type="pres">
      <dgm:prSet presAssocID="{8BE0CB08-6DD4-4FF8-B229-22C8DB01F045}" presName="composite" presStyleCnt="0"/>
      <dgm:spPr/>
    </dgm:pt>
    <dgm:pt modelId="{44039365-3207-423C-B6E8-16FC3D93A74E}" type="pres">
      <dgm:prSet presAssocID="{8BE0CB08-6DD4-4FF8-B229-22C8DB01F045}" presName="bentUpArrow1" presStyleLbl="alignImgPlace1" presStyleIdx="0" presStyleCnt="1" custScaleX="99106" custLinFactNeighborX="34642" custLinFactNeighborY="-3834"/>
      <dgm:spPr/>
    </dgm:pt>
    <dgm:pt modelId="{AF77F9F5-00F7-4D59-8DBE-53EB801370C7}" type="pres">
      <dgm:prSet presAssocID="{8BE0CB08-6DD4-4FF8-B229-22C8DB01F045}" presName="ParentText" presStyleLbl="node1" presStyleIdx="0" presStyleCnt="2">
        <dgm:presLayoutVars>
          <dgm:chMax val="1"/>
          <dgm:chPref val="1"/>
          <dgm:bulletEnabled val="1"/>
        </dgm:presLayoutVars>
      </dgm:prSet>
      <dgm:spPr/>
    </dgm:pt>
    <dgm:pt modelId="{8F66B236-069E-47BC-A4A1-4C06525B8910}" type="pres">
      <dgm:prSet presAssocID="{8BE0CB08-6DD4-4FF8-B229-22C8DB01F045}" presName="ChildText" presStyleLbl="revTx" presStyleIdx="0" presStyleCnt="2" custScaleX="345607" custScaleY="78645" custLinFactX="35616" custLinFactNeighborX="100000" custLinFactNeighborY="5053">
        <dgm:presLayoutVars>
          <dgm:chMax val="0"/>
          <dgm:chPref val="0"/>
          <dgm:bulletEnabled val="1"/>
        </dgm:presLayoutVars>
      </dgm:prSet>
      <dgm:spPr/>
    </dgm:pt>
    <dgm:pt modelId="{568564CB-FFAB-4E10-945D-C139CDE4715D}" type="pres">
      <dgm:prSet presAssocID="{6C0A8920-31E6-4634-9CD5-4BEE912EF8E0}" presName="sibTrans" presStyleCnt="0"/>
      <dgm:spPr/>
    </dgm:pt>
    <dgm:pt modelId="{8D4C73D6-CB70-4A8B-B303-180095C24768}" type="pres">
      <dgm:prSet presAssocID="{223F4789-9259-4D3F-9B1E-B74E33AAED27}" presName="composite" presStyleCnt="0"/>
      <dgm:spPr/>
    </dgm:pt>
    <dgm:pt modelId="{ECCEDFDF-D8E6-41FE-9E11-4BCFF3A92840}" type="pres">
      <dgm:prSet presAssocID="{223F4789-9259-4D3F-9B1E-B74E33AAED27}" presName="ParentText" presStyleLbl="node1" presStyleIdx="1" presStyleCnt="2" custLinFactNeighborX="-24265" custLinFactNeighborY="-3336">
        <dgm:presLayoutVars>
          <dgm:chMax val="1"/>
          <dgm:chPref val="1"/>
          <dgm:bulletEnabled val="1"/>
        </dgm:presLayoutVars>
      </dgm:prSet>
      <dgm:spPr/>
    </dgm:pt>
    <dgm:pt modelId="{9E9A9404-6227-4DA9-90B3-2EC7C0E4A577}" type="pres">
      <dgm:prSet presAssocID="{223F4789-9259-4D3F-9B1E-B74E33AAED27}" presName="FinalChildText" presStyleLbl="revTx" presStyleIdx="1" presStyleCnt="2" custScaleX="229344" custLinFactNeighborX="30732" custLinFactNeighborY="4102">
        <dgm:presLayoutVars>
          <dgm:chMax val="0"/>
          <dgm:chPref val="0"/>
          <dgm:bulletEnabled val="1"/>
        </dgm:presLayoutVars>
      </dgm:prSet>
      <dgm:spPr/>
    </dgm:pt>
  </dgm:ptLst>
  <dgm:cxnLst>
    <dgm:cxn modelId="{E589BD19-7A76-46EA-87E9-BE2EE400BCC7}" srcId="{8BE0CB08-6DD4-4FF8-B229-22C8DB01F045}" destId="{DF85CD3D-DFA1-4F90-89DF-A59482BF3F1A}" srcOrd="0" destOrd="0" parTransId="{1622047E-2917-48BD-8CB4-6284B7881A63}" sibTransId="{8CD34897-6BC6-4D0A-A081-0D514C47A4D8}"/>
    <dgm:cxn modelId="{EA13692E-EF04-4E90-BD77-A9D951D6439A}" srcId="{A7FB6CD7-9135-410E-B1C0-8808BE819061}" destId="{8BE0CB08-6DD4-4FF8-B229-22C8DB01F045}" srcOrd="0" destOrd="0" parTransId="{C002E260-391A-48BA-B4D4-3B7F92713F1E}" sibTransId="{6C0A8920-31E6-4634-9CD5-4BEE912EF8E0}"/>
    <dgm:cxn modelId="{B119575B-930F-4274-8737-EA25B99C9B86}" type="presOf" srcId="{A7FB6CD7-9135-410E-B1C0-8808BE819061}" destId="{8995BB73-B248-49C6-B94C-ACAE1C467C9A}" srcOrd="0" destOrd="0" presId="urn:microsoft.com/office/officeart/2005/8/layout/StepDownProcess"/>
    <dgm:cxn modelId="{5BE9E942-C15E-4CFB-9FA3-223F298EB4B9}" srcId="{8BE0CB08-6DD4-4FF8-B229-22C8DB01F045}" destId="{3DDA3FCE-BD42-40C6-99E0-70F4FD9A0CC4}" srcOrd="1" destOrd="0" parTransId="{241EA55D-0EC8-4DFE-BB44-5D68554C0BA9}" sibTransId="{8EC4C7B6-1B6A-4FF7-AD89-F08DCC5E6604}"/>
    <dgm:cxn modelId="{9199754F-4F13-4CD4-B897-3861F0702982}" type="presOf" srcId="{8BE0CB08-6DD4-4FF8-B229-22C8DB01F045}" destId="{AF77F9F5-00F7-4D59-8DBE-53EB801370C7}" srcOrd="0" destOrd="0" presId="urn:microsoft.com/office/officeart/2005/8/layout/StepDownProcess"/>
    <dgm:cxn modelId="{96057E54-CB9F-4207-B671-CAABE5F8EE31}" srcId="{223F4789-9259-4D3F-9B1E-B74E33AAED27}" destId="{B26A0BA7-4F54-477B-8A96-0FCE6ADF0DAE}" srcOrd="1" destOrd="0" parTransId="{8E4144BD-B326-4411-BC89-E49E8B520473}" sibTransId="{4B0042C9-012F-4D99-A5C0-12E7B4929F10}"/>
    <dgm:cxn modelId="{CF2D2459-83D8-406D-9224-14A9631BB69B}" type="presOf" srcId="{223F4789-9259-4D3F-9B1E-B74E33AAED27}" destId="{ECCEDFDF-D8E6-41FE-9E11-4BCFF3A92840}" srcOrd="0" destOrd="0" presId="urn:microsoft.com/office/officeart/2005/8/layout/StepDownProcess"/>
    <dgm:cxn modelId="{E9B07593-CBF6-480D-AFCB-79D636461235}" srcId="{223F4789-9259-4D3F-9B1E-B74E33AAED27}" destId="{3F1B45D5-F1A1-4B19-8374-33CF89AD1D02}" srcOrd="0" destOrd="0" parTransId="{20072954-A104-4CA5-9AC1-90A9CF43CA31}" sibTransId="{7EBEC058-D19A-481F-942A-A0A6FC5959D8}"/>
    <dgm:cxn modelId="{EAD5C8A2-EEBB-49EA-8EB9-BBA63B2D22FE}" type="presOf" srcId="{B26A0BA7-4F54-477B-8A96-0FCE6ADF0DAE}" destId="{9E9A9404-6227-4DA9-90B3-2EC7C0E4A577}" srcOrd="0" destOrd="1" presId="urn:microsoft.com/office/officeart/2005/8/layout/StepDownProcess"/>
    <dgm:cxn modelId="{18A249BB-43F9-4173-B49C-428109D08A9A}" type="presOf" srcId="{3F1B45D5-F1A1-4B19-8374-33CF89AD1D02}" destId="{9E9A9404-6227-4DA9-90B3-2EC7C0E4A577}" srcOrd="0" destOrd="0" presId="urn:microsoft.com/office/officeart/2005/8/layout/StepDownProcess"/>
    <dgm:cxn modelId="{3564EBC2-8B74-4E1B-AC5E-ACB5757EA426}" srcId="{A7FB6CD7-9135-410E-B1C0-8808BE819061}" destId="{223F4789-9259-4D3F-9B1E-B74E33AAED27}" srcOrd="1" destOrd="0" parTransId="{E9F4801D-3413-425A-8CB2-C839CF065326}" sibTransId="{D7979181-307D-43D9-B928-9C29541DEC5C}"/>
    <dgm:cxn modelId="{63F925CB-A10D-4E16-9427-9BBFE3EA2A81}" type="presOf" srcId="{DF85CD3D-DFA1-4F90-89DF-A59482BF3F1A}" destId="{8F66B236-069E-47BC-A4A1-4C06525B8910}" srcOrd="0" destOrd="0" presId="urn:microsoft.com/office/officeart/2005/8/layout/StepDownProcess"/>
    <dgm:cxn modelId="{504DA1CC-909F-44C3-B80A-4EF7F371BCF3}" type="presOf" srcId="{3DDA3FCE-BD42-40C6-99E0-70F4FD9A0CC4}" destId="{8F66B236-069E-47BC-A4A1-4C06525B8910}" srcOrd="0" destOrd="1" presId="urn:microsoft.com/office/officeart/2005/8/layout/StepDownProcess"/>
    <dgm:cxn modelId="{E842D492-5268-44F9-9E12-38167DC5300E}" type="presParOf" srcId="{8995BB73-B248-49C6-B94C-ACAE1C467C9A}" destId="{891AE32D-FF1C-4781-A787-7F1CE7884C72}" srcOrd="0" destOrd="0" presId="urn:microsoft.com/office/officeart/2005/8/layout/StepDownProcess"/>
    <dgm:cxn modelId="{BA639209-29B9-4162-B1AD-BF705AE32774}" type="presParOf" srcId="{891AE32D-FF1C-4781-A787-7F1CE7884C72}" destId="{44039365-3207-423C-B6E8-16FC3D93A74E}" srcOrd="0" destOrd="0" presId="urn:microsoft.com/office/officeart/2005/8/layout/StepDownProcess"/>
    <dgm:cxn modelId="{0AE7165D-9864-4D02-A5C8-DECE5C17ED19}" type="presParOf" srcId="{891AE32D-FF1C-4781-A787-7F1CE7884C72}" destId="{AF77F9F5-00F7-4D59-8DBE-53EB801370C7}" srcOrd="1" destOrd="0" presId="urn:microsoft.com/office/officeart/2005/8/layout/StepDownProcess"/>
    <dgm:cxn modelId="{CB4D83AD-0A85-4404-8980-E15D3B5EC83B}" type="presParOf" srcId="{891AE32D-FF1C-4781-A787-7F1CE7884C72}" destId="{8F66B236-069E-47BC-A4A1-4C06525B8910}" srcOrd="2" destOrd="0" presId="urn:microsoft.com/office/officeart/2005/8/layout/StepDownProcess"/>
    <dgm:cxn modelId="{6C2C04E9-041D-4B3F-8C80-94A463091994}" type="presParOf" srcId="{8995BB73-B248-49C6-B94C-ACAE1C467C9A}" destId="{568564CB-FFAB-4E10-945D-C139CDE4715D}" srcOrd="1" destOrd="0" presId="urn:microsoft.com/office/officeart/2005/8/layout/StepDownProcess"/>
    <dgm:cxn modelId="{D104D706-F31E-48B7-904E-3D2B7F1D3DA6}" type="presParOf" srcId="{8995BB73-B248-49C6-B94C-ACAE1C467C9A}" destId="{8D4C73D6-CB70-4A8B-B303-180095C24768}" srcOrd="2" destOrd="0" presId="urn:microsoft.com/office/officeart/2005/8/layout/StepDownProcess"/>
    <dgm:cxn modelId="{2BF58603-1AC8-4D75-931F-B8190F150E01}" type="presParOf" srcId="{8D4C73D6-CB70-4A8B-B303-180095C24768}" destId="{ECCEDFDF-D8E6-41FE-9E11-4BCFF3A92840}" srcOrd="0" destOrd="0" presId="urn:microsoft.com/office/officeart/2005/8/layout/StepDownProcess"/>
    <dgm:cxn modelId="{10B73F96-36F0-4FA7-8EE8-5C9A91A4FBDC}" type="presParOf" srcId="{8D4C73D6-CB70-4A8B-B303-180095C24768}" destId="{9E9A9404-6227-4DA9-90B3-2EC7C0E4A577}"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39365-3207-423C-B6E8-16FC3D93A74E}">
      <dsp:nvSpPr>
        <dsp:cNvPr id="0" name=""/>
        <dsp:cNvSpPr/>
      </dsp:nvSpPr>
      <dsp:spPr>
        <a:xfrm rot="5400000">
          <a:off x="1771305" y="1886544"/>
          <a:ext cx="1738874" cy="1961949"/>
        </a:xfrm>
        <a:prstGeom prst="bentUpArrow">
          <a:avLst>
            <a:gd name="adj1" fmla="val 32840"/>
            <a:gd name="adj2" fmla="val 25000"/>
            <a:gd name="adj3" fmla="val 35780"/>
          </a:avLst>
        </a:prstGeom>
        <a:solidFill>
          <a:schemeClr val="dk2">
            <a:tint val="40000"/>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77F9F5-00F7-4D59-8DBE-53EB801370C7}">
      <dsp:nvSpPr>
        <dsp:cNvPr id="0" name=""/>
        <dsp:cNvSpPr/>
      </dsp:nvSpPr>
      <dsp:spPr>
        <a:xfrm>
          <a:off x="624819" y="16786"/>
          <a:ext cx="2927241" cy="2048973"/>
        </a:xfrm>
        <a:prstGeom prst="roundRect">
          <a:avLst>
            <a:gd name="adj" fmla="val 1667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Questionnaire</a:t>
          </a:r>
        </a:p>
      </dsp:txBody>
      <dsp:txXfrm>
        <a:off x="724860" y="116827"/>
        <a:ext cx="2727159" cy="1848891"/>
      </dsp:txXfrm>
    </dsp:sp>
    <dsp:sp modelId="{8F66B236-069E-47BC-A4A1-4C06525B8910}">
      <dsp:nvSpPr>
        <dsp:cNvPr id="0" name=""/>
        <dsp:cNvSpPr/>
      </dsp:nvSpPr>
      <dsp:spPr>
        <a:xfrm>
          <a:off x="3824838" y="472711"/>
          <a:ext cx="7357960" cy="1302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ts val="1800"/>
            </a:spcAft>
            <a:buChar char="•"/>
          </a:pPr>
          <a:r>
            <a:rPr lang="en-US" sz="2400" kern="1200" dirty="0">
              <a:latin typeface="Roboto Light" panose="02000000000000000000" pitchFamily="2" charset="0"/>
              <a:ea typeface="Roboto Light" panose="02000000000000000000" pitchFamily="2" charset="0"/>
            </a:rPr>
            <a:t>Web, phone, or paper-and-pencil</a:t>
          </a:r>
        </a:p>
        <a:p>
          <a:pPr marL="228600" lvl="1" indent="-228600" algn="l" defTabSz="1066800">
            <a:lnSpc>
              <a:spcPct val="90000"/>
            </a:lnSpc>
            <a:spcBef>
              <a:spcPct val="0"/>
            </a:spcBef>
            <a:spcAft>
              <a:spcPct val="15000"/>
            </a:spcAft>
            <a:buChar char="•"/>
          </a:pPr>
          <a:r>
            <a:rPr lang="en-US" sz="2400" kern="1200" dirty="0">
              <a:latin typeface="Roboto Light" panose="02000000000000000000" pitchFamily="2" charset="0"/>
              <a:ea typeface="Roboto Light" panose="02000000000000000000" pitchFamily="2" charset="0"/>
            </a:rPr>
            <a:t>Ends with consent to receive the BioBox</a:t>
          </a:r>
        </a:p>
      </dsp:txBody>
      <dsp:txXfrm>
        <a:off x="3824838" y="472711"/>
        <a:ext cx="7357960" cy="1302417"/>
      </dsp:txXfrm>
    </dsp:sp>
    <dsp:sp modelId="{ECCEDFDF-D8E6-41FE-9E11-4BCFF3A92840}">
      <dsp:nvSpPr>
        <dsp:cNvPr id="0" name=""/>
        <dsp:cNvSpPr/>
      </dsp:nvSpPr>
      <dsp:spPr>
        <a:xfrm>
          <a:off x="3596469" y="2250106"/>
          <a:ext cx="2927241" cy="2048973"/>
        </a:xfrm>
        <a:prstGeom prst="roundRect">
          <a:avLst>
            <a:gd name="adj" fmla="val 1667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BioBox</a:t>
          </a:r>
        </a:p>
      </dsp:txBody>
      <dsp:txXfrm>
        <a:off x="3696510" y="2350147"/>
        <a:ext cx="2727159" cy="1848891"/>
      </dsp:txXfrm>
    </dsp:sp>
    <dsp:sp modelId="{9E9A9404-6227-4DA9-90B3-2EC7C0E4A577}">
      <dsp:nvSpPr>
        <dsp:cNvPr id="0" name=""/>
        <dsp:cNvSpPr/>
      </dsp:nvSpPr>
      <dsp:spPr>
        <a:xfrm>
          <a:off x="6481960" y="2581808"/>
          <a:ext cx="4882725" cy="1656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ts val="1800"/>
            </a:spcAft>
            <a:buChar char="•"/>
          </a:pPr>
          <a:r>
            <a:rPr lang="en-US" sz="2400" kern="1200" dirty="0">
              <a:latin typeface="Roboto Light" panose="02000000000000000000" pitchFamily="2" charset="0"/>
              <a:ea typeface="Roboto Light" panose="02000000000000000000" pitchFamily="2" charset="0"/>
            </a:rPr>
            <a:t>Mailed to respondent</a:t>
          </a:r>
        </a:p>
        <a:p>
          <a:pPr marL="228600" lvl="1" indent="-228600" algn="l" defTabSz="1066800">
            <a:lnSpc>
              <a:spcPct val="90000"/>
            </a:lnSpc>
            <a:spcBef>
              <a:spcPct val="0"/>
            </a:spcBef>
            <a:spcAft>
              <a:spcPct val="15000"/>
            </a:spcAft>
            <a:buChar char="•"/>
          </a:pPr>
          <a:r>
            <a:rPr lang="en-US" sz="2400" kern="1200" dirty="0">
              <a:latin typeface="Roboto Light" panose="02000000000000000000" pitchFamily="2" charset="0"/>
              <a:ea typeface="Roboto Light" panose="02000000000000000000" pitchFamily="2" charset="0"/>
            </a:rPr>
            <a:t>Interviewer provides support</a:t>
          </a:r>
        </a:p>
      </dsp:txBody>
      <dsp:txXfrm>
        <a:off x="6481960" y="2581808"/>
        <a:ext cx="4882725" cy="1656070"/>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9D62D2-4FF7-4081-A83B-E8E28CA861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4" name="Footer Placeholder 3">
            <a:extLst>
              <a:ext uri="{FF2B5EF4-FFF2-40B4-BE49-F238E27FC236}">
                <a16:creationId xmlns:a16="http://schemas.microsoft.com/office/drawing/2014/main" id="{230B40D9-353F-4D21-8B2D-131882DBD53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83532-1BCE-48AB-AB95-407FD32566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21B473-9148-4FC6-AA89-FBCDD7ADED90}" type="slidenum">
              <a:rPr lang="en-US" smtClean="0"/>
              <a:t>‹#›</a:t>
            </a:fld>
            <a:endParaRPr lang="en-US" dirty="0"/>
          </a:p>
        </p:txBody>
      </p:sp>
    </p:spTree>
    <p:extLst>
      <p:ext uri="{BB962C8B-B14F-4D97-AF65-F5344CB8AC3E}">
        <p14:creationId xmlns:p14="http://schemas.microsoft.com/office/powerpoint/2010/main" val="296679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5BE13A-976B-4B80-A66F-769656254E9C}" type="datetimeFigureOut">
              <a:rPr lang="en-US" smtClean="0"/>
              <a:t>4/5/2022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8B2D78-A350-4F43-AD59-1BBA6D295473}" type="slidenum">
              <a:rPr lang="en-US" smtClean="0"/>
              <a:t>‹#›</a:t>
            </a:fld>
            <a:endParaRPr lang="en-US" dirty="0"/>
          </a:p>
        </p:txBody>
      </p:sp>
    </p:spTree>
    <p:extLst>
      <p:ext uri="{BB962C8B-B14F-4D97-AF65-F5344CB8AC3E}">
        <p14:creationId xmlns:p14="http://schemas.microsoft.com/office/powerpoint/2010/main" val="4226321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8B2D78-A350-4F43-AD59-1BBA6D295473}" type="slidenum">
              <a:rPr lang="en-US" smtClean="0"/>
              <a:t>2</a:t>
            </a:fld>
            <a:endParaRPr lang="en-US" dirty="0"/>
          </a:p>
        </p:txBody>
      </p:sp>
    </p:spTree>
    <p:extLst>
      <p:ext uri="{BB962C8B-B14F-4D97-AF65-F5344CB8AC3E}">
        <p14:creationId xmlns:p14="http://schemas.microsoft.com/office/powerpoint/2010/main" val="442364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8B2D78-A350-4F43-AD59-1BBA6D295473}" type="slidenum">
              <a:rPr lang="en-US" smtClean="0"/>
              <a:t>3</a:t>
            </a:fld>
            <a:endParaRPr lang="en-US" dirty="0"/>
          </a:p>
        </p:txBody>
      </p:sp>
    </p:spTree>
    <p:extLst>
      <p:ext uri="{BB962C8B-B14F-4D97-AF65-F5344CB8AC3E}">
        <p14:creationId xmlns:p14="http://schemas.microsoft.com/office/powerpoint/2010/main" val="4009914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8B2D78-A350-4F43-AD59-1BBA6D295473}" type="slidenum">
              <a:rPr lang="en-US" smtClean="0"/>
              <a:t>6</a:t>
            </a:fld>
            <a:endParaRPr lang="en-US" dirty="0"/>
          </a:p>
        </p:txBody>
      </p:sp>
    </p:spTree>
    <p:extLst>
      <p:ext uri="{BB962C8B-B14F-4D97-AF65-F5344CB8AC3E}">
        <p14:creationId xmlns:p14="http://schemas.microsoft.com/office/powerpoint/2010/main" val="1051356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8B2D78-A350-4F43-AD59-1BBA6D295473}" type="slidenum">
              <a:rPr lang="en-US" smtClean="0"/>
              <a:t>9</a:t>
            </a:fld>
            <a:endParaRPr lang="en-US" dirty="0"/>
          </a:p>
        </p:txBody>
      </p:sp>
    </p:spTree>
    <p:extLst>
      <p:ext uri="{BB962C8B-B14F-4D97-AF65-F5344CB8AC3E}">
        <p14:creationId xmlns:p14="http://schemas.microsoft.com/office/powerpoint/2010/main" val="1231197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NSHAP</a:t>
            </a:r>
            <a:r>
              <a:rPr lang="en-US" baseline="0" dirty="0"/>
              <a:t> Remote Data collection protocol begins with the NSHAP questionnaire, either completed via web, phone, or paper and papi. At the end of the questionnaire, regardless of mode, respondents are invited to consent to receive the BioBox, which is the term we use for the kit containing all the supplies and instructions for respondents to self-collect their own biomeasures. </a:t>
            </a:r>
          </a:p>
          <a:p>
            <a:r>
              <a:rPr lang="en-US" baseline="0" dirty="0"/>
              <a:t>The BioBox is then sent to the Respondent and we use Field Interviewers to provide and support and prompting for the BioBox.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8B2D78-A350-4F43-AD59-1BBA6D2954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9448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3FD63154-CE68-4B45-84EC-381851261489}" type="slidenum">
              <a:rPr lang="en-US" smtClean="0">
                <a:solidFill>
                  <a:prstClr val="black"/>
                </a:solidFill>
              </a:rPr>
              <a:pPr/>
              <a:t>15</a:t>
            </a:fld>
            <a:endParaRPr lang="en-US" dirty="0">
              <a:solidFill>
                <a:prstClr val="black"/>
              </a:solidFill>
            </a:endParaRPr>
          </a:p>
        </p:txBody>
      </p:sp>
      <p:sp>
        <p:nvSpPr>
          <p:cNvPr id="6" name="Notes Placeholder 5"/>
          <p:cNvSpPr>
            <a:spLocks noGrp="1"/>
          </p:cNvSpPr>
          <p:nvPr>
            <p:ph type="body" sz="quarter" idx="10"/>
          </p:nvPr>
        </p:nvSpPr>
        <p:spPr/>
        <p:txBody>
          <a:bodyPr/>
          <a:lstStyle/>
          <a:p>
            <a:pPr>
              <a:spcBef>
                <a:spcPts val="300"/>
              </a:spcBef>
            </a:pPr>
            <a:endParaRPr lang="en-US" dirty="0"/>
          </a:p>
        </p:txBody>
      </p:sp>
    </p:spTree>
    <p:extLst>
      <p:ext uri="{BB962C8B-B14F-4D97-AF65-F5344CB8AC3E}">
        <p14:creationId xmlns:p14="http://schemas.microsoft.com/office/powerpoint/2010/main" val="4265487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3FD63154-CE68-4B45-84EC-381851261489}" type="slidenum">
              <a:rPr lang="en-US" smtClean="0"/>
              <a:t>18</a:t>
            </a:fld>
            <a:endParaRPr lang="en-US" dirty="0"/>
          </a:p>
        </p:txBody>
      </p:sp>
      <p:sp>
        <p:nvSpPr>
          <p:cNvPr id="5" name="Notes Placeholder 4"/>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88802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3FD63154-CE68-4B45-84EC-381851261489}" type="slidenum">
              <a:rPr lang="en-US" smtClean="0"/>
              <a:t>19</a:t>
            </a:fld>
            <a:endParaRPr lang="en-US" dirty="0"/>
          </a:p>
        </p:txBody>
      </p:sp>
      <p:sp>
        <p:nvSpPr>
          <p:cNvPr id="5" name="Notes Placeholder 4"/>
          <p:cNvSpPr>
            <a:spLocks noGrp="1"/>
          </p:cNvSpPr>
          <p:nvPr>
            <p:ph type="body" sz="quarter" idx="10"/>
          </p:nvPr>
        </p:nvSpPr>
        <p:spPr/>
        <p:txBody>
          <a:bodyPr/>
          <a:lstStyle/>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1377829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11.emf"/></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0.emf"/><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Graphic">
    <p:spTree>
      <p:nvGrpSpPr>
        <p:cNvPr id="1" name=""/>
        <p:cNvGrpSpPr/>
        <p:nvPr/>
      </p:nvGrpSpPr>
      <p:grpSpPr>
        <a:xfrm>
          <a:off x="0" y="0"/>
          <a:ext cx="0" cy="0"/>
          <a:chOff x="0" y="0"/>
          <a:chExt cx="0" cy="0"/>
        </a:xfrm>
      </p:grpSpPr>
      <p:pic>
        <p:nvPicPr>
          <p:cNvPr id="4" name="Picture 3" descr="A picture containing radar chart&#10;&#10;Description automatically generated">
            <a:extLst>
              <a:ext uri="{FF2B5EF4-FFF2-40B4-BE49-F238E27FC236}">
                <a16:creationId xmlns:a16="http://schemas.microsoft.com/office/drawing/2014/main" id="{FC2526B8-7673-7240-BEC3-B4AA050A7E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A50C79-D2F3-402F-827A-20A23756586F}"/>
              </a:ext>
            </a:extLst>
          </p:cNvPr>
          <p:cNvSpPr>
            <a:spLocks noGrp="1"/>
          </p:cNvSpPr>
          <p:nvPr>
            <p:ph type="title" hasCustomPrompt="1"/>
          </p:nvPr>
        </p:nvSpPr>
        <p:spPr>
          <a:xfrm>
            <a:off x="987552" y="768096"/>
            <a:ext cx="8321040" cy="1673352"/>
          </a:xfrm>
        </p:spPr>
        <p:txBody>
          <a:bodyPr tIns="45720" bIns="45720" anchor="b"/>
          <a:lstStyle>
            <a:lvl1pPr>
              <a:defRPr lang="en-US" sz="4000" b="0" i="0" kern="0" cap="none" spc="0" baseline="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marL="0" indent="0">
              <a:buNone/>
            </a:pPr>
            <a:r>
              <a:rPr lang="en-US" dirty="0"/>
              <a:t>Presentation Title Goes Here Lorem Ipsum Dolor Sit </a:t>
            </a:r>
            <a:r>
              <a:rPr lang="en-US" dirty="0" err="1"/>
              <a:t>Amet</a:t>
            </a:r>
            <a:r>
              <a:rPr lang="en-US" dirty="0"/>
              <a:t> </a:t>
            </a:r>
            <a:r>
              <a:rPr lang="en-US" dirty="0" err="1"/>
              <a:t>Infinit</a:t>
            </a:r>
            <a:endParaRPr lang="en-US" sz="4000" kern="0" dirty="0">
              <a:solidFill>
                <a:schemeClr val="bg1"/>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9" name="Text Placeholder 14">
            <a:extLst>
              <a:ext uri="{FF2B5EF4-FFF2-40B4-BE49-F238E27FC236}">
                <a16:creationId xmlns:a16="http://schemas.microsoft.com/office/drawing/2014/main" id="{D581F7EE-05D4-E246-9985-10FE57511A90}"/>
              </a:ext>
            </a:extLst>
          </p:cNvPr>
          <p:cNvSpPr>
            <a:spLocks noGrp="1"/>
          </p:cNvSpPr>
          <p:nvPr>
            <p:ph type="body" sz="quarter" idx="11" hasCustomPrompt="1"/>
          </p:nvPr>
        </p:nvSpPr>
        <p:spPr>
          <a:xfrm>
            <a:off x="1005754" y="3035142"/>
            <a:ext cx="8286527" cy="599835"/>
          </a:xfrm>
          <a:prstGeom prst="rect">
            <a:avLst/>
          </a:prstGeom>
        </p:spPr>
        <p:txBody>
          <a:bodyPr anchor="t" anchorCtr="0"/>
          <a:lstStyle>
            <a:lvl1pPr marL="0" indent="0">
              <a:spcBef>
                <a:spcPts val="0"/>
              </a:spcBef>
              <a:spcAft>
                <a:spcPts val="0"/>
              </a:spcAft>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Concise Subtitle Here</a:t>
            </a:r>
          </a:p>
        </p:txBody>
      </p:sp>
      <p:sp>
        <p:nvSpPr>
          <p:cNvPr id="12" name="Text Placeholder 16">
            <a:extLst>
              <a:ext uri="{FF2B5EF4-FFF2-40B4-BE49-F238E27FC236}">
                <a16:creationId xmlns:a16="http://schemas.microsoft.com/office/drawing/2014/main" id="{EF591F39-BE9E-1746-8735-9A5104247D1E}"/>
              </a:ext>
            </a:extLst>
          </p:cNvPr>
          <p:cNvSpPr>
            <a:spLocks noGrp="1"/>
          </p:cNvSpPr>
          <p:nvPr>
            <p:ph type="body" sz="quarter" idx="12" hasCustomPrompt="1"/>
          </p:nvPr>
        </p:nvSpPr>
        <p:spPr>
          <a:xfrm>
            <a:off x="1005754" y="3367158"/>
            <a:ext cx="3959225" cy="326874"/>
          </a:xfrm>
          <a:prstGeom prst="rect">
            <a:avLst/>
          </a:prstGeom>
        </p:spPr>
        <p:txBody>
          <a:bodyPr anchor="t" anchorCtr="0"/>
          <a:lstStyle>
            <a:lvl1pPr marL="0" indent="0">
              <a:spcBef>
                <a:spcPts val="0"/>
              </a:spcBef>
              <a:spcAft>
                <a:spcPts val="0"/>
              </a:spcAft>
              <a:buNone/>
              <a:defRPr sz="1400" b="1"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  :  Version Number</a:t>
            </a:r>
          </a:p>
        </p:txBody>
      </p:sp>
      <p:sp>
        <p:nvSpPr>
          <p:cNvPr id="13" name="Text Placeholder 19">
            <a:extLst>
              <a:ext uri="{FF2B5EF4-FFF2-40B4-BE49-F238E27FC236}">
                <a16:creationId xmlns:a16="http://schemas.microsoft.com/office/drawing/2014/main" id="{A2DCAB97-B581-5040-B998-40EA34D072F6}"/>
              </a:ext>
            </a:extLst>
          </p:cNvPr>
          <p:cNvSpPr>
            <a:spLocks noGrp="1"/>
          </p:cNvSpPr>
          <p:nvPr>
            <p:ph type="body" sz="quarter" idx="13" hasCustomPrompt="1"/>
          </p:nvPr>
        </p:nvSpPr>
        <p:spPr>
          <a:xfrm>
            <a:off x="1005754" y="3723468"/>
            <a:ext cx="3970337" cy="772332"/>
          </a:xfrm>
          <a:prstGeom prst="rect">
            <a:avLst/>
          </a:prstGeom>
        </p:spPr>
        <p:txBody>
          <a:bodyPr anchor="t" anchorCtr="0"/>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Presenter 1 </a:t>
            </a:r>
            <a:r>
              <a:rPr lang="en-US" dirty="0" err="1"/>
              <a:t>FirstName</a:t>
            </a:r>
            <a:r>
              <a:rPr lang="en-US" dirty="0"/>
              <a:t> </a:t>
            </a:r>
            <a:r>
              <a:rPr lang="en-US" dirty="0" err="1"/>
              <a:t>LastName</a:t>
            </a:r>
            <a:endParaRPr lang="en-US" dirty="0"/>
          </a:p>
          <a:p>
            <a:r>
              <a:rPr lang="en-US" dirty="0"/>
              <a:t>Presenter 2 </a:t>
            </a:r>
            <a:r>
              <a:rPr lang="en-US" dirty="0" err="1"/>
              <a:t>FirstName</a:t>
            </a:r>
            <a:r>
              <a:rPr lang="en-US" dirty="0"/>
              <a:t> </a:t>
            </a:r>
            <a:r>
              <a:rPr lang="en-US" dirty="0" err="1"/>
              <a:t>LastName</a:t>
            </a:r>
            <a:endParaRPr lang="en-US" dirty="0"/>
          </a:p>
        </p:txBody>
      </p:sp>
      <p:pic>
        <p:nvPicPr>
          <p:cNvPr id="11" name="Graphic 8">
            <a:extLst>
              <a:ext uri="{FF2B5EF4-FFF2-40B4-BE49-F238E27FC236}">
                <a16:creationId xmlns:a16="http://schemas.microsoft.com/office/drawing/2014/main" id="{5F596099-C39E-5D49-8F6B-8EB8746FDF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7200" y="5835683"/>
            <a:ext cx="3017165" cy="525850"/>
          </a:xfrm>
          <a:prstGeom prst="rect">
            <a:avLst/>
          </a:prstGeom>
        </p:spPr>
      </p:pic>
      <p:cxnSp>
        <p:nvCxnSpPr>
          <p:cNvPr id="14" name="Straight Connector 13">
            <a:extLst>
              <a:ext uri="{FF2B5EF4-FFF2-40B4-BE49-F238E27FC236}">
                <a16:creationId xmlns:a16="http://schemas.microsoft.com/office/drawing/2014/main" id="{D928D065-3D59-F34B-803D-F70A644A5BC2}"/>
              </a:ext>
            </a:extLst>
          </p:cNvPr>
          <p:cNvCxnSpPr>
            <a:cxnSpLocks/>
          </p:cNvCxnSpPr>
          <p:nvPr userDrawn="1"/>
        </p:nvCxnSpPr>
        <p:spPr>
          <a:xfrm>
            <a:off x="990600" y="2927418"/>
            <a:ext cx="578478"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200433"/>
      </p:ext>
    </p:extLst>
  </p:cSld>
  <p:clrMapOvr>
    <a:masterClrMapping/>
  </p:clrMapOvr>
  <p:extLst>
    <p:ext uri="{DCECCB84-F9BA-43D5-87BE-67443E8EF086}">
      <p15:sldGuideLst xmlns:p15="http://schemas.microsoft.com/office/powerpoint/2012/main">
        <p15:guide id="1" pos="62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rimary Divider">
    <p:bg>
      <p:bgPr>
        <a:solidFill>
          <a:srgbClr val="7D747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1058A-729C-4C6A-8611-9065C061D64B}"/>
              </a:ext>
            </a:extLst>
          </p:cNvPr>
          <p:cNvSpPr>
            <a:spLocks noGrp="1"/>
          </p:cNvSpPr>
          <p:nvPr>
            <p:ph type="title" hasCustomPrompt="1"/>
          </p:nvPr>
        </p:nvSpPr>
        <p:spPr>
          <a:xfrm>
            <a:off x="1219200" y="2247984"/>
            <a:ext cx="10287000" cy="877130"/>
          </a:xfrm>
        </p:spPr>
        <p:txBody>
          <a:bodyPr tIns="45720" bIns="45720" anchor="t" anchorCtr="0">
            <a:noAutofit/>
          </a:bodyPr>
          <a:lstStyle>
            <a:lvl1pPr>
              <a:lnSpc>
                <a:spcPct val="100000"/>
              </a:lnSpc>
              <a:spcBef>
                <a:spcPts val="600"/>
              </a:spcBef>
              <a:spcAft>
                <a:spcPts val="1000"/>
              </a:spcAft>
              <a:defRPr sz="4500" cap="none" spc="0" baseline="0">
                <a:solidFill>
                  <a:schemeClr val="bg1"/>
                </a:solidFill>
                <a:latin typeface="Roboto Light" pitchFamily="2" charset="0"/>
                <a:ea typeface="Roboto Light" pitchFamily="2" charset="0"/>
              </a:defRPr>
            </a:lvl1pPr>
          </a:lstStyle>
          <a:p>
            <a:r>
              <a:rPr lang="en-US" dirty="0"/>
              <a:t>Primary Divider</a:t>
            </a:r>
          </a:p>
        </p:txBody>
      </p:sp>
      <p:sp>
        <p:nvSpPr>
          <p:cNvPr id="3" name="Text Placeholder 2">
            <a:extLst>
              <a:ext uri="{FF2B5EF4-FFF2-40B4-BE49-F238E27FC236}">
                <a16:creationId xmlns:a16="http://schemas.microsoft.com/office/drawing/2014/main" id="{48330328-7DD6-4F37-B3D1-A02876CCA0C5}"/>
              </a:ext>
            </a:extLst>
          </p:cNvPr>
          <p:cNvSpPr>
            <a:spLocks noGrp="1"/>
          </p:cNvSpPr>
          <p:nvPr>
            <p:ph type="body" idx="1" hasCustomPrompt="1"/>
          </p:nvPr>
        </p:nvSpPr>
        <p:spPr>
          <a:xfrm>
            <a:off x="1219200" y="3124200"/>
            <a:ext cx="10287000" cy="914400"/>
          </a:xfrm>
          <a:prstGeom prst="rect">
            <a:avLst/>
          </a:prstGeom>
        </p:spPr>
        <p:txBody>
          <a:bodyPr/>
          <a:lstStyle>
            <a:lvl1pPr marL="0" indent="0">
              <a:buNone/>
              <a:defRPr sz="2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here</a:t>
            </a:r>
          </a:p>
        </p:txBody>
      </p:sp>
      <p:cxnSp>
        <p:nvCxnSpPr>
          <p:cNvPr id="7" name="Straight Connector 6">
            <a:extLst>
              <a:ext uri="{FF2B5EF4-FFF2-40B4-BE49-F238E27FC236}">
                <a16:creationId xmlns:a16="http://schemas.microsoft.com/office/drawing/2014/main" id="{06E9ED99-F186-4C22-AD00-6B49E9EA34BD}"/>
              </a:ext>
            </a:extLst>
          </p:cNvPr>
          <p:cNvCxnSpPr/>
          <p:nvPr userDrawn="1"/>
        </p:nvCxnSpPr>
        <p:spPr bwMode="auto">
          <a:xfrm>
            <a:off x="1219200" y="2180803"/>
            <a:ext cx="10972800"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 name="Group 5">
            <a:extLst>
              <a:ext uri="{FF2B5EF4-FFF2-40B4-BE49-F238E27FC236}">
                <a16:creationId xmlns:a16="http://schemas.microsoft.com/office/drawing/2014/main" id="{9F0379A7-CCCF-1E4E-AAF9-70AA6950D5DF}"/>
              </a:ext>
            </a:extLst>
          </p:cNvPr>
          <p:cNvGrpSpPr>
            <a:grpSpLocks noChangeAspect="1"/>
          </p:cNvGrpSpPr>
          <p:nvPr userDrawn="1"/>
        </p:nvGrpSpPr>
        <p:grpSpPr>
          <a:xfrm>
            <a:off x="8969586" y="5928519"/>
            <a:ext cx="2496312" cy="396081"/>
            <a:chOff x="6300357" y="6013183"/>
            <a:chExt cx="2202533" cy="349468"/>
          </a:xfrm>
          <a:solidFill>
            <a:schemeClr val="bg1"/>
          </a:solidFill>
        </p:grpSpPr>
        <p:sp>
          <p:nvSpPr>
            <p:cNvPr id="8" name="Freeform: Shape 40">
              <a:extLst>
                <a:ext uri="{FF2B5EF4-FFF2-40B4-BE49-F238E27FC236}">
                  <a16:creationId xmlns:a16="http://schemas.microsoft.com/office/drawing/2014/main" id="{2EF35E7A-CF7D-A547-BA2C-3CACF37D1146}"/>
                </a:ext>
              </a:extLst>
            </p:cNvPr>
            <p:cNvSpPr/>
            <p:nvPr/>
          </p:nvSpPr>
          <p:spPr>
            <a:xfrm>
              <a:off x="7993841" y="6070243"/>
              <a:ext cx="509049" cy="271752"/>
            </a:xfrm>
            <a:custGeom>
              <a:avLst/>
              <a:gdLst>
                <a:gd name="connsiteX0" fmla="*/ 204393 w 509049"/>
                <a:gd name="connsiteY0" fmla="*/ 230266 h 271752"/>
                <a:gd name="connsiteX1" fmla="*/ 193360 w 509049"/>
                <a:gd name="connsiteY1" fmla="*/ 240061 h 271752"/>
                <a:gd name="connsiteX2" fmla="*/ 204393 w 509049"/>
                <a:gd name="connsiteY2" fmla="*/ 249759 h 271752"/>
                <a:gd name="connsiteX3" fmla="*/ 216738 w 509049"/>
                <a:gd name="connsiteY3" fmla="*/ 244217 h 271752"/>
                <a:gd name="connsiteX4" fmla="*/ 216738 w 509049"/>
                <a:gd name="connsiteY4" fmla="*/ 235808 h 271752"/>
                <a:gd name="connsiteX5" fmla="*/ 204393 w 509049"/>
                <a:gd name="connsiteY5" fmla="*/ 230266 h 271752"/>
                <a:gd name="connsiteX6" fmla="*/ 313179 w 509049"/>
                <a:gd name="connsiteY6" fmla="*/ 214102 h 271752"/>
                <a:gd name="connsiteX7" fmla="*/ 298244 w 509049"/>
                <a:gd name="connsiteY7" fmla="*/ 231286 h 271752"/>
                <a:gd name="connsiteX8" fmla="*/ 313179 w 509049"/>
                <a:gd name="connsiteY8" fmla="*/ 248565 h 271752"/>
                <a:gd name="connsiteX9" fmla="*/ 328019 w 509049"/>
                <a:gd name="connsiteY9" fmla="*/ 231286 h 271752"/>
                <a:gd name="connsiteX10" fmla="*/ 313179 w 509049"/>
                <a:gd name="connsiteY10" fmla="*/ 214102 h 271752"/>
                <a:gd name="connsiteX11" fmla="*/ 258011 w 509049"/>
                <a:gd name="connsiteY11" fmla="*/ 214102 h 271752"/>
                <a:gd name="connsiteX12" fmla="*/ 243635 w 509049"/>
                <a:gd name="connsiteY12" fmla="*/ 231095 h 271752"/>
                <a:gd name="connsiteX13" fmla="*/ 258011 w 509049"/>
                <a:gd name="connsiteY13" fmla="*/ 248087 h 271752"/>
                <a:gd name="connsiteX14" fmla="*/ 271363 w 509049"/>
                <a:gd name="connsiteY14" fmla="*/ 240793 h 271752"/>
                <a:gd name="connsiteX15" fmla="*/ 271363 w 509049"/>
                <a:gd name="connsiteY15" fmla="*/ 221300 h 271752"/>
                <a:gd name="connsiteX16" fmla="*/ 258011 w 509049"/>
                <a:gd name="connsiteY16" fmla="*/ 214102 h 271752"/>
                <a:gd name="connsiteX17" fmla="*/ 119163 w 509049"/>
                <a:gd name="connsiteY17" fmla="*/ 209006 h 271752"/>
                <a:gd name="connsiteX18" fmla="*/ 126119 w 509049"/>
                <a:gd name="connsiteY18" fmla="*/ 209006 h 271752"/>
                <a:gd name="connsiteX19" fmla="*/ 126119 w 509049"/>
                <a:gd name="connsiteY19" fmla="*/ 253630 h 271752"/>
                <a:gd name="connsiteX20" fmla="*/ 119163 w 509049"/>
                <a:gd name="connsiteY20" fmla="*/ 253630 h 271752"/>
                <a:gd name="connsiteX21" fmla="*/ 256331 w 509049"/>
                <a:gd name="connsiteY21" fmla="*/ 207923 h 271752"/>
                <a:gd name="connsiteX22" fmla="*/ 271363 w 509049"/>
                <a:gd name="connsiteY22" fmla="*/ 215774 h 271752"/>
                <a:gd name="connsiteX23" fmla="*/ 271363 w 509049"/>
                <a:gd name="connsiteY23" fmla="*/ 209022 h 271752"/>
                <a:gd name="connsiteX24" fmla="*/ 278319 w 509049"/>
                <a:gd name="connsiteY24" fmla="*/ 209022 h 271752"/>
                <a:gd name="connsiteX25" fmla="*/ 278319 w 509049"/>
                <a:gd name="connsiteY25" fmla="*/ 252355 h 271752"/>
                <a:gd name="connsiteX26" fmla="*/ 256987 w 509049"/>
                <a:gd name="connsiteY26" fmla="*/ 271752 h 271752"/>
                <a:gd name="connsiteX27" fmla="*/ 238901 w 509049"/>
                <a:gd name="connsiteY27" fmla="*/ 265095 h 271752"/>
                <a:gd name="connsiteX28" fmla="*/ 242420 w 509049"/>
                <a:gd name="connsiteY28" fmla="*/ 259920 h 271752"/>
                <a:gd name="connsiteX29" fmla="*/ 256987 w 509049"/>
                <a:gd name="connsiteY29" fmla="*/ 266019 h 271752"/>
                <a:gd name="connsiteX30" fmla="*/ 271363 w 509049"/>
                <a:gd name="connsiteY30" fmla="*/ 252626 h 271752"/>
                <a:gd name="connsiteX31" fmla="*/ 271363 w 509049"/>
                <a:gd name="connsiteY31" fmla="*/ 246256 h 271752"/>
                <a:gd name="connsiteX32" fmla="*/ 256331 w 509049"/>
                <a:gd name="connsiteY32" fmla="*/ 254202 h 271752"/>
                <a:gd name="connsiteX33" fmla="*/ 236391 w 509049"/>
                <a:gd name="connsiteY33" fmla="*/ 231110 h 271752"/>
                <a:gd name="connsiteX34" fmla="*/ 256331 w 509049"/>
                <a:gd name="connsiteY34" fmla="*/ 207923 h 271752"/>
                <a:gd name="connsiteX35" fmla="*/ 313179 w 509049"/>
                <a:gd name="connsiteY35" fmla="*/ 207907 h 271752"/>
                <a:gd name="connsiteX36" fmla="*/ 335358 w 509049"/>
                <a:gd name="connsiteY36" fmla="*/ 231286 h 271752"/>
                <a:gd name="connsiteX37" fmla="*/ 313179 w 509049"/>
                <a:gd name="connsiteY37" fmla="*/ 254760 h 271752"/>
                <a:gd name="connsiteX38" fmla="*/ 291016 w 509049"/>
                <a:gd name="connsiteY38" fmla="*/ 231286 h 271752"/>
                <a:gd name="connsiteX39" fmla="*/ 313179 w 509049"/>
                <a:gd name="connsiteY39" fmla="*/ 207907 h 271752"/>
                <a:gd name="connsiteX40" fmla="*/ 206360 w 509049"/>
                <a:gd name="connsiteY40" fmla="*/ 207907 h 271752"/>
                <a:gd name="connsiteX41" fmla="*/ 223710 w 509049"/>
                <a:gd name="connsiteY41" fmla="*/ 222972 h 271752"/>
                <a:gd name="connsiteX42" fmla="*/ 223710 w 509049"/>
                <a:gd name="connsiteY42" fmla="*/ 253645 h 271752"/>
                <a:gd name="connsiteX43" fmla="*/ 216754 w 509049"/>
                <a:gd name="connsiteY43" fmla="*/ 253645 h 271752"/>
                <a:gd name="connsiteX44" fmla="*/ 216754 w 509049"/>
                <a:gd name="connsiteY44" fmla="*/ 248549 h 271752"/>
                <a:gd name="connsiteX45" fmla="*/ 216738 w 509049"/>
                <a:gd name="connsiteY45" fmla="*/ 248549 h 271752"/>
                <a:gd name="connsiteX46" fmla="*/ 201899 w 509049"/>
                <a:gd name="connsiteY46" fmla="*/ 254744 h 271752"/>
                <a:gd name="connsiteX47" fmla="*/ 186212 w 509049"/>
                <a:gd name="connsiteY47" fmla="*/ 239965 h 271752"/>
                <a:gd name="connsiteX48" fmla="*/ 201899 w 509049"/>
                <a:gd name="connsiteY48" fmla="*/ 225282 h 271752"/>
                <a:gd name="connsiteX49" fmla="*/ 216738 w 509049"/>
                <a:gd name="connsiteY49" fmla="*/ 231381 h 271752"/>
                <a:gd name="connsiteX50" fmla="*/ 216738 w 509049"/>
                <a:gd name="connsiteY50" fmla="*/ 223339 h 271752"/>
                <a:gd name="connsiteX51" fmla="*/ 205417 w 509049"/>
                <a:gd name="connsiteY51" fmla="*/ 213911 h 271752"/>
                <a:gd name="connsiteX52" fmla="*/ 191697 w 509049"/>
                <a:gd name="connsiteY52" fmla="*/ 220106 h 271752"/>
                <a:gd name="connsiteX53" fmla="*/ 188451 w 509049"/>
                <a:gd name="connsiteY53" fmla="*/ 215296 h 271752"/>
                <a:gd name="connsiteX54" fmla="*/ 206360 w 509049"/>
                <a:gd name="connsiteY54" fmla="*/ 207907 h 271752"/>
                <a:gd name="connsiteX55" fmla="*/ 161187 w 509049"/>
                <a:gd name="connsiteY55" fmla="*/ 207907 h 271752"/>
                <a:gd name="connsiteX56" fmla="*/ 177610 w 509049"/>
                <a:gd name="connsiteY56" fmla="*/ 215663 h 271752"/>
                <a:gd name="connsiteX57" fmla="*/ 172972 w 509049"/>
                <a:gd name="connsiteY57" fmla="*/ 219915 h 271752"/>
                <a:gd name="connsiteX58" fmla="*/ 161555 w 509049"/>
                <a:gd name="connsiteY58" fmla="*/ 214086 h 271752"/>
                <a:gd name="connsiteX59" fmla="*/ 146060 w 509049"/>
                <a:gd name="connsiteY59" fmla="*/ 231270 h 271752"/>
                <a:gd name="connsiteX60" fmla="*/ 161555 w 509049"/>
                <a:gd name="connsiteY60" fmla="*/ 248549 h 271752"/>
                <a:gd name="connsiteX61" fmla="*/ 172972 w 509049"/>
                <a:gd name="connsiteY61" fmla="*/ 242720 h 271752"/>
                <a:gd name="connsiteX62" fmla="*/ 177610 w 509049"/>
                <a:gd name="connsiteY62" fmla="*/ 246972 h 271752"/>
                <a:gd name="connsiteX63" fmla="*/ 161187 w 509049"/>
                <a:gd name="connsiteY63" fmla="*/ 254728 h 271752"/>
                <a:gd name="connsiteX64" fmla="*/ 138832 w 509049"/>
                <a:gd name="connsiteY64" fmla="*/ 231254 h 271752"/>
                <a:gd name="connsiteX65" fmla="*/ 161187 w 509049"/>
                <a:gd name="connsiteY65" fmla="*/ 207907 h 271752"/>
                <a:gd name="connsiteX66" fmla="*/ 122601 w 509049"/>
                <a:gd name="connsiteY66" fmla="*/ 192205 h 271752"/>
                <a:gd name="connsiteX67" fmla="*/ 127335 w 509049"/>
                <a:gd name="connsiteY67" fmla="*/ 196823 h 271752"/>
                <a:gd name="connsiteX68" fmla="*/ 122601 w 509049"/>
                <a:gd name="connsiteY68" fmla="*/ 201537 h 271752"/>
                <a:gd name="connsiteX69" fmla="*/ 117964 w 509049"/>
                <a:gd name="connsiteY69" fmla="*/ 196823 h 271752"/>
                <a:gd name="connsiteX70" fmla="*/ 122601 w 509049"/>
                <a:gd name="connsiteY70" fmla="*/ 192205 h 271752"/>
                <a:gd name="connsiteX71" fmla="*/ 66585 w 509049"/>
                <a:gd name="connsiteY71" fmla="*/ 192014 h 271752"/>
                <a:gd name="connsiteX72" fmla="*/ 73541 w 509049"/>
                <a:gd name="connsiteY72" fmla="*/ 192014 h 271752"/>
                <a:gd name="connsiteX73" fmla="*/ 73541 w 509049"/>
                <a:gd name="connsiteY73" fmla="*/ 215488 h 271752"/>
                <a:gd name="connsiteX74" fmla="*/ 89596 w 509049"/>
                <a:gd name="connsiteY74" fmla="*/ 207908 h 271752"/>
                <a:gd name="connsiteX75" fmla="*/ 103875 w 509049"/>
                <a:gd name="connsiteY75" fmla="*/ 222129 h 271752"/>
                <a:gd name="connsiteX76" fmla="*/ 103875 w 509049"/>
                <a:gd name="connsiteY76" fmla="*/ 253630 h 271752"/>
                <a:gd name="connsiteX77" fmla="*/ 96919 w 509049"/>
                <a:gd name="connsiteY77" fmla="*/ 253630 h 271752"/>
                <a:gd name="connsiteX78" fmla="*/ 96919 w 509049"/>
                <a:gd name="connsiteY78" fmla="*/ 224263 h 271752"/>
                <a:gd name="connsiteX79" fmla="*/ 86813 w 509049"/>
                <a:gd name="connsiteY79" fmla="*/ 214103 h 271752"/>
                <a:gd name="connsiteX80" fmla="*/ 73541 w 509049"/>
                <a:gd name="connsiteY80" fmla="*/ 221030 h 271752"/>
                <a:gd name="connsiteX81" fmla="*/ 73541 w 509049"/>
                <a:gd name="connsiteY81" fmla="*/ 253646 h 271752"/>
                <a:gd name="connsiteX82" fmla="*/ 66585 w 509049"/>
                <a:gd name="connsiteY82" fmla="*/ 253646 h 271752"/>
                <a:gd name="connsiteX83" fmla="*/ 31822 w 509049"/>
                <a:gd name="connsiteY83" fmla="*/ 190995 h 271752"/>
                <a:gd name="connsiteX84" fmla="*/ 55568 w 509049"/>
                <a:gd name="connsiteY84" fmla="*/ 203194 h 271752"/>
                <a:gd name="connsiteX85" fmla="*/ 49076 w 509049"/>
                <a:gd name="connsiteY85" fmla="*/ 206793 h 271752"/>
                <a:gd name="connsiteX86" fmla="*/ 31822 w 509049"/>
                <a:gd name="connsiteY86" fmla="*/ 197827 h 271752"/>
                <a:gd name="connsiteX87" fmla="*/ 8251 w 509049"/>
                <a:gd name="connsiteY87" fmla="*/ 222862 h 271752"/>
                <a:gd name="connsiteX88" fmla="*/ 31822 w 509049"/>
                <a:gd name="connsiteY88" fmla="*/ 247897 h 271752"/>
                <a:gd name="connsiteX89" fmla="*/ 49076 w 509049"/>
                <a:gd name="connsiteY89" fmla="*/ 238931 h 271752"/>
                <a:gd name="connsiteX90" fmla="*/ 55664 w 509049"/>
                <a:gd name="connsiteY90" fmla="*/ 242530 h 271752"/>
                <a:gd name="connsiteX91" fmla="*/ 31822 w 509049"/>
                <a:gd name="connsiteY91" fmla="*/ 254729 h 271752"/>
                <a:gd name="connsiteX92" fmla="*/ 288 w 509049"/>
                <a:gd name="connsiteY92" fmla="*/ 222878 h 271752"/>
                <a:gd name="connsiteX93" fmla="*/ 31822 w 509049"/>
                <a:gd name="connsiteY93" fmla="*/ 190995 h 271752"/>
                <a:gd name="connsiteX94" fmla="*/ 452474 w 509049"/>
                <a:gd name="connsiteY94" fmla="*/ 118088 h 271752"/>
                <a:gd name="connsiteX95" fmla="*/ 437539 w 509049"/>
                <a:gd name="connsiteY95" fmla="*/ 135272 h 271752"/>
                <a:gd name="connsiteX96" fmla="*/ 452474 w 509049"/>
                <a:gd name="connsiteY96" fmla="*/ 152551 h 271752"/>
                <a:gd name="connsiteX97" fmla="*/ 467314 w 509049"/>
                <a:gd name="connsiteY97" fmla="*/ 135272 h 271752"/>
                <a:gd name="connsiteX98" fmla="*/ 452474 w 509049"/>
                <a:gd name="connsiteY98" fmla="*/ 118088 h 271752"/>
                <a:gd name="connsiteX99" fmla="*/ 209782 w 509049"/>
                <a:gd name="connsiteY99" fmla="*/ 117626 h 271752"/>
                <a:gd name="connsiteX100" fmla="*/ 195119 w 509049"/>
                <a:gd name="connsiteY100" fmla="*/ 132501 h 271752"/>
                <a:gd name="connsiteX101" fmla="*/ 224526 w 509049"/>
                <a:gd name="connsiteY101" fmla="*/ 132501 h 271752"/>
                <a:gd name="connsiteX102" fmla="*/ 209782 w 509049"/>
                <a:gd name="connsiteY102" fmla="*/ 117626 h 271752"/>
                <a:gd name="connsiteX103" fmla="*/ 364733 w 509049"/>
                <a:gd name="connsiteY103" fmla="*/ 113008 h 271752"/>
                <a:gd name="connsiteX104" fmla="*/ 372249 w 509049"/>
                <a:gd name="connsiteY104" fmla="*/ 113008 h 271752"/>
                <a:gd name="connsiteX105" fmla="*/ 387184 w 509049"/>
                <a:gd name="connsiteY105" fmla="*/ 149589 h 271752"/>
                <a:gd name="connsiteX106" fmla="*/ 402023 w 509049"/>
                <a:gd name="connsiteY106" fmla="*/ 113008 h 271752"/>
                <a:gd name="connsiteX107" fmla="*/ 409635 w 509049"/>
                <a:gd name="connsiteY107" fmla="*/ 113008 h 271752"/>
                <a:gd name="connsiteX108" fmla="*/ 387184 w 509049"/>
                <a:gd name="connsiteY108" fmla="*/ 166693 h 271752"/>
                <a:gd name="connsiteX109" fmla="*/ 374008 w 509049"/>
                <a:gd name="connsiteY109" fmla="*/ 175754 h 271752"/>
                <a:gd name="connsiteX110" fmla="*/ 368907 w 509049"/>
                <a:gd name="connsiteY110" fmla="*/ 175101 h 271752"/>
                <a:gd name="connsiteX111" fmla="*/ 370026 w 509049"/>
                <a:gd name="connsiteY111" fmla="*/ 168811 h 271752"/>
                <a:gd name="connsiteX112" fmla="*/ 373816 w 509049"/>
                <a:gd name="connsiteY112" fmla="*/ 169559 h 271752"/>
                <a:gd name="connsiteX113" fmla="*/ 380500 w 509049"/>
                <a:gd name="connsiteY113" fmla="*/ 164845 h 271752"/>
                <a:gd name="connsiteX114" fmla="*/ 383474 w 509049"/>
                <a:gd name="connsiteY114" fmla="*/ 158093 h 271752"/>
                <a:gd name="connsiteX115" fmla="*/ 136881 w 509049"/>
                <a:gd name="connsiteY115" fmla="*/ 113008 h 271752"/>
                <a:gd name="connsiteX116" fmla="*/ 144397 w 509049"/>
                <a:gd name="connsiteY116" fmla="*/ 113008 h 271752"/>
                <a:gd name="connsiteX117" fmla="*/ 159332 w 509049"/>
                <a:gd name="connsiteY117" fmla="*/ 149589 h 271752"/>
                <a:gd name="connsiteX118" fmla="*/ 174171 w 509049"/>
                <a:gd name="connsiteY118" fmla="*/ 113008 h 271752"/>
                <a:gd name="connsiteX119" fmla="*/ 181783 w 509049"/>
                <a:gd name="connsiteY119" fmla="*/ 113008 h 271752"/>
                <a:gd name="connsiteX120" fmla="*/ 163138 w 509049"/>
                <a:gd name="connsiteY120" fmla="*/ 157631 h 271752"/>
                <a:gd name="connsiteX121" fmla="*/ 155526 w 509049"/>
                <a:gd name="connsiteY121" fmla="*/ 157631 h 271752"/>
                <a:gd name="connsiteX122" fmla="*/ 320502 w 509049"/>
                <a:gd name="connsiteY122" fmla="*/ 113007 h 271752"/>
                <a:gd name="connsiteX123" fmla="*/ 327458 w 509049"/>
                <a:gd name="connsiteY123" fmla="*/ 113007 h 271752"/>
                <a:gd name="connsiteX124" fmla="*/ 327458 w 509049"/>
                <a:gd name="connsiteY124" fmla="*/ 157630 h 271752"/>
                <a:gd name="connsiteX125" fmla="*/ 320502 w 509049"/>
                <a:gd name="connsiteY125" fmla="*/ 157630 h 271752"/>
                <a:gd name="connsiteX126" fmla="*/ 121305 w 509049"/>
                <a:gd name="connsiteY126" fmla="*/ 113007 h 271752"/>
                <a:gd name="connsiteX127" fmla="*/ 128261 w 509049"/>
                <a:gd name="connsiteY127" fmla="*/ 113007 h 271752"/>
                <a:gd name="connsiteX128" fmla="*/ 128261 w 509049"/>
                <a:gd name="connsiteY128" fmla="*/ 157630 h 271752"/>
                <a:gd name="connsiteX129" fmla="*/ 121305 w 509049"/>
                <a:gd name="connsiteY129" fmla="*/ 157630 h 271752"/>
                <a:gd name="connsiteX130" fmla="*/ 265878 w 509049"/>
                <a:gd name="connsiteY130" fmla="*/ 112084 h 271752"/>
                <a:gd name="connsiteX131" fmla="*/ 265878 w 509049"/>
                <a:gd name="connsiteY131" fmla="*/ 119203 h 271752"/>
                <a:gd name="connsiteX132" fmla="*/ 263096 w 509049"/>
                <a:gd name="connsiteY132" fmla="*/ 118932 h 271752"/>
                <a:gd name="connsiteX133" fmla="*/ 250943 w 509049"/>
                <a:gd name="connsiteY133" fmla="*/ 126051 h 271752"/>
                <a:gd name="connsiteX134" fmla="*/ 250943 w 509049"/>
                <a:gd name="connsiteY134" fmla="*/ 157647 h 271752"/>
                <a:gd name="connsiteX135" fmla="*/ 243987 w 509049"/>
                <a:gd name="connsiteY135" fmla="*/ 157647 h 271752"/>
                <a:gd name="connsiteX136" fmla="*/ 243987 w 509049"/>
                <a:gd name="connsiteY136" fmla="*/ 113008 h 271752"/>
                <a:gd name="connsiteX137" fmla="*/ 250943 w 509049"/>
                <a:gd name="connsiteY137" fmla="*/ 113008 h 271752"/>
                <a:gd name="connsiteX138" fmla="*/ 250943 w 509049"/>
                <a:gd name="connsiteY138" fmla="*/ 120206 h 271752"/>
                <a:gd name="connsiteX139" fmla="*/ 265878 w 509049"/>
                <a:gd name="connsiteY139" fmla="*/ 112084 h 271752"/>
                <a:gd name="connsiteX140" fmla="*/ 290008 w 509049"/>
                <a:gd name="connsiteY140" fmla="*/ 111909 h 271752"/>
                <a:gd name="connsiteX141" fmla="*/ 306606 w 509049"/>
                <a:gd name="connsiteY141" fmla="*/ 118375 h 271752"/>
                <a:gd name="connsiteX142" fmla="*/ 303360 w 509049"/>
                <a:gd name="connsiteY142" fmla="*/ 123184 h 271752"/>
                <a:gd name="connsiteX143" fmla="*/ 290008 w 509049"/>
                <a:gd name="connsiteY143" fmla="*/ 117547 h 271752"/>
                <a:gd name="connsiteX144" fmla="*/ 280077 w 509049"/>
                <a:gd name="connsiteY144" fmla="*/ 124299 h 271752"/>
                <a:gd name="connsiteX145" fmla="*/ 291031 w 509049"/>
                <a:gd name="connsiteY145" fmla="*/ 131418 h 271752"/>
                <a:gd name="connsiteX146" fmla="*/ 307821 w 509049"/>
                <a:gd name="connsiteY146" fmla="*/ 145273 h 271752"/>
                <a:gd name="connsiteX147" fmla="*/ 290200 w 509049"/>
                <a:gd name="connsiteY147" fmla="*/ 158762 h 271752"/>
                <a:gd name="connsiteX148" fmla="*/ 272114 w 509049"/>
                <a:gd name="connsiteY148" fmla="*/ 151739 h 271752"/>
                <a:gd name="connsiteX149" fmla="*/ 275712 w 509049"/>
                <a:gd name="connsiteY149" fmla="*/ 146738 h 271752"/>
                <a:gd name="connsiteX150" fmla="*/ 290456 w 509049"/>
                <a:gd name="connsiteY150" fmla="*/ 153108 h 271752"/>
                <a:gd name="connsiteX151" fmla="*/ 301041 w 509049"/>
                <a:gd name="connsiteY151" fmla="*/ 145719 h 271752"/>
                <a:gd name="connsiteX152" fmla="*/ 289544 w 509049"/>
                <a:gd name="connsiteY152" fmla="*/ 137772 h 271752"/>
                <a:gd name="connsiteX153" fmla="*/ 273313 w 509049"/>
                <a:gd name="connsiteY153" fmla="*/ 124745 h 271752"/>
                <a:gd name="connsiteX154" fmla="*/ 290008 w 509049"/>
                <a:gd name="connsiteY154" fmla="*/ 111909 h 271752"/>
                <a:gd name="connsiteX155" fmla="*/ 209862 w 509049"/>
                <a:gd name="connsiteY155" fmla="*/ 111909 h 271752"/>
                <a:gd name="connsiteX156" fmla="*/ 231386 w 509049"/>
                <a:gd name="connsiteY156" fmla="*/ 135845 h 271752"/>
                <a:gd name="connsiteX157" fmla="*/ 231386 w 509049"/>
                <a:gd name="connsiteY157" fmla="*/ 137597 h 271752"/>
                <a:gd name="connsiteX158" fmla="*/ 195119 w 509049"/>
                <a:gd name="connsiteY158" fmla="*/ 137597 h 271752"/>
                <a:gd name="connsiteX159" fmla="*/ 211254 w 509049"/>
                <a:gd name="connsiteY159" fmla="*/ 153029 h 271752"/>
                <a:gd name="connsiteX160" fmla="*/ 225086 w 509049"/>
                <a:gd name="connsiteY160" fmla="*/ 147391 h 271752"/>
                <a:gd name="connsiteX161" fmla="*/ 228428 w 509049"/>
                <a:gd name="connsiteY161" fmla="*/ 151914 h 271752"/>
                <a:gd name="connsiteX162" fmla="*/ 210614 w 509049"/>
                <a:gd name="connsiteY162" fmla="*/ 158746 h 271752"/>
                <a:gd name="connsiteX163" fmla="*/ 187795 w 509049"/>
                <a:gd name="connsiteY163" fmla="*/ 135272 h 271752"/>
                <a:gd name="connsiteX164" fmla="*/ 209862 w 509049"/>
                <a:gd name="connsiteY164" fmla="*/ 111909 h 271752"/>
                <a:gd name="connsiteX165" fmla="*/ 452458 w 509049"/>
                <a:gd name="connsiteY165" fmla="*/ 111893 h 271752"/>
                <a:gd name="connsiteX166" fmla="*/ 474637 w 509049"/>
                <a:gd name="connsiteY166" fmla="*/ 135272 h 271752"/>
                <a:gd name="connsiteX167" fmla="*/ 452458 w 509049"/>
                <a:gd name="connsiteY167" fmla="*/ 158746 h 271752"/>
                <a:gd name="connsiteX168" fmla="*/ 430295 w 509049"/>
                <a:gd name="connsiteY168" fmla="*/ 135272 h 271752"/>
                <a:gd name="connsiteX169" fmla="*/ 452458 w 509049"/>
                <a:gd name="connsiteY169" fmla="*/ 111893 h 271752"/>
                <a:gd name="connsiteX170" fmla="*/ 91707 w 509049"/>
                <a:gd name="connsiteY170" fmla="*/ 111893 h 271752"/>
                <a:gd name="connsiteX171" fmla="*/ 105986 w 509049"/>
                <a:gd name="connsiteY171" fmla="*/ 126306 h 271752"/>
                <a:gd name="connsiteX172" fmla="*/ 105986 w 509049"/>
                <a:gd name="connsiteY172" fmla="*/ 157631 h 271752"/>
                <a:gd name="connsiteX173" fmla="*/ 99030 w 509049"/>
                <a:gd name="connsiteY173" fmla="*/ 157631 h 271752"/>
                <a:gd name="connsiteX174" fmla="*/ 99030 w 509049"/>
                <a:gd name="connsiteY174" fmla="*/ 128440 h 271752"/>
                <a:gd name="connsiteX175" fmla="*/ 99046 w 509049"/>
                <a:gd name="connsiteY175" fmla="*/ 128440 h 271752"/>
                <a:gd name="connsiteX176" fmla="*/ 89020 w 509049"/>
                <a:gd name="connsiteY176" fmla="*/ 118088 h 271752"/>
                <a:gd name="connsiteX177" fmla="*/ 75748 w 509049"/>
                <a:gd name="connsiteY177" fmla="*/ 125016 h 271752"/>
                <a:gd name="connsiteX178" fmla="*/ 75748 w 509049"/>
                <a:gd name="connsiteY178" fmla="*/ 157631 h 271752"/>
                <a:gd name="connsiteX179" fmla="*/ 68792 w 509049"/>
                <a:gd name="connsiteY179" fmla="*/ 157631 h 271752"/>
                <a:gd name="connsiteX180" fmla="*/ 68792 w 509049"/>
                <a:gd name="connsiteY180" fmla="*/ 113008 h 271752"/>
                <a:gd name="connsiteX181" fmla="*/ 75748 w 509049"/>
                <a:gd name="connsiteY181" fmla="*/ 113008 h 271752"/>
                <a:gd name="connsiteX182" fmla="*/ 75748 w 509049"/>
                <a:gd name="connsiteY182" fmla="*/ 119474 h 271752"/>
                <a:gd name="connsiteX183" fmla="*/ 91707 w 509049"/>
                <a:gd name="connsiteY183" fmla="*/ 111893 h 271752"/>
                <a:gd name="connsiteX184" fmla="*/ 344153 w 509049"/>
                <a:gd name="connsiteY184" fmla="*/ 100809 h 271752"/>
                <a:gd name="connsiteX185" fmla="*/ 351109 w 509049"/>
                <a:gd name="connsiteY185" fmla="*/ 100809 h 271752"/>
                <a:gd name="connsiteX186" fmla="*/ 351109 w 509049"/>
                <a:gd name="connsiteY186" fmla="*/ 113008 h 271752"/>
                <a:gd name="connsiteX187" fmla="*/ 360208 w 509049"/>
                <a:gd name="connsiteY187" fmla="*/ 113008 h 271752"/>
                <a:gd name="connsiteX188" fmla="*/ 360208 w 509049"/>
                <a:gd name="connsiteY188" fmla="*/ 119107 h 271752"/>
                <a:gd name="connsiteX189" fmla="*/ 351109 w 509049"/>
                <a:gd name="connsiteY189" fmla="*/ 119107 h 271752"/>
                <a:gd name="connsiteX190" fmla="*/ 351109 w 509049"/>
                <a:gd name="connsiteY190" fmla="*/ 146818 h 271752"/>
                <a:gd name="connsiteX191" fmla="*/ 355650 w 509049"/>
                <a:gd name="connsiteY191" fmla="*/ 152551 h 271752"/>
                <a:gd name="connsiteX192" fmla="*/ 360383 w 509049"/>
                <a:gd name="connsiteY192" fmla="*/ 150704 h 271752"/>
                <a:gd name="connsiteX193" fmla="*/ 362430 w 509049"/>
                <a:gd name="connsiteY193" fmla="*/ 155879 h 271752"/>
                <a:gd name="connsiteX194" fmla="*/ 354083 w 509049"/>
                <a:gd name="connsiteY194" fmla="*/ 158746 h 271752"/>
                <a:gd name="connsiteX195" fmla="*/ 344153 w 509049"/>
                <a:gd name="connsiteY195" fmla="*/ 148299 h 271752"/>
                <a:gd name="connsiteX196" fmla="*/ 344153 w 509049"/>
                <a:gd name="connsiteY196" fmla="*/ 119107 h 271752"/>
                <a:gd name="connsiteX197" fmla="*/ 336733 w 509049"/>
                <a:gd name="connsiteY197" fmla="*/ 119107 h 271752"/>
                <a:gd name="connsiteX198" fmla="*/ 336733 w 509049"/>
                <a:gd name="connsiteY198" fmla="*/ 113008 h 271752"/>
                <a:gd name="connsiteX199" fmla="*/ 344153 w 509049"/>
                <a:gd name="connsiteY199" fmla="*/ 113008 h 271752"/>
                <a:gd name="connsiteX200" fmla="*/ 323940 w 509049"/>
                <a:gd name="connsiteY200" fmla="*/ 96190 h 271752"/>
                <a:gd name="connsiteX201" fmla="*/ 328674 w 509049"/>
                <a:gd name="connsiteY201" fmla="*/ 100808 h 271752"/>
                <a:gd name="connsiteX202" fmla="*/ 323940 w 509049"/>
                <a:gd name="connsiteY202" fmla="*/ 105522 h 271752"/>
                <a:gd name="connsiteX203" fmla="*/ 319303 w 509049"/>
                <a:gd name="connsiteY203" fmla="*/ 100808 h 271752"/>
                <a:gd name="connsiteX204" fmla="*/ 323940 w 509049"/>
                <a:gd name="connsiteY204" fmla="*/ 96190 h 271752"/>
                <a:gd name="connsiteX205" fmla="*/ 124727 w 509049"/>
                <a:gd name="connsiteY205" fmla="*/ 96190 h 271752"/>
                <a:gd name="connsiteX206" fmla="*/ 129461 w 509049"/>
                <a:gd name="connsiteY206" fmla="*/ 100808 h 271752"/>
                <a:gd name="connsiteX207" fmla="*/ 124727 w 509049"/>
                <a:gd name="connsiteY207" fmla="*/ 105522 h 271752"/>
                <a:gd name="connsiteX208" fmla="*/ 120090 w 509049"/>
                <a:gd name="connsiteY208" fmla="*/ 100808 h 271752"/>
                <a:gd name="connsiteX209" fmla="*/ 124727 w 509049"/>
                <a:gd name="connsiteY209" fmla="*/ 96190 h 271752"/>
                <a:gd name="connsiteX210" fmla="*/ 2766 w 509049"/>
                <a:gd name="connsiteY210" fmla="*/ 96015 h 271752"/>
                <a:gd name="connsiteX211" fmla="*/ 2782 w 509049"/>
                <a:gd name="connsiteY211" fmla="*/ 96015 h 271752"/>
                <a:gd name="connsiteX212" fmla="*/ 10473 w 509049"/>
                <a:gd name="connsiteY212" fmla="*/ 96015 h 271752"/>
                <a:gd name="connsiteX213" fmla="*/ 10473 w 509049"/>
                <a:gd name="connsiteY213" fmla="*/ 133535 h 271752"/>
                <a:gd name="connsiteX214" fmla="*/ 27999 w 509049"/>
                <a:gd name="connsiteY214" fmla="*/ 151913 h 271752"/>
                <a:gd name="connsiteX215" fmla="*/ 45541 w 509049"/>
                <a:gd name="connsiteY215" fmla="*/ 133535 h 271752"/>
                <a:gd name="connsiteX216" fmla="*/ 45541 w 509049"/>
                <a:gd name="connsiteY216" fmla="*/ 96015 h 271752"/>
                <a:gd name="connsiteX217" fmla="*/ 53233 w 509049"/>
                <a:gd name="connsiteY217" fmla="*/ 96015 h 271752"/>
                <a:gd name="connsiteX218" fmla="*/ 53233 w 509049"/>
                <a:gd name="connsiteY218" fmla="*/ 133615 h 271752"/>
                <a:gd name="connsiteX219" fmla="*/ 27999 w 509049"/>
                <a:gd name="connsiteY219" fmla="*/ 158745 h 271752"/>
                <a:gd name="connsiteX220" fmla="*/ 2766 w 509049"/>
                <a:gd name="connsiteY220" fmla="*/ 133711 h 271752"/>
                <a:gd name="connsiteX221" fmla="*/ 502269 w 509049"/>
                <a:gd name="connsiteY221" fmla="*/ 95076 h 271752"/>
                <a:gd name="connsiteX222" fmla="*/ 509049 w 509049"/>
                <a:gd name="connsiteY222" fmla="*/ 96653 h 271752"/>
                <a:gd name="connsiteX223" fmla="*/ 507290 w 509049"/>
                <a:gd name="connsiteY223" fmla="*/ 101828 h 271752"/>
                <a:gd name="connsiteX224" fmla="*/ 503293 w 509049"/>
                <a:gd name="connsiteY224" fmla="*/ 100809 h 271752"/>
                <a:gd name="connsiteX225" fmla="*/ 496241 w 509049"/>
                <a:gd name="connsiteY225" fmla="*/ 109584 h 271752"/>
                <a:gd name="connsiteX226" fmla="*/ 496241 w 509049"/>
                <a:gd name="connsiteY226" fmla="*/ 113008 h 271752"/>
                <a:gd name="connsiteX227" fmla="*/ 505324 w 509049"/>
                <a:gd name="connsiteY227" fmla="*/ 113008 h 271752"/>
                <a:gd name="connsiteX228" fmla="*/ 505324 w 509049"/>
                <a:gd name="connsiteY228" fmla="*/ 119108 h 271752"/>
                <a:gd name="connsiteX229" fmla="*/ 496241 w 509049"/>
                <a:gd name="connsiteY229" fmla="*/ 119108 h 271752"/>
                <a:gd name="connsiteX230" fmla="*/ 496241 w 509049"/>
                <a:gd name="connsiteY230" fmla="*/ 157631 h 271752"/>
                <a:gd name="connsiteX231" fmla="*/ 489285 w 509049"/>
                <a:gd name="connsiteY231" fmla="*/ 157631 h 271752"/>
                <a:gd name="connsiteX232" fmla="*/ 489285 w 509049"/>
                <a:gd name="connsiteY232" fmla="*/ 119108 h 271752"/>
                <a:gd name="connsiteX233" fmla="*/ 481865 w 509049"/>
                <a:gd name="connsiteY233" fmla="*/ 119108 h 271752"/>
                <a:gd name="connsiteX234" fmla="*/ 481865 w 509049"/>
                <a:gd name="connsiteY234" fmla="*/ 113008 h 271752"/>
                <a:gd name="connsiteX235" fmla="*/ 489285 w 509049"/>
                <a:gd name="connsiteY235" fmla="*/ 113008 h 271752"/>
                <a:gd name="connsiteX236" fmla="*/ 489285 w 509049"/>
                <a:gd name="connsiteY236" fmla="*/ 109584 h 271752"/>
                <a:gd name="connsiteX237" fmla="*/ 502269 w 509049"/>
                <a:gd name="connsiteY237" fmla="*/ 95076 h 271752"/>
                <a:gd name="connsiteX238" fmla="*/ 18181 w 509049"/>
                <a:gd name="connsiteY238" fmla="*/ 38253 h 271752"/>
                <a:gd name="connsiteX239" fmla="*/ 7148 w 509049"/>
                <a:gd name="connsiteY239" fmla="*/ 48048 h 271752"/>
                <a:gd name="connsiteX240" fmla="*/ 18181 w 509049"/>
                <a:gd name="connsiteY240" fmla="*/ 57746 h 271752"/>
                <a:gd name="connsiteX241" fmla="*/ 30526 w 509049"/>
                <a:gd name="connsiteY241" fmla="*/ 52204 h 271752"/>
                <a:gd name="connsiteX242" fmla="*/ 30526 w 509049"/>
                <a:gd name="connsiteY242" fmla="*/ 43795 h 271752"/>
                <a:gd name="connsiteX243" fmla="*/ 18181 w 509049"/>
                <a:gd name="connsiteY243" fmla="*/ 38253 h 271752"/>
                <a:gd name="connsiteX244" fmla="*/ 207368 w 509049"/>
                <a:gd name="connsiteY244" fmla="*/ 21627 h 271752"/>
                <a:gd name="connsiteX245" fmla="*/ 192705 w 509049"/>
                <a:gd name="connsiteY245" fmla="*/ 36502 h 271752"/>
                <a:gd name="connsiteX246" fmla="*/ 222112 w 509049"/>
                <a:gd name="connsiteY246" fmla="*/ 36502 h 271752"/>
                <a:gd name="connsiteX247" fmla="*/ 207368 w 509049"/>
                <a:gd name="connsiteY247" fmla="*/ 21627 h 271752"/>
                <a:gd name="connsiteX248" fmla="*/ 207448 w 509049"/>
                <a:gd name="connsiteY248" fmla="*/ 15894 h 271752"/>
                <a:gd name="connsiteX249" fmla="*/ 228972 w 509049"/>
                <a:gd name="connsiteY249" fmla="*/ 39830 h 271752"/>
                <a:gd name="connsiteX250" fmla="*/ 228972 w 509049"/>
                <a:gd name="connsiteY250" fmla="*/ 41582 h 271752"/>
                <a:gd name="connsiteX251" fmla="*/ 192705 w 509049"/>
                <a:gd name="connsiteY251" fmla="*/ 41582 h 271752"/>
                <a:gd name="connsiteX252" fmla="*/ 208840 w 509049"/>
                <a:gd name="connsiteY252" fmla="*/ 57014 h 271752"/>
                <a:gd name="connsiteX253" fmla="*/ 222672 w 509049"/>
                <a:gd name="connsiteY253" fmla="*/ 51376 h 271752"/>
                <a:gd name="connsiteX254" fmla="*/ 226014 w 509049"/>
                <a:gd name="connsiteY254" fmla="*/ 55899 h 271752"/>
                <a:gd name="connsiteX255" fmla="*/ 208200 w 509049"/>
                <a:gd name="connsiteY255" fmla="*/ 62731 h 271752"/>
                <a:gd name="connsiteX256" fmla="*/ 185381 w 509049"/>
                <a:gd name="connsiteY256" fmla="*/ 39257 h 271752"/>
                <a:gd name="connsiteX257" fmla="*/ 207448 w 509049"/>
                <a:gd name="connsiteY257" fmla="*/ 15894 h 271752"/>
                <a:gd name="connsiteX258" fmla="*/ 20148 w 509049"/>
                <a:gd name="connsiteY258" fmla="*/ 15894 h 271752"/>
                <a:gd name="connsiteX259" fmla="*/ 37498 w 509049"/>
                <a:gd name="connsiteY259" fmla="*/ 30959 h 271752"/>
                <a:gd name="connsiteX260" fmla="*/ 37498 w 509049"/>
                <a:gd name="connsiteY260" fmla="*/ 61632 h 271752"/>
                <a:gd name="connsiteX261" fmla="*/ 30542 w 509049"/>
                <a:gd name="connsiteY261" fmla="*/ 61632 h 271752"/>
                <a:gd name="connsiteX262" fmla="*/ 30542 w 509049"/>
                <a:gd name="connsiteY262" fmla="*/ 56552 h 271752"/>
                <a:gd name="connsiteX263" fmla="*/ 30526 w 509049"/>
                <a:gd name="connsiteY263" fmla="*/ 56552 h 271752"/>
                <a:gd name="connsiteX264" fmla="*/ 15687 w 509049"/>
                <a:gd name="connsiteY264" fmla="*/ 62747 h 271752"/>
                <a:gd name="connsiteX265" fmla="*/ 0 w 509049"/>
                <a:gd name="connsiteY265" fmla="*/ 47968 h 271752"/>
                <a:gd name="connsiteX266" fmla="*/ 15687 w 509049"/>
                <a:gd name="connsiteY266" fmla="*/ 33285 h 271752"/>
                <a:gd name="connsiteX267" fmla="*/ 30526 w 509049"/>
                <a:gd name="connsiteY267" fmla="*/ 39384 h 271752"/>
                <a:gd name="connsiteX268" fmla="*/ 30526 w 509049"/>
                <a:gd name="connsiteY268" fmla="*/ 31326 h 271752"/>
                <a:gd name="connsiteX269" fmla="*/ 19205 w 509049"/>
                <a:gd name="connsiteY269" fmla="*/ 21898 h 271752"/>
                <a:gd name="connsiteX270" fmla="*/ 5485 w 509049"/>
                <a:gd name="connsiteY270" fmla="*/ 28093 h 271752"/>
                <a:gd name="connsiteX271" fmla="*/ 2239 w 509049"/>
                <a:gd name="connsiteY271" fmla="*/ 23283 h 271752"/>
                <a:gd name="connsiteX272" fmla="*/ 20148 w 509049"/>
                <a:gd name="connsiteY272" fmla="*/ 15894 h 271752"/>
                <a:gd name="connsiteX273" fmla="*/ 108130 w 509049"/>
                <a:gd name="connsiteY273" fmla="*/ 4810 h 271752"/>
                <a:gd name="connsiteX274" fmla="*/ 115086 w 509049"/>
                <a:gd name="connsiteY274" fmla="*/ 4810 h 271752"/>
                <a:gd name="connsiteX275" fmla="*/ 115086 w 509049"/>
                <a:gd name="connsiteY275" fmla="*/ 17009 h 271752"/>
                <a:gd name="connsiteX276" fmla="*/ 124184 w 509049"/>
                <a:gd name="connsiteY276" fmla="*/ 17009 h 271752"/>
                <a:gd name="connsiteX277" fmla="*/ 124184 w 509049"/>
                <a:gd name="connsiteY277" fmla="*/ 23108 h 271752"/>
                <a:gd name="connsiteX278" fmla="*/ 115086 w 509049"/>
                <a:gd name="connsiteY278" fmla="*/ 23108 h 271752"/>
                <a:gd name="connsiteX279" fmla="*/ 115086 w 509049"/>
                <a:gd name="connsiteY279" fmla="*/ 50819 h 271752"/>
                <a:gd name="connsiteX280" fmla="*/ 119627 w 509049"/>
                <a:gd name="connsiteY280" fmla="*/ 56552 h 271752"/>
                <a:gd name="connsiteX281" fmla="*/ 124360 w 509049"/>
                <a:gd name="connsiteY281" fmla="*/ 54705 h 271752"/>
                <a:gd name="connsiteX282" fmla="*/ 126407 w 509049"/>
                <a:gd name="connsiteY282" fmla="*/ 59880 h 271752"/>
                <a:gd name="connsiteX283" fmla="*/ 118060 w 509049"/>
                <a:gd name="connsiteY283" fmla="*/ 62747 h 271752"/>
                <a:gd name="connsiteX284" fmla="*/ 108130 w 509049"/>
                <a:gd name="connsiteY284" fmla="*/ 52300 h 271752"/>
                <a:gd name="connsiteX285" fmla="*/ 108130 w 509049"/>
                <a:gd name="connsiteY285" fmla="*/ 23108 h 271752"/>
                <a:gd name="connsiteX286" fmla="*/ 100710 w 509049"/>
                <a:gd name="connsiteY286" fmla="*/ 23108 h 271752"/>
                <a:gd name="connsiteX287" fmla="*/ 100710 w 509049"/>
                <a:gd name="connsiteY287" fmla="*/ 17009 h 271752"/>
                <a:gd name="connsiteX288" fmla="*/ 108130 w 509049"/>
                <a:gd name="connsiteY288" fmla="*/ 17009 h 271752"/>
                <a:gd name="connsiteX289" fmla="*/ 54161 w 509049"/>
                <a:gd name="connsiteY289" fmla="*/ 4810 h 271752"/>
                <a:gd name="connsiteX290" fmla="*/ 61117 w 509049"/>
                <a:gd name="connsiteY290" fmla="*/ 4810 h 271752"/>
                <a:gd name="connsiteX291" fmla="*/ 61117 w 509049"/>
                <a:gd name="connsiteY291" fmla="*/ 17009 h 271752"/>
                <a:gd name="connsiteX292" fmla="*/ 70215 w 509049"/>
                <a:gd name="connsiteY292" fmla="*/ 17009 h 271752"/>
                <a:gd name="connsiteX293" fmla="*/ 70215 w 509049"/>
                <a:gd name="connsiteY293" fmla="*/ 23108 h 271752"/>
                <a:gd name="connsiteX294" fmla="*/ 61117 w 509049"/>
                <a:gd name="connsiteY294" fmla="*/ 23108 h 271752"/>
                <a:gd name="connsiteX295" fmla="*/ 61117 w 509049"/>
                <a:gd name="connsiteY295" fmla="*/ 50819 h 271752"/>
                <a:gd name="connsiteX296" fmla="*/ 65658 w 509049"/>
                <a:gd name="connsiteY296" fmla="*/ 56552 h 271752"/>
                <a:gd name="connsiteX297" fmla="*/ 70391 w 509049"/>
                <a:gd name="connsiteY297" fmla="*/ 54705 h 271752"/>
                <a:gd name="connsiteX298" fmla="*/ 72438 w 509049"/>
                <a:gd name="connsiteY298" fmla="*/ 59880 h 271752"/>
                <a:gd name="connsiteX299" fmla="*/ 64091 w 509049"/>
                <a:gd name="connsiteY299" fmla="*/ 62747 h 271752"/>
                <a:gd name="connsiteX300" fmla="*/ 54161 w 509049"/>
                <a:gd name="connsiteY300" fmla="*/ 52300 h 271752"/>
                <a:gd name="connsiteX301" fmla="*/ 54161 w 509049"/>
                <a:gd name="connsiteY301" fmla="*/ 23108 h 271752"/>
                <a:gd name="connsiteX302" fmla="*/ 46741 w 509049"/>
                <a:gd name="connsiteY302" fmla="*/ 23108 h 271752"/>
                <a:gd name="connsiteX303" fmla="*/ 46741 w 509049"/>
                <a:gd name="connsiteY303" fmla="*/ 17009 h 271752"/>
                <a:gd name="connsiteX304" fmla="*/ 54161 w 509049"/>
                <a:gd name="connsiteY304" fmla="*/ 17009 h 271752"/>
                <a:gd name="connsiteX305" fmla="*/ 135394 w 509049"/>
                <a:gd name="connsiteY305" fmla="*/ 0 h 271752"/>
                <a:gd name="connsiteX306" fmla="*/ 142350 w 509049"/>
                <a:gd name="connsiteY306" fmla="*/ 0 h 271752"/>
                <a:gd name="connsiteX307" fmla="*/ 142350 w 509049"/>
                <a:gd name="connsiteY307" fmla="*/ 23474 h 271752"/>
                <a:gd name="connsiteX308" fmla="*/ 158405 w 509049"/>
                <a:gd name="connsiteY308" fmla="*/ 15894 h 271752"/>
                <a:gd name="connsiteX309" fmla="*/ 172685 w 509049"/>
                <a:gd name="connsiteY309" fmla="*/ 30115 h 271752"/>
                <a:gd name="connsiteX310" fmla="*/ 172685 w 509049"/>
                <a:gd name="connsiteY310" fmla="*/ 61616 h 271752"/>
                <a:gd name="connsiteX311" fmla="*/ 165729 w 509049"/>
                <a:gd name="connsiteY311" fmla="*/ 61616 h 271752"/>
                <a:gd name="connsiteX312" fmla="*/ 165729 w 509049"/>
                <a:gd name="connsiteY312" fmla="*/ 32249 h 271752"/>
                <a:gd name="connsiteX313" fmla="*/ 155622 w 509049"/>
                <a:gd name="connsiteY313" fmla="*/ 22089 h 271752"/>
                <a:gd name="connsiteX314" fmla="*/ 142350 w 509049"/>
                <a:gd name="connsiteY314" fmla="*/ 29016 h 271752"/>
                <a:gd name="connsiteX315" fmla="*/ 142350 w 509049"/>
                <a:gd name="connsiteY315" fmla="*/ 61632 h 271752"/>
                <a:gd name="connsiteX316" fmla="*/ 135394 w 509049"/>
                <a:gd name="connsiteY316" fmla="*/ 61632 h 27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Lst>
              <a:rect l="l" t="t" r="r" b="b"/>
              <a:pathLst>
                <a:path w="509049" h="271752">
                  <a:moveTo>
                    <a:pt x="204393" y="230266"/>
                  </a:moveTo>
                  <a:cubicBezTo>
                    <a:pt x="197901" y="230266"/>
                    <a:pt x="193360" y="234327"/>
                    <a:pt x="193360" y="240061"/>
                  </a:cubicBezTo>
                  <a:cubicBezTo>
                    <a:pt x="193360" y="245698"/>
                    <a:pt x="197901" y="249759"/>
                    <a:pt x="204393" y="249759"/>
                  </a:cubicBezTo>
                  <a:cubicBezTo>
                    <a:pt x="209303" y="249759"/>
                    <a:pt x="214036" y="247912"/>
                    <a:pt x="216738" y="244217"/>
                  </a:cubicBezTo>
                  <a:lnTo>
                    <a:pt x="216738" y="235808"/>
                  </a:lnTo>
                  <a:cubicBezTo>
                    <a:pt x="214052" y="232114"/>
                    <a:pt x="209319" y="230266"/>
                    <a:pt x="204393" y="230266"/>
                  </a:cubicBezTo>
                  <a:close/>
                  <a:moveTo>
                    <a:pt x="313179" y="214102"/>
                  </a:moveTo>
                  <a:cubicBezTo>
                    <a:pt x="303633" y="214102"/>
                    <a:pt x="298244" y="222224"/>
                    <a:pt x="298244" y="231286"/>
                  </a:cubicBezTo>
                  <a:cubicBezTo>
                    <a:pt x="298244" y="240427"/>
                    <a:pt x="303633" y="248565"/>
                    <a:pt x="313179" y="248565"/>
                  </a:cubicBezTo>
                  <a:cubicBezTo>
                    <a:pt x="322742" y="248549"/>
                    <a:pt x="328019" y="240427"/>
                    <a:pt x="328019" y="231286"/>
                  </a:cubicBezTo>
                  <a:cubicBezTo>
                    <a:pt x="328019" y="222224"/>
                    <a:pt x="322726" y="214102"/>
                    <a:pt x="313179" y="214102"/>
                  </a:cubicBezTo>
                  <a:close/>
                  <a:moveTo>
                    <a:pt x="258011" y="214102"/>
                  </a:moveTo>
                  <a:cubicBezTo>
                    <a:pt x="249008" y="214102"/>
                    <a:pt x="243635" y="221221"/>
                    <a:pt x="243635" y="231095"/>
                  </a:cubicBezTo>
                  <a:cubicBezTo>
                    <a:pt x="243635" y="240889"/>
                    <a:pt x="249024" y="248087"/>
                    <a:pt x="258011" y="248087"/>
                  </a:cubicBezTo>
                  <a:cubicBezTo>
                    <a:pt x="263575" y="248087"/>
                    <a:pt x="268964" y="244663"/>
                    <a:pt x="271363" y="240793"/>
                  </a:cubicBezTo>
                  <a:lnTo>
                    <a:pt x="271363" y="221300"/>
                  </a:lnTo>
                  <a:cubicBezTo>
                    <a:pt x="268948" y="217415"/>
                    <a:pt x="263575" y="214102"/>
                    <a:pt x="258011" y="214102"/>
                  </a:cubicBezTo>
                  <a:close/>
                  <a:moveTo>
                    <a:pt x="119163" y="209006"/>
                  </a:moveTo>
                  <a:lnTo>
                    <a:pt x="126119" y="209006"/>
                  </a:lnTo>
                  <a:lnTo>
                    <a:pt x="126119" y="253630"/>
                  </a:lnTo>
                  <a:lnTo>
                    <a:pt x="119163" y="253630"/>
                  </a:lnTo>
                  <a:close/>
                  <a:moveTo>
                    <a:pt x="256331" y="207923"/>
                  </a:moveTo>
                  <a:cubicBezTo>
                    <a:pt x="262360" y="207923"/>
                    <a:pt x="267749" y="210885"/>
                    <a:pt x="271363" y="215774"/>
                  </a:cubicBezTo>
                  <a:lnTo>
                    <a:pt x="271363" y="209022"/>
                  </a:lnTo>
                  <a:lnTo>
                    <a:pt x="278319" y="209022"/>
                  </a:lnTo>
                  <a:lnTo>
                    <a:pt x="278319" y="252355"/>
                  </a:lnTo>
                  <a:cubicBezTo>
                    <a:pt x="278319" y="267134"/>
                    <a:pt x="267925" y="271752"/>
                    <a:pt x="256987" y="271752"/>
                  </a:cubicBezTo>
                  <a:cubicBezTo>
                    <a:pt x="249375" y="271752"/>
                    <a:pt x="244194" y="270271"/>
                    <a:pt x="238901" y="265095"/>
                  </a:cubicBezTo>
                  <a:lnTo>
                    <a:pt x="242420" y="259920"/>
                  </a:lnTo>
                  <a:cubicBezTo>
                    <a:pt x="246129" y="264363"/>
                    <a:pt x="250575" y="266019"/>
                    <a:pt x="256987" y="266019"/>
                  </a:cubicBezTo>
                  <a:cubicBezTo>
                    <a:pt x="264407" y="266019"/>
                    <a:pt x="271363" y="262420"/>
                    <a:pt x="271363" y="252626"/>
                  </a:cubicBezTo>
                  <a:lnTo>
                    <a:pt x="271363" y="246256"/>
                  </a:lnTo>
                  <a:cubicBezTo>
                    <a:pt x="268117" y="250778"/>
                    <a:pt x="262648" y="254202"/>
                    <a:pt x="256331" y="254202"/>
                  </a:cubicBezTo>
                  <a:cubicBezTo>
                    <a:pt x="244642" y="254202"/>
                    <a:pt x="236391" y="245523"/>
                    <a:pt x="236391" y="231110"/>
                  </a:cubicBezTo>
                  <a:cubicBezTo>
                    <a:pt x="236391" y="216793"/>
                    <a:pt x="244546" y="207923"/>
                    <a:pt x="256331" y="207923"/>
                  </a:cubicBezTo>
                  <a:close/>
                  <a:moveTo>
                    <a:pt x="313179" y="207907"/>
                  </a:moveTo>
                  <a:cubicBezTo>
                    <a:pt x="326819" y="207907"/>
                    <a:pt x="335358" y="218338"/>
                    <a:pt x="335358" y="231286"/>
                  </a:cubicBezTo>
                  <a:cubicBezTo>
                    <a:pt x="335358" y="244233"/>
                    <a:pt x="326819" y="254760"/>
                    <a:pt x="313179" y="254760"/>
                  </a:cubicBezTo>
                  <a:cubicBezTo>
                    <a:pt x="299539" y="254744"/>
                    <a:pt x="291016" y="244217"/>
                    <a:pt x="291016" y="231286"/>
                  </a:cubicBezTo>
                  <a:cubicBezTo>
                    <a:pt x="291016" y="218354"/>
                    <a:pt x="299555" y="207907"/>
                    <a:pt x="313179" y="207907"/>
                  </a:cubicBezTo>
                  <a:close/>
                  <a:moveTo>
                    <a:pt x="206360" y="207907"/>
                  </a:moveTo>
                  <a:cubicBezTo>
                    <a:pt x="215827" y="207907"/>
                    <a:pt x="223710" y="212159"/>
                    <a:pt x="223710" y="222972"/>
                  </a:cubicBezTo>
                  <a:lnTo>
                    <a:pt x="223710" y="253645"/>
                  </a:lnTo>
                  <a:lnTo>
                    <a:pt x="216754" y="253645"/>
                  </a:lnTo>
                  <a:lnTo>
                    <a:pt x="216754" y="248549"/>
                  </a:lnTo>
                  <a:lnTo>
                    <a:pt x="216738" y="248549"/>
                  </a:lnTo>
                  <a:cubicBezTo>
                    <a:pt x="213029" y="252610"/>
                    <a:pt x="207927" y="254744"/>
                    <a:pt x="201899" y="254744"/>
                  </a:cubicBezTo>
                  <a:cubicBezTo>
                    <a:pt x="194287" y="254744"/>
                    <a:pt x="186212" y="249664"/>
                    <a:pt x="186212" y="239965"/>
                  </a:cubicBezTo>
                  <a:cubicBezTo>
                    <a:pt x="186212" y="229980"/>
                    <a:pt x="194287" y="225282"/>
                    <a:pt x="201899" y="225282"/>
                  </a:cubicBezTo>
                  <a:cubicBezTo>
                    <a:pt x="208023" y="225282"/>
                    <a:pt x="213124" y="227225"/>
                    <a:pt x="216738" y="231381"/>
                  </a:cubicBezTo>
                  <a:lnTo>
                    <a:pt x="216738" y="223339"/>
                  </a:lnTo>
                  <a:cubicBezTo>
                    <a:pt x="216738" y="217335"/>
                    <a:pt x="211909" y="213911"/>
                    <a:pt x="205417" y="213911"/>
                  </a:cubicBezTo>
                  <a:cubicBezTo>
                    <a:pt x="200044" y="213911"/>
                    <a:pt x="195679" y="215854"/>
                    <a:pt x="191697" y="220106"/>
                  </a:cubicBezTo>
                  <a:lnTo>
                    <a:pt x="188451" y="215296"/>
                  </a:lnTo>
                  <a:cubicBezTo>
                    <a:pt x="193280" y="210312"/>
                    <a:pt x="199037" y="207907"/>
                    <a:pt x="206360" y="207907"/>
                  </a:cubicBezTo>
                  <a:close/>
                  <a:moveTo>
                    <a:pt x="161187" y="207907"/>
                  </a:moveTo>
                  <a:cubicBezTo>
                    <a:pt x="169358" y="207907"/>
                    <a:pt x="174172" y="211235"/>
                    <a:pt x="177610" y="215663"/>
                  </a:cubicBezTo>
                  <a:lnTo>
                    <a:pt x="172972" y="219915"/>
                  </a:lnTo>
                  <a:cubicBezTo>
                    <a:pt x="169998" y="215854"/>
                    <a:pt x="166192" y="214086"/>
                    <a:pt x="161555" y="214086"/>
                  </a:cubicBezTo>
                  <a:cubicBezTo>
                    <a:pt x="151992" y="214086"/>
                    <a:pt x="146060" y="221380"/>
                    <a:pt x="146060" y="231270"/>
                  </a:cubicBezTo>
                  <a:cubicBezTo>
                    <a:pt x="146060" y="241159"/>
                    <a:pt x="151992" y="248549"/>
                    <a:pt x="161555" y="248549"/>
                  </a:cubicBezTo>
                  <a:cubicBezTo>
                    <a:pt x="166192" y="248549"/>
                    <a:pt x="169998" y="246701"/>
                    <a:pt x="172972" y="242720"/>
                  </a:cubicBezTo>
                  <a:lnTo>
                    <a:pt x="177610" y="246972"/>
                  </a:lnTo>
                  <a:cubicBezTo>
                    <a:pt x="174172" y="251415"/>
                    <a:pt x="169358" y="254728"/>
                    <a:pt x="161187" y="254728"/>
                  </a:cubicBezTo>
                  <a:cubicBezTo>
                    <a:pt x="147835" y="254728"/>
                    <a:pt x="138832" y="244567"/>
                    <a:pt x="138832" y="231254"/>
                  </a:cubicBezTo>
                  <a:cubicBezTo>
                    <a:pt x="138832" y="218067"/>
                    <a:pt x="147819" y="207907"/>
                    <a:pt x="161187" y="207907"/>
                  </a:cubicBezTo>
                  <a:close/>
                  <a:moveTo>
                    <a:pt x="122601" y="192205"/>
                  </a:moveTo>
                  <a:cubicBezTo>
                    <a:pt x="125208" y="192205"/>
                    <a:pt x="127335" y="194243"/>
                    <a:pt x="127335" y="196823"/>
                  </a:cubicBezTo>
                  <a:cubicBezTo>
                    <a:pt x="127335" y="199403"/>
                    <a:pt x="125208" y="201537"/>
                    <a:pt x="122601" y="201537"/>
                  </a:cubicBezTo>
                  <a:cubicBezTo>
                    <a:pt x="120091" y="201537"/>
                    <a:pt x="117964" y="199403"/>
                    <a:pt x="117964" y="196823"/>
                  </a:cubicBezTo>
                  <a:cubicBezTo>
                    <a:pt x="117964" y="194243"/>
                    <a:pt x="120091" y="192205"/>
                    <a:pt x="122601" y="192205"/>
                  </a:cubicBezTo>
                  <a:close/>
                  <a:moveTo>
                    <a:pt x="66585" y="192014"/>
                  </a:moveTo>
                  <a:lnTo>
                    <a:pt x="73541" y="192014"/>
                  </a:lnTo>
                  <a:lnTo>
                    <a:pt x="73541" y="215488"/>
                  </a:lnTo>
                  <a:cubicBezTo>
                    <a:pt x="76691" y="211793"/>
                    <a:pt x="82815" y="207908"/>
                    <a:pt x="89596" y="207908"/>
                  </a:cubicBezTo>
                  <a:cubicBezTo>
                    <a:pt x="98966" y="207908"/>
                    <a:pt x="103875" y="212430"/>
                    <a:pt x="103875" y="222129"/>
                  </a:cubicBezTo>
                  <a:lnTo>
                    <a:pt x="103875" y="253630"/>
                  </a:lnTo>
                  <a:lnTo>
                    <a:pt x="96919" y="253630"/>
                  </a:lnTo>
                  <a:lnTo>
                    <a:pt x="96919" y="224263"/>
                  </a:lnTo>
                  <a:cubicBezTo>
                    <a:pt x="96919" y="216412"/>
                    <a:pt x="92842" y="214103"/>
                    <a:pt x="86813" y="214103"/>
                  </a:cubicBezTo>
                  <a:cubicBezTo>
                    <a:pt x="81440" y="214103"/>
                    <a:pt x="76243" y="217431"/>
                    <a:pt x="73541" y="221030"/>
                  </a:cubicBezTo>
                  <a:lnTo>
                    <a:pt x="73541" y="253646"/>
                  </a:lnTo>
                  <a:lnTo>
                    <a:pt x="66585" y="253646"/>
                  </a:lnTo>
                  <a:close/>
                  <a:moveTo>
                    <a:pt x="31822" y="190995"/>
                  </a:moveTo>
                  <a:cubicBezTo>
                    <a:pt x="43047" y="190995"/>
                    <a:pt x="50659" y="196266"/>
                    <a:pt x="55568" y="203194"/>
                  </a:cubicBezTo>
                  <a:lnTo>
                    <a:pt x="49076" y="206793"/>
                  </a:lnTo>
                  <a:cubicBezTo>
                    <a:pt x="45542" y="201617"/>
                    <a:pt x="39146" y="197827"/>
                    <a:pt x="31822" y="197827"/>
                  </a:cubicBezTo>
                  <a:cubicBezTo>
                    <a:pt x="18550" y="197827"/>
                    <a:pt x="8251" y="208179"/>
                    <a:pt x="8251" y="222862"/>
                  </a:cubicBezTo>
                  <a:cubicBezTo>
                    <a:pt x="8251" y="237466"/>
                    <a:pt x="18550" y="247897"/>
                    <a:pt x="31822" y="247897"/>
                  </a:cubicBezTo>
                  <a:cubicBezTo>
                    <a:pt x="39146" y="247897"/>
                    <a:pt x="45558" y="244202"/>
                    <a:pt x="49076" y="238931"/>
                  </a:cubicBezTo>
                  <a:lnTo>
                    <a:pt x="55664" y="242530"/>
                  </a:lnTo>
                  <a:cubicBezTo>
                    <a:pt x="50467" y="249553"/>
                    <a:pt x="43047" y="254729"/>
                    <a:pt x="31822" y="254729"/>
                  </a:cubicBezTo>
                  <a:cubicBezTo>
                    <a:pt x="14280" y="254745"/>
                    <a:pt x="288" y="241813"/>
                    <a:pt x="288" y="222878"/>
                  </a:cubicBezTo>
                  <a:cubicBezTo>
                    <a:pt x="288" y="203942"/>
                    <a:pt x="14296" y="190995"/>
                    <a:pt x="31822" y="190995"/>
                  </a:cubicBezTo>
                  <a:close/>
                  <a:moveTo>
                    <a:pt x="452474" y="118088"/>
                  </a:moveTo>
                  <a:cubicBezTo>
                    <a:pt x="442928" y="118088"/>
                    <a:pt x="437539" y="126210"/>
                    <a:pt x="437539" y="135272"/>
                  </a:cubicBezTo>
                  <a:cubicBezTo>
                    <a:pt x="437539" y="144413"/>
                    <a:pt x="442928" y="152551"/>
                    <a:pt x="452474" y="152551"/>
                  </a:cubicBezTo>
                  <a:cubicBezTo>
                    <a:pt x="462021" y="152551"/>
                    <a:pt x="467314" y="144429"/>
                    <a:pt x="467314" y="135272"/>
                  </a:cubicBezTo>
                  <a:cubicBezTo>
                    <a:pt x="467314" y="126210"/>
                    <a:pt x="462021" y="118088"/>
                    <a:pt x="452474" y="118088"/>
                  </a:cubicBezTo>
                  <a:close/>
                  <a:moveTo>
                    <a:pt x="209782" y="117626"/>
                  </a:moveTo>
                  <a:cubicBezTo>
                    <a:pt x="200220" y="117626"/>
                    <a:pt x="195487" y="125669"/>
                    <a:pt x="195119" y="132501"/>
                  </a:cubicBezTo>
                  <a:lnTo>
                    <a:pt x="224526" y="132501"/>
                  </a:lnTo>
                  <a:cubicBezTo>
                    <a:pt x="224430" y="125844"/>
                    <a:pt x="219984" y="117626"/>
                    <a:pt x="209782" y="117626"/>
                  </a:cubicBezTo>
                  <a:close/>
                  <a:moveTo>
                    <a:pt x="364733" y="113008"/>
                  </a:moveTo>
                  <a:lnTo>
                    <a:pt x="372249" y="113008"/>
                  </a:lnTo>
                  <a:lnTo>
                    <a:pt x="387184" y="149589"/>
                  </a:lnTo>
                  <a:lnTo>
                    <a:pt x="402023" y="113008"/>
                  </a:lnTo>
                  <a:lnTo>
                    <a:pt x="409635" y="113008"/>
                  </a:lnTo>
                  <a:lnTo>
                    <a:pt x="387184" y="166693"/>
                  </a:lnTo>
                  <a:cubicBezTo>
                    <a:pt x="384498" y="173158"/>
                    <a:pt x="379940" y="175659"/>
                    <a:pt x="374008" y="175754"/>
                  </a:cubicBezTo>
                  <a:cubicBezTo>
                    <a:pt x="372520" y="175754"/>
                    <a:pt x="370202" y="175484"/>
                    <a:pt x="368907" y="175101"/>
                  </a:cubicBezTo>
                  <a:lnTo>
                    <a:pt x="370026" y="168811"/>
                  </a:lnTo>
                  <a:cubicBezTo>
                    <a:pt x="371033" y="169273"/>
                    <a:pt x="372712" y="169559"/>
                    <a:pt x="373816" y="169559"/>
                  </a:cubicBezTo>
                  <a:cubicBezTo>
                    <a:pt x="376870" y="169559"/>
                    <a:pt x="378917" y="168540"/>
                    <a:pt x="380500" y="164845"/>
                  </a:cubicBezTo>
                  <a:lnTo>
                    <a:pt x="383474" y="158093"/>
                  </a:lnTo>
                  <a:close/>
                  <a:moveTo>
                    <a:pt x="136881" y="113008"/>
                  </a:moveTo>
                  <a:lnTo>
                    <a:pt x="144397" y="113008"/>
                  </a:lnTo>
                  <a:lnTo>
                    <a:pt x="159332" y="149589"/>
                  </a:lnTo>
                  <a:lnTo>
                    <a:pt x="174171" y="113008"/>
                  </a:lnTo>
                  <a:lnTo>
                    <a:pt x="181783" y="113008"/>
                  </a:lnTo>
                  <a:lnTo>
                    <a:pt x="163138" y="157631"/>
                  </a:lnTo>
                  <a:lnTo>
                    <a:pt x="155526" y="157631"/>
                  </a:lnTo>
                  <a:close/>
                  <a:moveTo>
                    <a:pt x="320502" y="113007"/>
                  </a:moveTo>
                  <a:lnTo>
                    <a:pt x="327458" y="113007"/>
                  </a:lnTo>
                  <a:lnTo>
                    <a:pt x="327458" y="157630"/>
                  </a:lnTo>
                  <a:lnTo>
                    <a:pt x="320502" y="157630"/>
                  </a:lnTo>
                  <a:close/>
                  <a:moveTo>
                    <a:pt x="121305" y="113007"/>
                  </a:moveTo>
                  <a:lnTo>
                    <a:pt x="128261" y="113007"/>
                  </a:lnTo>
                  <a:lnTo>
                    <a:pt x="128261" y="157630"/>
                  </a:lnTo>
                  <a:lnTo>
                    <a:pt x="121305" y="157630"/>
                  </a:lnTo>
                  <a:close/>
                  <a:moveTo>
                    <a:pt x="265878" y="112084"/>
                  </a:moveTo>
                  <a:lnTo>
                    <a:pt x="265878" y="119203"/>
                  </a:lnTo>
                  <a:cubicBezTo>
                    <a:pt x="265047" y="119012"/>
                    <a:pt x="264215" y="118932"/>
                    <a:pt x="263096" y="118932"/>
                  </a:cubicBezTo>
                  <a:cubicBezTo>
                    <a:pt x="258826" y="118932"/>
                    <a:pt x="252990" y="122436"/>
                    <a:pt x="250943" y="126051"/>
                  </a:cubicBezTo>
                  <a:lnTo>
                    <a:pt x="250943" y="157647"/>
                  </a:lnTo>
                  <a:lnTo>
                    <a:pt x="243987" y="157647"/>
                  </a:lnTo>
                  <a:lnTo>
                    <a:pt x="243987" y="113008"/>
                  </a:lnTo>
                  <a:lnTo>
                    <a:pt x="250943" y="113008"/>
                  </a:lnTo>
                  <a:lnTo>
                    <a:pt x="250943" y="120206"/>
                  </a:lnTo>
                  <a:cubicBezTo>
                    <a:pt x="254557" y="115492"/>
                    <a:pt x="259754" y="112084"/>
                    <a:pt x="265878" y="112084"/>
                  </a:cubicBezTo>
                  <a:close/>
                  <a:moveTo>
                    <a:pt x="290008" y="111909"/>
                  </a:moveTo>
                  <a:cubicBezTo>
                    <a:pt x="297619" y="111909"/>
                    <a:pt x="302992" y="114776"/>
                    <a:pt x="306606" y="118375"/>
                  </a:cubicBezTo>
                  <a:lnTo>
                    <a:pt x="303360" y="123184"/>
                  </a:lnTo>
                  <a:cubicBezTo>
                    <a:pt x="300673" y="119951"/>
                    <a:pt x="295748" y="117547"/>
                    <a:pt x="290008" y="117547"/>
                  </a:cubicBezTo>
                  <a:cubicBezTo>
                    <a:pt x="283883" y="117547"/>
                    <a:pt x="280077" y="120318"/>
                    <a:pt x="280077" y="124299"/>
                  </a:cubicBezTo>
                  <a:cubicBezTo>
                    <a:pt x="280077" y="128647"/>
                    <a:pt x="285179" y="130032"/>
                    <a:pt x="291031" y="131418"/>
                  </a:cubicBezTo>
                  <a:cubicBezTo>
                    <a:pt x="298819" y="133170"/>
                    <a:pt x="307821" y="135383"/>
                    <a:pt x="307821" y="145273"/>
                  </a:cubicBezTo>
                  <a:cubicBezTo>
                    <a:pt x="307821" y="152758"/>
                    <a:pt x="301793" y="158762"/>
                    <a:pt x="290200" y="158762"/>
                  </a:cubicBezTo>
                  <a:cubicBezTo>
                    <a:pt x="282860" y="158762"/>
                    <a:pt x="276656" y="156548"/>
                    <a:pt x="272114" y="151739"/>
                  </a:cubicBezTo>
                  <a:lnTo>
                    <a:pt x="275712" y="146738"/>
                  </a:lnTo>
                  <a:cubicBezTo>
                    <a:pt x="278686" y="150162"/>
                    <a:pt x="284347" y="153108"/>
                    <a:pt x="290456" y="153108"/>
                  </a:cubicBezTo>
                  <a:cubicBezTo>
                    <a:pt x="297315" y="153108"/>
                    <a:pt x="301041" y="150066"/>
                    <a:pt x="301041" y="145719"/>
                  </a:cubicBezTo>
                  <a:cubicBezTo>
                    <a:pt x="301041" y="140830"/>
                    <a:pt x="295573" y="139253"/>
                    <a:pt x="289544" y="137772"/>
                  </a:cubicBezTo>
                  <a:cubicBezTo>
                    <a:pt x="281932" y="136020"/>
                    <a:pt x="273313" y="133982"/>
                    <a:pt x="273313" y="124745"/>
                  </a:cubicBezTo>
                  <a:cubicBezTo>
                    <a:pt x="273313" y="117817"/>
                    <a:pt x="279342" y="111909"/>
                    <a:pt x="290008" y="111909"/>
                  </a:cubicBezTo>
                  <a:close/>
                  <a:moveTo>
                    <a:pt x="209862" y="111909"/>
                  </a:moveTo>
                  <a:cubicBezTo>
                    <a:pt x="223406" y="111909"/>
                    <a:pt x="231386" y="122436"/>
                    <a:pt x="231386" y="135845"/>
                  </a:cubicBezTo>
                  <a:lnTo>
                    <a:pt x="231386" y="137597"/>
                  </a:lnTo>
                  <a:lnTo>
                    <a:pt x="195119" y="137597"/>
                  </a:lnTo>
                  <a:cubicBezTo>
                    <a:pt x="195679" y="146005"/>
                    <a:pt x="201611" y="153029"/>
                    <a:pt x="211254" y="153029"/>
                  </a:cubicBezTo>
                  <a:cubicBezTo>
                    <a:pt x="216354" y="153029"/>
                    <a:pt x="221551" y="150990"/>
                    <a:pt x="225086" y="147391"/>
                  </a:cubicBezTo>
                  <a:lnTo>
                    <a:pt x="228428" y="151914"/>
                  </a:lnTo>
                  <a:cubicBezTo>
                    <a:pt x="223982" y="156357"/>
                    <a:pt x="217938" y="158746"/>
                    <a:pt x="210614" y="158746"/>
                  </a:cubicBezTo>
                  <a:cubicBezTo>
                    <a:pt x="197341" y="158746"/>
                    <a:pt x="187795" y="149222"/>
                    <a:pt x="187795" y="135272"/>
                  </a:cubicBezTo>
                  <a:cubicBezTo>
                    <a:pt x="187795" y="122340"/>
                    <a:pt x="197070" y="111909"/>
                    <a:pt x="209862" y="111909"/>
                  </a:cubicBezTo>
                  <a:close/>
                  <a:moveTo>
                    <a:pt x="452458" y="111893"/>
                  </a:moveTo>
                  <a:cubicBezTo>
                    <a:pt x="466098" y="111893"/>
                    <a:pt x="474637" y="122324"/>
                    <a:pt x="474637" y="135272"/>
                  </a:cubicBezTo>
                  <a:cubicBezTo>
                    <a:pt x="474637" y="148219"/>
                    <a:pt x="466098" y="158746"/>
                    <a:pt x="452458" y="158746"/>
                  </a:cubicBezTo>
                  <a:cubicBezTo>
                    <a:pt x="438834" y="158746"/>
                    <a:pt x="430295" y="148203"/>
                    <a:pt x="430295" y="135272"/>
                  </a:cubicBezTo>
                  <a:cubicBezTo>
                    <a:pt x="430295" y="122340"/>
                    <a:pt x="438834" y="111893"/>
                    <a:pt x="452458" y="111893"/>
                  </a:cubicBezTo>
                  <a:close/>
                  <a:moveTo>
                    <a:pt x="91707" y="111893"/>
                  </a:moveTo>
                  <a:cubicBezTo>
                    <a:pt x="101077" y="111893"/>
                    <a:pt x="105986" y="116607"/>
                    <a:pt x="105986" y="126306"/>
                  </a:cubicBezTo>
                  <a:lnTo>
                    <a:pt x="105986" y="157631"/>
                  </a:lnTo>
                  <a:lnTo>
                    <a:pt x="99030" y="157631"/>
                  </a:lnTo>
                  <a:lnTo>
                    <a:pt x="99030" y="128440"/>
                  </a:lnTo>
                  <a:lnTo>
                    <a:pt x="99046" y="128440"/>
                  </a:lnTo>
                  <a:cubicBezTo>
                    <a:pt x="99046" y="120588"/>
                    <a:pt x="95065" y="118088"/>
                    <a:pt x="89020" y="118088"/>
                  </a:cubicBezTo>
                  <a:cubicBezTo>
                    <a:pt x="83551" y="118088"/>
                    <a:pt x="78354" y="121416"/>
                    <a:pt x="75748" y="125016"/>
                  </a:cubicBezTo>
                  <a:lnTo>
                    <a:pt x="75748" y="157631"/>
                  </a:lnTo>
                  <a:lnTo>
                    <a:pt x="68792" y="157631"/>
                  </a:lnTo>
                  <a:lnTo>
                    <a:pt x="68792" y="113008"/>
                  </a:lnTo>
                  <a:lnTo>
                    <a:pt x="75748" y="113008"/>
                  </a:lnTo>
                  <a:lnTo>
                    <a:pt x="75748" y="119474"/>
                  </a:lnTo>
                  <a:cubicBezTo>
                    <a:pt x="78898" y="115779"/>
                    <a:pt x="85022" y="111893"/>
                    <a:pt x="91707" y="111893"/>
                  </a:cubicBezTo>
                  <a:close/>
                  <a:moveTo>
                    <a:pt x="344153" y="100809"/>
                  </a:moveTo>
                  <a:lnTo>
                    <a:pt x="351109" y="100809"/>
                  </a:lnTo>
                  <a:lnTo>
                    <a:pt x="351109" y="113008"/>
                  </a:lnTo>
                  <a:lnTo>
                    <a:pt x="360208" y="113008"/>
                  </a:lnTo>
                  <a:lnTo>
                    <a:pt x="360208" y="119107"/>
                  </a:lnTo>
                  <a:lnTo>
                    <a:pt x="351109" y="119107"/>
                  </a:lnTo>
                  <a:lnTo>
                    <a:pt x="351109" y="146818"/>
                  </a:lnTo>
                  <a:cubicBezTo>
                    <a:pt x="351109" y="150146"/>
                    <a:pt x="352596" y="152551"/>
                    <a:pt x="355650" y="152551"/>
                  </a:cubicBezTo>
                  <a:cubicBezTo>
                    <a:pt x="357601" y="152551"/>
                    <a:pt x="359456" y="151723"/>
                    <a:pt x="360383" y="150704"/>
                  </a:cubicBezTo>
                  <a:lnTo>
                    <a:pt x="362430" y="155879"/>
                  </a:lnTo>
                  <a:cubicBezTo>
                    <a:pt x="360671" y="157536"/>
                    <a:pt x="358161" y="158746"/>
                    <a:pt x="354083" y="158746"/>
                  </a:cubicBezTo>
                  <a:cubicBezTo>
                    <a:pt x="347495" y="158746"/>
                    <a:pt x="344153" y="154956"/>
                    <a:pt x="344153" y="148299"/>
                  </a:cubicBezTo>
                  <a:lnTo>
                    <a:pt x="344153" y="119107"/>
                  </a:lnTo>
                  <a:lnTo>
                    <a:pt x="336733" y="119107"/>
                  </a:lnTo>
                  <a:lnTo>
                    <a:pt x="336733" y="113008"/>
                  </a:lnTo>
                  <a:lnTo>
                    <a:pt x="344153" y="113008"/>
                  </a:lnTo>
                  <a:close/>
                  <a:moveTo>
                    <a:pt x="323940" y="96190"/>
                  </a:moveTo>
                  <a:cubicBezTo>
                    <a:pt x="326547" y="96190"/>
                    <a:pt x="328674" y="98228"/>
                    <a:pt x="328674" y="100808"/>
                  </a:cubicBezTo>
                  <a:cubicBezTo>
                    <a:pt x="328674" y="103388"/>
                    <a:pt x="326547" y="105522"/>
                    <a:pt x="323940" y="105522"/>
                  </a:cubicBezTo>
                  <a:cubicBezTo>
                    <a:pt x="321430" y="105522"/>
                    <a:pt x="319303" y="103404"/>
                    <a:pt x="319303" y="100808"/>
                  </a:cubicBezTo>
                  <a:cubicBezTo>
                    <a:pt x="319303" y="98228"/>
                    <a:pt x="321430" y="96190"/>
                    <a:pt x="323940" y="96190"/>
                  </a:cubicBezTo>
                  <a:close/>
                  <a:moveTo>
                    <a:pt x="124727" y="96190"/>
                  </a:moveTo>
                  <a:cubicBezTo>
                    <a:pt x="127334" y="96190"/>
                    <a:pt x="129461" y="98228"/>
                    <a:pt x="129461" y="100808"/>
                  </a:cubicBezTo>
                  <a:cubicBezTo>
                    <a:pt x="129461" y="103388"/>
                    <a:pt x="127334" y="105522"/>
                    <a:pt x="124727" y="105522"/>
                  </a:cubicBezTo>
                  <a:cubicBezTo>
                    <a:pt x="122233" y="105522"/>
                    <a:pt x="120090" y="103404"/>
                    <a:pt x="120090" y="100808"/>
                  </a:cubicBezTo>
                  <a:cubicBezTo>
                    <a:pt x="120090" y="98228"/>
                    <a:pt x="122217" y="96190"/>
                    <a:pt x="124727" y="96190"/>
                  </a:cubicBezTo>
                  <a:close/>
                  <a:moveTo>
                    <a:pt x="2766" y="96015"/>
                  </a:moveTo>
                  <a:lnTo>
                    <a:pt x="2782" y="96015"/>
                  </a:lnTo>
                  <a:lnTo>
                    <a:pt x="10473" y="96015"/>
                  </a:lnTo>
                  <a:lnTo>
                    <a:pt x="10473" y="133535"/>
                  </a:lnTo>
                  <a:cubicBezTo>
                    <a:pt x="10473" y="144811"/>
                    <a:pt x="16598" y="151913"/>
                    <a:pt x="27999" y="151913"/>
                  </a:cubicBezTo>
                  <a:cubicBezTo>
                    <a:pt x="39417" y="151913"/>
                    <a:pt x="45541" y="144795"/>
                    <a:pt x="45541" y="133535"/>
                  </a:cubicBezTo>
                  <a:lnTo>
                    <a:pt x="45541" y="96015"/>
                  </a:lnTo>
                  <a:lnTo>
                    <a:pt x="53233" y="96015"/>
                  </a:lnTo>
                  <a:lnTo>
                    <a:pt x="53233" y="133615"/>
                  </a:lnTo>
                  <a:cubicBezTo>
                    <a:pt x="53233" y="148951"/>
                    <a:pt x="44790" y="158745"/>
                    <a:pt x="27999" y="158745"/>
                  </a:cubicBezTo>
                  <a:cubicBezTo>
                    <a:pt x="11209" y="158745"/>
                    <a:pt x="2766" y="148856"/>
                    <a:pt x="2766" y="133711"/>
                  </a:cubicBezTo>
                  <a:close/>
                  <a:moveTo>
                    <a:pt x="502269" y="95076"/>
                  </a:moveTo>
                  <a:cubicBezTo>
                    <a:pt x="504860" y="95076"/>
                    <a:pt x="507274" y="95538"/>
                    <a:pt x="509049" y="96653"/>
                  </a:cubicBezTo>
                  <a:lnTo>
                    <a:pt x="507290" y="101828"/>
                  </a:lnTo>
                  <a:cubicBezTo>
                    <a:pt x="506171" y="101175"/>
                    <a:pt x="504876" y="100809"/>
                    <a:pt x="503293" y="100809"/>
                  </a:cubicBezTo>
                  <a:cubicBezTo>
                    <a:pt x="498751" y="100809"/>
                    <a:pt x="496241" y="103946"/>
                    <a:pt x="496241" y="109584"/>
                  </a:cubicBezTo>
                  <a:lnTo>
                    <a:pt x="496241" y="113008"/>
                  </a:lnTo>
                  <a:lnTo>
                    <a:pt x="505324" y="113008"/>
                  </a:lnTo>
                  <a:lnTo>
                    <a:pt x="505324" y="119108"/>
                  </a:lnTo>
                  <a:lnTo>
                    <a:pt x="496241" y="119108"/>
                  </a:lnTo>
                  <a:lnTo>
                    <a:pt x="496241" y="157631"/>
                  </a:lnTo>
                  <a:lnTo>
                    <a:pt x="489285" y="157631"/>
                  </a:lnTo>
                  <a:lnTo>
                    <a:pt x="489285" y="119108"/>
                  </a:lnTo>
                  <a:lnTo>
                    <a:pt x="481865" y="119108"/>
                  </a:lnTo>
                  <a:lnTo>
                    <a:pt x="481865" y="113008"/>
                  </a:lnTo>
                  <a:lnTo>
                    <a:pt x="489285" y="113008"/>
                  </a:lnTo>
                  <a:lnTo>
                    <a:pt x="489285" y="109584"/>
                  </a:lnTo>
                  <a:cubicBezTo>
                    <a:pt x="489285" y="100347"/>
                    <a:pt x="494482" y="95076"/>
                    <a:pt x="502269" y="95076"/>
                  </a:cubicBezTo>
                  <a:close/>
                  <a:moveTo>
                    <a:pt x="18181" y="38253"/>
                  </a:moveTo>
                  <a:cubicBezTo>
                    <a:pt x="11689" y="38253"/>
                    <a:pt x="7148" y="42314"/>
                    <a:pt x="7148" y="48048"/>
                  </a:cubicBezTo>
                  <a:cubicBezTo>
                    <a:pt x="7148" y="53685"/>
                    <a:pt x="11689" y="57746"/>
                    <a:pt x="18181" y="57746"/>
                  </a:cubicBezTo>
                  <a:cubicBezTo>
                    <a:pt x="23091" y="57746"/>
                    <a:pt x="27824" y="55899"/>
                    <a:pt x="30526" y="52204"/>
                  </a:cubicBezTo>
                  <a:lnTo>
                    <a:pt x="30526" y="43795"/>
                  </a:lnTo>
                  <a:cubicBezTo>
                    <a:pt x="27840" y="40101"/>
                    <a:pt x="23107" y="38253"/>
                    <a:pt x="18181" y="38253"/>
                  </a:cubicBezTo>
                  <a:close/>
                  <a:moveTo>
                    <a:pt x="207368" y="21627"/>
                  </a:moveTo>
                  <a:cubicBezTo>
                    <a:pt x="197806" y="21627"/>
                    <a:pt x="193073" y="29670"/>
                    <a:pt x="192705" y="36502"/>
                  </a:cubicBezTo>
                  <a:lnTo>
                    <a:pt x="222112" y="36502"/>
                  </a:lnTo>
                  <a:cubicBezTo>
                    <a:pt x="222016" y="29845"/>
                    <a:pt x="217570" y="21627"/>
                    <a:pt x="207368" y="21627"/>
                  </a:cubicBezTo>
                  <a:close/>
                  <a:moveTo>
                    <a:pt x="207448" y="15894"/>
                  </a:moveTo>
                  <a:cubicBezTo>
                    <a:pt x="220992" y="15894"/>
                    <a:pt x="228972" y="26421"/>
                    <a:pt x="228972" y="39830"/>
                  </a:cubicBezTo>
                  <a:lnTo>
                    <a:pt x="228972" y="41582"/>
                  </a:lnTo>
                  <a:lnTo>
                    <a:pt x="192705" y="41582"/>
                  </a:lnTo>
                  <a:cubicBezTo>
                    <a:pt x="193265" y="49990"/>
                    <a:pt x="199197" y="57014"/>
                    <a:pt x="208840" y="57014"/>
                  </a:cubicBezTo>
                  <a:cubicBezTo>
                    <a:pt x="213940" y="57014"/>
                    <a:pt x="219137" y="54975"/>
                    <a:pt x="222672" y="51376"/>
                  </a:cubicBezTo>
                  <a:lnTo>
                    <a:pt x="226014" y="55899"/>
                  </a:lnTo>
                  <a:cubicBezTo>
                    <a:pt x="221568" y="60342"/>
                    <a:pt x="215524" y="62731"/>
                    <a:pt x="208200" y="62731"/>
                  </a:cubicBezTo>
                  <a:cubicBezTo>
                    <a:pt x="194927" y="62731"/>
                    <a:pt x="185381" y="53207"/>
                    <a:pt x="185381" y="39257"/>
                  </a:cubicBezTo>
                  <a:cubicBezTo>
                    <a:pt x="185381" y="26341"/>
                    <a:pt x="194656" y="15894"/>
                    <a:pt x="207448" y="15894"/>
                  </a:cubicBezTo>
                  <a:close/>
                  <a:moveTo>
                    <a:pt x="20148" y="15894"/>
                  </a:moveTo>
                  <a:cubicBezTo>
                    <a:pt x="29615" y="15894"/>
                    <a:pt x="37498" y="20146"/>
                    <a:pt x="37498" y="30959"/>
                  </a:cubicBezTo>
                  <a:lnTo>
                    <a:pt x="37498" y="61632"/>
                  </a:lnTo>
                  <a:lnTo>
                    <a:pt x="30542" y="61632"/>
                  </a:lnTo>
                  <a:lnTo>
                    <a:pt x="30542" y="56552"/>
                  </a:lnTo>
                  <a:lnTo>
                    <a:pt x="30526" y="56552"/>
                  </a:lnTo>
                  <a:cubicBezTo>
                    <a:pt x="26817" y="60613"/>
                    <a:pt x="21715" y="62747"/>
                    <a:pt x="15687" y="62747"/>
                  </a:cubicBezTo>
                  <a:cubicBezTo>
                    <a:pt x="8075" y="62747"/>
                    <a:pt x="0" y="57667"/>
                    <a:pt x="0" y="47968"/>
                  </a:cubicBezTo>
                  <a:cubicBezTo>
                    <a:pt x="0" y="37983"/>
                    <a:pt x="8075" y="33285"/>
                    <a:pt x="15687" y="33285"/>
                  </a:cubicBezTo>
                  <a:cubicBezTo>
                    <a:pt x="21811" y="33285"/>
                    <a:pt x="26912" y="35228"/>
                    <a:pt x="30526" y="39384"/>
                  </a:cubicBezTo>
                  <a:lnTo>
                    <a:pt x="30526" y="31326"/>
                  </a:lnTo>
                  <a:cubicBezTo>
                    <a:pt x="30526" y="25322"/>
                    <a:pt x="25697" y="21898"/>
                    <a:pt x="19205" y="21898"/>
                  </a:cubicBezTo>
                  <a:cubicBezTo>
                    <a:pt x="13832" y="21898"/>
                    <a:pt x="9466" y="23841"/>
                    <a:pt x="5485" y="28093"/>
                  </a:cubicBezTo>
                  <a:lnTo>
                    <a:pt x="2239" y="23283"/>
                  </a:lnTo>
                  <a:cubicBezTo>
                    <a:pt x="7068" y="18299"/>
                    <a:pt x="12825" y="15894"/>
                    <a:pt x="20148" y="15894"/>
                  </a:cubicBezTo>
                  <a:close/>
                  <a:moveTo>
                    <a:pt x="108130" y="4810"/>
                  </a:moveTo>
                  <a:lnTo>
                    <a:pt x="115086" y="4810"/>
                  </a:lnTo>
                  <a:lnTo>
                    <a:pt x="115086" y="17009"/>
                  </a:lnTo>
                  <a:lnTo>
                    <a:pt x="124184" y="17009"/>
                  </a:lnTo>
                  <a:lnTo>
                    <a:pt x="124184" y="23108"/>
                  </a:lnTo>
                  <a:lnTo>
                    <a:pt x="115086" y="23108"/>
                  </a:lnTo>
                  <a:lnTo>
                    <a:pt x="115086" y="50819"/>
                  </a:lnTo>
                  <a:cubicBezTo>
                    <a:pt x="115086" y="54147"/>
                    <a:pt x="116573" y="56552"/>
                    <a:pt x="119627" y="56552"/>
                  </a:cubicBezTo>
                  <a:cubicBezTo>
                    <a:pt x="121578" y="56552"/>
                    <a:pt x="123433" y="55724"/>
                    <a:pt x="124360" y="54705"/>
                  </a:cubicBezTo>
                  <a:lnTo>
                    <a:pt x="126407" y="59880"/>
                  </a:lnTo>
                  <a:cubicBezTo>
                    <a:pt x="124648" y="61537"/>
                    <a:pt x="122138" y="62747"/>
                    <a:pt x="118060" y="62747"/>
                  </a:cubicBezTo>
                  <a:cubicBezTo>
                    <a:pt x="111472" y="62747"/>
                    <a:pt x="108130" y="58957"/>
                    <a:pt x="108130" y="52300"/>
                  </a:cubicBezTo>
                  <a:lnTo>
                    <a:pt x="108130" y="23108"/>
                  </a:lnTo>
                  <a:lnTo>
                    <a:pt x="100710" y="23108"/>
                  </a:lnTo>
                  <a:lnTo>
                    <a:pt x="100710" y="17009"/>
                  </a:lnTo>
                  <a:lnTo>
                    <a:pt x="108130" y="17009"/>
                  </a:lnTo>
                  <a:close/>
                  <a:moveTo>
                    <a:pt x="54161" y="4810"/>
                  </a:moveTo>
                  <a:lnTo>
                    <a:pt x="61117" y="4810"/>
                  </a:lnTo>
                  <a:lnTo>
                    <a:pt x="61117" y="17009"/>
                  </a:lnTo>
                  <a:lnTo>
                    <a:pt x="70215" y="17009"/>
                  </a:lnTo>
                  <a:lnTo>
                    <a:pt x="70215" y="23108"/>
                  </a:lnTo>
                  <a:lnTo>
                    <a:pt x="61117" y="23108"/>
                  </a:lnTo>
                  <a:lnTo>
                    <a:pt x="61117" y="50819"/>
                  </a:lnTo>
                  <a:cubicBezTo>
                    <a:pt x="61117" y="54147"/>
                    <a:pt x="62604" y="56552"/>
                    <a:pt x="65658" y="56552"/>
                  </a:cubicBezTo>
                  <a:cubicBezTo>
                    <a:pt x="67609" y="56552"/>
                    <a:pt x="69464" y="55724"/>
                    <a:pt x="70391" y="54705"/>
                  </a:cubicBezTo>
                  <a:lnTo>
                    <a:pt x="72438" y="59880"/>
                  </a:lnTo>
                  <a:cubicBezTo>
                    <a:pt x="70679" y="61537"/>
                    <a:pt x="68169" y="62747"/>
                    <a:pt x="64091" y="62747"/>
                  </a:cubicBezTo>
                  <a:cubicBezTo>
                    <a:pt x="57503" y="62747"/>
                    <a:pt x="54161" y="58957"/>
                    <a:pt x="54161" y="52300"/>
                  </a:cubicBezTo>
                  <a:lnTo>
                    <a:pt x="54161" y="23108"/>
                  </a:lnTo>
                  <a:lnTo>
                    <a:pt x="46741" y="23108"/>
                  </a:lnTo>
                  <a:lnTo>
                    <a:pt x="46741" y="17009"/>
                  </a:lnTo>
                  <a:lnTo>
                    <a:pt x="54161" y="17009"/>
                  </a:lnTo>
                  <a:close/>
                  <a:moveTo>
                    <a:pt x="135394" y="0"/>
                  </a:moveTo>
                  <a:lnTo>
                    <a:pt x="142350" y="0"/>
                  </a:lnTo>
                  <a:lnTo>
                    <a:pt x="142350" y="23474"/>
                  </a:lnTo>
                  <a:cubicBezTo>
                    <a:pt x="145500" y="19779"/>
                    <a:pt x="151625" y="15894"/>
                    <a:pt x="158405" y="15894"/>
                  </a:cubicBezTo>
                  <a:cubicBezTo>
                    <a:pt x="167775" y="15894"/>
                    <a:pt x="172685" y="20416"/>
                    <a:pt x="172685" y="30115"/>
                  </a:cubicBezTo>
                  <a:lnTo>
                    <a:pt x="172685" y="61616"/>
                  </a:lnTo>
                  <a:lnTo>
                    <a:pt x="165729" y="61616"/>
                  </a:lnTo>
                  <a:lnTo>
                    <a:pt x="165729" y="32249"/>
                  </a:lnTo>
                  <a:cubicBezTo>
                    <a:pt x="165729" y="24398"/>
                    <a:pt x="161651" y="22089"/>
                    <a:pt x="155622" y="22089"/>
                  </a:cubicBezTo>
                  <a:cubicBezTo>
                    <a:pt x="150249" y="22089"/>
                    <a:pt x="145052" y="25417"/>
                    <a:pt x="142350" y="29016"/>
                  </a:cubicBezTo>
                  <a:lnTo>
                    <a:pt x="142350" y="61632"/>
                  </a:lnTo>
                  <a:lnTo>
                    <a:pt x="135394" y="61632"/>
                  </a:lnTo>
                  <a:close/>
                </a:path>
              </a:pathLst>
            </a:custGeom>
            <a:grpFill/>
            <a:ln w="1599" cap="flat">
              <a:noFill/>
              <a:prstDash val="solid"/>
              <a:miter/>
            </a:ln>
          </p:spPr>
          <p:txBody>
            <a:bodyPr rtlCol="0" anchor="ctr"/>
            <a:lstStyle/>
            <a:p>
              <a:endParaRPr lang="en-US" dirty="0"/>
            </a:p>
          </p:txBody>
        </p:sp>
        <p:sp>
          <p:nvSpPr>
            <p:cNvPr id="9" name="Freeform: Shape 41">
              <a:extLst>
                <a:ext uri="{FF2B5EF4-FFF2-40B4-BE49-F238E27FC236}">
                  <a16:creationId xmlns:a16="http://schemas.microsoft.com/office/drawing/2014/main" id="{6D417A23-0C3F-8D44-9ACE-73456156F486}"/>
                </a:ext>
              </a:extLst>
            </p:cNvPr>
            <p:cNvSpPr/>
            <p:nvPr/>
          </p:nvSpPr>
          <p:spPr>
            <a:xfrm>
              <a:off x="6336544" y="6053060"/>
              <a:ext cx="351716" cy="306851"/>
            </a:xfrm>
            <a:custGeom>
              <a:avLst/>
              <a:gdLst>
                <a:gd name="connsiteX0" fmla="*/ 351477 w 351716"/>
                <a:gd name="connsiteY0" fmla="*/ 149938 h 306851"/>
                <a:gd name="connsiteX1" fmla="*/ 217474 w 351716"/>
                <a:gd name="connsiteY1" fmla="*/ 143074 h 306851"/>
                <a:gd name="connsiteX2" fmla="*/ 204985 w 351716"/>
                <a:gd name="connsiteY2" fmla="*/ 136736 h 306851"/>
                <a:gd name="connsiteX3" fmla="*/ 205705 w 351716"/>
                <a:gd name="connsiteY3" fmla="*/ 122801 h 306851"/>
                <a:gd name="connsiteX4" fmla="*/ 266694 w 351716"/>
                <a:gd name="connsiteY4" fmla="*/ 3695 h 306851"/>
                <a:gd name="connsiteX5" fmla="*/ 266806 w 351716"/>
                <a:gd name="connsiteY5" fmla="*/ 3472 h 306851"/>
                <a:gd name="connsiteX6" fmla="*/ 260761 w 351716"/>
                <a:gd name="connsiteY6" fmla="*/ 0 h 306851"/>
                <a:gd name="connsiteX7" fmla="*/ 260633 w 351716"/>
                <a:gd name="connsiteY7" fmla="*/ 207 h 306851"/>
                <a:gd name="connsiteX8" fmla="*/ 187651 w 351716"/>
                <a:gd name="connsiteY8" fmla="*/ 112418 h 306851"/>
                <a:gd name="connsiteX9" fmla="*/ 175898 w 351716"/>
                <a:gd name="connsiteY9" fmla="*/ 120014 h 306851"/>
                <a:gd name="connsiteX10" fmla="*/ 164145 w 351716"/>
                <a:gd name="connsiteY10" fmla="*/ 112418 h 306851"/>
                <a:gd name="connsiteX11" fmla="*/ 91083 w 351716"/>
                <a:gd name="connsiteY11" fmla="*/ 207 h 306851"/>
                <a:gd name="connsiteX12" fmla="*/ 90955 w 351716"/>
                <a:gd name="connsiteY12" fmla="*/ 0 h 306851"/>
                <a:gd name="connsiteX13" fmla="*/ 84911 w 351716"/>
                <a:gd name="connsiteY13" fmla="*/ 3472 h 306851"/>
                <a:gd name="connsiteX14" fmla="*/ 85023 w 351716"/>
                <a:gd name="connsiteY14" fmla="*/ 3695 h 306851"/>
                <a:gd name="connsiteX15" fmla="*/ 146091 w 351716"/>
                <a:gd name="connsiteY15" fmla="*/ 122801 h 306851"/>
                <a:gd name="connsiteX16" fmla="*/ 146811 w 351716"/>
                <a:gd name="connsiteY16" fmla="*/ 136736 h 306851"/>
                <a:gd name="connsiteX17" fmla="*/ 134322 w 351716"/>
                <a:gd name="connsiteY17" fmla="*/ 143074 h 306851"/>
                <a:gd name="connsiteX18" fmla="*/ 240 w 351716"/>
                <a:gd name="connsiteY18" fmla="*/ 149938 h 306851"/>
                <a:gd name="connsiteX19" fmla="*/ 0 w 351716"/>
                <a:gd name="connsiteY19" fmla="*/ 149954 h 306851"/>
                <a:gd name="connsiteX20" fmla="*/ 0 w 351716"/>
                <a:gd name="connsiteY20" fmla="*/ 156898 h 306851"/>
                <a:gd name="connsiteX21" fmla="*/ 240 w 351716"/>
                <a:gd name="connsiteY21" fmla="*/ 156914 h 306851"/>
                <a:gd name="connsiteX22" fmla="*/ 134322 w 351716"/>
                <a:gd name="connsiteY22" fmla="*/ 163857 h 306851"/>
                <a:gd name="connsiteX23" fmla="*/ 146811 w 351716"/>
                <a:gd name="connsiteY23" fmla="*/ 170196 h 306851"/>
                <a:gd name="connsiteX24" fmla="*/ 146091 w 351716"/>
                <a:gd name="connsiteY24" fmla="*/ 184130 h 306851"/>
                <a:gd name="connsiteX25" fmla="*/ 85023 w 351716"/>
                <a:gd name="connsiteY25" fmla="*/ 303157 h 306851"/>
                <a:gd name="connsiteX26" fmla="*/ 84911 w 351716"/>
                <a:gd name="connsiteY26" fmla="*/ 303380 h 306851"/>
                <a:gd name="connsiteX27" fmla="*/ 90955 w 351716"/>
                <a:gd name="connsiteY27" fmla="*/ 306852 h 306851"/>
                <a:gd name="connsiteX28" fmla="*/ 91083 w 351716"/>
                <a:gd name="connsiteY28" fmla="*/ 306645 h 306851"/>
                <a:gd name="connsiteX29" fmla="*/ 164145 w 351716"/>
                <a:gd name="connsiteY29" fmla="*/ 194514 h 306851"/>
                <a:gd name="connsiteX30" fmla="*/ 175898 w 351716"/>
                <a:gd name="connsiteY30" fmla="*/ 186917 h 306851"/>
                <a:gd name="connsiteX31" fmla="*/ 187651 w 351716"/>
                <a:gd name="connsiteY31" fmla="*/ 194514 h 306851"/>
                <a:gd name="connsiteX32" fmla="*/ 260633 w 351716"/>
                <a:gd name="connsiteY32" fmla="*/ 306645 h 306851"/>
                <a:gd name="connsiteX33" fmla="*/ 260761 w 351716"/>
                <a:gd name="connsiteY33" fmla="*/ 306852 h 306851"/>
                <a:gd name="connsiteX34" fmla="*/ 266806 w 351716"/>
                <a:gd name="connsiteY34" fmla="*/ 303380 h 306851"/>
                <a:gd name="connsiteX35" fmla="*/ 266694 w 351716"/>
                <a:gd name="connsiteY35" fmla="*/ 303157 h 306851"/>
                <a:gd name="connsiteX36" fmla="*/ 205705 w 351716"/>
                <a:gd name="connsiteY36" fmla="*/ 184130 h 306851"/>
                <a:gd name="connsiteX37" fmla="*/ 204985 w 351716"/>
                <a:gd name="connsiteY37" fmla="*/ 170196 h 306851"/>
                <a:gd name="connsiteX38" fmla="*/ 217474 w 351716"/>
                <a:gd name="connsiteY38" fmla="*/ 163857 h 306851"/>
                <a:gd name="connsiteX39" fmla="*/ 351477 w 351716"/>
                <a:gd name="connsiteY39" fmla="*/ 156914 h 306851"/>
                <a:gd name="connsiteX40" fmla="*/ 351717 w 351716"/>
                <a:gd name="connsiteY40" fmla="*/ 156898 h 306851"/>
                <a:gd name="connsiteX41" fmla="*/ 351717 w 351716"/>
                <a:gd name="connsiteY41" fmla="*/ 149954 h 306851"/>
                <a:gd name="connsiteX42" fmla="*/ 351477 w 351716"/>
                <a:gd name="connsiteY42" fmla="*/ 149938 h 306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51716" h="306851">
                  <a:moveTo>
                    <a:pt x="351477" y="149938"/>
                  </a:moveTo>
                  <a:cubicBezTo>
                    <a:pt x="314122" y="148760"/>
                    <a:pt x="248528" y="145129"/>
                    <a:pt x="217474" y="143074"/>
                  </a:cubicBezTo>
                  <a:cubicBezTo>
                    <a:pt x="211142" y="142660"/>
                    <a:pt x="207288" y="140702"/>
                    <a:pt x="204985" y="136736"/>
                  </a:cubicBezTo>
                  <a:cubicBezTo>
                    <a:pt x="202683" y="132771"/>
                    <a:pt x="202907" y="128471"/>
                    <a:pt x="205705" y="122801"/>
                  </a:cubicBezTo>
                  <a:cubicBezTo>
                    <a:pt x="219745" y="94374"/>
                    <a:pt x="248832" y="36867"/>
                    <a:pt x="266694" y="3695"/>
                  </a:cubicBezTo>
                  <a:lnTo>
                    <a:pt x="266806" y="3472"/>
                  </a:lnTo>
                  <a:lnTo>
                    <a:pt x="260761" y="0"/>
                  </a:lnTo>
                  <a:lnTo>
                    <a:pt x="260633" y="207"/>
                  </a:lnTo>
                  <a:cubicBezTo>
                    <a:pt x="240757" y="32122"/>
                    <a:pt x="204858" y="86810"/>
                    <a:pt x="187651" y="112418"/>
                  </a:cubicBezTo>
                  <a:cubicBezTo>
                    <a:pt x="184118" y="117673"/>
                    <a:pt x="180504" y="120014"/>
                    <a:pt x="175898" y="120014"/>
                  </a:cubicBezTo>
                  <a:cubicBezTo>
                    <a:pt x="171293" y="120014"/>
                    <a:pt x="167663" y="117673"/>
                    <a:pt x="164145" y="112418"/>
                  </a:cubicBezTo>
                  <a:cubicBezTo>
                    <a:pt x="146044" y="85488"/>
                    <a:pt x="110576" y="31517"/>
                    <a:pt x="91083" y="207"/>
                  </a:cubicBezTo>
                  <a:lnTo>
                    <a:pt x="90955" y="0"/>
                  </a:lnTo>
                  <a:lnTo>
                    <a:pt x="84911" y="3472"/>
                  </a:lnTo>
                  <a:lnTo>
                    <a:pt x="85023" y="3695"/>
                  </a:lnTo>
                  <a:cubicBezTo>
                    <a:pt x="102725" y="36581"/>
                    <a:pt x="131860" y="93992"/>
                    <a:pt x="146091" y="122801"/>
                  </a:cubicBezTo>
                  <a:cubicBezTo>
                    <a:pt x="148890" y="128471"/>
                    <a:pt x="149114" y="132771"/>
                    <a:pt x="146811" y="136736"/>
                  </a:cubicBezTo>
                  <a:cubicBezTo>
                    <a:pt x="144508" y="140702"/>
                    <a:pt x="140655" y="142660"/>
                    <a:pt x="134322" y="143074"/>
                  </a:cubicBezTo>
                  <a:cubicBezTo>
                    <a:pt x="103300" y="145129"/>
                    <a:pt x="37690" y="148760"/>
                    <a:pt x="240" y="149938"/>
                  </a:cubicBezTo>
                  <a:lnTo>
                    <a:pt x="0" y="149954"/>
                  </a:lnTo>
                  <a:lnTo>
                    <a:pt x="0" y="156898"/>
                  </a:lnTo>
                  <a:lnTo>
                    <a:pt x="240" y="156914"/>
                  </a:lnTo>
                  <a:cubicBezTo>
                    <a:pt x="36699" y="158060"/>
                    <a:pt x="101541" y="161675"/>
                    <a:pt x="134322" y="163857"/>
                  </a:cubicBezTo>
                  <a:cubicBezTo>
                    <a:pt x="140655" y="164271"/>
                    <a:pt x="144508" y="166230"/>
                    <a:pt x="146811" y="170196"/>
                  </a:cubicBezTo>
                  <a:cubicBezTo>
                    <a:pt x="149114" y="174161"/>
                    <a:pt x="148890" y="178461"/>
                    <a:pt x="146091" y="184130"/>
                  </a:cubicBezTo>
                  <a:cubicBezTo>
                    <a:pt x="132419" y="211809"/>
                    <a:pt x="102805" y="270128"/>
                    <a:pt x="85023" y="303157"/>
                  </a:cubicBezTo>
                  <a:lnTo>
                    <a:pt x="84911" y="303380"/>
                  </a:lnTo>
                  <a:lnTo>
                    <a:pt x="90955" y="306852"/>
                  </a:lnTo>
                  <a:lnTo>
                    <a:pt x="91083" y="306645"/>
                  </a:lnTo>
                  <a:cubicBezTo>
                    <a:pt x="111008" y="274651"/>
                    <a:pt x="146459" y="220823"/>
                    <a:pt x="164145" y="194514"/>
                  </a:cubicBezTo>
                  <a:cubicBezTo>
                    <a:pt x="167679" y="189258"/>
                    <a:pt x="171293" y="186917"/>
                    <a:pt x="175898" y="186917"/>
                  </a:cubicBezTo>
                  <a:cubicBezTo>
                    <a:pt x="180504" y="186917"/>
                    <a:pt x="184133" y="189258"/>
                    <a:pt x="187651" y="194514"/>
                  </a:cubicBezTo>
                  <a:cubicBezTo>
                    <a:pt x="205577" y="221189"/>
                    <a:pt x="240917" y="274985"/>
                    <a:pt x="260633" y="306645"/>
                  </a:cubicBezTo>
                  <a:lnTo>
                    <a:pt x="260761" y="306852"/>
                  </a:lnTo>
                  <a:lnTo>
                    <a:pt x="266806" y="303380"/>
                  </a:lnTo>
                  <a:lnTo>
                    <a:pt x="266694" y="303157"/>
                  </a:lnTo>
                  <a:cubicBezTo>
                    <a:pt x="249296" y="270829"/>
                    <a:pt x="220097" y="213258"/>
                    <a:pt x="205705" y="184130"/>
                  </a:cubicBezTo>
                  <a:cubicBezTo>
                    <a:pt x="202907" y="178461"/>
                    <a:pt x="202683" y="174161"/>
                    <a:pt x="204985" y="170196"/>
                  </a:cubicBezTo>
                  <a:cubicBezTo>
                    <a:pt x="207288" y="166230"/>
                    <a:pt x="211142" y="164271"/>
                    <a:pt x="217474" y="163857"/>
                  </a:cubicBezTo>
                  <a:cubicBezTo>
                    <a:pt x="250303" y="161675"/>
                    <a:pt x="315130" y="158060"/>
                    <a:pt x="351477" y="156914"/>
                  </a:cubicBezTo>
                  <a:lnTo>
                    <a:pt x="351717" y="156898"/>
                  </a:lnTo>
                  <a:lnTo>
                    <a:pt x="351717" y="149954"/>
                  </a:lnTo>
                  <a:lnTo>
                    <a:pt x="351477" y="149938"/>
                  </a:lnTo>
                  <a:close/>
                </a:path>
              </a:pathLst>
            </a:custGeom>
            <a:grpFill/>
            <a:ln w="1599" cap="flat">
              <a:noFill/>
              <a:prstDash val="solid"/>
              <a:miter/>
            </a:ln>
          </p:spPr>
          <p:txBody>
            <a:bodyPr rtlCol="0" anchor="ctr"/>
            <a:lstStyle/>
            <a:p>
              <a:endParaRPr lang="en-US" dirty="0"/>
            </a:p>
          </p:txBody>
        </p:sp>
        <p:sp>
          <p:nvSpPr>
            <p:cNvPr id="10" name="Freeform: Shape 42">
              <a:extLst>
                <a:ext uri="{FF2B5EF4-FFF2-40B4-BE49-F238E27FC236}">
                  <a16:creationId xmlns:a16="http://schemas.microsoft.com/office/drawing/2014/main" id="{D9EBD212-A63A-3142-87AD-C4FE6301BA80}"/>
                </a:ext>
              </a:extLst>
            </p:cNvPr>
            <p:cNvSpPr/>
            <p:nvPr/>
          </p:nvSpPr>
          <p:spPr>
            <a:xfrm>
              <a:off x="6722033" y="6049907"/>
              <a:ext cx="1201864" cy="312744"/>
            </a:xfrm>
            <a:custGeom>
              <a:avLst/>
              <a:gdLst>
                <a:gd name="connsiteX0" fmla="*/ 710820 w 1201864"/>
                <a:gd name="connsiteY0" fmla="*/ 45706 h 312744"/>
                <a:gd name="connsiteX1" fmla="*/ 710820 w 1201864"/>
                <a:gd name="connsiteY1" fmla="*/ 151005 h 312744"/>
                <a:gd name="connsiteX2" fmla="*/ 790422 w 1201864"/>
                <a:gd name="connsiteY2" fmla="*/ 151005 h 312744"/>
                <a:gd name="connsiteX3" fmla="*/ 835053 w 1201864"/>
                <a:gd name="connsiteY3" fmla="*/ 136545 h 312744"/>
                <a:gd name="connsiteX4" fmla="*/ 850899 w 1201864"/>
                <a:gd name="connsiteY4" fmla="*/ 100394 h 312744"/>
                <a:gd name="connsiteX5" fmla="*/ 834557 w 1201864"/>
                <a:gd name="connsiteY5" fmla="*/ 61616 h 312744"/>
                <a:gd name="connsiteX6" fmla="*/ 785769 w 1201864"/>
                <a:gd name="connsiteY6" fmla="*/ 45706 h 312744"/>
                <a:gd name="connsiteX7" fmla="*/ 466817 w 1201864"/>
                <a:gd name="connsiteY7" fmla="*/ 42155 h 312744"/>
                <a:gd name="connsiteX8" fmla="*/ 364652 w 1201864"/>
                <a:gd name="connsiteY8" fmla="*/ 155305 h 312744"/>
                <a:gd name="connsiteX9" fmla="*/ 466273 w 1201864"/>
                <a:gd name="connsiteY9" fmla="*/ 270192 h 312744"/>
                <a:gd name="connsiteX10" fmla="*/ 567879 w 1201864"/>
                <a:gd name="connsiteY10" fmla="*/ 157041 h 312744"/>
                <a:gd name="connsiteX11" fmla="*/ 466817 w 1201864"/>
                <a:gd name="connsiteY11" fmla="*/ 42155 h 312744"/>
                <a:gd name="connsiteX12" fmla="*/ 665007 w 1201864"/>
                <a:gd name="connsiteY12" fmla="*/ 2325 h 312744"/>
                <a:gd name="connsiteX13" fmla="*/ 786281 w 1201864"/>
                <a:gd name="connsiteY13" fmla="*/ 2325 h 312744"/>
                <a:gd name="connsiteX14" fmla="*/ 869177 w 1201864"/>
                <a:gd name="connsiteY14" fmla="*/ 28777 h 312744"/>
                <a:gd name="connsiteX15" fmla="*/ 900247 w 1201864"/>
                <a:gd name="connsiteY15" fmla="*/ 99534 h 312744"/>
                <a:gd name="connsiteX16" fmla="*/ 881090 w 1201864"/>
                <a:gd name="connsiteY16" fmla="*/ 154795 h 312744"/>
                <a:gd name="connsiteX17" fmla="*/ 830527 w 1201864"/>
                <a:gd name="connsiteY17" fmla="*/ 186280 h 312744"/>
                <a:gd name="connsiteX18" fmla="*/ 922410 w 1201864"/>
                <a:gd name="connsiteY18" fmla="*/ 309989 h 312744"/>
                <a:gd name="connsiteX19" fmla="*/ 865483 w 1201864"/>
                <a:gd name="connsiteY19" fmla="*/ 309989 h 312744"/>
                <a:gd name="connsiteX20" fmla="*/ 780940 w 1201864"/>
                <a:gd name="connsiteY20" fmla="*/ 193892 h 312744"/>
                <a:gd name="connsiteX21" fmla="*/ 710820 w 1201864"/>
                <a:gd name="connsiteY21" fmla="*/ 193892 h 312744"/>
                <a:gd name="connsiteX22" fmla="*/ 710820 w 1201864"/>
                <a:gd name="connsiteY22" fmla="*/ 309973 h 312744"/>
                <a:gd name="connsiteX23" fmla="*/ 665007 w 1201864"/>
                <a:gd name="connsiteY23" fmla="*/ 309973 h 312744"/>
                <a:gd name="connsiteX24" fmla="*/ 0 w 1201864"/>
                <a:gd name="connsiteY24" fmla="*/ 2309 h 312744"/>
                <a:gd name="connsiteX25" fmla="*/ 51042 w 1201864"/>
                <a:gd name="connsiteY25" fmla="*/ 2309 h 312744"/>
                <a:gd name="connsiteX26" fmla="*/ 196798 w 1201864"/>
                <a:gd name="connsiteY26" fmla="*/ 196584 h 312744"/>
                <a:gd name="connsiteX27" fmla="*/ 222048 w 1201864"/>
                <a:gd name="connsiteY27" fmla="*/ 235187 h 312744"/>
                <a:gd name="connsiteX28" fmla="*/ 221056 w 1201864"/>
                <a:gd name="connsiteY28" fmla="*/ 202062 h 312744"/>
                <a:gd name="connsiteX29" fmla="*/ 221072 w 1201864"/>
                <a:gd name="connsiteY29" fmla="*/ 202062 h 312744"/>
                <a:gd name="connsiteX30" fmla="*/ 221072 w 1201864"/>
                <a:gd name="connsiteY30" fmla="*/ 2309 h 312744"/>
                <a:gd name="connsiteX31" fmla="*/ 268932 w 1201864"/>
                <a:gd name="connsiteY31" fmla="*/ 2309 h 312744"/>
                <a:gd name="connsiteX32" fmla="*/ 268932 w 1201864"/>
                <a:gd name="connsiteY32" fmla="*/ 309973 h 312744"/>
                <a:gd name="connsiteX33" fmla="*/ 222719 w 1201864"/>
                <a:gd name="connsiteY33" fmla="*/ 309973 h 312744"/>
                <a:gd name="connsiteX34" fmla="*/ 68488 w 1201864"/>
                <a:gd name="connsiteY34" fmla="*/ 104662 h 312744"/>
                <a:gd name="connsiteX35" fmla="*/ 48276 w 1201864"/>
                <a:gd name="connsiteY35" fmla="*/ 72986 h 312744"/>
                <a:gd name="connsiteX36" fmla="*/ 49076 w 1201864"/>
                <a:gd name="connsiteY36" fmla="*/ 96827 h 312744"/>
                <a:gd name="connsiteX37" fmla="*/ 49076 w 1201864"/>
                <a:gd name="connsiteY37" fmla="*/ 309989 h 312744"/>
                <a:gd name="connsiteX38" fmla="*/ 0 w 1201864"/>
                <a:gd name="connsiteY38" fmla="*/ 309989 h 312744"/>
                <a:gd name="connsiteX39" fmla="*/ 1093927 w 1201864"/>
                <a:gd name="connsiteY39" fmla="*/ 382 h 312744"/>
                <a:gd name="connsiteX40" fmla="*/ 1198330 w 1201864"/>
                <a:gd name="connsiteY40" fmla="*/ 36453 h 312744"/>
                <a:gd name="connsiteX41" fmla="*/ 1170426 w 1201864"/>
                <a:gd name="connsiteY41" fmla="*/ 74929 h 312744"/>
                <a:gd name="connsiteX42" fmla="*/ 1094502 w 1201864"/>
                <a:gd name="connsiteY42" fmla="*/ 42537 h 312744"/>
                <a:gd name="connsiteX43" fmla="*/ 988164 w 1201864"/>
                <a:gd name="connsiteY43" fmla="*/ 155687 h 312744"/>
                <a:gd name="connsiteX44" fmla="*/ 1093927 w 1201864"/>
                <a:gd name="connsiteY44" fmla="*/ 270574 h 312744"/>
                <a:gd name="connsiteX45" fmla="*/ 1173385 w 1201864"/>
                <a:gd name="connsiteY45" fmla="*/ 233802 h 312744"/>
                <a:gd name="connsiteX46" fmla="*/ 1201864 w 1201864"/>
                <a:gd name="connsiteY46" fmla="*/ 273647 h 312744"/>
                <a:gd name="connsiteX47" fmla="*/ 1094518 w 1201864"/>
                <a:gd name="connsiteY47" fmla="*/ 312744 h 312744"/>
                <a:gd name="connsiteX48" fmla="*/ 936002 w 1201864"/>
                <a:gd name="connsiteY48" fmla="*/ 157423 h 312744"/>
                <a:gd name="connsiteX49" fmla="*/ 977514 w 1201864"/>
                <a:gd name="connsiteY49" fmla="*/ 47840 h 312744"/>
                <a:gd name="connsiteX50" fmla="*/ 1093927 w 1201864"/>
                <a:gd name="connsiteY50" fmla="*/ 382 h 312744"/>
                <a:gd name="connsiteX51" fmla="*/ 466321 w 1201864"/>
                <a:gd name="connsiteY51" fmla="*/ 0 h 312744"/>
                <a:gd name="connsiteX52" fmla="*/ 621144 w 1201864"/>
                <a:gd name="connsiteY52" fmla="*/ 155305 h 312744"/>
                <a:gd name="connsiteX53" fmla="*/ 466881 w 1201864"/>
                <a:gd name="connsiteY53" fmla="*/ 312362 h 312744"/>
                <a:gd name="connsiteX54" fmla="*/ 311483 w 1201864"/>
                <a:gd name="connsiteY54" fmla="*/ 157041 h 312744"/>
                <a:gd name="connsiteX55" fmla="*/ 352179 w 1201864"/>
                <a:gd name="connsiteY55" fmla="*/ 47458 h 312744"/>
                <a:gd name="connsiteX56" fmla="*/ 466321 w 1201864"/>
                <a:gd name="connsiteY56" fmla="*/ 0 h 31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01864" h="312744">
                  <a:moveTo>
                    <a:pt x="710820" y="45706"/>
                  </a:moveTo>
                  <a:lnTo>
                    <a:pt x="710820" y="151005"/>
                  </a:lnTo>
                  <a:lnTo>
                    <a:pt x="790422" y="151005"/>
                  </a:lnTo>
                  <a:cubicBezTo>
                    <a:pt x="809132" y="151005"/>
                    <a:pt x="824163" y="146132"/>
                    <a:pt x="835053" y="136545"/>
                  </a:cubicBezTo>
                  <a:cubicBezTo>
                    <a:pt x="845718" y="127165"/>
                    <a:pt x="850899" y="115332"/>
                    <a:pt x="850899" y="100394"/>
                  </a:cubicBezTo>
                  <a:cubicBezTo>
                    <a:pt x="850899" y="83688"/>
                    <a:pt x="845559" y="70996"/>
                    <a:pt x="834557" y="61616"/>
                  </a:cubicBezTo>
                  <a:cubicBezTo>
                    <a:pt x="823219" y="51949"/>
                    <a:pt x="806797" y="45849"/>
                    <a:pt x="785769" y="45706"/>
                  </a:cubicBezTo>
                  <a:close/>
                  <a:moveTo>
                    <a:pt x="466817" y="42155"/>
                  </a:moveTo>
                  <a:cubicBezTo>
                    <a:pt x="415967" y="42155"/>
                    <a:pt x="364652" y="77143"/>
                    <a:pt x="364652" y="155305"/>
                  </a:cubicBezTo>
                  <a:cubicBezTo>
                    <a:pt x="364652" y="212494"/>
                    <a:pt x="396074" y="270192"/>
                    <a:pt x="466273" y="270192"/>
                  </a:cubicBezTo>
                  <a:cubicBezTo>
                    <a:pt x="536457" y="270192"/>
                    <a:pt x="567879" y="213369"/>
                    <a:pt x="567879" y="157041"/>
                  </a:cubicBezTo>
                  <a:cubicBezTo>
                    <a:pt x="567879" y="72254"/>
                    <a:pt x="513446" y="42171"/>
                    <a:pt x="466817" y="42155"/>
                  </a:cubicBezTo>
                  <a:close/>
                  <a:moveTo>
                    <a:pt x="665007" y="2325"/>
                  </a:moveTo>
                  <a:lnTo>
                    <a:pt x="786281" y="2325"/>
                  </a:lnTo>
                  <a:cubicBezTo>
                    <a:pt x="821157" y="2325"/>
                    <a:pt x="849044" y="11960"/>
                    <a:pt x="869177" y="28777"/>
                  </a:cubicBezTo>
                  <a:cubicBezTo>
                    <a:pt x="889789" y="45993"/>
                    <a:pt x="900247" y="69801"/>
                    <a:pt x="900247" y="99534"/>
                  </a:cubicBezTo>
                  <a:cubicBezTo>
                    <a:pt x="900247" y="119616"/>
                    <a:pt x="893979" y="137691"/>
                    <a:pt x="881090" y="154795"/>
                  </a:cubicBezTo>
                  <a:cubicBezTo>
                    <a:pt x="872599" y="166071"/>
                    <a:pt x="859199" y="179735"/>
                    <a:pt x="830527" y="186280"/>
                  </a:cubicBezTo>
                  <a:lnTo>
                    <a:pt x="922410" y="309989"/>
                  </a:lnTo>
                  <a:lnTo>
                    <a:pt x="865483" y="309989"/>
                  </a:lnTo>
                  <a:lnTo>
                    <a:pt x="780940" y="193892"/>
                  </a:lnTo>
                  <a:lnTo>
                    <a:pt x="710820" y="193892"/>
                  </a:lnTo>
                  <a:lnTo>
                    <a:pt x="710820" y="309973"/>
                  </a:lnTo>
                  <a:lnTo>
                    <a:pt x="665007" y="309973"/>
                  </a:lnTo>
                  <a:close/>
                  <a:moveTo>
                    <a:pt x="0" y="2309"/>
                  </a:moveTo>
                  <a:lnTo>
                    <a:pt x="51042" y="2309"/>
                  </a:lnTo>
                  <a:lnTo>
                    <a:pt x="196798" y="196584"/>
                  </a:lnTo>
                  <a:cubicBezTo>
                    <a:pt x="206792" y="210073"/>
                    <a:pt x="216019" y="224836"/>
                    <a:pt x="222048" y="235187"/>
                  </a:cubicBezTo>
                  <a:cubicBezTo>
                    <a:pt x="221552" y="226285"/>
                    <a:pt x="221056" y="214229"/>
                    <a:pt x="221056" y="202062"/>
                  </a:cubicBezTo>
                  <a:lnTo>
                    <a:pt x="221072" y="202062"/>
                  </a:lnTo>
                  <a:lnTo>
                    <a:pt x="221072" y="2309"/>
                  </a:lnTo>
                  <a:lnTo>
                    <a:pt x="268932" y="2309"/>
                  </a:lnTo>
                  <a:lnTo>
                    <a:pt x="268932" y="309973"/>
                  </a:lnTo>
                  <a:lnTo>
                    <a:pt x="222719" y="309973"/>
                  </a:lnTo>
                  <a:lnTo>
                    <a:pt x="68488" y="104662"/>
                  </a:lnTo>
                  <a:cubicBezTo>
                    <a:pt x="61133" y="94756"/>
                    <a:pt x="53665" y="82430"/>
                    <a:pt x="48276" y="72986"/>
                  </a:cubicBezTo>
                  <a:cubicBezTo>
                    <a:pt x="48708" y="80169"/>
                    <a:pt x="49076" y="88832"/>
                    <a:pt x="49076" y="96827"/>
                  </a:cubicBezTo>
                  <a:lnTo>
                    <a:pt x="49076" y="309989"/>
                  </a:lnTo>
                  <a:lnTo>
                    <a:pt x="0" y="309989"/>
                  </a:lnTo>
                  <a:close/>
                  <a:moveTo>
                    <a:pt x="1093927" y="382"/>
                  </a:moveTo>
                  <a:cubicBezTo>
                    <a:pt x="1131441" y="382"/>
                    <a:pt x="1169147" y="12597"/>
                    <a:pt x="1198330" y="36453"/>
                  </a:cubicBezTo>
                  <a:lnTo>
                    <a:pt x="1170426" y="74929"/>
                  </a:lnTo>
                  <a:cubicBezTo>
                    <a:pt x="1149638" y="53366"/>
                    <a:pt x="1120903" y="42537"/>
                    <a:pt x="1094502" y="42537"/>
                  </a:cubicBezTo>
                  <a:cubicBezTo>
                    <a:pt x="1041573" y="42537"/>
                    <a:pt x="988164" y="77525"/>
                    <a:pt x="988164" y="155687"/>
                  </a:cubicBezTo>
                  <a:cubicBezTo>
                    <a:pt x="988164" y="212876"/>
                    <a:pt x="1020865" y="270574"/>
                    <a:pt x="1093927" y="270574"/>
                  </a:cubicBezTo>
                  <a:cubicBezTo>
                    <a:pt x="1129922" y="270574"/>
                    <a:pt x="1156067" y="254282"/>
                    <a:pt x="1173385" y="233802"/>
                  </a:cubicBezTo>
                  <a:lnTo>
                    <a:pt x="1201864" y="273647"/>
                  </a:lnTo>
                  <a:cubicBezTo>
                    <a:pt x="1175895" y="297440"/>
                    <a:pt x="1139980" y="312744"/>
                    <a:pt x="1094518" y="312744"/>
                  </a:cubicBezTo>
                  <a:cubicBezTo>
                    <a:pt x="990451" y="312744"/>
                    <a:pt x="936002" y="234614"/>
                    <a:pt x="936002" y="157423"/>
                  </a:cubicBezTo>
                  <a:cubicBezTo>
                    <a:pt x="936002" y="115412"/>
                    <a:pt x="950746" y="76490"/>
                    <a:pt x="977514" y="47840"/>
                  </a:cubicBezTo>
                  <a:cubicBezTo>
                    <a:pt x="1006505" y="16801"/>
                    <a:pt x="1046770" y="382"/>
                    <a:pt x="1093927" y="382"/>
                  </a:cubicBezTo>
                  <a:close/>
                  <a:moveTo>
                    <a:pt x="466321" y="0"/>
                  </a:moveTo>
                  <a:cubicBezTo>
                    <a:pt x="543269" y="0"/>
                    <a:pt x="621160" y="53350"/>
                    <a:pt x="621144" y="155305"/>
                  </a:cubicBezTo>
                  <a:cubicBezTo>
                    <a:pt x="621144" y="233356"/>
                    <a:pt x="568151" y="312362"/>
                    <a:pt x="466881" y="312362"/>
                  </a:cubicBezTo>
                  <a:cubicBezTo>
                    <a:pt x="364860" y="312362"/>
                    <a:pt x="311483" y="234232"/>
                    <a:pt x="311483" y="157041"/>
                  </a:cubicBezTo>
                  <a:cubicBezTo>
                    <a:pt x="311483" y="115030"/>
                    <a:pt x="325939" y="76108"/>
                    <a:pt x="352179" y="47458"/>
                  </a:cubicBezTo>
                  <a:cubicBezTo>
                    <a:pt x="380627" y="16419"/>
                    <a:pt x="420092" y="0"/>
                    <a:pt x="466321" y="0"/>
                  </a:cubicBezTo>
                  <a:close/>
                </a:path>
              </a:pathLst>
            </a:custGeom>
            <a:grpFill/>
            <a:ln w="1599" cap="flat">
              <a:noFill/>
              <a:prstDash val="solid"/>
              <a:miter/>
            </a:ln>
          </p:spPr>
          <p:txBody>
            <a:bodyPr rtlCol="0" anchor="ctr"/>
            <a:lstStyle/>
            <a:p>
              <a:endParaRPr lang="en-US" dirty="0"/>
            </a:p>
          </p:txBody>
        </p:sp>
        <p:sp>
          <p:nvSpPr>
            <p:cNvPr id="12" name="Freeform: Shape 43">
              <a:extLst>
                <a:ext uri="{FF2B5EF4-FFF2-40B4-BE49-F238E27FC236}">
                  <a16:creationId xmlns:a16="http://schemas.microsoft.com/office/drawing/2014/main" id="{0216553A-ACE8-F74D-B407-9C21E5E02517}"/>
                </a:ext>
              </a:extLst>
            </p:cNvPr>
            <p:cNvSpPr/>
            <p:nvPr/>
          </p:nvSpPr>
          <p:spPr>
            <a:xfrm>
              <a:off x="6300357" y="6013183"/>
              <a:ext cx="1599" cy="1592"/>
            </a:xfrm>
            <a:custGeom>
              <a:avLst/>
              <a:gdLst/>
              <a:ahLst/>
              <a:cxnLst/>
              <a:rect l="l" t="t" r="r" b="b"/>
              <a:pathLst>
                <a:path w="1599" h="1592"/>
              </a:pathLst>
            </a:custGeom>
            <a:grpFill/>
            <a:ln w="1599"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530555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ondary Divider">
    <p:bg>
      <p:bgPr>
        <a:solidFill>
          <a:srgbClr val="E5E3D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1058A-729C-4C6A-8611-9065C061D64B}"/>
              </a:ext>
            </a:extLst>
          </p:cNvPr>
          <p:cNvSpPr>
            <a:spLocks noGrp="1"/>
          </p:cNvSpPr>
          <p:nvPr>
            <p:ph type="title" hasCustomPrompt="1"/>
          </p:nvPr>
        </p:nvSpPr>
        <p:spPr>
          <a:xfrm>
            <a:off x="1219200" y="2247984"/>
            <a:ext cx="10287000" cy="877130"/>
          </a:xfrm>
        </p:spPr>
        <p:txBody>
          <a:bodyPr tIns="45720" bIns="45720" anchor="t" anchorCtr="0">
            <a:noAutofit/>
          </a:bodyPr>
          <a:lstStyle>
            <a:lvl1pPr>
              <a:lnSpc>
                <a:spcPct val="100000"/>
              </a:lnSpc>
              <a:spcBef>
                <a:spcPts val="600"/>
              </a:spcBef>
              <a:spcAft>
                <a:spcPts val="1000"/>
              </a:spcAft>
              <a:defRPr sz="4500" cap="none" spc="0" baseline="0">
                <a:solidFill>
                  <a:schemeClr val="tx1"/>
                </a:solidFill>
                <a:latin typeface="Roboto Light" pitchFamily="2" charset="0"/>
                <a:ea typeface="Roboto Light" pitchFamily="2" charset="0"/>
              </a:defRPr>
            </a:lvl1pPr>
          </a:lstStyle>
          <a:p>
            <a:r>
              <a:rPr lang="en-US" dirty="0"/>
              <a:t>Secondary Divider</a:t>
            </a:r>
          </a:p>
        </p:txBody>
      </p:sp>
      <p:sp>
        <p:nvSpPr>
          <p:cNvPr id="3" name="Text Placeholder 2">
            <a:extLst>
              <a:ext uri="{FF2B5EF4-FFF2-40B4-BE49-F238E27FC236}">
                <a16:creationId xmlns:a16="http://schemas.microsoft.com/office/drawing/2014/main" id="{48330328-7DD6-4F37-B3D1-A02876CCA0C5}"/>
              </a:ext>
            </a:extLst>
          </p:cNvPr>
          <p:cNvSpPr>
            <a:spLocks noGrp="1"/>
          </p:cNvSpPr>
          <p:nvPr>
            <p:ph type="body" idx="1" hasCustomPrompt="1"/>
          </p:nvPr>
        </p:nvSpPr>
        <p:spPr>
          <a:xfrm>
            <a:off x="1219200" y="3124200"/>
            <a:ext cx="10287000" cy="914400"/>
          </a:xfrm>
          <a:prstGeom prst="rect">
            <a:avLst/>
          </a:prstGeom>
        </p:spPr>
        <p:txBody>
          <a:bodyPr/>
          <a:lstStyle>
            <a:lvl1pPr marL="0" indent="0">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Here</a:t>
            </a:r>
          </a:p>
        </p:txBody>
      </p:sp>
      <p:cxnSp>
        <p:nvCxnSpPr>
          <p:cNvPr id="7" name="Straight Connector 6">
            <a:extLst>
              <a:ext uri="{FF2B5EF4-FFF2-40B4-BE49-F238E27FC236}">
                <a16:creationId xmlns:a16="http://schemas.microsoft.com/office/drawing/2014/main" id="{06E9ED99-F186-4C22-AD00-6B49E9EA34BD}"/>
              </a:ext>
            </a:extLst>
          </p:cNvPr>
          <p:cNvCxnSpPr/>
          <p:nvPr userDrawn="1"/>
        </p:nvCxnSpPr>
        <p:spPr bwMode="auto">
          <a:xfrm>
            <a:off x="1219200" y="2180803"/>
            <a:ext cx="11049000" cy="0"/>
          </a:xfrm>
          <a:prstGeom prst="line">
            <a:avLst/>
          </a:prstGeom>
          <a:solidFill>
            <a:schemeClr val="accent1"/>
          </a:solidFill>
          <a:ln w="9525" cap="flat" cmpd="sng" algn="ctr">
            <a:solidFill>
              <a:schemeClr val="bg2">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0" name="Group 39">
            <a:extLst>
              <a:ext uri="{FF2B5EF4-FFF2-40B4-BE49-F238E27FC236}">
                <a16:creationId xmlns:a16="http://schemas.microsoft.com/office/drawing/2014/main" id="{9DC8C41A-01FF-4A0F-91BA-5E4E2AA67BC2}"/>
              </a:ext>
            </a:extLst>
          </p:cNvPr>
          <p:cNvGrpSpPr>
            <a:grpSpLocks noChangeAspect="1"/>
          </p:cNvGrpSpPr>
          <p:nvPr userDrawn="1"/>
        </p:nvGrpSpPr>
        <p:grpSpPr>
          <a:xfrm>
            <a:off x="8969586" y="5928519"/>
            <a:ext cx="2496312" cy="396081"/>
            <a:chOff x="6300357" y="6013183"/>
            <a:chExt cx="2202533" cy="349468"/>
          </a:xfrm>
        </p:grpSpPr>
        <p:sp>
          <p:nvSpPr>
            <p:cNvPr id="41" name="Freeform: Shape 40">
              <a:extLst>
                <a:ext uri="{FF2B5EF4-FFF2-40B4-BE49-F238E27FC236}">
                  <a16:creationId xmlns:a16="http://schemas.microsoft.com/office/drawing/2014/main" id="{BCF87D22-7295-4215-BFA9-E863C382C5C3}"/>
                </a:ext>
              </a:extLst>
            </p:cNvPr>
            <p:cNvSpPr/>
            <p:nvPr/>
          </p:nvSpPr>
          <p:spPr>
            <a:xfrm>
              <a:off x="7993841" y="6070243"/>
              <a:ext cx="509049" cy="271752"/>
            </a:xfrm>
            <a:custGeom>
              <a:avLst/>
              <a:gdLst>
                <a:gd name="connsiteX0" fmla="*/ 204393 w 509049"/>
                <a:gd name="connsiteY0" fmla="*/ 230266 h 271752"/>
                <a:gd name="connsiteX1" fmla="*/ 193360 w 509049"/>
                <a:gd name="connsiteY1" fmla="*/ 240061 h 271752"/>
                <a:gd name="connsiteX2" fmla="*/ 204393 w 509049"/>
                <a:gd name="connsiteY2" fmla="*/ 249759 h 271752"/>
                <a:gd name="connsiteX3" fmla="*/ 216738 w 509049"/>
                <a:gd name="connsiteY3" fmla="*/ 244217 h 271752"/>
                <a:gd name="connsiteX4" fmla="*/ 216738 w 509049"/>
                <a:gd name="connsiteY4" fmla="*/ 235808 h 271752"/>
                <a:gd name="connsiteX5" fmla="*/ 204393 w 509049"/>
                <a:gd name="connsiteY5" fmla="*/ 230266 h 271752"/>
                <a:gd name="connsiteX6" fmla="*/ 313179 w 509049"/>
                <a:gd name="connsiteY6" fmla="*/ 214102 h 271752"/>
                <a:gd name="connsiteX7" fmla="*/ 298244 w 509049"/>
                <a:gd name="connsiteY7" fmla="*/ 231286 h 271752"/>
                <a:gd name="connsiteX8" fmla="*/ 313179 w 509049"/>
                <a:gd name="connsiteY8" fmla="*/ 248565 h 271752"/>
                <a:gd name="connsiteX9" fmla="*/ 328019 w 509049"/>
                <a:gd name="connsiteY9" fmla="*/ 231286 h 271752"/>
                <a:gd name="connsiteX10" fmla="*/ 313179 w 509049"/>
                <a:gd name="connsiteY10" fmla="*/ 214102 h 271752"/>
                <a:gd name="connsiteX11" fmla="*/ 258011 w 509049"/>
                <a:gd name="connsiteY11" fmla="*/ 214102 h 271752"/>
                <a:gd name="connsiteX12" fmla="*/ 243635 w 509049"/>
                <a:gd name="connsiteY12" fmla="*/ 231095 h 271752"/>
                <a:gd name="connsiteX13" fmla="*/ 258011 w 509049"/>
                <a:gd name="connsiteY13" fmla="*/ 248087 h 271752"/>
                <a:gd name="connsiteX14" fmla="*/ 271363 w 509049"/>
                <a:gd name="connsiteY14" fmla="*/ 240793 h 271752"/>
                <a:gd name="connsiteX15" fmla="*/ 271363 w 509049"/>
                <a:gd name="connsiteY15" fmla="*/ 221300 h 271752"/>
                <a:gd name="connsiteX16" fmla="*/ 258011 w 509049"/>
                <a:gd name="connsiteY16" fmla="*/ 214102 h 271752"/>
                <a:gd name="connsiteX17" fmla="*/ 119163 w 509049"/>
                <a:gd name="connsiteY17" fmla="*/ 209006 h 271752"/>
                <a:gd name="connsiteX18" fmla="*/ 126119 w 509049"/>
                <a:gd name="connsiteY18" fmla="*/ 209006 h 271752"/>
                <a:gd name="connsiteX19" fmla="*/ 126119 w 509049"/>
                <a:gd name="connsiteY19" fmla="*/ 253630 h 271752"/>
                <a:gd name="connsiteX20" fmla="*/ 119163 w 509049"/>
                <a:gd name="connsiteY20" fmla="*/ 253630 h 271752"/>
                <a:gd name="connsiteX21" fmla="*/ 256331 w 509049"/>
                <a:gd name="connsiteY21" fmla="*/ 207923 h 271752"/>
                <a:gd name="connsiteX22" fmla="*/ 271363 w 509049"/>
                <a:gd name="connsiteY22" fmla="*/ 215774 h 271752"/>
                <a:gd name="connsiteX23" fmla="*/ 271363 w 509049"/>
                <a:gd name="connsiteY23" fmla="*/ 209022 h 271752"/>
                <a:gd name="connsiteX24" fmla="*/ 278319 w 509049"/>
                <a:gd name="connsiteY24" fmla="*/ 209022 h 271752"/>
                <a:gd name="connsiteX25" fmla="*/ 278319 w 509049"/>
                <a:gd name="connsiteY25" fmla="*/ 252355 h 271752"/>
                <a:gd name="connsiteX26" fmla="*/ 256987 w 509049"/>
                <a:gd name="connsiteY26" fmla="*/ 271752 h 271752"/>
                <a:gd name="connsiteX27" fmla="*/ 238901 w 509049"/>
                <a:gd name="connsiteY27" fmla="*/ 265095 h 271752"/>
                <a:gd name="connsiteX28" fmla="*/ 242420 w 509049"/>
                <a:gd name="connsiteY28" fmla="*/ 259920 h 271752"/>
                <a:gd name="connsiteX29" fmla="*/ 256987 w 509049"/>
                <a:gd name="connsiteY29" fmla="*/ 266019 h 271752"/>
                <a:gd name="connsiteX30" fmla="*/ 271363 w 509049"/>
                <a:gd name="connsiteY30" fmla="*/ 252626 h 271752"/>
                <a:gd name="connsiteX31" fmla="*/ 271363 w 509049"/>
                <a:gd name="connsiteY31" fmla="*/ 246256 h 271752"/>
                <a:gd name="connsiteX32" fmla="*/ 256331 w 509049"/>
                <a:gd name="connsiteY32" fmla="*/ 254202 h 271752"/>
                <a:gd name="connsiteX33" fmla="*/ 236391 w 509049"/>
                <a:gd name="connsiteY33" fmla="*/ 231110 h 271752"/>
                <a:gd name="connsiteX34" fmla="*/ 256331 w 509049"/>
                <a:gd name="connsiteY34" fmla="*/ 207923 h 271752"/>
                <a:gd name="connsiteX35" fmla="*/ 313179 w 509049"/>
                <a:gd name="connsiteY35" fmla="*/ 207907 h 271752"/>
                <a:gd name="connsiteX36" fmla="*/ 335358 w 509049"/>
                <a:gd name="connsiteY36" fmla="*/ 231286 h 271752"/>
                <a:gd name="connsiteX37" fmla="*/ 313179 w 509049"/>
                <a:gd name="connsiteY37" fmla="*/ 254760 h 271752"/>
                <a:gd name="connsiteX38" fmla="*/ 291016 w 509049"/>
                <a:gd name="connsiteY38" fmla="*/ 231286 h 271752"/>
                <a:gd name="connsiteX39" fmla="*/ 313179 w 509049"/>
                <a:gd name="connsiteY39" fmla="*/ 207907 h 271752"/>
                <a:gd name="connsiteX40" fmla="*/ 206360 w 509049"/>
                <a:gd name="connsiteY40" fmla="*/ 207907 h 271752"/>
                <a:gd name="connsiteX41" fmla="*/ 223710 w 509049"/>
                <a:gd name="connsiteY41" fmla="*/ 222972 h 271752"/>
                <a:gd name="connsiteX42" fmla="*/ 223710 w 509049"/>
                <a:gd name="connsiteY42" fmla="*/ 253645 h 271752"/>
                <a:gd name="connsiteX43" fmla="*/ 216754 w 509049"/>
                <a:gd name="connsiteY43" fmla="*/ 253645 h 271752"/>
                <a:gd name="connsiteX44" fmla="*/ 216754 w 509049"/>
                <a:gd name="connsiteY44" fmla="*/ 248549 h 271752"/>
                <a:gd name="connsiteX45" fmla="*/ 216738 w 509049"/>
                <a:gd name="connsiteY45" fmla="*/ 248549 h 271752"/>
                <a:gd name="connsiteX46" fmla="*/ 201899 w 509049"/>
                <a:gd name="connsiteY46" fmla="*/ 254744 h 271752"/>
                <a:gd name="connsiteX47" fmla="*/ 186212 w 509049"/>
                <a:gd name="connsiteY47" fmla="*/ 239965 h 271752"/>
                <a:gd name="connsiteX48" fmla="*/ 201899 w 509049"/>
                <a:gd name="connsiteY48" fmla="*/ 225282 h 271752"/>
                <a:gd name="connsiteX49" fmla="*/ 216738 w 509049"/>
                <a:gd name="connsiteY49" fmla="*/ 231381 h 271752"/>
                <a:gd name="connsiteX50" fmla="*/ 216738 w 509049"/>
                <a:gd name="connsiteY50" fmla="*/ 223339 h 271752"/>
                <a:gd name="connsiteX51" fmla="*/ 205417 w 509049"/>
                <a:gd name="connsiteY51" fmla="*/ 213911 h 271752"/>
                <a:gd name="connsiteX52" fmla="*/ 191697 w 509049"/>
                <a:gd name="connsiteY52" fmla="*/ 220106 h 271752"/>
                <a:gd name="connsiteX53" fmla="*/ 188451 w 509049"/>
                <a:gd name="connsiteY53" fmla="*/ 215296 h 271752"/>
                <a:gd name="connsiteX54" fmla="*/ 206360 w 509049"/>
                <a:gd name="connsiteY54" fmla="*/ 207907 h 271752"/>
                <a:gd name="connsiteX55" fmla="*/ 161187 w 509049"/>
                <a:gd name="connsiteY55" fmla="*/ 207907 h 271752"/>
                <a:gd name="connsiteX56" fmla="*/ 177610 w 509049"/>
                <a:gd name="connsiteY56" fmla="*/ 215663 h 271752"/>
                <a:gd name="connsiteX57" fmla="*/ 172972 w 509049"/>
                <a:gd name="connsiteY57" fmla="*/ 219915 h 271752"/>
                <a:gd name="connsiteX58" fmla="*/ 161555 w 509049"/>
                <a:gd name="connsiteY58" fmla="*/ 214086 h 271752"/>
                <a:gd name="connsiteX59" fmla="*/ 146060 w 509049"/>
                <a:gd name="connsiteY59" fmla="*/ 231270 h 271752"/>
                <a:gd name="connsiteX60" fmla="*/ 161555 w 509049"/>
                <a:gd name="connsiteY60" fmla="*/ 248549 h 271752"/>
                <a:gd name="connsiteX61" fmla="*/ 172972 w 509049"/>
                <a:gd name="connsiteY61" fmla="*/ 242720 h 271752"/>
                <a:gd name="connsiteX62" fmla="*/ 177610 w 509049"/>
                <a:gd name="connsiteY62" fmla="*/ 246972 h 271752"/>
                <a:gd name="connsiteX63" fmla="*/ 161187 w 509049"/>
                <a:gd name="connsiteY63" fmla="*/ 254728 h 271752"/>
                <a:gd name="connsiteX64" fmla="*/ 138832 w 509049"/>
                <a:gd name="connsiteY64" fmla="*/ 231254 h 271752"/>
                <a:gd name="connsiteX65" fmla="*/ 161187 w 509049"/>
                <a:gd name="connsiteY65" fmla="*/ 207907 h 271752"/>
                <a:gd name="connsiteX66" fmla="*/ 122601 w 509049"/>
                <a:gd name="connsiteY66" fmla="*/ 192205 h 271752"/>
                <a:gd name="connsiteX67" fmla="*/ 127335 w 509049"/>
                <a:gd name="connsiteY67" fmla="*/ 196823 h 271752"/>
                <a:gd name="connsiteX68" fmla="*/ 122601 w 509049"/>
                <a:gd name="connsiteY68" fmla="*/ 201537 h 271752"/>
                <a:gd name="connsiteX69" fmla="*/ 117964 w 509049"/>
                <a:gd name="connsiteY69" fmla="*/ 196823 h 271752"/>
                <a:gd name="connsiteX70" fmla="*/ 122601 w 509049"/>
                <a:gd name="connsiteY70" fmla="*/ 192205 h 271752"/>
                <a:gd name="connsiteX71" fmla="*/ 66585 w 509049"/>
                <a:gd name="connsiteY71" fmla="*/ 192014 h 271752"/>
                <a:gd name="connsiteX72" fmla="*/ 73541 w 509049"/>
                <a:gd name="connsiteY72" fmla="*/ 192014 h 271752"/>
                <a:gd name="connsiteX73" fmla="*/ 73541 w 509049"/>
                <a:gd name="connsiteY73" fmla="*/ 215488 h 271752"/>
                <a:gd name="connsiteX74" fmla="*/ 89596 w 509049"/>
                <a:gd name="connsiteY74" fmla="*/ 207908 h 271752"/>
                <a:gd name="connsiteX75" fmla="*/ 103875 w 509049"/>
                <a:gd name="connsiteY75" fmla="*/ 222129 h 271752"/>
                <a:gd name="connsiteX76" fmla="*/ 103875 w 509049"/>
                <a:gd name="connsiteY76" fmla="*/ 253630 h 271752"/>
                <a:gd name="connsiteX77" fmla="*/ 96919 w 509049"/>
                <a:gd name="connsiteY77" fmla="*/ 253630 h 271752"/>
                <a:gd name="connsiteX78" fmla="*/ 96919 w 509049"/>
                <a:gd name="connsiteY78" fmla="*/ 224263 h 271752"/>
                <a:gd name="connsiteX79" fmla="*/ 86813 w 509049"/>
                <a:gd name="connsiteY79" fmla="*/ 214103 h 271752"/>
                <a:gd name="connsiteX80" fmla="*/ 73541 w 509049"/>
                <a:gd name="connsiteY80" fmla="*/ 221030 h 271752"/>
                <a:gd name="connsiteX81" fmla="*/ 73541 w 509049"/>
                <a:gd name="connsiteY81" fmla="*/ 253646 h 271752"/>
                <a:gd name="connsiteX82" fmla="*/ 66585 w 509049"/>
                <a:gd name="connsiteY82" fmla="*/ 253646 h 271752"/>
                <a:gd name="connsiteX83" fmla="*/ 31822 w 509049"/>
                <a:gd name="connsiteY83" fmla="*/ 190995 h 271752"/>
                <a:gd name="connsiteX84" fmla="*/ 55568 w 509049"/>
                <a:gd name="connsiteY84" fmla="*/ 203194 h 271752"/>
                <a:gd name="connsiteX85" fmla="*/ 49076 w 509049"/>
                <a:gd name="connsiteY85" fmla="*/ 206793 h 271752"/>
                <a:gd name="connsiteX86" fmla="*/ 31822 w 509049"/>
                <a:gd name="connsiteY86" fmla="*/ 197827 h 271752"/>
                <a:gd name="connsiteX87" fmla="*/ 8251 w 509049"/>
                <a:gd name="connsiteY87" fmla="*/ 222862 h 271752"/>
                <a:gd name="connsiteX88" fmla="*/ 31822 w 509049"/>
                <a:gd name="connsiteY88" fmla="*/ 247897 h 271752"/>
                <a:gd name="connsiteX89" fmla="*/ 49076 w 509049"/>
                <a:gd name="connsiteY89" fmla="*/ 238931 h 271752"/>
                <a:gd name="connsiteX90" fmla="*/ 55664 w 509049"/>
                <a:gd name="connsiteY90" fmla="*/ 242530 h 271752"/>
                <a:gd name="connsiteX91" fmla="*/ 31822 w 509049"/>
                <a:gd name="connsiteY91" fmla="*/ 254729 h 271752"/>
                <a:gd name="connsiteX92" fmla="*/ 288 w 509049"/>
                <a:gd name="connsiteY92" fmla="*/ 222878 h 271752"/>
                <a:gd name="connsiteX93" fmla="*/ 31822 w 509049"/>
                <a:gd name="connsiteY93" fmla="*/ 190995 h 271752"/>
                <a:gd name="connsiteX94" fmla="*/ 452474 w 509049"/>
                <a:gd name="connsiteY94" fmla="*/ 118088 h 271752"/>
                <a:gd name="connsiteX95" fmla="*/ 437539 w 509049"/>
                <a:gd name="connsiteY95" fmla="*/ 135272 h 271752"/>
                <a:gd name="connsiteX96" fmla="*/ 452474 w 509049"/>
                <a:gd name="connsiteY96" fmla="*/ 152551 h 271752"/>
                <a:gd name="connsiteX97" fmla="*/ 467314 w 509049"/>
                <a:gd name="connsiteY97" fmla="*/ 135272 h 271752"/>
                <a:gd name="connsiteX98" fmla="*/ 452474 w 509049"/>
                <a:gd name="connsiteY98" fmla="*/ 118088 h 271752"/>
                <a:gd name="connsiteX99" fmla="*/ 209782 w 509049"/>
                <a:gd name="connsiteY99" fmla="*/ 117626 h 271752"/>
                <a:gd name="connsiteX100" fmla="*/ 195119 w 509049"/>
                <a:gd name="connsiteY100" fmla="*/ 132501 h 271752"/>
                <a:gd name="connsiteX101" fmla="*/ 224526 w 509049"/>
                <a:gd name="connsiteY101" fmla="*/ 132501 h 271752"/>
                <a:gd name="connsiteX102" fmla="*/ 209782 w 509049"/>
                <a:gd name="connsiteY102" fmla="*/ 117626 h 271752"/>
                <a:gd name="connsiteX103" fmla="*/ 364733 w 509049"/>
                <a:gd name="connsiteY103" fmla="*/ 113008 h 271752"/>
                <a:gd name="connsiteX104" fmla="*/ 372249 w 509049"/>
                <a:gd name="connsiteY104" fmla="*/ 113008 h 271752"/>
                <a:gd name="connsiteX105" fmla="*/ 387184 w 509049"/>
                <a:gd name="connsiteY105" fmla="*/ 149589 h 271752"/>
                <a:gd name="connsiteX106" fmla="*/ 402023 w 509049"/>
                <a:gd name="connsiteY106" fmla="*/ 113008 h 271752"/>
                <a:gd name="connsiteX107" fmla="*/ 409635 w 509049"/>
                <a:gd name="connsiteY107" fmla="*/ 113008 h 271752"/>
                <a:gd name="connsiteX108" fmla="*/ 387184 w 509049"/>
                <a:gd name="connsiteY108" fmla="*/ 166693 h 271752"/>
                <a:gd name="connsiteX109" fmla="*/ 374008 w 509049"/>
                <a:gd name="connsiteY109" fmla="*/ 175754 h 271752"/>
                <a:gd name="connsiteX110" fmla="*/ 368907 w 509049"/>
                <a:gd name="connsiteY110" fmla="*/ 175101 h 271752"/>
                <a:gd name="connsiteX111" fmla="*/ 370026 w 509049"/>
                <a:gd name="connsiteY111" fmla="*/ 168811 h 271752"/>
                <a:gd name="connsiteX112" fmla="*/ 373816 w 509049"/>
                <a:gd name="connsiteY112" fmla="*/ 169559 h 271752"/>
                <a:gd name="connsiteX113" fmla="*/ 380500 w 509049"/>
                <a:gd name="connsiteY113" fmla="*/ 164845 h 271752"/>
                <a:gd name="connsiteX114" fmla="*/ 383474 w 509049"/>
                <a:gd name="connsiteY114" fmla="*/ 158093 h 271752"/>
                <a:gd name="connsiteX115" fmla="*/ 136881 w 509049"/>
                <a:gd name="connsiteY115" fmla="*/ 113008 h 271752"/>
                <a:gd name="connsiteX116" fmla="*/ 144397 w 509049"/>
                <a:gd name="connsiteY116" fmla="*/ 113008 h 271752"/>
                <a:gd name="connsiteX117" fmla="*/ 159332 w 509049"/>
                <a:gd name="connsiteY117" fmla="*/ 149589 h 271752"/>
                <a:gd name="connsiteX118" fmla="*/ 174171 w 509049"/>
                <a:gd name="connsiteY118" fmla="*/ 113008 h 271752"/>
                <a:gd name="connsiteX119" fmla="*/ 181783 w 509049"/>
                <a:gd name="connsiteY119" fmla="*/ 113008 h 271752"/>
                <a:gd name="connsiteX120" fmla="*/ 163138 w 509049"/>
                <a:gd name="connsiteY120" fmla="*/ 157631 h 271752"/>
                <a:gd name="connsiteX121" fmla="*/ 155526 w 509049"/>
                <a:gd name="connsiteY121" fmla="*/ 157631 h 271752"/>
                <a:gd name="connsiteX122" fmla="*/ 320502 w 509049"/>
                <a:gd name="connsiteY122" fmla="*/ 113007 h 271752"/>
                <a:gd name="connsiteX123" fmla="*/ 327458 w 509049"/>
                <a:gd name="connsiteY123" fmla="*/ 113007 h 271752"/>
                <a:gd name="connsiteX124" fmla="*/ 327458 w 509049"/>
                <a:gd name="connsiteY124" fmla="*/ 157630 h 271752"/>
                <a:gd name="connsiteX125" fmla="*/ 320502 w 509049"/>
                <a:gd name="connsiteY125" fmla="*/ 157630 h 271752"/>
                <a:gd name="connsiteX126" fmla="*/ 121305 w 509049"/>
                <a:gd name="connsiteY126" fmla="*/ 113007 h 271752"/>
                <a:gd name="connsiteX127" fmla="*/ 128261 w 509049"/>
                <a:gd name="connsiteY127" fmla="*/ 113007 h 271752"/>
                <a:gd name="connsiteX128" fmla="*/ 128261 w 509049"/>
                <a:gd name="connsiteY128" fmla="*/ 157630 h 271752"/>
                <a:gd name="connsiteX129" fmla="*/ 121305 w 509049"/>
                <a:gd name="connsiteY129" fmla="*/ 157630 h 271752"/>
                <a:gd name="connsiteX130" fmla="*/ 265878 w 509049"/>
                <a:gd name="connsiteY130" fmla="*/ 112084 h 271752"/>
                <a:gd name="connsiteX131" fmla="*/ 265878 w 509049"/>
                <a:gd name="connsiteY131" fmla="*/ 119203 h 271752"/>
                <a:gd name="connsiteX132" fmla="*/ 263096 w 509049"/>
                <a:gd name="connsiteY132" fmla="*/ 118932 h 271752"/>
                <a:gd name="connsiteX133" fmla="*/ 250943 w 509049"/>
                <a:gd name="connsiteY133" fmla="*/ 126051 h 271752"/>
                <a:gd name="connsiteX134" fmla="*/ 250943 w 509049"/>
                <a:gd name="connsiteY134" fmla="*/ 157647 h 271752"/>
                <a:gd name="connsiteX135" fmla="*/ 243987 w 509049"/>
                <a:gd name="connsiteY135" fmla="*/ 157647 h 271752"/>
                <a:gd name="connsiteX136" fmla="*/ 243987 w 509049"/>
                <a:gd name="connsiteY136" fmla="*/ 113008 h 271752"/>
                <a:gd name="connsiteX137" fmla="*/ 250943 w 509049"/>
                <a:gd name="connsiteY137" fmla="*/ 113008 h 271752"/>
                <a:gd name="connsiteX138" fmla="*/ 250943 w 509049"/>
                <a:gd name="connsiteY138" fmla="*/ 120206 h 271752"/>
                <a:gd name="connsiteX139" fmla="*/ 265878 w 509049"/>
                <a:gd name="connsiteY139" fmla="*/ 112084 h 271752"/>
                <a:gd name="connsiteX140" fmla="*/ 290008 w 509049"/>
                <a:gd name="connsiteY140" fmla="*/ 111909 h 271752"/>
                <a:gd name="connsiteX141" fmla="*/ 306606 w 509049"/>
                <a:gd name="connsiteY141" fmla="*/ 118375 h 271752"/>
                <a:gd name="connsiteX142" fmla="*/ 303360 w 509049"/>
                <a:gd name="connsiteY142" fmla="*/ 123184 h 271752"/>
                <a:gd name="connsiteX143" fmla="*/ 290008 w 509049"/>
                <a:gd name="connsiteY143" fmla="*/ 117547 h 271752"/>
                <a:gd name="connsiteX144" fmla="*/ 280077 w 509049"/>
                <a:gd name="connsiteY144" fmla="*/ 124299 h 271752"/>
                <a:gd name="connsiteX145" fmla="*/ 291031 w 509049"/>
                <a:gd name="connsiteY145" fmla="*/ 131418 h 271752"/>
                <a:gd name="connsiteX146" fmla="*/ 307821 w 509049"/>
                <a:gd name="connsiteY146" fmla="*/ 145273 h 271752"/>
                <a:gd name="connsiteX147" fmla="*/ 290200 w 509049"/>
                <a:gd name="connsiteY147" fmla="*/ 158762 h 271752"/>
                <a:gd name="connsiteX148" fmla="*/ 272114 w 509049"/>
                <a:gd name="connsiteY148" fmla="*/ 151739 h 271752"/>
                <a:gd name="connsiteX149" fmla="*/ 275712 w 509049"/>
                <a:gd name="connsiteY149" fmla="*/ 146738 h 271752"/>
                <a:gd name="connsiteX150" fmla="*/ 290456 w 509049"/>
                <a:gd name="connsiteY150" fmla="*/ 153108 h 271752"/>
                <a:gd name="connsiteX151" fmla="*/ 301041 w 509049"/>
                <a:gd name="connsiteY151" fmla="*/ 145719 h 271752"/>
                <a:gd name="connsiteX152" fmla="*/ 289544 w 509049"/>
                <a:gd name="connsiteY152" fmla="*/ 137772 h 271752"/>
                <a:gd name="connsiteX153" fmla="*/ 273313 w 509049"/>
                <a:gd name="connsiteY153" fmla="*/ 124745 h 271752"/>
                <a:gd name="connsiteX154" fmla="*/ 290008 w 509049"/>
                <a:gd name="connsiteY154" fmla="*/ 111909 h 271752"/>
                <a:gd name="connsiteX155" fmla="*/ 209862 w 509049"/>
                <a:gd name="connsiteY155" fmla="*/ 111909 h 271752"/>
                <a:gd name="connsiteX156" fmla="*/ 231386 w 509049"/>
                <a:gd name="connsiteY156" fmla="*/ 135845 h 271752"/>
                <a:gd name="connsiteX157" fmla="*/ 231386 w 509049"/>
                <a:gd name="connsiteY157" fmla="*/ 137597 h 271752"/>
                <a:gd name="connsiteX158" fmla="*/ 195119 w 509049"/>
                <a:gd name="connsiteY158" fmla="*/ 137597 h 271752"/>
                <a:gd name="connsiteX159" fmla="*/ 211254 w 509049"/>
                <a:gd name="connsiteY159" fmla="*/ 153029 h 271752"/>
                <a:gd name="connsiteX160" fmla="*/ 225086 w 509049"/>
                <a:gd name="connsiteY160" fmla="*/ 147391 h 271752"/>
                <a:gd name="connsiteX161" fmla="*/ 228428 w 509049"/>
                <a:gd name="connsiteY161" fmla="*/ 151914 h 271752"/>
                <a:gd name="connsiteX162" fmla="*/ 210614 w 509049"/>
                <a:gd name="connsiteY162" fmla="*/ 158746 h 271752"/>
                <a:gd name="connsiteX163" fmla="*/ 187795 w 509049"/>
                <a:gd name="connsiteY163" fmla="*/ 135272 h 271752"/>
                <a:gd name="connsiteX164" fmla="*/ 209862 w 509049"/>
                <a:gd name="connsiteY164" fmla="*/ 111909 h 271752"/>
                <a:gd name="connsiteX165" fmla="*/ 452458 w 509049"/>
                <a:gd name="connsiteY165" fmla="*/ 111893 h 271752"/>
                <a:gd name="connsiteX166" fmla="*/ 474637 w 509049"/>
                <a:gd name="connsiteY166" fmla="*/ 135272 h 271752"/>
                <a:gd name="connsiteX167" fmla="*/ 452458 w 509049"/>
                <a:gd name="connsiteY167" fmla="*/ 158746 h 271752"/>
                <a:gd name="connsiteX168" fmla="*/ 430295 w 509049"/>
                <a:gd name="connsiteY168" fmla="*/ 135272 h 271752"/>
                <a:gd name="connsiteX169" fmla="*/ 452458 w 509049"/>
                <a:gd name="connsiteY169" fmla="*/ 111893 h 271752"/>
                <a:gd name="connsiteX170" fmla="*/ 91707 w 509049"/>
                <a:gd name="connsiteY170" fmla="*/ 111893 h 271752"/>
                <a:gd name="connsiteX171" fmla="*/ 105986 w 509049"/>
                <a:gd name="connsiteY171" fmla="*/ 126306 h 271752"/>
                <a:gd name="connsiteX172" fmla="*/ 105986 w 509049"/>
                <a:gd name="connsiteY172" fmla="*/ 157631 h 271752"/>
                <a:gd name="connsiteX173" fmla="*/ 99030 w 509049"/>
                <a:gd name="connsiteY173" fmla="*/ 157631 h 271752"/>
                <a:gd name="connsiteX174" fmla="*/ 99030 w 509049"/>
                <a:gd name="connsiteY174" fmla="*/ 128440 h 271752"/>
                <a:gd name="connsiteX175" fmla="*/ 99046 w 509049"/>
                <a:gd name="connsiteY175" fmla="*/ 128440 h 271752"/>
                <a:gd name="connsiteX176" fmla="*/ 89020 w 509049"/>
                <a:gd name="connsiteY176" fmla="*/ 118088 h 271752"/>
                <a:gd name="connsiteX177" fmla="*/ 75748 w 509049"/>
                <a:gd name="connsiteY177" fmla="*/ 125016 h 271752"/>
                <a:gd name="connsiteX178" fmla="*/ 75748 w 509049"/>
                <a:gd name="connsiteY178" fmla="*/ 157631 h 271752"/>
                <a:gd name="connsiteX179" fmla="*/ 68792 w 509049"/>
                <a:gd name="connsiteY179" fmla="*/ 157631 h 271752"/>
                <a:gd name="connsiteX180" fmla="*/ 68792 w 509049"/>
                <a:gd name="connsiteY180" fmla="*/ 113008 h 271752"/>
                <a:gd name="connsiteX181" fmla="*/ 75748 w 509049"/>
                <a:gd name="connsiteY181" fmla="*/ 113008 h 271752"/>
                <a:gd name="connsiteX182" fmla="*/ 75748 w 509049"/>
                <a:gd name="connsiteY182" fmla="*/ 119474 h 271752"/>
                <a:gd name="connsiteX183" fmla="*/ 91707 w 509049"/>
                <a:gd name="connsiteY183" fmla="*/ 111893 h 271752"/>
                <a:gd name="connsiteX184" fmla="*/ 344153 w 509049"/>
                <a:gd name="connsiteY184" fmla="*/ 100809 h 271752"/>
                <a:gd name="connsiteX185" fmla="*/ 351109 w 509049"/>
                <a:gd name="connsiteY185" fmla="*/ 100809 h 271752"/>
                <a:gd name="connsiteX186" fmla="*/ 351109 w 509049"/>
                <a:gd name="connsiteY186" fmla="*/ 113008 h 271752"/>
                <a:gd name="connsiteX187" fmla="*/ 360208 w 509049"/>
                <a:gd name="connsiteY187" fmla="*/ 113008 h 271752"/>
                <a:gd name="connsiteX188" fmla="*/ 360208 w 509049"/>
                <a:gd name="connsiteY188" fmla="*/ 119107 h 271752"/>
                <a:gd name="connsiteX189" fmla="*/ 351109 w 509049"/>
                <a:gd name="connsiteY189" fmla="*/ 119107 h 271752"/>
                <a:gd name="connsiteX190" fmla="*/ 351109 w 509049"/>
                <a:gd name="connsiteY190" fmla="*/ 146818 h 271752"/>
                <a:gd name="connsiteX191" fmla="*/ 355650 w 509049"/>
                <a:gd name="connsiteY191" fmla="*/ 152551 h 271752"/>
                <a:gd name="connsiteX192" fmla="*/ 360383 w 509049"/>
                <a:gd name="connsiteY192" fmla="*/ 150704 h 271752"/>
                <a:gd name="connsiteX193" fmla="*/ 362430 w 509049"/>
                <a:gd name="connsiteY193" fmla="*/ 155879 h 271752"/>
                <a:gd name="connsiteX194" fmla="*/ 354083 w 509049"/>
                <a:gd name="connsiteY194" fmla="*/ 158746 h 271752"/>
                <a:gd name="connsiteX195" fmla="*/ 344153 w 509049"/>
                <a:gd name="connsiteY195" fmla="*/ 148299 h 271752"/>
                <a:gd name="connsiteX196" fmla="*/ 344153 w 509049"/>
                <a:gd name="connsiteY196" fmla="*/ 119107 h 271752"/>
                <a:gd name="connsiteX197" fmla="*/ 336733 w 509049"/>
                <a:gd name="connsiteY197" fmla="*/ 119107 h 271752"/>
                <a:gd name="connsiteX198" fmla="*/ 336733 w 509049"/>
                <a:gd name="connsiteY198" fmla="*/ 113008 h 271752"/>
                <a:gd name="connsiteX199" fmla="*/ 344153 w 509049"/>
                <a:gd name="connsiteY199" fmla="*/ 113008 h 271752"/>
                <a:gd name="connsiteX200" fmla="*/ 323940 w 509049"/>
                <a:gd name="connsiteY200" fmla="*/ 96190 h 271752"/>
                <a:gd name="connsiteX201" fmla="*/ 328674 w 509049"/>
                <a:gd name="connsiteY201" fmla="*/ 100808 h 271752"/>
                <a:gd name="connsiteX202" fmla="*/ 323940 w 509049"/>
                <a:gd name="connsiteY202" fmla="*/ 105522 h 271752"/>
                <a:gd name="connsiteX203" fmla="*/ 319303 w 509049"/>
                <a:gd name="connsiteY203" fmla="*/ 100808 h 271752"/>
                <a:gd name="connsiteX204" fmla="*/ 323940 w 509049"/>
                <a:gd name="connsiteY204" fmla="*/ 96190 h 271752"/>
                <a:gd name="connsiteX205" fmla="*/ 124727 w 509049"/>
                <a:gd name="connsiteY205" fmla="*/ 96190 h 271752"/>
                <a:gd name="connsiteX206" fmla="*/ 129461 w 509049"/>
                <a:gd name="connsiteY206" fmla="*/ 100808 h 271752"/>
                <a:gd name="connsiteX207" fmla="*/ 124727 w 509049"/>
                <a:gd name="connsiteY207" fmla="*/ 105522 h 271752"/>
                <a:gd name="connsiteX208" fmla="*/ 120090 w 509049"/>
                <a:gd name="connsiteY208" fmla="*/ 100808 h 271752"/>
                <a:gd name="connsiteX209" fmla="*/ 124727 w 509049"/>
                <a:gd name="connsiteY209" fmla="*/ 96190 h 271752"/>
                <a:gd name="connsiteX210" fmla="*/ 2766 w 509049"/>
                <a:gd name="connsiteY210" fmla="*/ 96015 h 271752"/>
                <a:gd name="connsiteX211" fmla="*/ 2782 w 509049"/>
                <a:gd name="connsiteY211" fmla="*/ 96015 h 271752"/>
                <a:gd name="connsiteX212" fmla="*/ 10473 w 509049"/>
                <a:gd name="connsiteY212" fmla="*/ 96015 h 271752"/>
                <a:gd name="connsiteX213" fmla="*/ 10473 w 509049"/>
                <a:gd name="connsiteY213" fmla="*/ 133535 h 271752"/>
                <a:gd name="connsiteX214" fmla="*/ 27999 w 509049"/>
                <a:gd name="connsiteY214" fmla="*/ 151913 h 271752"/>
                <a:gd name="connsiteX215" fmla="*/ 45541 w 509049"/>
                <a:gd name="connsiteY215" fmla="*/ 133535 h 271752"/>
                <a:gd name="connsiteX216" fmla="*/ 45541 w 509049"/>
                <a:gd name="connsiteY216" fmla="*/ 96015 h 271752"/>
                <a:gd name="connsiteX217" fmla="*/ 53233 w 509049"/>
                <a:gd name="connsiteY217" fmla="*/ 96015 h 271752"/>
                <a:gd name="connsiteX218" fmla="*/ 53233 w 509049"/>
                <a:gd name="connsiteY218" fmla="*/ 133615 h 271752"/>
                <a:gd name="connsiteX219" fmla="*/ 27999 w 509049"/>
                <a:gd name="connsiteY219" fmla="*/ 158745 h 271752"/>
                <a:gd name="connsiteX220" fmla="*/ 2766 w 509049"/>
                <a:gd name="connsiteY220" fmla="*/ 133711 h 271752"/>
                <a:gd name="connsiteX221" fmla="*/ 502269 w 509049"/>
                <a:gd name="connsiteY221" fmla="*/ 95076 h 271752"/>
                <a:gd name="connsiteX222" fmla="*/ 509049 w 509049"/>
                <a:gd name="connsiteY222" fmla="*/ 96653 h 271752"/>
                <a:gd name="connsiteX223" fmla="*/ 507290 w 509049"/>
                <a:gd name="connsiteY223" fmla="*/ 101828 h 271752"/>
                <a:gd name="connsiteX224" fmla="*/ 503293 w 509049"/>
                <a:gd name="connsiteY224" fmla="*/ 100809 h 271752"/>
                <a:gd name="connsiteX225" fmla="*/ 496241 w 509049"/>
                <a:gd name="connsiteY225" fmla="*/ 109584 h 271752"/>
                <a:gd name="connsiteX226" fmla="*/ 496241 w 509049"/>
                <a:gd name="connsiteY226" fmla="*/ 113008 h 271752"/>
                <a:gd name="connsiteX227" fmla="*/ 505324 w 509049"/>
                <a:gd name="connsiteY227" fmla="*/ 113008 h 271752"/>
                <a:gd name="connsiteX228" fmla="*/ 505324 w 509049"/>
                <a:gd name="connsiteY228" fmla="*/ 119108 h 271752"/>
                <a:gd name="connsiteX229" fmla="*/ 496241 w 509049"/>
                <a:gd name="connsiteY229" fmla="*/ 119108 h 271752"/>
                <a:gd name="connsiteX230" fmla="*/ 496241 w 509049"/>
                <a:gd name="connsiteY230" fmla="*/ 157631 h 271752"/>
                <a:gd name="connsiteX231" fmla="*/ 489285 w 509049"/>
                <a:gd name="connsiteY231" fmla="*/ 157631 h 271752"/>
                <a:gd name="connsiteX232" fmla="*/ 489285 w 509049"/>
                <a:gd name="connsiteY232" fmla="*/ 119108 h 271752"/>
                <a:gd name="connsiteX233" fmla="*/ 481865 w 509049"/>
                <a:gd name="connsiteY233" fmla="*/ 119108 h 271752"/>
                <a:gd name="connsiteX234" fmla="*/ 481865 w 509049"/>
                <a:gd name="connsiteY234" fmla="*/ 113008 h 271752"/>
                <a:gd name="connsiteX235" fmla="*/ 489285 w 509049"/>
                <a:gd name="connsiteY235" fmla="*/ 113008 h 271752"/>
                <a:gd name="connsiteX236" fmla="*/ 489285 w 509049"/>
                <a:gd name="connsiteY236" fmla="*/ 109584 h 271752"/>
                <a:gd name="connsiteX237" fmla="*/ 502269 w 509049"/>
                <a:gd name="connsiteY237" fmla="*/ 95076 h 271752"/>
                <a:gd name="connsiteX238" fmla="*/ 18181 w 509049"/>
                <a:gd name="connsiteY238" fmla="*/ 38253 h 271752"/>
                <a:gd name="connsiteX239" fmla="*/ 7148 w 509049"/>
                <a:gd name="connsiteY239" fmla="*/ 48048 h 271752"/>
                <a:gd name="connsiteX240" fmla="*/ 18181 w 509049"/>
                <a:gd name="connsiteY240" fmla="*/ 57746 h 271752"/>
                <a:gd name="connsiteX241" fmla="*/ 30526 w 509049"/>
                <a:gd name="connsiteY241" fmla="*/ 52204 h 271752"/>
                <a:gd name="connsiteX242" fmla="*/ 30526 w 509049"/>
                <a:gd name="connsiteY242" fmla="*/ 43795 h 271752"/>
                <a:gd name="connsiteX243" fmla="*/ 18181 w 509049"/>
                <a:gd name="connsiteY243" fmla="*/ 38253 h 271752"/>
                <a:gd name="connsiteX244" fmla="*/ 207368 w 509049"/>
                <a:gd name="connsiteY244" fmla="*/ 21627 h 271752"/>
                <a:gd name="connsiteX245" fmla="*/ 192705 w 509049"/>
                <a:gd name="connsiteY245" fmla="*/ 36502 h 271752"/>
                <a:gd name="connsiteX246" fmla="*/ 222112 w 509049"/>
                <a:gd name="connsiteY246" fmla="*/ 36502 h 271752"/>
                <a:gd name="connsiteX247" fmla="*/ 207368 w 509049"/>
                <a:gd name="connsiteY247" fmla="*/ 21627 h 271752"/>
                <a:gd name="connsiteX248" fmla="*/ 207448 w 509049"/>
                <a:gd name="connsiteY248" fmla="*/ 15894 h 271752"/>
                <a:gd name="connsiteX249" fmla="*/ 228972 w 509049"/>
                <a:gd name="connsiteY249" fmla="*/ 39830 h 271752"/>
                <a:gd name="connsiteX250" fmla="*/ 228972 w 509049"/>
                <a:gd name="connsiteY250" fmla="*/ 41582 h 271752"/>
                <a:gd name="connsiteX251" fmla="*/ 192705 w 509049"/>
                <a:gd name="connsiteY251" fmla="*/ 41582 h 271752"/>
                <a:gd name="connsiteX252" fmla="*/ 208840 w 509049"/>
                <a:gd name="connsiteY252" fmla="*/ 57014 h 271752"/>
                <a:gd name="connsiteX253" fmla="*/ 222672 w 509049"/>
                <a:gd name="connsiteY253" fmla="*/ 51376 h 271752"/>
                <a:gd name="connsiteX254" fmla="*/ 226014 w 509049"/>
                <a:gd name="connsiteY254" fmla="*/ 55899 h 271752"/>
                <a:gd name="connsiteX255" fmla="*/ 208200 w 509049"/>
                <a:gd name="connsiteY255" fmla="*/ 62731 h 271752"/>
                <a:gd name="connsiteX256" fmla="*/ 185381 w 509049"/>
                <a:gd name="connsiteY256" fmla="*/ 39257 h 271752"/>
                <a:gd name="connsiteX257" fmla="*/ 207448 w 509049"/>
                <a:gd name="connsiteY257" fmla="*/ 15894 h 271752"/>
                <a:gd name="connsiteX258" fmla="*/ 20148 w 509049"/>
                <a:gd name="connsiteY258" fmla="*/ 15894 h 271752"/>
                <a:gd name="connsiteX259" fmla="*/ 37498 w 509049"/>
                <a:gd name="connsiteY259" fmla="*/ 30959 h 271752"/>
                <a:gd name="connsiteX260" fmla="*/ 37498 w 509049"/>
                <a:gd name="connsiteY260" fmla="*/ 61632 h 271752"/>
                <a:gd name="connsiteX261" fmla="*/ 30542 w 509049"/>
                <a:gd name="connsiteY261" fmla="*/ 61632 h 271752"/>
                <a:gd name="connsiteX262" fmla="*/ 30542 w 509049"/>
                <a:gd name="connsiteY262" fmla="*/ 56552 h 271752"/>
                <a:gd name="connsiteX263" fmla="*/ 30526 w 509049"/>
                <a:gd name="connsiteY263" fmla="*/ 56552 h 271752"/>
                <a:gd name="connsiteX264" fmla="*/ 15687 w 509049"/>
                <a:gd name="connsiteY264" fmla="*/ 62747 h 271752"/>
                <a:gd name="connsiteX265" fmla="*/ 0 w 509049"/>
                <a:gd name="connsiteY265" fmla="*/ 47968 h 271752"/>
                <a:gd name="connsiteX266" fmla="*/ 15687 w 509049"/>
                <a:gd name="connsiteY266" fmla="*/ 33285 h 271752"/>
                <a:gd name="connsiteX267" fmla="*/ 30526 w 509049"/>
                <a:gd name="connsiteY267" fmla="*/ 39384 h 271752"/>
                <a:gd name="connsiteX268" fmla="*/ 30526 w 509049"/>
                <a:gd name="connsiteY268" fmla="*/ 31326 h 271752"/>
                <a:gd name="connsiteX269" fmla="*/ 19205 w 509049"/>
                <a:gd name="connsiteY269" fmla="*/ 21898 h 271752"/>
                <a:gd name="connsiteX270" fmla="*/ 5485 w 509049"/>
                <a:gd name="connsiteY270" fmla="*/ 28093 h 271752"/>
                <a:gd name="connsiteX271" fmla="*/ 2239 w 509049"/>
                <a:gd name="connsiteY271" fmla="*/ 23283 h 271752"/>
                <a:gd name="connsiteX272" fmla="*/ 20148 w 509049"/>
                <a:gd name="connsiteY272" fmla="*/ 15894 h 271752"/>
                <a:gd name="connsiteX273" fmla="*/ 108130 w 509049"/>
                <a:gd name="connsiteY273" fmla="*/ 4810 h 271752"/>
                <a:gd name="connsiteX274" fmla="*/ 115086 w 509049"/>
                <a:gd name="connsiteY274" fmla="*/ 4810 h 271752"/>
                <a:gd name="connsiteX275" fmla="*/ 115086 w 509049"/>
                <a:gd name="connsiteY275" fmla="*/ 17009 h 271752"/>
                <a:gd name="connsiteX276" fmla="*/ 124184 w 509049"/>
                <a:gd name="connsiteY276" fmla="*/ 17009 h 271752"/>
                <a:gd name="connsiteX277" fmla="*/ 124184 w 509049"/>
                <a:gd name="connsiteY277" fmla="*/ 23108 h 271752"/>
                <a:gd name="connsiteX278" fmla="*/ 115086 w 509049"/>
                <a:gd name="connsiteY278" fmla="*/ 23108 h 271752"/>
                <a:gd name="connsiteX279" fmla="*/ 115086 w 509049"/>
                <a:gd name="connsiteY279" fmla="*/ 50819 h 271752"/>
                <a:gd name="connsiteX280" fmla="*/ 119627 w 509049"/>
                <a:gd name="connsiteY280" fmla="*/ 56552 h 271752"/>
                <a:gd name="connsiteX281" fmla="*/ 124360 w 509049"/>
                <a:gd name="connsiteY281" fmla="*/ 54705 h 271752"/>
                <a:gd name="connsiteX282" fmla="*/ 126407 w 509049"/>
                <a:gd name="connsiteY282" fmla="*/ 59880 h 271752"/>
                <a:gd name="connsiteX283" fmla="*/ 118060 w 509049"/>
                <a:gd name="connsiteY283" fmla="*/ 62747 h 271752"/>
                <a:gd name="connsiteX284" fmla="*/ 108130 w 509049"/>
                <a:gd name="connsiteY284" fmla="*/ 52300 h 271752"/>
                <a:gd name="connsiteX285" fmla="*/ 108130 w 509049"/>
                <a:gd name="connsiteY285" fmla="*/ 23108 h 271752"/>
                <a:gd name="connsiteX286" fmla="*/ 100710 w 509049"/>
                <a:gd name="connsiteY286" fmla="*/ 23108 h 271752"/>
                <a:gd name="connsiteX287" fmla="*/ 100710 w 509049"/>
                <a:gd name="connsiteY287" fmla="*/ 17009 h 271752"/>
                <a:gd name="connsiteX288" fmla="*/ 108130 w 509049"/>
                <a:gd name="connsiteY288" fmla="*/ 17009 h 271752"/>
                <a:gd name="connsiteX289" fmla="*/ 54161 w 509049"/>
                <a:gd name="connsiteY289" fmla="*/ 4810 h 271752"/>
                <a:gd name="connsiteX290" fmla="*/ 61117 w 509049"/>
                <a:gd name="connsiteY290" fmla="*/ 4810 h 271752"/>
                <a:gd name="connsiteX291" fmla="*/ 61117 w 509049"/>
                <a:gd name="connsiteY291" fmla="*/ 17009 h 271752"/>
                <a:gd name="connsiteX292" fmla="*/ 70215 w 509049"/>
                <a:gd name="connsiteY292" fmla="*/ 17009 h 271752"/>
                <a:gd name="connsiteX293" fmla="*/ 70215 w 509049"/>
                <a:gd name="connsiteY293" fmla="*/ 23108 h 271752"/>
                <a:gd name="connsiteX294" fmla="*/ 61117 w 509049"/>
                <a:gd name="connsiteY294" fmla="*/ 23108 h 271752"/>
                <a:gd name="connsiteX295" fmla="*/ 61117 w 509049"/>
                <a:gd name="connsiteY295" fmla="*/ 50819 h 271752"/>
                <a:gd name="connsiteX296" fmla="*/ 65658 w 509049"/>
                <a:gd name="connsiteY296" fmla="*/ 56552 h 271752"/>
                <a:gd name="connsiteX297" fmla="*/ 70391 w 509049"/>
                <a:gd name="connsiteY297" fmla="*/ 54705 h 271752"/>
                <a:gd name="connsiteX298" fmla="*/ 72438 w 509049"/>
                <a:gd name="connsiteY298" fmla="*/ 59880 h 271752"/>
                <a:gd name="connsiteX299" fmla="*/ 64091 w 509049"/>
                <a:gd name="connsiteY299" fmla="*/ 62747 h 271752"/>
                <a:gd name="connsiteX300" fmla="*/ 54161 w 509049"/>
                <a:gd name="connsiteY300" fmla="*/ 52300 h 271752"/>
                <a:gd name="connsiteX301" fmla="*/ 54161 w 509049"/>
                <a:gd name="connsiteY301" fmla="*/ 23108 h 271752"/>
                <a:gd name="connsiteX302" fmla="*/ 46741 w 509049"/>
                <a:gd name="connsiteY302" fmla="*/ 23108 h 271752"/>
                <a:gd name="connsiteX303" fmla="*/ 46741 w 509049"/>
                <a:gd name="connsiteY303" fmla="*/ 17009 h 271752"/>
                <a:gd name="connsiteX304" fmla="*/ 54161 w 509049"/>
                <a:gd name="connsiteY304" fmla="*/ 17009 h 271752"/>
                <a:gd name="connsiteX305" fmla="*/ 135394 w 509049"/>
                <a:gd name="connsiteY305" fmla="*/ 0 h 271752"/>
                <a:gd name="connsiteX306" fmla="*/ 142350 w 509049"/>
                <a:gd name="connsiteY306" fmla="*/ 0 h 271752"/>
                <a:gd name="connsiteX307" fmla="*/ 142350 w 509049"/>
                <a:gd name="connsiteY307" fmla="*/ 23474 h 271752"/>
                <a:gd name="connsiteX308" fmla="*/ 158405 w 509049"/>
                <a:gd name="connsiteY308" fmla="*/ 15894 h 271752"/>
                <a:gd name="connsiteX309" fmla="*/ 172685 w 509049"/>
                <a:gd name="connsiteY309" fmla="*/ 30115 h 271752"/>
                <a:gd name="connsiteX310" fmla="*/ 172685 w 509049"/>
                <a:gd name="connsiteY310" fmla="*/ 61616 h 271752"/>
                <a:gd name="connsiteX311" fmla="*/ 165729 w 509049"/>
                <a:gd name="connsiteY311" fmla="*/ 61616 h 271752"/>
                <a:gd name="connsiteX312" fmla="*/ 165729 w 509049"/>
                <a:gd name="connsiteY312" fmla="*/ 32249 h 271752"/>
                <a:gd name="connsiteX313" fmla="*/ 155622 w 509049"/>
                <a:gd name="connsiteY313" fmla="*/ 22089 h 271752"/>
                <a:gd name="connsiteX314" fmla="*/ 142350 w 509049"/>
                <a:gd name="connsiteY314" fmla="*/ 29016 h 271752"/>
                <a:gd name="connsiteX315" fmla="*/ 142350 w 509049"/>
                <a:gd name="connsiteY315" fmla="*/ 61632 h 271752"/>
                <a:gd name="connsiteX316" fmla="*/ 135394 w 509049"/>
                <a:gd name="connsiteY316" fmla="*/ 61632 h 27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Lst>
              <a:rect l="l" t="t" r="r" b="b"/>
              <a:pathLst>
                <a:path w="509049" h="271752">
                  <a:moveTo>
                    <a:pt x="204393" y="230266"/>
                  </a:moveTo>
                  <a:cubicBezTo>
                    <a:pt x="197901" y="230266"/>
                    <a:pt x="193360" y="234327"/>
                    <a:pt x="193360" y="240061"/>
                  </a:cubicBezTo>
                  <a:cubicBezTo>
                    <a:pt x="193360" y="245698"/>
                    <a:pt x="197901" y="249759"/>
                    <a:pt x="204393" y="249759"/>
                  </a:cubicBezTo>
                  <a:cubicBezTo>
                    <a:pt x="209303" y="249759"/>
                    <a:pt x="214036" y="247912"/>
                    <a:pt x="216738" y="244217"/>
                  </a:cubicBezTo>
                  <a:lnTo>
                    <a:pt x="216738" y="235808"/>
                  </a:lnTo>
                  <a:cubicBezTo>
                    <a:pt x="214052" y="232114"/>
                    <a:pt x="209319" y="230266"/>
                    <a:pt x="204393" y="230266"/>
                  </a:cubicBezTo>
                  <a:close/>
                  <a:moveTo>
                    <a:pt x="313179" y="214102"/>
                  </a:moveTo>
                  <a:cubicBezTo>
                    <a:pt x="303633" y="214102"/>
                    <a:pt x="298244" y="222224"/>
                    <a:pt x="298244" y="231286"/>
                  </a:cubicBezTo>
                  <a:cubicBezTo>
                    <a:pt x="298244" y="240427"/>
                    <a:pt x="303633" y="248565"/>
                    <a:pt x="313179" y="248565"/>
                  </a:cubicBezTo>
                  <a:cubicBezTo>
                    <a:pt x="322742" y="248549"/>
                    <a:pt x="328019" y="240427"/>
                    <a:pt x="328019" y="231286"/>
                  </a:cubicBezTo>
                  <a:cubicBezTo>
                    <a:pt x="328019" y="222224"/>
                    <a:pt x="322726" y="214102"/>
                    <a:pt x="313179" y="214102"/>
                  </a:cubicBezTo>
                  <a:close/>
                  <a:moveTo>
                    <a:pt x="258011" y="214102"/>
                  </a:moveTo>
                  <a:cubicBezTo>
                    <a:pt x="249008" y="214102"/>
                    <a:pt x="243635" y="221221"/>
                    <a:pt x="243635" y="231095"/>
                  </a:cubicBezTo>
                  <a:cubicBezTo>
                    <a:pt x="243635" y="240889"/>
                    <a:pt x="249024" y="248087"/>
                    <a:pt x="258011" y="248087"/>
                  </a:cubicBezTo>
                  <a:cubicBezTo>
                    <a:pt x="263575" y="248087"/>
                    <a:pt x="268964" y="244663"/>
                    <a:pt x="271363" y="240793"/>
                  </a:cubicBezTo>
                  <a:lnTo>
                    <a:pt x="271363" y="221300"/>
                  </a:lnTo>
                  <a:cubicBezTo>
                    <a:pt x="268948" y="217415"/>
                    <a:pt x="263575" y="214102"/>
                    <a:pt x="258011" y="214102"/>
                  </a:cubicBezTo>
                  <a:close/>
                  <a:moveTo>
                    <a:pt x="119163" y="209006"/>
                  </a:moveTo>
                  <a:lnTo>
                    <a:pt x="126119" y="209006"/>
                  </a:lnTo>
                  <a:lnTo>
                    <a:pt x="126119" y="253630"/>
                  </a:lnTo>
                  <a:lnTo>
                    <a:pt x="119163" y="253630"/>
                  </a:lnTo>
                  <a:close/>
                  <a:moveTo>
                    <a:pt x="256331" y="207923"/>
                  </a:moveTo>
                  <a:cubicBezTo>
                    <a:pt x="262360" y="207923"/>
                    <a:pt x="267749" y="210885"/>
                    <a:pt x="271363" y="215774"/>
                  </a:cubicBezTo>
                  <a:lnTo>
                    <a:pt x="271363" y="209022"/>
                  </a:lnTo>
                  <a:lnTo>
                    <a:pt x="278319" y="209022"/>
                  </a:lnTo>
                  <a:lnTo>
                    <a:pt x="278319" y="252355"/>
                  </a:lnTo>
                  <a:cubicBezTo>
                    <a:pt x="278319" y="267134"/>
                    <a:pt x="267925" y="271752"/>
                    <a:pt x="256987" y="271752"/>
                  </a:cubicBezTo>
                  <a:cubicBezTo>
                    <a:pt x="249375" y="271752"/>
                    <a:pt x="244194" y="270271"/>
                    <a:pt x="238901" y="265095"/>
                  </a:cubicBezTo>
                  <a:lnTo>
                    <a:pt x="242420" y="259920"/>
                  </a:lnTo>
                  <a:cubicBezTo>
                    <a:pt x="246129" y="264363"/>
                    <a:pt x="250575" y="266019"/>
                    <a:pt x="256987" y="266019"/>
                  </a:cubicBezTo>
                  <a:cubicBezTo>
                    <a:pt x="264407" y="266019"/>
                    <a:pt x="271363" y="262420"/>
                    <a:pt x="271363" y="252626"/>
                  </a:cubicBezTo>
                  <a:lnTo>
                    <a:pt x="271363" y="246256"/>
                  </a:lnTo>
                  <a:cubicBezTo>
                    <a:pt x="268117" y="250778"/>
                    <a:pt x="262648" y="254202"/>
                    <a:pt x="256331" y="254202"/>
                  </a:cubicBezTo>
                  <a:cubicBezTo>
                    <a:pt x="244642" y="254202"/>
                    <a:pt x="236391" y="245523"/>
                    <a:pt x="236391" y="231110"/>
                  </a:cubicBezTo>
                  <a:cubicBezTo>
                    <a:pt x="236391" y="216793"/>
                    <a:pt x="244546" y="207923"/>
                    <a:pt x="256331" y="207923"/>
                  </a:cubicBezTo>
                  <a:close/>
                  <a:moveTo>
                    <a:pt x="313179" y="207907"/>
                  </a:moveTo>
                  <a:cubicBezTo>
                    <a:pt x="326819" y="207907"/>
                    <a:pt x="335358" y="218338"/>
                    <a:pt x="335358" y="231286"/>
                  </a:cubicBezTo>
                  <a:cubicBezTo>
                    <a:pt x="335358" y="244233"/>
                    <a:pt x="326819" y="254760"/>
                    <a:pt x="313179" y="254760"/>
                  </a:cubicBezTo>
                  <a:cubicBezTo>
                    <a:pt x="299539" y="254744"/>
                    <a:pt x="291016" y="244217"/>
                    <a:pt x="291016" y="231286"/>
                  </a:cubicBezTo>
                  <a:cubicBezTo>
                    <a:pt x="291016" y="218354"/>
                    <a:pt x="299555" y="207907"/>
                    <a:pt x="313179" y="207907"/>
                  </a:cubicBezTo>
                  <a:close/>
                  <a:moveTo>
                    <a:pt x="206360" y="207907"/>
                  </a:moveTo>
                  <a:cubicBezTo>
                    <a:pt x="215827" y="207907"/>
                    <a:pt x="223710" y="212159"/>
                    <a:pt x="223710" y="222972"/>
                  </a:cubicBezTo>
                  <a:lnTo>
                    <a:pt x="223710" y="253645"/>
                  </a:lnTo>
                  <a:lnTo>
                    <a:pt x="216754" y="253645"/>
                  </a:lnTo>
                  <a:lnTo>
                    <a:pt x="216754" y="248549"/>
                  </a:lnTo>
                  <a:lnTo>
                    <a:pt x="216738" y="248549"/>
                  </a:lnTo>
                  <a:cubicBezTo>
                    <a:pt x="213029" y="252610"/>
                    <a:pt x="207927" y="254744"/>
                    <a:pt x="201899" y="254744"/>
                  </a:cubicBezTo>
                  <a:cubicBezTo>
                    <a:pt x="194287" y="254744"/>
                    <a:pt x="186212" y="249664"/>
                    <a:pt x="186212" y="239965"/>
                  </a:cubicBezTo>
                  <a:cubicBezTo>
                    <a:pt x="186212" y="229980"/>
                    <a:pt x="194287" y="225282"/>
                    <a:pt x="201899" y="225282"/>
                  </a:cubicBezTo>
                  <a:cubicBezTo>
                    <a:pt x="208023" y="225282"/>
                    <a:pt x="213124" y="227225"/>
                    <a:pt x="216738" y="231381"/>
                  </a:cubicBezTo>
                  <a:lnTo>
                    <a:pt x="216738" y="223339"/>
                  </a:lnTo>
                  <a:cubicBezTo>
                    <a:pt x="216738" y="217335"/>
                    <a:pt x="211909" y="213911"/>
                    <a:pt x="205417" y="213911"/>
                  </a:cubicBezTo>
                  <a:cubicBezTo>
                    <a:pt x="200044" y="213911"/>
                    <a:pt x="195679" y="215854"/>
                    <a:pt x="191697" y="220106"/>
                  </a:cubicBezTo>
                  <a:lnTo>
                    <a:pt x="188451" y="215296"/>
                  </a:lnTo>
                  <a:cubicBezTo>
                    <a:pt x="193280" y="210312"/>
                    <a:pt x="199037" y="207907"/>
                    <a:pt x="206360" y="207907"/>
                  </a:cubicBezTo>
                  <a:close/>
                  <a:moveTo>
                    <a:pt x="161187" y="207907"/>
                  </a:moveTo>
                  <a:cubicBezTo>
                    <a:pt x="169358" y="207907"/>
                    <a:pt x="174172" y="211235"/>
                    <a:pt x="177610" y="215663"/>
                  </a:cubicBezTo>
                  <a:lnTo>
                    <a:pt x="172972" y="219915"/>
                  </a:lnTo>
                  <a:cubicBezTo>
                    <a:pt x="169998" y="215854"/>
                    <a:pt x="166192" y="214086"/>
                    <a:pt x="161555" y="214086"/>
                  </a:cubicBezTo>
                  <a:cubicBezTo>
                    <a:pt x="151992" y="214086"/>
                    <a:pt x="146060" y="221380"/>
                    <a:pt x="146060" y="231270"/>
                  </a:cubicBezTo>
                  <a:cubicBezTo>
                    <a:pt x="146060" y="241159"/>
                    <a:pt x="151992" y="248549"/>
                    <a:pt x="161555" y="248549"/>
                  </a:cubicBezTo>
                  <a:cubicBezTo>
                    <a:pt x="166192" y="248549"/>
                    <a:pt x="169998" y="246701"/>
                    <a:pt x="172972" y="242720"/>
                  </a:cubicBezTo>
                  <a:lnTo>
                    <a:pt x="177610" y="246972"/>
                  </a:lnTo>
                  <a:cubicBezTo>
                    <a:pt x="174172" y="251415"/>
                    <a:pt x="169358" y="254728"/>
                    <a:pt x="161187" y="254728"/>
                  </a:cubicBezTo>
                  <a:cubicBezTo>
                    <a:pt x="147835" y="254728"/>
                    <a:pt x="138832" y="244567"/>
                    <a:pt x="138832" y="231254"/>
                  </a:cubicBezTo>
                  <a:cubicBezTo>
                    <a:pt x="138832" y="218067"/>
                    <a:pt x="147819" y="207907"/>
                    <a:pt x="161187" y="207907"/>
                  </a:cubicBezTo>
                  <a:close/>
                  <a:moveTo>
                    <a:pt x="122601" y="192205"/>
                  </a:moveTo>
                  <a:cubicBezTo>
                    <a:pt x="125208" y="192205"/>
                    <a:pt x="127335" y="194243"/>
                    <a:pt x="127335" y="196823"/>
                  </a:cubicBezTo>
                  <a:cubicBezTo>
                    <a:pt x="127335" y="199403"/>
                    <a:pt x="125208" y="201537"/>
                    <a:pt x="122601" y="201537"/>
                  </a:cubicBezTo>
                  <a:cubicBezTo>
                    <a:pt x="120091" y="201537"/>
                    <a:pt x="117964" y="199403"/>
                    <a:pt x="117964" y="196823"/>
                  </a:cubicBezTo>
                  <a:cubicBezTo>
                    <a:pt x="117964" y="194243"/>
                    <a:pt x="120091" y="192205"/>
                    <a:pt x="122601" y="192205"/>
                  </a:cubicBezTo>
                  <a:close/>
                  <a:moveTo>
                    <a:pt x="66585" y="192014"/>
                  </a:moveTo>
                  <a:lnTo>
                    <a:pt x="73541" y="192014"/>
                  </a:lnTo>
                  <a:lnTo>
                    <a:pt x="73541" y="215488"/>
                  </a:lnTo>
                  <a:cubicBezTo>
                    <a:pt x="76691" y="211793"/>
                    <a:pt x="82815" y="207908"/>
                    <a:pt x="89596" y="207908"/>
                  </a:cubicBezTo>
                  <a:cubicBezTo>
                    <a:pt x="98966" y="207908"/>
                    <a:pt x="103875" y="212430"/>
                    <a:pt x="103875" y="222129"/>
                  </a:cubicBezTo>
                  <a:lnTo>
                    <a:pt x="103875" y="253630"/>
                  </a:lnTo>
                  <a:lnTo>
                    <a:pt x="96919" y="253630"/>
                  </a:lnTo>
                  <a:lnTo>
                    <a:pt x="96919" y="224263"/>
                  </a:lnTo>
                  <a:cubicBezTo>
                    <a:pt x="96919" y="216412"/>
                    <a:pt x="92842" y="214103"/>
                    <a:pt x="86813" y="214103"/>
                  </a:cubicBezTo>
                  <a:cubicBezTo>
                    <a:pt x="81440" y="214103"/>
                    <a:pt x="76243" y="217431"/>
                    <a:pt x="73541" y="221030"/>
                  </a:cubicBezTo>
                  <a:lnTo>
                    <a:pt x="73541" y="253646"/>
                  </a:lnTo>
                  <a:lnTo>
                    <a:pt x="66585" y="253646"/>
                  </a:lnTo>
                  <a:close/>
                  <a:moveTo>
                    <a:pt x="31822" y="190995"/>
                  </a:moveTo>
                  <a:cubicBezTo>
                    <a:pt x="43047" y="190995"/>
                    <a:pt x="50659" y="196266"/>
                    <a:pt x="55568" y="203194"/>
                  </a:cubicBezTo>
                  <a:lnTo>
                    <a:pt x="49076" y="206793"/>
                  </a:lnTo>
                  <a:cubicBezTo>
                    <a:pt x="45542" y="201617"/>
                    <a:pt x="39146" y="197827"/>
                    <a:pt x="31822" y="197827"/>
                  </a:cubicBezTo>
                  <a:cubicBezTo>
                    <a:pt x="18550" y="197827"/>
                    <a:pt x="8251" y="208179"/>
                    <a:pt x="8251" y="222862"/>
                  </a:cubicBezTo>
                  <a:cubicBezTo>
                    <a:pt x="8251" y="237466"/>
                    <a:pt x="18550" y="247897"/>
                    <a:pt x="31822" y="247897"/>
                  </a:cubicBezTo>
                  <a:cubicBezTo>
                    <a:pt x="39146" y="247897"/>
                    <a:pt x="45558" y="244202"/>
                    <a:pt x="49076" y="238931"/>
                  </a:cubicBezTo>
                  <a:lnTo>
                    <a:pt x="55664" y="242530"/>
                  </a:lnTo>
                  <a:cubicBezTo>
                    <a:pt x="50467" y="249553"/>
                    <a:pt x="43047" y="254729"/>
                    <a:pt x="31822" y="254729"/>
                  </a:cubicBezTo>
                  <a:cubicBezTo>
                    <a:pt x="14280" y="254745"/>
                    <a:pt x="288" y="241813"/>
                    <a:pt x="288" y="222878"/>
                  </a:cubicBezTo>
                  <a:cubicBezTo>
                    <a:pt x="288" y="203942"/>
                    <a:pt x="14296" y="190995"/>
                    <a:pt x="31822" y="190995"/>
                  </a:cubicBezTo>
                  <a:close/>
                  <a:moveTo>
                    <a:pt x="452474" y="118088"/>
                  </a:moveTo>
                  <a:cubicBezTo>
                    <a:pt x="442928" y="118088"/>
                    <a:pt x="437539" y="126210"/>
                    <a:pt x="437539" y="135272"/>
                  </a:cubicBezTo>
                  <a:cubicBezTo>
                    <a:pt x="437539" y="144413"/>
                    <a:pt x="442928" y="152551"/>
                    <a:pt x="452474" y="152551"/>
                  </a:cubicBezTo>
                  <a:cubicBezTo>
                    <a:pt x="462021" y="152551"/>
                    <a:pt x="467314" y="144429"/>
                    <a:pt x="467314" y="135272"/>
                  </a:cubicBezTo>
                  <a:cubicBezTo>
                    <a:pt x="467314" y="126210"/>
                    <a:pt x="462021" y="118088"/>
                    <a:pt x="452474" y="118088"/>
                  </a:cubicBezTo>
                  <a:close/>
                  <a:moveTo>
                    <a:pt x="209782" y="117626"/>
                  </a:moveTo>
                  <a:cubicBezTo>
                    <a:pt x="200220" y="117626"/>
                    <a:pt x="195487" y="125669"/>
                    <a:pt x="195119" y="132501"/>
                  </a:cubicBezTo>
                  <a:lnTo>
                    <a:pt x="224526" y="132501"/>
                  </a:lnTo>
                  <a:cubicBezTo>
                    <a:pt x="224430" y="125844"/>
                    <a:pt x="219984" y="117626"/>
                    <a:pt x="209782" y="117626"/>
                  </a:cubicBezTo>
                  <a:close/>
                  <a:moveTo>
                    <a:pt x="364733" y="113008"/>
                  </a:moveTo>
                  <a:lnTo>
                    <a:pt x="372249" y="113008"/>
                  </a:lnTo>
                  <a:lnTo>
                    <a:pt x="387184" y="149589"/>
                  </a:lnTo>
                  <a:lnTo>
                    <a:pt x="402023" y="113008"/>
                  </a:lnTo>
                  <a:lnTo>
                    <a:pt x="409635" y="113008"/>
                  </a:lnTo>
                  <a:lnTo>
                    <a:pt x="387184" y="166693"/>
                  </a:lnTo>
                  <a:cubicBezTo>
                    <a:pt x="384498" y="173158"/>
                    <a:pt x="379940" y="175659"/>
                    <a:pt x="374008" y="175754"/>
                  </a:cubicBezTo>
                  <a:cubicBezTo>
                    <a:pt x="372520" y="175754"/>
                    <a:pt x="370202" y="175484"/>
                    <a:pt x="368907" y="175101"/>
                  </a:cubicBezTo>
                  <a:lnTo>
                    <a:pt x="370026" y="168811"/>
                  </a:lnTo>
                  <a:cubicBezTo>
                    <a:pt x="371033" y="169273"/>
                    <a:pt x="372712" y="169559"/>
                    <a:pt x="373816" y="169559"/>
                  </a:cubicBezTo>
                  <a:cubicBezTo>
                    <a:pt x="376870" y="169559"/>
                    <a:pt x="378917" y="168540"/>
                    <a:pt x="380500" y="164845"/>
                  </a:cubicBezTo>
                  <a:lnTo>
                    <a:pt x="383474" y="158093"/>
                  </a:lnTo>
                  <a:close/>
                  <a:moveTo>
                    <a:pt x="136881" y="113008"/>
                  </a:moveTo>
                  <a:lnTo>
                    <a:pt x="144397" y="113008"/>
                  </a:lnTo>
                  <a:lnTo>
                    <a:pt x="159332" y="149589"/>
                  </a:lnTo>
                  <a:lnTo>
                    <a:pt x="174171" y="113008"/>
                  </a:lnTo>
                  <a:lnTo>
                    <a:pt x="181783" y="113008"/>
                  </a:lnTo>
                  <a:lnTo>
                    <a:pt x="163138" y="157631"/>
                  </a:lnTo>
                  <a:lnTo>
                    <a:pt x="155526" y="157631"/>
                  </a:lnTo>
                  <a:close/>
                  <a:moveTo>
                    <a:pt x="320502" y="113007"/>
                  </a:moveTo>
                  <a:lnTo>
                    <a:pt x="327458" y="113007"/>
                  </a:lnTo>
                  <a:lnTo>
                    <a:pt x="327458" y="157630"/>
                  </a:lnTo>
                  <a:lnTo>
                    <a:pt x="320502" y="157630"/>
                  </a:lnTo>
                  <a:close/>
                  <a:moveTo>
                    <a:pt x="121305" y="113007"/>
                  </a:moveTo>
                  <a:lnTo>
                    <a:pt x="128261" y="113007"/>
                  </a:lnTo>
                  <a:lnTo>
                    <a:pt x="128261" y="157630"/>
                  </a:lnTo>
                  <a:lnTo>
                    <a:pt x="121305" y="157630"/>
                  </a:lnTo>
                  <a:close/>
                  <a:moveTo>
                    <a:pt x="265878" y="112084"/>
                  </a:moveTo>
                  <a:lnTo>
                    <a:pt x="265878" y="119203"/>
                  </a:lnTo>
                  <a:cubicBezTo>
                    <a:pt x="265047" y="119012"/>
                    <a:pt x="264215" y="118932"/>
                    <a:pt x="263096" y="118932"/>
                  </a:cubicBezTo>
                  <a:cubicBezTo>
                    <a:pt x="258826" y="118932"/>
                    <a:pt x="252990" y="122436"/>
                    <a:pt x="250943" y="126051"/>
                  </a:cubicBezTo>
                  <a:lnTo>
                    <a:pt x="250943" y="157647"/>
                  </a:lnTo>
                  <a:lnTo>
                    <a:pt x="243987" y="157647"/>
                  </a:lnTo>
                  <a:lnTo>
                    <a:pt x="243987" y="113008"/>
                  </a:lnTo>
                  <a:lnTo>
                    <a:pt x="250943" y="113008"/>
                  </a:lnTo>
                  <a:lnTo>
                    <a:pt x="250943" y="120206"/>
                  </a:lnTo>
                  <a:cubicBezTo>
                    <a:pt x="254557" y="115492"/>
                    <a:pt x="259754" y="112084"/>
                    <a:pt x="265878" y="112084"/>
                  </a:cubicBezTo>
                  <a:close/>
                  <a:moveTo>
                    <a:pt x="290008" y="111909"/>
                  </a:moveTo>
                  <a:cubicBezTo>
                    <a:pt x="297619" y="111909"/>
                    <a:pt x="302992" y="114776"/>
                    <a:pt x="306606" y="118375"/>
                  </a:cubicBezTo>
                  <a:lnTo>
                    <a:pt x="303360" y="123184"/>
                  </a:lnTo>
                  <a:cubicBezTo>
                    <a:pt x="300673" y="119951"/>
                    <a:pt x="295748" y="117547"/>
                    <a:pt x="290008" y="117547"/>
                  </a:cubicBezTo>
                  <a:cubicBezTo>
                    <a:pt x="283883" y="117547"/>
                    <a:pt x="280077" y="120318"/>
                    <a:pt x="280077" y="124299"/>
                  </a:cubicBezTo>
                  <a:cubicBezTo>
                    <a:pt x="280077" y="128647"/>
                    <a:pt x="285179" y="130032"/>
                    <a:pt x="291031" y="131418"/>
                  </a:cubicBezTo>
                  <a:cubicBezTo>
                    <a:pt x="298819" y="133170"/>
                    <a:pt x="307821" y="135383"/>
                    <a:pt x="307821" y="145273"/>
                  </a:cubicBezTo>
                  <a:cubicBezTo>
                    <a:pt x="307821" y="152758"/>
                    <a:pt x="301793" y="158762"/>
                    <a:pt x="290200" y="158762"/>
                  </a:cubicBezTo>
                  <a:cubicBezTo>
                    <a:pt x="282860" y="158762"/>
                    <a:pt x="276656" y="156548"/>
                    <a:pt x="272114" y="151739"/>
                  </a:cubicBezTo>
                  <a:lnTo>
                    <a:pt x="275712" y="146738"/>
                  </a:lnTo>
                  <a:cubicBezTo>
                    <a:pt x="278686" y="150162"/>
                    <a:pt x="284347" y="153108"/>
                    <a:pt x="290456" y="153108"/>
                  </a:cubicBezTo>
                  <a:cubicBezTo>
                    <a:pt x="297315" y="153108"/>
                    <a:pt x="301041" y="150066"/>
                    <a:pt x="301041" y="145719"/>
                  </a:cubicBezTo>
                  <a:cubicBezTo>
                    <a:pt x="301041" y="140830"/>
                    <a:pt x="295573" y="139253"/>
                    <a:pt x="289544" y="137772"/>
                  </a:cubicBezTo>
                  <a:cubicBezTo>
                    <a:pt x="281932" y="136020"/>
                    <a:pt x="273313" y="133982"/>
                    <a:pt x="273313" y="124745"/>
                  </a:cubicBezTo>
                  <a:cubicBezTo>
                    <a:pt x="273313" y="117817"/>
                    <a:pt x="279342" y="111909"/>
                    <a:pt x="290008" y="111909"/>
                  </a:cubicBezTo>
                  <a:close/>
                  <a:moveTo>
                    <a:pt x="209862" y="111909"/>
                  </a:moveTo>
                  <a:cubicBezTo>
                    <a:pt x="223406" y="111909"/>
                    <a:pt x="231386" y="122436"/>
                    <a:pt x="231386" y="135845"/>
                  </a:cubicBezTo>
                  <a:lnTo>
                    <a:pt x="231386" y="137597"/>
                  </a:lnTo>
                  <a:lnTo>
                    <a:pt x="195119" y="137597"/>
                  </a:lnTo>
                  <a:cubicBezTo>
                    <a:pt x="195679" y="146005"/>
                    <a:pt x="201611" y="153029"/>
                    <a:pt x="211254" y="153029"/>
                  </a:cubicBezTo>
                  <a:cubicBezTo>
                    <a:pt x="216354" y="153029"/>
                    <a:pt x="221551" y="150990"/>
                    <a:pt x="225086" y="147391"/>
                  </a:cubicBezTo>
                  <a:lnTo>
                    <a:pt x="228428" y="151914"/>
                  </a:lnTo>
                  <a:cubicBezTo>
                    <a:pt x="223982" y="156357"/>
                    <a:pt x="217938" y="158746"/>
                    <a:pt x="210614" y="158746"/>
                  </a:cubicBezTo>
                  <a:cubicBezTo>
                    <a:pt x="197341" y="158746"/>
                    <a:pt x="187795" y="149222"/>
                    <a:pt x="187795" y="135272"/>
                  </a:cubicBezTo>
                  <a:cubicBezTo>
                    <a:pt x="187795" y="122340"/>
                    <a:pt x="197070" y="111909"/>
                    <a:pt x="209862" y="111909"/>
                  </a:cubicBezTo>
                  <a:close/>
                  <a:moveTo>
                    <a:pt x="452458" y="111893"/>
                  </a:moveTo>
                  <a:cubicBezTo>
                    <a:pt x="466098" y="111893"/>
                    <a:pt x="474637" y="122324"/>
                    <a:pt x="474637" y="135272"/>
                  </a:cubicBezTo>
                  <a:cubicBezTo>
                    <a:pt x="474637" y="148219"/>
                    <a:pt x="466098" y="158746"/>
                    <a:pt x="452458" y="158746"/>
                  </a:cubicBezTo>
                  <a:cubicBezTo>
                    <a:pt x="438834" y="158746"/>
                    <a:pt x="430295" y="148203"/>
                    <a:pt x="430295" y="135272"/>
                  </a:cubicBezTo>
                  <a:cubicBezTo>
                    <a:pt x="430295" y="122340"/>
                    <a:pt x="438834" y="111893"/>
                    <a:pt x="452458" y="111893"/>
                  </a:cubicBezTo>
                  <a:close/>
                  <a:moveTo>
                    <a:pt x="91707" y="111893"/>
                  </a:moveTo>
                  <a:cubicBezTo>
                    <a:pt x="101077" y="111893"/>
                    <a:pt x="105986" y="116607"/>
                    <a:pt x="105986" y="126306"/>
                  </a:cubicBezTo>
                  <a:lnTo>
                    <a:pt x="105986" y="157631"/>
                  </a:lnTo>
                  <a:lnTo>
                    <a:pt x="99030" y="157631"/>
                  </a:lnTo>
                  <a:lnTo>
                    <a:pt x="99030" y="128440"/>
                  </a:lnTo>
                  <a:lnTo>
                    <a:pt x="99046" y="128440"/>
                  </a:lnTo>
                  <a:cubicBezTo>
                    <a:pt x="99046" y="120588"/>
                    <a:pt x="95065" y="118088"/>
                    <a:pt x="89020" y="118088"/>
                  </a:cubicBezTo>
                  <a:cubicBezTo>
                    <a:pt x="83551" y="118088"/>
                    <a:pt x="78354" y="121416"/>
                    <a:pt x="75748" y="125016"/>
                  </a:cubicBezTo>
                  <a:lnTo>
                    <a:pt x="75748" y="157631"/>
                  </a:lnTo>
                  <a:lnTo>
                    <a:pt x="68792" y="157631"/>
                  </a:lnTo>
                  <a:lnTo>
                    <a:pt x="68792" y="113008"/>
                  </a:lnTo>
                  <a:lnTo>
                    <a:pt x="75748" y="113008"/>
                  </a:lnTo>
                  <a:lnTo>
                    <a:pt x="75748" y="119474"/>
                  </a:lnTo>
                  <a:cubicBezTo>
                    <a:pt x="78898" y="115779"/>
                    <a:pt x="85022" y="111893"/>
                    <a:pt x="91707" y="111893"/>
                  </a:cubicBezTo>
                  <a:close/>
                  <a:moveTo>
                    <a:pt x="344153" y="100809"/>
                  </a:moveTo>
                  <a:lnTo>
                    <a:pt x="351109" y="100809"/>
                  </a:lnTo>
                  <a:lnTo>
                    <a:pt x="351109" y="113008"/>
                  </a:lnTo>
                  <a:lnTo>
                    <a:pt x="360208" y="113008"/>
                  </a:lnTo>
                  <a:lnTo>
                    <a:pt x="360208" y="119107"/>
                  </a:lnTo>
                  <a:lnTo>
                    <a:pt x="351109" y="119107"/>
                  </a:lnTo>
                  <a:lnTo>
                    <a:pt x="351109" y="146818"/>
                  </a:lnTo>
                  <a:cubicBezTo>
                    <a:pt x="351109" y="150146"/>
                    <a:pt x="352596" y="152551"/>
                    <a:pt x="355650" y="152551"/>
                  </a:cubicBezTo>
                  <a:cubicBezTo>
                    <a:pt x="357601" y="152551"/>
                    <a:pt x="359456" y="151723"/>
                    <a:pt x="360383" y="150704"/>
                  </a:cubicBezTo>
                  <a:lnTo>
                    <a:pt x="362430" y="155879"/>
                  </a:lnTo>
                  <a:cubicBezTo>
                    <a:pt x="360671" y="157536"/>
                    <a:pt x="358161" y="158746"/>
                    <a:pt x="354083" y="158746"/>
                  </a:cubicBezTo>
                  <a:cubicBezTo>
                    <a:pt x="347495" y="158746"/>
                    <a:pt x="344153" y="154956"/>
                    <a:pt x="344153" y="148299"/>
                  </a:cubicBezTo>
                  <a:lnTo>
                    <a:pt x="344153" y="119107"/>
                  </a:lnTo>
                  <a:lnTo>
                    <a:pt x="336733" y="119107"/>
                  </a:lnTo>
                  <a:lnTo>
                    <a:pt x="336733" y="113008"/>
                  </a:lnTo>
                  <a:lnTo>
                    <a:pt x="344153" y="113008"/>
                  </a:lnTo>
                  <a:close/>
                  <a:moveTo>
                    <a:pt x="323940" y="96190"/>
                  </a:moveTo>
                  <a:cubicBezTo>
                    <a:pt x="326547" y="96190"/>
                    <a:pt x="328674" y="98228"/>
                    <a:pt x="328674" y="100808"/>
                  </a:cubicBezTo>
                  <a:cubicBezTo>
                    <a:pt x="328674" y="103388"/>
                    <a:pt x="326547" y="105522"/>
                    <a:pt x="323940" y="105522"/>
                  </a:cubicBezTo>
                  <a:cubicBezTo>
                    <a:pt x="321430" y="105522"/>
                    <a:pt x="319303" y="103404"/>
                    <a:pt x="319303" y="100808"/>
                  </a:cubicBezTo>
                  <a:cubicBezTo>
                    <a:pt x="319303" y="98228"/>
                    <a:pt x="321430" y="96190"/>
                    <a:pt x="323940" y="96190"/>
                  </a:cubicBezTo>
                  <a:close/>
                  <a:moveTo>
                    <a:pt x="124727" y="96190"/>
                  </a:moveTo>
                  <a:cubicBezTo>
                    <a:pt x="127334" y="96190"/>
                    <a:pt x="129461" y="98228"/>
                    <a:pt x="129461" y="100808"/>
                  </a:cubicBezTo>
                  <a:cubicBezTo>
                    <a:pt x="129461" y="103388"/>
                    <a:pt x="127334" y="105522"/>
                    <a:pt x="124727" y="105522"/>
                  </a:cubicBezTo>
                  <a:cubicBezTo>
                    <a:pt x="122233" y="105522"/>
                    <a:pt x="120090" y="103404"/>
                    <a:pt x="120090" y="100808"/>
                  </a:cubicBezTo>
                  <a:cubicBezTo>
                    <a:pt x="120090" y="98228"/>
                    <a:pt x="122217" y="96190"/>
                    <a:pt x="124727" y="96190"/>
                  </a:cubicBezTo>
                  <a:close/>
                  <a:moveTo>
                    <a:pt x="2766" y="96015"/>
                  </a:moveTo>
                  <a:lnTo>
                    <a:pt x="2782" y="96015"/>
                  </a:lnTo>
                  <a:lnTo>
                    <a:pt x="10473" y="96015"/>
                  </a:lnTo>
                  <a:lnTo>
                    <a:pt x="10473" y="133535"/>
                  </a:lnTo>
                  <a:cubicBezTo>
                    <a:pt x="10473" y="144811"/>
                    <a:pt x="16598" y="151913"/>
                    <a:pt x="27999" y="151913"/>
                  </a:cubicBezTo>
                  <a:cubicBezTo>
                    <a:pt x="39417" y="151913"/>
                    <a:pt x="45541" y="144795"/>
                    <a:pt x="45541" y="133535"/>
                  </a:cubicBezTo>
                  <a:lnTo>
                    <a:pt x="45541" y="96015"/>
                  </a:lnTo>
                  <a:lnTo>
                    <a:pt x="53233" y="96015"/>
                  </a:lnTo>
                  <a:lnTo>
                    <a:pt x="53233" y="133615"/>
                  </a:lnTo>
                  <a:cubicBezTo>
                    <a:pt x="53233" y="148951"/>
                    <a:pt x="44790" y="158745"/>
                    <a:pt x="27999" y="158745"/>
                  </a:cubicBezTo>
                  <a:cubicBezTo>
                    <a:pt x="11209" y="158745"/>
                    <a:pt x="2766" y="148856"/>
                    <a:pt x="2766" y="133711"/>
                  </a:cubicBezTo>
                  <a:close/>
                  <a:moveTo>
                    <a:pt x="502269" y="95076"/>
                  </a:moveTo>
                  <a:cubicBezTo>
                    <a:pt x="504860" y="95076"/>
                    <a:pt x="507274" y="95538"/>
                    <a:pt x="509049" y="96653"/>
                  </a:cubicBezTo>
                  <a:lnTo>
                    <a:pt x="507290" y="101828"/>
                  </a:lnTo>
                  <a:cubicBezTo>
                    <a:pt x="506171" y="101175"/>
                    <a:pt x="504876" y="100809"/>
                    <a:pt x="503293" y="100809"/>
                  </a:cubicBezTo>
                  <a:cubicBezTo>
                    <a:pt x="498751" y="100809"/>
                    <a:pt x="496241" y="103946"/>
                    <a:pt x="496241" y="109584"/>
                  </a:cubicBezTo>
                  <a:lnTo>
                    <a:pt x="496241" y="113008"/>
                  </a:lnTo>
                  <a:lnTo>
                    <a:pt x="505324" y="113008"/>
                  </a:lnTo>
                  <a:lnTo>
                    <a:pt x="505324" y="119108"/>
                  </a:lnTo>
                  <a:lnTo>
                    <a:pt x="496241" y="119108"/>
                  </a:lnTo>
                  <a:lnTo>
                    <a:pt x="496241" y="157631"/>
                  </a:lnTo>
                  <a:lnTo>
                    <a:pt x="489285" y="157631"/>
                  </a:lnTo>
                  <a:lnTo>
                    <a:pt x="489285" y="119108"/>
                  </a:lnTo>
                  <a:lnTo>
                    <a:pt x="481865" y="119108"/>
                  </a:lnTo>
                  <a:lnTo>
                    <a:pt x="481865" y="113008"/>
                  </a:lnTo>
                  <a:lnTo>
                    <a:pt x="489285" y="113008"/>
                  </a:lnTo>
                  <a:lnTo>
                    <a:pt x="489285" y="109584"/>
                  </a:lnTo>
                  <a:cubicBezTo>
                    <a:pt x="489285" y="100347"/>
                    <a:pt x="494482" y="95076"/>
                    <a:pt x="502269" y="95076"/>
                  </a:cubicBezTo>
                  <a:close/>
                  <a:moveTo>
                    <a:pt x="18181" y="38253"/>
                  </a:moveTo>
                  <a:cubicBezTo>
                    <a:pt x="11689" y="38253"/>
                    <a:pt x="7148" y="42314"/>
                    <a:pt x="7148" y="48048"/>
                  </a:cubicBezTo>
                  <a:cubicBezTo>
                    <a:pt x="7148" y="53685"/>
                    <a:pt x="11689" y="57746"/>
                    <a:pt x="18181" y="57746"/>
                  </a:cubicBezTo>
                  <a:cubicBezTo>
                    <a:pt x="23091" y="57746"/>
                    <a:pt x="27824" y="55899"/>
                    <a:pt x="30526" y="52204"/>
                  </a:cubicBezTo>
                  <a:lnTo>
                    <a:pt x="30526" y="43795"/>
                  </a:lnTo>
                  <a:cubicBezTo>
                    <a:pt x="27840" y="40101"/>
                    <a:pt x="23107" y="38253"/>
                    <a:pt x="18181" y="38253"/>
                  </a:cubicBezTo>
                  <a:close/>
                  <a:moveTo>
                    <a:pt x="207368" y="21627"/>
                  </a:moveTo>
                  <a:cubicBezTo>
                    <a:pt x="197806" y="21627"/>
                    <a:pt x="193073" y="29670"/>
                    <a:pt x="192705" y="36502"/>
                  </a:cubicBezTo>
                  <a:lnTo>
                    <a:pt x="222112" y="36502"/>
                  </a:lnTo>
                  <a:cubicBezTo>
                    <a:pt x="222016" y="29845"/>
                    <a:pt x="217570" y="21627"/>
                    <a:pt x="207368" y="21627"/>
                  </a:cubicBezTo>
                  <a:close/>
                  <a:moveTo>
                    <a:pt x="207448" y="15894"/>
                  </a:moveTo>
                  <a:cubicBezTo>
                    <a:pt x="220992" y="15894"/>
                    <a:pt x="228972" y="26421"/>
                    <a:pt x="228972" y="39830"/>
                  </a:cubicBezTo>
                  <a:lnTo>
                    <a:pt x="228972" y="41582"/>
                  </a:lnTo>
                  <a:lnTo>
                    <a:pt x="192705" y="41582"/>
                  </a:lnTo>
                  <a:cubicBezTo>
                    <a:pt x="193265" y="49990"/>
                    <a:pt x="199197" y="57014"/>
                    <a:pt x="208840" y="57014"/>
                  </a:cubicBezTo>
                  <a:cubicBezTo>
                    <a:pt x="213940" y="57014"/>
                    <a:pt x="219137" y="54975"/>
                    <a:pt x="222672" y="51376"/>
                  </a:cubicBezTo>
                  <a:lnTo>
                    <a:pt x="226014" y="55899"/>
                  </a:lnTo>
                  <a:cubicBezTo>
                    <a:pt x="221568" y="60342"/>
                    <a:pt x="215524" y="62731"/>
                    <a:pt x="208200" y="62731"/>
                  </a:cubicBezTo>
                  <a:cubicBezTo>
                    <a:pt x="194927" y="62731"/>
                    <a:pt x="185381" y="53207"/>
                    <a:pt x="185381" y="39257"/>
                  </a:cubicBezTo>
                  <a:cubicBezTo>
                    <a:pt x="185381" y="26341"/>
                    <a:pt x="194656" y="15894"/>
                    <a:pt x="207448" y="15894"/>
                  </a:cubicBezTo>
                  <a:close/>
                  <a:moveTo>
                    <a:pt x="20148" y="15894"/>
                  </a:moveTo>
                  <a:cubicBezTo>
                    <a:pt x="29615" y="15894"/>
                    <a:pt x="37498" y="20146"/>
                    <a:pt x="37498" y="30959"/>
                  </a:cubicBezTo>
                  <a:lnTo>
                    <a:pt x="37498" y="61632"/>
                  </a:lnTo>
                  <a:lnTo>
                    <a:pt x="30542" y="61632"/>
                  </a:lnTo>
                  <a:lnTo>
                    <a:pt x="30542" y="56552"/>
                  </a:lnTo>
                  <a:lnTo>
                    <a:pt x="30526" y="56552"/>
                  </a:lnTo>
                  <a:cubicBezTo>
                    <a:pt x="26817" y="60613"/>
                    <a:pt x="21715" y="62747"/>
                    <a:pt x="15687" y="62747"/>
                  </a:cubicBezTo>
                  <a:cubicBezTo>
                    <a:pt x="8075" y="62747"/>
                    <a:pt x="0" y="57667"/>
                    <a:pt x="0" y="47968"/>
                  </a:cubicBezTo>
                  <a:cubicBezTo>
                    <a:pt x="0" y="37983"/>
                    <a:pt x="8075" y="33285"/>
                    <a:pt x="15687" y="33285"/>
                  </a:cubicBezTo>
                  <a:cubicBezTo>
                    <a:pt x="21811" y="33285"/>
                    <a:pt x="26912" y="35228"/>
                    <a:pt x="30526" y="39384"/>
                  </a:cubicBezTo>
                  <a:lnTo>
                    <a:pt x="30526" y="31326"/>
                  </a:lnTo>
                  <a:cubicBezTo>
                    <a:pt x="30526" y="25322"/>
                    <a:pt x="25697" y="21898"/>
                    <a:pt x="19205" y="21898"/>
                  </a:cubicBezTo>
                  <a:cubicBezTo>
                    <a:pt x="13832" y="21898"/>
                    <a:pt x="9466" y="23841"/>
                    <a:pt x="5485" y="28093"/>
                  </a:cubicBezTo>
                  <a:lnTo>
                    <a:pt x="2239" y="23283"/>
                  </a:lnTo>
                  <a:cubicBezTo>
                    <a:pt x="7068" y="18299"/>
                    <a:pt x="12825" y="15894"/>
                    <a:pt x="20148" y="15894"/>
                  </a:cubicBezTo>
                  <a:close/>
                  <a:moveTo>
                    <a:pt x="108130" y="4810"/>
                  </a:moveTo>
                  <a:lnTo>
                    <a:pt x="115086" y="4810"/>
                  </a:lnTo>
                  <a:lnTo>
                    <a:pt x="115086" y="17009"/>
                  </a:lnTo>
                  <a:lnTo>
                    <a:pt x="124184" y="17009"/>
                  </a:lnTo>
                  <a:lnTo>
                    <a:pt x="124184" y="23108"/>
                  </a:lnTo>
                  <a:lnTo>
                    <a:pt x="115086" y="23108"/>
                  </a:lnTo>
                  <a:lnTo>
                    <a:pt x="115086" y="50819"/>
                  </a:lnTo>
                  <a:cubicBezTo>
                    <a:pt x="115086" y="54147"/>
                    <a:pt x="116573" y="56552"/>
                    <a:pt x="119627" y="56552"/>
                  </a:cubicBezTo>
                  <a:cubicBezTo>
                    <a:pt x="121578" y="56552"/>
                    <a:pt x="123433" y="55724"/>
                    <a:pt x="124360" y="54705"/>
                  </a:cubicBezTo>
                  <a:lnTo>
                    <a:pt x="126407" y="59880"/>
                  </a:lnTo>
                  <a:cubicBezTo>
                    <a:pt x="124648" y="61537"/>
                    <a:pt x="122138" y="62747"/>
                    <a:pt x="118060" y="62747"/>
                  </a:cubicBezTo>
                  <a:cubicBezTo>
                    <a:pt x="111472" y="62747"/>
                    <a:pt x="108130" y="58957"/>
                    <a:pt x="108130" y="52300"/>
                  </a:cubicBezTo>
                  <a:lnTo>
                    <a:pt x="108130" y="23108"/>
                  </a:lnTo>
                  <a:lnTo>
                    <a:pt x="100710" y="23108"/>
                  </a:lnTo>
                  <a:lnTo>
                    <a:pt x="100710" y="17009"/>
                  </a:lnTo>
                  <a:lnTo>
                    <a:pt x="108130" y="17009"/>
                  </a:lnTo>
                  <a:close/>
                  <a:moveTo>
                    <a:pt x="54161" y="4810"/>
                  </a:moveTo>
                  <a:lnTo>
                    <a:pt x="61117" y="4810"/>
                  </a:lnTo>
                  <a:lnTo>
                    <a:pt x="61117" y="17009"/>
                  </a:lnTo>
                  <a:lnTo>
                    <a:pt x="70215" y="17009"/>
                  </a:lnTo>
                  <a:lnTo>
                    <a:pt x="70215" y="23108"/>
                  </a:lnTo>
                  <a:lnTo>
                    <a:pt x="61117" y="23108"/>
                  </a:lnTo>
                  <a:lnTo>
                    <a:pt x="61117" y="50819"/>
                  </a:lnTo>
                  <a:cubicBezTo>
                    <a:pt x="61117" y="54147"/>
                    <a:pt x="62604" y="56552"/>
                    <a:pt x="65658" y="56552"/>
                  </a:cubicBezTo>
                  <a:cubicBezTo>
                    <a:pt x="67609" y="56552"/>
                    <a:pt x="69464" y="55724"/>
                    <a:pt x="70391" y="54705"/>
                  </a:cubicBezTo>
                  <a:lnTo>
                    <a:pt x="72438" y="59880"/>
                  </a:lnTo>
                  <a:cubicBezTo>
                    <a:pt x="70679" y="61537"/>
                    <a:pt x="68169" y="62747"/>
                    <a:pt x="64091" y="62747"/>
                  </a:cubicBezTo>
                  <a:cubicBezTo>
                    <a:pt x="57503" y="62747"/>
                    <a:pt x="54161" y="58957"/>
                    <a:pt x="54161" y="52300"/>
                  </a:cubicBezTo>
                  <a:lnTo>
                    <a:pt x="54161" y="23108"/>
                  </a:lnTo>
                  <a:lnTo>
                    <a:pt x="46741" y="23108"/>
                  </a:lnTo>
                  <a:lnTo>
                    <a:pt x="46741" y="17009"/>
                  </a:lnTo>
                  <a:lnTo>
                    <a:pt x="54161" y="17009"/>
                  </a:lnTo>
                  <a:close/>
                  <a:moveTo>
                    <a:pt x="135394" y="0"/>
                  </a:moveTo>
                  <a:lnTo>
                    <a:pt x="142350" y="0"/>
                  </a:lnTo>
                  <a:lnTo>
                    <a:pt x="142350" y="23474"/>
                  </a:lnTo>
                  <a:cubicBezTo>
                    <a:pt x="145500" y="19779"/>
                    <a:pt x="151625" y="15894"/>
                    <a:pt x="158405" y="15894"/>
                  </a:cubicBezTo>
                  <a:cubicBezTo>
                    <a:pt x="167775" y="15894"/>
                    <a:pt x="172685" y="20416"/>
                    <a:pt x="172685" y="30115"/>
                  </a:cubicBezTo>
                  <a:lnTo>
                    <a:pt x="172685" y="61616"/>
                  </a:lnTo>
                  <a:lnTo>
                    <a:pt x="165729" y="61616"/>
                  </a:lnTo>
                  <a:lnTo>
                    <a:pt x="165729" y="32249"/>
                  </a:lnTo>
                  <a:cubicBezTo>
                    <a:pt x="165729" y="24398"/>
                    <a:pt x="161651" y="22089"/>
                    <a:pt x="155622" y="22089"/>
                  </a:cubicBezTo>
                  <a:cubicBezTo>
                    <a:pt x="150249" y="22089"/>
                    <a:pt x="145052" y="25417"/>
                    <a:pt x="142350" y="29016"/>
                  </a:cubicBezTo>
                  <a:lnTo>
                    <a:pt x="142350" y="61632"/>
                  </a:lnTo>
                  <a:lnTo>
                    <a:pt x="135394" y="61632"/>
                  </a:lnTo>
                  <a:close/>
                </a:path>
              </a:pathLst>
            </a:custGeom>
            <a:solidFill>
              <a:srgbClr val="524E49"/>
            </a:solidFill>
            <a:ln w="1599"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CC5DB6B7-F6AF-4D23-B990-A4B0C0F8E0B4}"/>
                </a:ext>
              </a:extLst>
            </p:cNvPr>
            <p:cNvSpPr/>
            <p:nvPr/>
          </p:nvSpPr>
          <p:spPr>
            <a:xfrm>
              <a:off x="6336544" y="6053060"/>
              <a:ext cx="351716" cy="306851"/>
            </a:xfrm>
            <a:custGeom>
              <a:avLst/>
              <a:gdLst>
                <a:gd name="connsiteX0" fmla="*/ 351477 w 351716"/>
                <a:gd name="connsiteY0" fmla="*/ 149938 h 306851"/>
                <a:gd name="connsiteX1" fmla="*/ 217474 w 351716"/>
                <a:gd name="connsiteY1" fmla="*/ 143074 h 306851"/>
                <a:gd name="connsiteX2" fmla="*/ 204985 w 351716"/>
                <a:gd name="connsiteY2" fmla="*/ 136736 h 306851"/>
                <a:gd name="connsiteX3" fmla="*/ 205705 w 351716"/>
                <a:gd name="connsiteY3" fmla="*/ 122801 h 306851"/>
                <a:gd name="connsiteX4" fmla="*/ 266694 w 351716"/>
                <a:gd name="connsiteY4" fmla="*/ 3695 h 306851"/>
                <a:gd name="connsiteX5" fmla="*/ 266806 w 351716"/>
                <a:gd name="connsiteY5" fmla="*/ 3472 h 306851"/>
                <a:gd name="connsiteX6" fmla="*/ 260761 w 351716"/>
                <a:gd name="connsiteY6" fmla="*/ 0 h 306851"/>
                <a:gd name="connsiteX7" fmla="*/ 260633 w 351716"/>
                <a:gd name="connsiteY7" fmla="*/ 207 h 306851"/>
                <a:gd name="connsiteX8" fmla="*/ 187651 w 351716"/>
                <a:gd name="connsiteY8" fmla="*/ 112418 h 306851"/>
                <a:gd name="connsiteX9" fmla="*/ 175898 w 351716"/>
                <a:gd name="connsiteY9" fmla="*/ 120014 h 306851"/>
                <a:gd name="connsiteX10" fmla="*/ 164145 w 351716"/>
                <a:gd name="connsiteY10" fmla="*/ 112418 h 306851"/>
                <a:gd name="connsiteX11" fmla="*/ 91083 w 351716"/>
                <a:gd name="connsiteY11" fmla="*/ 207 h 306851"/>
                <a:gd name="connsiteX12" fmla="*/ 90955 w 351716"/>
                <a:gd name="connsiteY12" fmla="*/ 0 h 306851"/>
                <a:gd name="connsiteX13" fmla="*/ 84911 w 351716"/>
                <a:gd name="connsiteY13" fmla="*/ 3472 h 306851"/>
                <a:gd name="connsiteX14" fmla="*/ 85023 w 351716"/>
                <a:gd name="connsiteY14" fmla="*/ 3695 h 306851"/>
                <a:gd name="connsiteX15" fmla="*/ 146091 w 351716"/>
                <a:gd name="connsiteY15" fmla="*/ 122801 h 306851"/>
                <a:gd name="connsiteX16" fmla="*/ 146811 w 351716"/>
                <a:gd name="connsiteY16" fmla="*/ 136736 h 306851"/>
                <a:gd name="connsiteX17" fmla="*/ 134322 w 351716"/>
                <a:gd name="connsiteY17" fmla="*/ 143074 h 306851"/>
                <a:gd name="connsiteX18" fmla="*/ 240 w 351716"/>
                <a:gd name="connsiteY18" fmla="*/ 149938 h 306851"/>
                <a:gd name="connsiteX19" fmla="*/ 0 w 351716"/>
                <a:gd name="connsiteY19" fmla="*/ 149954 h 306851"/>
                <a:gd name="connsiteX20" fmla="*/ 0 w 351716"/>
                <a:gd name="connsiteY20" fmla="*/ 156898 h 306851"/>
                <a:gd name="connsiteX21" fmla="*/ 240 w 351716"/>
                <a:gd name="connsiteY21" fmla="*/ 156914 h 306851"/>
                <a:gd name="connsiteX22" fmla="*/ 134322 w 351716"/>
                <a:gd name="connsiteY22" fmla="*/ 163857 h 306851"/>
                <a:gd name="connsiteX23" fmla="*/ 146811 w 351716"/>
                <a:gd name="connsiteY23" fmla="*/ 170196 h 306851"/>
                <a:gd name="connsiteX24" fmla="*/ 146091 w 351716"/>
                <a:gd name="connsiteY24" fmla="*/ 184130 h 306851"/>
                <a:gd name="connsiteX25" fmla="*/ 85023 w 351716"/>
                <a:gd name="connsiteY25" fmla="*/ 303157 h 306851"/>
                <a:gd name="connsiteX26" fmla="*/ 84911 w 351716"/>
                <a:gd name="connsiteY26" fmla="*/ 303380 h 306851"/>
                <a:gd name="connsiteX27" fmla="*/ 90955 w 351716"/>
                <a:gd name="connsiteY27" fmla="*/ 306852 h 306851"/>
                <a:gd name="connsiteX28" fmla="*/ 91083 w 351716"/>
                <a:gd name="connsiteY28" fmla="*/ 306645 h 306851"/>
                <a:gd name="connsiteX29" fmla="*/ 164145 w 351716"/>
                <a:gd name="connsiteY29" fmla="*/ 194514 h 306851"/>
                <a:gd name="connsiteX30" fmla="*/ 175898 w 351716"/>
                <a:gd name="connsiteY30" fmla="*/ 186917 h 306851"/>
                <a:gd name="connsiteX31" fmla="*/ 187651 w 351716"/>
                <a:gd name="connsiteY31" fmla="*/ 194514 h 306851"/>
                <a:gd name="connsiteX32" fmla="*/ 260633 w 351716"/>
                <a:gd name="connsiteY32" fmla="*/ 306645 h 306851"/>
                <a:gd name="connsiteX33" fmla="*/ 260761 w 351716"/>
                <a:gd name="connsiteY33" fmla="*/ 306852 h 306851"/>
                <a:gd name="connsiteX34" fmla="*/ 266806 w 351716"/>
                <a:gd name="connsiteY34" fmla="*/ 303380 h 306851"/>
                <a:gd name="connsiteX35" fmla="*/ 266694 w 351716"/>
                <a:gd name="connsiteY35" fmla="*/ 303157 h 306851"/>
                <a:gd name="connsiteX36" fmla="*/ 205705 w 351716"/>
                <a:gd name="connsiteY36" fmla="*/ 184130 h 306851"/>
                <a:gd name="connsiteX37" fmla="*/ 204985 w 351716"/>
                <a:gd name="connsiteY37" fmla="*/ 170196 h 306851"/>
                <a:gd name="connsiteX38" fmla="*/ 217474 w 351716"/>
                <a:gd name="connsiteY38" fmla="*/ 163857 h 306851"/>
                <a:gd name="connsiteX39" fmla="*/ 351477 w 351716"/>
                <a:gd name="connsiteY39" fmla="*/ 156914 h 306851"/>
                <a:gd name="connsiteX40" fmla="*/ 351717 w 351716"/>
                <a:gd name="connsiteY40" fmla="*/ 156898 h 306851"/>
                <a:gd name="connsiteX41" fmla="*/ 351717 w 351716"/>
                <a:gd name="connsiteY41" fmla="*/ 149954 h 306851"/>
                <a:gd name="connsiteX42" fmla="*/ 351477 w 351716"/>
                <a:gd name="connsiteY42" fmla="*/ 149938 h 306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51716" h="306851">
                  <a:moveTo>
                    <a:pt x="351477" y="149938"/>
                  </a:moveTo>
                  <a:cubicBezTo>
                    <a:pt x="314122" y="148760"/>
                    <a:pt x="248528" y="145129"/>
                    <a:pt x="217474" y="143074"/>
                  </a:cubicBezTo>
                  <a:cubicBezTo>
                    <a:pt x="211142" y="142660"/>
                    <a:pt x="207288" y="140702"/>
                    <a:pt x="204985" y="136736"/>
                  </a:cubicBezTo>
                  <a:cubicBezTo>
                    <a:pt x="202683" y="132771"/>
                    <a:pt x="202907" y="128471"/>
                    <a:pt x="205705" y="122801"/>
                  </a:cubicBezTo>
                  <a:cubicBezTo>
                    <a:pt x="219745" y="94374"/>
                    <a:pt x="248832" y="36867"/>
                    <a:pt x="266694" y="3695"/>
                  </a:cubicBezTo>
                  <a:lnTo>
                    <a:pt x="266806" y="3472"/>
                  </a:lnTo>
                  <a:lnTo>
                    <a:pt x="260761" y="0"/>
                  </a:lnTo>
                  <a:lnTo>
                    <a:pt x="260633" y="207"/>
                  </a:lnTo>
                  <a:cubicBezTo>
                    <a:pt x="240757" y="32122"/>
                    <a:pt x="204858" y="86810"/>
                    <a:pt x="187651" y="112418"/>
                  </a:cubicBezTo>
                  <a:cubicBezTo>
                    <a:pt x="184118" y="117673"/>
                    <a:pt x="180504" y="120014"/>
                    <a:pt x="175898" y="120014"/>
                  </a:cubicBezTo>
                  <a:cubicBezTo>
                    <a:pt x="171293" y="120014"/>
                    <a:pt x="167663" y="117673"/>
                    <a:pt x="164145" y="112418"/>
                  </a:cubicBezTo>
                  <a:cubicBezTo>
                    <a:pt x="146044" y="85488"/>
                    <a:pt x="110576" y="31517"/>
                    <a:pt x="91083" y="207"/>
                  </a:cubicBezTo>
                  <a:lnTo>
                    <a:pt x="90955" y="0"/>
                  </a:lnTo>
                  <a:lnTo>
                    <a:pt x="84911" y="3472"/>
                  </a:lnTo>
                  <a:lnTo>
                    <a:pt x="85023" y="3695"/>
                  </a:lnTo>
                  <a:cubicBezTo>
                    <a:pt x="102725" y="36581"/>
                    <a:pt x="131860" y="93992"/>
                    <a:pt x="146091" y="122801"/>
                  </a:cubicBezTo>
                  <a:cubicBezTo>
                    <a:pt x="148890" y="128471"/>
                    <a:pt x="149114" y="132771"/>
                    <a:pt x="146811" y="136736"/>
                  </a:cubicBezTo>
                  <a:cubicBezTo>
                    <a:pt x="144508" y="140702"/>
                    <a:pt x="140655" y="142660"/>
                    <a:pt x="134322" y="143074"/>
                  </a:cubicBezTo>
                  <a:cubicBezTo>
                    <a:pt x="103300" y="145129"/>
                    <a:pt x="37690" y="148760"/>
                    <a:pt x="240" y="149938"/>
                  </a:cubicBezTo>
                  <a:lnTo>
                    <a:pt x="0" y="149954"/>
                  </a:lnTo>
                  <a:lnTo>
                    <a:pt x="0" y="156898"/>
                  </a:lnTo>
                  <a:lnTo>
                    <a:pt x="240" y="156914"/>
                  </a:lnTo>
                  <a:cubicBezTo>
                    <a:pt x="36699" y="158060"/>
                    <a:pt x="101541" y="161675"/>
                    <a:pt x="134322" y="163857"/>
                  </a:cubicBezTo>
                  <a:cubicBezTo>
                    <a:pt x="140655" y="164271"/>
                    <a:pt x="144508" y="166230"/>
                    <a:pt x="146811" y="170196"/>
                  </a:cubicBezTo>
                  <a:cubicBezTo>
                    <a:pt x="149114" y="174161"/>
                    <a:pt x="148890" y="178461"/>
                    <a:pt x="146091" y="184130"/>
                  </a:cubicBezTo>
                  <a:cubicBezTo>
                    <a:pt x="132419" y="211809"/>
                    <a:pt x="102805" y="270128"/>
                    <a:pt x="85023" y="303157"/>
                  </a:cubicBezTo>
                  <a:lnTo>
                    <a:pt x="84911" y="303380"/>
                  </a:lnTo>
                  <a:lnTo>
                    <a:pt x="90955" y="306852"/>
                  </a:lnTo>
                  <a:lnTo>
                    <a:pt x="91083" y="306645"/>
                  </a:lnTo>
                  <a:cubicBezTo>
                    <a:pt x="111008" y="274651"/>
                    <a:pt x="146459" y="220823"/>
                    <a:pt x="164145" y="194514"/>
                  </a:cubicBezTo>
                  <a:cubicBezTo>
                    <a:pt x="167679" y="189258"/>
                    <a:pt x="171293" y="186917"/>
                    <a:pt x="175898" y="186917"/>
                  </a:cubicBezTo>
                  <a:cubicBezTo>
                    <a:pt x="180504" y="186917"/>
                    <a:pt x="184133" y="189258"/>
                    <a:pt x="187651" y="194514"/>
                  </a:cubicBezTo>
                  <a:cubicBezTo>
                    <a:pt x="205577" y="221189"/>
                    <a:pt x="240917" y="274985"/>
                    <a:pt x="260633" y="306645"/>
                  </a:cubicBezTo>
                  <a:lnTo>
                    <a:pt x="260761" y="306852"/>
                  </a:lnTo>
                  <a:lnTo>
                    <a:pt x="266806" y="303380"/>
                  </a:lnTo>
                  <a:lnTo>
                    <a:pt x="266694" y="303157"/>
                  </a:lnTo>
                  <a:cubicBezTo>
                    <a:pt x="249296" y="270829"/>
                    <a:pt x="220097" y="213258"/>
                    <a:pt x="205705" y="184130"/>
                  </a:cubicBezTo>
                  <a:cubicBezTo>
                    <a:pt x="202907" y="178461"/>
                    <a:pt x="202683" y="174161"/>
                    <a:pt x="204985" y="170196"/>
                  </a:cubicBezTo>
                  <a:cubicBezTo>
                    <a:pt x="207288" y="166230"/>
                    <a:pt x="211142" y="164271"/>
                    <a:pt x="217474" y="163857"/>
                  </a:cubicBezTo>
                  <a:cubicBezTo>
                    <a:pt x="250303" y="161675"/>
                    <a:pt x="315130" y="158060"/>
                    <a:pt x="351477" y="156914"/>
                  </a:cubicBezTo>
                  <a:lnTo>
                    <a:pt x="351717" y="156898"/>
                  </a:lnTo>
                  <a:lnTo>
                    <a:pt x="351717" y="149954"/>
                  </a:lnTo>
                  <a:lnTo>
                    <a:pt x="351477" y="149938"/>
                  </a:lnTo>
                  <a:close/>
                </a:path>
              </a:pathLst>
            </a:custGeom>
            <a:solidFill>
              <a:srgbClr val="EC712E"/>
            </a:solidFill>
            <a:ln w="1599"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E758C774-4E31-4482-8F2D-DC307C5B7577}"/>
                </a:ext>
              </a:extLst>
            </p:cNvPr>
            <p:cNvSpPr/>
            <p:nvPr/>
          </p:nvSpPr>
          <p:spPr>
            <a:xfrm>
              <a:off x="6722033" y="6049907"/>
              <a:ext cx="1201864" cy="312744"/>
            </a:xfrm>
            <a:custGeom>
              <a:avLst/>
              <a:gdLst>
                <a:gd name="connsiteX0" fmla="*/ 710820 w 1201864"/>
                <a:gd name="connsiteY0" fmla="*/ 45706 h 312744"/>
                <a:gd name="connsiteX1" fmla="*/ 710820 w 1201864"/>
                <a:gd name="connsiteY1" fmla="*/ 151005 h 312744"/>
                <a:gd name="connsiteX2" fmla="*/ 790422 w 1201864"/>
                <a:gd name="connsiteY2" fmla="*/ 151005 h 312744"/>
                <a:gd name="connsiteX3" fmla="*/ 835053 w 1201864"/>
                <a:gd name="connsiteY3" fmla="*/ 136545 h 312744"/>
                <a:gd name="connsiteX4" fmla="*/ 850899 w 1201864"/>
                <a:gd name="connsiteY4" fmla="*/ 100394 h 312744"/>
                <a:gd name="connsiteX5" fmla="*/ 834557 w 1201864"/>
                <a:gd name="connsiteY5" fmla="*/ 61616 h 312744"/>
                <a:gd name="connsiteX6" fmla="*/ 785769 w 1201864"/>
                <a:gd name="connsiteY6" fmla="*/ 45706 h 312744"/>
                <a:gd name="connsiteX7" fmla="*/ 466817 w 1201864"/>
                <a:gd name="connsiteY7" fmla="*/ 42155 h 312744"/>
                <a:gd name="connsiteX8" fmla="*/ 364652 w 1201864"/>
                <a:gd name="connsiteY8" fmla="*/ 155305 h 312744"/>
                <a:gd name="connsiteX9" fmla="*/ 466273 w 1201864"/>
                <a:gd name="connsiteY9" fmla="*/ 270192 h 312744"/>
                <a:gd name="connsiteX10" fmla="*/ 567879 w 1201864"/>
                <a:gd name="connsiteY10" fmla="*/ 157041 h 312744"/>
                <a:gd name="connsiteX11" fmla="*/ 466817 w 1201864"/>
                <a:gd name="connsiteY11" fmla="*/ 42155 h 312744"/>
                <a:gd name="connsiteX12" fmla="*/ 665007 w 1201864"/>
                <a:gd name="connsiteY12" fmla="*/ 2325 h 312744"/>
                <a:gd name="connsiteX13" fmla="*/ 786281 w 1201864"/>
                <a:gd name="connsiteY13" fmla="*/ 2325 h 312744"/>
                <a:gd name="connsiteX14" fmla="*/ 869177 w 1201864"/>
                <a:gd name="connsiteY14" fmla="*/ 28777 h 312744"/>
                <a:gd name="connsiteX15" fmla="*/ 900247 w 1201864"/>
                <a:gd name="connsiteY15" fmla="*/ 99534 h 312744"/>
                <a:gd name="connsiteX16" fmla="*/ 881090 w 1201864"/>
                <a:gd name="connsiteY16" fmla="*/ 154795 h 312744"/>
                <a:gd name="connsiteX17" fmla="*/ 830527 w 1201864"/>
                <a:gd name="connsiteY17" fmla="*/ 186280 h 312744"/>
                <a:gd name="connsiteX18" fmla="*/ 922410 w 1201864"/>
                <a:gd name="connsiteY18" fmla="*/ 309989 h 312744"/>
                <a:gd name="connsiteX19" fmla="*/ 865483 w 1201864"/>
                <a:gd name="connsiteY19" fmla="*/ 309989 h 312744"/>
                <a:gd name="connsiteX20" fmla="*/ 780940 w 1201864"/>
                <a:gd name="connsiteY20" fmla="*/ 193892 h 312744"/>
                <a:gd name="connsiteX21" fmla="*/ 710820 w 1201864"/>
                <a:gd name="connsiteY21" fmla="*/ 193892 h 312744"/>
                <a:gd name="connsiteX22" fmla="*/ 710820 w 1201864"/>
                <a:gd name="connsiteY22" fmla="*/ 309973 h 312744"/>
                <a:gd name="connsiteX23" fmla="*/ 665007 w 1201864"/>
                <a:gd name="connsiteY23" fmla="*/ 309973 h 312744"/>
                <a:gd name="connsiteX24" fmla="*/ 0 w 1201864"/>
                <a:gd name="connsiteY24" fmla="*/ 2309 h 312744"/>
                <a:gd name="connsiteX25" fmla="*/ 51042 w 1201864"/>
                <a:gd name="connsiteY25" fmla="*/ 2309 h 312744"/>
                <a:gd name="connsiteX26" fmla="*/ 196798 w 1201864"/>
                <a:gd name="connsiteY26" fmla="*/ 196584 h 312744"/>
                <a:gd name="connsiteX27" fmla="*/ 222048 w 1201864"/>
                <a:gd name="connsiteY27" fmla="*/ 235187 h 312744"/>
                <a:gd name="connsiteX28" fmla="*/ 221056 w 1201864"/>
                <a:gd name="connsiteY28" fmla="*/ 202062 h 312744"/>
                <a:gd name="connsiteX29" fmla="*/ 221072 w 1201864"/>
                <a:gd name="connsiteY29" fmla="*/ 202062 h 312744"/>
                <a:gd name="connsiteX30" fmla="*/ 221072 w 1201864"/>
                <a:gd name="connsiteY30" fmla="*/ 2309 h 312744"/>
                <a:gd name="connsiteX31" fmla="*/ 268932 w 1201864"/>
                <a:gd name="connsiteY31" fmla="*/ 2309 h 312744"/>
                <a:gd name="connsiteX32" fmla="*/ 268932 w 1201864"/>
                <a:gd name="connsiteY32" fmla="*/ 309973 h 312744"/>
                <a:gd name="connsiteX33" fmla="*/ 222719 w 1201864"/>
                <a:gd name="connsiteY33" fmla="*/ 309973 h 312744"/>
                <a:gd name="connsiteX34" fmla="*/ 68488 w 1201864"/>
                <a:gd name="connsiteY34" fmla="*/ 104662 h 312744"/>
                <a:gd name="connsiteX35" fmla="*/ 48276 w 1201864"/>
                <a:gd name="connsiteY35" fmla="*/ 72986 h 312744"/>
                <a:gd name="connsiteX36" fmla="*/ 49076 w 1201864"/>
                <a:gd name="connsiteY36" fmla="*/ 96827 h 312744"/>
                <a:gd name="connsiteX37" fmla="*/ 49076 w 1201864"/>
                <a:gd name="connsiteY37" fmla="*/ 309989 h 312744"/>
                <a:gd name="connsiteX38" fmla="*/ 0 w 1201864"/>
                <a:gd name="connsiteY38" fmla="*/ 309989 h 312744"/>
                <a:gd name="connsiteX39" fmla="*/ 1093927 w 1201864"/>
                <a:gd name="connsiteY39" fmla="*/ 382 h 312744"/>
                <a:gd name="connsiteX40" fmla="*/ 1198330 w 1201864"/>
                <a:gd name="connsiteY40" fmla="*/ 36453 h 312744"/>
                <a:gd name="connsiteX41" fmla="*/ 1170426 w 1201864"/>
                <a:gd name="connsiteY41" fmla="*/ 74929 h 312744"/>
                <a:gd name="connsiteX42" fmla="*/ 1094502 w 1201864"/>
                <a:gd name="connsiteY42" fmla="*/ 42537 h 312744"/>
                <a:gd name="connsiteX43" fmla="*/ 988164 w 1201864"/>
                <a:gd name="connsiteY43" fmla="*/ 155687 h 312744"/>
                <a:gd name="connsiteX44" fmla="*/ 1093927 w 1201864"/>
                <a:gd name="connsiteY44" fmla="*/ 270574 h 312744"/>
                <a:gd name="connsiteX45" fmla="*/ 1173385 w 1201864"/>
                <a:gd name="connsiteY45" fmla="*/ 233802 h 312744"/>
                <a:gd name="connsiteX46" fmla="*/ 1201864 w 1201864"/>
                <a:gd name="connsiteY46" fmla="*/ 273647 h 312744"/>
                <a:gd name="connsiteX47" fmla="*/ 1094518 w 1201864"/>
                <a:gd name="connsiteY47" fmla="*/ 312744 h 312744"/>
                <a:gd name="connsiteX48" fmla="*/ 936002 w 1201864"/>
                <a:gd name="connsiteY48" fmla="*/ 157423 h 312744"/>
                <a:gd name="connsiteX49" fmla="*/ 977514 w 1201864"/>
                <a:gd name="connsiteY49" fmla="*/ 47840 h 312744"/>
                <a:gd name="connsiteX50" fmla="*/ 1093927 w 1201864"/>
                <a:gd name="connsiteY50" fmla="*/ 382 h 312744"/>
                <a:gd name="connsiteX51" fmla="*/ 466321 w 1201864"/>
                <a:gd name="connsiteY51" fmla="*/ 0 h 312744"/>
                <a:gd name="connsiteX52" fmla="*/ 621144 w 1201864"/>
                <a:gd name="connsiteY52" fmla="*/ 155305 h 312744"/>
                <a:gd name="connsiteX53" fmla="*/ 466881 w 1201864"/>
                <a:gd name="connsiteY53" fmla="*/ 312362 h 312744"/>
                <a:gd name="connsiteX54" fmla="*/ 311483 w 1201864"/>
                <a:gd name="connsiteY54" fmla="*/ 157041 h 312744"/>
                <a:gd name="connsiteX55" fmla="*/ 352179 w 1201864"/>
                <a:gd name="connsiteY55" fmla="*/ 47458 h 312744"/>
                <a:gd name="connsiteX56" fmla="*/ 466321 w 1201864"/>
                <a:gd name="connsiteY56" fmla="*/ 0 h 31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01864" h="312744">
                  <a:moveTo>
                    <a:pt x="710820" y="45706"/>
                  </a:moveTo>
                  <a:lnTo>
                    <a:pt x="710820" y="151005"/>
                  </a:lnTo>
                  <a:lnTo>
                    <a:pt x="790422" y="151005"/>
                  </a:lnTo>
                  <a:cubicBezTo>
                    <a:pt x="809132" y="151005"/>
                    <a:pt x="824163" y="146132"/>
                    <a:pt x="835053" y="136545"/>
                  </a:cubicBezTo>
                  <a:cubicBezTo>
                    <a:pt x="845718" y="127165"/>
                    <a:pt x="850899" y="115332"/>
                    <a:pt x="850899" y="100394"/>
                  </a:cubicBezTo>
                  <a:cubicBezTo>
                    <a:pt x="850899" y="83688"/>
                    <a:pt x="845559" y="70996"/>
                    <a:pt x="834557" y="61616"/>
                  </a:cubicBezTo>
                  <a:cubicBezTo>
                    <a:pt x="823219" y="51949"/>
                    <a:pt x="806797" y="45849"/>
                    <a:pt x="785769" y="45706"/>
                  </a:cubicBezTo>
                  <a:close/>
                  <a:moveTo>
                    <a:pt x="466817" y="42155"/>
                  </a:moveTo>
                  <a:cubicBezTo>
                    <a:pt x="415967" y="42155"/>
                    <a:pt x="364652" y="77143"/>
                    <a:pt x="364652" y="155305"/>
                  </a:cubicBezTo>
                  <a:cubicBezTo>
                    <a:pt x="364652" y="212494"/>
                    <a:pt x="396074" y="270192"/>
                    <a:pt x="466273" y="270192"/>
                  </a:cubicBezTo>
                  <a:cubicBezTo>
                    <a:pt x="536457" y="270192"/>
                    <a:pt x="567879" y="213369"/>
                    <a:pt x="567879" y="157041"/>
                  </a:cubicBezTo>
                  <a:cubicBezTo>
                    <a:pt x="567879" y="72254"/>
                    <a:pt x="513446" y="42171"/>
                    <a:pt x="466817" y="42155"/>
                  </a:cubicBezTo>
                  <a:close/>
                  <a:moveTo>
                    <a:pt x="665007" y="2325"/>
                  </a:moveTo>
                  <a:lnTo>
                    <a:pt x="786281" y="2325"/>
                  </a:lnTo>
                  <a:cubicBezTo>
                    <a:pt x="821157" y="2325"/>
                    <a:pt x="849044" y="11960"/>
                    <a:pt x="869177" y="28777"/>
                  </a:cubicBezTo>
                  <a:cubicBezTo>
                    <a:pt x="889789" y="45993"/>
                    <a:pt x="900247" y="69801"/>
                    <a:pt x="900247" y="99534"/>
                  </a:cubicBezTo>
                  <a:cubicBezTo>
                    <a:pt x="900247" y="119616"/>
                    <a:pt x="893979" y="137691"/>
                    <a:pt x="881090" y="154795"/>
                  </a:cubicBezTo>
                  <a:cubicBezTo>
                    <a:pt x="872599" y="166071"/>
                    <a:pt x="859199" y="179735"/>
                    <a:pt x="830527" y="186280"/>
                  </a:cubicBezTo>
                  <a:lnTo>
                    <a:pt x="922410" y="309989"/>
                  </a:lnTo>
                  <a:lnTo>
                    <a:pt x="865483" y="309989"/>
                  </a:lnTo>
                  <a:lnTo>
                    <a:pt x="780940" y="193892"/>
                  </a:lnTo>
                  <a:lnTo>
                    <a:pt x="710820" y="193892"/>
                  </a:lnTo>
                  <a:lnTo>
                    <a:pt x="710820" y="309973"/>
                  </a:lnTo>
                  <a:lnTo>
                    <a:pt x="665007" y="309973"/>
                  </a:lnTo>
                  <a:close/>
                  <a:moveTo>
                    <a:pt x="0" y="2309"/>
                  </a:moveTo>
                  <a:lnTo>
                    <a:pt x="51042" y="2309"/>
                  </a:lnTo>
                  <a:lnTo>
                    <a:pt x="196798" y="196584"/>
                  </a:lnTo>
                  <a:cubicBezTo>
                    <a:pt x="206792" y="210073"/>
                    <a:pt x="216019" y="224836"/>
                    <a:pt x="222048" y="235187"/>
                  </a:cubicBezTo>
                  <a:cubicBezTo>
                    <a:pt x="221552" y="226285"/>
                    <a:pt x="221056" y="214229"/>
                    <a:pt x="221056" y="202062"/>
                  </a:cubicBezTo>
                  <a:lnTo>
                    <a:pt x="221072" y="202062"/>
                  </a:lnTo>
                  <a:lnTo>
                    <a:pt x="221072" y="2309"/>
                  </a:lnTo>
                  <a:lnTo>
                    <a:pt x="268932" y="2309"/>
                  </a:lnTo>
                  <a:lnTo>
                    <a:pt x="268932" y="309973"/>
                  </a:lnTo>
                  <a:lnTo>
                    <a:pt x="222719" y="309973"/>
                  </a:lnTo>
                  <a:lnTo>
                    <a:pt x="68488" y="104662"/>
                  </a:lnTo>
                  <a:cubicBezTo>
                    <a:pt x="61133" y="94756"/>
                    <a:pt x="53665" y="82430"/>
                    <a:pt x="48276" y="72986"/>
                  </a:cubicBezTo>
                  <a:cubicBezTo>
                    <a:pt x="48708" y="80169"/>
                    <a:pt x="49076" y="88832"/>
                    <a:pt x="49076" y="96827"/>
                  </a:cubicBezTo>
                  <a:lnTo>
                    <a:pt x="49076" y="309989"/>
                  </a:lnTo>
                  <a:lnTo>
                    <a:pt x="0" y="309989"/>
                  </a:lnTo>
                  <a:close/>
                  <a:moveTo>
                    <a:pt x="1093927" y="382"/>
                  </a:moveTo>
                  <a:cubicBezTo>
                    <a:pt x="1131441" y="382"/>
                    <a:pt x="1169147" y="12597"/>
                    <a:pt x="1198330" y="36453"/>
                  </a:cubicBezTo>
                  <a:lnTo>
                    <a:pt x="1170426" y="74929"/>
                  </a:lnTo>
                  <a:cubicBezTo>
                    <a:pt x="1149638" y="53366"/>
                    <a:pt x="1120903" y="42537"/>
                    <a:pt x="1094502" y="42537"/>
                  </a:cubicBezTo>
                  <a:cubicBezTo>
                    <a:pt x="1041573" y="42537"/>
                    <a:pt x="988164" y="77525"/>
                    <a:pt x="988164" y="155687"/>
                  </a:cubicBezTo>
                  <a:cubicBezTo>
                    <a:pt x="988164" y="212876"/>
                    <a:pt x="1020865" y="270574"/>
                    <a:pt x="1093927" y="270574"/>
                  </a:cubicBezTo>
                  <a:cubicBezTo>
                    <a:pt x="1129922" y="270574"/>
                    <a:pt x="1156067" y="254282"/>
                    <a:pt x="1173385" y="233802"/>
                  </a:cubicBezTo>
                  <a:lnTo>
                    <a:pt x="1201864" y="273647"/>
                  </a:lnTo>
                  <a:cubicBezTo>
                    <a:pt x="1175895" y="297440"/>
                    <a:pt x="1139980" y="312744"/>
                    <a:pt x="1094518" y="312744"/>
                  </a:cubicBezTo>
                  <a:cubicBezTo>
                    <a:pt x="990451" y="312744"/>
                    <a:pt x="936002" y="234614"/>
                    <a:pt x="936002" y="157423"/>
                  </a:cubicBezTo>
                  <a:cubicBezTo>
                    <a:pt x="936002" y="115412"/>
                    <a:pt x="950746" y="76490"/>
                    <a:pt x="977514" y="47840"/>
                  </a:cubicBezTo>
                  <a:cubicBezTo>
                    <a:pt x="1006505" y="16801"/>
                    <a:pt x="1046770" y="382"/>
                    <a:pt x="1093927" y="382"/>
                  </a:cubicBezTo>
                  <a:close/>
                  <a:moveTo>
                    <a:pt x="466321" y="0"/>
                  </a:moveTo>
                  <a:cubicBezTo>
                    <a:pt x="543269" y="0"/>
                    <a:pt x="621160" y="53350"/>
                    <a:pt x="621144" y="155305"/>
                  </a:cubicBezTo>
                  <a:cubicBezTo>
                    <a:pt x="621144" y="233356"/>
                    <a:pt x="568151" y="312362"/>
                    <a:pt x="466881" y="312362"/>
                  </a:cubicBezTo>
                  <a:cubicBezTo>
                    <a:pt x="364860" y="312362"/>
                    <a:pt x="311483" y="234232"/>
                    <a:pt x="311483" y="157041"/>
                  </a:cubicBezTo>
                  <a:cubicBezTo>
                    <a:pt x="311483" y="115030"/>
                    <a:pt x="325939" y="76108"/>
                    <a:pt x="352179" y="47458"/>
                  </a:cubicBezTo>
                  <a:cubicBezTo>
                    <a:pt x="380627" y="16419"/>
                    <a:pt x="420092" y="0"/>
                    <a:pt x="466321" y="0"/>
                  </a:cubicBezTo>
                  <a:close/>
                </a:path>
              </a:pathLst>
            </a:custGeom>
            <a:solidFill>
              <a:srgbClr val="EC712E"/>
            </a:solidFill>
            <a:ln w="1599"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9E97A683-7B2A-4C86-98E7-4A67621E0C8D}"/>
                </a:ext>
              </a:extLst>
            </p:cNvPr>
            <p:cNvSpPr/>
            <p:nvPr/>
          </p:nvSpPr>
          <p:spPr>
            <a:xfrm>
              <a:off x="6300357" y="6013183"/>
              <a:ext cx="1599" cy="1592"/>
            </a:xfrm>
            <a:custGeom>
              <a:avLst/>
              <a:gdLst/>
              <a:ahLst/>
              <a:cxnLst/>
              <a:rect l="l" t="t" r="r" b="b"/>
              <a:pathLst>
                <a:path w="1599" h="1592"/>
              </a:pathLst>
            </a:custGeom>
            <a:solidFill>
              <a:srgbClr val="EC712E"/>
            </a:solidFill>
            <a:ln w="1599"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974011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reak">
    <p:bg>
      <p:bgPr>
        <a:solidFill>
          <a:srgbClr val="E5E3DF"/>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76C1106-3770-0D41-91A7-93D50725C7CF}"/>
              </a:ext>
            </a:extLst>
          </p:cNvPr>
          <p:cNvSpPr>
            <a:spLocks noGrp="1"/>
          </p:cNvSpPr>
          <p:nvPr>
            <p:ph type="title" hasCustomPrompt="1"/>
          </p:nvPr>
        </p:nvSpPr>
        <p:spPr>
          <a:xfrm>
            <a:off x="1219200" y="2247984"/>
            <a:ext cx="5194270" cy="877130"/>
          </a:xfrm>
        </p:spPr>
        <p:txBody>
          <a:bodyPr tIns="45720" bIns="45720" anchor="t" anchorCtr="0">
            <a:noAutofit/>
          </a:bodyPr>
          <a:lstStyle>
            <a:lvl1pPr>
              <a:lnSpc>
                <a:spcPct val="100000"/>
              </a:lnSpc>
              <a:spcBef>
                <a:spcPts val="600"/>
              </a:spcBef>
              <a:spcAft>
                <a:spcPts val="1000"/>
              </a:spcAft>
              <a:defRPr sz="4500" cap="none" spc="0" baseline="0">
                <a:solidFill>
                  <a:schemeClr val="tx1"/>
                </a:solidFill>
                <a:latin typeface="Roboto Light" pitchFamily="2" charset="0"/>
                <a:ea typeface="Roboto Light" pitchFamily="2" charset="0"/>
              </a:defRPr>
            </a:lvl1pPr>
          </a:lstStyle>
          <a:p>
            <a:r>
              <a:rPr lang="en-US" dirty="0"/>
              <a:t>Break</a:t>
            </a:r>
          </a:p>
        </p:txBody>
      </p:sp>
      <p:pic>
        <p:nvPicPr>
          <p:cNvPr id="3" name="Picture 2" descr="Logo&#10;&#10;Description automatically generated">
            <a:extLst>
              <a:ext uri="{FF2B5EF4-FFF2-40B4-BE49-F238E27FC236}">
                <a16:creationId xmlns:a16="http://schemas.microsoft.com/office/drawing/2014/main" id="{50B8B4C1-E6CF-462E-A5C5-5310E52F05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13470" y="283"/>
            <a:ext cx="5778530" cy="6857433"/>
          </a:xfrm>
          <a:prstGeom prst="rect">
            <a:avLst/>
          </a:prstGeom>
        </p:spPr>
      </p:pic>
      <p:cxnSp>
        <p:nvCxnSpPr>
          <p:cNvPr id="7" name="Straight Connector 6">
            <a:extLst>
              <a:ext uri="{FF2B5EF4-FFF2-40B4-BE49-F238E27FC236}">
                <a16:creationId xmlns:a16="http://schemas.microsoft.com/office/drawing/2014/main" id="{06E9ED99-F186-4C22-AD00-6B49E9EA34BD}"/>
              </a:ext>
            </a:extLst>
          </p:cNvPr>
          <p:cNvCxnSpPr/>
          <p:nvPr userDrawn="1"/>
        </p:nvCxnSpPr>
        <p:spPr bwMode="auto">
          <a:xfrm>
            <a:off x="1219200" y="2180803"/>
            <a:ext cx="10972800"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02149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reak Graphic">
    <p:bg>
      <p:bgPr>
        <a:solidFill>
          <a:srgbClr val="E5E3DF"/>
        </a:solidFill>
        <a:effectLst/>
      </p:bgPr>
    </p:bg>
    <p:spTree>
      <p:nvGrpSpPr>
        <p:cNvPr id="1" name=""/>
        <p:cNvGrpSpPr/>
        <p:nvPr/>
      </p:nvGrpSpPr>
      <p:grpSpPr>
        <a:xfrm>
          <a:off x="0" y="0"/>
          <a:ext cx="0" cy="0"/>
          <a:chOff x="0" y="0"/>
          <a:chExt cx="0" cy="0"/>
        </a:xfrm>
      </p:grpSpPr>
      <p:pic>
        <p:nvPicPr>
          <p:cNvPr id="9" name="Picture 8" descr="Chart, radar chart&#10;&#10;Description automatically generated">
            <a:extLst>
              <a:ext uri="{FF2B5EF4-FFF2-40B4-BE49-F238E27FC236}">
                <a16:creationId xmlns:a16="http://schemas.microsoft.com/office/drawing/2014/main" id="{2ACCCC48-8475-614C-832B-3A64BB78E5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1">
            <a:extLst>
              <a:ext uri="{FF2B5EF4-FFF2-40B4-BE49-F238E27FC236}">
                <a16:creationId xmlns:a16="http://schemas.microsoft.com/office/drawing/2014/main" id="{5B145486-2562-5045-A626-DE3AF40B6DFA}"/>
              </a:ext>
            </a:extLst>
          </p:cNvPr>
          <p:cNvSpPr>
            <a:spLocks noGrp="1"/>
          </p:cNvSpPr>
          <p:nvPr>
            <p:ph type="title" hasCustomPrompt="1"/>
          </p:nvPr>
        </p:nvSpPr>
        <p:spPr>
          <a:xfrm>
            <a:off x="1219200" y="2247984"/>
            <a:ext cx="5410200" cy="877130"/>
          </a:xfrm>
        </p:spPr>
        <p:txBody>
          <a:bodyPr tIns="45720" bIns="45720" anchor="t" anchorCtr="0">
            <a:noAutofit/>
          </a:bodyPr>
          <a:lstStyle>
            <a:lvl1pPr>
              <a:lnSpc>
                <a:spcPct val="100000"/>
              </a:lnSpc>
              <a:spcBef>
                <a:spcPts val="600"/>
              </a:spcBef>
              <a:spcAft>
                <a:spcPts val="1000"/>
              </a:spcAft>
              <a:defRPr sz="4500" cap="none" spc="0" baseline="0">
                <a:solidFill>
                  <a:schemeClr val="tx1"/>
                </a:solidFill>
                <a:latin typeface="Roboto Light" pitchFamily="2" charset="0"/>
                <a:ea typeface="Roboto Light" pitchFamily="2" charset="0"/>
              </a:defRPr>
            </a:lvl1pPr>
          </a:lstStyle>
          <a:p>
            <a:r>
              <a:rPr lang="en-US" dirty="0"/>
              <a:t>Break</a:t>
            </a:r>
          </a:p>
        </p:txBody>
      </p:sp>
      <p:cxnSp>
        <p:nvCxnSpPr>
          <p:cNvPr id="7" name="Straight Connector 6">
            <a:extLst>
              <a:ext uri="{FF2B5EF4-FFF2-40B4-BE49-F238E27FC236}">
                <a16:creationId xmlns:a16="http://schemas.microsoft.com/office/drawing/2014/main" id="{06E9ED99-F186-4C22-AD00-6B49E9EA34BD}"/>
              </a:ext>
            </a:extLst>
          </p:cNvPr>
          <p:cNvCxnSpPr/>
          <p:nvPr userDrawn="1"/>
        </p:nvCxnSpPr>
        <p:spPr bwMode="auto">
          <a:xfrm>
            <a:off x="1219200" y="2180803"/>
            <a:ext cx="11125200" cy="0"/>
          </a:xfrm>
          <a:prstGeom prst="line">
            <a:avLst/>
          </a:prstGeom>
          <a:solidFill>
            <a:schemeClr val="accent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657946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NORC">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C76C51-ACF1-42D1-A4FD-BE5A0C2EDE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084" y="-18047"/>
            <a:ext cx="12240126" cy="6885070"/>
          </a:xfrm>
          <a:prstGeom prst="rect">
            <a:avLst/>
          </a:prstGeom>
        </p:spPr>
      </p:pic>
      <p:pic>
        <p:nvPicPr>
          <p:cNvPr id="8" name="Picture 7">
            <a:extLst>
              <a:ext uri="{FF2B5EF4-FFF2-40B4-BE49-F238E27FC236}">
                <a16:creationId xmlns:a16="http://schemas.microsoft.com/office/drawing/2014/main" id="{A58168F2-42F3-4626-8EE8-C9798349594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27188" y="1375670"/>
            <a:ext cx="5521582" cy="966278"/>
          </a:xfrm>
          <a:prstGeom prst="rect">
            <a:avLst/>
          </a:prstGeom>
        </p:spPr>
      </p:pic>
      <p:sp>
        <p:nvSpPr>
          <p:cNvPr id="6" name="TextBox 5">
            <a:extLst>
              <a:ext uri="{FF2B5EF4-FFF2-40B4-BE49-F238E27FC236}">
                <a16:creationId xmlns:a16="http://schemas.microsoft.com/office/drawing/2014/main" id="{C8BAE682-E052-493C-8DAD-ACD39305F1A0}"/>
              </a:ext>
            </a:extLst>
          </p:cNvPr>
          <p:cNvSpPr txBox="1"/>
          <p:nvPr userDrawn="1"/>
        </p:nvSpPr>
        <p:spPr bwMode="auto">
          <a:xfrm>
            <a:off x="1906057" y="3069567"/>
            <a:ext cx="8379884" cy="1488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rtlCol="0" anchor="t" anchorCtr="0" compatLnSpc="1">
            <a:prstTxWarp prst="textNoShape">
              <a:avLst/>
            </a:prstTxWarp>
            <a:spAutoFit/>
          </a:bodyPr>
          <a:lstStyle/>
          <a:p>
            <a:pPr marL="0" indent="0" algn="ctr">
              <a:lnSpc>
                <a:spcPct val="120000"/>
              </a:lnSpc>
              <a:buNone/>
            </a:pPr>
            <a:r>
              <a:rPr lang="en-US" sz="2600" b="0" i="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NORC at the University of Chicago is an objective, nonpartisan, research organization that delivers insights </a:t>
            </a:r>
            <a:br>
              <a:rPr lang="en-US" sz="2600" b="0" i="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br>
            <a:r>
              <a:rPr lang="en-US" sz="2600" b="0" i="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and analysis decision-makers trust.</a:t>
            </a:r>
          </a:p>
        </p:txBody>
      </p:sp>
    </p:spTree>
    <p:extLst>
      <p:ext uri="{BB962C8B-B14F-4D97-AF65-F5344CB8AC3E}">
        <p14:creationId xmlns:p14="http://schemas.microsoft.com/office/powerpoint/2010/main" val="3363003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3C5D8-2CF2-4EAF-AB6D-AE3C142C3110}"/>
              </a:ext>
            </a:extLst>
          </p:cNvPr>
          <p:cNvSpPr>
            <a:spLocks noGrp="1"/>
          </p:cNvSpPr>
          <p:nvPr>
            <p:ph type="title" hasCustomPrompt="1"/>
          </p:nvPr>
        </p:nvSpPr>
        <p:spPr/>
        <p:txBody>
          <a:bodyPr/>
          <a:lstStyle/>
          <a:p>
            <a:r>
              <a:rPr lang="en-US" dirty="0"/>
              <a:t>Section name  :  Page title</a:t>
            </a:r>
          </a:p>
        </p:txBody>
      </p:sp>
    </p:spTree>
    <p:extLst>
      <p:ext uri="{BB962C8B-B14F-4D97-AF65-F5344CB8AC3E}">
        <p14:creationId xmlns:p14="http://schemas.microsoft.com/office/powerpoint/2010/main" val="248035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Width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8FA18-8E9A-41CE-89AC-686FD5FA93A6}"/>
              </a:ext>
            </a:extLst>
          </p:cNvPr>
          <p:cNvSpPr>
            <a:spLocks noGrp="1"/>
          </p:cNvSpPr>
          <p:nvPr>
            <p:ph type="title" hasCustomPrompt="1"/>
          </p:nvPr>
        </p:nvSpPr>
        <p:spPr/>
        <p:txBody>
          <a:bodyPr/>
          <a:lstStyle/>
          <a:p>
            <a:r>
              <a:rPr lang="en-US" dirty="0"/>
              <a:t>Section name  :  Page title</a:t>
            </a:r>
          </a:p>
        </p:txBody>
      </p:sp>
      <p:sp>
        <p:nvSpPr>
          <p:cNvPr id="6" name="Text Placeholder 5">
            <a:extLst>
              <a:ext uri="{FF2B5EF4-FFF2-40B4-BE49-F238E27FC236}">
                <a16:creationId xmlns:a16="http://schemas.microsoft.com/office/drawing/2014/main" id="{B031EE28-CC21-4690-BFDE-EE4C8FC52E76}"/>
              </a:ext>
            </a:extLst>
          </p:cNvPr>
          <p:cNvSpPr>
            <a:spLocks noGrp="1"/>
          </p:cNvSpPr>
          <p:nvPr>
            <p:ph type="body" sz="quarter" idx="10" hasCustomPrompt="1"/>
          </p:nvPr>
        </p:nvSpPr>
        <p:spPr>
          <a:xfrm>
            <a:off x="685800" y="1066800"/>
            <a:ext cx="9753600" cy="914400"/>
          </a:xfrm>
        </p:spPr>
        <p:txBody>
          <a:bodyPr tIns="0" bIns="0"/>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Tree>
    <p:extLst>
      <p:ext uri="{BB962C8B-B14F-4D97-AF65-F5344CB8AC3E}">
        <p14:creationId xmlns:p14="http://schemas.microsoft.com/office/powerpoint/2010/main" val="3545010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8FA18-8E9A-41CE-89AC-686FD5FA93A6}"/>
              </a:ext>
            </a:extLst>
          </p:cNvPr>
          <p:cNvSpPr>
            <a:spLocks noGrp="1"/>
          </p:cNvSpPr>
          <p:nvPr>
            <p:ph type="title" hasCustomPrompt="1"/>
          </p:nvPr>
        </p:nvSpPr>
        <p:spPr/>
        <p:txBody>
          <a:bodyPr/>
          <a:lstStyle/>
          <a:p>
            <a:r>
              <a:rPr lang="en-US" dirty="0"/>
              <a:t>Section name  :  Page title</a:t>
            </a:r>
          </a:p>
        </p:txBody>
      </p:sp>
      <p:sp>
        <p:nvSpPr>
          <p:cNvPr id="6" name="Text Placeholder 5">
            <a:extLst>
              <a:ext uri="{FF2B5EF4-FFF2-40B4-BE49-F238E27FC236}">
                <a16:creationId xmlns:a16="http://schemas.microsoft.com/office/drawing/2014/main" id="{B031EE28-CC21-4690-BFDE-EE4C8FC52E76}"/>
              </a:ext>
            </a:extLst>
          </p:cNvPr>
          <p:cNvSpPr>
            <a:spLocks noGrp="1"/>
          </p:cNvSpPr>
          <p:nvPr>
            <p:ph type="body" sz="quarter" idx="10" hasCustomPrompt="1"/>
          </p:nvPr>
        </p:nvSpPr>
        <p:spPr>
          <a:xfrm>
            <a:off x="685800" y="1066800"/>
            <a:ext cx="9784080" cy="914400"/>
          </a:xfrm>
        </p:spPr>
        <p:txBody>
          <a:bodyPr tIns="0" bIns="0"/>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Tree>
    <p:extLst>
      <p:ext uri="{BB962C8B-B14F-4D97-AF65-F5344CB8AC3E}">
        <p14:creationId xmlns:p14="http://schemas.microsoft.com/office/powerpoint/2010/main" val="18172780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Tabl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DA11D6-EA2C-4A64-9209-4AD62EF87C66}"/>
              </a:ext>
            </a:extLst>
          </p:cNvPr>
          <p:cNvSpPr>
            <a:spLocks noGrp="1"/>
          </p:cNvSpPr>
          <p:nvPr>
            <p:ph type="title" hasCustomPrompt="1"/>
          </p:nvPr>
        </p:nvSpPr>
        <p:spPr/>
        <p:txBody>
          <a:bodyPr/>
          <a:lstStyle/>
          <a:p>
            <a:r>
              <a:rPr lang="en-US" dirty="0"/>
              <a:t>Section name  :  Page title</a:t>
            </a:r>
          </a:p>
        </p:txBody>
      </p:sp>
      <p:sp>
        <p:nvSpPr>
          <p:cNvPr id="8" name="Text Placeholder 5">
            <a:extLst>
              <a:ext uri="{FF2B5EF4-FFF2-40B4-BE49-F238E27FC236}">
                <a16:creationId xmlns:a16="http://schemas.microsoft.com/office/drawing/2014/main" id="{5900DABA-8383-4BC4-8FAF-55D1FC55ADA0}"/>
              </a:ext>
            </a:extLst>
          </p:cNvPr>
          <p:cNvSpPr>
            <a:spLocks noGrp="1"/>
          </p:cNvSpPr>
          <p:nvPr>
            <p:ph type="body" sz="quarter" idx="10" hasCustomPrompt="1"/>
          </p:nvPr>
        </p:nvSpPr>
        <p:spPr>
          <a:xfrm>
            <a:off x="685800" y="1066800"/>
            <a:ext cx="9784080" cy="914400"/>
          </a:xfrm>
        </p:spPr>
        <p:txBody>
          <a:bodyPr tIns="0"/>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3" name="Table Placeholder 2">
            <a:extLst>
              <a:ext uri="{FF2B5EF4-FFF2-40B4-BE49-F238E27FC236}">
                <a16:creationId xmlns:a16="http://schemas.microsoft.com/office/drawing/2014/main" id="{0849249A-083E-4791-8C96-CFABBA1B1803}"/>
              </a:ext>
            </a:extLst>
          </p:cNvPr>
          <p:cNvSpPr>
            <a:spLocks noGrp="1"/>
          </p:cNvSpPr>
          <p:nvPr>
            <p:ph type="tbl" sz="quarter" idx="24" hasCustomPrompt="1"/>
          </p:nvPr>
        </p:nvSpPr>
        <p:spPr>
          <a:xfrm>
            <a:off x="685799" y="2095500"/>
            <a:ext cx="9784081" cy="3848100"/>
          </a:xfrm>
        </p:spPr>
        <p:txBody>
          <a:bodyPr/>
          <a:lstStyle>
            <a:lvl1pPr>
              <a:defRPr b="0"/>
            </a:lvl1pPr>
          </a:lstStyle>
          <a:p>
            <a:r>
              <a:rPr lang="en-US" dirty="0"/>
              <a:t>Click to insert table</a:t>
            </a:r>
          </a:p>
        </p:txBody>
      </p:sp>
      <p:sp>
        <p:nvSpPr>
          <p:cNvPr id="6" name="Text Placeholder 5">
            <a:extLst>
              <a:ext uri="{FF2B5EF4-FFF2-40B4-BE49-F238E27FC236}">
                <a16:creationId xmlns:a16="http://schemas.microsoft.com/office/drawing/2014/main" id="{A800A4F7-F803-4F9E-A7C4-C85D6C4B0202}"/>
              </a:ext>
            </a:extLst>
          </p:cNvPr>
          <p:cNvSpPr>
            <a:spLocks noGrp="1"/>
          </p:cNvSpPr>
          <p:nvPr>
            <p:ph type="body" sz="quarter" idx="27" hasCustomPrompt="1"/>
          </p:nvPr>
        </p:nvSpPr>
        <p:spPr>
          <a:xfrm>
            <a:off x="688156" y="6209517"/>
            <a:ext cx="9756648"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Tree>
    <p:extLst>
      <p:ext uri="{BB962C8B-B14F-4D97-AF65-F5344CB8AC3E}">
        <p14:creationId xmlns:p14="http://schemas.microsoft.com/office/powerpoint/2010/main" val="2176180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arrow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833F4-A2CB-44BF-82C5-BD6669A38214}"/>
              </a:ext>
            </a:extLst>
          </p:cNvPr>
          <p:cNvSpPr>
            <a:spLocks noGrp="1"/>
          </p:cNvSpPr>
          <p:nvPr>
            <p:ph type="title" hasCustomPrompt="1"/>
          </p:nvPr>
        </p:nvSpPr>
        <p:spPr/>
        <p:txBody>
          <a:bodyPr/>
          <a:lstStyle/>
          <a:p>
            <a:r>
              <a:rPr lang="en-US" dirty="0"/>
              <a:t>Section name  :  Page title</a:t>
            </a:r>
          </a:p>
        </p:txBody>
      </p:sp>
      <p:sp>
        <p:nvSpPr>
          <p:cNvPr id="5" name="Text Placeholder 5">
            <a:extLst>
              <a:ext uri="{FF2B5EF4-FFF2-40B4-BE49-F238E27FC236}">
                <a16:creationId xmlns:a16="http://schemas.microsoft.com/office/drawing/2014/main" id="{2D0DA413-C3E8-4366-9F64-93C9B59BBF3A}"/>
              </a:ext>
            </a:extLst>
          </p:cNvPr>
          <p:cNvSpPr>
            <a:spLocks noGrp="1"/>
          </p:cNvSpPr>
          <p:nvPr>
            <p:ph type="body" sz="quarter" idx="10" hasCustomPrompt="1"/>
          </p:nvPr>
        </p:nvSpPr>
        <p:spPr>
          <a:xfrm>
            <a:off x="685800" y="1447800"/>
            <a:ext cx="3886200" cy="2139950"/>
          </a:xfrm>
        </p:spPr>
        <p:txBody>
          <a:bodyPr tIns="0"/>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Tree>
    <p:extLst>
      <p:ext uri="{BB962C8B-B14F-4D97-AF65-F5344CB8AC3E}">
        <p14:creationId xmlns:p14="http://schemas.microsoft.com/office/powerpoint/2010/main" val="2435530646"/>
      </p:ext>
    </p:extLst>
  </p:cSld>
  <p:clrMapOvr>
    <a:masterClrMapping/>
  </p:clrMapOvr>
  <p:extLst>
    <p:ext uri="{DCECCB84-F9BA-43D5-87BE-67443E8EF086}">
      <p15:sldGuideLst xmlns:p15="http://schemas.microsoft.com/office/powerpoint/2012/main">
        <p15:guide id="1" orient="horz" pos="91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Graphic 1 Partner">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radar chart&#10;&#10;Description automatically generated">
            <a:extLst>
              <a:ext uri="{FF2B5EF4-FFF2-40B4-BE49-F238E27FC236}">
                <a16:creationId xmlns:a16="http://schemas.microsoft.com/office/drawing/2014/main" id="{C6498B29-70CC-704E-BBFF-2096D34177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65BE3CE-9BE4-4CC4-8858-EAB2FC0956E3}"/>
              </a:ext>
            </a:extLst>
          </p:cNvPr>
          <p:cNvSpPr>
            <a:spLocks noGrp="1"/>
          </p:cNvSpPr>
          <p:nvPr>
            <p:ph type="title" hasCustomPrompt="1"/>
          </p:nvPr>
        </p:nvSpPr>
        <p:spPr>
          <a:xfrm>
            <a:off x="987552" y="768096"/>
            <a:ext cx="8321040" cy="1673352"/>
          </a:xfrm>
        </p:spPr>
        <p:txBody>
          <a:bodyPr tIns="45720" bIns="45720" anchor="b"/>
          <a:lstStyle>
            <a:lvl1pPr>
              <a:defRPr lang="en-US" sz="4000" b="0" i="0" kern="0" cap="none" spc="0" baseline="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marL="0" lvl="0" indent="0" algn="l" defTabSz="914400" rtl="0" eaLnBrk="1" latinLnBrk="0" hangingPunct="1">
              <a:lnSpc>
                <a:spcPct val="100000"/>
              </a:lnSpc>
              <a:spcBef>
                <a:spcPts val="0"/>
              </a:spcBef>
              <a:spcAft>
                <a:spcPts val="0"/>
              </a:spcAft>
              <a:buFont typeface="Arial" panose="020B0604020202020204" pitchFamily="34" charset="0"/>
              <a:buNone/>
            </a:pPr>
            <a:r>
              <a:rPr lang="en-US" dirty="0"/>
              <a:t>Presentation Title Goes Here Lorem Ipsum Dolor Sit </a:t>
            </a:r>
            <a:r>
              <a:rPr lang="en-US" dirty="0" err="1"/>
              <a:t>Amet</a:t>
            </a:r>
            <a:r>
              <a:rPr lang="en-US" dirty="0"/>
              <a:t> </a:t>
            </a:r>
            <a:r>
              <a:rPr lang="en-US" dirty="0" err="1"/>
              <a:t>Infinit</a:t>
            </a:r>
            <a:endParaRPr lang="en-US" dirty="0"/>
          </a:p>
        </p:txBody>
      </p:sp>
      <p:sp>
        <p:nvSpPr>
          <p:cNvPr id="12" name="Text Placeholder 14">
            <a:extLst>
              <a:ext uri="{FF2B5EF4-FFF2-40B4-BE49-F238E27FC236}">
                <a16:creationId xmlns:a16="http://schemas.microsoft.com/office/drawing/2014/main" id="{015CEA8B-7282-034C-ADF6-261AC46E5D96}"/>
              </a:ext>
            </a:extLst>
          </p:cNvPr>
          <p:cNvSpPr>
            <a:spLocks noGrp="1"/>
          </p:cNvSpPr>
          <p:nvPr>
            <p:ph type="body" sz="quarter" idx="11" hasCustomPrompt="1"/>
          </p:nvPr>
        </p:nvSpPr>
        <p:spPr>
          <a:xfrm>
            <a:off x="1005754" y="3035142"/>
            <a:ext cx="8309696" cy="599835"/>
          </a:xfrm>
          <a:prstGeom prst="rect">
            <a:avLst/>
          </a:prstGeom>
        </p:spPr>
        <p:txBody>
          <a:bodyPr anchor="t" anchorCtr="0"/>
          <a:lstStyle>
            <a:lvl1pPr marL="0" indent="0">
              <a:spcBef>
                <a:spcPts val="0"/>
              </a:spcBef>
              <a:spcAft>
                <a:spcPts val="0"/>
              </a:spcAft>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Concise Subtitle Here</a:t>
            </a:r>
          </a:p>
        </p:txBody>
      </p:sp>
      <p:sp>
        <p:nvSpPr>
          <p:cNvPr id="13" name="Text Placeholder 16">
            <a:extLst>
              <a:ext uri="{FF2B5EF4-FFF2-40B4-BE49-F238E27FC236}">
                <a16:creationId xmlns:a16="http://schemas.microsoft.com/office/drawing/2014/main" id="{02A1F766-5179-914C-943B-09C4C89F1430}"/>
              </a:ext>
            </a:extLst>
          </p:cNvPr>
          <p:cNvSpPr>
            <a:spLocks noGrp="1"/>
          </p:cNvSpPr>
          <p:nvPr>
            <p:ph type="body" sz="quarter" idx="12" hasCustomPrompt="1"/>
          </p:nvPr>
        </p:nvSpPr>
        <p:spPr>
          <a:xfrm>
            <a:off x="1005754" y="3367158"/>
            <a:ext cx="3959225" cy="326874"/>
          </a:xfrm>
          <a:prstGeom prst="rect">
            <a:avLst/>
          </a:prstGeom>
        </p:spPr>
        <p:txBody>
          <a:bodyPr anchor="t" anchorCtr="0"/>
          <a:lstStyle>
            <a:lvl1pPr marL="0" indent="0">
              <a:spcBef>
                <a:spcPts val="0"/>
              </a:spcBef>
              <a:spcAft>
                <a:spcPts val="0"/>
              </a:spcAft>
              <a:buNone/>
              <a:defRPr sz="1400" b="1"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  :  Version Number</a:t>
            </a:r>
          </a:p>
        </p:txBody>
      </p:sp>
      <p:sp>
        <p:nvSpPr>
          <p:cNvPr id="14" name="Text Placeholder 19">
            <a:extLst>
              <a:ext uri="{FF2B5EF4-FFF2-40B4-BE49-F238E27FC236}">
                <a16:creationId xmlns:a16="http://schemas.microsoft.com/office/drawing/2014/main" id="{0496A1D1-F4CF-9A48-AE3E-5452DC835DA3}"/>
              </a:ext>
            </a:extLst>
          </p:cNvPr>
          <p:cNvSpPr>
            <a:spLocks noGrp="1"/>
          </p:cNvSpPr>
          <p:nvPr>
            <p:ph type="body" sz="quarter" idx="13" hasCustomPrompt="1"/>
          </p:nvPr>
        </p:nvSpPr>
        <p:spPr>
          <a:xfrm>
            <a:off x="1005754" y="3723468"/>
            <a:ext cx="3970337" cy="772332"/>
          </a:xfrm>
          <a:prstGeom prst="rect">
            <a:avLst/>
          </a:prstGeom>
        </p:spPr>
        <p:txBody>
          <a:bodyPr anchor="t" anchorCtr="0"/>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Presenter 1 </a:t>
            </a:r>
            <a:r>
              <a:rPr lang="en-US" dirty="0" err="1"/>
              <a:t>FirstName</a:t>
            </a:r>
            <a:r>
              <a:rPr lang="en-US" dirty="0"/>
              <a:t> </a:t>
            </a:r>
            <a:r>
              <a:rPr lang="en-US" dirty="0" err="1"/>
              <a:t>LastName</a:t>
            </a:r>
            <a:endParaRPr lang="en-US" dirty="0"/>
          </a:p>
          <a:p>
            <a:r>
              <a:rPr lang="en-US" dirty="0"/>
              <a:t>Presenter 2 </a:t>
            </a:r>
            <a:r>
              <a:rPr lang="en-US" dirty="0" err="1"/>
              <a:t>FirstName</a:t>
            </a:r>
            <a:r>
              <a:rPr lang="en-US" dirty="0"/>
              <a:t> </a:t>
            </a:r>
            <a:r>
              <a:rPr lang="en-US" dirty="0" err="1"/>
              <a:t>LastName</a:t>
            </a:r>
            <a:endParaRPr lang="en-US" dirty="0"/>
          </a:p>
        </p:txBody>
      </p:sp>
      <p:pic>
        <p:nvPicPr>
          <p:cNvPr id="8" name="Graphic 7">
            <a:extLst>
              <a:ext uri="{FF2B5EF4-FFF2-40B4-BE49-F238E27FC236}">
                <a16:creationId xmlns:a16="http://schemas.microsoft.com/office/drawing/2014/main" id="{45E6151B-369B-6046-977F-F8F2B47F9C59}"/>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33400" y="5943600"/>
            <a:ext cx="2493526" cy="434586"/>
          </a:xfrm>
          <a:prstGeom prst="rect">
            <a:avLst/>
          </a:prstGeom>
        </p:spPr>
      </p:pic>
      <p:cxnSp>
        <p:nvCxnSpPr>
          <p:cNvPr id="16" name="Straight Connector 15">
            <a:extLst>
              <a:ext uri="{FF2B5EF4-FFF2-40B4-BE49-F238E27FC236}">
                <a16:creationId xmlns:a16="http://schemas.microsoft.com/office/drawing/2014/main" id="{34D5CAFA-2CAD-8C46-88FE-650DD36776EC}"/>
              </a:ext>
            </a:extLst>
          </p:cNvPr>
          <p:cNvCxnSpPr>
            <a:cxnSpLocks/>
          </p:cNvCxnSpPr>
          <p:nvPr userDrawn="1"/>
        </p:nvCxnSpPr>
        <p:spPr>
          <a:xfrm>
            <a:off x="990600" y="2927418"/>
            <a:ext cx="578478"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102100"/>
      </p:ext>
    </p:extLst>
  </p:cSld>
  <p:clrMapOvr>
    <a:masterClrMapping/>
  </p:clrMapOvr>
  <p:extLst>
    <p:ext uri="{DCECCB84-F9BA-43D5-87BE-67443E8EF086}">
      <p15:sldGuideLst xmlns:p15="http://schemas.microsoft.com/office/powerpoint/2012/main">
        <p15:guide id="1" pos="62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EA220-1443-4CE8-BCAB-3E8E6B66D75F}"/>
              </a:ext>
            </a:extLst>
          </p:cNvPr>
          <p:cNvSpPr>
            <a:spLocks noGrp="1"/>
          </p:cNvSpPr>
          <p:nvPr>
            <p:ph type="title" hasCustomPrompt="1"/>
          </p:nvPr>
        </p:nvSpPr>
        <p:spPr/>
        <p:txBody>
          <a:bodyPr/>
          <a:lstStyle/>
          <a:p>
            <a:r>
              <a:rPr lang="en-US" dirty="0"/>
              <a:t>Section name  :  Page title</a:t>
            </a:r>
          </a:p>
        </p:txBody>
      </p:sp>
      <p:sp>
        <p:nvSpPr>
          <p:cNvPr id="7" name="Text Placeholder 5">
            <a:extLst>
              <a:ext uri="{FF2B5EF4-FFF2-40B4-BE49-F238E27FC236}">
                <a16:creationId xmlns:a16="http://schemas.microsoft.com/office/drawing/2014/main" id="{0834B927-E14D-4ABC-9BE3-4373559F279D}"/>
              </a:ext>
            </a:extLst>
          </p:cNvPr>
          <p:cNvSpPr>
            <a:spLocks noGrp="1"/>
          </p:cNvSpPr>
          <p:nvPr>
            <p:ph type="body" sz="quarter" idx="10" hasCustomPrompt="1"/>
          </p:nvPr>
        </p:nvSpPr>
        <p:spPr>
          <a:xfrm>
            <a:off x="685800" y="1066800"/>
            <a:ext cx="9784080" cy="914400"/>
          </a:xfrm>
        </p:spPr>
        <p:txBody>
          <a:bodyPr tIns="0"/>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3" name="Text Placeholder 2">
            <a:extLst>
              <a:ext uri="{FF2B5EF4-FFF2-40B4-BE49-F238E27FC236}">
                <a16:creationId xmlns:a16="http://schemas.microsoft.com/office/drawing/2014/main" id="{06418452-5080-4031-A87C-3224A0FEA91E}"/>
              </a:ext>
            </a:extLst>
          </p:cNvPr>
          <p:cNvSpPr>
            <a:spLocks noGrp="1"/>
          </p:cNvSpPr>
          <p:nvPr>
            <p:ph type="body" sz="quarter" idx="28"/>
          </p:nvPr>
        </p:nvSpPr>
        <p:spPr>
          <a:xfrm>
            <a:off x="685800" y="2255524"/>
            <a:ext cx="9742487" cy="384810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5">
            <a:extLst>
              <a:ext uri="{FF2B5EF4-FFF2-40B4-BE49-F238E27FC236}">
                <a16:creationId xmlns:a16="http://schemas.microsoft.com/office/drawing/2014/main" id="{6F358C88-2217-4BB9-BCA5-BB03BB7B6E5B}"/>
              </a:ext>
            </a:extLst>
          </p:cNvPr>
          <p:cNvSpPr>
            <a:spLocks noGrp="1"/>
          </p:cNvSpPr>
          <p:nvPr>
            <p:ph type="body" sz="quarter" idx="27" hasCustomPrompt="1"/>
          </p:nvPr>
        </p:nvSpPr>
        <p:spPr>
          <a:xfrm>
            <a:off x="688156" y="6209517"/>
            <a:ext cx="9756648"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Tree>
    <p:extLst>
      <p:ext uri="{BB962C8B-B14F-4D97-AF65-F5344CB8AC3E}">
        <p14:creationId xmlns:p14="http://schemas.microsoft.com/office/powerpoint/2010/main" val="4419826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alf Tit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D4E00-8891-40A8-8215-39C8244D585C}"/>
              </a:ext>
            </a:extLst>
          </p:cNvPr>
          <p:cNvSpPr>
            <a:spLocks noGrp="1"/>
          </p:cNvSpPr>
          <p:nvPr>
            <p:ph type="title" hasCustomPrompt="1"/>
          </p:nvPr>
        </p:nvSpPr>
        <p:spPr/>
        <p:txBody>
          <a:bodyPr/>
          <a:lstStyle/>
          <a:p>
            <a:r>
              <a:rPr lang="en-US" dirty="0"/>
              <a:t>Section name  :  Page title</a:t>
            </a:r>
          </a:p>
        </p:txBody>
      </p:sp>
      <p:sp>
        <p:nvSpPr>
          <p:cNvPr id="7" name="Text Placeholder 5">
            <a:extLst>
              <a:ext uri="{FF2B5EF4-FFF2-40B4-BE49-F238E27FC236}">
                <a16:creationId xmlns:a16="http://schemas.microsoft.com/office/drawing/2014/main" id="{0F6A0A38-14B9-49AA-AF0D-4FD54164072D}"/>
              </a:ext>
            </a:extLst>
          </p:cNvPr>
          <p:cNvSpPr>
            <a:spLocks noGrp="1"/>
          </p:cNvSpPr>
          <p:nvPr>
            <p:ph type="body" sz="quarter" idx="28" hasCustomPrompt="1"/>
          </p:nvPr>
        </p:nvSpPr>
        <p:spPr>
          <a:xfrm>
            <a:off x="685800" y="1066800"/>
            <a:ext cx="4953000" cy="914400"/>
          </a:xfrm>
        </p:spPr>
        <p:txBody>
          <a:bodyPr tIns="0"/>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15" name="Text Placeholder 3">
            <a:extLst>
              <a:ext uri="{FF2B5EF4-FFF2-40B4-BE49-F238E27FC236}">
                <a16:creationId xmlns:a16="http://schemas.microsoft.com/office/drawing/2014/main" id="{4526A367-871B-4549-89D6-54AFD4C37CB0}"/>
              </a:ext>
            </a:extLst>
          </p:cNvPr>
          <p:cNvSpPr>
            <a:spLocks noGrp="1"/>
          </p:cNvSpPr>
          <p:nvPr>
            <p:ph type="body" sz="quarter" idx="10"/>
          </p:nvPr>
        </p:nvSpPr>
        <p:spPr>
          <a:xfrm>
            <a:off x="685800" y="2095500"/>
            <a:ext cx="4953000" cy="3816124"/>
          </a:xfrm>
        </p:spPr>
        <p:txBody>
          <a:bodyPr/>
          <a:lstStyle>
            <a:lvl1pPr marL="0" indent="0">
              <a:buNone/>
              <a:defRPr/>
            </a:lvl1pPr>
          </a:lstStyle>
          <a:p>
            <a:pPr lvl="0"/>
            <a:r>
              <a:rPr lang="en-US"/>
              <a:t>Click to edit Master text styles</a:t>
            </a:r>
          </a:p>
          <a:p>
            <a:pPr lvl="1"/>
            <a:r>
              <a:rPr lang="en-US"/>
              <a:t>Second level</a:t>
            </a:r>
          </a:p>
          <a:p>
            <a:pPr lvl="2"/>
            <a:r>
              <a:rPr lang="en-US"/>
              <a:t>Third level</a:t>
            </a:r>
          </a:p>
        </p:txBody>
      </p:sp>
      <p:sp>
        <p:nvSpPr>
          <p:cNvPr id="17" name="Text Placeholder 5">
            <a:extLst>
              <a:ext uri="{FF2B5EF4-FFF2-40B4-BE49-F238E27FC236}">
                <a16:creationId xmlns:a16="http://schemas.microsoft.com/office/drawing/2014/main" id="{6F358C88-2217-4BB9-BCA5-BB03BB7B6E5B}"/>
              </a:ext>
            </a:extLst>
          </p:cNvPr>
          <p:cNvSpPr>
            <a:spLocks noGrp="1"/>
          </p:cNvSpPr>
          <p:nvPr>
            <p:ph type="body" sz="quarter" idx="27" hasCustomPrompt="1"/>
          </p:nvPr>
        </p:nvSpPr>
        <p:spPr>
          <a:xfrm>
            <a:off x="688156" y="6209517"/>
            <a:ext cx="4956048"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Tree>
    <p:extLst>
      <p:ext uri="{BB962C8B-B14F-4D97-AF65-F5344CB8AC3E}">
        <p14:creationId xmlns:p14="http://schemas.microsoft.com/office/powerpoint/2010/main" val="2318687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Bullets - Proces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9C8F8-AD5A-4033-9A51-103375FC2CC4}"/>
              </a:ext>
            </a:extLst>
          </p:cNvPr>
          <p:cNvSpPr>
            <a:spLocks noGrp="1"/>
          </p:cNvSpPr>
          <p:nvPr>
            <p:ph type="title" hasCustomPrompt="1"/>
          </p:nvPr>
        </p:nvSpPr>
        <p:spPr/>
        <p:txBody>
          <a:bodyPr/>
          <a:lstStyle/>
          <a:p>
            <a:r>
              <a:rPr lang="en-US" dirty="0"/>
              <a:t>Section name  :  Page title</a:t>
            </a:r>
          </a:p>
        </p:txBody>
      </p:sp>
      <p:sp>
        <p:nvSpPr>
          <p:cNvPr id="12" name="Text Placeholder 3">
            <a:extLst>
              <a:ext uri="{FF2B5EF4-FFF2-40B4-BE49-F238E27FC236}">
                <a16:creationId xmlns:a16="http://schemas.microsoft.com/office/drawing/2014/main" id="{B5ACCB0A-D2DA-493B-B4C2-B9EEB8FD9A43}"/>
              </a:ext>
            </a:extLst>
          </p:cNvPr>
          <p:cNvSpPr>
            <a:spLocks noGrp="1"/>
          </p:cNvSpPr>
          <p:nvPr>
            <p:ph type="body" sz="quarter" idx="10"/>
          </p:nvPr>
        </p:nvSpPr>
        <p:spPr>
          <a:xfrm>
            <a:off x="684835" y="1562552"/>
            <a:ext cx="3886200" cy="4349072"/>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8045519"/>
      </p:ext>
    </p:extLst>
  </p:cSld>
  <p:clrMapOvr>
    <a:masterClrMapping/>
  </p:clrMapOvr>
  <p:extLst>
    <p:ext uri="{DCECCB84-F9BA-43D5-87BE-67443E8EF086}">
      <p15:sldGuideLst xmlns:p15="http://schemas.microsoft.com/office/powerpoint/2012/main">
        <p15:guide id="1" pos="62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 Colum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F4B2335-1920-4664-96C8-522384693CDD}"/>
              </a:ext>
            </a:extLst>
          </p:cNvPr>
          <p:cNvSpPr>
            <a:spLocks noGrp="1"/>
          </p:cNvSpPr>
          <p:nvPr>
            <p:ph type="title" hasCustomPrompt="1"/>
          </p:nvPr>
        </p:nvSpPr>
        <p:spPr/>
        <p:txBody>
          <a:bodyPr/>
          <a:lstStyle/>
          <a:p>
            <a:r>
              <a:rPr lang="en-US" dirty="0"/>
              <a:t>Section name  :  Page title</a:t>
            </a:r>
          </a:p>
        </p:txBody>
      </p:sp>
      <p:sp>
        <p:nvSpPr>
          <p:cNvPr id="9" name="Text Placeholder 5">
            <a:extLst>
              <a:ext uri="{FF2B5EF4-FFF2-40B4-BE49-F238E27FC236}">
                <a16:creationId xmlns:a16="http://schemas.microsoft.com/office/drawing/2014/main" id="{365AC38F-D7DB-4C15-A608-9CB2C88F2176}"/>
              </a:ext>
            </a:extLst>
          </p:cNvPr>
          <p:cNvSpPr>
            <a:spLocks noGrp="1"/>
          </p:cNvSpPr>
          <p:nvPr>
            <p:ph type="body" sz="quarter" idx="10" hasCustomPrompt="1"/>
          </p:nvPr>
        </p:nvSpPr>
        <p:spPr>
          <a:xfrm>
            <a:off x="685800" y="1066800"/>
            <a:ext cx="3352800" cy="38100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3" name="Text Placeholder 2">
            <a:extLst>
              <a:ext uri="{FF2B5EF4-FFF2-40B4-BE49-F238E27FC236}">
                <a16:creationId xmlns:a16="http://schemas.microsoft.com/office/drawing/2014/main" id="{0EF2D6E5-1484-451A-A487-4B1AB3C4A69F}"/>
              </a:ext>
            </a:extLst>
          </p:cNvPr>
          <p:cNvSpPr>
            <a:spLocks noGrp="1"/>
          </p:cNvSpPr>
          <p:nvPr>
            <p:ph type="body" sz="quarter" idx="28" hasCustomPrompt="1"/>
          </p:nvPr>
        </p:nvSpPr>
        <p:spPr>
          <a:xfrm>
            <a:off x="4572000" y="1066800"/>
            <a:ext cx="6934200" cy="4865914"/>
          </a:xfrm>
        </p:spPr>
        <p:txBody>
          <a:bodyPr tIns="0" bIns="0"/>
          <a:lstStyle>
            <a:lvl1pPr marL="0" indent="0">
              <a:buNone/>
              <a:defRPr sz="2000" b="1"/>
            </a:lvl1pPr>
            <a:lvl2pPr marL="228600" indent="-228600">
              <a:buSzPct val="100000"/>
              <a:buFont typeface="Arial" panose="020B0604020202020204" pitchFamily="34" charset="0"/>
              <a:buChar char="•"/>
              <a:defRPr sz="1800"/>
            </a:lvl2pPr>
            <a:lvl3pPr marL="457200" indent="-228600">
              <a:buFont typeface="Roboto Lt" pitchFamily="2" charset="0"/>
              <a:buChar char="–"/>
              <a:defRPr/>
            </a:lvl3pPr>
          </a:lstStyle>
          <a:p>
            <a:pPr lvl="0"/>
            <a:r>
              <a:rPr lang="en-US" dirty="0"/>
              <a:t>Header</a:t>
            </a:r>
          </a:p>
          <a:p>
            <a:pPr lvl="1"/>
            <a:r>
              <a:rPr lang="en-US" dirty="0"/>
              <a:t>Second level</a:t>
            </a:r>
          </a:p>
          <a:p>
            <a:pPr lvl="2"/>
            <a:r>
              <a:rPr lang="en-US" dirty="0"/>
              <a:t>Third level</a:t>
            </a:r>
          </a:p>
        </p:txBody>
      </p:sp>
      <p:sp>
        <p:nvSpPr>
          <p:cNvPr id="17" name="Text Placeholder 5">
            <a:extLst>
              <a:ext uri="{FF2B5EF4-FFF2-40B4-BE49-F238E27FC236}">
                <a16:creationId xmlns:a16="http://schemas.microsoft.com/office/drawing/2014/main" id="{6F358C88-2217-4BB9-BCA5-BB03BB7B6E5B}"/>
              </a:ext>
            </a:extLst>
          </p:cNvPr>
          <p:cNvSpPr>
            <a:spLocks noGrp="1"/>
          </p:cNvSpPr>
          <p:nvPr>
            <p:ph type="body" sz="quarter" idx="27" hasCustomPrompt="1"/>
          </p:nvPr>
        </p:nvSpPr>
        <p:spPr>
          <a:xfrm>
            <a:off x="4572000" y="6209517"/>
            <a:ext cx="6937802"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Tree>
    <p:extLst>
      <p:ext uri="{BB962C8B-B14F-4D97-AF65-F5344CB8AC3E}">
        <p14:creationId xmlns:p14="http://schemas.microsoft.com/office/powerpoint/2010/main" val="11652212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Two Headers, Two Bullet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43797D-A244-4097-BE7F-82CB34D52AFD}"/>
              </a:ext>
            </a:extLst>
          </p:cNvPr>
          <p:cNvSpPr>
            <a:spLocks noGrp="1"/>
          </p:cNvSpPr>
          <p:nvPr>
            <p:ph type="title" hasCustomPrompt="1"/>
          </p:nvPr>
        </p:nvSpPr>
        <p:spPr/>
        <p:txBody>
          <a:bodyPr/>
          <a:lstStyle/>
          <a:p>
            <a:r>
              <a:rPr lang="en-US" dirty="0"/>
              <a:t>Section name  :  Page title</a:t>
            </a:r>
          </a:p>
        </p:txBody>
      </p:sp>
      <p:sp>
        <p:nvSpPr>
          <p:cNvPr id="11" name="Text Placeholder 5">
            <a:extLst>
              <a:ext uri="{FF2B5EF4-FFF2-40B4-BE49-F238E27FC236}">
                <a16:creationId xmlns:a16="http://schemas.microsoft.com/office/drawing/2014/main" id="{B165A0A8-F4FB-4115-A80F-718BDF61571B}"/>
              </a:ext>
            </a:extLst>
          </p:cNvPr>
          <p:cNvSpPr>
            <a:spLocks noGrp="1"/>
          </p:cNvSpPr>
          <p:nvPr>
            <p:ph type="body" sz="quarter" idx="30" hasCustomPrompt="1"/>
          </p:nvPr>
        </p:nvSpPr>
        <p:spPr>
          <a:xfrm>
            <a:off x="685799" y="1066800"/>
            <a:ext cx="9753601"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12" name="Text Placeholder 3">
            <a:extLst>
              <a:ext uri="{FF2B5EF4-FFF2-40B4-BE49-F238E27FC236}">
                <a16:creationId xmlns:a16="http://schemas.microsoft.com/office/drawing/2014/main" id="{B5ACCB0A-D2DA-493B-B4C2-B9EEB8FD9A43}"/>
              </a:ext>
            </a:extLst>
          </p:cNvPr>
          <p:cNvSpPr>
            <a:spLocks noGrp="1"/>
          </p:cNvSpPr>
          <p:nvPr>
            <p:ph type="body" sz="quarter" idx="10"/>
          </p:nvPr>
        </p:nvSpPr>
        <p:spPr>
          <a:xfrm>
            <a:off x="684836" y="2177143"/>
            <a:ext cx="4953964" cy="3901745"/>
          </a:xfrm>
        </p:spPr>
        <p:txBody>
          <a:bodyPr/>
          <a:lstStyle/>
          <a:p>
            <a:pPr lvl="0"/>
            <a:r>
              <a:rPr lang="en-US"/>
              <a:t>Click to edit Master text styles</a:t>
            </a:r>
          </a:p>
          <a:p>
            <a:pPr lvl="1"/>
            <a:r>
              <a:rPr lang="en-US"/>
              <a:t>Second level</a:t>
            </a:r>
          </a:p>
          <a:p>
            <a:pPr lvl="2"/>
            <a:r>
              <a:rPr lang="en-US"/>
              <a:t>Third level</a:t>
            </a:r>
          </a:p>
        </p:txBody>
      </p:sp>
      <p:sp>
        <p:nvSpPr>
          <p:cNvPr id="16" name="Text Placeholder 3">
            <a:extLst>
              <a:ext uri="{FF2B5EF4-FFF2-40B4-BE49-F238E27FC236}">
                <a16:creationId xmlns:a16="http://schemas.microsoft.com/office/drawing/2014/main" id="{1237F5F2-CDE3-46D9-9BF7-018DF265501D}"/>
              </a:ext>
            </a:extLst>
          </p:cNvPr>
          <p:cNvSpPr>
            <a:spLocks noGrp="1"/>
          </p:cNvSpPr>
          <p:nvPr>
            <p:ph type="body" sz="quarter" idx="29"/>
          </p:nvPr>
        </p:nvSpPr>
        <p:spPr>
          <a:xfrm>
            <a:off x="6527147" y="2177143"/>
            <a:ext cx="4953964" cy="3901745"/>
          </a:xfrm>
        </p:spPr>
        <p:txBody>
          <a:bodyPr/>
          <a:lstStyle/>
          <a:p>
            <a:pPr lvl="0"/>
            <a:r>
              <a:rPr lang="en-US"/>
              <a:t>Click to edit Master text styles</a:t>
            </a:r>
          </a:p>
          <a:p>
            <a:pPr lvl="1"/>
            <a:r>
              <a:rPr lang="en-US"/>
              <a:t>Second level</a:t>
            </a:r>
          </a:p>
          <a:p>
            <a:pPr lvl="2"/>
            <a:r>
              <a:rPr lang="en-US"/>
              <a:t>Third level</a:t>
            </a:r>
          </a:p>
        </p:txBody>
      </p:sp>
      <p:sp>
        <p:nvSpPr>
          <p:cNvPr id="15" name="Text Placeholder 5">
            <a:extLst>
              <a:ext uri="{FF2B5EF4-FFF2-40B4-BE49-F238E27FC236}">
                <a16:creationId xmlns:a16="http://schemas.microsoft.com/office/drawing/2014/main" id="{69C46275-0943-462D-BCDE-73D4BDB58F32}"/>
              </a:ext>
            </a:extLst>
          </p:cNvPr>
          <p:cNvSpPr>
            <a:spLocks noGrp="1"/>
          </p:cNvSpPr>
          <p:nvPr>
            <p:ph type="body" sz="quarter" idx="28" hasCustomPrompt="1"/>
          </p:nvPr>
        </p:nvSpPr>
        <p:spPr>
          <a:xfrm>
            <a:off x="688153" y="6209517"/>
            <a:ext cx="9756648"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Tree>
    <p:extLst>
      <p:ext uri="{BB962C8B-B14F-4D97-AF65-F5344CB8AC3E}">
        <p14:creationId xmlns:p14="http://schemas.microsoft.com/office/powerpoint/2010/main" val="2995107434"/>
      </p:ext>
    </p:extLst>
  </p:cSld>
  <p:clrMapOvr>
    <a:masterClrMapping/>
  </p:clrMapOvr>
  <p:extLst>
    <p:ext uri="{DCECCB84-F9BA-43D5-87BE-67443E8EF086}">
      <p15:sldGuideLst xmlns:p15="http://schemas.microsoft.com/office/powerpoint/2012/main">
        <p15:guide id="1" pos="62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Width with Insight &amp; Bullet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F92A64-56A0-4CDE-9706-1A379895217D}"/>
              </a:ext>
            </a:extLst>
          </p:cNvPr>
          <p:cNvSpPr>
            <a:spLocks noGrp="1"/>
          </p:cNvSpPr>
          <p:nvPr>
            <p:ph type="title" hasCustomPrompt="1"/>
          </p:nvPr>
        </p:nvSpPr>
        <p:spPr/>
        <p:txBody>
          <a:bodyPr/>
          <a:lstStyle/>
          <a:p>
            <a:r>
              <a:rPr lang="en-US" dirty="0"/>
              <a:t>Section name  :  Page title</a:t>
            </a:r>
          </a:p>
        </p:txBody>
      </p:sp>
      <p:sp>
        <p:nvSpPr>
          <p:cNvPr id="8" name="Text Placeholder 5">
            <a:extLst>
              <a:ext uri="{FF2B5EF4-FFF2-40B4-BE49-F238E27FC236}">
                <a16:creationId xmlns:a16="http://schemas.microsoft.com/office/drawing/2014/main" id="{415E6E04-3EAA-469D-8EA0-5E9BF94B9C98}"/>
              </a:ext>
            </a:extLst>
          </p:cNvPr>
          <p:cNvSpPr>
            <a:spLocks noGrp="1"/>
          </p:cNvSpPr>
          <p:nvPr>
            <p:ph type="body" sz="quarter" idx="28" hasCustomPrompt="1"/>
          </p:nvPr>
        </p:nvSpPr>
        <p:spPr>
          <a:xfrm>
            <a:off x="685800" y="1066800"/>
            <a:ext cx="9784080"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13" name="Text Placeholder 3">
            <a:extLst>
              <a:ext uri="{FF2B5EF4-FFF2-40B4-BE49-F238E27FC236}">
                <a16:creationId xmlns:a16="http://schemas.microsoft.com/office/drawing/2014/main" id="{DCAAB5C4-C89F-42B2-8710-FAA795113B84}"/>
              </a:ext>
            </a:extLst>
          </p:cNvPr>
          <p:cNvSpPr>
            <a:spLocks noGrp="1"/>
          </p:cNvSpPr>
          <p:nvPr>
            <p:ph type="body" sz="quarter" idx="10"/>
          </p:nvPr>
        </p:nvSpPr>
        <p:spPr>
          <a:xfrm>
            <a:off x="685800" y="2182586"/>
            <a:ext cx="9756648" cy="3739924"/>
          </a:xfrm>
        </p:spPr>
        <p:txBody>
          <a:bodyPr/>
          <a:lstStyle/>
          <a:p>
            <a:pPr lvl="0"/>
            <a:r>
              <a:rPr lang="en-US"/>
              <a:t>Click to edit Master text styles</a:t>
            </a:r>
          </a:p>
          <a:p>
            <a:pPr lvl="1"/>
            <a:r>
              <a:rPr lang="en-US"/>
              <a:t>Second level</a:t>
            </a:r>
          </a:p>
          <a:p>
            <a:pPr lvl="2"/>
            <a:r>
              <a:rPr lang="en-US"/>
              <a:t>Third level</a:t>
            </a:r>
          </a:p>
        </p:txBody>
      </p:sp>
      <p:sp>
        <p:nvSpPr>
          <p:cNvPr id="12" name="Text Placeholder 5">
            <a:extLst>
              <a:ext uri="{FF2B5EF4-FFF2-40B4-BE49-F238E27FC236}">
                <a16:creationId xmlns:a16="http://schemas.microsoft.com/office/drawing/2014/main" id="{0A88F8D8-584D-4B43-960D-FD69DE925CEC}"/>
              </a:ext>
            </a:extLst>
          </p:cNvPr>
          <p:cNvSpPr>
            <a:spLocks noGrp="1"/>
          </p:cNvSpPr>
          <p:nvPr>
            <p:ph type="body" sz="quarter" idx="27" hasCustomPrompt="1"/>
          </p:nvPr>
        </p:nvSpPr>
        <p:spPr>
          <a:xfrm>
            <a:off x="688156" y="6209517"/>
            <a:ext cx="9756648"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Tree>
    <p:extLst>
      <p:ext uri="{BB962C8B-B14F-4D97-AF65-F5344CB8AC3E}">
        <p14:creationId xmlns:p14="http://schemas.microsoft.com/office/powerpoint/2010/main" val="1441314753"/>
      </p:ext>
    </p:extLst>
  </p:cSld>
  <p:clrMapOvr>
    <a:masterClrMapping/>
  </p:clrMapOvr>
  <p:extLst>
    <p:ext uri="{DCECCB84-F9BA-43D5-87BE-67443E8EF086}">
      <p15:sldGuideLst xmlns:p15="http://schemas.microsoft.com/office/powerpoint/2012/main">
        <p15:guide id="1" pos="62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Half page pictur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58CC59-6FB4-4D8D-96F4-4F30BE2DBF8B}"/>
              </a:ext>
            </a:extLst>
          </p:cNvPr>
          <p:cNvSpPr>
            <a:spLocks noGrp="1"/>
          </p:cNvSpPr>
          <p:nvPr>
            <p:ph type="title" hasCustomPrompt="1"/>
          </p:nvPr>
        </p:nvSpPr>
        <p:spPr/>
        <p:txBody>
          <a:bodyPr/>
          <a:lstStyle/>
          <a:p>
            <a:r>
              <a:rPr lang="en-US" dirty="0"/>
              <a:t>Section name  :  Page title</a:t>
            </a:r>
          </a:p>
        </p:txBody>
      </p:sp>
      <p:sp>
        <p:nvSpPr>
          <p:cNvPr id="8" name="Text Placeholder 5">
            <a:extLst>
              <a:ext uri="{FF2B5EF4-FFF2-40B4-BE49-F238E27FC236}">
                <a16:creationId xmlns:a16="http://schemas.microsoft.com/office/drawing/2014/main" id="{C8957135-35D0-4E0A-A92A-F4B90B5C1B56}"/>
              </a:ext>
            </a:extLst>
          </p:cNvPr>
          <p:cNvSpPr>
            <a:spLocks noGrp="1"/>
          </p:cNvSpPr>
          <p:nvPr>
            <p:ph type="body" sz="quarter" idx="10" hasCustomPrompt="1"/>
          </p:nvPr>
        </p:nvSpPr>
        <p:spPr>
          <a:xfrm>
            <a:off x="685800" y="1066800"/>
            <a:ext cx="4958404"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16" name="Text Placeholder 5">
            <a:extLst>
              <a:ext uri="{FF2B5EF4-FFF2-40B4-BE49-F238E27FC236}">
                <a16:creationId xmlns:a16="http://schemas.microsoft.com/office/drawing/2014/main" id="{CB819E7B-C914-46A0-AD52-A56069BE8F56}"/>
              </a:ext>
            </a:extLst>
          </p:cNvPr>
          <p:cNvSpPr>
            <a:spLocks noGrp="1"/>
          </p:cNvSpPr>
          <p:nvPr>
            <p:ph type="body" sz="quarter" idx="27" hasCustomPrompt="1"/>
          </p:nvPr>
        </p:nvSpPr>
        <p:spPr>
          <a:xfrm>
            <a:off x="688156" y="6209517"/>
            <a:ext cx="4956048"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
        <p:nvSpPr>
          <p:cNvPr id="4" name="Picture Placeholder 3">
            <a:extLst>
              <a:ext uri="{FF2B5EF4-FFF2-40B4-BE49-F238E27FC236}">
                <a16:creationId xmlns:a16="http://schemas.microsoft.com/office/drawing/2014/main" id="{9ED53B92-6067-4FD3-B525-FDBD93CD135D}"/>
              </a:ext>
            </a:extLst>
          </p:cNvPr>
          <p:cNvSpPr>
            <a:spLocks noGrp="1"/>
          </p:cNvSpPr>
          <p:nvPr>
            <p:ph type="pic" sz="quarter" idx="23" hasCustomPrompt="1"/>
          </p:nvPr>
        </p:nvSpPr>
        <p:spPr>
          <a:xfrm>
            <a:off x="6096000" y="540902"/>
            <a:ext cx="6096000" cy="6317098"/>
          </a:xfrm>
          <a:prstGeom prst="rect">
            <a:avLst/>
          </a:prstGeom>
          <a:noFill/>
        </p:spPr>
        <p:txBody>
          <a:bodyPr>
            <a:normAutofit/>
          </a:bodyPr>
          <a:lstStyle>
            <a:lvl1pPr marL="0" indent="0">
              <a:buNone/>
              <a:defRPr sz="1600" b="0"/>
            </a:lvl1pPr>
          </a:lstStyle>
          <a:p>
            <a:r>
              <a:rPr lang="en-US" dirty="0"/>
              <a:t>Click the icon to add image</a:t>
            </a:r>
          </a:p>
        </p:txBody>
      </p:sp>
    </p:spTree>
    <p:extLst>
      <p:ext uri="{BB962C8B-B14F-4D97-AF65-F5344CB8AC3E}">
        <p14:creationId xmlns:p14="http://schemas.microsoft.com/office/powerpoint/2010/main" val="29392538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Text 1/3 Page Imag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A4B23A-75A3-4214-814B-40D03CE8A550}"/>
              </a:ext>
            </a:extLst>
          </p:cNvPr>
          <p:cNvSpPr>
            <a:spLocks noGrp="1"/>
          </p:cNvSpPr>
          <p:nvPr>
            <p:ph type="title" hasCustomPrompt="1"/>
          </p:nvPr>
        </p:nvSpPr>
        <p:spPr/>
        <p:txBody>
          <a:bodyPr/>
          <a:lstStyle/>
          <a:p>
            <a:r>
              <a:rPr lang="en-US" dirty="0"/>
              <a:t>Section name  :  Page title</a:t>
            </a:r>
          </a:p>
        </p:txBody>
      </p:sp>
      <p:sp>
        <p:nvSpPr>
          <p:cNvPr id="9" name="Text Placeholder 5">
            <a:extLst>
              <a:ext uri="{FF2B5EF4-FFF2-40B4-BE49-F238E27FC236}">
                <a16:creationId xmlns:a16="http://schemas.microsoft.com/office/drawing/2014/main" id="{8F40EA04-854E-450E-8D1C-2BC0C134F671}"/>
              </a:ext>
            </a:extLst>
          </p:cNvPr>
          <p:cNvSpPr>
            <a:spLocks noGrp="1"/>
          </p:cNvSpPr>
          <p:nvPr>
            <p:ph type="body" sz="quarter" idx="28" hasCustomPrompt="1"/>
          </p:nvPr>
        </p:nvSpPr>
        <p:spPr>
          <a:xfrm>
            <a:off x="685800" y="1066800"/>
            <a:ext cx="6934200"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14" name="Text Placeholder 3">
            <a:extLst>
              <a:ext uri="{FF2B5EF4-FFF2-40B4-BE49-F238E27FC236}">
                <a16:creationId xmlns:a16="http://schemas.microsoft.com/office/drawing/2014/main" id="{7179AF34-8F55-42B2-8BAC-88900080762A}"/>
              </a:ext>
            </a:extLst>
          </p:cNvPr>
          <p:cNvSpPr>
            <a:spLocks noGrp="1"/>
          </p:cNvSpPr>
          <p:nvPr>
            <p:ph type="body" sz="quarter" idx="10"/>
          </p:nvPr>
        </p:nvSpPr>
        <p:spPr>
          <a:xfrm>
            <a:off x="685800" y="2326140"/>
            <a:ext cx="6934200" cy="3816124"/>
          </a:xfrm>
        </p:spPr>
        <p:txBody>
          <a:bodyPr/>
          <a:lstStyle/>
          <a:p>
            <a:pPr lvl="0"/>
            <a:r>
              <a:rPr lang="en-US"/>
              <a:t>Click to edit Master text styles</a:t>
            </a:r>
          </a:p>
          <a:p>
            <a:pPr lvl="1"/>
            <a:r>
              <a:rPr lang="en-US"/>
              <a:t>Second level</a:t>
            </a:r>
          </a:p>
          <a:p>
            <a:pPr lvl="2"/>
            <a:r>
              <a:rPr lang="en-US"/>
              <a:t>Third level</a:t>
            </a:r>
          </a:p>
        </p:txBody>
      </p:sp>
      <p:sp>
        <p:nvSpPr>
          <p:cNvPr id="16" name="Text Placeholder 5">
            <a:extLst>
              <a:ext uri="{FF2B5EF4-FFF2-40B4-BE49-F238E27FC236}">
                <a16:creationId xmlns:a16="http://schemas.microsoft.com/office/drawing/2014/main" id="{CB819E7B-C914-46A0-AD52-A56069BE8F56}"/>
              </a:ext>
            </a:extLst>
          </p:cNvPr>
          <p:cNvSpPr>
            <a:spLocks noGrp="1"/>
          </p:cNvSpPr>
          <p:nvPr>
            <p:ph type="body" sz="quarter" idx="27" hasCustomPrompt="1"/>
          </p:nvPr>
        </p:nvSpPr>
        <p:spPr>
          <a:xfrm>
            <a:off x="688156" y="6209517"/>
            <a:ext cx="6934200"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
        <p:nvSpPr>
          <p:cNvPr id="4" name="Picture Placeholder 3">
            <a:extLst>
              <a:ext uri="{FF2B5EF4-FFF2-40B4-BE49-F238E27FC236}">
                <a16:creationId xmlns:a16="http://schemas.microsoft.com/office/drawing/2014/main" id="{9ED53B92-6067-4FD3-B525-FDBD93CD135D}"/>
              </a:ext>
            </a:extLst>
          </p:cNvPr>
          <p:cNvSpPr>
            <a:spLocks noGrp="1"/>
          </p:cNvSpPr>
          <p:nvPr>
            <p:ph type="pic" sz="quarter" idx="23" hasCustomPrompt="1"/>
          </p:nvPr>
        </p:nvSpPr>
        <p:spPr>
          <a:xfrm>
            <a:off x="8153400" y="540902"/>
            <a:ext cx="4038600" cy="6317098"/>
          </a:xfrm>
          <a:prstGeom prst="rect">
            <a:avLst/>
          </a:prstGeom>
          <a:noFill/>
        </p:spPr>
        <p:txBody>
          <a:bodyPr>
            <a:normAutofit/>
          </a:bodyPr>
          <a:lstStyle>
            <a:lvl1pPr marL="0" indent="0">
              <a:buNone/>
              <a:defRPr sz="1600" b="0"/>
            </a:lvl1pPr>
          </a:lstStyle>
          <a:p>
            <a:r>
              <a:rPr lang="en-US" dirty="0"/>
              <a:t>Click the icon to add image</a:t>
            </a:r>
          </a:p>
        </p:txBody>
      </p:sp>
    </p:spTree>
    <p:extLst>
      <p:ext uri="{BB962C8B-B14F-4D97-AF65-F5344CB8AC3E}">
        <p14:creationId xmlns:p14="http://schemas.microsoft.com/office/powerpoint/2010/main" val="7927159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alf Page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8272-0B41-4541-8080-B700ADE4FB85}"/>
              </a:ext>
            </a:extLst>
          </p:cNvPr>
          <p:cNvSpPr>
            <a:spLocks noGrp="1"/>
          </p:cNvSpPr>
          <p:nvPr>
            <p:ph type="title" hasCustomPrompt="1"/>
          </p:nvPr>
        </p:nvSpPr>
        <p:spPr/>
        <p:txBody>
          <a:bodyPr/>
          <a:lstStyle/>
          <a:p>
            <a:r>
              <a:rPr lang="en-US" dirty="0"/>
              <a:t>Section name  :  Page title</a:t>
            </a:r>
          </a:p>
        </p:txBody>
      </p:sp>
      <p:sp>
        <p:nvSpPr>
          <p:cNvPr id="20" name="Text Placeholder 5">
            <a:extLst>
              <a:ext uri="{FF2B5EF4-FFF2-40B4-BE49-F238E27FC236}">
                <a16:creationId xmlns:a16="http://schemas.microsoft.com/office/drawing/2014/main" id="{EE681967-E56D-4FE5-9E9F-601BDBFC15EB}"/>
              </a:ext>
            </a:extLst>
          </p:cNvPr>
          <p:cNvSpPr>
            <a:spLocks noGrp="1"/>
          </p:cNvSpPr>
          <p:nvPr>
            <p:ph type="body" sz="quarter" idx="25"/>
          </p:nvPr>
        </p:nvSpPr>
        <p:spPr>
          <a:xfrm>
            <a:off x="686698" y="1072015"/>
            <a:ext cx="4952102" cy="3891869"/>
          </a:xfrm>
        </p:spPr>
        <p:txBody>
          <a:bodyPr/>
          <a:lstStyle>
            <a:lvl4pPr marL="344488" indent="0">
              <a:buNone/>
              <a:defRPr/>
            </a:lvl4pPr>
          </a:lstStyle>
          <a:p>
            <a:pPr lvl="0"/>
            <a:r>
              <a:rPr lang="en-US"/>
              <a:t>Click to edit Master text styles</a:t>
            </a:r>
          </a:p>
          <a:p>
            <a:pPr lvl="1"/>
            <a:r>
              <a:rPr lang="en-US"/>
              <a:t>Second level</a:t>
            </a:r>
          </a:p>
          <a:p>
            <a:pPr lvl="2"/>
            <a:r>
              <a:rPr lang="en-US"/>
              <a:t>Third level</a:t>
            </a:r>
          </a:p>
        </p:txBody>
      </p:sp>
      <p:sp>
        <p:nvSpPr>
          <p:cNvPr id="4" name="Chart Placeholder 3">
            <a:extLst>
              <a:ext uri="{FF2B5EF4-FFF2-40B4-BE49-F238E27FC236}">
                <a16:creationId xmlns:a16="http://schemas.microsoft.com/office/drawing/2014/main" id="{41EFC868-871C-4676-8052-F0BA67DA746B}"/>
              </a:ext>
            </a:extLst>
          </p:cNvPr>
          <p:cNvSpPr>
            <a:spLocks noGrp="1"/>
          </p:cNvSpPr>
          <p:nvPr>
            <p:ph type="chart" sz="quarter" idx="28"/>
          </p:nvPr>
        </p:nvSpPr>
        <p:spPr>
          <a:xfrm>
            <a:off x="6528708" y="1093788"/>
            <a:ext cx="4953000" cy="5217205"/>
          </a:xfrm>
        </p:spPr>
        <p:txBody>
          <a:bodyPr/>
          <a:lstStyle>
            <a:lvl1pPr marL="0" indent="0">
              <a:buNone/>
              <a:defRPr b="0"/>
            </a:lvl1pPr>
          </a:lstStyle>
          <a:p>
            <a:r>
              <a:rPr lang="en-US" dirty="0"/>
              <a:t>Click icon to add chart</a:t>
            </a:r>
          </a:p>
        </p:txBody>
      </p:sp>
      <p:sp>
        <p:nvSpPr>
          <p:cNvPr id="9" name="Text Placeholder 5">
            <a:extLst>
              <a:ext uri="{FF2B5EF4-FFF2-40B4-BE49-F238E27FC236}">
                <a16:creationId xmlns:a16="http://schemas.microsoft.com/office/drawing/2014/main" id="{AD4E1E60-6F59-4624-B7F4-278629D61DD6}"/>
              </a:ext>
            </a:extLst>
          </p:cNvPr>
          <p:cNvSpPr>
            <a:spLocks noGrp="1"/>
          </p:cNvSpPr>
          <p:nvPr>
            <p:ph type="body" sz="quarter" idx="27" hasCustomPrompt="1"/>
          </p:nvPr>
        </p:nvSpPr>
        <p:spPr>
          <a:xfrm>
            <a:off x="697584" y="5600700"/>
            <a:ext cx="4952102" cy="702429"/>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Tree>
    <p:extLst>
      <p:ext uri="{BB962C8B-B14F-4D97-AF65-F5344CB8AC3E}">
        <p14:creationId xmlns:p14="http://schemas.microsoft.com/office/powerpoint/2010/main" val="419638014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alf Page Chart with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8272-0B41-4541-8080-B700ADE4FB85}"/>
              </a:ext>
            </a:extLst>
          </p:cNvPr>
          <p:cNvSpPr>
            <a:spLocks noGrp="1"/>
          </p:cNvSpPr>
          <p:nvPr>
            <p:ph type="title" hasCustomPrompt="1"/>
          </p:nvPr>
        </p:nvSpPr>
        <p:spPr/>
        <p:txBody>
          <a:bodyPr/>
          <a:lstStyle/>
          <a:p>
            <a:r>
              <a:rPr lang="en-US" dirty="0"/>
              <a:t>Section name  :  Page title</a:t>
            </a:r>
          </a:p>
        </p:txBody>
      </p:sp>
      <p:sp>
        <p:nvSpPr>
          <p:cNvPr id="20" name="Text Placeholder 5">
            <a:extLst>
              <a:ext uri="{FF2B5EF4-FFF2-40B4-BE49-F238E27FC236}">
                <a16:creationId xmlns:a16="http://schemas.microsoft.com/office/drawing/2014/main" id="{EE681967-E56D-4FE5-9E9F-601BDBFC15EB}"/>
              </a:ext>
            </a:extLst>
          </p:cNvPr>
          <p:cNvSpPr>
            <a:spLocks noGrp="1"/>
          </p:cNvSpPr>
          <p:nvPr>
            <p:ph type="body" sz="quarter" idx="25"/>
          </p:nvPr>
        </p:nvSpPr>
        <p:spPr>
          <a:xfrm>
            <a:off x="686698" y="2095500"/>
            <a:ext cx="4952102" cy="2868384"/>
          </a:xfrm>
        </p:spPr>
        <p:txBody>
          <a:bodyPr/>
          <a:lstStyle>
            <a:lvl4pPr marL="344488" indent="0">
              <a:buNone/>
              <a:defRPr/>
            </a:lvl4pPr>
          </a:lstStyle>
          <a:p>
            <a:pPr lvl="0"/>
            <a:r>
              <a:rPr lang="en-US"/>
              <a:t>Click to edit Master text styles</a:t>
            </a:r>
          </a:p>
          <a:p>
            <a:pPr lvl="1"/>
            <a:r>
              <a:rPr lang="en-US"/>
              <a:t>Second level</a:t>
            </a:r>
          </a:p>
          <a:p>
            <a:pPr lvl="2"/>
            <a:r>
              <a:rPr lang="en-US"/>
              <a:t>Third level</a:t>
            </a:r>
          </a:p>
        </p:txBody>
      </p:sp>
      <p:sp>
        <p:nvSpPr>
          <p:cNvPr id="4" name="Chart Placeholder 3">
            <a:extLst>
              <a:ext uri="{FF2B5EF4-FFF2-40B4-BE49-F238E27FC236}">
                <a16:creationId xmlns:a16="http://schemas.microsoft.com/office/drawing/2014/main" id="{41EFC868-871C-4676-8052-F0BA67DA746B}"/>
              </a:ext>
            </a:extLst>
          </p:cNvPr>
          <p:cNvSpPr>
            <a:spLocks noGrp="1"/>
          </p:cNvSpPr>
          <p:nvPr>
            <p:ph type="chart" sz="quarter" idx="28"/>
          </p:nvPr>
        </p:nvSpPr>
        <p:spPr>
          <a:xfrm>
            <a:off x="6528708" y="1093788"/>
            <a:ext cx="4953000" cy="5217205"/>
          </a:xfrm>
        </p:spPr>
        <p:txBody>
          <a:bodyPr/>
          <a:lstStyle>
            <a:lvl1pPr marL="0" indent="0">
              <a:buNone/>
              <a:defRPr b="0"/>
            </a:lvl1pPr>
          </a:lstStyle>
          <a:p>
            <a:r>
              <a:rPr lang="en-US" dirty="0"/>
              <a:t>Click icon to add chart</a:t>
            </a:r>
          </a:p>
        </p:txBody>
      </p:sp>
      <p:sp>
        <p:nvSpPr>
          <p:cNvPr id="9" name="Text Placeholder 5">
            <a:extLst>
              <a:ext uri="{FF2B5EF4-FFF2-40B4-BE49-F238E27FC236}">
                <a16:creationId xmlns:a16="http://schemas.microsoft.com/office/drawing/2014/main" id="{AD4E1E60-6F59-4624-B7F4-278629D61DD6}"/>
              </a:ext>
            </a:extLst>
          </p:cNvPr>
          <p:cNvSpPr>
            <a:spLocks noGrp="1"/>
          </p:cNvSpPr>
          <p:nvPr>
            <p:ph type="body" sz="quarter" idx="27" hasCustomPrompt="1"/>
          </p:nvPr>
        </p:nvSpPr>
        <p:spPr>
          <a:xfrm>
            <a:off x="697584" y="5600700"/>
            <a:ext cx="4952102" cy="702429"/>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
        <p:nvSpPr>
          <p:cNvPr id="6" name="Text Placeholder 5">
            <a:extLst>
              <a:ext uri="{FF2B5EF4-FFF2-40B4-BE49-F238E27FC236}">
                <a16:creationId xmlns:a16="http://schemas.microsoft.com/office/drawing/2014/main" id="{2FF815A5-2083-4314-98E5-24A95843C214}"/>
              </a:ext>
            </a:extLst>
          </p:cNvPr>
          <p:cNvSpPr>
            <a:spLocks noGrp="1"/>
          </p:cNvSpPr>
          <p:nvPr>
            <p:ph type="body" sz="quarter" idx="29" hasCustomPrompt="1"/>
          </p:nvPr>
        </p:nvSpPr>
        <p:spPr>
          <a:xfrm>
            <a:off x="685800" y="1066800"/>
            <a:ext cx="4952102"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Tree>
    <p:extLst>
      <p:ext uri="{BB962C8B-B14F-4D97-AF65-F5344CB8AC3E}">
        <p14:creationId xmlns:p14="http://schemas.microsoft.com/office/powerpoint/2010/main" val="66849288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Graphic 3 Partners">
    <p:bg>
      <p:bgPr>
        <a:solidFill>
          <a:schemeClr val="bg1"/>
        </a:solidFill>
        <a:effectLst/>
      </p:bgPr>
    </p:bg>
    <p:spTree>
      <p:nvGrpSpPr>
        <p:cNvPr id="1" name=""/>
        <p:cNvGrpSpPr/>
        <p:nvPr/>
      </p:nvGrpSpPr>
      <p:grpSpPr>
        <a:xfrm>
          <a:off x="0" y="0"/>
          <a:ext cx="0" cy="0"/>
          <a:chOff x="0" y="0"/>
          <a:chExt cx="0" cy="0"/>
        </a:xfrm>
      </p:grpSpPr>
      <p:pic>
        <p:nvPicPr>
          <p:cNvPr id="11" name="Picture 10" descr="A picture containing radar chart&#10;&#10;Description automatically generated">
            <a:extLst>
              <a:ext uri="{FF2B5EF4-FFF2-40B4-BE49-F238E27FC236}">
                <a16:creationId xmlns:a16="http://schemas.microsoft.com/office/drawing/2014/main" id="{A34F510D-A8B4-B347-A2D3-ACA029323E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39D903C-962F-42F9-8070-2FA8BC187C14}"/>
              </a:ext>
            </a:extLst>
          </p:cNvPr>
          <p:cNvSpPr>
            <a:spLocks noGrp="1"/>
          </p:cNvSpPr>
          <p:nvPr>
            <p:ph type="title" hasCustomPrompt="1"/>
          </p:nvPr>
        </p:nvSpPr>
        <p:spPr>
          <a:xfrm>
            <a:off x="987552" y="768096"/>
            <a:ext cx="8321040" cy="1673352"/>
          </a:xfrm>
        </p:spPr>
        <p:txBody>
          <a:bodyPr tIns="45720" bIns="45720" anchor="b"/>
          <a:lstStyle>
            <a:lvl1pPr marL="0" marR="0" indent="0" algn="l" defTabSz="914400" rtl="0" eaLnBrk="1" fontAlgn="base" latinLnBrk="0" hangingPunct="1">
              <a:lnSpc>
                <a:spcPct val="100000"/>
              </a:lnSpc>
              <a:spcBef>
                <a:spcPts val="0"/>
              </a:spcBef>
              <a:spcAft>
                <a:spcPts val="600"/>
              </a:spcAft>
              <a:buClr>
                <a:schemeClr val="tx2"/>
              </a:buClr>
              <a:buSzTx/>
              <a:buFont typeface="Arial" panose="020B0604020202020204" pitchFamily="34" charset="0"/>
              <a:buNone/>
              <a:tabLst/>
              <a:defRPr lang="en-US" sz="4000" b="0" i="0" kern="0" cap="none" spc="0" baseline="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Presentation Title Goes Here Lorem Ipsum Dolor Sit </a:t>
            </a:r>
            <a:r>
              <a:rPr lang="en-US" dirty="0" err="1"/>
              <a:t>Amet</a:t>
            </a:r>
            <a:r>
              <a:rPr lang="en-US" dirty="0"/>
              <a:t> </a:t>
            </a:r>
            <a:r>
              <a:rPr lang="en-US" dirty="0" err="1"/>
              <a:t>Infinit</a:t>
            </a:r>
            <a:endParaRPr lang="en-US" dirty="0"/>
          </a:p>
        </p:txBody>
      </p:sp>
      <p:sp>
        <p:nvSpPr>
          <p:cNvPr id="12" name="Text Placeholder 14">
            <a:extLst>
              <a:ext uri="{FF2B5EF4-FFF2-40B4-BE49-F238E27FC236}">
                <a16:creationId xmlns:a16="http://schemas.microsoft.com/office/drawing/2014/main" id="{814D92FA-9B35-8C40-AA0A-44644924AF11}"/>
              </a:ext>
            </a:extLst>
          </p:cNvPr>
          <p:cNvSpPr>
            <a:spLocks noGrp="1"/>
          </p:cNvSpPr>
          <p:nvPr>
            <p:ph type="body" sz="quarter" idx="11" hasCustomPrompt="1"/>
          </p:nvPr>
        </p:nvSpPr>
        <p:spPr>
          <a:xfrm>
            <a:off x="1005754" y="3035142"/>
            <a:ext cx="8271596" cy="599835"/>
          </a:xfrm>
          <a:prstGeom prst="rect">
            <a:avLst/>
          </a:prstGeom>
        </p:spPr>
        <p:txBody>
          <a:bodyPr anchor="t" anchorCtr="0"/>
          <a:lstStyle>
            <a:lvl1pPr marL="0" indent="0">
              <a:spcBef>
                <a:spcPts val="0"/>
              </a:spcBef>
              <a:spcAft>
                <a:spcPts val="0"/>
              </a:spcAft>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Concise Subtitle Here</a:t>
            </a:r>
          </a:p>
        </p:txBody>
      </p:sp>
      <p:sp>
        <p:nvSpPr>
          <p:cNvPr id="13" name="Text Placeholder 16">
            <a:extLst>
              <a:ext uri="{FF2B5EF4-FFF2-40B4-BE49-F238E27FC236}">
                <a16:creationId xmlns:a16="http://schemas.microsoft.com/office/drawing/2014/main" id="{D7F663B2-6133-264B-B171-F33E20A9AC8B}"/>
              </a:ext>
            </a:extLst>
          </p:cNvPr>
          <p:cNvSpPr>
            <a:spLocks noGrp="1"/>
          </p:cNvSpPr>
          <p:nvPr>
            <p:ph type="body" sz="quarter" idx="12" hasCustomPrompt="1"/>
          </p:nvPr>
        </p:nvSpPr>
        <p:spPr>
          <a:xfrm>
            <a:off x="1005754" y="3367158"/>
            <a:ext cx="3959225" cy="326874"/>
          </a:xfrm>
          <a:prstGeom prst="rect">
            <a:avLst/>
          </a:prstGeom>
        </p:spPr>
        <p:txBody>
          <a:bodyPr anchor="t" anchorCtr="0"/>
          <a:lstStyle>
            <a:lvl1pPr marL="0" indent="0">
              <a:spcBef>
                <a:spcPts val="0"/>
              </a:spcBef>
              <a:spcAft>
                <a:spcPts val="0"/>
              </a:spcAft>
              <a:buNone/>
              <a:defRPr sz="1400" b="1"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Date  :  Version Number</a:t>
            </a:r>
          </a:p>
        </p:txBody>
      </p:sp>
      <p:sp>
        <p:nvSpPr>
          <p:cNvPr id="14" name="Text Placeholder 19">
            <a:extLst>
              <a:ext uri="{FF2B5EF4-FFF2-40B4-BE49-F238E27FC236}">
                <a16:creationId xmlns:a16="http://schemas.microsoft.com/office/drawing/2014/main" id="{83C3D93C-E94D-E743-BCE0-84366D08037A}"/>
              </a:ext>
            </a:extLst>
          </p:cNvPr>
          <p:cNvSpPr>
            <a:spLocks noGrp="1"/>
          </p:cNvSpPr>
          <p:nvPr>
            <p:ph type="body" sz="quarter" idx="13" hasCustomPrompt="1"/>
          </p:nvPr>
        </p:nvSpPr>
        <p:spPr>
          <a:xfrm>
            <a:off x="1005754" y="3723468"/>
            <a:ext cx="3970337" cy="772332"/>
          </a:xfrm>
          <a:prstGeom prst="rect">
            <a:avLst/>
          </a:prstGeom>
        </p:spPr>
        <p:txBody>
          <a:bodyPr anchor="t" anchorCtr="0"/>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Presenter 1 </a:t>
            </a:r>
            <a:r>
              <a:rPr lang="en-US" dirty="0" err="1"/>
              <a:t>FirstName</a:t>
            </a:r>
            <a:r>
              <a:rPr lang="en-US" dirty="0"/>
              <a:t> </a:t>
            </a:r>
            <a:r>
              <a:rPr lang="en-US" dirty="0" err="1"/>
              <a:t>LastName</a:t>
            </a:r>
            <a:endParaRPr lang="en-US" dirty="0"/>
          </a:p>
          <a:p>
            <a:r>
              <a:rPr lang="en-US" dirty="0"/>
              <a:t>Presenter 2 </a:t>
            </a:r>
            <a:r>
              <a:rPr lang="en-US" dirty="0" err="1"/>
              <a:t>FirstName</a:t>
            </a:r>
            <a:r>
              <a:rPr lang="en-US" dirty="0"/>
              <a:t> </a:t>
            </a:r>
            <a:r>
              <a:rPr lang="en-US" dirty="0" err="1"/>
              <a:t>LastName</a:t>
            </a:r>
            <a:endParaRPr lang="en-US" dirty="0"/>
          </a:p>
        </p:txBody>
      </p:sp>
      <p:pic>
        <p:nvPicPr>
          <p:cNvPr id="8" name="Graphic 7">
            <a:extLst>
              <a:ext uri="{FF2B5EF4-FFF2-40B4-BE49-F238E27FC236}">
                <a16:creationId xmlns:a16="http://schemas.microsoft.com/office/drawing/2014/main" id="{B6C5546C-3066-5748-9551-D193FFA1ED00}"/>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64591" y="5943600"/>
            <a:ext cx="2404872" cy="419136"/>
          </a:xfrm>
          <a:prstGeom prst="rect">
            <a:avLst/>
          </a:prstGeom>
        </p:spPr>
      </p:pic>
      <p:cxnSp>
        <p:nvCxnSpPr>
          <p:cNvPr id="16" name="Straight Connector 15">
            <a:extLst>
              <a:ext uri="{FF2B5EF4-FFF2-40B4-BE49-F238E27FC236}">
                <a16:creationId xmlns:a16="http://schemas.microsoft.com/office/drawing/2014/main" id="{2EC3938D-81D3-EB43-A3BA-DB8568D158F5}"/>
              </a:ext>
            </a:extLst>
          </p:cNvPr>
          <p:cNvCxnSpPr>
            <a:cxnSpLocks/>
          </p:cNvCxnSpPr>
          <p:nvPr userDrawn="1"/>
        </p:nvCxnSpPr>
        <p:spPr>
          <a:xfrm>
            <a:off x="990600" y="2927418"/>
            <a:ext cx="578478" cy="0"/>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75090"/>
      </p:ext>
    </p:extLst>
  </p:cSld>
  <p:clrMapOvr>
    <a:masterClrMapping/>
  </p:clrMapOvr>
  <p:extLst>
    <p:ext uri="{DCECCB84-F9BA-43D5-87BE-67443E8EF086}">
      <p15:sldGuideLst xmlns:p15="http://schemas.microsoft.com/office/powerpoint/2012/main">
        <p15:guide id="1" pos="62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3 Page Chart with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8272-0B41-4541-8080-B700ADE4FB85}"/>
              </a:ext>
            </a:extLst>
          </p:cNvPr>
          <p:cNvSpPr>
            <a:spLocks noGrp="1"/>
          </p:cNvSpPr>
          <p:nvPr>
            <p:ph type="title" hasCustomPrompt="1"/>
          </p:nvPr>
        </p:nvSpPr>
        <p:spPr/>
        <p:txBody>
          <a:bodyPr/>
          <a:lstStyle/>
          <a:p>
            <a:r>
              <a:rPr lang="en-US" dirty="0"/>
              <a:t>Section name  :  Page title</a:t>
            </a:r>
          </a:p>
        </p:txBody>
      </p:sp>
      <p:sp>
        <p:nvSpPr>
          <p:cNvPr id="4" name="Chart Placeholder 3">
            <a:extLst>
              <a:ext uri="{FF2B5EF4-FFF2-40B4-BE49-F238E27FC236}">
                <a16:creationId xmlns:a16="http://schemas.microsoft.com/office/drawing/2014/main" id="{41EFC868-871C-4676-8052-F0BA67DA746B}"/>
              </a:ext>
            </a:extLst>
          </p:cNvPr>
          <p:cNvSpPr>
            <a:spLocks noGrp="1"/>
          </p:cNvSpPr>
          <p:nvPr>
            <p:ph type="chart" sz="quarter" idx="28"/>
          </p:nvPr>
        </p:nvSpPr>
        <p:spPr>
          <a:xfrm>
            <a:off x="4673599" y="1066801"/>
            <a:ext cx="6808109" cy="4602480"/>
          </a:xfrm>
        </p:spPr>
        <p:txBody>
          <a:bodyPr/>
          <a:lstStyle>
            <a:lvl1pPr marL="0" indent="0">
              <a:buNone/>
              <a:defRPr b="0"/>
            </a:lvl1pPr>
          </a:lstStyle>
          <a:p>
            <a:r>
              <a:rPr lang="en-US" dirty="0"/>
              <a:t>Click icon to add chart</a:t>
            </a:r>
          </a:p>
        </p:txBody>
      </p:sp>
      <p:sp>
        <p:nvSpPr>
          <p:cNvPr id="9" name="Text Placeholder 5">
            <a:extLst>
              <a:ext uri="{FF2B5EF4-FFF2-40B4-BE49-F238E27FC236}">
                <a16:creationId xmlns:a16="http://schemas.microsoft.com/office/drawing/2014/main" id="{AD4E1E60-6F59-4624-B7F4-278629D61DD6}"/>
              </a:ext>
            </a:extLst>
          </p:cNvPr>
          <p:cNvSpPr>
            <a:spLocks noGrp="1"/>
          </p:cNvSpPr>
          <p:nvPr>
            <p:ph type="body" sz="quarter" idx="27" hasCustomPrompt="1"/>
          </p:nvPr>
        </p:nvSpPr>
        <p:spPr>
          <a:xfrm>
            <a:off x="4673599" y="5895703"/>
            <a:ext cx="6808108" cy="388302"/>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
        <p:nvSpPr>
          <p:cNvPr id="6" name="Text Placeholder 5">
            <a:extLst>
              <a:ext uri="{FF2B5EF4-FFF2-40B4-BE49-F238E27FC236}">
                <a16:creationId xmlns:a16="http://schemas.microsoft.com/office/drawing/2014/main" id="{0074563A-7956-4BD9-9194-0E565EBEDA73}"/>
              </a:ext>
            </a:extLst>
          </p:cNvPr>
          <p:cNvSpPr>
            <a:spLocks noGrp="1"/>
          </p:cNvSpPr>
          <p:nvPr>
            <p:ph type="body" sz="quarter" idx="25"/>
          </p:nvPr>
        </p:nvSpPr>
        <p:spPr>
          <a:xfrm>
            <a:off x="686698" y="1069848"/>
            <a:ext cx="3124811" cy="3311343"/>
          </a:xfrm>
        </p:spPr>
        <p:txBody>
          <a:bodyPr/>
          <a:lstStyle>
            <a:lvl1pPr>
              <a:spcAft>
                <a:spcPts val="600"/>
              </a:spcAft>
              <a:defRPr/>
            </a:lvl1pPr>
            <a:lvl2pPr>
              <a:defRPr sz="1800"/>
            </a:lvl2pPr>
            <a:lvl4pPr marL="344488" indent="0">
              <a:buNone/>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9718046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3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EC47C-110F-4234-A253-E2E8F905D59F}"/>
              </a:ext>
            </a:extLst>
          </p:cNvPr>
          <p:cNvSpPr>
            <a:spLocks noGrp="1"/>
          </p:cNvSpPr>
          <p:nvPr>
            <p:ph type="title" hasCustomPrompt="1"/>
          </p:nvPr>
        </p:nvSpPr>
        <p:spPr/>
        <p:txBody>
          <a:bodyPr/>
          <a:lstStyle/>
          <a:p>
            <a:r>
              <a:rPr lang="en-US" dirty="0"/>
              <a:t>Section name  :  Page title</a:t>
            </a:r>
          </a:p>
        </p:txBody>
      </p:sp>
      <p:sp>
        <p:nvSpPr>
          <p:cNvPr id="6" name="Text Placeholder 5">
            <a:extLst>
              <a:ext uri="{FF2B5EF4-FFF2-40B4-BE49-F238E27FC236}">
                <a16:creationId xmlns:a16="http://schemas.microsoft.com/office/drawing/2014/main" id="{5FA64AAE-3A15-4485-93A0-375372A941BC}"/>
              </a:ext>
            </a:extLst>
          </p:cNvPr>
          <p:cNvSpPr>
            <a:spLocks noGrp="1"/>
          </p:cNvSpPr>
          <p:nvPr>
            <p:ph type="body" sz="quarter" idx="25"/>
          </p:nvPr>
        </p:nvSpPr>
        <p:spPr>
          <a:xfrm>
            <a:off x="686698" y="1069848"/>
            <a:ext cx="3124811" cy="3311343"/>
          </a:xfrm>
        </p:spPr>
        <p:txBody>
          <a:bodyPr/>
          <a:lstStyle>
            <a:lvl1pPr>
              <a:spcAft>
                <a:spcPts val="600"/>
              </a:spcAft>
              <a:defRPr/>
            </a:lvl1pPr>
            <a:lvl2pPr>
              <a:defRPr sz="1800"/>
            </a:lvl2pPr>
            <a:lvl4pPr marL="344488" indent="0">
              <a:buNone/>
              <a:defRPr/>
            </a:lvl4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AD4E1E60-6F59-4624-B7F4-278629D61DD6}"/>
              </a:ext>
            </a:extLst>
          </p:cNvPr>
          <p:cNvSpPr>
            <a:spLocks noGrp="1"/>
          </p:cNvSpPr>
          <p:nvPr>
            <p:ph type="body" sz="quarter" idx="27" hasCustomPrompt="1"/>
          </p:nvPr>
        </p:nvSpPr>
        <p:spPr>
          <a:xfrm>
            <a:off x="4368800" y="6209517"/>
            <a:ext cx="7132828"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
        <p:nvSpPr>
          <p:cNvPr id="5" name="Table Placeholder 4">
            <a:extLst>
              <a:ext uri="{FF2B5EF4-FFF2-40B4-BE49-F238E27FC236}">
                <a16:creationId xmlns:a16="http://schemas.microsoft.com/office/drawing/2014/main" id="{E512777C-E658-4525-BCC3-B4AD0E68EDDF}"/>
              </a:ext>
            </a:extLst>
          </p:cNvPr>
          <p:cNvSpPr>
            <a:spLocks noGrp="1"/>
          </p:cNvSpPr>
          <p:nvPr>
            <p:ph type="tbl" sz="quarter" idx="28" hasCustomPrompt="1"/>
          </p:nvPr>
        </p:nvSpPr>
        <p:spPr>
          <a:xfrm>
            <a:off x="4368800" y="1066800"/>
            <a:ext cx="7132638" cy="4876800"/>
          </a:xfrm>
        </p:spPr>
        <p:txBody>
          <a:bodyPr/>
          <a:lstStyle>
            <a:lvl1pPr>
              <a:defRPr b="0"/>
            </a:lvl1pPr>
          </a:lstStyle>
          <a:p>
            <a:r>
              <a:rPr lang="en-US" dirty="0"/>
              <a:t>Click icon to add Table</a:t>
            </a:r>
          </a:p>
        </p:txBody>
      </p:sp>
    </p:spTree>
    <p:extLst>
      <p:ext uri="{BB962C8B-B14F-4D97-AF65-F5344CB8AC3E}">
        <p14:creationId xmlns:p14="http://schemas.microsoft.com/office/powerpoint/2010/main" val="113928212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hart with Spark Side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CF91-5C2C-446C-A39D-C82B371D8AF1}"/>
              </a:ext>
            </a:extLst>
          </p:cNvPr>
          <p:cNvSpPr>
            <a:spLocks noGrp="1"/>
          </p:cNvSpPr>
          <p:nvPr>
            <p:ph type="title" hasCustomPrompt="1"/>
          </p:nvPr>
        </p:nvSpPr>
        <p:spPr/>
        <p:txBody>
          <a:bodyPr/>
          <a:lstStyle/>
          <a:p>
            <a:r>
              <a:rPr lang="en-US" dirty="0"/>
              <a:t>Section name  :  Page title</a:t>
            </a:r>
          </a:p>
        </p:txBody>
      </p:sp>
      <p:sp>
        <p:nvSpPr>
          <p:cNvPr id="3" name="Text Placeholder 2">
            <a:extLst>
              <a:ext uri="{FF2B5EF4-FFF2-40B4-BE49-F238E27FC236}">
                <a16:creationId xmlns:a16="http://schemas.microsoft.com/office/drawing/2014/main" id="{D800687C-89FB-4D5A-B26C-5B104CC559F0}"/>
              </a:ext>
            </a:extLst>
          </p:cNvPr>
          <p:cNvSpPr>
            <a:spLocks noGrp="1"/>
          </p:cNvSpPr>
          <p:nvPr>
            <p:ph type="body" sz="quarter" idx="29"/>
          </p:nvPr>
        </p:nvSpPr>
        <p:spPr>
          <a:xfrm>
            <a:off x="684213" y="1066800"/>
            <a:ext cx="6935787" cy="815975"/>
          </a:xfrm>
        </p:spPr>
        <p:txBody>
          <a:bodyPr/>
          <a:lstStyle/>
          <a:p>
            <a:pPr lvl="0"/>
            <a:r>
              <a:rPr lang="en-US"/>
              <a:t>Click to edit Master text styles</a:t>
            </a:r>
          </a:p>
        </p:txBody>
      </p:sp>
      <p:sp>
        <p:nvSpPr>
          <p:cNvPr id="10" name="Chart Placeholder 9">
            <a:extLst>
              <a:ext uri="{FF2B5EF4-FFF2-40B4-BE49-F238E27FC236}">
                <a16:creationId xmlns:a16="http://schemas.microsoft.com/office/drawing/2014/main" id="{62620A1B-4C27-4AE7-9503-EA9978123BF4}"/>
              </a:ext>
            </a:extLst>
          </p:cNvPr>
          <p:cNvSpPr>
            <a:spLocks noGrp="1"/>
          </p:cNvSpPr>
          <p:nvPr>
            <p:ph type="chart" sz="quarter" idx="24" hasCustomPrompt="1"/>
          </p:nvPr>
        </p:nvSpPr>
        <p:spPr>
          <a:xfrm>
            <a:off x="684835" y="1973040"/>
            <a:ext cx="6935167" cy="4381500"/>
          </a:xfrm>
          <a:prstGeom prst="rect">
            <a:avLst/>
          </a:prstGeom>
          <a:noFill/>
        </p:spPr>
        <p:txBody>
          <a:bodyPr/>
          <a:lstStyle>
            <a:lvl1pPr marL="0" indent="0">
              <a:buNone/>
              <a:defRPr b="0"/>
            </a:lvl1pPr>
          </a:lstStyle>
          <a:p>
            <a:r>
              <a:rPr lang="en-US" dirty="0"/>
              <a:t>Click the icon to add chart</a:t>
            </a:r>
          </a:p>
        </p:txBody>
      </p:sp>
      <p:sp>
        <p:nvSpPr>
          <p:cNvPr id="8" name="Text Placeholder 3">
            <a:extLst>
              <a:ext uri="{FF2B5EF4-FFF2-40B4-BE49-F238E27FC236}">
                <a16:creationId xmlns:a16="http://schemas.microsoft.com/office/drawing/2014/main" id="{36808061-F00F-4460-8DF7-A8876D9E5E1B}"/>
              </a:ext>
            </a:extLst>
          </p:cNvPr>
          <p:cNvSpPr>
            <a:spLocks noGrp="1"/>
          </p:cNvSpPr>
          <p:nvPr>
            <p:ph type="body" sz="quarter" idx="28" hasCustomPrompt="1"/>
          </p:nvPr>
        </p:nvSpPr>
        <p:spPr>
          <a:xfrm>
            <a:off x="8290561" y="1973040"/>
            <a:ext cx="3216603" cy="1321339"/>
          </a:xfrm>
        </p:spPr>
        <p:txBody>
          <a:bodyPr/>
          <a:lstStyle>
            <a:lvl1pPr marL="0" indent="0">
              <a:buNone/>
              <a:defRPr sz="2000" b="1">
                <a:solidFill>
                  <a:schemeClr val="tx2"/>
                </a:solidFill>
              </a:defRPr>
            </a:lvl1pPr>
          </a:lstStyle>
          <a:p>
            <a:pPr lvl="0"/>
            <a:r>
              <a:rPr lang="en-US" dirty="0"/>
              <a:t>This is a sidebar insight or callout that is to be used with the spark.</a:t>
            </a:r>
          </a:p>
        </p:txBody>
      </p:sp>
      <p:sp>
        <p:nvSpPr>
          <p:cNvPr id="17" name="Text Placeholder 5">
            <a:extLst>
              <a:ext uri="{FF2B5EF4-FFF2-40B4-BE49-F238E27FC236}">
                <a16:creationId xmlns:a16="http://schemas.microsoft.com/office/drawing/2014/main" id="{6F358C88-2217-4BB9-BCA5-BB03BB7B6E5B}"/>
              </a:ext>
            </a:extLst>
          </p:cNvPr>
          <p:cNvSpPr>
            <a:spLocks noGrp="1"/>
          </p:cNvSpPr>
          <p:nvPr>
            <p:ph type="body" sz="quarter" idx="27" hasCustomPrompt="1"/>
          </p:nvPr>
        </p:nvSpPr>
        <p:spPr>
          <a:xfrm>
            <a:off x="8290560" y="5055275"/>
            <a:ext cx="3216604" cy="1299265"/>
          </a:xfrm>
        </p:spPr>
        <p:txBody>
          <a:bodyPr tIns="0" bIns="0" anchor="b"/>
          <a:lstStyle>
            <a:lvl1pPr marL="0" indent="0">
              <a:spcBef>
                <a:spcPts val="0"/>
              </a:spcBef>
              <a:spcAft>
                <a:spcPts val="0"/>
              </a:spcAft>
              <a:buFontTx/>
              <a:buNone/>
              <a:defRPr sz="1000" b="0">
                <a:solidFill>
                  <a:schemeClr val="bg2">
                    <a:lumMod val="75000"/>
                  </a:schemeClr>
                </a:solidFill>
              </a:defRPr>
            </a:lvl1pPr>
          </a:lstStyle>
          <a:p>
            <a:pPr lvl="0"/>
            <a:r>
              <a:rPr lang="en-US" dirty="0"/>
              <a:t>Question</a:t>
            </a:r>
          </a:p>
          <a:p>
            <a:pPr lvl="0"/>
            <a:endParaRPr lang="en-US" dirty="0"/>
          </a:p>
          <a:p>
            <a:pPr lvl="0"/>
            <a:r>
              <a:rPr lang="en-US" dirty="0"/>
              <a:t>Answer</a:t>
            </a:r>
          </a:p>
        </p:txBody>
      </p:sp>
    </p:spTree>
    <p:extLst>
      <p:ext uri="{BB962C8B-B14F-4D97-AF65-F5344CB8AC3E}">
        <p14:creationId xmlns:p14="http://schemas.microsoft.com/office/powerpoint/2010/main" val="38673434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Text with Spark Sidebar">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C14E5F-0640-45E3-B6BE-EB2F9EB6ED97}"/>
              </a:ext>
            </a:extLst>
          </p:cNvPr>
          <p:cNvSpPr>
            <a:spLocks noGrp="1"/>
          </p:cNvSpPr>
          <p:nvPr>
            <p:ph type="title" hasCustomPrompt="1"/>
          </p:nvPr>
        </p:nvSpPr>
        <p:spPr/>
        <p:txBody>
          <a:bodyPr/>
          <a:lstStyle/>
          <a:p>
            <a:r>
              <a:rPr lang="en-US" dirty="0"/>
              <a:t>Section name  :  Page title</a:t>
            </a:r>
          </a:p>
        </p:txBody>
      </p:sp>
      <p:sp>
        <p:nvSpPr>
          <p:cNvPr id="12" name="Text Placeholder 5">
            <a:extLst>
              <a:ext uri="{FF2B5EF4-FFF2-40B4-BE49-F238E27FC236}">
                <a16:creationId xmlns:a16="http://schemas.microsoft.com/office/drawing/2014/main" id="{9B8CDD3B-8059-432D-AF09-DB7D436BB9EC}"/>
              </a:ext>
            </a:extLst>
          </p:cNvPr>
          <p:cNvSpPr>
            <a:spLocks noGrp="1"/>
          </p:cNvSpPr>
          <p:nvPr>
            <p:ph type="body" sz="quarter" idx="29" hasCustomPrompt="1"/>
          </p:nvPr>
        </p:nvSpPr>
        <p:spPr>
          <a:xfrm>
            <a:off x="685800" y="1066800"/>
            <a:ext cx="6931152"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9" name="Text Placeholder 3">
            <a:extLst>
              <a:ext uri="{FF2B5EF4-FFF2-40B4-BE49-F238E27FC236}">
                <a16:creationId xmlns:a16="http://schemas.microsoft.com/office/drawing/2014/main" id="{EC1957B1-8EB3-4006-8120-F319A61161E2}"/>
              </a:ext>
            </a:extLst>
          </p:cNvPr>
          <p:cNvSpPr>
            <a:spLocks noGrp="1"/>
          </p:cNvSpPr>
          <p:nvPr>
            <p:ph type="body" sz="quarter" idx="10"/>
          </p:nvPr>
        </p:nvSpPr>
        <p:spPr>
          <a:xfrm>
            <a:off x="685800" y="2095500"/>
            <a:ext cx="6931152" cy="3848100"/>
          </a:xfrm>
        </p:spPr>
        <p:txBody>
          <a:bodyPr/>
          <a:lstStyle/>
          <a:p>
            <a:pPr lvl="0"/>
            <a:r>
              <a:rPr lang="en-US"/>
              <a:t>Click to edit Master text styles</a:t>
            </a:r>
          </a:p>
          <a:p>
            <a:pPr lvl="1"/>
            <a:r>
              <a:rPr lang="en-US"/>
              <a:t>Second level</a:t>
            </a:r>
          </a:p>
          <a:p>
            <a:pPr lvl="2"/>
            <a:r>
              <a:rPr lang="en-US"/>
              <a:t>Third level</a:t>
            </a:r>
          </a:p>
        </p:txBody>
      </p:sp>
      <p:sp>
        <p:nvSpPr>
          <p:cNvPr id="17" name="Text Placeholder 5">
            <a:extLst>
              <a:ext uri="{FF2B5EF4-FFF2-40B4-BE49-F238E27FC236}">
                <a16:creationId xmlns:a16="http://schemas.microsoft.com/office/drawing/2014/main" id="{6F358C88-2217-4BB9-BCA5-BB03BB7B6E5B}"/>
              </a:ext>
            </a:extLst>
          </p:cNvPr>
          <p:cNvSpPr>
            <a:spLocks noGrp="1"/>
          </p:cNvSpPr>
          <p:nvPr>
            <p:ph type="body" sz="quarter" idx="27" hasCustomPrompt="1"/>
          </p:nvPr>
        </p:nvSpPr>
        <p:spPr>
          <a:xfrm>
            <a:off x="688156" y="6209517"/>
            <a:ext cx="6931152"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
        <p:nvSpPr>
          <p:cNvPr id="11" name="Text Placeholder 3">
            <a:extLst>
              <a:ext uri="{FF2B5EF4-FFF2-40B4-BE49-F238E27FC236}">
                <a16:creationId xmlns:a16="http://schemas.microsoft.com/office/drawing/2014/main" id="{80BD27F6-6728-4237-846B-95FCA38C8C98}"/>
              </a:ext>
            </a:extLst>
          </p:cNvPr>
          <p:cNvSpPr>
            <a:spLocks noGrp="1"/>
          </p:cNvSpPr>
          <p:nvPr>
            <p:ph type="body" sz="quarter" idx="28" hasCustomPrompt="1"/>
          </p:nvPr>
        </p:nvSpPr>
        <p:spPr>
          <a:xfrm>
            <a:off x="8221435" y="2556498"/>
            <a:ext cx="3285729" cy="1321339"/>
          </a:xfrm>
        </p:spPr>
        <p:txBody>
          <a:bodyPr/>
          <a:lstStyle>
            <a:lvl1pPr marL="0" indent="0">
              <a:buNone/>
              <a:defRPr sz="2000" b="1">
                <a:solidFill>
                  <a:schemeClr val="tx2"/>
                </a:solidFill>
              </a:defRPr>
            </a:lvl1pPr>
          </a:lstStyle>
          <a:p>
            <a:pPr lvl="0"/>
            <a:r>
              <a:rPr lang="en-US" dirty="0"/>
              <a:t>This is a sidebar insight or callout that is to be used with the spark.</a:t>
            </a:r>
          </a:p>
        </p:txBody>
      </p:sp>
    </p:spTree>
    <p:extLst>
      <p:ext uri="{BB962C8B-B14F-4D97-AF65-F5344CB8AC3E}">
        <p14:creationId xmlns:p14="http://schemas.microsoft.com/office/powerpoint/2010/main" val="21198502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ull Width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A662-F483-4F47-9290-D6F21A526BB1}"/>
              </a:ext>
            </a:extLst>
          </p:cNvPr>
          <p:cNvSpPr>
            <a:spLocks noGrp="1"/>
          </p:cNvSpPr>
          <p:nvPr>
            <p:ph type="title" hasCustomPrompt="1"/>
          </p:nvPr>
        </p:nvSpPr>
        <p:spPr/>
        <p:txBody>
          <a:bodyPr/>
          <a:lstStyle/>
          <a:p>
            <a:r>
              <a:rPr lang="en-US" dirty="0"/>
              <a:t>Section name  :  Page title</a:t>
            </a:r>
          </a:p>
        </p:txBody>
      </p:sp>
      <p:sp>
        <p:nvSpPr>
          <p:cNvPr id="8" name="Text Placeholder 5">
            <a:extLst>
              <a:ext uri="{FF2B5EF4-FFF2-40B4-BE49-F238E27FC236}">
                <a16:creationId xmlns:a16="http://schemas.microsoft.com/office/drawing/2014/main" id="{FC3036E3-48D6-4C1B-838B-E0B46ACA7C72}"/>
              </a:ext>
            </a:extLst>
          </p:cNvPr>
          <p:cNvSpPr>
            <a:spLocks noGrp="1"/>
          </p:cNvSpPr>
          <p:nvPr>
            <p:ph type="body" sz="quarter" idx="10" hasCustomPrompt="1"/>
          </p:nvPr>
        </p:nvSpPr>
        <p:spPr>
          <a:xfrm>
            <a:off x="685800" y="1066800"/>
            <a:ext cx="9753600"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11" name="Text Placeholder 5">
            <a:extLst>
              <a:ext uri="{FF2B5EF4-FFF2-40B4-BE49-F238E27FC236}">
                <a16:creationId xmlns:a16="http://schemas.microsoft.com/office/drawing/2014/main" id="{A92DB0BF-FAFC-4DBF-9A60-EA72470C7133}"/>
              </a:ext>
            </a:extLst>
          </p:cNvPr>
          <p:cNvSpPr>
            <a:spLocks noGrp="1"/>
          </p:cNvSpPr>
          <p:nvPr>
            <p:ph type="body" sz="quarter" idx="27" hasCustomPrompt="1"/>
          </p:nvPr>
        </p:nvSpPr>
        <p:spPr>
          <a:xfrm>
            <a:off x="688156" y="6059487"/>
            <a:ext cx="5168358" cy="439585"/>
          </a:xfrm>
        </p:spPr>
        <p:txBody>
          <a:bodyPr tIns="0" bIns="0" anchor="t"/>
          <a:lstStyle>
            <a:lvl1pPr marL="0" indent="0">
              <a:spcBef>
                <a:spcPts val="0"/>
              </a:spcBef>
              <a:spcAft>
                <a:spcPts val="0"/>
              </a:spcAft>
              <a:buFontTx/>
              <a:buNone/>
              <a:defRPr sz="1000" b="0">
                <a:solidFill>
                  <a:schemeClr val="bg2">
                    <a:lumMod val="75000"/>
                  </a:schemeClr>
                </a:solidFill>
              </a:defRPr>
            </a:lvl1pPr>
          </a:lstStyle>
          <a:p>
            <a:pPr lvl="0"/>
            <a:r>
              <a:rPr lang="en-US" dirty="0"/>
              <a:t>Question</a:t>
            </a:r>
          </a:p>
        </p:txBody>
      </p:sp>
      <p:sp>
        <p:nvSpPr>
          <p:cNvPr id="12" name="Text Placeholder 5">
            <a:extLst>
              <a:ext uri="{FF2B5EF4-FFF2-40B4-BE49-F238E27FC236}">
                <a16:creationId xmlns:a16="http://schemas.microsoft.com/office/drawing/2014/main" id="{07284ECD-AB8E-4311-A7C2-7CE809187FF3}"/>
              </a:ext>
            </a:extLst>
          </p:cNvPr>
          <p:cNvSpPr>
            <a:spLocks noGrp="1"/>
          </p:cNvSpPr>
          <p:nvPr>
            <p:ph type="body" sz="quarter" idx="29" hasCustomPrompt="1"/>
          </p:nvPr>
        </p:nvSpPr>
        <p:spPr>
          <a:xfrm>
            <a:off x="6335486" y="6059487"/>
            <a:ext cx="5168358" cy="439585"/>
          </a:xfrm>
        </p:spPr>
        <p:txBody>
          <a:bodyPr tIns="0" bIns="0" anchor="t"/>
          <a:lstStyle>
            <a:lvl1pPr marL="0" indent="0">
              <a:spcBef>
                <a:spcPts val="0"/>
              </a:spcBef>
              <a:spcAft>
                <a:spcPts val="0"/>
              </a:spcAft>
              <a:buFontTx/>
              <a:buNone/>
              <a:defRPr sz="1000" b="0">
                <a:solidFill>
                  <a:schemeClr val="bg2">
                    <a:lumMod val="75000"/>
                  </a:schemeClr>
                </a:solidFill>
              </a:defRPr>
            </a:lvl1pPr>
          </a:lstStyle>
          <a:p>
            <a:pPr lvl="0"/>
            <a:r>
              <a:rPr lang="en-US" dirty="0"/>
              <a:t>Source</a:t>
            </a:r>
          </a:p>
        </p:txBody>
      </p:sp>
      <p:sp>
        <p:nvSpPr>
          <p:cNvPr id="5" name="Chart Placeholder 4">
            <a:extLst>
              <a:ext uri="{FF2B5EF4-FFF2-40B4-BE49-F238E27FC236}">
                <a16:creationId xmlns:a16="http://schemas.microsoft.com/office/drawing/2014/main" id="{C81FDDDA-169C-4A9D-BC8C-1B5ED4744CC4}"/>
              </a:ext>
            </a:extLst>
          </p:cNvPr>
          <p:cNvSpPr>
            <a:spLocks noGrp="1"/>
          </p:cNvSpPr>
          <p:nvPr>
            <p:ph type="chart" sz="quarter" idx="30" hasCustomPrompt="1"/>
          </p:nvPr>
        </p:nvSpPr>
        <p:spPr>
          <a:xfrm>
            <a:off x="687388" y="2095500"/>
            <a:ext cx="10817225" cy="3848100"/>
          </a:xfrm>
        </p:spPr>
        <p:txBody>
          <a:bodyPr/>
          <a:lstStyle>
            <a:lvl1pPr>
              <a:defRPr b="0"/>
            </a:lvl1pPr>
          </a:lstStyle>
          <a:p>
            <a:r>
              <a:rPr lang="en-US" dirty="0"/>
              <a:t>Click icon to add Chart</a:t>
            </a:r>
          </a:p>
        </p:txBody>
      </p:sp>
    </p:spTree>
    <p:extLst>
      <p:ext uri="{BB962C8B-B14F-4D97-AF65-F5344CB8AC3E}">
        <p14:creationId xmlns:p14="http://schemas.microsoft.com/office/powerpoint/2010/main" val="17702670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ll Width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A662-F483-4F47-9290-D6F21A526BB1}"/>
              </a:ext>
            </a:extLst>
          </p:cNvPr>
          <p:cNvSpPr>
            <a:spLocks noGrp="1"/>
          </p:cNvSpPr>
          <p:nvPr>
            <p:ph type="title" hasCustomPrompt="1"/>
          </p:nvPr>
        </p:nvSpPr>
        <p:spPr/>
        <p:txBody>
          <a:bodyPr/>
          <a:lstStyle/>
          <a:p>
            <a:r>
              <a:rPr lang="en-US" dirty="0"/>
              <a:t>Section name  :  Page title</a:t>
            </a:r>
          </a:p>
        </p:txBody>
      </p:sp>
      <p:sp>
        <p:nvSpPr>
          <p:cNvPr id="8" name="Text Placeholder 5">
            <a:extLst>
              <a:ext uri="{FF2B5EF4-FFF2-40B4-BE49-F238E27FC236}">
                <a16:creationId xmlns:a16="http://schemas.microsoft.com/office/drawing/2014/main" id="{FC3036E3-48D6-4C1B-838B-E0B46ACA7C72}"/>
              </a:ext>
            </a:extLst>
          </p:cNvPr>
          <p:cNvSpPr>
            <a:spLocks noGrp="1"/>
          </p:cNvSpPr>
          <p:nvPr>
            <p:ph type="body" sz="quarter" idx="10" hasCustomPrompt="1"/>
          </p:nvPr>
        </p:nvSpPr>
        <p:spPr>
          <a:xfrm>
            <a:off x="685800" y="1066800"/>
            <a:ext cx="9753600"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4" name="Chart Placeholder 3">
            <a:extLst>
              <a:ext uri="{FF2B5EF4-FFF2-40B4-BE49-F238E27FC236}">
                <a16:creationId xmlns:a16="http://schemas.microsoft.com/office/drawing/2014/main" id="{2B7B9AC5-844A-43E3-8CD0-30D6CE5E4896}"/>
              </a:ext>
            </a:extLst>
          </p:cNvPr>
          <p:cNvSpPr>
            <a:spLocks noGrp="1"/>
          </p:cNvSpPr>
          <p:nvPr>
            <p:ph type="chart" sz="quarter" idx="31" hasCustomPrompt="1"/>
          </p:nvPr>
        </p:nvSpPr>
        <p:spPr>
          <a:xfrm>
            <a:off x="685800" y="2095500"/>
            <a:ext cx="10820400" cy="3848100"/>
          </a:xfrm>
        </p:spPr>
        <p:txBody>
          <a:bodyPr/>
          <a:lstStyle>
            <a:lvl1pPr>
              <a:defRPr b="0"/>
            </a:lvl1pPr>
          </a:lstStyle>
          <a:p>
            <a:r>
              <a:rPr lang="en-US" dirty="0"/>
              <a:t>Click icon to add Table</a:t>
            </a:r>
          </a:p>
        </p:txBody>
      </p:sp>
      <p:sp>
        <p:nvSpPr>
          <p:cNvPr id="11" name="Text Placeholder 5">
            <a:extLst>
              <a:ext uri="{FF2B5EF4-FFF2-40B4-BE49-F238E27FC236}">
                <a16:creationId xmlns:a16="http://schemas.microsoft.com/office/drawing/2014/main" id="{A92DB0BF-FAFC-4DBF-9A60-EA72470C7133}"/>
              </a:ext>
            </a:extLst>
          </p:cNvPr>
          <p:cNvSpPr>
            <a:spLocks noGrp="1"/>
          </p:cNvSpPr>
          <p:nvPr>
            <p:ph type="body" sz="quarter" idx="27" hasCustomPrompt="1"/>
          </p:nvPr>
        </p:nvSpPr>
        <p:spPr>
          <a:xfrm>
            <a:off x="688156" y="6059487"/>
            <a:ext cx="5168358" cy="439585"/>
          </a:xfrm>
        </p:spPr>
        <p:txBody>
          <a:bodyPr tIns="0" bIns="0" anchor="t"/>
          <a:lstStyle>
            <a:lvl1pPr marL="0" indent="0">
              <a:spcBef>
                <a:spcPts val="0"/>
              </a:spcBef>
              <a:spcAft>
                <a:spcPts val="0"/>
              </a:spcAft>
              <a:buFontTx/>
              <a:buNone/>
              <a:defRPr sz="1000" b="0">
                <a:solidFill>
                  <a:schemeClr val="bg2">
                    <a:lumMod val="75000"/>
                  </a:schemeClr>
                </a:solidFill>
              </a:defRPr>
            </a:lvl1pPr>
          </a:lstStyle>
          <a:p>
            <a:pPr lvl="0"/>
            <a:r>
              <a:rPr lang="en-US" dirty="0"/>
              <a:t>Question</a:t>
            </a:r>
          </a:p>
        </p:txBody>
      </p:sp>
      <p:sp>
        <p:nvSpPr>
          <p:cNvPr id="12" name="Text Placeholder 5">
            <a:extLst>
              <a:ext uri="{FF2B5EF4-FFF2-40B4-BE49-F238E27FC236}">
                <a16:creationId xmlns:a16="http://schemas.microsoft.com/office/drawing/2014/main" id="{07284ECD-AB8E-4311-A7C2-7CE809187FF3}"/>
              </a:ext>
            </a:extLst>
          </p:cNvPr>
          <p:cNvSpPr>
            <a:spLocks noGrp="1"/>
          </p:cNvSpPr>
          <p:nvPr>
            <p:ph type="body" sz="quarter" idx="29" hasCustomPrompt="1"/>
          </p:nvPr>
        </p:nvSpPr>
        <p:spPr>
          <a:xfrm>
            <a:off x="6335486" y="6059487"/>
            <a:ext cx="5168358" cy="439585"/>
          </a:xfrm>
        </p:spPr>
        <p:txBody>
          <a:bodyPr tIns="0" bIns="0" anchor="t"/>
          <a:lstStyle>
            <a:lvl1pPr marL="0" indent="0">
              <a:spcBef>
                <a:spcPts val="0"/>
              </a:spcBef>
              <a:spcAft>
                <a:spcPts val="0"/>
              </a:spcAft>
              <a:buFontTx/>
              <a:buNone/>
              <a:defRPr sz="1000" b="0">
                <a:solidFill>
                  <a:schemeClr val="bg2">
                    <a:lumMod val="75000"/>
                  </a:schemeClr>
                </a:solidFill>
              </a:defRPr>
            </a:lvl1pPr>
          </a:lstStyle>
          <a:p>
            <a:pPr lvl="0"/>
            <a:r>
              <a:rPr lang="en-US" dirty="0"/>
              <a:t>Source</a:t>
            </a:r>
          </a:p>
        </p:txBody>
      </p:sp>
    </p:spTree>
    <p:extLst>
      <p:ext uri="{BB962C8B-B14F-4D97-AF65-F5344CB8AC3E}">
        <p14:creationId xmlns:p14="http://schemas.microsoft.com/office/powerpoint/2010/main" val="19426120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 Width Title Picture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FD8AC-B08E-4EE3-AA82-DEA377B9E520}"/>
              </a:ext>
            </a:extLst>
          </p:cNvPr>
          <p:cNvSpPr>
            <a:spLocks noGrp="1"/>
          </p:cNvSpPr>
          <p:nvPr>
            <p:ph type="title" hasCustomPrompt="1"/>
          </p:nvPr>
        </p:nvSpPr>
        <p:spPr/>
        <p:txBody>
          <a:bodyPr/>
          <a:lstStyle/>
          <a:p>
            <a:r>
              <a:rPr lang="en-US" dirty="0"/>
              <a:t>Section name  :  Page title</a:t>
            </a:r>
          </a:p>
        </p:txBody>
      </p:sp>
      <p:sp>
        <p:nvSpPr>
          <p:cNvPr id="8" name="Text Placeholder 5">
            <a:extLst>
              <a:ext uri="{FF2B5EF4-FFF2-40B4-BE49-F238E27FC236}">
                <a16:creationId xmlns:a16="http://schemas.microsoft.com/office/drawing/2014/main" id="{9824253B-EC14-42F2-99F7-3A8ACA6FA080}"/>
              </a:ext>
            </a:extLst>
          </p:cNvPr>
          <p:cNvSpPr>
            <a:spLocks noGrp="1"/>
          </p:cNvSpPr>
          <p:nvPr>
            <p:ph type="body" sz="quarter" idx="29" hasCustomPrompt="1"/>
          </p:nvPr>
        </p:nvSpPr>
        <p:spPr>
          <a:xfrm>
            <a:off x="685800" y="1066800"/>
            <a:ext cx="9753600" cy="914400"/>
          </a:xfrm>
        </p:spPr>
        <p:txBody>
          <a:bodyPr/>
          <a:lstStyle>
            <a:lvl1pPr>
              <a:spcBef>
                <a:spcPts val="0"/>
              </a:spcBef>
              <a:defRPr lang="en-US" sz="2600" b="0" kern="1200" dirty="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7" name="Text Placeholder 3">
            <a:extLst>
              <a:ext uri="{FF2B5EF4-FFF2-40B4-BE49-F238E27FC236}">
                <a16:creationId xmlns:a16="http://schemas.microsoft.com/office/drawing/2014/main" id="{EB4F2BA7-4028-4E79-8532-C611FC7D2FA1}"/>
              </a:ext>
            </a:extLst>
          </p:cNvPr>
          <p:cNvSpPr>
            <a:spLocks noGrp="1"/>
          </p:cNvSpPr>
          <p:nvPr>
            <p:ph type="body" sz="quarter" idx="10"/>
          </p:nvPr>
        </p:nvSpPr>
        <p:spPr>
          <a:xfrm>
            <a:off x="8153399" y="2084544"/>
            <a:ext cx="3352801" cy="3816349"/>
          </a:xfrm>
        </p:spPr>
        <p:txBody>
          <a:bodyPr/>
          <a:lstStyle/>
          <a:p>
            <a:pPr lvl="0"/>
            <a:r>
              <a:rPr lang="en-US"/>
              <a:t>Click to edit Master text styles</a:t>
            </a:r>
          </a:p>
          <a:p>
            <a:pPr lvl="1"/>
            <a:r>
              <a:rPr lang="en-US"/>
              <a:t>Second level</a:t>
            </a:r>
          </a:p>
          <a:p>
            <a:pPr lvl="2"/>
            <a:r>
              <a:rPr lang="en-US"/>
              <a:t>Third level</a:t>
            </a:r>
          </a:p>
        </p:txBody>
      </p:sp>
      <p:sp>
        <p:nvSpPr>
          <p:cNvPr id="3" name="Picture Placeholder 2">
            <a:extLst>
              <a:ext uri="{FF2B5EF4-FFF2-40B4-BE49-F238E27FC236}">
                <a16:creationId xmlns:a16="http://schemas.microsoft.com/office/drawing/2014/main" id="{C6226B04-6473-4BF6-A0B4-2C7204A8B58C}"/>
              </a:ext>
            </a:extLst>
          </p:cNvPr>
          <p:cNvSpPr>
            <a:spLocks noGrp="1"/>
          </p:cNvSpPr>
          <p:nvPr>
            <p:ph type="pic" sz="quarter" idx="28" hasCustomPrompt="1"/>
          </p:nvPr>
        </p:nvSpPr>
        <p:spPr>
          <a:xfrm>
            <a:off x="685799" y="2095500"/>
            <a:ext cx="6949440" cy="3816350"/>
          </a:xfrm>
          <a:noFill/>
        </p:spPr>
        <p:txBody>
          <a:bodyPr/>
          <a:lstStyle>
            <a:lvl1pPr marL="0" indent="0">
              <a:buNone/>
              <a:defRPr b="0"/>
            </a:lvl1pPr>
          </a:lstStyle>
          <a:p>
            <a:r>
              <a:rPr lang="en-US" dirty="0"/>
              <a:t>Click the icon to add image</a:t>
            </a:r>
          </a:p>
        </p:txBody>
      </p:sp>
    </p:spTree>
    <p:extLst>
      <p:ext uri="{BB962C8B-B14F-4D97-AF65-F5344CB8AC3E}">
        <p14:creationId xmlns:p14="http://schemas.microsoft.com/office/powerpoint/2010/main" val="7226418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tats">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512805F-C94B-4F04-A719-E7ABCB88F3F0}"/>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smtClean="0">
                <a:solidFill>
                  <a:schemeClr val="bg1"/>
                </a:solidFill>
                <a:latin typeface="+mj-lt"/>
              </a:rPr>
              <a:pPr algn="r"/>
              <a:t>‹#›</a:t>
            </a:fld>
            <a:endParaRPr lang="en-US" sz="1800" dirty="0">
              <a:solidFill>
                <a:schemeClr val="bg1"/>
              </a:solidFill>
              <a:latin typeface="+mj-lt"/>
            </a:endParaRPr>
          </a:p>
        </p:txBody>
      </p:sp>
      <p:sp>
        <p:nvSpPr>
          <p:cNvPr id="2" name="Title 1">
            <a:extLst>
              <a:ext uri="{FF2B5EF4-FFF2-40B4-BE49-F238E27FC236}">
                <a16:creationId xmlns:a16="http://schemas.microsoft.com/office/drawing/2014/main" id="{D6B1C488-2A7C-4C47-B242-BC5E118A35EB}"/>
              </a:ext>
            </a:extLst>
          </p:cNvPr>
          <p:cNvSpPr>
            <a:spLocks noGrp="1"/>
          </p:cNvSpPr>
          <p:nvPr>
            <p:ph type="title" hasCustomPrompt="1"/>
          </p:nvPr>
        </p:nvSpPr>
        <p:spPr/>
        <p:txBody>
          <a:bodyPr/>
          <a:lstStyle>
            <a:lvl1pPr>
              <a:defRPr>
                <a:solidFill>
                  <a:schemeClr val="bg1"/>
                </a:solidFill>
              </a:defRPr>
            </a:lvl1pPr>
          </a:lstStyle>
          <a:p>
            <a:r>
              <a:rPr lang="en-US" dirty="0"/>
              <a:t>Section name  :  Page title</a:t>
            </a:r>
          </a:p>
        </p:txBody>
      </p:sp>
      <p:pic>
        <p:nvPicPr>
          <p:cNvPr id="20" name="Picture 19">
            <a:extLst>
              <a:ext uri="{FF2B5EF4-FFF2-40B4-BE49-F238E27FC236}">
                <a16:creationId xmlns:a16="http://schemas.microsoft.com/office/drawing/2014/main" id="{313DB059-F82F-4A9C-B214-C2B88A8391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32751" y="174395"/>
            <a:ext cx="949941" cy="188918"/>
          </a:xfrm>
          <a:prstGeom prst="rect">
            <a:avLst/>
          </a:prstGeom>
          <a:ln>
            <a:noFill/>
          </a:ln>
        </p:spPr>
      </p:pic>
      <p:grpSp>
        <p:nvGrpSpPr>
          <p:cNvPr id="21" name="Group 20">
            <a:extLst>
              <a:ext uri="{FF2B5EF4-FFF2-40B4-BE49-F238E27FC236}">
                <a16:creationId xmlns:a16="http://schemas.microsoft.com/office/drawing/2014/main" id="{48A5A2A6-F7C8-4711-8171-3DE033E959A6}"/>
              </a:ext>
            </a:extLst>
          </p:cNvPr>
          <p:cNvGrpSpPr/>
          <p:nvPr userDrawn="1"/>
        </p:nvGrpSpPr>
        <p:grpSpPr>
          <a:xfrm>
            <a:off x="0" y="0"/>
            <a:ext cx="12192000" cy="540902"/>
            <a:chOff x="0" y="0"/>
            <a:chExt cx="12192000" cy="540902"/>
          </a:xfrm>
        </p:grpSpPr>
        <p:cxnSp>
          <p:nvCxnSpPr>
            <p:cNvPr id="22" name="Straight Connector 21">
              <a:extLst>
                <a:ext uri="{FF2B5EF4-FFF2-40B4-BE49-F238E27FC236}">
                  <a16:creationId xmlns:a16="http://schemas.microsoft.com/office/drawing/2014/main" id="{46FECD29-ADDA-45D5-A1BB-191ACB5AF0E3}"/>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FE8457C-F503-4DB6-B054-22AB1DF601AC}"/>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649044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tats Title">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512805F-C94B-4F04-A719-E7ABCB88F3F0}"/>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smtClean="0">
                <a:solidFill>
                  <a:schemeClr val="bg1"/>
                </a:solidFill>
                <a:latin typeface="+mj-lt"/>
              </a:rPr>
              <a:pPr algn="r"/>
              <a:t>‹#›</a:t>
            </a:fld>
            <a:endParaRPr lang="en-US" sz="1800" dirty="0">
              <a:solidFill>
                <a:schemeClr val="bg1"/>
              </a:solidFill>
              <a:latin typeface="+mj-lt"/>
            </a:endParaRPr>
          </a:p>
        </p:txBody>
      </p:sp>
      <p:sp>
        <p:nvSpPr>
          <p:cNvPr id="2" name="Title 1">
            <a:extLst>
              <a:ext uri="{FF2B5EF4-FFF2-40B4-BE49-F238E27FC236}">
                <a16:creationId xmlns:a16="http://schemas.microsoft.com/office/drawing/2014/main" id="{56CCA643-EA84-45B6-8CFE-65D1CCCECEAC}"/>
              </a:ext>
            </a:extLst>
          </p:cNvPr>
          <p:cNvSpPr>
            <a:spLocks noGrp="1"/>
          </p:cNvSpPr>
          <p:nvPr>
            <p:ph type="title" hasCustomPrompt="1"/>
          </p:nvPr>
        </p:nvSpPr>
        <p:spPr/>
        <p:txBody>
          <a:bodyPr/>
          <a:lstStyle>
            <a:lvl1pPr>
              <a:defRPr>
                <a:solidFill>
                  <a:schemeClr val="bg1"/>
                </a:solidFill>
              </a:defRPr>
            </a:lvl1pPr>
          </a:lstStyle>
          <a:p>
            <a:r>
              <a:rPr lang="en-US" dirty="0"/>
              <a:t>Section name  :  Page title</a:t>
            </a:r>
          </a:p>
        </p:txBody>
      </p:sp>
      <p:sp>
        <p:nvSpPr>
          <p:cNvPr id="14" name="Text Placeholder 5">
            <a:extLst>
              <a:ext uri="{FF2B5EF4-FFF2-40B4-BE49-F238E27FC236}">
                <a16:creationId xmlns:a16="http://schemas.microsoft.com/office/drawing/2014/main" id="{BE734390-C506-4004-BAA2-ACA67C0F99FE}"/>
              </a:ext>
            </a:extLst>
          </p:cNvPr>
          <p:cNvSpPr>
            <a:spLocks noGrp="1"/>
          </p:cNvSpPr>
          <p:nvPr>
            <p:ph type="body" sz="quarter" idx="10" hasCustomPrompt="1"/>
          </p:nvPr>
        </p:nvSpPr>
        <p:spPr>
          <a:xfrm>
            <a:off x="685800" y="1066800"/>
            <a:ext cx="9784080" cy="914400"/>
          </a:xfrm>
        </p:spPr>
        <p:txBody>
          <a:bodyPr/>
          <a:lstStyle>
            <a:lvl1pPr>
              <a:spcBef>
                <a:spcPts val="0"/>
              </a:spcBef>
              <a:defRPr lang="en-US" sz="3200" b="0"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pic>
        <p:nvPicPr>
          <p:cNvPr id="20" name="Picture 19">
            <a:extLst>
              <a:ext uri="{FF2B5EF4-FFF2-40B4-BE49-F238E27FC236}">
                <a16:creationId xmlns:a16="http://schemas.microsoft.com/office/drawing/2014/main" id="{313DB059-F82F-4A9C-B214-C2B88A8391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32751" y="174395"/>
            <a:ext cx="949941" cy="188918"/>
          </a:xfrm>
          <a:prstGeom prst="rect">
            <a:avLst/>
          </a:prstGeom>
          <a:ln>
            <a:noFill/>
          </a:ln>
        </p:spPr>
      </p:pic>
      <p:grpSp>
        <p:nvGrpSpPr>
          <p:cNvPr id="10" name="Group 9">
            <a:extLst>
              <a:ext uri="{FF2B5EF4-FFF2-40B4-BE49-F238E27FC236}">
                <a16:creationId xmlns:a16="http://schemas.microsoft.com/office/drawing/2014/main" id="{D1E8536D-5BCB-4ACC-8416-1C57408D81C0}"/>
              </a:ext>
            </a:extLst>
          </p:cNvPr>
          <p:cNvGrpSpPr/>
          <p:nvPr userDrawn="1"/>
        </p:nvGrpSpPr>
        <p:grpSpPr>
          <a:xfrm>
            <a:off x="0" y="0"/>
            <a:ext cx="12192000" cy="540902"/>
            <a:chOff x="0" y="0"/>
            <a:chExt cx="12192000" cy="540902"/>
          </a:xfrm>
        </p:grpSpPr>
        <p:cxnSp>
          <p:nvCxnSpPr>
            <p:cNvPr id="11" name="Straight Connector 10">
              <a:extLst>
                <a:ext uri="{FF2B5EF4-FFF2-40B4-BE49-F238E27FC236}">
                  <a16:creationId xmlns:a16="http://schemas.microsoft.com/office/drawing/2014/main" id="{B9EB59F4-6C3A-47C6-B4DB-F70A889F50EC}"/>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7750051-73D5-43A3-B5F7-7B9AF4B247C2}"/>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054639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tats 2 Col">
    <p:bg>
      <p:bgPr>
        <a:solidFill>
          <a:schemeClr val="tx1"/>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7DC43C2-B496-4EE9-8331-74EA1CA9AC9C}"/>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smtClean="0">
                <a:solidFill>
                  <a:schemeClr val="bg1"/>
                </a:solidFill>
                <a:latin typeface="+mj-lt"/>
              </a:rPr>
              <a:pPr algn="r"/>
              <a:t>‹#›</a:t>
            </a:fld>
            <a:endParaRPr lang="en-US" sz="1800" dirty="0">
              <a:solidFill>
                <a:schemeClr val="bg1"/>
              </a:solidFill>
              <a:latin typeface="+mj-lt"/>
            </a:endParaRPr>
          </a:p>
        </p:txBody>
      </p:sp>
      <p:sp>
        <p:nvSpPr>
          <p:cNvPr id="3" name="Title 2">
            <a:extLst>
              <a:ext uri="{FF2B5EF4-FFF2-40B4-BE49-F238E27FC236}">
                <a16:creationId xmlns:a16="http://schemas.microsoft.com/office/drawing/2014/main" id="{790D05BC-A5F1-4294-9EE0-D0A6CB3B7D47}"/>
              </a:ext>
            </a:extLst>
          </p:cNvPr>
          <p:cNvSpPr>
            <a:spLocks noGrp="1"/>
          </p:cNvSpPr>
          <p:nvPr>
            <p:ph type="title" hasCustomPrompt="1"/>
          </p:nvPr>
        </p:nvSpPr>
        <p:spPr/>
        <p:txBody>
          <a:bodyPr/>
          <a:lstStyle>
            <a:lvl1pPr>
              <a:defRPr>
                <a:solidFill>
                  <a:schemeClr val="bg1"/>
                </a:solidFill>
              </a:defRPr>
            </a:lvl1pPr>
          </a:lstStyle>
          <a:p>
            <a:r>
              <a:rPr lang="en-US" dirty="0"/>
              <a:t>Section name  :  Page title</a:t>
            </a:r>
          </a:p>
        </p:txBody>
      </p:sp>
      <p:sp>
        <p:nvSpPr>
          <p:cNvPr id="20" name="Text Placeholder 5">
            <a:extLst>
              <a:ext uri="{FF2B5EF4-FFF2-40B4-BE49-F238E27FC236}">
                <a16:creationId xmlns:a16="http://schemas.microsoft.com/office/drawing/2014/main" id="{881E482C-2BB5-4408-A051-BBA6FB83C7E0}"/>
              </a:ext>
            </a:extLst>
          </p:cNvPr>
          <p:cNvSpPr>
            <a:spLocks noGrp="1"/>
          </p:cNvSpPr>
          <p:nvPr>
            <p:ph type="body" sz="quarter" idx="10" hasCustomPrompt="1"/>
          </p:nvPr>
        </p:nvSpPr>
        <p:spPr>
          <a:xfrm>
            <a:off x="685800" y="1066800"/>
            <a:ext cx="9784080" cy="914400"/>
          </a:xfrm>
        </p:spPr>
        <p:txBody>
          <a:bodyPr/>
          <a:lstStyle>
            <a:lvl1pPr>
              <a:spcBef>
                <a:spcPts val="0"/>
              </a:spcBef>
              <a:defRPr lang="en-US" sz="3200" b="0"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12" name="Text Placeholder 4">
            <a:extLst>
              <a:ext uri="{FF2B5EF4-FFF2-40B4-BE49-F238E27FC236}">
                <a16:creationId xmlns:a16="http://schemas.microsoft.com/office/drawing/2014/main" id="{D587390A-A626-49E8-88E5-84F6E8B5A05A}"/>
              </a:ext>
            </a:extLst>
          </p:cNvPr>
          <p:cNvSpPr>
            <a:spLocks noGrp="1"/>
          </p:cNvSpPr>
          <p:nvPr>
            <p:ph type="body" sz="quarter" idx="25" hasCustomPrompt="1"/>
          </p:nvPr>
        </p:nvSpPr>
        <p:spPr>
          <a:xfrm>
            <a:off x="1458686" y="2490894"/>
            <a:ext cx="3657600" cy="958496"/>
          </a:xfrm>
        </p:spPr>
        <p:txBody>
          <a:bodyPr anchor="t"/>
          <a:lstStyle>
            <a:lvl1pPr marL="0" indent="0">
              <a:buNone/>
              <a:defRPr sz="6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5" name="Text Placeholder 4">
            <a:extLst>
              <a:ext uri="{FF2B5EF4-FFF2-40B4-BE49-F238E27FC236}">
                <a16:creationId xmlns:a16="http://schemas.microsoft.com/office/drawing/2014/main" id="{EBC28874-E17D-48B3-B3C5-5AF249E5E0D0}"/>
              </a:ext>
            </a:extLst>
          </p:cNvPr>
          <p:cNvSpPr>
            <a:spLocks noGrp="1"/>
          </p:cNvSpPr>
          <p:nvPr>
            <p:ph type="body" sz="quarter" idx="23"/>
          </p:nvPr>
        </p:nvSpPr>
        <p:spPr>
          <a:xfrm>
            <a:off x="1458686" y="3557048"/>
            <a:ext cx="36576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10000"/>
              </a:lnSpc>
              <a:spcBef>
                <a:spcPts val="0"/>
              </a:spcBef>
              <a:spcAft>
                <a:spcPts val="800"/>
              </a:spcAft>
              <a:buNone/>
              <a:defRPr sz="15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4">
            <a:extLst>
              <a:ext uri="{FF2B5EF4-FFF2-40B4-BE49-F238E27FC236}">
                <a16:creationId xmlns:a16="http://schemas.microsoft.com/office/drawing/2014/main" id="{A0550D35-F9B4-48D5-9455-D45DB2338CE2}"/>
              </a:ext>
            </a:extLst>
          </p:cNvPr>
          <p:cNvSpPr>
            <a:spLocks noGrp="1"/>
          </p:cNvSpPr>
          <p:nvPr>
            <p:ph type="body" sz="quarter" idx="26" hasCustomPrompt="1"/>
          </p:nvPr>
        </p:nvSpPr>
        <p:spPr>
          <a:xfrm>
            <a:off x="7064830" y="2490894"/>
            <a:ext cx="3657600" cy="958496"/>
          </a:xfrm>
        </p:spPr>
        <p:txBody>
          <a:bodyPr anchor="t"/>
          <a:lstStyle>
            <a:lvl1pPr marL="0" indent="0">
              <a:buNone/>
              <a:defRPr sz="6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4">
            <a:extLst>
              <a:ext uri="{FF2B5EF4-FFF2-40B4-BE49-F238E27FC236}">
                <a16:creationId xmlns:a16="http://schemas.microsoft.com/office/drawing/2014/main" id="{4A2455FC-153E-448A-B2C8-2AC622CFF5DC}"/>
              </a:ext>
            </a:extLst>
          </p:cNvPr>
          <p:cNvSpPr>
            <a:spLocks noGrp="1"/>
          </p:cNvSpPr>
          <p:nvPr>
            <p:ph type="body" sz="quarter" idx="24"/>
          </p:nvPr>
        </p:nvSpPr>
        <p:spPr>
          <a:xfrm>
            <a:off x="7064831" y="3557048"/>
            <a:ext cx="36576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10000"/>
              </a:lnSpc>
              <a:spcBef>
                <a:spcPts val="0"/>
              </a:spcBef>
              <a:spcAft>
                <a:spcPts val="800"/>
              </a:spcAft>
              <a:buNone/>
              <a:defRPr sz="15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6" name="Picture 15">
            <a:extLst>
              <a:ext uri="{FF2B5EF4-FFF2-40B4-BE49-F238E27FC236}">
                <a16:creationId xmlns:a16="http://schemas.microsoft.com/office/drawing/2014/main" id="{7559BE2F-7AC6-4F3E-88E0-51AE6280FC0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32751" y="174395"/>
            <a:ext cx="949941" cy="188918"/>
          </a:xfrm>
          <a:prstGeom prst="rect">
            <a:avLst/>
          </a:prstGeom>
          <a:ln>
            <a:noFill/>
          </a:ln>
        </p:spPr>
      </p:pic>
      <p:grpSp>
        <p:nvGrpSpPr>
          <p:cNvPr id="17" name="Group 16">
            <a:extLst>
              <a:ext uri="{FF2B5EF4-FFF2-40B4-BE49-F238E27FC236}">
                <a16:creationId xmlns:a16="http://schemas.microsoft.com/office/drawing/2014/main" id="{45E74D03-59CD-4B0E-947B-3D08DB1D9E01}"/>
              </a:ext>
            </a:extLst>
          </p:cNvPr>
          <p:cNvGrpSpPr/>
          <p:nvPr userDrawn="1"/>
        </p:nvGrpSpPr>
        <p:grpSpPr>
          <a:xfrm>
            <a:off x="0" y="0"/>
            <a:ext cx="12192000" cy="540902"/>
            <a:chOff x="0" y="0"/>
            <a:chExt cx="12192000" cy="540902"/>
          </a:xfrm>
        </p:grpSpPr>
        <p:cxnSp>
          <p:nvCxnSpPr>
            <p:cNvPr id="18" name="Straight Connector 17">
              <a:extLst>
                <a:ext uri="{FF2B5EF4-FFF2-40B4-BE49-F238E27FC236}">
                  <a16:creationId xmlns:a16="http://schemas.microsoft.com/office/drawing/2014/main" id="{9AE13335-3203-4769-AEAD-2426E725F756}"/>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F3323E2-ADE2-4870-AC15-398DFC30554D}"/>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65037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BA9282-7B52-474E-988E-309C46762663}"/>
              </a:ext>
            </a:extLst>
          </p:cNvPr>
          <p:cNvSpPr/>
          <p:nvPr userDrawn="1"/>
        </p:nvSpPr>
        <p:spPr>
          <a:xfrm>
            <a:off x="0" y="0"/>
            <a:ext cx="12191999" cy="6858000"/>
          </a:xfrm>
          <a:prstGeom prst="rect">
            <a:avLst/>
          </a:prstGeom>
          <a:solidFill>
            <a:schemeClr val="tx1">
              <a:alpha val="6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600" dirty="0"/>
          </a:p>
        </p:txBody>
      </p:sp>
      <p:sp>
        <p:nvSpPr>
          <p:cNvPr id="3" name="Title 2">
            <a:extLst>
              <a:ext uri="{FF2B5EF4-FFF2-40B4-BE49-F238E27FC236}">
                <a16:creationId xmlns:a16="http://schemas.microsoft.com/office/drawing/2014/main" id="{9BA101FB-EA3C-4B25-8CF5-199824FF0A83}"/>
              </a:ext>
            </a:extLst>
          </p:cNvPr>
          <p:cNvSpPr>
            <a:spLocks noGrp="1"/>
          </p:cNvSpPr>
          <p:nvPr>
            <p:ph type="title" hasCustomPrompt="1"/>
          </p:nvPr>
        </p:nvSpPr>
        <p:spPr>
          <a:xfrm>
            <a:off x="987552" y="768096"/>
            <a:ext cx="8321040" cy="1673352"/>
          </a:xfrm>
        </p:spPr>
        <p:txBody>
          <a:bodyPr tIns="45720" bIns="45720" anchor="b"/>
          <a:lstStyle>
            <a:lvl1pPr marL="0" marR="0" indent="0" algn="l" defTabSz="914400" rtl="0" eaLnBrk="1" fontAlgn="base" latinLnBrk="0" hangingPunct="1">
              <a:lnSpc>
                <a:spcPct val="100000"/>
              </a:lnSpc>
              <a:spcBef>
                <a:spcPts val="0"/>
              </a:spcBef>
              <a:spcAft>
                <a:spcPts val="600"/>
              </a:spcAft>
              <a:buClr>
                <a:schemeClr val="tx2"/>
              </a:buClr>
              <a:buSzTx/>
              <a:buFont typeface="Arial" panose="020B0604020202020204" pitchFamily="34" charset="0"/>
              <a:buNone/>
              <a:tabLst/>
              <a:defRPr lang="en-US" sz="4000" b="0" i="0" kern="0" cap="none" spc="0" baseline="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Presentation Title Goes Here Lorem Ipsum Dolor Sit </a:t>
            </a:r>
            <a:r>
              <a:rPr lang="en-US" dirty="0" err="1"/>
              <a:t>Amet</a:t>
            </a:r>
            <a:r>
              <a:rPr lang="en-US" dirty="0"/>
              <a:t> </a:t>
            </a:r>
            <a:r>
              <a:rPr lang="en-US" dirty="0" err="1"/>
              <a:t>Infinit</a:t>
            </a:r>
            <a:endParaRPr lang="en-US" dirty="0"/>
          </a:p>
        </p:txBody>
      </p:sp>
      <p:sp>
        <p:nvSpPr>
          <p:cNvPr id="15" name="Text Placeholder 14">
            <a:extLst>
              <a:ext uri="{FF2B5EF4-FFF2-40B4-BE49-F238E27FC236}">
                <a16:creationId xmlns:a16="http://schemas.microsoft.com/office/drawing/2014/main" id="{F44AFCD6-3954-A24D-BD49-C762245EB8CB}"/>
              </a:ext>
            </a:extLst>
          </p:cNvPr>
          <p:cNvSpPr>
            <a:spLocks noGrp="1"/>
          </p:cNvSpPr>
          <p:nvPr>
            <p:ph type="body" sz="quarter" idx="11" hasCustomPrompt="1"/>
          </p:nvPr>
        </p:nvSpPr>
        <p:spPr>
          <a:xfrm>
            <a:off x="990600" y="2685843"/>
            <a:ext cx="8251372" cy="599835"/>
          </a:xfrm>
          <a:prstGeom prst="rect">
            <a:avLst/>
          </a:prstGeom>
        </p:spPr>
        <p:txBody>
          <a:bodyPr anchor="ctr" anchorCtr="0"/>
          <a:lstStyle>
            <a:lvl1pPr marL="0" indent="0">
              <a:spcBef>
                <a:spcPts val="0"/>
              </a:spcBef>
              <a:spcAft>
                <a:spcPts val="0"/>
              </a:spcAft>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Concise Subtitle Here</a:t>
            </a:r>
          </a:p>
        </p:txBody>
      </p:sp>
      <p:sp>
        <p:nvSpPr>
          <p:cNvPr id="17" name="Text Placeholder 16">
            <a:extLst>
              <a:ext uri="{FF2B5EF4-FFF2-40B4-BE49-F238E27FC236}">
                <a16:creationId xmlns:a16="http://schemas.microsoft.com/office/drawing/2014/main" id="{05A1EC64-FB37-C649-8951-15A1496C4E40}"/>
              </a:ext>
            </a:extLst>
          </p:cNvPr>
          <p:cNvSpPr>
            <a:spLocks noGrp="1"/>
          </p:cNvSpPr>
          <p:nvPr>
            <p:ph type="body" sz="quarter" idx="12" hasCustomPrompt="1"/>
          </p:nvPr>
        </p:nvSpPr>
        <p:spPr>
          <a:xfrm>
            <a:off x="990600" y="3501939"/>
            <a:ext cx="5182218" cy="326874"/>
          </a:xfrm>
          <a:prstGeom prst="rect">
            <a:avLst/>
          </a:prstGeom>
        </p:spPr>
        <p:txBody>
          <a:bodyPr/>
          <a:lstStyle>
            <a:lvl1pPr marL="0" indent="0">
              <a:spcBef>
                <a:spcPts val="0"/>
              </a:spcBef>
              <a:spcAft>
                <a:spcPts val="0"/>
              </a:spcAft>
              <a:buNone/>
              <a:defRPr sz="1400" b="1" i="0">
                <a:solidFill>
                  <a:schemeClr val="bg1"/>
                </a:solidFill>
                <a:latin typeface="+mn-lt"/>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MM.DD.YY  :  Bold Version 0.0</a:t>
            </a:r>
          </a:p>
          <a:p>
            <a:pPr lvl="0"/>
            <a:endParaRPr lang="en-US" dirty="0"/>
          </a:p>
        </p:txBody>
      </p:sp>
      <p:sp>
        <p:nvSpPr>
          <p:cNvPr id="20" name="Text Placeholder 19">
            <a:extLst>
              <a:ext uri="{FF2B5EF4-FFF2-40B4-BE49-F238E27FC236}">
                <a16:creationId xmlns:a16="http://schemas.microsoft.com/office/drawing/2014/main" id="{9D334EFD-18F5-B147-A3C9-91EC1947A0DB}"/>
              </a:ext>
            </a:extLst>
          </p:cNvPr>
          <p:cNvSpPr>
            <a:spLocks noGrp="1"/>
          </p:cNvSpPr>
          <p:nvPr>
            <p:ph type="body" sz="quarter" idx="13" hasCustomPrompt="1"/>
          </p:nvPr>
        </p:nvSpPr>
        <p:spPr>
          <a:xfrm>
            <a:off x="990600" y="3875868"/>
            <a:ext cx="5181600" cy="772332"/>
          </a:xfrm>
          <a:prstGeom prst="rect">
            <a:avLst/>
          </a:prstGeom>
        </p:spPr>
        <p:txBody>
          <a:bodyPr/>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Presenter 1 FirstName </a:t>
            </a:r>
            <a:r>
              <a:rPr lang="en-US" dirty="0" err="1"/>
              <a:t>LastName</a:t>
            </a:r>
            <a:endParaRPr lang="en-US" dirty="0"/>
          </a:p>
          <a:p>
            <a:r>
              <a:rPr lang="en-US" dirty="0"/>
              <a:t>Presenter 2 FirstName </a:t>
            </a:r>
            <a:r>
              <a:rPr lang="en-US" dirty="0" err="1"/>
              <a:t>LastName</a:t>
            </a:r>
            <a:endParaRPr lang="en-US" dirty="0"/>
          </a:p>
        </p:txBody>
      </p:sp>
      <p:pic>
        <p:nvPicPr>
          <p:cNvPr id="12" name="Graphic 8">
            <a:extLst>
              <a:ext uri="{FF2B5EF4-FFF2-40B4-BE49-F238E27FC236}">
                <a16:creationId xmlns:a16="http://schemas.microsoft.com/office/drawing/2014/main" id="{F43702F6-E395-D748-BA3B-BDF63195579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214714" y="5829928"/>
            <a:ext cx="3017165" cy="525850"/>
          </a:xfrm>
          <a:prstGeom prst="rect">
            <a:avLst/>
          </a:prstGeom>
        </p:spPr>
      </p:pic>
      <p:cxnSp>
        <p:nvCxnSpPr>
          <p:cNvPr id="11" name="Straight Connector 10">
            <a:extLst>
              <a:ext uri="{FF2B5EF4-FFF2-40B4-BE49-F238E27FC236}">
                <a16:creationId xmlns:a16="http://schemas.microsoft.com/office/drawing/2014/main" id="{A631A70B-A819-A440-8899-D1FD41444467}"/>
              </a:ext>
            </a:extLst>
          </p:cNvPr>
          <p:cNvCxnSpPr>
            <a:cxnSpLocks/>
          </p:cNvCxnSpPr>
          <p:nvPr userDrawn="1"/>
        </p:nvCxnSpPr>
        <p:spPr>
          <a:xfrm>
            <a:off x="990599" y="3310253"/>
            <a:ext cx="10241280"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CBD0D2C-111C-1C4A-84AB-6324D83DE2C4}"/>
              </a:ext>
            </a:extLst>
          </p:cNvPr>
          <p:cNvCxnSpPr>
            <a:cxnSpLocks/>
          </p:cNvCxnSpPr>
          <p:nvPr userDrawn="1"/>
        </p:nvCxnSpPr>
        <p:spPr>
          <a:xfrm>
            <a:off x="990599" y="2657110"/>
            <a:ext cx="10241280"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840879"/>
      </p:ext>
    </p:extLst>
  </p:cSld>
  <p:clrMapOvr>
    <a:masterClrMapping/>
  </p:clrMapOvr>
  <p:extLst>
    <p:ext uri="{DCECCB84-F9BA-43D5-87BE-67443E8EF086}">
      <p15:sldGuideLst xmlns:p15="http://schemas.microsoft.com/office/powerpoint/2012/main">
        <p15:guide id="1" pos="62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tats 3 Col">
    <p:bg>
      <p:bgPr>
        <a:solidFill>
          <a:schemeClr val="tx1"/>
        </a:soli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A6E4337E-2405-4664-9FF6-D810CC1D2C29}"/>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smtClean="0">
                <a:solidFill>
                  <a:schemeClr val="bg1"/>
                </a:solidFill>
                <a:latin typeface="+mj-lt"/>
              </a:rPr>
              <a:pPr algn="r"/>
              <a:t>‹#›</a:t>
            </a:fld>
            <a:endParaRPr lang="en-US" sz="1800" dirty="0">
              <a:solidFill>
                <a:schemeClr val="bg1"/>
              </a:solidFill>
              <a:latin typeface="+mj-lt"/>
            </a:endParaRPr>
          </a:p>
        </p:txBody>
      </p:sp>
      <p:sp>
        <p:nvSpPr>
          <p:cNvPr id="3" name="Title 2">
            <a:extLst>
              <a:ext uri="{FF2B5EF4-FFF2-40B4-BE49-F238E27FC236}">
                <a16:creationId xmlns:a16="http://schemas.microsoft.com/office/drawing/2014/main" id="{6D0BEA43-38D0-4222-8460-F4EDAAA0EAFE}"/>
              </a:ext>
            </a:extLst>
          </p:cNvPr>
          <p:cNvSpPr>
            <a:spLocks noGrp="1"/>
          </p:cNvSpPr>
          <p:nvPr>
            <p:ph type="title" hasCustomPrompt="1"/>
          </p:nvPr>
        </p:nvSpPr>
        <p:spPr/>
        <p:txBody>
          <a:bodyPr/>
          <a:lstStyle>
            <a:lvl1pPr>
              <a:defRPr>
                <a:solidFill>
                  <a:schemeClr val="bg1"/>
                </a:solidFill>
              </a:defRPr>
            </a:lvl1pPr>
          </a:lstStyle>
          <a:p>
            <a:r>
              <a:rPr lang="en-US" dirty="0"/>
              <a:t>Section name  :  Page title</a:t>
            </a:r>
          </a:p>
        </p:txBody>
      </p:sp>
      <p:sp>
        <p:nvSpPr>
          <p:cNvPr id="27" name="Text Placeholder 5">
            <a:extLst>
              <a:ext uri="{FF2B5EF4-FFF2-40B4-BE49-F238E27FC236}">
                <a16:creationId xmlns:a16="http://schemas.microsoft.com/office/drawing/2014/main" id="{5F71B81C-C397-48AE-9FC3-2A7FF4BDD52D}"/>
              </a:ext>
            </a:extLst>
          </p:cNvPr>
          <p:cNvSpPr>
            <a:spLocks noGrp="1"/>
          </p:cNvSpPr>
          <p:nvPr>
            <p:ph type="body" sz="quarter" idx="10" hasCustomPrompt="1"/>
          </p:nvPr>
        </p:nvSpPr>
        <p:spPr>
          <a:xfrm>
            <a:off x="685800" y="1066800"/>
            <a:ext cx="9784080" cy="914400"/>
          </a:xfrm>
        </p:spPr>
        <p:txBody>
          <a:bodyPr/>
          <a:lstStyle>
            <a:lvl1pPr>
              <a:spcBef>
                <a:spcPts val="0"/>
              </a:spcBef>
              <a:defRPr lang="en-US" sz="3200" b="0"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12" name="Text Placeholder 4">
            <a:extLst>
              <a:ext uri="{FF2B5EF4-FFF2-40B4-BE49-F238E27FC236}">
                <a16:creationId xmlns:a16="http://schemas.microsoft.com/office/drawing/2014/main" id="{D587390A-A626-49E8-88E5-84F6E8B5A05A}"/>
              </a:ext>
            </a:extLst>
          </p:cNvPr>
          <p:cNvSpPr>
            <a:spLocks noGrp="1"/>
          </p:cNvSpPr>
          <p:nvPr>
            <p:ph type="body" sz="quarter" idx="25" hasCustomPrompt="1"/>
          </p:nvPr>
        </p:nvSpPr>
        <p:spPr>
          <a:xfrm>
            <a:off x="685800" y="2392921"/>
            <a:ext cx="3200400" cy="845379"/>
          </a:xfrm>
        </p:spPr>
        <p:txBody>
          <a:bodyPr anchor="t"/>
          <a:lstStyle>
            <a:lvl1pPr marL="0" indent="0">
              <a:buNone/>
              <a:defRPr sz="5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23" name="Text Placeholder 4">
            <a:extLst>
              <a:ext uri="{FF2B5EF4-FFF2-40B4-BE49-F238E27FC236}">
                <a16:creationId xmlns:a16="http://schemas.microsoft.com/office/drawing/2014/main" id="{8FFD4E18-6582-48DD-9231-E0C7BA9E7421}"/>
              </a:ext>
            </a:extLst>
          </p:cNvPr>
          <p:cNvSpPr>
            <a:spLocks noGrp="1"/>
          </p:cNvSpPr>
          <p:nvPr>
            <p:ph type="body" sz="quarter" idx="23"/>
          </p:nvPr>
        </p:nvSpPr>
        <p:spPr>
          <a:xfrm>
            <a:off x="685800" y="3336614"/>
            <a:ext cx="32004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10000"/>
              </a:lnSpc>
              <a:spcBef>
                <a:spcPts val="0"/>
              </a:spcBef>
              <a:spcAft>
                <a:spcPts val="800"/>
              </a:spcAft>
              <a:buNone/>
              <a:defRPr sz="15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4">
            <a:extLst>
              <a:ext uri="{FF2B5EF4-FFF2-40B4-BE49-F238E27FC236}">
                <a16:creationId xmlns:a16="http://schemas.microsoft.com/office/drawing/2014/main" id="{A0550D35-F9B4-48D5-9455-D45DB2338CE2}"/>
              </a:ext>
            </a:extLst>
          </p:cNvPr>
          <p:cNvSpPr>
            <a:spLocks noGrp="1"/>
          </p:cNvSpPr>
          <p:nvPr>
            <p:ph type="body" sz="quarter" idx="26" hasCustomPrompt="1"/>
          </p:nvPr>
        </p:nvSpPr>
        <p:spPr>
          <a:xfrm>
            <a:off x="4501685" y="2392921"/>
            <a:ext cx="3200400" cy="845379"/>
          </a:xfrm>
        </p:spPr>
        <p:txBody>
          <a:bodyPr anchor="t"/>
          <a:lstStyle>
            <a:lvl1pPr marL="0" indent="0">
              <a:buNone/>
              <a:defRPr sz="5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24" name="Text Placeholder 4">
            <a:extLst>
              <a:ext uri="{FF2B5EF4-FFF2-40B4-BE49-F238E27FC236}">
                <a16:creationId xmlns:a16="http://schemas.microsoft.com/office/drawing/2014/main" id="{4D131935-C6F0-44D5-A9D0-17A1267AB6CB}"/>
              </a:ext>
            </a:extLst>
          </p:cNvPr>
          <p:cNvSpPr>
            <a:spLocks noGrp="1"/>
          </p:cNvSpPr>
          <p:nvPr>
            <p:ph type="body" sz="quarter" idx="30"/>
          </p:nvPr>
        </p:nvSpPr>
        <p:spPr>
          <a:xfrm>
            <a:off x="4495800" y="3336614"/>
            <a:ext cx="32004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10000"/>
              </a:lnSpc>
              <a:spcBef>
                <a:spcPts val="0"/>
              </a:spcBef>
              <a:spcAft>
                <a:spcPts val="800"/>
              </a:spcAft>
              <a:buNone/>
              <a:defRPr sz="15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4">
            <a:extLst>
              <a:ext uri="{FF2B5EF4-FFF2-40B4-BE49-F238E27FC236}">
                <a16:creationId xmlns:a16="http://schemas.microsoft.com/office/drawing/2014/main" id="{F2ED8AAE-3D2D-4C32-86D1-2D53594B5EC6}"/>
              </a:ext>
            </a:extLst>
          </p:cNvPr>
          <p:cNvSpPr>
            <a:spLocks noGrp="1"/>
          </p:cNvSpPr>
          <p:nvPr>
            <p:ph type="body" sz="quarter" idx="28" hasCustomPrompt="1"/>
          </p:nvPr>
        </p:nvSpPr>
        <p:spPr>
          <a:xfrm>
            <a:off x="8317571" y="2392921"/>
            <a:ext cx="3200400" cy="845379"/>
          </a:xfrm>
        </p:spPr>
        <p:txBody>
          <a:bodyPr anchor="t"/>
          <a:lstStyle>
            <a:lvl1pPr marL="0" indent="0">
              <a:buNone/>
              <a:defRPr sz="5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25" name="Text Placeholder 4">
            <a:extLst>
              <a:ext uri="{FF2B5EF4-FFF2-40B4-BE49-F238E27FC236}">
                <a16:creationId xmlns:a16="http://schemas.microsoft.com/office/drawing/2014/main" id="{2E773099-7E6B-42C5-9B70-2EB070C34521}"/>
              </a:ext>
            </a:extLst>
          </p:cNvPr>
          <p:cNvSpPr>
            <a:spLocks noGrp="1"/>
          </p:cNvSpPr>
          <p:nvPr>
            <p:ph type="body" sz="quarter" idx="31"/>
          </p:nvPr>
        </p:nvSpPr>
        <p:spPr>
          <a:xfrm>
            <a:off x="8287091" y="3336614"/>
            <a:ext cx="32004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10000"/>
              </a:lnSpc>
              <a:spcBef>
                <a:spcPts val="0"/>
              </a:spcBef>
              <a:spcAft>
                <a:spcPts val="800"/>
              </a:spcAft>
              <a:buNone/>
              <a:defRPr sz="15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0" name="Group 19">
            <a:extLst>
              <a:ext uri="{FF2B5EF4-FFF2-40B4-BE49-F238E27FC236}">
                <a16:creationId xmlns:a16="http://schemas.microsoft.com/office/drawing/2014/main" id="{F4542290-1E60-4E6D-89B6-D788C5CA5CB9}"/>
              </a:ext>
            </a:extLst>
          </p:cNvPr>
          <p:cNvGrpSpPr/>
          <p:nvPr userDrawn="1"/>
        </p:nvGrpSpPr>
        <p:grpSpPr>
          <a:xfrm>
            <a:off x="0" y="0"/>
            <a:ext cx="12192000" cy="540902"/>
            <a:chOff x="0" y="0"/>
            <a:chExt cx="12192000" cy="540902"/>
          </a:xfrm>
        </p:grpSpPr>
        <p:cxnSp>
          <p:nvCxnSpPr>
            <p:cNvPr id="21" name="Straight Connector 20">
              <a:extLst>
                <a:ext uri="{FF2B5EF4-FFF2-40B4-BE49-F238E27FC236}">
                  <a16:creationId xmlns:a16="http://schemas.microsoft.com/office/drawing/2014/main" id="{4FDD5E4D-E95A-4600-AD98-6A1F7D9F954D}"/>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1CF2F83-6B79-462A-B19B-3E27F85D95E3}"/>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9" name="Picture 18">
            <a:extLst>
              <a:ext uri="{FF2B5EF4-FFF2-40B4-BE49-F238E27FC236}">
                <a16:creationId xmlns:a16="http://schemas.microsoft.com/office/drawing/2014/main" id="{8C48FC50-6B36-4A3F-AD62-93A529B25A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32751" y="174395"/>
            <a:ext cx="949941" cy="188918"/>
          </a:xfrm>
          <a:prstGeom prst="rect">
            <a:avLst/>
          </a:prstGeom>
          <a:ln>
            <a:noFill/>
          </a:ln>
        </p:spPr>
      </p:pic>
    </p:spTree>
    <p:extLst>
      <p:ext uri="{BB962C8B-B14F-4D97-AF65-F5344CB8AC3E}">
        <p14:creationId xmlns:p14="http://schemas.microsoft.com/office/powerpoint/2010/main" val="39613492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tats 4 Col">
    <p:bg>
      <p:bgPr>
        <a:solidFill>
          <a:schemeClr val="tx1"/>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6D1FD56F-1ED8-4E00-843F-5FB83B060351}"/>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smtClean="0">
                <a:solidFill>
                  <a:schemeClr val="bg1"/>
                </a:solidFill>
                <a:latin typeface="+mj-lt"/>
              </a:rPr>
              <a:pPr algn="r"/>
              <a:t>‹#›</a:t>
            </a:fld>
            <a:endParaRPr lang="en-US" sz="1800" dirty="0">
              <a:solidFill>
                <a:schemeClr val="bg1"/>
              </a:solidFill>
              <a:latin typeface="+mj-lt"/>
            </a:endParaRPr>
          </a:p>
        </p:txBody>
      </p:sp>
      <p:sp>
        <p:nvSpPr>
          <p:cNvPr id="3" name="Title 2">
            <a:extLst>
              <a:ext uri="{FF2B5EF4-FFF2-40B4-BE49-F238E27FC236}">
                <a16:creationId xmlns:a16="http://schemas.microsoft.com/office/drawing/2014/main" id="{0D6F69C9-8273-4173-84C2-A2D6E3FA3C33}"/>
              </a:ext>
            </a:extLst>
          </p:cNvPr>
          <p:cNvSpPr>
            <a:spLocks noGrp="1"/>
          </p:cNvSpPr>
          <p:nvPr>
            <p:ph type="title" hasCustomPrompt="1"/>
          </p:nvPr>
        </p:nvSpPr>
        <p:spPr/>
        <p:txBody>
          <a:bodyPr/>
          <a:lstStyle>
            <a:lvl1pPr>
              <a:defRPr>
                <a:solidFill>
                  <a:schemeClr val="bg1"/>
                </a:solidFill>
              </a:defRPr>
            </a:lvl1pPr>
          </a:lstStyle>
          <a:p>
            <a:r>
              <a:rPr lang="en-US" dirty="0"/>
              <a:t>Section name  :  Page title</a:t>
            </a:r>
          </a:p>
        </p:txBody>
      </p:sp>
      <p:sp>
        <p:nvSpPr>
          <p:cNvPr id="25" name="Text Placeholder 5">
            <a:extLst>
              <a:ext uri="{FF2B5EF4-FFF2-40B4-BE49-F238E27FC236}">
                <a16:creationId xmlns:a16="http://schemas.microsoft.com/office/drawing/2014/main" id="{E7ECDE78-972D-4AC9-A625-6DE15DAB3243}"/>
              </a:ext>
            </a:extLst>
          </p:cNvPr>
          <p:cNvSpPr>
            <a:spLocks noGrp="1"/>
          </p:cNvSpPr>
          <p:nvPr>
            <p:ph type="body" sz="quarter" idx="10" hasCustomPrompt="1"/>
          </p:nvPr>
        </p:nvSpPr>
        <p:spPr>
          <a:xfrm>
            <a:off x="685800" y="1066800"/>
            <a:ext cx="9784080" cy="914400"/>
          </a:xfrm>
        </p:spPr>
        <p:txBody>
          <a:bodyPr/>
          <a:lstStyle>
            <a:lvl1pPr>
              <a:spcBef>
                <a:spcPts val="0"/>
              </a:spcBef>
              <a:defRPr lang="en-US" sz="3200" b="0"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12" name="Text Placeholder 4">
            <a:extLst>
              <a:ext uri="{FF2B5EF4-FFF2-40B4-BE49-F238E27FC236}">
                <a16:creationId xmlns:a16="http://schemas.microsoft.com/office/drawing/2014/main" id="{D587390A-A626-49E8-88E5-84F6E8B5A05A}"/>
              </a:ext>
            </a:extLst>
          </p:cNvPr>
          <p:cNvSpPr>
            <a:spLocks noGrp="1"/>
          </p:cNvSpPr>
          <p:nvPr>
            <p:ph type="body" sz="quarter" idx="25" hasCustomPrompt="1"/>
          </p:nvPr>
        </p:nvSpPr>
        <p:spPr>
          <a:xfrm>
            <a:off x="697584" y="2512667"/>
            <a:ext cx="2286000" cy="845379"/>
          </a:xfrm>
        </p:spPr>
        <p:txBody>
          <a:bodyPr anchor="t"/>
          <a:lstStyle>
            <a:lvl1pPr marL="0" indent="0">
              <a:buNone/>
              <a:defRPr sz="5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5" name="Text Placeholder 4">
            <a:extLst>
              <a:ext uri="{FF2B5EF4-FFF2-40B4-BE49-F238E27FC236}">
                <a16:creationId xmlns:a16="http://schemas.microsoft.com/office/drawing/2014/main" id="{EBC28874-E17D-48B3-B3C5-5AF249E5E0D0}"/>
              </a:ext>
            </a:extLst>
          </p:cNvPr>
          <p:cNvSpPr>
            <a:spLocks noGrp="1"/>
          </p:cNvSpPr>
          <p:nvPr>
            <p:ph type="body" sz="quarter" idx="23"/>
          </p:nvPr>
        </p:nvSpPr>
        <p:spPr>
          <a:xfrm>
            <a:off x="697584" y="3482227"/>
            <a:ext cx="22860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00000"/>
              </a:lnSpc>
              <a:spcBef>
                <a:spcPts val="0"/>
              </a:spcBef>
              <a:spcAft>
                <a:spcPts val="800"/>
              </a:spcAft>
              <a:buNone/>
              <a:defRPr sz="15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4">
            <a:extLst>
              <a:ext uri="{FF2B5EF4-FFF2-40B4-BE49-F238E27FC236}">
                <a16:creationId xmlns:a16="http://schemas.microsoft.com/office/drawing/2014/main" id="{A0550D35-F9B4-48D5-9455-D45DB2338CE2}"/>
              </a:ext>
            </a:extLst>
          </p:cNvPr>
          <p:cNvSpPr>
            <a:spLocks noGrp="1"/>
          </p:cNvSpPr>
          <p:nvPr>
            <p:ph type="body" sz="quarter" idx="26" hasCustomPrompt="1"/>
          </p:nvPr>
        </p:nvSpPr>
        <p:spPr>
          <a:xfrm>
            <a:off x="3532220" y="2512667"/>
            <a:ext cx="2286000" cy="845379"/>
          </a:xfrm>
        </p:spPr>
        <p:txBody>
          <a:bodyPr anchor="t"/>
          <a:lstStyle>
            <a:lvl1pPr marL="0" indent="0">
              <a:buNone/>
              <a:defRPr sz="5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4">
            <a:extLst>
              <a:ext uri="{FF2B5EF4-FFF2-40B4-BE49-F238E27FC236}">
                <a16:creationId xmlns:a16="http://schemas.microsoft.com/office/drawing/2014/main" id="{4A2455FC-153E-448A-B2C8-2AC622CFF5DC}"/>
              </a:ext>
            </a:extLst>
          </p:cNvPr>
          <p:cNvSpPr>
            <a:spLocks noGrp="1"/>
          </p:cNvSpPr>
          <p:nvPr>
            <p:ph type="body" sz="quarter" idx="24"/>
          </p:nvPr>
        </p:nvSpPr>
        <p:spPr>
          <a:xfrm>
            <a:off x="3532219" y="3482227"/>
            <a:ext cx="22860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00000"/>
              </a:lnSpc>
              <a:spcBef>
                <a:spcPts val="0"/>
              </a:spcBef>
              <a:spcAft>
                <a:spcPts val="800"/>
              </a:spcAft>
              <a:buNone/>
              <a:defRPr sz="15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4">
            <a:extLst>
              <a:ext uri="{FF2B5EF4-FFF2-40B4-BE49-F238E27FC236}">
                <a16:creationId xmlns:a16="http://schemas.microsoft.com/office/drawing/2014/main" id="{F2ED8AAE-3D2D-4C32-86D1-2D53594B5EC6}"/>
              </a:ext>
            </a:extLst>
          </p:cNvPr>
          <p:cNvSpPr>
            <a:spLocks noGrp="1"/>
          </p:cNvSpPr>
          <p:nvPr>
            <p:ph type="body" sz="quarter" idx="28" hasCustomPrompt="1"/>
          </p:nvPr>
        </p:nvSpPr>
        <p:spPr>
          <a:xfrm>
            <a:off x="6366855" y="2512667"/>
            <a:ext cx="2286000" cy="845379"/>
          </a:xfrm>
        </p:spPr>
        <p:txBody>
          <a:bodyPr anchor="t"/>
          <a:lstStyle>
            <a:lvl1pPr marL="0" indent="0">
              <a:buNone/>
              <a:defRPr sz="5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5" name="Text Placeholder 4">
            <a:extLst>
              <a:ext uri="{FF2B5EF4-FFF2-40B4-BE49-F238E27FC236}">
                <a16:creationId xmlns:a16="http://schemas.microsoft.com/office/drawing/2014/main" id="{2DC41950-4841-4A31-8D10-ECC85F9C31A1}"/>
              </a:ext>
            </a:extLst>
          </p:cNvPr>
          <p:cNvSpPr>
            <a:spLocks noGrp="1"/>
          </p:cNvSpPr>
          <p:nvPr>
            <p:ph type="body" sz="quarter" idx="27"/>
          </p:nvPr>
        </p:nvSpPr>
        <p:spPr>
          <a:xfrm>
            <a:off x="6366854" y="3482227"/>
            <a:ext cx="22860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00000"/>
              </a:lnSpc>
              <a:spcBef>
                <a:spcPts val="0"/>
              </a:spcBef>
              <a:spcAft>
                <a:spcPts val="800"/>
              </a:spcAft>
              <a:buNone/>
              <a:defRPr sz="15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A35C387E-8C3B-4629-954C-DCC8D77ED4C3}"/>
              </a:ext>
            </a:extLst>
          </p:cNvPr>
          <p:cNvSpPr>
            <a:spLocks noGrp="1"/>
          </p:cNvSpPr>
          <p:nvPr>
            <p:ph type="body" sz="quarter" idx="30" hasCustomPrompt="1"/>
          </p:nvPr>
        </p:nvSpPr>
        <p:spPr>
          <a:xfrm>
            <a:off x="9201490" y="2512667"/>
            <a:ext cx="2286000" cy="845379"/>
          </a:xfrm>
        </p:spPr>
        <p:txBody>
          <a:bodyPr anchor="t"/>
          <a:lstStyle>
            <a:lvl1pPr marL="0" indent="0">
              <a:buNone/>
              <a:defRPr sz="55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7" name="Text Placeholder 4">
            <a:extLst>
              <a:ext uri="{FF2B5EF4-FFF2-40B4-BE49-F238E27FC236}">
                <a16:creationId xmlns:a16="http://schemas.microsoft.com/office/drawing/2014/main" id="{40A3E5DC-73FA-4A4B-A582-E3A805CA2F52}"/>
              </a:ext>
            </a:extLst>
          </p:cNvPr>
          <p:cNvSpPr>
            <a:spLocks noGrp="1"/>
          </p:cNvSpPr>
          <p:nvPr>
            <p:ph type="body" sz="quarter" idx="29"/>
          </p:nvPr>
        </p:nvSpPr>
        <p:spPr>
          <a:xfrm>
            <a:off x="9201490" y="3482227"/>
            <a:ext cx="2286000" cy="2152650"/>
          </a:xfrm>
        </p:spPr>
        <p:txBody>
          <a:bodyPr/>
          <a:lstStyle>
            <a:lvl1pPr marL="0" indent="0">
              <a:lnSpc>
                <a:spcPct val="100000"/>
              </a:lnSpc>
              <a:spcBef>
                <a:spcPts val="0"/>
              </a:spcBef>
              <a:spcAft>
                <a:spcPts val="800"/>
              </a:spcAft>
              <a:buNone/>
              <a:defRPr sz="2400" b="1">
                <a:solidFill>
                  <a:schemeClr val="bg1"/>
                </a:solidFill>
              </a:defRPr>
            </a:lvl1pPr>
            <a:lvl2pPr marL="0" indent="0">
              <a:lnSpc>
                <a:spcPct val="100000"/>
              </a:lnSpc>
              <a:spcBef>
                <a:spcPts val="0"/>
              </a:spcBef>
              <a:spcAft>
                <a:spcPts val="800"/>
              </a:spcAft>
              <a:buNone/>
              <a:defRPr sz="15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1" name="Picture 20">
            <a:extLst>
              <a:ext uri="{FF2B5EF4-FFF2-40B4-BE49-F238E27FC236}">
                <a16:creationId xmlns:a16="http://schemas.microsoft.com/office/drawing/2014/main" id="{F10481E4-609F-4001-9E6D-0CAD47813A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32751" y="174395"/>
            <a:ext cx="949941" cy="188918"/>
          </a:xfrm>
          <a:prstGeom prst="rect">
            <a:avLst/>
          </a:prstGeom>
          <a:ln>
            <a:noFill/>
          </a:ln>
        </p:spPr>
      </p:pic>
      <p:grpSp>
        <p:nvGrpSpPr>
          <p:cNvPr id="22" name="Group 21">
            <a:extLst>
              <a:ext uri="{FF2B5EF4-FFF2-40B4-BE49-F238E27FC236}">
                <a16:creationId xmlns:a16="http://schemas.microsoft.com/office/drawing/2014/main" id="{31E3C67D-7A42-4572-9C52-D18074D33A5D}"/>
              </a:ext>
            </a:extLst>
          </p:cNvPr>
          <p:cNvGrpSpPr/>
          <p:nvPr userDrawn="1"/>
        </p:nvGrpSpPr>
        <p:grpSpPr>
          <a:xfrm>
            <a:off x="0" y="0"/>
            <a:ext cx="12192000" cy="540902"/>
            <a:chOff x="0" y="0"/>
            <a:chExt cx="12192000" cy="540902"/>
          </a:xfrm>
        </p:grpSpPr>
        <p:cxnSp>
          <p:nvCxnSpPr>
            <p:cNvPr id="23" name="Straight Connector 22">
              <a:extLst>
                <a:ext uri="{FF2B5EF4-FFF2-40B4-BE49-F238E27FC236}">
                  <a16:creationId xmlns:a16="http://schemas.microsoft.com/office/drawing/2014/main" id="{043C3E3C-F190-4BE6-B670-5520E83A112F}"/>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C7A268C-F469-40BF-96F4-D741A5D748C4}"/>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87324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tats Quad">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512805F-C94B-4F04-A719-E7ABCB88F3F0}"/>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smtClean="0">
                <a:solidFill>
                  <a:schemeClr val="bg1"/>
                </a:solidFill>
                <a:latin typeface="+mj-lt"/>
              </a:rPr>
              <a:pPr algn="r"/>
              <a:t>‹#›</a:t>
            </a:fld>
            <a:endParaRPr lang="en-US" sz="1800" dirty="0">
              <a:solidFill>
                <a:schemeClr val="bg1"/>
              </a:solidFill>
              <a:latin typeface="+mj-lt"/>
            </a:endParaRPr>
          </a:p>
        </p:txBody>
      </p:sp>
      <p:sp>
        <p:nvSpPr>
          <p:cNvPr id="2" name="Title 1">
            <a:extLst>
              <a:ext uri="{FF2B5EF4-FFF2-40B4-BE49-F238E27FC236}">
                <a16:creationId xmlns:a16="http://schemas.microsoft.com/office/drawing/2014/main" id="{2ADD7721-9050-40FA-ADD4-EFD4A82329C4}"/>
              </a:ext>
            </a:extLst>
          </p:cNvPr>
          <p:cNvSpPr>
            <a:spLocks noGrp="1"/>
          </p:cNvSpPr>
          <p:nvPr>
            <p:ph type="title" hasCustomPrompt="1"/>
          </p:nvPr>
        </p:nvSpPr>
        <p:spPr/>
        <p:txBody>
          <a:bodyPr/>
          <a:lstStyle>
            <a:lvl1pPr>
              <a:defRPr>
                <a:solidFill>
                  <a:schemeClr val="bg1"/>
                </a:solidFill>
              </a:defRPr>
            </a:lvl1pPr>
          </a:lstStyle>
          <a:p>
            <a:r>
              <a:rPr lang="en-US" dirty="0"/>
              <a:t>Section name  :  Page title</a:t>
            </a:r>
          </a:p>
        </p:txBody>
      </p:sp>
      <p:sp>
        <p:nvSpPr>
          <p:cNvPr id="11" name="Text Placeholder 4">
            <a:extLst>
              <a:ext uri="{FF2B5EF4-FFF2-40B4-BE49-F238E27FC236}">
                <a16:creationId xmlns:a16="http://schemas.microsoft.com/office/drawing/2014/main" id="{99B65228-2F85-4839-B977-43EB5901BBC8}"/>
              </a:ext>
            </a:extLst>
          </p:cNvPr>
          <p:cNvSpPr>
            <a:spLocks noGrp="1"/>
          </p:cNvSpPr>
          <p:nvPr>
            <p:ph type="body" sz="quarter" idx="25" hasCustomPrompt="1"/>
          </p:nvPr>
        </p:nvSpPr>
        <p:spPr>
          <a:xfrm>
            <a:off x="2365563" y="1451804"/>
            <a:ext cx="3363383" cy="958496"/>
          </a:xfrm>
        </p:spPr>
        <p:txBody>
          <a:bodyPr anchor="t"/>
          <a:lstStyle>
            <a:lvl1pPr marL="0" indent="0">
              <a:buNone/>
              <a:defRPr sz="60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0" name="Text Placeholder 4">
            <a:extLst>
              <a:ext uri="{FF2B5EF4-FFF2-40B4-BE49-F238E27FC236}">
                <a16:creationId xmlns:a16="http://schemas.microsoft.com/office/drawing/2014/main" id="{EA0F1821-53E2-4260-AD17-AEC5B0AA2D1A}"/>
              </a:ext>
            </a:extLst>
          </p:cNvPr>
          <p:cNvSpPr>
            <a:spLocks noGrp="1"/>
          </p:cNvSpPr>
          <p:nvPr>
            <p:ph type="body" sz="quarter" idx="24"/>
          </p:nvPr>
        </p:nvSpPr>
        <p:spPr>
          <a:xfrm>
            <a:off x="2365563" y="2420329"/>
            <a:ext cx="3363383" cy="856264"/>
          </a:xfrm>
        </p:spPr>
        <p:txBody>
          <a:bodyPr/>
          <a:lstStyle>
            <a:lvl1pPr marL="0" indent="0">
              <a:lnSpc>
                <a:spcPct val="90000"/>
              </a:lnSpc>
              <a:spcAft>
                <a:spcPts val="1200"/>
              </a:spcAft>
              <a:buNone/>
              <a:defRPr lang="en-US" sz="2600" b="1" kern="1200" dirty="0">
                <a:solidFill>
                  <a:schemeClr val="bg1"/>
                </a:solidFill>
                <a:latin typeface="+mj-lt"/>
                <a:ea typeface="Roboto Light" panose="02000000000000000000" pitchFamily="2" charset="0"/>
                <a:cs typeface="Roboto Light" panose="02000000000000000000" pitchFamily="2" charset="0"/>
              </a:defRPr>
            </a:lvl1pPr>
            <a:lvl2pPr marL="0" indent="0">
              <a:lnSpc>
                <a:spcPct val="110000"/>
              </a:lnSpc>
              <a:buNone/>
              <a:defRPr lang="en-US" sz="1600" b="0" i="0" kern="1200" dirty="0">
                <a:solidFill>
                  <a:schemeClr val="bg1"/>
                </a:solidFill>
                <a:latin typeface="Roboto" pitchFamily="2" charset="0"/>
                <a:ea typeface="Roboto" pitchFamily="2" charset="0"/>
                <a:cs typeface="Roboto" pitchFamily="2" charset="0"/>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lvl="0" indent="0" algn="l" defTabSz="914400" rtl="0" eaLnBrk="1" latinLnBrk="0" hangingPunct="1">
              <a:lnSpc>
                <a:spcPct val="90000"/>
              </a:lnSpc>
              <a:spcBef>
                <a:spcPts val="1200"/>
              </a:spcBef>
              <a:spcAft>
                <a:spcPts val="0"/>
              </a:spcAft>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1200"/>
              </a:spcBef>
              <a:spcAft>
                <a:spcPts val="0"/>
              </a:spcAft>
              <a:buFont typeface="Arial" panose="020B0604020202020204" pitchFamily="34" charset="0"/>
              <a:buNone/>
            </a:pPr>
            <a:r>
              <a:rPr lang="en-US"/>
              <a:t>Second level</a:t>
            </a:r>
          </a:p>
          <a:p>
            <a:pPr marL="0" lvl="2" indent="0" algn="l" defTabSz="914400" rtl="0" eaLnBrk="1" latinLnBrk="0" hangingPunct="1">
              <a:lnSpc>
                <a:spcPct val="90000"/>
              </a:lnSpc>
              <a:spcBef>
                <a:spcPts val="1200"/>
              </a:spcBef>
              <a:spcAft>
                <a:spcPts val="0"/>
              </a:spcAft>
              <a:buFont typeface="Arial" panose="020B0604020202020204" pitchFamily="34" charset="0"/>
              <a:buNone/>
            </a:pPr>
            <a:r>
              <a:rPr lang="en-US"/>
              <a:t>Third level</a:t>
            </a:r>
          </a:p>
          <a:p>
            <a:pPr marL="0" lvl="3" indent="0" algn="l" defTabSz="914400" rtl="0" eaLnBrk="1" latinLnBrk="0" hangingPunct="1">
              <a:lnSpc>
                <a:spcPct val="90000"/>
              </a:lnSpc>
              <a:spcBef>
                <a:spcPts val="1200"/>
              </a:spcBef>
              <a:spcAft>
                <a:spcPts val="0"/>
              </a:spcAft>
              <a:buFont typeface="Arial" panose="020B0604020202020204" pitchFamily="34" charset="0"/>
              <a:buNone/>
            </a:pPr>
            <a:r>
              <a:rPr lang="en-US"/>
              <a:t>Fourth level</a:t>
            </a:r>
          </a:p>
          <a:p>
            <a:pPr marL="0" lvl="4" indent="0" algn="l" defTabSz="914400" rtl="0" eaLnBrk="1" latinLnBrk="0" hangingPunct="1">
              <a:lnSpc>
                <a:spcPct val="90000"/>
              </a:lnSpc>
              <a:spcBef>
                <a:spcPts val="1200"/>
              </a:spcBef>
              <a:spcAft>
                <a:spcPts val="0"/>
              </a:spcAft>
              <a:buFont typeface="Arial" panose="020B0604020202020204" pitchFamily="34" charset="0"/>
              <a:buNone/>
            </a:pPr>
            <a:r>
              <a:rPr lang="en-US"/>
              <a:t>Fifth level</a:t>
            </a:r>
            <a:endParaRPr lang="en-US" dirty="0"/>
          </a:p>
        </p:txBody>
      </p:sp>
      <p:sp>
        <p:nvSpPr>
          <p:cNvPr id="14" name="Text Placeholder 4">
            <a:extLst>
              <a:ext uri="{FF2B5EF4-FFF2-40B4-BE49-F238E27FC236}">
                <a16:creationId xmlns:a16="http://schemas.microsoft.com/office/drawing/2014/main" id="{B863EF80-5A5D-4CAC-9CD6-FF24E3013436}"/>
              </a:ext>
            </a:extLst>
          </p:cNvPr>
          <p:cNvSpPr>
            <a:spLocks noGrp="1"/>
          </p:cNvSpPr>
          <p:nvPr>
            <p:ph type="body" sz="quarter" idx="27" hasCustomPrompt="1"/>
          </p:nvPr>
        </p:nvSpPr>
        <p:spPr>
          <a:xfrm>
            <a:off x="8153400" y="1451804"/>
            <a:ext cx="3363383" cy="958496"/>
          </a:xfrm>
        </p:spPr>
        <p:txBody>
          <a:bodyPr anchor="t"/>
          <a:lstStyle>
            <a:lvl1pPr marL="0" indent="0">
              <a:buNone/>
              <a:defRPr sz="60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3" name="Text Placeholder 4">
            <a:extLst>
              <a:ext uri="{FF2B5EF4-FFF2-40B4-BE49-F238E27FC236}">
                <a16:creationId xmlns:a16="http://schemas.microsoft.com/office/drawing/2014/main" id="{99562C24-2679-4630-B4A5-628F39EBA955}"/>
              </a:ext>
            </a:extLst>
          </p:cNvPr>
          <p:cNvSpPr>
            <a:spLocks noGrp="1"/>
          </p:cNvSpPr>
          <p:nvPr>
            <p:ph type="body" sz="quarter" idx="26"/>
          </p:nvPr>
        </p:nvSpPr>
        <p:spPr>
          <a:xfrm>
            <a:off x="8153400" y="2420329"/>
            <a:ext cx="3363383" cy="856264"/>
          </a:xfrm>
        </p:spPr>
        <p:txBody>
          <a:bodyPr/>
          <a:lstStyle>
            <a:lvl1pPr marL="0" indent="0">
              <a:lnSpc>
                <a:spcPct val="90000"/>
              </a:lnSpc>
              <a:spcAft>
                <a:spcPts val="0"/>
              </a:spcAft>
              <a:buNone/>
              <a:defRPr sz="2600" b="1">
                <a:solidFill>
                  <a:schemeClr val="bg1"/>
                </a:solidFill>
              </a:defRPr>
            </a:lvl1pPr>
            <a:lvl2pPr marL="0" indent="0">
              <a:lnSpc>
                <a:spcPct val="110000"/>
              </a:lnSpc>
              <a:spcBef>
                <a:spcPts val="0"/>
              </a:spcBef>
              <a:buNone/>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4">
            <a:extLst>
              <a:ext uri="{FF2B5EF4-FFF2-40B4-BE49-F238E27FC236}">
                <a16:creationId xmlns:a16="http://schemas.microsoft.com/office/drawing/2014/main" id="{828BD3EE-F9CA-4E0E-A363-0B25B8D606A5}"/>
              </a:ext>
            </a:extLst>
          </p:cNvPr>
          <p:cNvSpPr>
            <a:spLocks noGrp="1"/>
          </p:cNvSpPr>
          <p:nvPr>
            <p:ph type="body" sz="quarter" idx="29" hasCustomPrompt="1"/>
          </p:nvPr>
        </p:nvSpPr>
        <p:spPr>
          <a:xfrm>
            <a:off x="2365563" y="4518084"/>
            <a:ext cx="3363383" cy="958496"/>
          </a:xfrm>
        </p:spPr>
        <p:txBody>
          <a:bodyPr anchor="t"/>
          <a:lstStyle>
            <a:lvl1pPr marL="0" indent="0">
              <a:buNone/>
              <a:defRPr sz="60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5" name="Text Placeholder 4">
            <a:extLst>
              <a:ext uri="{FF2B5EF4-FFF2-40B4-BE49-F238E27FC236}">
                <a16:creationId xmlns:a16="http://schemas.microsoft.com/office/drawing/2014/main" id="{27277B7C-D792-46BD-8505-2DF56D82C8A4}"/>
              </a:ext>
            </a:extLst>
          </p:cNvPr>
          <p:cNvSpPr>
            <a:spLocks noGrp="1"/>
          </p:cNvSpPr>
          <p:nvPr>
            <p:ph type="body" sz="quarter" idx="28"/>
          </p:nvPr>
        </p:nvSpPr>
        <p:spPr>
          <a:xfrm>
            <a:off x="2365563" y="5453951"/>
            <a:ext cx="3363383" cy="856264"/>
          </a:xfrm>
        </p:spPr>
        <p:txBody>
          <a:bodyPr/>
          <a:lstStyle>
            <a:lvl1pPr marL="0" indent="0">
              <a:lnSpc>
                <a:spcPct val="90000"/>
              </a:lnSpc>
              <a:spcAft>
                <a:spcPts val="1200"/>
              </a:spcAft>
              <a:buNone/>
              <a:defRPr lang="en-US" sz="2600" b="1" kern="1200" dirty="0">
                <a:solidFill>
                  <a:schemeClr val="bg1"/>
                </a:solidFill>
                <a:latin typeface="+mj-lt"/>
                <a:ea typeface="Roboto Light" panose="02000000000000000000" pitchFamily="2" charset="0"/>
                <a:cs typeface="Roboto Light" panose="02000000000000000000" pitchFamily="2" charset="0"/>
              </a:defRPr>
            </a:lvl1pPr>
            <a:lvl2pPr marL="0" indent="0">
              <a:lnSpc>
                <a:spcPct val="110000"/>
              </a:lnSpc>
              <a:buNone/>
              <a:defRPr lang="en-US" sz="1600" b="0" i="0" kern="1200" dirty="0">
                <a:solidFill>
                  <a:schemeClr val="bg1"/>
                </a:solidFill>
                <a:latin typeface="Roboto" pitchFamily="2" charset="0"/>
                <a:ea typeface="Roboto" pitchFamily="2" charset="0"/>
                <a:cs typeface="Roboto" pitchFamily="2" charset="0"/>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lvl="0" indent="0" algn="l" defTabSz="914400" rtl="0" eaLnBrk="1" latinLnBrk="0" hangingPunct="1">
              <a:lnSpc>
                <a:spcPct val="90000"/>
              </a:lnSpc>
              <a:spcBef>
                <a:spcPts val="1200"/>
              </a:spcBef>
              <a:spcAft>
                <a:spcPts val="0"/>
              </a:spcAft>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1200"/>
              </a:spcBef>
              <a:spcAft>
                <a:spcPts val="0"/>
              </a:spcAft>
              <a:buFont typeface="Arial" panose="020B0604020202020204" pitchFamily="34" charset="0"/>
              <a:buNone/>
            </a:pPr>
            <a:r>
              <a:rPr lang="en-US"/>
              <a:t>Second level</a:t>
            </a:r>
          </a:p>
          <a:p>
            <a:pPr marL="0" lvl="2" indent="0" algn="l" defTabSz="914400" rtl="0" eaLnBrk="1" latinLnBrk="0" hangingPunct="1">
              <a:lnSpc>
                <a:spcPct val="90000"/>
              </a:lnSpc>
              <a:spcBef>
                <a:spcPts val="1200"/>
              </a:spcBef>
              <a:spcAft>
                <a:spcPts val="0"/>
              </a:spcAft>
              <a:buFont typeface="Arial" panose="020B0604020202020204" pitchFamily="34" charset="0"/>
              <a:buNone/>
            </a:pPr>
            <a:r>
              <a:rPr lang="en-US"/>
              <a:t>Third level</a:t>
            </a:r>
          </a:p>
          <a:p>
            <a:pPr marL="0" lvl="3" indent="0" algn="l" defTabSz="914400" rtl="0" eaLnBrk="1" latinLnBrk="0" hangingPunct="1">
              <a:lnSpc>
                <a:spcPct val="90000"/>
              </a:lnSpc>
              <a:spcBef>
                <a:spcPts val="1200"/>
              </a:spcBef>
              <a:spcAft>
                <a:spcPts val="0"/>
              </a:spcAft>
              <a:buFont typeface="Arial" panose="020B0604020202020204" pitchFamily="34" charset="0"/>
              <a:buNone/>
            </a:pPr>
            <a:r>
              <a:rPr lang="en-US"/>
              <a:t>Fourth level</a:t>
            </a:r>
          </a:p>
          <a:p>
            <a:pPr marL="0" lvl="4" indent="0" algn="l" defTabSz="914400" rtl="0" eaLnBrk="1" latinLnBrk="0" hangingPunct="1">
              <a:lnSpc>
                <a:spcPct val="90000"/>
              </a:lnSpc>
              <a:spcBef>
                <a:spcPts val="1200"/>
              </a:spcBef>
              <a:spcAft>
                <a:spcPts val="0"/>
              </a:spcAft>
              <a:buFont typeface="Arial" panose="020B0604020202020204" pitchFamily="34" charset="0"/>
              <a:buNone/>
            </a:pPr>
            <a:r>
              <a:rPr lang="en-US"/>
              <a:t>Fifth level</a:t>
            </a:r>
            <a:endParaRPr lang="en-US" dirty="0"/>
          </a:p>
        </p:txBody>
      </p:sp>
      <p:sp>
        <p:nvSpPr>
          <p:cNvPr id="18" name="Text Placeholder 4">
            <a:extLst>
              <a:ext uri="{FF2B5EF4-FFF2-40B4-BE49-F238E27FC236}">
                <a16:creationId xmlns:a16="http://schemas.microsoft.com/office/drawing/2014/main" id="{0FFB32A6-0BE7-4725-A990-F76E9A6D7910}"/>
              </a:ext>
            </a:extLst>
          </p:cNvPr>
          <p:cNvSpPr>
            <a:spLocks noGrp="1"/>
          </p:cNvSpPr>
          <p:nvPr>
            <p:ph type="body" sz="quarter" idx="31" hasCustomPrompt="1"/>
          </p:nvPr>
        </p:nvSpPr>
        <p:spPr>
          <a:xfrm>
            <a:off x="8153400" y="4518084"/>
            <a:ext cx="3363383" cy="958496"/>
          </a:xfrm>
        </p:spPr>
        <p:txBody>
          <a:bodyPr anchor="t"/>
          <a:lstStyle>
            <a:lvl1pPr marL="0" indent="0">
              <a:buNone/>
              <a:defRPr sz="6000" b="0">
                <a:solidFill>
                  <a:schemeClr val="tx2"/>
                </a:solidFill>
                <a:latin typeface="Roboto Light" pitchFamily="2" charset="0"/>
                <a:ea typeface="Roboto Light" pitchFamily="2" charset="0"/>
              </a:defRPr>
            </a:lvl1pPr>
            <a:lvl2pPr marL="0" indent="0">
              <a:buNone/>
              <a:defRPr sz="1600">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7" name="Text Placeholder 4">
            <a:extLst>
              <a:ext uri="{FF2B5EF4-FFF2-40B4-BE49-F238E27FC236}">
                <a16:creationId xmlns:a16="http://schemas.microsoft.com/office/drawing/2014/main" id="{27624497-A0A5-49CC-9E42-172CC08D8AD8}"/>
              </a:ext>
            </a:extLst>
          </p:cNvPr>
          <p:cNvSpPr>
            <a:spLocks noGrp="1"/>
          </p:cNvSpPr>
          <p:nvPr>
            <p:ph type="body" sz="quarter" idx="30"/>
          </p:nvPr>
        </p:nvSpPr>
        <p:spPr>
          <a:xfrm>
            <a:off x="8153400" y="5453951"/>
            <a:ext cx="3363383" cy="856264"/>
          </a:xfrm>
        </p:spPr>
        <p:txBody>
          <a:bodyPr/>
          <a:lstStyle>
            <a:lvl1pPr marL="0" indent="0">
              <a:lnSpc>
                <a:spcPct val="90000"/>
              </a:lnSpc>
              <a:spcAft>
                <a:spcPts val="1200"/>
              </a:spcAft>
              <a:buNone/>
              <a:defRPr lang="en-US" sz="2600" b="1" kern="1200" dirty="0">
                <a:solidFill>
                  <a:schemeClr val="bg1"/>
                </a:solidFill>
                <a:latin typeface="+mj-lt"/>
                <a:ea typeface="Roboto Light" panose="02000000000000000000" pitchFamily="2" charset="0"/>
                <a:cs typeface="Roboto Light" panose="02000000000000000000" pitchFamily="2" charset="0"/>
              </a:defRPr>
            </a:lvl1pPr>
            <a:lvl2pPr marL="0" indent="0">
              <a:lnSpc>
                <a:spcPct val="110000"/>
              </a:lnSpc>
              <a:buNone/>
              <a:defRPr lang="en-US" sz="1600" b="0" i="0" kern="1200" dirty="0">
                <a:solidFill>
                  <a:schemeClr val="bg1"/>
                </a:solidFill>
                <a:latin typeface="Roboto" pitchFamily="2" charset="0"/>
                <a:ea typeface="Roboto" pitchFamily="2" charset="0"/>
                <a:cs typeface="Roboto" pitchFamily="2" charset="0"/>
              </a:defRPr>
            </a:lvl2pPr>
            <a:lvl3pPr>
              <a:defRPr sz="1600">
                <a:solidFill>
                  <a:schemeClr val="bg1"/>
                </a:solidFill>
              </a:defRPr>
            </a:lvl3pPr>
            <a:lvl4pPr>
              <a:defRPr sz="1600">
                <a:solidFill>
                  <a:schemeClr val="bg1"/>
                </a:solidFill>
              </a:defRPr>
            </a:lvl4pPr>
            <a:lvl5pPr>
              <a:defRPr sz="1600">
                <a:solidFill>
                  <a:schemeClr val="bg1"/>
                </a:solidFill>
              </a:defRPr>
            </a:lvl5pPr>
          </a:lstStyle>
          <a:p>
            <a:pPr marL="0" lvl="0" indent="0" algn="l" defTabSz="914400" rtl="0" eaLnBrk="1" latinLnBrk="0" hangingPunct="1">
              <a:lnSpc>
                <a:spcPct val="90000"/>
              </a:lnSpc>
              <a:spcBef>
                <a:spcPts val="1200"/>
              </a:spcBef>
              <a:spcAft>
                <a:spcPts val="0"/>
              </a:spcAft>
              <a:buFont typeface="Arial" panose="020B0604020202020204" pitchFamily="34" charset="0"/>
              <a:buNone/>
            </a:pPr>
            <a:r>
              <a:rPr lang="en-US"/>
              <a:t>Click to edit Master text styles</a:t>
            </a:r>
          </a:p>
          <a:p>
            <a:pPr marL="0" lvl="1" indent="0" algn="l" defTabSz="914400" rtl="0" eaLnBrk="1" latinLnBrk="0" hangingPunct="1">
              <a:lnSpc>
                <a:spcPct val="90000"/>
              </a:lnSpc>
              <a:spcBef>
                <a:spcPts val="1200"/>
              </a:spcBef>
              <a:spcAft>
                <a:spcPts val="0"/>
              </a:spcAft>
              <a:buFont typeface="Arial" panose="020B0604020202020204" pitchFamily="34" charset="0"/>
              <a:buNone/>
            </a:pPr>
            <a:r>
              <a:rPr lang="en-US"/>
              <a:t>Second level</a:t>
            </a:r>
          </a:p>
          <a:p>
            <a:pPr marL="0" lvl="2" indent="0" algn="l" defTabSz="914400" rtl="0" eaLnBrk="1" latinLnBrk="0" hangingPunct="1">
              <a:lnSpc>
                <a:spcPct val="90000"/>
              </a:lnSpc>
              <a:spcBef>
                <a:spcPts val="1200"/>
              </a:spcBef>
              <a:spcAft>
                <a:spcPts val="0"/>
              </a:spcAft>
              <a:buFont typeface="Arial" panose="020B0604020202020204" pitchFamily="34" charset="0"/>
              <a:buNone/>
            </a:pPr>
            <a:r>
              <a:rPr lang="en-US"/>
              <a:t>Third level</a:t>
            </a:r>
          </a:p>
          <a:p>
            <a:pPr marL="0" lvl="3" indent="0" algn="l" defTabSz="914400" rtl="0" eaLnBrk="1" latinLnBrk="0" hangingPunct="1">
              <a:lnSpc>
                <a:spcPct val="90000"/>
              </a:lnSpc>
              <a:spcBef>
                <a:spcPts val="1200"/>
              </a:spcBef>
              <a:spcAft>
                <a:spcPts val="0"/>
              </a:spcAft>
              <a:buFont typeface="Arial" panose="020B0604020202020204" pitchFamily="34" charset="0"/>
              <a:buNone/>
            </a:pPr>
            <a:r>
              <a:rPr lang="en-US"/>
              <a:t>Fourth level</a:t>
            </a:r>
          </a:p>
          <a:p>
            <a:pPr marL="0" lvl="4" indent="0" algn="l" defTabSz="914400" rtl="0" eaLnBrk="1" latinLnBrk="0" hangingPunct="1">
              <a:lnSpc>
                <a:spcPct val="90000"/>
              </a:lnSpc>
              <a:spcBef>
                <a:spcPts val="1200"/>
              </a:spcBef>
              <a:spcAft>
                <a:spcPts val="0"/>
              </a:spcAft>
              <a:buFont typeface="Arial" panose="020B0604020202020204" pitchFamily="34" charset="0"/>
              <a:buNone/>
            </a:pPr>
            <a:r>
              <a:rPr lang="en-US"/>
              <a:t>Fifth level</a:t>
            </a:r>
            <a:endParaRPr lang="en-US" dirty="0"/>
          </a:p>
        </p:txBody>
      </p:sp>
      <p:pic>
        <p:nvPicPr>
          <p:cNvPr id="20" name="Picture 19">
            <a:extLst>
              <a:ext uri="{FF2B5EF4-FFF2-40B4-BE49-F238E27FC236}">
                <a16:creationId xmlns:a16="http://schemas.microsoft.com/office/drawing/2014/main" id="{313DB059-F82F-4A9C-B214-C2B88A8391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32751" y="174395"/>
            <a:ext cx="949941" cy="188918"/>
          </a:xfrm>
          <a:prstGeom prst="rect">
            <a:avLst/>
          </a:prstGeom>
          <a:ln>
            <a:noFill/>
          </a:ln>
        </p:spPr>
      </p:pic>
      <p:grpSp>
        <p:nvGrpSpPr>
          <p:cNvPr id="21" name="Group 20">
            <a:extLst>
              <a:ext uri="{FF2B5EF4-FFF2-40B4-BE49-F238E27FC236}">
                <a16:creationId xmlns:a16="http://schemas.microsoft.com/office/drawing/2014/main" id="{48A5A2A6-F7C8-4711-8171-3DE033E959A6}"/>
              </a:ext>
            </a:extLst>
          </p:cNvPr>
          <p:cNvGrpSpPr/>
          <p:nvPr userDrawn="1"/>
        </p:nvGrpSpPr>
        <p:grpSpPr>
          <a:xfrm>
            <a:off x="0" y="0"/>
            <a:ext cx="12192000" cy="540902"/>
            <a:chOff x="0" y="0"/>
            <a:chExt cx="12192000" cy="540902"/>
          </a:xfrm>
        </p:grpSpPr>
        <p:cxnSp>
          <p:nvCxnSpPr>
            <p:cNvPr id="22" name="Straight Connector 21">
              <a:extLst>
                <a:ext uri="{FF2B5EF4-FFF2-40B4-BE49-F238E27FC236}">
                  <a16:creationId xmlns:a16="http://schemas.microsoft.com/office/drawing/2014/main" id="{46FECD29-ADDA-45D5-A1BB-191ACB5AF0E3}"/>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FE8457C-F503-4DB6-B054-22AB1DF601AC}"/>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690221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Quotes 2 Blocks">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512805F-C94B-4F04-A719-E7ABCB88F3F0}"/>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smtClean="0">
                <a:solidFill>
                  <a:schemeClr val="bg1"/>
                </a:solidFill>
                <a:latin typeface="+mj-lt"/>
              </a:rPr>
              <a:pPr algn="r"/>
              <a:t>‹#›</a:t>
            </a:fld>
            <a:endParaRPr lang="en-US" sz="1800" dirty="0">
              <a:solidFill>
                <a:schemeClr val="bg1"/>
              </a:solidFill>
              <a:latin typeface="+mj-lt"/>
            </a:endParaRPr>
          </a:p>
        </p:txBody>
      </p:sp>
      <p:sp>
        <p:nvSpPr>
          <p:cNvPr id="2" name="Title 1">
            <a:extLst>
              <a:ext uri="{FF2B5EF4-FFF2-40B4-BE49-F238E27FC236}">
                <a16:creationId xmlns:a16="http://schemas.microsoft.com/office/drawing/2014/main" id="{7453BFCC-3ACD-4ECB-8408-AEADC8C70479}"/>
              </a:ext>
            </a:extLst>
          </p:cNvPr>
          <p:cNvSpPr>
            <a:spLocks noGrp="1"/>
          </p:cNvSpPr>
          <p:nvPr>
            <p:ph type="title" hasCustomPrompt="1"/>
          </p:nvPr>
        </p:nvSpPr>
        <p:spPr/>
        <p:txBody>
          <a:bodyPr/>
          <a:lstStyle>
            <a:lvl1pPr>
              <a:defRPr>
                <a:solidFill>
                  <a:schemeClr val="bg1"/>
                </a:solidFill>
              </a:defRPr>
            </a:lvl1pPr>
          </a:lstStyle>
          <a:p>
            <a:r>
              <a:rPr lang="en-US" dirty="0"/>
              <a:t>Section name  :  Page title</a:t>
            </a:r>
          </a:p>
        </p:txBody>
      </p:sp>
      <p:pic>
        <p:nvPicPr>
          <p:cNvPr id="20" name="Picture 19">
            <a:extLst>
              <a:ext uri="{FF2B5EF4-FFF2-40B4-BE49-F238E27FC236}">
                <a16:creationId xmlns:a16="http://schemas.microsoft.com/office/drawing/2014/main" id="{313DB059-F82F-4A9C-B214-C2B88A8391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32751" y="174395"/>
            <a:ext cx="949941" cy="188918"/>
          </a:xfrm>
          <a:prstGeom prst="rect">
            <a:avLst/>
          </a:prstGeom>
          <a:ln>
            <a:noFill/>
          </a:ln>
        </p:spPr>
      </p:pic>
      <p:sp>
        <p:nvSpPr>
          <p:cNvPr id="3" name="Text Placeholder 2">
            <a:extLst>
              <a:ext uri="{FF2B5EF4-FFF2-40B4-BE49-F238E27FC236}">
                <a16:creationId xmlns:a16="http://schemas.microsoft.com/office/drawing/2014/main" id="{F46C3BE1-6B3C-4AD6-8D0A-47714F941696}"/>
              </a:ext>
            </a:extLst>
          </p:cNvPr>
          <p:cNvSpPr>
            <a:spLocks noGrp="1"/>
          </p:cNvSpPr>
          <p:nvPr>
            <p:ph type="body" sz="quarter" idx="24" hasCustomPrompt="1"/>
          </p:nvPr>
        </p:nvSpPr>
        <p:spPr>
          <a:xfrm>
            <a:off x="1240971" y="2394858"/>
            <a:ext cx="4270248" cy="1915883"/>
          </a:xfrm>
        </p:spPr>
        <p:txBody>
          <a:bodyPr/>
          <a:lstStyle>
            <a:lvl1pPr marL="0" indent="0">
              <a:buNone/>
              <a:defRPr sz="1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Quote goes here</a:t>
            </a:r>
          </a:p>
        </p:txBody>
      </p:sp>
      <p:sp>
        <p:nvSpPr>
          <p:cNvPr id="23" name="Text Placeholder 2">
            <a:extLst>
              <a:ext uri="{FF2B5EF4-FFF2-40B4-BE49-F238E27FC236}">
                <a16:creationId xmlns:a16="http://schemas.microsoft.com/office/drawing/2014/main" id="{6C22908B-E6BA-4116-9E85-835F4D331CCF}"/>
              </a:ext>
            </a:extLst>
          </p:cNvPr>
          <p:cNvSpPr>
            <a:spLocks noGrp="1"/>
          </p:cNvSpPr>
          <p:nvPr>
            <p:ph type="body" sz="quarter" idx="26" hasCustomPrompt="1"/>
          </p:nvPr>
        </p:nvSpPr>
        <p:spPr>
          <a:xfrm>
            <a:off x="1240971" y="4710411"/>
            <a:ext cx="4270248" cy="451598"/>
          </a:xfrm>
        </p:spPr>
        <p:txBody>
          <a:bodyPr/>
          <a:lstStyle>
            <a:lvl1pPr marL="0" indent="0">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 Name or descriptor</a:t>
            </a:r>
          </a:p>
        </p:txBody>
      </p:sp>
      <p:sp>
        <p:nvSpPr>
          <p:cNvPr id="22" name="Text Placeholder 2">
            <a:extLst>
              <a:ext uri="{FF2B5EF4-FFF2-40B4-BE49-F238E27FC236}">
                <a16:creationId xmlns:a16="http://schemas.microsoft.com/office/drawing/2014/main" id="{2FC87361-52BB-4BB9-A9EC-67BBE39E1070}"/>
              </a:ext>
            </a:extLst>
          </p:cNvPr>
          <p:cNvSpPr>
            <a:spLocks noGrp="1"/>
          </p:cNvSpPr>
          <p:nvPr>
            <p:ph type="body" sz="quarter" idx="25" hasCustomPrompt="1"/>
          </p:nvPr>
        </p:nvSpPr>
        <p:spPr>
          <a:xfrm>
            <a:off x="6725795" y="2394858"/>
            <a:ext cx="4270248" cy="1915883"/>
          </a:xfrm>
        </p:spPr>
        <p:txBody>
          <a:bodyPr/>
          <a:lstStyle>
            <a:lvl1pPr marL="0" indent="0">
              <a:buNone/>
              <a:defRPr sz="1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Quote goes here</a:t>
            </a:r>
          </a:p>
        </p:txBody>
      </p:sp>
      <p:sp>
        <p:nvSpPr>
          <p:cNvPr id="24" name="Text Placeholder 2">
            <a:extLst>
              <a:ext uri="{FF2B5EF4-FFF2-40B4-BE49-F238E27FC236}">
                <a16:creationId xmlns:a16="http://schemas.microsoft.com/office/drawing/2014/main" id="{13BE8C03-533E-46DE-948F-F42543CBDC1E}"/>
              </a:ext>
            </a:extLst>
          </p:cNvPr>
          <p:cNvSpPr>
            <a:spLocks noGrp="1"/>
          </p:cNvSpPr>
          <p:nvPr>
            <p:ph type="body" sz="quarter" idx="27" hasCustomPrompt="1"/>
          </p:nvPr>
        </p:nvSpPr>
        <p:spPr>
          <a:xfrm>
            <a:off x="6725795" y="4710411"/>
            <a:ext cx="4270248" cy="451598"/>
          </a:xfrm>
        </p:spPr>
        <p:txBody>
          <a:bodyPr/>
          <a:lstStyle>
            <a:lvl1pPr marL="0" indent="0">
              <a:buNone/>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 Name or descriptor</a:t>
            </a:r>
          </a:p>
        </p:txBody>
      </p:sp>
      <p:grpSp>
        <p:nvGrpSpPr>
          <p:cNvPr id="25" name="Group 24">
            <a:extLst>
              <a:ext uri="{FF2B5EF4-FFF2-40B4-BE49-F238E27FC236}">
                <a16:creationId xmlns:a16="http://schemas.microsoft.com/office/drawing/2014/main" id="{44968F5E-1F9F-4F94-84B8-94A76F63955D}"/>
              </a:ext>
            </a:extLst>
          </p:cNvPr>
          <p:cNvGrpSpPr/>
          <p:nvPr userDrawn="1"/>
        </p:nvGrpSpPr>
        <p:grpSpPr>
          <a:xfrm>
            <a:off x="0" y="0"/>
            <a:ext cx="12192000" cy="540902"/>
            <a:chOff x="0" y="0"/>
            <a:chExt cx="12192000" cy="540902"/>
          </a:xfrm>
        </p:grpSpPr>
        <p:cxnSp>
          <p:nvCxnSpPr>
            <p:cNvPr id="26" name="Straight Connector 25">
              <a:extLst>
                <a:ext uri="{FF2B5EF4-FFF2-40B4-BE49-F238E27FC236}">
                  <a16:creationId xmlns:a16="http://schemas.microsoft.com/office/drawing/2014/main" id="{9184FEA1-B721-45ED-9DF0-C908A5729B58}"/>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B53A824-FD15-4F04-9561-E9DAC95E77D5}"/>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58901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eadership Quote">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512805F-C94B-4F04-A719-E7ABCB88F3F0}"/>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smtClean="0">
                <a:solidFill>
                  <a:schemeClr val="bg1"/>
                </a:solidFill>
                <a:latin typeface="+mj-lt"/>
              </a:rPr>
              <a:pPr algn="r"/>
              <a:t>‹#›</a:t>
            </a:fld>
            <a:endParaRPr lang="en-US" sz="1800" dirty="0">
              <a:solidFill>
                <a:schemeClr val="bg1"/>
              </a:solidFill>
              <a:latin typeface="+mj-lt"/>
            </a:endParaRPr>
          </a:p>
        </p:txBody>
      </p:sp>
      <p:sp>
        <p:nvSpPr>
          <p:cNvPr id="2" name="Title 1">
            <a:extLst>
              <a:ext uri="{FF2B5EF4-FFF2-40B4-BE49-F238E27FC236}">
                <a16:creationId xmlns:a16="http://schemas.microsoft.com/office/drawing/2014/main" id="{1462C756-F283-478E-B836-5DA225E35E7B}"/>
              </a:ext>
            </a:extLst>
          </p:cNvPr>
          <p:cNvSpPr>
            <a:spLocks noGrp="1"/>
          </p:cNvSpPr>
          <p:nvPr>
            <p:ph type="title" hasCustomPrompt="1"/>
          </p:nvPr>
        </p:nvSpPr>
        <p:spPr/>
        <p:txBody>
          <a:bodyPr/>
          <a:lstStyle>
            <a:lvl1pPr>
              <a:defRPr>
                <a:solidFill>
                  <a:schemeClr val="bg1"/>
                </a:solidFill>
              </a:defRPr>
            </a:lvl1pPr>
          </a:lstStyle>
          <a:p>
            <a:r>
              <a:rPr lang="en-US" dirty="0"/>
              <a:t>Section name  :  Page title</a:t>
            </a:r>
          </a:p>
        </p:txBody>
      </p:sp>
      <p:sp>
        <p:nvSpPr>
          <p:cNvPr id="3" name="Text Placeholder 2">
            <a:extLst>
              <a:ext uri="{FF2B5EF4-FFF2-40B4-BE49-F238E27FC236}">
                <a16:creationId xmlns:a16="http://schemas.microsoft.com/office/drawing/2014/main" id="{F46C3BE1-6B3C-4AD6-8D0A-47714F941696}"/>
              </a:ext>
            </a:extLst>
          </p:cNvPr>
          <p:cNvSpPr>
            <a:spLocks noGrp="1"/>
          </p:cNvSpPr>
          <p:nvPr>
            <p:ph type="body" sz="quarter" idx="24" hasCustomPrompt="1"/>
          </p:nvPr>
        </p:nvSpPr>
        <p:spPr>
          <a:xfrm>
            <a:off x="2142309" y="2111835"/>
            <a:ext cx="7759337" cy="2898961"/>
          </a:xfrm>
        </p:spPr>
        <p:txBody>
          <a:bodyPr/>
          <a:lstStyle>
            <a:lvl1pPr marL="0" indent="0" algn="ctr">
              <a:buNone/>
              <a:defRPr sz="25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Quote goes here</a:t>
            </a:r>
          </a:p>
        </p:txBody>
      </p:sp>
      <p:sp>
        <p:nvSpPr>
          <p:cNvPr id="23" name="Text Placeholder 2">
            <a:extLst>
              <a:ext uri="{FF2B5EF4-FFF2-40B4-BE49-F238E27FC236}">
                <a16:creationId xmlns:a16="http://schemas.microsoft.com/office/drawing/2014/main" id="{6C22908B-E6BA-4116-9E85-835F4D331CCF}"/>
              </a:ext>
            </a:extLst>
          </p:cNvPr>
          <p:cNvSpPr>
            <a:spLocks noGrp="1"/>
          </p:cNvSpPr>
          <p:nvPr>
            <p:ph type="body" sz="quarter" idx="26" hasCustomPrompt="1"/>
          </p:nvPr>
        </p:nvSpPr>
        <p:spPr>
          <a:xfrm>
            <a:off x="5486402" y="5361374"/>
            <a:ext cx="3760965" cy="864498"/>
          </a:xfrm>
        </p:spPr>
        <p:txBody>
          <a:bodyPr/>
          <a:lstStyle>
            <a:lvl1pPr marL="0" indent="0">
              <a:buNone/>
              <a:defRPr sz="1800" b="0">
                <a:solidFill>
                  <a:schemeClr val="bg1"/>
                </a:solidFill>
              </a:defRPr>
            </a:lvl1pPr>
            <a:lvl2pPr marL="0" indent="0">
              <a:spcBef>
                <a:spcPts val="0"/>
              </a:spcBef>
              <a:spcAft>
                <a:spcPts val="0"/>
              </a:spcAft>
              <a:buNone/>
              <a:defRPr sz="1800">
                <a:solidFill>
                  <a:schemeClr val="bg1"/>
                </a:solidFill>
                <a:latin typeface="Roboto Light" pitchFamily="2" charset="0"/>
                <a:ea typeface="Roboto Light" pitchFamily="2" charset="0"/>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err="1"/>
              <a:t>Firstname</a:t>
            </a:r>
            <a:r>
              <a:rPr lang="en-US" dirty="0"/>
              <a:t> </a:t>
            </a:r>
            <a:r>
              <a:rPr lang="en-US" dirty="0" err="1"/>
              <a:t>Lastname</a:t>
            </a:r>
            <a:endParaRPr lang="en-US" dirty="0"/>
          </a:p>
          <a:p>
            <a:pPr lvl="1"/>
            <a:r>
              <a:rPr lang="en-US" dirty="0"/>
              <a:t>Title</a:t>
            </a:r>
          </a:p>
        </p:txBody>
      </p:sp>
      <p:grpSp>
        <p:nvGrpSpPr>
          <p:cNvPr id="25" name="Group 24">
            <a:extLst>
              <a:ext uri="{FF2B5EF4-FFF2-40B4-BE49-F238E27FC236}">
                <a16:creationId xmlns:a16="http://schemas.microsoft.com/office/drawing/2014/main" id="{44968F5E-1F9F-4F94-84B8-94A76F63955D}"/>
              </a:ext>
            </a:extLst>
          </p:cNvPr>
          <p:cNvGrpSpPr/>
          <p:nvPr userDrawn="1"/>
        </p:nvGrpSpPr>
        <p:grpSpPr>
          <a:xfrm>
            <a:off x="0" y="0"/>
            <a:ext cx="12192000" cy="540902"/>
            <a:chOff x="0" y="0"/>
            <a:chExt cx="12192000" cy="540902"/>
          </a:xfrm>
        </p:grpSpPr>
        <p:cxnSp>
          <p:nvCxnSpPr>
            <p:cNvPr id="26" name="Straight Connector 25">
              <a:extLst>
                <a:ext uri="{FF2B5EF4-FFF2-40B4-BE49-F238E27FC236}">
                  <a16:creationId xmlns:a16="http://schemas.microsoft.com/office/drawing/2014/main" id="{9184FEA1-B721-45ED-9DF0-C908A5729B58}"/>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B53A824-FD15-4F04-9561-E9DAC95E77D5}"/>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6" name="Picture Placeholder 25">
            <a:extLst>
              <a:ext uri="{FF2B5EF4-FFF2-40B4-BE49-F238E27FC236}">
                <a16:creationId xmlns:a16="http://schemas.microsoft.com/office/drawing/2014/main" id="{ADC458EF-3D51-46E7-AA8A-BBC0411DBE36}"/>
              </a:ext>
            </a:extLst>
          </p:cNvPr>
          <p:cNvSpPr>
            <a:spLocks noGrp="1"/>
          </p:cNvSpPr>
          <p:nvPr>
            <p:ph type="pic" sz="quarter" idx="25" hasCustomPrompt="1"/>
          </p:nvPr>
        </p:nvSpPr>
        <p:spPr>
          <a:xfrm>
            <a:off x="4561114" y="5353832"/>
            <a:ext cx="758952" cy="758952"/>
          </a:xfrm>
          <a:prstGeom prst="ellipse">
            <a:avLst/>
          </a:prstGeom>
        </p:spPr>
        <p:txBody>
          <a:bodyPr>
            <a:noAutofit/>
          </a:bodyPr>
          <a:lstStyle>
            <a:lvl1pPr marL="0" indent="0">
              <a:buNone/>
              <a:defRPr sz="1050">
                <a:solidFill>
                  <a:schemeClr val="bg1"/>
                </a:solidFill>
              </a:defRPr>
            </a:lvl1pPr>
          </a:lstStyle>
          <a:p>
            <a:r>
              <a:rPr lang="en-US" dirty="0"/>
              <a:t> </a:t>
            </a:r>
          </a:p>
        </p:txBody>
      </p:sp>
      <p:pic>
        <p:nvPicPr>
          <p:cNvPr id="20" name="Picture 19">
            <a:extLst>
              <a:ext uri="{FF2B5EF4-FFF2-40B4-BE49-F238E27FC236}">
                <a16:creationId xmlns:a16="http://schemas.microsoft.com/office/drawing/2014/main" id="{313DB059-F82F-4A9C-B214-C2B88A8391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32751" y="174395"/>
            <a:ext cx="949941" cy="188918"/>
          </a:xfrm>
          <a:prstGeom prst="rect">
            <a:avLst/>
          </a:prstGeom>
          <a:ln>
            <a:noFill/>
          </a:ln>
        </p:spPr>
      </p:pic>
    </p:spTree>
    <p:extLst>
      <p:ext uri="{BB962C8B-B14F-4D97-AF65-F5344CB8AC3E}">
        <p14:creationId xmlns:p14="http://schemas.microsoft.com/office/powerpoint/2010/main" val="18255708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Quote 1 Block">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512805F-C94B-4F04-A719-E7ABCB88F3F0}"/>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smtClean="0">
                <a:solidFill>
                  <a:schemeClr val="bg1"/>
                </a:solidFill>
                <a:latin typeface="+mj-lt"/>
              </a:rPr>
              <a:pPr algn="r"/>
              <a:t>‹#›</a:t>
            </a:fld>
            <a:endParaRPr lang="en-US" sz="1800" dirty="0">
              <a:solidFill>
                <a:schemeClr val="bg1"/>
              </a:solidFill>
              <a:latin typeface="+mj-lt"/>
            </a:endParaRPr>
          </a:p>
        </p:txBody>
      </p:sp>
      <p:sp>
        <p:nvSpPr>
          <p:cNvPr id="2" name="Title 1">
            <a:extLst>
              <a:ext uri="{FF2B5EF4-FFF2-40B4-BE49-F238E27FC236}">
                <a16:creationId xmlns:a16="http://schemas.microsoft.com/office/drawing/2014/main" id="{08065CB3-A2DB-40DA-B466-CECD05F08198}"/>
              </a:ext>
            </a:extLst>
          </p:cNvPr>
          <p:cNvSpPr>
            <a:spLocks noGrp="1"/>
          </p:cNvSpPr>
          <p:nvPr>
            <p:ph type="title" hasCustomPrompt="1"/>
          </p:nvPr>
        </p:nvSpPr>
        <p:spPr/>
        <p:txBody>
          <a:bodyPr/>
          <a:lstStyle>
            <a:lvl1pPr>
              <a:defRPr>
                <a:solidFill>
                  <a:schemeClr val="bg1"/>
                </a:solidFill>
              </a:defRPr>
            </a:lvl1pPr>
          </a:lstStyle>
          <a:p>
            <a:r>
              <a:rPr lang="en-US" dirty="0"/>
              <a:t>Section name  :  Page title</a:t>
            </a:r>
          </a:p>
        </p:txBody>
      </p:sp>
      <p:sp>
        <p:nvSpPr>
          <p:cNvPr id="3" name="Text Placeholder 2">
            <a:extLst>
              <a:ext uri="{FF2B5EF4-FFF2-40B4-BE49-F238E27FC236}">
                <a16:creationId xmlns:a16="http://schemas.microsoft.com/office/drawing/2014/main" id="{F46C3BE1-6B3C-4AD6-8D0A-47714F941696}"/>
              </a:ext>
            </a:extLst>
          </p:cNvPr>
          <p:cNvSpPr>
            <a:spLocks noGrp="1"/>
          </p:cNvSpPr>
          <p:nvPr>
            <p:ph type="body" sz="quarter" idx="24" hasCustomPrompt="1"/>
          </p:nvPr>
        </p:nvSpPr>
        <p:spPr>
          <a:xfrm>
            <a:off x="2281645" y="2111828"/>
            <a:ext cx="7550331" cy="2898968"/>
          </a:xfrm>
        </p:spPr>
        <p:txBody>
          <a:bodyPr/>
          <a:lstStyle>
            <a:lvl1pPr marL="0" indent="0" algn="ctr">
              <a:buNone/>
              <a:defRPr sz="25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Quote goes here</a:t>
            </a:r>
          </a:p>
        </p:txBody>
      </p:sp>
      <p:sp>
        <p:nvSpPr>
          <p:cNvPr id="23" name="Text Placeholder 2">
            <a:extLst>
              <a:ext uri="{FF2B5EF4-FFF2-40B4-BE49-F238E27FC236}">
                <a16:creationId xmlns:a16="http://schemas.microsoft.com/office/drawing/2014/main" id="{6C22908B-E6BA-4116-9E85-835F4D331CCF}"/>
              </a:ext>
            </a:extLst>
          </p:cNvPr>
          <p:cNvSpPr>
            <a:spLocks noGrp="1"/>
          </p:cNvSpPr>
          <p:nvPr>
            <p:ph type="body" sz="quarter" idx="26" hasCustomPrompt="1"/>
          </p:nvPr>
        </p:nvSpPr>
        <p:spPr>
          <a:xfrm>
            <a:off x="1775460" y="5350491"/>
            <a:ext cx="8641080" cy="451598"/>
          </a:xfrm>
        </p:spPr>
        <p:txBody>
          <a:bodyPr/>
          <a:lstStyle>
            <a:lvl1pPr marL="0" indent="0" algn="ctr">
              <a:buNone/>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 Name or descriptor</a:t>
            </a:r>
          </a:p>
        </p:txBody>
      </p:sp>
      <p:pic>
        <p:nvPicPr>
          <p:cNvPr id="20" name="Picture 19">
            <a:extLst>
              <a:ext uri="{FF2B5EF4-FFF2-40B4-BE49-F238E27FC236}">
                <a16:creationId xmlns:a16="http://schemas.microsoft.com/office/drawing/2014/main" id="{313DB059-F82F-4A9C-B214-C2B88A8391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32751" y="174395"/>
            <a:ext cx="949941" cy="188918"/>
          </a:xfrm>
          <a:prstGeom prst="rect">
            <a:avLst/>
          </a:prstGeom>
          <a:ln>
            <a:noFill/>
          </a:ln>
        </p:spPr>
      </p:pic>
      <p:grpSp>
        <p:nvGrpSpPr>
          <p:cNvPr id="25" name="Group 24">
            <a:extLst>
              <a:ext uri="{FF2B5EF4-FFF2-40B4-BE49-F238E27FC236}">
                <a16:creationId xmlns:a16="http://schemas.microsoft.com/office/drawing/2014/main" id="{44968F5E-1F9F-4F94-84B8-94A76F63955D}"/>
              </a:ext>
            </a:extLst>
          </p:cNvPr>
          <p:cNvGrpSpPr/>
          <p:nvPr userDrawn="1"/>
        </p:nvGrpSpPr>
        <p:grpSpPr>
          <a:xfrm>
            <a:off x="0" y="0"/>
            <a:ext cx="12192000" cy="540902"/>
            <a:chOff x="0" y="0"/>
            <a:chExt cx="12192000" cy="540902"/>
          </a:xfrm>
        </p:grpSpPr>
        <p:cxnSp>
          <p:nvCxnSpPr>
            <p:cNvPr id="26" name="Straight Connector 25">
              <a:extLst>
                <a:ext uri="{FF2B5EF4-FFF2-40B4-BE49-F238E27FC236}">
                  <a16:creationId xmlns:a16="http://schemas.microsoft.com/office/drawing/2014/main" id="{9184FEA1-B721-45ED-9DF0-C908A5729B58}"/>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B53A824-FD15-4F04-9561-E9DAC95E77D5}"/>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778105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tats with Intro">
    <p:bg>
      <p:bgPr>
        <a:solidFill>
          <a:schemeClr val="tx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512805F-C94B-4F04-A719-E7ABCB88F3F0}"/>
              </a:ext>
            </a:extLst>
          </p:cNvPr>
          <p:cNvSpPr txBox="1"/>
          <p:nvPr userDrawn="1"/>
        </p:nvSpPr>
        <p:spPr>
          <a:xfrm>
            <a:off x="11418771" y="152401"/>
            <a:ext cx="582861" cy="246221"/>
          </a:xfrm>
          <a:prstGeom prst="rect">
            <a:avLst/>
          </a:prstGeom>
        </p:spPr>
        <p:txBody>
          <a:bodyPr wrap="square" rtlCol="0">
            <a:spAutoFit/>
          </a:bodyPr>
          <a:lstStyle/>
          <a:p>
            <a:pPr algn="r"/>
            <a:fld id="{5289B18C-AA8C-48FB-AF15-06242FE01140}" type="slidenum">
              <a:rPr lang="en-US" sz="1000" smtClean="0">
                <a:solidFill>
                  <a:schemeClr val="bg1"/>
                </a:solidFill>
                <a:latin typeface="+mj-lt"/>
              </a:rPr>
              <a:pPr algn="r"/>
              <a:t>‹#›</a:t>
            </a:fld>
            <a:endParaRPr lang="en-US" sz="1800" dirty="0">
              <a:solidFill>
                <a:schemeClr val="bg1"/>
              </a:solidFill>
              <a:latin typeface="+mj-lt"/>
            </a:endParaRPr>
          </a:p>
        </p:txBody>
      </p:sp>
      <p:sp>
        <p:nvSpPr>
          <p:cNvPr id="2" name="Title 1">
            <a:extLst>
              <a:ext uri="{FF2B5EF4-FFF2-40B4-BE49-F238E27FC236}">
                <a16:creationId xmlns:a16="http://schemas.microsoft.com/office/drawing/2014/main" id="{F2846CDC-F252-495A-9FB2-56441834B0DB}"/>
              </a:ext>
            </a:extLst>
          </p:cNvPr>
          <p:cNvSpPr>
            <a:spLocks noGrp="1"/>
          </p:cNvSpPr>
          <p:nvPr>
            <p:ph type="title" hasCustomPrompt="1"/>
          </p:nvPr>
        </p:nvSpPr>
        <p:spPr/>
        <p:txBody>
          <a:bodyPr/>
          <a:lstStyle>
            <a:lvl1pPr>
              <a:defRPr>
                <a:solidFill>
                  <a:schemeClr val="bg1"/>
                </a:solidFill>
              </a:defRPr>
            </a:lvl1pPr>
          </a:lstStyle>
          <a:p>
            <a:r>
              <a:rPr lang="en-US" dirty="0"/>
              <a:t>Section name  :  Page title</a:t>
            </a:r>
          </a:p>
        </p:txBody>
      </p:sp>
      <p:sp>
        <p:nvSpPr>
          <p:cNvPr id="15" name="Text Placeholder 5">
            <a:extLst>
              <a:ext uri="{FF2B5EF4-FFF2-40B4-BE49-F238E27FC236}">
                <a16:creationId xmlns:a16="http://schemas.microsoft.com/office/drawing/2014/main" id="{A501A11C-3D00-434A-ABD8-CC4C3F3EA0BE}"/>
              </a:ext>
            </a:extLst>
          </p:cNvPr>
          <p:cNvSpPr>
            <a:spLocks noGrp="1"/>
          </p:cNvSpPr>
          <p:nvPr>
            <p:ph type="body" sz="quarter" idx="11" hasCustomPrompt="1"/>
          </p:nvPr>
        </p:nvSpPr>
        <p:spPr>
          <a:xfrm>
            <a:off x="685800" y="1066800"/>
            <a:ext cx="9784080" cy="914400"/>
          </a:xfrm>
        </p:spPr>
        <p:txBody>
          <a:bodyPr/>
          <a:lstStyle>
            <a:lvl1pPr>
              <a:spcBef>
                <a:spcPts val="0"/>
              </a:spcBef>
              <a:defRPr lang="en-US" sz="3200" b="0" kern="120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dirty="0"/>
              <a:t>Primary Statement</a:t>
            </a:r>
          </a:p>
        </p:txBody>
      </p:sp>
      <p:sp>
        <p:nvSpPr>
          <p:cNvPr id="14" name="Text Placeholder 3">
            <a:extLst>
              <a:ext uri="{FF2B5EF4-FFF2-40B4-BE49-F238E27FC236}">
                <a16:creationId xmlns:a16="http://schemas.microsoft.com/office/drawing/2014/main" id="{5AE828F8-48F0-4817-BF0A-FAE4D531D2E2}"/>
              </a:ext>
            </a:extLst>
          </p:cNvPr>
          <p:cNvSpPr>
            <a:spLocks noGrp="1"/>
          </p:cNvSpPr>
          <p:nvPr>
            <p:ph type="body" sz="quarter" idx="10"/>
          </p:nvPr>
        </p:nvSpPr>
        <p:spPr>
          <a:xfrm>
            <a:off x="685800" y="2106386"/>
            <a:ext cx="9753600" cy="3805238"/>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20" name="Picture 19">
            <a:extLst>
              <a:ext uri="{FF2B5EF4-FFF2-40B4-BE49-F238E27FC236}">
                <a16:creationId xmlns:a16="http://schemas.microsoft.com/office/drawing/2014/main" id="{313DB059-F82F-4A9C-B214-C2B88A8391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232751" y="174395"/>
            <a:ext cx="949941" cy="188918"/>
          </a:xfrm>
          <a:prstGeom prst="rect">
            <a:avLst/>
          </a:prstGeom>
          <a:ln>
            <a:noFill/>
          </a:ln>
        </p:spPr>
      </p:pic>
      <p:grpSp>
        <p:nvGrpSpPr>
          <p:cNvPr id="10" name="Group 9">
            <a:extLst>
              <a:ext uri="{FF2B5EF4-FFF2-40B4-BE49-F238E27FC236}">
                <a16:creationId xmlns:a16="http://schemas.microsoft.com/office/drawing/2014/main" id="{D1E8536D-5BCB-4ACC-8416-1C57408D81C0}"/>
              </a:ext>
            </a:extLst>
          </p:cNvPr>
          <p:cNvGrpSpPr/>
          <p:nvPr userDrawn="1"/>
        </p:nvGrpSpPr>
        <p:grpSpPr>
          <a:xfrm>
            <a:off x="0" y="0"/>
            <a:ext cx="12192000" cy="540902"/>
            <a:chOff x="0" y="0"/>
            <a:chExt cx="12192000" cy="540902"/>
          </a:xfrm>
        </p:grpSpPr>
        <p:cxnSp>
          <p:nvCxnSpPr>
            <p:cNvPr id="11" name="Straight Connector 10">
              <a:extLst>
                <a:ext uri="{FF2B5EF4-FFF2-40B4-BE49-F238E27FC236}">
                  <a16:creationId xmlns:a16="http://schemas.microsoft.com/office/drawing/2014/main" id="{B9EB59F4-6C3A-47C6-B4DB-F70A889F50EC}"/>
                </a:ext>
              </a:extLst>
            </p:cNvPr>
            <p:cNvCxnSpPr>
              <a:cxnSpLocks/>
            </p:cNvCxnSpPr>
            <p:nvPr userDrawn="1"/>
          </p:nvCxnSpPr>
          <p:spPr>
            <a:xfrm>
              <a:off x="0" y="540902"/>
              <a:ext cx="12192000" cy="0"/>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7750051-73D5-43A3-B5F7-7B9AF4B247C2}"/>
                </a:ext>
              </a:extLst>
            </p:cNvPr>
            <p:cNvCxnSpPr>
              <a:cxnSpLocks/>
            </p:cNvCxnSpPr>
            <p:nvPr userDrawn="1"/>
          </p:nvCxnSpPr>
          <p:spPr>
            <a:xfrm>
              <a:off x="11487491" y="0"/>
              <a:ext cx="0" cy="540897"/>
            </a:xfrm>
            <a:prstGeom prst="line">
              <a:avLst/>
            </a:prstGeom>
            <a:ln w="825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827678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am 9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8E1E2-98CD-4983-B8CE-D0F7EE63AE4A}"/>
              </a:ext>
            </a:extLst>
          </p:cNvPr>
          <p:cNvSpPr>
            <a:spLocks noGrp="1"/>
          </p:cNvSpPr>
          <p:nvPr>
            <p:ph type="title" hasCustomPrompt="1"/>
          </p:nvPr>
        </p:nvSpPr>
        <p:spPr/>
        <p:txBody>
          <a:bodyPr/>
          <a:lstStyle/>
          <a:p>
            <a:r>
              <a:rPr lang="en-US" dirty="0"/>
              <a:t>Section name  :  Page title</a:t>
            </a:r>
          </a:p>
        </p:txBody>
      </p:sp>
      <p:sp>
        <p:nvSpPr>
          <p:cNvPr id="38" name="Text Placeholder 34">
            <a:extLst>
              <a:ext uri="{FF2B5EF4-FFF2-40B4-BE49-F238E27FC236}">
                <a16:creationId xmlns:a16="http://schemas.microsoft.com/office/drawing/2014/main" id="{D9E2A0D2-3018-4122-A527-208C6476E928}"/>
              </a:ext>
            </a:extLst>
          </p:cNvPr>
          <p:cNvSpPr>
            <a:spLocks noGrp="1"/>
          </p:cNvSpPr>
          <p:nvPr>
            <p:ph type="body" sz="quarter" idx="27" hasCustomPrompt="1"/>
          </p:nvPr>
        </p:nvSpPr>
        <p:spPr>
          <a:xfrm>
            <a:off x="599450" y="2611119"/>
            <a:ext cx="2011680" cy="692497"/>
          </a:xfrm>
          <a:prstGeom prst="rect">
            <a:avLst/>
          </a:prstGeom>
        </p:spPr>
        <p:txBody>
          <a:bodyPr wrap="square" lIns="91440">
            <a:spAutoFit/>
          </a:bodyPr>
          <a:lstStyle>
            <a:lvl1pPr marL="0" indent="0" algn="ctr">
              <a:spcBef>
                <a:spcPts val="0"/>
              </a:spcBef>
              <a:spcAft>
                <a:spcPts val="0"/>
              </a:spcAft>
              <a:buNone/>
              <a:defRPr lang="en-US" sz="15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2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2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36" name="Text Placeholder 34">
            <a:extLst>
              <a:ext uri="{FF2B5EF4-FFF2-40B4-BE49-F238E27FC236}">
                <a16:creationId xmlns:a16="http://schemas.microsoft.com/office/drawing/2014/main" id="{6E74932F-FF98-4B8E-9209-11C1DC02758B}"/>
              </a:ext>
            </a:extLst>
          </p:cNvPr>
          <p:cNvSpPr>
            <a:spLocks noGrp="1"/>
          </p:cNvSpPr>
          <p:nvPr>
            <p:ph type="body" sz="quarter" idx="25" hasCustomPrompt="1"/>
          </p:nvPr>
        </p:nvSpPr>
        <p:spPr>
          <a:xfrm>
            <a:off x="2847703" y="2611119"/>
            <a:ext cx="2011680" cy="692497"/>
          </a:xfrm>
          <a:prstGeom prst="rect">
            <a:avLst/>
          </a:prstGeom>
        </p:spPr>
        <p:txBody>
          <a:bodyPr wrap="square" lIns="91440">
            <a:spAutoFit/>
          </a:bodyPr>
          <a:lstStyle>
            <a:lvl1pPr marL="0" indent="0" algn="ctr">
              <a:spcBef>
                <a:spcPts val="0"/>
              </a:spcBef>
              <a:spcAft>
                <a:spcPts val="0"/>
              </a:spcAft>
              <a:buNone/>
              <a:defRPr lang="en-US" sz="15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2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2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35" name="Text Placeholder 34">
            <a:extLst>
              <a:ext uri="{FF2B5EF4-FFF2-40B4-BE49-F238E27FC236}">
                <a16:creationId xmlns:a16="http://schemas.microsoft.com/office/drawing/2014/main" id="{3F4AE61A-DEBA-46C1-9328-67767AAE0D31}"/>
              </a:ext>
            </a:extLst>
          </p:cNvPr>
          <p:cNvSpPr>
            <a:spLocks noGrp="1"/>
          </p:cNvSpPr>
          <p:nvPr>
            <p:ph type="body" sz="quarter" idx="24" hasCustomPrompt="1"/>
          </p:nvPr>
        </p:nvSpPr>
        <p:spPr>
          <a:xfrm>
            <a:off x="5095956" y="2611119"/>
            <a:ext cx="2011680" cy="692497"/>
          </a:xfrm>
          <a:prstGeom prst="rect">
            <a:avLst/>
          </a:prstGeom>
        </p:spPr>
        <p:txBody>
          <a:bodyPr wrap="square" lIns="91440">
            <a:spAutoFit/>
          </a:bodyPr>
          <a:lstStyle>
            <a:lvl1pPr marL="0" indent="0" algn="ctr">
              <a:spcBef>
                <a:spcPts val="0"/>
              </a:spcBef>
              <a:spcAft>
                <a:spcPts val="0"/>
              </a:spcAft>
              <a:buNone/>
              <a:defRPr lang="en-US" sz="15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2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2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37" name="Text Placeholder 34">
            <a:extLst>
              <a:ext uri="{FF2B5EF4-FFF2-40B4-BE49-F238E27FC236}">
                <a16:creationId xmlns:a16="http://schemas.microsoft.com/office/drawing/2014/main" id="{145350A1-12C5-4EEB-85D8-0EA5C42C9EF5}"/>
              </a:ext>
            </a:extLst>
          </p:cNvPr>
          <p:cNvSpPr>
            <a:spLocks noGrp="1"/>
          </p:cNvSpPr>
          <p:nvPr>
            <p:ph type="body" sz="quarter" idx="26" hasCustomPrompt="1"/>
          </p:nvPr>
        </p:nvSpPr>
        <p:spPr>
          <a:xfrm>
            <a:off x="7344209" y="2611119"/>
            <a:ext cx="2011680" cy="692497"/>
          </a:xfrm>
          <a:prstGeom prst="rect">
            <a:avLst/>
          </a:prstGeom>
        </p:spPr>
        <p:txBody>
          <a:bodyPr wrap="square" lIns="91440">
            <a:spAutoFit/>
          </a:bodyPr>
          <a:lstStyle>
            <a:lvl1pPr marL="0" indent="0" algn="ctr">
              <a:spcBef>
                <a:spcPts val="0"/>
              </a:spcBef>
              <a:spcAft>
                <a:spcPts val="0"/>
              </a:spcAft>
              <a:buNone/>
              <a:defRPr lang="en-US" sz="15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2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2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39" name="Text Placeholder 34">
            <a:extLst>
              <a:ext uri="{FF2B5EF4-FFF2-40B4-BE49-F238E27FC236}">
                <a16:creationId xmlns:a16="http://schemas.microsoft.com/office/drawing/2014/main" id="{7B791390-FFFF-41F7-ABAD-C52FAA4DEE1D}"/>
              </a:ext>
            </a:extLst>
          </p:cNvPr>
          <p:cNvSpPr>
            <a:spLocks noGrp="1"/>
          </p:cNvSpPr>
          <p:nvPr>
            <p:ph type="body" sz="quarter" idx="28" hasCustomPrompt="1"/>
          </p:nvPr>
        </p:nvSpPr>
        <p:spPr>
          <a:xfrm>
            <a:off x="9592464" y="2611119"/>
            <a:ext cx="2011680" cy="692497"/>
          </a:xfrm>
          <a:prstGeom prst="rect">
            <a:avLst/>
          </a:prstGeom>
        </p:spPr>
        <p:txBody>
          <a:bodyPr wrap="square" lIns="91440">
            <a:spAutoFit/>
          </a:bodyPr>
          <a:lstStyle>
            <a:lvl1pPr marL="0" indent="0" algn="ctr">
              <a:spcBef>
                <a:spcPts val="0"/>
              </a:spcBef>
              <a:spcAft>
                <a:spcPts val="0"/>
              </a:spcAft>
              <a:buNone/>
              <a:defRPr lang="en-US" sz="15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2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2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48" name="Text Placeholder 34">
            <a:extLst>
              <a:ext uri="{FF2B5EF4-FFF2-40B4-BE49-F238E27FC236}">
                <a16:creationId xmlns:a16="http://schemas.microsoft.com/office/drawing/2014/main" id="{686200A6-82ED-4D90-9738-31EE2C77D656}"/>
              </a:ext>
            </a:extLst>
          </p:cNvPr>
          <p:cNvSpPr>
            <a:spLocks noGrp="1"/>
          </p:cNvSpPr>
          <p:nvPr>
            <p:ph type="body" sz="quarter" idx="37" hasCustomPrompt="1"/>
          </p:nvPr>
        </p:nvSpPr>
        <p:spPr>
          <a:xfrm>
            <a:off x="1734877" y="5357733"/>
            <a:ext cx="2011680" cy="692497"/>
          </a:xfrm>
          <a:prstGeom prst="rect">
            <a:avLst/>
          </a:prstGeom>
        </p:spPr>
        <p:txBody>
          <a:bodyPr wrap="square" lIns="91440">
            <a:spAutoFit/>
          </a:bodyPr>
          <a:lstStyle>
            <a:lvl1pPr marL="0" indent="0" algn="ctr">
              <a:spcBef>
                <a:spcPts val="0"/>
              </a:spcBef>
              <a:spcAft>
                <a:spcPts val="0"/>
              </a:spcAft>
              <a:buNone/>
              <a:defRPr lang="en-US" sz="15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2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2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46" name="Text Placeholder 34">
            <a:extLst>
              <a:ext uri="{FF2B5EF4-FFF2-40B4-BE49-F238E27FC236}">
                <a16:creationId xmlns:a16="http://schemas.microsoft.com/office/drawing/2014/main" id="{0BA68F68-CD2B-44B6-B8DB-58899333C88C}"/>
              </a:ext>
            </a:extLst>
          </p:cNvPr>
          <p:cNvSpPr>
            <a:spLocks noGrp="1"/>
          </p:cNvSpPr>
          <p:nvPr>
            <p:ph type="body" sz="quarter" idx="35" hasCustomPrompt="1"/>
          </p:nvPr>
        </p:nvSpPr>
        <p:spPr>
          <a:xfrm>
            <a:off x="3994606" y="5357733"/>
            <a:ext cx="2011680" cy="692497"/>
          </a:xfrm>
          <a:prstGeom prst="rect">
            <a:avLst/>
          </a:prstGeom>
        </p:spPr>
        <p:txBody>
          <a:bodyPr wrap="square" lIns="91440">
            <a:spAutoFit/>
          </a:bodyPr>
          <a:lstStyle>
            <a:lvl1pPr marL="0" indent="0" algn="ctr">
              <a:spcBef>
                <a:spcPts val="0"/>
              </a:spcBef>
              <a:spcAft>
                <a:spcPts val="0"/>
              </a:spcAft>
              <a:buNone/>
              <a:defRPr lang="en-US" sz="15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2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2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45" name="Text Placeholder 34">
            <a:extLst>
              <a:ext uri="{FF2B5EF4-FFF2-40B4-BE49-F238E27FC236}">
                <a16:creationId xmlns:a16="http://schemas.microsoft.com/office/drawing/2014/main" id="{98E38CDB-DFD2-4753-94B6-45128A89B663}"/>
              </a:ext>
            </a:extLst>
          </p:cNvPr>
          <p:cNvSpPr>
            <a:spLocks noGrp="1"/>
          </p:cNvSpPr>
          <p:nvPr>
            <p:ph type="body" sz="quarter" idx="34" hasCustomPrompt="1"/>
          </p:nvPr>
        </p:nvSpPr>
        <p:spPr>
          <a:xfrm>
            <a:off x="6254335" y="5357733"/>
            <a:ext cx="2011680" cy="692497"/>
          </a:xfrm>
          <a:prstGeom prst="rect">
            <a:avLst/>
          </a:prstGeom>
        </p:spPr>
        <p:txBody>
          <a:bodyPr wrap="square" lIns="91440">
            <a:spAutoFit/>
          </a:bodyPr>
          <a:lstStyle>
            <a:lvl1pPr marL="0" indent="0" algn="ctr">
              <a:spcBef>
                <a:spcPts val="0"/>
              </a:spcBef>
              <a:spcAft>
                <a:spcPts val="0"/>
              </a:spcAft>
              <a:buNone/>
              <a:defRPr lang="en-US" sz="15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2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2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47" name="Text Placeholder 34">
            <a:extLst>
              <a:ext uri="{FF2B5EF4-FFF2-40B4-BE49-F238E27FC236}">
                <a16:creationId xmlns:a16="http://schemas.microsoft.com/office/drawing/2014/main" id="{7CA6A119-5851-4C48-8696-CBE1218DD972}"/>
              </a:ext>
            </a:extLst>
          </p:cNvPr>
          <p:cNvSpPr>
            <a:spLocks noGrp="1"/>
          </p:cNvSpPr>
          <p:nvPr>
            <p:ph type="body" sz="quarter" idx="36" hasCustomPrompt="1"/>
          </p:nvPr>
        </p:nvSpPr>
        <p:spPr>
          <a:xfrm>
            <a:off x="8514065" y="5357733"/>
            <a:ext cx="2011680" cy="692497"/>
          </a:xfrm>
          <a:prstGeom prst="rect">
            <a:avLst/>
          </a:prstGeom>
        </p:spPr>
        <p:txBody>
          <a:bodyPr wrap="square" lIns="91440">
            <a:spAutoFit/>
          </a:bodyPr>
          <a:lstStyle>
            <a:lvl1pPr marL="0" indent="0" algn="ctr">
              <a:spcBef>
                <a:spcPts val="0"/>
              </a:spcBef>
              <a:spcAft>
                <a:spcPts val="0"/>
              </a:spcAft>
              <a:buNone/>
              <a:defRPr lang="en-US" sz="15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2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2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3" name="Picture Placeholder 2">
            <a:extLst>
              <a:ext uri="{FF2B5EF4-FFF2-40B4-BE49-F238E27FC236}">
                <a16:creationId xmlns:a16="http://schemas.microsoft.com/office/drawing/2014/main" id="{E9C3D7F6-5962-4153-9F47-D9BDD28394D8}"/>
              </a:ext>
            </a:extLst>
          </p:cNvPr>
          <p:cNvSpPr>
            <a:spLocks noGrp="1" noChangeAspect="1"/>
          </p:cNvSpPr>
          <p:nvPr>
            <p:ph type="pic" sz="quarter" idx="23"/>
          </p:nvPr>
        </p:nvSpPr>
        <p:spPr>
          <a:xfrm>
            <a:off x="5351507" y="1060160"/>
            <a:ext cx="1490643" cy="1490643"/>
          </a:xfrm>
          <a:prstGeom prst="ellipse">
            <a:avLst/>
          </a:prstGeom>
          <a:noFill/>
        </p:spPr>
        <p:txBody>
          <a:bodyPr anchor="ctr" anchorCtr="0"/>
          <a:lstStyle>
            <a:lvl1pPr marL="0" indent="0" algn="ctr">
              <a:buNone/>
              <a:defRPr sz="1000" b="0"/>
            </a:lvl1pPr>
          </a:lstStyle>
          <a:p>
            <a:r>
              <a:rPr lang="en-US" dirty="0"/>
              <a:t>Click icon to add picture</a:t>
            </a:r>
          </a:p>
        </p:txBody>
      </p:sp>
      <p:sp>
        <p:nvSpPr>
          <p:cNvPr id="40" name="Picture Placeholder 2">
            <a:extLst>
              <a:ext uri="{FF2B5EF4-FFF2-40B4-BE49-F238E27FC236}">
                <a16:creationId xmlns:a16="http://schemas.microsoft.com/office/drawing/2014/main" id="{D6270101-726C-4262-9C8F-D3E2CDF31C96}"/>
              </a:ext>
            </a:extLst>
          </p:cNvPr>
          <p:cNvSpPr>
            <a:spLocks noGrp="1" noChangeAspect="1"/>
          </p:cNvSpPr>
          <p:nvPr>
            <p:ph type="pic" sz="quarter" idx="29"/>
          </p:nvPr>
        </p:nvSpPr>
        <p:spPr>
          <a:xfrm>
            <a:off x="859969" y="1060160"/>
            <a:ext cx="1490643" cy="1490643"/>
          </a:xfrm>
          <a:prstGeom prst="ellipse">
            <a:avLst/>
          </a:prstGeom>
          <a:noFill/>
        </p:spPr>
        <p:txBody>
          <a:bodyPr anchor="ctr" anchorCtr="0"/>
          <a:lstStyle>
            <a:lvl1pPr marL="0" indent="0" algn="ctr">
              <a:buNone/>
              <a:defRPr sz="1000" b="0"/>
            </a:lvl1pPr>
          </a:lstStyle>
          <a:p>
            <a:r>
              <a:rPr lang="en-US" dirty="0"/>
              <a:t>Click icon to add picture</a:t>
            </a:r>
          </a:p>
        </p:txBody>
      </p:sp>
      <p:sp>
        <p:nvSpPr>
          <p:cNvPr id="41" name="Picture Placeholder 2">
            <a:extLst>
              <a:ext uri="{FF2B5EF4-FFF2-40B4-BE49-F238E27FC236}">
                <a16:creationId xmlns:a16="http://schemas.microsoft.com/office/drawing/2014/main" id="{AA8BA6E0-3403-4B43-AD72-11169934A818}"/>
              </a:ext>
            </a:extLst>
          </p:cNvPr>
          <p:cNvSpPr>
            <a:spLocks noGrp="1" noChangeAspect="1"/>
          </p:cNvSpPr>
          <p:nvPr>
            <p:ph type="pic" sz="quarter" idx="30"/>
          </p:nvPr>
        </p:nvSpPr>
        <p:spPr>
          <a:xfrm>
            <a:off x="3105738" y="1060160"/>
            <a:ext cx="1490643" cy="1490643"/>
          </a:xfrm>
          <a:prstGeom prst="ellipse">
            <a:avLst/>
          </a:prstGeom>
          <a:noFill/>
        </p:spPr>
        <p:txBody>
          <a:bodyPr anchor="ctr" anchorCtr="0"/>
          <a:lstStyle>
            <a:lvl1pPr marL="0" indent="0" algn="ctr">
              <a:buNone/>
              <a:defRPr sz="1000" b="0"/>
            </a:lvl1pPr>
          </a:lstStyle>
          <a:p>
            <a:r>
              <a:rPr lang="en-US" dirty="0"/>
              <a:t>Click icon to add picture</a:t>
            </a:r>
          </a:p>
        </p:txBody>
      </p:sp>
      <p:sp>
        <p:nvSpPr>
          <p:cNvPr id="42" name="Picture Placeholder 2">
            <a:extLst>
              <a:ext uri="{FF2B5EF4-FFF2-40B4-BE49-F238E27FC236}">
                <a16:creationId xmlns:a16="http://schemas.microsoft.com/office/drawing/2014/main" id="{BA7DEB0E-C986-4EEA-8098-5751B1645602}"/>
              </a:ext>
            </a:extLst>
          </p:cNvPr>
          <p:cNvSpPr>
            <a:spLocks noGrp="1" noChangeAspect="1"/>
          </p:cNvSpPr>
          <p:nvPr>
            <p:ph type="pic" sz="quarter" idx="31"/>
          </p:nvPr>
        </p:nvSpPr>
        <p:spPr>
          <a:xfrm>
            <a:off x="7597276" y="1060160"/>
            <a:ext cx="1490643" cy="1490643"/>
          </a:xfrm>
          <a:prstGeom prst="ellipse">
            <a:avLst/>
          </a:prstGeom>
          <a:noFill/>
        </p:spPr>
        <p:txBody>
          <a:bodyPr anchor="ctr" anchorCtr="0"/>
          <a:lstStyle>
            <a:lvl1pPr marL="0" indent="0" algn="ctr">
              <a:buNone/>
              <a:defRPr sz="1000" b="0"/>
            </a:lvl1pPr>
          </a:lstStyle>
          <a:p>
            <a:r>
              <a:rPr lang="en-US" dirty="0"/>
              <a:t>Click icon to add picture</a:t>
            </a:r>
          </a:p>
        </p:txBody>
      </p:sp>
      <p:sp>
        <p:nvSpPr>
          <p:cNvPr id="43" name="Picture Placeholder 2">
            <a:extLst>
              <a:ext uri="{FF2B5EF4-FFF2-40B4-BE49-F238E27FC236}">
                <a16:creationId xmlns:a16="http://schemas.microsoft.com/office/drawing/2014/main" id="{32B41EBB-3164-4641-923A-D151FCF165C6}"/>
              </a:ext>
            </a:extLst>
          </p:cNvPr>
          <p:cNvSpPr>
            <a:spLocks noGrp="1" noChangeAspect="1"/>
          </p:cNvSpPr>
          <p:nvPr>
            <p:ph type="pic" sz="quarter" idx="32"/>
          </p:nvPr>
        </p:nvSpPr>
        <p:spPr>
          <a:xfrm>
            <a:off x="9852983" y="1060160"/>
            <a:ext cx="1490643" cy="1490643"/>
          </a:xfrm>
          <a:prstGeom prst="ellipse">
            <a:avLst/>
          </a:prstGeom>
          <a:noFill/>
        </p:spPr>
        <p:txBody>
          <a:bodyPr anchor="ctr" anchorCtr="0"/>
          <a:lstStyle>
            <a:lvl1pPr marL="0" indent="0" algn="ctr">
              <a:buNone/>
              <a:defRPr sz="1000" b="0"/>
            </a:lvl1pPr>
          </a:lstStyle>
          <a:p>
            <a:r>
              <a:rPr lang="en-US" dirty="0"/>
              <a:t>Click icon to add picture</a:t>
            </a:r>
          </a:p>
        </p:txBody>
      </p:sp>
      <p:sp>
        <p:nvSpPr>
          <p:cNvPr id="44" name="Picture Placeholder 2">
            <a:extLst>
              <a:ext uri="{FF2B5EF4-FFF2-40B4-BE49-F238E27FC236}">
                <a16:creationId xmlns:a16="http://schemas.microsoft.com/office/drawing/2014/main" id="{D0AAFB99-F323-4EDF-9E01-70D0C1F1CEE1}"/>
              </a:ext>
            </a:extLst>
          </p:cNvPr>
          <p:cNvSpPr>
            <a:spLocks noGrp="1" noChangeAspect="1"/>
          </p:cNvSpPr>
          <p:nvPr>
            <p:ph type="pic" sz="quarter" idx="33"/>
          </p:nvPr>
        </p:nvSpPr>
        <p:spPr>
          <a:xfrm>
            <a:off x="6514854" y="3752341"/>
            <a:ext cx="1490643" cy="1490643"/>
          </a:xfrm>
          <a:prstGeom prst="ellipse">
            <a:avLst/>
          </a:prstGeom>
          <a:noFill/>
        </p:spPr>
        <p:txBody>
          <a:bodyPr anchor="ctr" anchorCtr="0"/>
          <a:lstStyle>
            <a:lvl1pPr marL="0" indent="0" algn="ctr">
              <a:buNone/>
              <a:defRPr sz="1000" b="0"/>
            </a:lvl1pPr>
          </a:lstStyle>
          <a:p>
            <a:r>
              <a:rPr lang="en-US" dirty="0"/>
              <a:t>Click icon to add picture</a:t>
            </a:r>
          </a:p>
        </p:txBody>
      </p:sp>
      <p:sp>
        <p:nvSpPr>
          <p:cNvPr id="49" name="Picture Placeholder 2">
            <a:extLst>
              <a:ext uri="{FF2B5EF4-FFF2-40B4-BE49-F238E27FC236}">
                <a16:creationId xmlns:a16="http://schemas.microsoft.com/office/drawing/2014/main" id="{267728BF-EF22-4C2B-8F9A-B65BAC1B0827}"/>
              </a:ext>
            </a:extLst>
          </p:cNvPr>
          <p:cNvSpPr>
            <a:spLocks noGrp="1" noChangeAspect="1"/>
          </p:cNvSpPr>
          <p:nvPr>
            <p:ph type="pic" sz="quarter" idx="38"/>
          </p:nvPr>
        </p:nvSpPr>
        <p:spPr>
          <a:xfrm>
            <a:off x="1995396" y="3752341"/>
            <a:ext cx="1490643" cy="1490643"/>
          </a:xfrm>
          <a:prstGeom prst="ellipse">
            <a:avLst/>
          </a:prstGeom>
          <a:noFill/>
        </p:spPr>
        <p:txBody>
          <a:bodyPr anchor="ctr" anchorCtr="0"/>
          <a:lstStyle>
            <a:lvl1pPr marL="0" indent="0" algn="ctr">
              <a:buNone/>
              <a:defRPr sz="1000" b="0"/>
            </a:lvl1pPr>
          </a:lstStyle>
          <a:p>
            <a:r>
              <a:rPr lang="en-US" dirty="0"/>
              <a:t>Click icon to add picture</a:t>
            </a:r>
          </a:p>
        </p:txBody>
      </p:sp>
      <p:sp>
        <p:nvSpPr>
          <p:cNvPr id="50" name="Picture Placeholder 2">
            <a:extLst>
              <a:ext uri="{FF2B5EF4-FFF2-40B4-BE49-F238E27FC236}">
                <a16:creationId xmlns:a16="http://schemas.microsoft.com/office/drawing/2014/main" id="{7D614A65-BFA3-41D5-9F06-1EFE077C97DA}"/>
              </a:ext>
            </a:extLst>
          </p:cNvPr>
          <p:cNvSpPr>
            <a:spLocks noGrp="1" noChangeAspect="1"/>
          </p:cNvSpPr>
          <p:nvPr>
            <p:ph type="pic" sz="quarter" idx="39"/>
          </p:nvPr>
        </p:nvSpPr>
        <p:spPr>
          <a:xfrm>
            <a:off x="4255125" y="3752341"/>
            <a:ext cx="1490643" cy="1490643"/>
          </a:xfrm>
          <a:prstGeom prst="ellipse">
            <a:avLst/>
          </a:prstGeom>
          <a:noFill/>
        </p:spPr>
        <p:txBody>
          <a:bodyPr anchor="ctr" anchorCtr="0"/>
          <a:lstStyle>
            <a:lvl1pPr marL="0" indent="0" algn="ctr">
              <a:buNone/>
              <a:defRPr sz="1000" b="0"/>
            </a:lvl1pPr>
          </a:lstStyle>
          <a:p>
            <a:r>
              <a:rPr lang="en-US" dirty="0"/>
              <a:t>Click icon to add picture</a:t>
            </a:r>
          </a:p>
        </p:txBody>
      </p:sp>
      <p:sp>
        <p:nvSpPr>
          <p:cNvPr id="51" name="Picture Placeholder 2">
            <a:extLst>
              <a:ext uri="{FF2B5EF4-FFF2-40B4-BE49-F238E27FC236}">
                <a16:creationId xmlns:a16="http://schemas.microsoft.com/office/drawing/2014/main" id="{114F113E-FFE7-47C1-83CA-E5AEF7C45EE4}"/>
              </a:ext>
            </a:extLst>
          </p:cNvPr>
          <p:cNvSpPr>
            <a:spLocks noGrp="1" noChangeAspect="1"/>
          </p:cNvSpPr>
          <p:nvPr>
            <p:ph type="pic" sz="quarter" idx="40"/>
          </p:nvPr>
        </p:nvSpPr>
        <p:spPr>
          <a:xfrm>
            <a:off x="8774584" y="3752341"/>
            <a:ext cx="1490643" cy="1490643"/>
          </a:xfrm>
          <a:prstGeom prst="ellipse">
            <a:avLst/>
          </a:prstGeom>
          <a:noFill/>
        </p:spPr>
        <p:txBody>
          <a:bodyPr anchor="ctr" anchorCtr="0"/>
          <a:lstStyle>
            <a:lvl1pPr marL="0" indent="0" algn="ctr">
              <a:buNone/>
              <a:defRPr sz="1000" b="0"/>
            </a:lvl1pPr>
          </a:lstStyle>
          <a:p>
            <a:r>
              <a:rPr lang="en-US" dirty="0"/>
              <a:t>Click icon to add picture</a:t>
            </a:r>
          </a:p>
        </p:txBody>
      </p:sp>
    </p:spTree>
    <p:extLst>
      <p:ext uri="{BB962C8B-B14F-4D97-AF65-F5344CB8AC3E}">
        <p14:creationId xmlns:p14="http://schemas.microsoft.com/office/powerpoint/2010/main" val="32144937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AFCFF-0CCE-4D3E-90D2-E6312B451C7B}"/>
              </a:ext>
            </a:extLst>
          </p:cNvPr>
          <p:cNvSpPr>
            <a:spLocks noGrp="1"/>
          </p:cNvSpPr>
          <p:nvPr>
            <p:ph type="title" hasCustomPrompt="1"/>
          </p:nvPr>
        </p:nvSpPr>
        <p:spPr/>
        <p:txBody>
          <a:bodyPr/>
          <a:lstStyle/>
          <a:p>
            <a:r>
              <a:rPr lang="en-US" dirty="0"/>
              <a:t>Section name  :  Page title</a:t>
            </a:r>
          </a:p>
        </p:txBody>
      </p:sp>
      <p:sp>
        <p:nvSpPr>
          <p:cNvPr id="38" name="Text Placeholder 34">
            <a:extLst>
              <a:ext uri="{FF2B5EF4-FFF2-40B4-BE49-F238E27FC236}">
                <a16:creationId xmlns:a16="http://schemas.microsoft.com/office/drawing/2014/main" id="{D9E2A0D2-3018-4122-A527-208C6476E928}"/>
              </a:ext>
            </a:extLst>
          </p:cNvPr>
          <p:cNvSpPr>
            <a:spLocks noGrp="1"/>
          </p:cNvSpPr>
          <p:nvPr>
            <p:ph type="body" sz="quarter" idx="27" hasCustomPrompt="1"/>
          </p:nvPr>
        </p:nvSpPr>
        <p:spPr>
          <a:xfrm>
            <a:off x="1059401" y="4191078"/>
            <a:ext cx="2667600" cy="892552"/>
          </a:xfrm>
          <a:prstGeom prst="rect">
            <a:avLst/>
          </a:prstGeom>
        </p:spPr>
        <p:txBody>
          <a:bodyPr wrap="square">
            <a:spAutoFit/>
          </a:bodyPr>
          <a:lstStyle>
            <a:lvl1pPr marL="0" indent="0" algn="ctr">
              <a:spcBef>
                <a:spcPts val="0"/>
              </a:spcBef>
              <a:spcAft>
                <a:spcPts val="0"/>
              </a:spcAft>
              <a:buNone/>
              <a:defRPr lang="en-US" sz="20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6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6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13" name="Text Placeholder 34">
            <a:extLst>
              <a:ext uri="{FF2B5EF4-FFF2-40B4-BE49-F238E27FC236}">
                <a16:creationId xmlns:a16="http://schemas.microsoft.com/office/drawing/2014/main" id="{107EB35F-5DF3-406A-A6F1-F66507AFDC9F}"/>
              </a:ext>
            </a:extLst>
          </p:cNvPr>
          <p:cNvSpPr>
            <a:spLocks noGrp="1"/>
          </p:cNvSpPr>
          <p:nvPr>
            <p:ph type="body" sz="quarter" idx="30" hasCustomPrompt="1"/>
          </p:nvPr>
        </p:nvSpPr>
        <p:spPr>
          <a:xfrm>
            <a:off x="4762200" y="4191078"/>
            <a:ext cx="2667600" cy="892552"/>
          </a:xfrm>
          <a:prstGeom prst="rect">
            <a:avLst/>
          </a:prstGeom>
        </p:spPr>
        <p:txBody>
          <a:bodyPr wrap="square">
            <a:spAutoFit/>
          </a:bodyPr>
          <a:lstStyle>
            <a:lvl1pPr marL="0" indent="0" algn="ctr">
              <a:spcBef>
                <a:spcPts val="0"/>
              </a:spcBef>
              <a:spcAft>
                <a:spcPts val="0"/>
              </a:spcAft>
              <a:buNone/>
              <a:defRPr lang="en-US" sz="20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6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6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52" name="Text Placeholder 34">
            <a:extLst>
              <a:ext uri="{FF2B5EF4-FFF2-40B4-BE49-F238E27FC236}">
                <a16:creationId xmlns:a16="http://schemas.microsoft.com/office/drawing/2014/main" id="{85E3F66C-26CB-4011-8B99-E39F3F9289E6}"/>
              </a:ext>
            </a:extLst>
          </p:cNvPr>
          <p:cNvSpPr>
            <a:spLocks noGrp="1"/>
          </p:cNvSpPr>
          <p:nvPr>
            <p:ph type="body" sz="quarter" idx="32" hasCustomPrompt="1"/>
          </p:nvPr>
        </p:nvSpPr>
        <p:spPr>
          <a:xfrm>
            <a:off x="8462509" y="4191078"/>
            <a:ext cx="2667600" cy="892552"/>
          </a:xfrm>
          <a:prstGeom prst="rect">
            <a:avLst/>
          </a:prstGeom>
        </p:spPr>
        <p:txBody>
          <a:bodyPr wrap="square">
            <a:spAutoFit/>
          </a:bodyPr>
          <a:lstStyle>
            <a:lvl1pPr marL="0" indent="0" algn="ctr">
              <a:spcBef>
                <a:spcPts val="0"/>
              </a:spcBef>
              <a:spcAft>
                <a:spcPts val="0"/>
              </a:spcAft>
              <a:buNone/>
              <a:defRPr lang="en-US" sz="2000" b="1" kern="1200" dirty="0" smtClean="0">
                <a:solidFill>
                  <a:srgbClr val="EB702D"/>
                </a:solidFill>
                <a:latin typeface="Roboto"/>
                <a:ea typeface="+mn-ea"/>
                <a:cs typeface="Roboto"/>
              </a:defRPr>
            </a:lvl1pPr>
            <a:lvl2pPr marL="0" indent="0" algn="ctr">
              <a:spcBef>
                <a:spcPts val="0"/>
              </a:spcBef>
              <a:spcAft>
                <a:spcPts val="0"/>
              </a:spcAft>
              <a:buFont typeface="Arial" panose="020B0604020202020204" pitchFamily="34" charset="0"/>
              <a:buNone/>
              <a:defRPr lang="en-US" sz="1600" b="1" kern="1200" dirty="0" smtClean="0">
                <a:solidFill>
                  <a:schemeClr val="tx1"/>
                </a:solidFill>
                <a:latin typeface="Roboto"/>
                <a:ea typeface="+mn-ea"/>
                <a:cs typeface="Roboto"/>
              </a:defRPr>
            </a:lvl2pPr>
            <a:lvl3pPr marL="0" indent="0" algn="ctr">
              <a:spcBef>
                <a:spcPts val="0"/>
              </a:spcBef>
              <a:spcAft>
                <a:spcPts val="0"/>
              </a:spcAft>
              <a:buFont typeface="Arial" panose="020B0604020202020204" pitchFamily="34" charset="0"/>
              <a:buNone/>
              <a:defRPr lang="en-US" sz="1600" kern="1200" dirty="0" smtClean="0">
                <a:solidFill>
                  <a:schemeClr val="tx1"/>
                </a:solidFill>
                <a:latin typeface="Roboto"/>
                <a:ea typeface="+mn-ea"/>
                <a:cs typeface="Roboto"/>
              </a:defRPr>
            </a:lvl3pPr>
          </a:lstStyle>
          <a:p>
            <a:pPr lvl="0"/>
            <a:r>
              <a:rPr lang="en-US" dirty="0"/>
              <a:t>First </a:t>
            </a:r>
            <a:r>
              <a:rPr lang="en-US" dirty="0" err="1"/>
              <a:t>Lastname</a:t>
            </a:r>
            <a:endParaRPr lang="en-US" dirty="0"/>
          </a:p>
          <a:p>
            <a:pPr lvl="1"/>
            <a:r>
              <a:rPr lang="en-US" dirty="0"/>
              <a:t>Role at NORC</a:t>
            </a:r>
          </a:p>
          <a:p>
            <a:pPr lvl="2"/>
            <a:r>
              <a:rPr lang="en-US" dirty="0"/>
              <a:t>Department</a:t>
            </a:r>
          </a:p>
        </p:txBody>
      </p:sp>
      <p:sp>
        <p:nvSpPr>
          <p:cNvPr id="40" name="Picture Placeholder 2">
            <a:extLst>
              <a:ext uri="{FF2B5EF4-FFF2-40B4-BE49-F238E27FC236}">
                <a16:creationId xmlns:a16="http://schemas.microsoft.com/office/drawing/2014/main" id="{D6270101-726C-4262-9C8F-D3E2CDF31C96}"/>
              </a:ext>
            </a:extLst>
          </p:cNvPr>
          <p:cNvSpPr>
            <a:spLocks noGrp="1" noChangeAspect="1"/>
          </p:cNvSpPr>
          <p:nvPr>
            <p:ph type="pic" sz="quarter" idx="29"/>
          </p:nvPr>
        </p:nvSpPr>
        <p:spPr>
          <a:xfrm>
            <a:off x="1434939" y="1804530"/>
            <a:ext cx="1972813" cy="1972813"/>
          </a:xfrm>
          <a:prstGeom prst="ellipse">
            <a:avLst/>
          </a:prstGeom>
          <a:noFill/>
        </p:spPr>
        <p:txBody>
          <a:bodyPr anchor="ctr" anchorCtr="0"/>
          <a:lstStyle>
            <a:lvl1pPr marL="0" indent="0" algn="ctr">
              <a:buFontTx/>
              <a:buNone/>
              <a:defRPr sz="1200" b="0"/>
            </a:lvl1pPr>
          </a:lstStyle>
          <a:p>
            <a:r>
              <a:rPr lang="en-US" dirty="0"/>
              <a:t>Click icon to add picture</a:t>
            </a:r>
          </a:p>
        </p:txBody>
      </p:sp>
      <p:sp>
        <p:nvSpPr>
          <p:cNvPr id="33" name="Picture Placeholder 2">
            <a:extLst>
              <a:ext uri="{FF2B5EF4-FFF2-40B4-BE49-F238E27FC236}">
                <a16:creationId xmlns:a16="http://schemas.microsoft.com/office/drawing/2014/main" id="{79AB6FE3-492D-4BF8-A7E2-5519194F5B9D}"/>
              </a:ext>
            </a:extLst>
          </p:cNvPr>
          <p:cNvSpPr>
            <a:spLocks noGrp="1" noChangeAspect="1"/>
          </p:cNvSpPr>
          <p:nvPr>
            <p:ph type="pic" sz="quarter" idx="31"/>
          </p:nvPr>
        </p:nvSpPr>
        <p:spPr>
          <a:xfrm>
            <a:off x="5136908" y="1804530"/>
            <a:ext cx="1972813" cy="1972813"/>
          </a:xfrm>
          <a:prstGeom prst="ellipse">
            <a:avLst/>
          </a:prstGeom>
          <a:noFill/>
        </p:spPr>
        <p:txBody>
          <a:bodyPr anchor="ctr" anchorCtr="0"/>
          <a:lstStyle>
            <a:lvl1pPr marL="0" indent="0" algn="ctr">
              <a:buFontTx/>
              <a:buNone/>
              <a:defRPr sz="1200" b="0"/>
            </a:lvl1pPr>
          </a:lstStyle>
          <a:p>
            <a:r>
              <a:rPr lang="en-US" dirty="0"/>
              <a:t>Click icon to add picture</a:t>
            </a:r>
          </a:p>
        </p:txBody>
      </p:sp>
      <p:sp>
        <p:nvSpPr>
          <p:cNvPr id="53" name="Picture Placeholder 2">
            <a:extLst>
              <a:ext uri="{FF2B5EF4-FFF2-40B4-BE49-F238E27FC236}">
                <a16:creationId xmlns:a16="http://schemas.microsoft.com/office/drawing/2014/main" id="{DCAE5250-FF84-4DA8-BD73-2B5FBDE043F6}"/>
              </a:ext>
            </a:extLst>
          </p:cNvPr>
          <p:cNvSpPr>
            <a:spLocks noGrp="1" noChangeAspect="1"/>
          </p:cNvSpPr>
          <p:nvPr>
            <p:ph type="pic" sz="quarter" idx="33"/>
          </p:nvPr>
        </p:nvSpPr>
        <p:spPr>
          <a:xfrm>
            <a:off x="8838878" y="1804530"/>
            <a:ext cx="1972813" cy="1972813"/>
          </a:xfrm>
          <a:prstGeom prst="ellipse">
            <a:avLst/>
          </a:prstGeom>
          <a:noFill/>
        </p:spPr>
        <p:txBody>
          <a:bodyPr anchor="ctr" anchorCtr="0"/>
          <a:lstStyle>
            <a:lvl1pPr marL="0" indent="0" algn="ctr">
              <a:buFontTx/>
              <a:buNone/>
              <a:defRPr sz="1200" b="0"/>
            </a:lvl1pPr>
          </a:lstStyle>
          <a:p>
            <a:r>
              <a:rPr lang="en-US" dirty="0"/>
              <a:t>Click icon to add picture</a:t>
            </a:r>
          </a:p>
        </p:txBody>
      </p:sp>
    </p:spTree>
    <p:extLst>
      <p:ext uri="{BB962C8B-B14F-4D97-AF65-F5344CB8AC3E}">
        <p14:creationId xmlns:p14="http://schemas.microsoft.com/office/powerpoint/2010/main" val="31053256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am 4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ECF80-6D95-421F-9271-B53158395D4C}"/>
              </a:ext>
            </a:extLst>
          </p:cNvPr>
          <p:cNvSpPr>
            <a:spLocks noGrp="1"/>
          </p:cNvSpPr>
          <p:nvPr>
            <p:ph type="title" hasCustomPrompt="1"/>
          </p:nvPr>
        </p:nvSpPr>
        <p:spPr/>
        <p:txBody>
          <a:bodyPr/>
          <a:lstStyle/>
          <a:p>
            <a:r>
              <a:rPr lang="en-US" dirty="0"/>
              <a:t>Section name  :  Page title</a:t>
            </a:r>
          </a:p>
        </p:txBody>
      </p:sp>
      <p:sp>
        <p:nvSpPr>
          <p:cNvPr id="18" name="Text Placeholder 2">
            <a:extLst>
              <a:ext uri="{FF2B5EF4-FFF2-40B4-BE49-F238E27FC236}">
                <a16:creationId xmlns:a16="http://schemas.microsoft.com/office/drawing/2014/main" id="{67F4959E-D7A4-4B79-BA61-5F20142F4EE1}"/>
              </a:ext>
            </a:extLst>
          </p:cNvPr>
          <p:cNvSpPr>
            <a:spLocks noGrp="1"/>
          </p:cNvSpPr>
          <p:nvPr>
            <p:ph type="body" sz="quarter" idx="37" hasCustomPrompt="1"/>
          </p:nvPr>
        </p:nvSpPr>
        <p:spPr>
          <a:xfrm>
            <a:off x="2594064" y="1156737"/>
            <a:ext cx="3200400" cy="1699227"/>
          </a:xfrm>
        </p:spPr>
        <p:txBody>
          <a:bodyPr wrap="square">
            <a:noAutofit/>
          </a:bodyPr>
          <a:lstStyle>
            <a:lvl1pPr marL="0" indent="0">
              <a:spcBef>
                <a:spcPts val="0"/>
              </a:spcBef>
              <a:spcAft>
                <a:spcPts val="0"/>
              </a:spcAft>
              <a:buFontTx/>
              <a:buNone/>
              <a:defRPr sz="1800" b="1" baseline="0">
                <a:latin typeface="Roboto" pitchFamily="2" charset="0"/>
                <a:ea typeface="Roboto" pitchFamily="2" charset="0"/>
              </a:defRPr>
            </a:lvl1pPr>
            <a:lvl2pPr marL="0">
              <a:spcBef>
                <a:spcPts val="0"/>
              </a:spcBef>
              <a:spcAft>
                <a:spcPts val="1600"/>
              </a:spcAft>
              <a:buFontTx/>
              <a:buNone/>
              <a:defRPr sz="1400" b="1">
                <a:solidFill>
                  <a:schemeClr val="tx1"/>
                </a:solidFill>
                <a:latin typeface="Roboto" pitchFamily="2" charset="0"/>
                <a:ea typeface="Roboto" pitchFamily="2" charset="0"/>
              </a:defRPr>
            </a:lvl2pPr>
            <a:lvl3pPr marL="0" indent="0">
              <a:spcBef>
                <a:spcPts val="0"/>
              </a:spcBef>
              <a:spcAft>
                <a:spcPts val="300"/>
              </a:spcAft>
              <a:buFontTx/>
              <a:buNone/>
              <a:defRPr sz="1600" b="1">
                <a:solidFill>
                  <a:schemeClr val="tx2"/>
                </a:solidFill>
                <a:latin typeface="Roboto" pitchFamily="2" charset="0"/>
                <a:ea typeface="Roboto" pitchFamily="2" charset="0"/>
              </a:defRPr>
            </a:lvl3pPr>
            <a:lvl4pPr marL="0" indent="-1588">
              <a:spcBef>
                <a:spcPts val="0"/>
              </a:spcBef>
              <a:spcAft>
                <a:spcPts val="600"/>
              </a:spcAft>
              <a:buFontTx/>
              <a:buNone/>
              <a:defRPr sz="1600" b="0">
                <a:solidFill>
                  <a:schemeClr val="bg2">
                    <a:lumMod val="75000"/>
                  </a:schemeClr>
                </a:solidFill>
                <a:latin typeface="Roboto" pitchFamily="2" charset="0"/>
                <a:ea typeface="Roboto" pitchFamily="2" charset="0"/>
              </a:defRPr>
            </a:lvl4pPr>
            <a:lvl5pPr marL="0" marR="0" indent="-1588" algn="l" defTabSz="914400" rtl="0" eaLnBrk="1" fontAlgn="base" latinLnBrk="0" hangingPunct="1">
              <a:lnSpc>
                <a:spcPct val="100000"/>
              </a:lnSpc>
              <a:spcBef>
                <a:spcPts val="0"/>
              </a:spcBef>
              <a:spcAft>
                <a:spcPts val="0"/>
              </a:spcAft>
              <a:buClrTx/>
              <a:buSzTx/>
              <a:buFontTx/>
              <a:buNone/>
              <a:tabLst/>
              <a:defRPr sz="1400" b="1" i="1">
                <a:solidFill>
                  <a:schemeClr val="bg2">
                    <a:lumMod val="75000"/>
                  </a:schemeClr>
                </a:solidFill>
                <a:latin typeface="Roboto" pitchFamily="2" charset="0"/>
                <a:ea typeface="Roboto" pitchFamily="2" charset="0"/>
              </a:defRPr>
            </a:lvl5pPr>
            <a:lvl6pPr marL="0" indent="0">
              <a:buNone/>
              <a:defRPr sz="1400" b="0">
                <a:solidFill>
                  <a:schemeClr val="bg2">
                    <a:lumMod val="75000"/>
                  </a:schemeClr>
                </a:solidFill>
              </a:defRPr>
            </a:lvl6pPr>
          </a:lstStyle>
          <a:p>
            <a:pPr lvl="0"/>
            <a:r>
              <a:rPr lang="en-US" dirty="0"/>
              <a:t>First </a:t>
            </a:r>
            <a:r>
              <a:rPr lang="en-US" dirty="0" err="1"/>
              <a:t>LastName</a:t>
            </a:r>
            <a:endParaRPr lang="en-US" dirty="0"/>
          </a:p>
          <a:p>
            <a:pPr lvl="1"/>
            <a:r>
              <a:rPr lang="en-US" dirty="0"/>
              <a:t>Role at NORC</a:t>
            </a:r>
          </a:p>
          <a:p>
            <a:pPr lvl="2"/>
            <a:r>
              <a:rPr lang="en-US" dirty="0"/>
              <a:t>Expertise</a:t>
            </a:r>
          </a:p>
          <a:p>
            <a:pPr lvl="3"/>
            <a:r>
              <a:rPr lang="en-US" dirty="0"/>
              <a:t>Details</a:t>
            </a:r>
          </a:p>
          <a:p>
            <a:pPr lvl="4"/>
            <a:r>
              <a:rPr lang="en-US" dirty="0"/>
              <a:t>Previously</a:t>
            </a:r>
          </a:p>
          <a:p>
            <a:pPr lvl="5"/>
            <a:r>
              <a:rPr lang="en-US" dirty="0"/>
              <a:t>Details</a:t>
            </a:r>
          </a:p>
        </p:txBody>
      </p:sp>
      <p:sp>
        <p:nvSpPr>
          <p:cNvPr id="15" name="Text Placeholder 2">
            <a:extLst>
              <a:ext uri="{FF2B5EF4-FFF2-40B4-BE49-F238E27FC236}">
                <a16:creationId xmlns:a16="http://schemas.microsoft.com/office/drawing/2014/main" id="{2A663E54-A8B2-41F1-A69A-944F8D8894BF}"/>
              </a:ext>
            </a:extLst>
          </p:cNvPr>
          <p:cNvSpPr>
            <a:spLocks noGrp="1"/>
          </p:cNvSpPr>
          <p:nvPr>
            <p:ph type="body" sz="quarter" idx="38" hasCustomPrompt="1"/>
          </p:nvPr>
        </p:nvSpPr>
        <p:spPr>
          <a:xfrm>
            <a:off x="2594064" y="3901434"/>
            <a:ext cx="3200400" cy="1699227"/>
          </a:xfrm>
        </p:spPr>
        <p:txBody>
          <a:bodyPr wrap="square">
            <a:noAutofit/>
          </a:bodyPr>
          <a:lstStyle>
            <a:lvl1pPr marL="0" indent="0">
              <a:spcBef>
                <a:spcPts val="0"/>
              </a:spcBef>
              <a:spcAft>
                <a:spcPts val="0"/>
              </a:spcAft>
              <a:buFontTx/>
              <a:buNone/>
              <a:defRPr sz="1800" b="1" baseline="0">
                <a:latin typeface="Roboto" pitchFamily="2" charset="0"/>
                <a:ea typeface="Roboto" pitchFamily="2" charset="0"/>
              </a:defRPr>
            </a:lvl1pPr>
            <a:lvl2pPr marL="0">
              <a:spcBef>
                <a:spcPts val="0"/>
              </a:spcBef>
              <a:spcAft>
                <a:spcPts val="1600"/>
              </a:spcAft>
              <a:buFontTx/>
              <a:buNone/>
              <a:defRPr sz="1400" b="1">
                <a:solidFill>
                  <a:schemeClr val="tx1"/>
                </a:solidFill>
                <a:latin typeface="Roboto" pitchFamily="2" charset="0"/>
                <a:ea typeface="Roboto" pitchFamily="2" charset="0"/>
              </a:defRPr>
            </a:lvl2pPr>
            <a:lvl3pPr marL="0" indent="0">
              <a:spcBef>
                <a:spcPts val="0"/>
              </a:spcBef>
              <a:spcAft>
                <a:spcPts val="300"/>
              </a:spcAft>
              <a:buFontTx/>
              <a:buNone/>
              <a:defRPr sz="1600" b="1">
                <a:solidFill>
                  <a:schemeClr val="tx2"/>
                </a:solidFill>
                <a:latin typeface="Roboto" pitchFamily="2" charset="0"/>
                <a:ea typeface="Roboto" pitchFamily="2" charset="0"/>
              </a:defRPr>
            </a:lvl3pPr>
            <a:lvl4pPr marL="0" indent="-1588">
              <a:spcBef>
                <a:spcPts val="0"/>
              </a:spcBef>
              <a:spcAft>
                <a:spcPts val="600"/>
              </a:spcAft>
              <a:buFontTx/>
              <a:buNone/>
              <a:defRPr sz="1600" b="0">
                <a:solidFill>
                  <a:schemeClr val="bg2">
                    <a:lumMod val="75000"/>
                  </a:schemeClr>
                </a:solidFill>
                <a:latin typeface="Roboto" pitchFamily="2" charset="0"/>
                <a:ea typeface="Roboto" pitchFamily="2" charset="0"/>
              </a:defRPr>
            </a:lvl4pPr>
            <a:lvl5pPr marL="0" marR="0" indent="-1588" algn="l" defTabSz="914400" rtl="0" eaLnBrk="1" fontAlgn="base" latinLnBrk="0" hangingPunct="1">
              <a:lnSpc>
                <a:spcPct val="100000"/>
              </a:lnSpc>
              <a:spcBef>
                <a:spcPts val="0"/>
              </a:spcBef>
              <a:spcAft>
                <a:spcPts val="0"/>
              </a:spcAft>
              <a:buClrTx/>
              <a:buSzTx/>
              <a:buFontTx/>
              <a:buNone/>
              <a:tabLst/>
              <a:defRPr sz="1400" b="1" i="1">
                <a:solidFill>
                  <a:schemeClr val="bg2">
                    <a:lumMod val="75000"/>
                  </a:schemeClr>
                </a:solidFill>
                <a:latin typeface="Roboto" pitchFamily="2" charset="0"/>
                <a:ea typeface="Roboto" pitchFamily="2" charset="0"/>
              </a:defRPr>
            </a:lvl5pPr>
            <a:lvl6pPr marL="0" indent="0">
              <a:buNone/>
              <a:defRPr sz="1400" b="0">
                <a:solidFill>
                  <a:schemeClr val="bg2">
                    <a:lumMod val="75000"/>
                  </a:schemeClr>
                </a:solidFill>
              </a:defRPr>
            </a:lvl6pPr>
          </a:lstStyle>
          <a:p>
            <a:pPr lvl="0"/>
            <a:r>
              <a:rPr lang="en-US" dirty="0"/>
              <a:t>First </a:t>
            </a:r>
            <a:r>
              <a:rPr lang="en-US" dirty="0" err="1"/>
              <a:t>LastName</a:t>
            </a:r>
            <a:endParaRPr lang="en-US" dirty="0"/>
          </a:p>
          <a:p>
            <a:pPr lvl="1"/>
            <a:r>
              <a:rPr lang="en-US" dirty="0"/>
              <a:t>Role at NORC</a:t>
            </a:r>
          </a:p>
          <a:p>
            <a:pPr lvl="2"/>
            <a:r>
              <a:rPr lang="en-US" dirty="0"/>
              <a:t>Expertise</a:t>
            </a:r>
          </a:p>
          <a:p>
            <a:pPr lvl="3"/>
            <a:r>
              <a:rPr lang="en-US" dirty="0"/>
              <a:t>Details</a:t>
            </a:r>
          </a:p>
          <a:p>
            <a:pPr lvl="4"/>
            <a:r>
              <a:rPr lang="en-US" dirty="0"/>
              <a:t>Previously</a:t>
            </a:r>
          </a:p>
          <a:p>
            <a:pPr lvl="5"/>
            <a:r>
              <a:rPr lang="en-US" dirty="0"/>
              <a:t>Details</a:t>
            </a:r>
          </a:p>
        </p:txBody>
      </p:sp>
      <p:sp>
        <p:nvSpPr>
          <p:cNvPr id="16" name="Text Placeholder 2">
            <a:extLst>
              <a:ext uri="{FF2B5EF4-FFF2-40B4-BE49-F238E27FC236}">
                <a16:creationId xmlns:a16="http://schemas.microsoft.com/office/drawing/2014/main" id="{26B959C2-7E0D-4778-964D-AE8B8F2EE6D8}"/>
              </a:ext>
            </a:extLst>
          </p:cNvPr>
          <p:cNvSpPr>
            <a:spLocks noGrp="1"/>
          </p:cNvSpPr>
          <p:nvPr>
            <p:ph type="body" sz="quarter" idx="39" hasCustomPrompt="1"/>
          </p:nvPr>
        </p:nvSpPr>
        <p:spPr>
          <a:xfrm>
            <a:off x="8285163" y="1167623"/>
            <a:ext cx="3200400" cy="1699227"/>
          </a:xfrm>
        </p:spPr>
        <p:txBody>
          <a:bodyPr wrap="square">
            <a:noAutofit/>
          </a:bodyPr>
          <a:lstStyle>
            <a:lvl1pPr marL="0" indent="0">
              <a:spcBef>
                <a:spcPts val="0"/>
              </a:spcBef>
              <a:spcAft>
                <a:spcPts val="0"/>
              </a:spcAft>
              <a:buFontTx/>
              <a:buNone/>
              <a:defRPr sz="1800" b="1" baseline="0">
                <a:latin typeface="Roboto" pitchFamily="2" charset="0"/>
                <a:ea typeface="Roboto" pitchFamily="2" charset="0"/>
              </a:defRPr>
            </a:lvl1pPr>
            <a:lvl2pPr marL="0">
              <a:spcBef>
                <a:spcPts val="0"/>
              </a:spcBef>
              <a:spcAft>
                <a:spcPts val="1600"/>
              </a:spcAft>
              <a:buFontTx/>
              <a:buNone/>
              <a:defRPr sz="1400" b="1">
                <a:solidFill>
                  <a:schemeClr val="tx1"/>
                </a:solidFill>
                <a:latin typeface="Roboto" pitchFamily="2" charset="0"/>
                <a:ea typeface="Roboto" pitchFamily="2" charset="0"/>
              </a:defRPr>
            </a:lvl2pPr>
            <a:lvl3pPr marL="0" indent="0">
              <a:spcBef>
                <a:spcPts val="0"/>
              </a:spcBef>
              <a:spcAft>
                <a:spcPts val="300"/>
              </a:spcAft>
              <a:buFontTx/>
              <a:buNone/>
              <a:defRPr sz="1600" b="1">
                <a:solidFill>
                  <a:schemeClr val="tx2"/>
                </a:solidFill>
                <a:latin typeface="Roboto" pitchFamily="2" charset="0"/>
                <a:ea typeface="Roboto" pitchFamily="2" charset="0"/>
              </a:defRPr>
            </a:lvl3pPr>
            <a:lvl4pPr marL="0" indent="-1588">
              <a:spcBef>
                <a:spcPts val="0"/>
              </a:spcBef>
              <a:spcAft>
                <a:spcPts val="600"/>
              </a:spcAft>
              <a:buFontTx/>
              <a:buNone/>
              <a:defRPr sz="1600" b="0">
                <a:solidFill>
                  <a:schemeClr val="bg2">
                    <a:lumMod val="75000"/>
                  </a:schemeClr>
                </a:solidFill>
                <a:latin typeface="Roboto" pitchFamily="2" charset="0"/>
                <a:ea typeface="Roboto" pitchFamily="2" charset="0"/>
              </a:defRPr>
            </a:lvl4pPr>
            <a:lvl5pPr marL="0" marR="0" indent="-1588" algn="l" defTabSz="914400" rtl="0" eaLnBrk="1" fontAlgn="base" latinLnBrk="0" hangingPunct="1">
              <a:lnSpc>
                <a:spcPct val="100000"/>
              </a:lnSpc>
              <a:spcBef>
                <a:spcPts val="0"/>
              </a:spcBef>
              <a:spcAft>
                <a:spcPts val="0"/>
              </a:spcAft>
              <a:buClrTx/>
              <a:buSzTx/>
              <a:buFontTx/>
              <a:buNone/>
              <a:tabLst/>
              <a:defRPr sz="1400" b="1" i="1">
                <a:solidFill>
                  <a:schemeClr val="bg2">
                    <a:lumMod val="75000"/>
                  </a:schemeClr>
                </a:solidFill>
                <a:latin typeface="Roboto" pitchFamily="2" charset="0"/>
                <a:ea typeface="Roboto" pitchFamily="2" charset="0"/>
              </a:defRPr>
            </a:lvl5pPr>
            <a:lvl6pPr marL="0" indent="0">
              <a:buNone/>
              <a:defRPr sz="1400" b="0">
                <a:solidFill>
                  <a:schemeClr val="bg2">
                    <a:lumMod val="75000"/>
                  </a:schemeClr>
                </a:solidFill>
              </a:defRPr>
            </a:lvl6pPr>
          </a:lstStyle>
          <a:p>
            <a:pPr lvl="0"/>
            <a:r>
              <a:rPr lang="en-US" dirty="0"/>
              <a:t>First </a:t>
            </a:r>
            <a:r>
              <a:rPr lang="en-US" dirty="0" err="1"/>
              <a:t>LastName</a:t>
            </a:r>
            <a:endParaRPr lang="en-US" dirty="0"/>
          </a:p>
          <a:p>
            <a:pPr lvl="1"/>
            <a:r>
              <a:rPr lang="en-US" dirty="0"/>
              <a:t>Role at NORC</a:t>
            </a:r>
          </a:p>
          <a:p>
            <a:pPr lvl="2"/>
            <a:r>
              <a:rPr lang="en-US" dirty="0"/>
              <a:t>Expertise</a:t>
            </a:r>
          </a:p>
          <a:p>
            <a:pPr lvl="3"/>
            <a:r>
              <a:rPr lang="en-US" dirty="0"/>
              <a:t>Details</a:t>
            </a:r>
          </a:p>
          <a:p>
            <a:pPr lvl="4"/>
            <a:r>
              <a:rPr lang="en-US" dirty="0"/>
              <a:t>Previously</a:t>
            </a:r>
          </a:p>
          <a:p>
            <a:pPr lvl="5"/>
            <a:r>
              <a:rPr lang="en-US" dirty="0"/>
              <a:t>Details</a:t>
            </a:r>
          </a:p>
        </p:txBody>
      </p:sp>
      <p:sp>
        <p:nvSpPr>
          <p:cNvPr id="22" name="Text Placeholder 2">
            <a:extLst>
              <a:ext uri="{FF2B5EF4-FFF2-40B4-BE49-F238E27FC236}">
                <a16:creationId xmlns:a16="http://schemas.microsoft.com/office/drawing/2014/main" id="{94B9BB3D-40B4-4508-9C69-2FA0B01803CD}"/>
              </a:ext>
            </a:extLst>
          </p:cNvPr>
          <p:cNvSpPr>
            <a:spLocks noGrp="1"/>
          </p:cNvSpPr>
          <p:nvPr>
            <p:ph type="body" sz="quarter" idx="40" hasCustomPrompt="1"/>
          </p:nvPr>
        </p:nvSpPr>
        <p:spPr>
          <a:xfrm>
            <a:off x="8285163" y="3901434"/>
            <a:ext cx="3200400" cy="1699227"/>
          </a:xfrm>
        </p:spPr>
        <p:txBody>
          <a:bodyPr wrap="square">
            <a:noAutofit/>
          </a:bodyPr>
          <a:lstStyle>
            <a:lvl1pPr marL="0" indent="0">
              <a:spcBef>
                <a:spcPts val="0"/>
              </a:spcBef>
              <a:spcAft>
                <a:spcPts val="0"/>
              </a:spcAft>
              <a:buFontTx/>
              <a:buNone/>
              <a:defRPr sz="1800" b="1" baseline="0">
                <a:latin typeface="Roboto" pitchFamily="2" charset="0"/>
                <a:ea typeface="Roboto" pitchFamily="2" charset="0"/>
              </a:defRPr>
            </a:lvl1pPr>
            <a:lvl2pPr marL="0">
              <a:spcBef>
                <a:spcPts val="0"/>
              </a:spcBef>
              <a:spcAft>
                <a:spcPts val="1600"/>
              </a:spcAft>
              <a:buFontTx/>
              <a:buNone/>
              <a:defRPr sz="1400" b="1">
                <a:solidFill>
                  <a:schemeClr val="tx1"/>
                </a:solidFill>
                <a:latin typeface="Roboto" pitchFamily="2" charset="0"/>
                <a:ea typeface="Roboto" pitchFamily="2" charset="0"/>
              </a:defRPr>
            </a:lvl2pPr>
            <a:lvl3pPr marL="0" indent="0">
              <a:spcBef>
                <a:spcPts val="0"/>
              </a:spcBef>
              <a:spcAft>
                <a:spcPts val="300"/>
              </a:spcAft>
              <a:buFontTx/>
              <a:buNone/>
              <a:defRPr sz="1600" b="1">
                <a:solidFill>
                  <a:schemeClr val="tx2"/>
                </a:solidFill>
                <a:latin typeface="Roboto" pitchFamily="2" charset="0"/>
                <a:ea typeface="Roboto" pitchFamily="2" charset="0"/>
              </a:defRPr>
            </a:lvl3pPr>
            <a:lvl4pPr marL="0" indent="-1588">
              <a:spcBef>
                <a:spcPts val="0"/>
              </a:spcBef>
              <a:spcAft>
                <a:spcPts val="600"/>
              </a:spcAft>
              <a:buFontTx/>
              <a:buNone/>
              <a:defRPr sz="1600" b="0">
                <a:solidFill>
                  <a:schemeClr val="bg2">
                    <a:lumMod val="75000"/>
                  </a:schemeClr>
                </a:solidFill>
                <a:latin typeface="Roboto" pitchFamily="2" charset="0"/>
                <a:ea typeface="Roboto" pitchFamily="2" charset="0"/>
              </a:defRPr>
            </a:lvl4pPr>
            <a:lvl5pPr marL="0" marR="0" indent="-1588" algn="l" defTabSz="914400" rtl="0" eaLnBrk="1" fontAlgn="base" latinLnBrk="0" hangingPunct="1">
              <a:lnSpc>
                <a:spcPct val="100000"/>
              </a:lnSpc>
              <a:spcBef>
                <a:spcPts val="0"/>
              </a:spcBef>
              <a:spcAft>
                <a:spcPts val="0"/>
              </a:spcAft>
              <a:buClrTx/>
              <a:buSzTx/>
              <a:buFontTx/>
              <a:buNone/>
              <a:tabLst/>
              <a:defRPr sz="1400" b="1" i="1">
                <a:solidFill>
                  <a:schemeClr val="bg2">
                    <a:lumMod val="75000"/>
                  </a:schemeClr>
                </a:solidFill>
                <a:latin typeface="Roboto" pitchFamily="2" charset="0"/>
                <a:ea typeface="Roboto" pitchFamily="2" charset="0"/>
              </a:defRPr>
            </a:lvl5pPr>
            <a:lvl6pPr marL="0" indent="0">
              <a:buNone/>
              <a:defRPr sz="1400" b="0">
                <a:solidFill>
                  <a:schemeClr val="bg2">
                    <a:lumMod val="75000"/>
                  </a:schemeClr>
                </a:solidFill>
              </a:defRPr>
            </a:lvl6pPr>
          </a:lstStyle>
          <a:p>
            <a:pPr lvl="0"/>
            <a:r>
              <a:rPr lang="en-US" dirty="0"/>
              <a:t>First </a:t>
            </a:r>
            <a:r>
              <a:rPr lang="en-US" dirty="0" err="1"/>
              <a:t>LastName</a:t>
            </a:r>
            <a:endParaRPr lang="en-US" dirty="0"/>
          </a:p>
          <a:p>
            <a:pPr lvl="1"/>
            <a:r>
              <a:rPr lang="en-US" dirty="0"/>
              <a:t>Role at NORC</a:t>
            </a:r>
          </a:p>
          <a:p>
            <a:pPr lvl="2"/>
            <a:r>
              <a:rPr lang="en-US" dirty="0"/>
              <a:t>Expertise</a:t>
            </a:r>
          </a:p>
          <a:p>
            <a:pPr lvl="3"/>
            <a:r>
              <a:rPr lang="en-US" dirty="0"/>
              <a:t>Details</a:t>
            </a:r>
          </a:p>
          <a:p>
            <a:pPr lvl="4"/>
            <a:r>
              <a:rPr lang="en-US" dirty="0"/>
              <a:t>Previously</a:t>
            </a:r>
          </a:p>
          <a:p>
            <a:pPr lvl="5"/>
            <a:r>
              <a:rPr lang="en-US" dirty="0"/>
              <a:t>Details</a:t>
            </a:r>
          </a:p>
        </p:txBody>
      </p:sp>
      <p:sp>
        <p:nvSpPr>
          <p:cNvPr id="40" name="Picture Placeholder 2">
            <a:extLst>
              <a:ext uri="{FF2B5EF4-FFF2-40B4-BE49-F238E27FC236}">
                <a16:creationId xmlns:a16="http://schemas.microsoft.com/office/drawing/2014/main" id="{D6270101-726C-4262-9C8F-D3E2CDF31C96}"/>
              </a:ext>
            </a:extLst>
          </p:cNvPr>
          <p:cNvSpPr>
            <a:spLocks noGrp="1" noChangeAspect="1"/>
          </p:cNvSpPr>
          <p:nvPr>
            <p:ph type="pic" sz="quarter" idx="29"/>
          </p:nvPr>
        </p:nvSpPr>
        <p:spPr>
          <a:xfrm>
            <a:off x="673828" y="1141553"/>
            <a:ext cx="1747639" cy="1747639"/>
          </a:xfrm>
          <a:prstGeom prst="ellipse">
            <a:avLst/>
          </a:prstGeom>
          <a:noFill/>
        </p:spPr>
        <p:txBody>
          <a:bodyPr anchor="ctr" anchorCtr="0"/>
          <a:lstStyle>
            <a:lvl1pPr marL="0" indent="0" algn="ctr">
              <a:buNone/>
              <a:defRPr sz="1200" b="0"/>
            </a:lvl1pPr>
          </a:lstStyle>
          <a:p>
            <a:r>
              <a:rPr lang="en-US" dirty="0"/>
              <a:t>Click icon to add picture</a:t>
            </a:r>
          </a:p>
        </p:txBody>
      </p:sp>
      <p:sp>
        <p:nvSpPr>
          <p:cNvPr id="26" name="Picture Placeholder 2">
            <a:extLst>
              <a:ext uri="{FF2B5EF4-FFF2-40B4-BE49-F238E27FC236}">
                <a16:creationId xmlns:a16="http://schemas.microsoft.com/office/drawing/2014/main" id="{B66CE158-9105-F340-8C31-F9A084AF9E9E}"/>
              </a:ext>
            </a:extLst>
          </p:cNvPr>
          <p:cNvSpPr>
            <a:spLocks noGrp="1" noChangeAspect="1"/>
          </p:cNvSpPr>
          <p:nvPr>
            <p:ph type="pic" sz="quarter" idx="31"/>
          </p:nvPr>
        </p:nvSpPr>
        <p:spPr>
          <a:xfrm>
            <a:off x="673828" y="3874230"/>
            <a:ext cx="1747639" cy="1747639"/>
          </a:xfrm>
          <a:prstGeom prst="ellipse">
            <a:avLst/>
          </a:prstGeom>
          <a:noFill/>
        </p:spPr>
        <p:txBody>
          <a:bodyPr anchor="ctr" anchorCtr="0"/>
          <a:lstStyle>
            <a:lvl1pPr marL="0" indent="0" algn="ctr">
              <a:buNone/>
              <a:defRPr sz="1200" b="0"/>
            </a:lvl1pPr>
          </a:lstStyle>
          <a:p>
            <a:r>
              <a:rPr lang="en-US" dirty="0"/>
              <a:t>Click icon to add picture</a:t>
            </a:r>
          </a:p>
        </p:txBody>
      </p:sp>
      <p:sp>
        <p:nvSpPr>
          <p:cNvPr id="28" name="Picture Placeholder 2">
            <a:extLst>
              <a:ext uri="{FF2B5EF4-FFF2-40B4-BE49-F238E27FC236}">
                <a16:creationId xmlns:a16="http://schemas.microsoft.com/office/drawing/2014/main" id="{AD2AEDF7-B42E-B949-BB18-5C747E42058E}"/>
              </a:ext>
            </a:extLst>
          </p:cNvPr>
          <p:cNvSpPr>
            <a:spLocks noGrp="1" noChangeAspect="1"/>
          </p:cNvSpPr>
          <p:nvPr>
            <p:ph type="pic" sz="quarter" idx="33"/>
          </p:nvPr>
        </p:nvSpPr>
        <p:spPr>
          <a:xfrm>
            <a:off x="6364929" y="1141553"/>
            <a:ext cx="1747639" cy="1747639"/>
          </a:xfrm>
          <a:prstGeom prst="ellipse">
            <a:avLst/>
          </a:prstGeom>
          <a:noFill/>
        </p:spPr>
        <p:txBody>
          <a:bodyPr anchor="ctr" anchorCtr="0"/>
          <a:lstStyle>
            <a:lvl1pPr marL="0" indent="0" algn="ctr">
              <a:buNone/>
              <a:defRPr sz="1200" b="0"/>
            </a:lvl1pPr>
          </a:lstStyle>
          <a:p>
            <a:r>
              <a:rPr lang="en-US" dirty="0"/>
              <a:t>Click icon to add picture</a:t>
            </a:r>
          </a:p>
        </p:txBody>
      </p:sp>
      <p:sp>
        <p:nvSpPr>
          <p:cNvPr id="31" name="Picture Placeholder 2">
            <a:extLst>
              <a:ext uri="{FF2B5EF4-FFF2-40B4-BE49-F238E27FC236}">
                <a16:creationId xmlns:a16="http://schemas.microsoft.com/office/drawing/2014/main" id="{77AB5467-4F87-A34D-9EE1-D2B1ABEB391C}"/>
              </a:ext>
            </a:extLst>
          </p:cNvPr>
          <p:cNvSpPr>
            <a:spLocks noGrp="1" noChangeAspect="1"/>
          </p:cNvSpPr>
          <p:nvPr>
            <p:ph type="pic" sz="quarter" idx="35"/>
          </p:nvPr>
        </p:nvSpPr>
        <p:spPr>
          <a:xfrm>
            <a:off x="6364929" y="3874230"/>
            <a:ext cx="1747639" cy="1747639"/>
          </a:xfrm>
          <a:prstGeom prst="ellipse">
            <a:avLst/>
          </a:prstGeom>
          <a:noFill/>
        </p:spPr>
        <p:txBody>
          <a:bodyPr anchor="ctr" anchorCtr="0"/>
          <a:lstStyle>
            <a:lvl1pPr marL="0" indent="0" algn="ctr">
              <a:buNone/>
              <a:defRPr sz="1200" b="0"/>
            </a:lvl1pPr>
          </a:lstStyle>
          <a:p>
            <a:r>
              <a:rPr lang="en-US" dirty="0"/>
              <a:t>Click icon to add picture</a:t>
            </a:r>
          </a:p>
        </p:txBody>
      </p:sp>
    </p:spTree>
    <p:extLst>
      <p:ext uri="{BB962C8B-B14F-4D97-AF65-F5344CB8AC3E}">
        <p14:creationId xmlns:p14="http://schemas.microsoft.com/office/powerpoint/2010/main" val="3782894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Photo 1 Partn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BA9282-7B52-474E-988E-309C46762663}"/>
              </a:ext>
            </a:extLst>
          </p:cNvPr>
          <p:cNvSpPr/>
          <p:nvPr userDrawn="1"/>
        </p:nvSpPr>
        <p:spPr>
          <a:xfrm>
            <a:off x="0" y="0"/>
            <a:ext cx="12191999" cy="6858000"/>
          </a:xfrm>
          <a:prstGeom prst="rect">
            <a:avLst/>
          </a:prstGeom>
          <a:solidFill>
            <a:schemeClr val="tx1">
              <a:alpha val="6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600" dirty="0"/>
          </a:p>
        </p:txBody>
      </p:sp>
      <p:pic>
        <p:nvPicPr>
          <p:cNvPr id="10" name="Graphic 9">
            <a:extLst>
              <a:ext uri="{FF2B5EF4-FFF2-40B4-BE49-F238E27FC236}">
                <a16:creationId xmlns:a16="http://schemas.microsoft.com/office/drawing/2014/main" id="{825196B0-DA85-014B-B723-4B9867466F8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16607" y="5918158"/>
            <a:ext cx="2493526" cy="434586"/>
          </a:xfrm>
          <a:prstGeom prst="rect">
            <a:avLst/>
          </a:prstGeom>
        </p:spPr>
      </p:pic>
      <p:sp>
        <p:nvSpPr>
          <p:cNvPr id="3" name="Title 2">
            <a:extLst>
              <a:ext uri="{FF2B5EF4-FFF2-40B4-BE49-F238E27FC236}">
                <a16:creationId xmlns:a16="http://schemas.microsoft.com/office/drawing/2014/main" id="{C7E71EA9-7AA9-4B65-84B2-8CDEA81F1C7F}"/>
              </a:ext>
            </a:extLst>
          </p:cNvPr>
          <p:cNvSpPr>
            <a:spLocks noGrp="1"/>
          </p:cNvSpPr>
          <p:nvPr>
            <p:ph type="title" hasCustomPrompt="1"/>
          </p:nvPr>
        </p:nvSpPr>
        <p:spPr>
          <a:xfrm>
            <a:off x="987552" y="768096"/>
            <a:ext cx="8321040" cy="1673352"/>
          </a:xfrm>
        </p:spPr>
        <p:txBody>
          <a:bodyPr tIns="45720" bIns="45720" anchor="b"/>
          <a:lstStyle>
            <a:lvl1pPr marL="0" marR="0" indent="0" algn="l" defTabSz="914400" rtl="0" eaLnBrk="1" fontAlgn="base" latinLnBrk="0" hangingPunct="1">
              <a:lnSpc>
                <a:spcPct val="100000"/>
              </a:lnSpc>
              <a:spcBef>
                <a:spcPts val="0"/>
              </a:spcBef>
              <a:spcAft>
                <a:spcPts val="600"/>
              </a:spcAft>
              <a:buClr>
                <a:schemeClr val="tx2"/>
              </a:buClr>
              <a:buSzTx/>
              <a:buFont typeface="Arial" panose="020B0604020202020204" pitchFamily="34" charset="0"/>
              <a:buNone/>
              <a:tabLst/>
              <a:defRPr lang="en-US" sz="4000" b="0" i="0" kern="0" cap="none" spc="0" baseline="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Presentation Title Goes Here Lorem Ipsum Dolor Sit </a:t>
            </a:r>
            <a:r>
              <a:rPr lang="en-US" dirty="0" err="1"/>
              <a:t>Amet</a:t>
            </a:r>
            <a:r>
              <a:rPr lang="en-US" dirty="0"/>
              <a:t> </a:t>
            </a:r>
            <a:r>
              <a:rPr lang="en-US" dirty="0" err="1"/>
              <a:t>Infinit</a:t>
            </a:r>
            <a:endParaRPr lang="en-US" dirty="0"/>
          </a:p>
        </p:txBody>
      </p:sp>
      <p:sp>
        <p:nvSpPr>
          <p:cNvPr id="16" name="Text Placeholder 14">
            <a:extLst>
              <a:ext uri="{FF2B5EF4-FFF2-40B4-BE49-F238E27FC236}">
                <a16:creationId xmlns:a16="http://schemas.microsoft.com/office/drawing/2014/main" id="{D062D476-E99F-FB49-9F88-ECBCAA6006D9}"/>
              </a:ext>
            </a:extLst>
          </p:cNvPr>
          <p:cNvSpPr>
            <a:spLocks noGrp="1"/>
          </p:cNvSpPr>
          <p:nvPr>
            <p:ph type="body" sz="quarter" idx="11" hasCustomPrompt="1"/>
          </p:nvPr>
        </p:nvSpPr>
        <p:spPr>
          <a:xfrm>
            <a:off x="990599" y="2685843"/>
            <a:ext cx="8259537" cy="599835"/>
          </a:xfrm>
          <a:prstGeom prst="rect">
            <a:avLst/>
          </a:prstGeom>
        </p:spPr>
        <p:txBody>
          <a:bodyPr anchor="ctr" anchorCtr="0"/>
          <a:lstStyle>
            <a:lvl1pPr marL="0" indent="0">
              <a:spcBef>
                <a:spcPts val="0"/>
              </a:spcBef>
              <a:spcAft>
                <a:spcPts val="0"/>
              </a:spcAft>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Concise Subtitle Here</a:t>
            </a:r>
          </a:p>
        </p:txBody>
      </p:sp>
      <p:sp>
        <p:nvSpPr>
          <p:cNvPr id="18" name="Text Placeholder 16">
            <a:extLst>
              <a:ext uri="{FF2B5EF4-FFF2-40B4-BE49-F238E27FC236}">
                <a16:creationId xmlns:a16="http://schemas.microsoft.com/office/drawing/2014/main" id="{7150545E-EC28-D749-8D04-F57590032E63}"/>
              </a:ext>
            </a:extLst>
          </p:cNvPr>
          <p:cNvSpPr>
            <a:spLocks noGrp="1"/>
          </p:cNvSpPr>
          <p:nvPr>
            <p:ph type="body" sz="quarter" idx="12" hasCustomPrompt="1"/>
          </p:nvPr>
        </p:nvSpPr>
        <p:spPr>
          <a:xfrm>
            <a:off x="990600" y="3501939"/>
            <a:ext cx="5182218" cy="326874"/>
          </a:xfrm>
          <a:prstGeom prst="rect">
            <a:avLst/>
          </a:prstGeom>
        </p:spPr>
        <p:txBody>
          <a:bodyPr/>
          <a:lstStyle>
            <a:lvl1pPr marL="0" indent="0">
              <a:spcBef>
                <a:spcPts val="0"/>
              </a:spcBef>
              <a:spcAft>
                <a:spcPts val="0"/>
              </a:spcAft>
              <a:buNone/>
              <a:defRPr sz="1400" b="1" i="0">
                <a:solidFill>
                  <a:schemeClr val="bg1"/>
                </a:solidFill>
                <a:latin typeface="+mn-lt"/>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MM.DD.YY  :  Bold Version 0.0</a:t>
            </a:r>
          </a:p>
          <a:p>
            <a:pPr lvl="0"/>
            <a:endParaRPr lang="en-US" dirty="0"/>
          </a:p>
        </p:txBody>
      </p:sp>
      <p:sp>
        <p:nvSpPr>
          <p:cNvPr id="19" name="Text Placeholder 19">
            <a:extLst>
              <a:ext uri="{FF2B5EF4-FFF2-40B4-BE49-F238E27FC236}">
                <a16:creationId xmlns:a16="http://schemas.microsoft.com/office/drawing/2014/main" id="{C8A5CABF-6994-8848-9FA6-8B625A17FD1F}"/>
              </a:ext>
            </a:extLst>
          </p:cNvPr>
          <p:cNvSpPr>
            <a:spLocks noGrp="1"/>
          </p:cNvSpPr>
          <p:nvPr>
            <p:ph type="body" sz="quarter" idx="13" hasCustomPrompt="1"/>
          </p:nvPr>
        </p:nvSpPr>
        <p:spPr>
          <a:xfrm>
            <a:off x="990600" y="3875868"/>
            <a:ext cx="5181600" cy="772332"/>
          </a:xfrm>
          <a:prstGeom prst="rect">
            <a:avLst/>
          </a:prstGeom>
        </p:spPr>
        <p:txBody>
          <a:bodyPr/>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Presenter 1 FirstName </a:t>
            </a:r>
            <a:r>
              <a:rPr lang="en-US" dirty="0" err="1"/>
              <a:t>LastName</a:t>
            </a:r>
            <a:endParaRPr lang="en-US" dirty="0"/>
          </a:p>
          <a:p>
            <a:r>
              <a:rPr lang="en-US" dirty="0"/>
              <a:t>Presenter 2 FirstName </a:t>
            </a:r>
            <a:r>
              <a:rPr lang="en-US" dirty="0" err="1"/>
              <a:t>LastName</a:t>
            </a:r>
            <a:endParaRPr lang="en-US" dirty="0"/>
          </a:p>
        </p:txBody>
      </p:sp>
      <p:cxnSp>
        <p:nvCxnSpPr>
          <p:cNvPr id="22" name="Straight Connector 21">
            <a:extLst>
              <a:ext uri="{FF2B5EF4-FFF2-40B4-BE49-F238E27FC236}">
                <a16:creationId xmlns:a16="http://schemas.microsoft.com/office/drawing/2014/main" id="{2D20E7B3-E9C6-314C-9A3D-1BF290369BAE}"/>
              </a:ext>
            </a:extLst>
          </p:cNvPr>
          <p:cNvCxnSpPr>
            <a:cxnSpLocks/>
          </p:cNvCxnSpPr>
          <p:nvPr userDrawn="1"/>
        </p:nvCxnSpPr>
        <p:spPr>
          <a:xfrm>
            <a:off x="990599" y="3310253"/>
            <a:ext cx="10241280"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EA2C834-2495-724B-894C-8F443B7E829C}"/>
              </a:ext>
            </a:extLst>
          </p:cNvPr>
          <p:cNvCxnSpPr>
            <a:cxnSpLocks/>
          </p:cNvCxnSpPr>
          <p:nvPr userDrawn="1"/>
        </p:nvCxnSpPr>
        <p:spPr>
          <a:xfrm>
            <a:off x="990599" y="2657110"/>
            <a:ext cx="10241280"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9412953"/>
      </p:ext>
    </p:extLst>
  </p:cSld>
  <p:clrMapOvr>
    <a:masterClrMapping/>
  </p:clrMapOvr>
  <p:extLst>
    <p:ext uri="{DCECCB84-F9BA-43D5-87BE-67443E8EF086}">
      <p15:sldGuideLst xmlns:p15="http://schemas.microsoft.com/office/powerpoint/2012/main">
        <p15:guide id="1" pos="624"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Map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06CEE-5707-44FA-A0C2-AC5366533B20}"/>
              </a:ext>
            </a:extLst>
          </p:cNvPr>
          <p:cNvSpPr>
            <a:spLocks noGrp="1"/>
          </p:cNvSpPr>
          <p:nvPr>
            <p:ph type="title" hasCustomPrompt="1"/>
          </p:nvPr>
        </p:nvSpPr>
        <p:spPr/>
        <p:txBody>
          <a:bodyPr/>
          <a:lstStyle/>
          <a:p>
            <a:r>
              <a:rPr lang="en-US" dirty="0"/>
              <a:t>Section name  :  Page title</a:t>
            </a:r>
          </a:p>
        </p:txBody>
      </p:sp>
      <p:sp>
        <p:nvSpPr>
          <p:cNvPr id="15" name="Text Placeholder 3">
            <a:extLst>
              <a:ext uri="{FF2B5EF4-FFF2-40B4-BE49-F238E27FC236}">
                <a16:creationId xmlns:a16="http://schemas.microsoft.com/office/drawing/2014/main" id="{4526A367-871B-4549-89D6-54AFD4C37CB0}"/>
              </a:ext>
            </a:extLst>
          </p:cNvPr>
          <p:cNvSpPr>
            <a:spLocks noGrp="1"/>
          </p:cNvSpPr>
          <p:nvPr>
            <p:ph type="body" sz="quarter" idx="10"/>
          </p:nvPr>
        </p:nvSpPr>
        <p:spPr>
          <a:xfrm>
            <a:off x="685800" y="1447800"/>
            <a:ext cx="2656114" cy="4463824"/>
          </a:xfrm>
        </p:spPr>
        <p:txBody>
          <a:bodyPr/>
          <a:lstStyle>
            <a:lvl1pPr marL="0" indent="0">
              <a:buNone/>
              <a:defRPr sz="2200" b="1">
                <a:solidFill>
                  <a:schemeClr val="tx2"/>
                </a:solidFill>
              </a:defRPr>
            </a:lvl1pPr>
            <a:lvl2pPr marL="174625" indent="-174625">
              <a:spcBef>
                <a:spcPts val="600"/>
              </a:spcBef>
              <a:buFont typeface="Arial" panose="020B0604020202020204" pitchFamily="34" charset="0"/>
              <a:buChar char="•"/>
              <a:defRPr sz="1800">
                <a:latin typeface="Roboto" pitchFamily="2" charset="0"/>
                <a:ea typeface="Roboto" pitchFamily="2" charset="0"/>
              </a:defRPr>
            </a:lvl2pPr>
            <a:lvl3pPr marL="401638" indent="-228600">
              <a:buFont typeface="Roboto Lt" pitchFamily="2" charset="0"/>
              <a:buChar cha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220740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ortfolio Lapt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71B22-AEFA-43E4-AB45-7C921953BAC7}"/>
              </a:ext>
            </a:extLst>
          </p:cNvPr>
          <p:cNvSpPr>
            <a:spLocks noGrp="1"/>
          </p:cNvSpPr>
          <p:nvPr>
            <p:ph type="title" hasCustomPrompt="1"/>
          </p:nvPr>
        </p:nvSpPr>
        <p:spPr/>
        <p:txBody>
          <a:bodyPr/>
          <a:lstStyle/>
          <a:p>
            <a:r>
              <a:rPr lang="en-US" dirty="0"/>
              <a:t>Section name  :  Page title</a:t>
            </a:r>
          </a:p>
        </p:txBody>
      </p:sp>
      <p:sp>
        <p:nvSpPr>
          <p:cNvPr id="3" name="Text Placeholder 2">
            <a:extLst>
              <a:ext uri="{FF2B5EF4-FFF2-40B4-BE49-F238E27FC236}">
                <a16:creationId xmlns:a16="http://schemas.microsoft.com/office/drawing/2014/main" id="{0203839C-6237-4FD5-AD4A-89AF8343FF2F}"/>
              </a:ext>
            </a:extLst>
          </p:cNvPr>
          <p:cNvSpPr>
            <a:spLocks noGrp="1"/>
          </p:cNvSpPr>
          <p:nvPr>
            <p:ph type="body" sz="quarter" idx="28"/>
          </p:nvPr>
        </p:nvSpPr>
        <p:spPr>
          <a:xfrm>
            <a:off x="685800" y="1470762"/>
            <a:ext cx="3886200" cy="3906101"/>
          </a:xfrm>
        </p:spPr>
        <p:txBody>
          <a:bodyPr/>
          <a:lstStyle/>
          <a:p>
            <a:pPr lvl="0"/>
            <a:r>
              <a:rPr lang="en-US"/>
              <a:t>Click to edit Master text styles</a:t>
            </a:r>
          </a:p>
          <a:p>
            <a:pPr lvl="1"/>
            <a:r>
              <a:rPr lang="en-US"/>
              <a:t>Second level</a:t>
            </a:r>
          </a:p>
          <a:p>
            <a:pPr lvl="2"/>
            <a:r>
              <a:rPr lang="en-US"/>
              <a:t>Third level</a:t>
            </a:r>
          </a:p>
        </p:txBody>
      </p:sp>
      <p:sp>
        <p:nvSpPr>
          <p:cNvPr id="11" name="Text Placeholder 4">
            <a:extLst>
              <a:ext uri="{FF2B5EF4-FFF2-40B4-BE49-F238E27FC236}">
                <a16:creationId xmlns:a16="http://schemas.microsoft.com/office/drawing/2014/main" id="{4CDA033C-DEE4-494F-AC41-3614A56F6A4C}"/>
              </a:ext>
            </a:extLst>
          </p:cNvPr>
          <p:cNvSpPr>
            <a:spLocks noGrp="1"/>
          </p:cNvSpPr>
          <p:nvPr>
            <p:ph type="body" sz="quarter" idx="30" hasCustomPrompt="1"/>
          </p:nvPr>
        </p:nvSpPr>
        <p:spPr>
          <a:xfrm>
            <a:off x="685800" y="5525080"/>
            <a:ext cx="3886200" cy="457200"/>
          </a:xfrm>
        </p:spPr>
        <p:txBody>
          <a:bodyPr/>
          <a:lstStyle>
            <a:lvl1pPr marL="0" indent="0" algn="l">
              <a:buNone/>
              <a:defRPr b="1">
                <a:solidFill>
                  <a:schemeClr val="tx2"/>
                </a:solidFill>
              </a:defRPr>
            </a:lvl1pPr>
          </a:lstStyle>
          <a:p>
            <a:pPr lvl="0"/>
            <a:r>
              <a:rPr lang="en-US" dirty="0"/>
              <a:t>website.com</a:t>
            </a:r>
          </a:p>
        </p:txBody>
      </p:sp>
      <p:pic>
        <p:nvPicPr>
          <p:cNvPr id="9" name="Picture 8">
            <a:extLst>
              <a:ext uri="{FF2B5EF4-FFF2-40B4-BE49-F238E27FC236}">
                <a16:creationId xmlns:a16="http://schemas.microsoft.com/office/drawing/2014/main" id="{00B70F33-D11C-4141-B6F7-7DCACB496FD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4400" r="1161"/>
          <a:stretch/>
        </p:blipFill>
        <p:spPr>
          <a:xfrm>
            <a:off x="3850964" y="1091934"/>
            <a:ext cx="8341035" cy="5754406"/>
          </a:xfrm>
          <a:prstGeom prst="rect">
            <a:avLst/>
          </a:prstGeom>
        </p:spPr>
      </p:pic>
      <p:sp>
        <p:nvSpPr>
          <p:cNvPr id="10" name="Picture Placeholder 2">
            <a:extLst>
              <a:ext uri="{FF2B5EF4-FFF2-40B4-BE49-F238E27FC236}">
                <a16:creationId xmlns:a16="http://schemas.microsoft.com/office/drawing/2014/main" id="{D32B04B7-D92A-4B24-BE85-1D60FABB806A}"/>
              </a:ext>
            </a:extLst>
          </p:cNvPr>
          <p:cNvSpPr>
            <a:spLocks noGrp="1"/>
          </p:cNvSpPr>
          <p:nvPr>
            <p:ph type="pic" sz="quarter" idx="29" hasCustomPrompt="1"/>
          </p:nvPr>
        </p:nvSpPr>
        <p:spPr>
          <a:xfrm>
            <a:off x="5625707" y="1470762"/>
            <a:ext cx="6566292" cy="4092650"/>
          </a:xfrm>
          <a:noFill/>
        </p:spPr>
        <p:txBody>
          <a:bodyPr/>
          <a:lstStyle>
            <a:lvl1pPr marL="0" indent="0">
              <a:buNone/>
              <a:defRPr sz="1600" b="0"/>
            </a:lvl1pPr>
          </a:lstStyle>
          <a:p>
            <a:r>
              <a:rPr lang="en-US" dirty="0"/>
              <a:t>Click the icon to add a site image/screenshot</a:t>
            </a:r>
          </a:p>
          <a:p>
            <a:endParaRPr lang="en-US" dirty="0"/>
          </a:p>
        </p:txBody>
      </p:sp>
    </p:spTree>
    <p:extLst>
      <p:ext uri="{BB962C8B-B14F-4D97-AF65-F5344CB8AC3E}">
        <p14:creationId xmlns:p14="http://schemas.microsoft.com/office/powerpoint/2010/main" val="41696426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ortfolio Tab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039E1-8508-4152-846B-591EAB8CC924}"/>
              </a:ext>
            </a:extLst>
          </p:cNvPr>
          <p:cNvSpPr>
            <a:spLocks noGrp="1"/>
          </p:cNvSpPr>
          <p:nvPr>
            <p:ph type="title" hasCustomPrompt="1"/>
          </p:nvPr>
        </p:nvSpPr>
        <p:spPr/>
        <p:txBody>
          <a:bodyPr/>
          <a:lstStyle/>
          <a:p>
            <a:r>
              <a:rPr lang="en-US" dirty="0"/>
              <a:t>Section name  :  Page title</a:t>
            </a:r>
          </a:p>
        </p:txBody>
      </p:sp>
      <p:sp>
        <p:nvSpPr>
          <p:cNvPr id="3" name="Text Placeholder 2">
            <a:extLst>
              <a:ext uri="{FF2B5EF4-FFF2-40B4-BE49-F238E27FC236}">
                <a16:creationId xmlns:a16="http://schemas.microsoft.com/office/drawing/2014/main" id="{0203839C-6237-4FD5-AD4A-89AF8343FF2F}"/>
              </a:ext>
            </a:extLst>
          </p:cNvPr>
          <p:cNvSpPr>
            <a:spLocks noGrp="1"/>
          </p:cNvSpPr>
          <p:nvPr>
            <p:ph type="body" sz="quarter" idx="28"/>
          </p:nvPr>
        </p:nvSpPr>
        <p:spPr>
          <a:xfrm>
            <a:off x="685800" y="1435100"/>
            <a:ext cx="6082393" cy="3941763"/>
          </a:xfrm>
        </p:spPr>
        <p:txBody>
          <a:bodyPr/>
          <a:lstStyle/>
          <a:p>
            <a:pPr lvl="0"/>
            <a:r>
              <a:rPr lang="en-US"/>
              <a:t>Click to edit Master text styles</a:t>
            </a:r>
          </a:p>
          <a:p>
            <a:pPr lvl="1"/>
            <a:r>
              <a:rPr lang="en-US"/>
              <a:t>Second level</a:t>
            </a:r>
          </a:p>
          <a:p>
            <a:pPr lvl="2"/>
            <a:r>
              <a:rPr lang="en-US"/>
              <a:t>Third level</a:t>
            </a:r>
          </a:p>
        </p:txBody>
      </p:sp>
      <p:sp>
        <p:nvSpPr>
          <p:cNvPr id="11" name="Text Placeholder 4">
            <a:extLst>
              <a:ext uri="{FF2B5EF4-FFF2-40B4-BE49-F238E27FC236}">
                <a16:creationId xmlns:a16="http://schemas.microsoft.com/office/drawing/2014/main" id="{4CDA033C-DEE4-494F-AC41-3614A56F6A4C}"/>
              </a:ext>
            </a:extLst>
          </p:cNvPr>
          <p:cNvSpPr>
            <a:spLocks noGrp="1"/>
          </p:cNvSpPr>
          <p:nvPr>
            <p:ph type="body" sz="quarter" idx="30" hasCustomPrompt="1"/>
          </p:nvPr>
        </p:nvSpPr>
        <p:spPr>
          <a:xfrm>
            <a:off x="7285264" y="5869239"/>
            <a:ext cx="4076700" cy="457200"/>
          </a:xfrm>
        </p:spPr>
        <p:txBody>
          <a:bodyPr/>
          <a:lstStyle>
            <a:lvl1pPr marL="0" indent="0" algn="ctr">
              <a:buNone/>
              <a:defRPr b="1">
                <a:solidFill>
                  <a:schemeClr val="tx2"/>
                </a:solidFill>
              </a:defRPr>
            </a:lvl1pPr>
          </a:lstStyle>
          <a:p>
            <a:pPr lvl="0"/>
            <a:r>
              <a:rPr lang="en-US" dirty="0"/>
              <a:t>website.com</a:t>
            </a:r>
          </a:p>
        </p:txBody>
      </p:sp>
      <p:pic>
        <p:nvPicPr>
          <p:cNvPr id="12" name="Picture 11">
            <a:extLst>
              <a:ext uri="{FF2B5EF4-FFF2-40B4-BE49-F238E27FC236}">
                <a16:creationId xmlns:a16="http://schemas.microsoft.com/office/drawing/2014/main" id="{DD3E763F-EE84-4278-BC84-7BE1883B7F0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5317" r="-5330"/>
          <a:stretch/>
        </p:blipFill>
        <p:spPr>
          <a:xfrm>
            <a:off x="7153718" y="1025620"/>
            <a:ext cx="4207105" cy="5361928"/>
          </a:xfrm>
          <a:prstGeom prst="rect">
            <a:avLst/>
          </a:prstGeom>
        </p:spPr>
      </p:pic>
      <p:sp>
        <p:nvSpPr>
          <p:cNvPr id="14" name="Picture Placeholder 3">
            <a:extLst>
              <a:ext uri="{FF2B5EF4-FFF2-40B4-BE49-F238E27FC236}">
                <a16:creationId xmlns:a16="http://schemas.microsoft.com/office/drawing/2014/main" id="{368E15FC-9154-4399-91C4-C82F86420296}"/>
              </a:ext>
            </a:extLst>
          </p:cNvPr>
          <p:cNvSpPr>
            <a:spLocks noGrp="1"/>
          </p:cNvSpPr>
          <p:nvPr>
            <p:ph type="pic" sz="quarter" idx="31" hasCustomPrompt="1"/>
          </p:nvPr>
        </p:nvSpPr>
        <p:spPr>
          <a:xfrm>
            <a:off x="7843317" y="1435100"/>
            <a:ext cx="2898587" cy="3854076"/>
          </a:xfrm>
          <a:noFill/>
        </p:spPr>
        <p:txBody>
          <a:bodyPr/>
          <a:lstStyle>
            <a:lvl1pPr marL="0" indent="0">
              <a:buNone/>
              <a:defRPr sz="1600" b="0"/>
            </a:lvl1pPr>
          </a:lstStyle>
          <a:p>
            <a:r>
              <a:rPr lang="en-US" dirty="0"/>
              <a:t>Click the icon to add a site image/screenshot</a:t>
            </a:r>
          </a:p>
          <a:p>
            <a:endParaRPr lang="en-US" dirty="0"/>
          </a:p>
        </p:txBody>
      </p:sp>
    </p:spTree>
    <p:extLst>
      <p:ext uri="{BB962C8B-B14F-4D97-AF65-F5344CB8AC3E}">
        <p14:creationId xmlns:p14="http://schemas.microsoft.com/office/powerpoint/2010/main" val="41603771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ortfolio Horizontal Table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85962-3A52-4F29-909D-E8F9FAA05D8C}"/>
              </a:ext>
            </a:extLst>
          </p:cNvPr>
          <p:cNvSpPr>
            <a:spLocks noGrp="1"/>
          </p:cNvSpPr>
          <p:nvPr>
            <p:ph type="title" hasCustomPrompt="1"/>
          </p:nvPr>
        </p:nvSpPr>
        <p:spPr/>
        <p:txBody>
          <a:bodyPr/>
          <a:lstStyle/>
          <a:p>
            <a:r>
              <a:rPr lang="en-US" dirty="0"/>
              <a:t>Section name  :  Page title</a:t>
            </a:r>
          </a:p>
        </p:txBody>
      </p:sp>
      <p:sp>
        <p:nvSpPr>
          <p:cNvPr id="3" name="Text Placeholder 2">
            <a:extLst>
              <a:ext uri="{FF2B5EF4-FFF2-40B4-BE49-F238E27FC236}">
                <a16:creationId xmlns:a16="http://schemas.microsoft.com/office/drawing/2014/main" id="{0203839C-6237-4FD5-AD4A-89AF8343FF2F}"/>
              </a:ext>
            </a:extLst>
          </p:cNvPr>
          <p:cNvSpPr>
            <a:spLocks noGrp="1"/>
          </p:cNvSpPr>
          <p:nvPr>
            <p:ph type="body" sz="quarter" idx="28"/>
          </p:nvPr>
        </p:nvSpPr>
        <p:spPr>
          <a:xfrm>
            <a:off x="685801" y="1308574"/>
            <a:ext cx="3886199" cy="4068290"/>
          </a:xfrm>
        </p:spPr>
        <p:txBody>
          <a:bodyPr/>
          <a:lstStyle/>
          <a:p>
            <a:pPr lvl="0"/>
            <a:r>
              <a:rPr lang="en-US"/>
              <a:t>Click to edit Master text styles</a:t>
            </a:r>
          </a:p>
          <a:p>
            <a:pPr lvl="1"/>
            <a:r>
              <a:rPr lang="en-US"/>
              <a:t>Second level</a:t>
            </a:r>
          </a:p>
          <a:p>
            <a:pPr lvl="2"/>
            <a:r>
              <a:rPr lang="en-US"/>
              <a:t>Third level</a:t>
            </a:r>
          </a:p>
        </p:txBody>
      </p:sp>
      <p:sp>
        <p:nvSpPr>
          <p:cNvPr id="11" name="Text Placeholder 4">
            <a:extLst>
              <a:ext uri="{FF2B5EF4-FFF2-40B4-BE49-F238E27FC236}">
                <a16:creationId xmlns:a16="http://schemas.microsoft.com/office/drawing/2014/main" id="{4CDA033C-DEE4-494F-AC41-3614A56F6A4C}"/>
              </a:ext>
            </a:extLst>
          </p:cNvPr>
          <p:cNvSpPr>
            <a:spLocks noGrp="1"/>
          </p:cNvSpPr>
          <p:nvPr>
            <p:ph type="body" sz="quarter" idx="30" hasCustomPrompt="1"/>
          </p:nvPr>
        </p:nvSpPr>
        <p:spPr>
          <a:xfrm>
            <a:off x="6304705" y="5869239"/>
            <a:ext cx="4076700" cy="457200"/>
          </a:xfrm>
        </p:spPr>
        <p:txBody>
          <a:bodyPr/>
          <a:lstStyle>
            <a:lvl1pPr marL="0" indent="0" algn="ctr">
              <a:buNone/>
              <a:defRPr b="1">
                <a:solidFill>
                  <a:schemeClr val="tx2"/>
                </a:solidFill>
              </a:defRPr>
            </a:lvl1pPr>
          </a:lstStyle>
          <a:p>
            <a:pPr lvl="0"/>
            <a:r>
              <a:rPr lang="en-US" dirty="0"/>
              <a:t>website.com</a:t>
            </a:r>
          </a:p>
        </p:txBody>
      </p:sp>
      <p:pic>
        <p:nvPicPr>
          <p:cNvPr id="12" name="Picture 11">
            <a:extLst>
              <a:ext uri="{FF2B5EF4-FFF2-40B4-BE49-F238E27FC236}">
                <a16:creationId xmlns:a16="http://schemas.microsoft.com/office/drawing/2014/main" id="{28B5A687-200B-40F1-BEC6-7264F56CC183}"/>
              </a:ext>
            </a:extLst>
          </p:cNvPr>
          <p:cNvPicPr>
            <a:picLocks noChangeAspect="1"/>
          </p:cNvPicPr>
          <p:nvPr userDrawn="1"/>
        </p:nvPicPr>
        <p:blipFill>
          <a:blip r:embed="rId2"/>
          <a:srcRect/>
          <a:stretch/>
        </p:blipFill>
        <p:spPr>
          <a:xfrm>
            <a:off x="4942114" y="1054959"/>
            <a:ext cx="6801883" cy="5305469"/>
          </a:xfrm>
          <a:prstGeom prst="rect">
            <a:avLst/>
          </a:prstGeom>
        </p:spPr>
      </p:pic>
      <p:sp>
        <p:nvSpPr>
          <p:cNvPr id="14" name="Picture Placeholder 2">
            <a:extLst>
              <a:ext uri="{FF2B5EF4-FFF2-40B4-BE49-F238E27FC236}">
                <a16:creationId xmlns:a16="http://schemas.microsoft.com/office/drawing/2014/main" id="{44E17401-6986-4CA4-842C-ABB02F0E3709}"/>
              </a:ext>
            </a:extLst>
          </p:cNvPr>
          <p:cNvSpPr>
            <a:spLocks noGrp="1"/>
          </p:cNvSpPr>
          <p:nvPr>
            <p:ph type="pic" sz="quarter" idx="31" hasCustomPrompt="1"/>
          </p:nvPr>
        </p:nvSpPr>
        <p:spPr>
          <a:xfrm>
            <a:off x="5779965" y="1308573"/>
            <a:ext cx="5147952" cy="3861944"/>
          </a:xfrm>
          <a:noFill/>
        </p:spPr>
        <p:txBody>
          <a:bodyPr/>
          <a:lstStyle>
            <a:lvl1pPr marL="0" indent="0">
              <a:buNone/>
              <a:defRPr sz="1600" b="0"/>
            </a:lvl1pPr>
          </a:lstStyle>
          <a:p>
            <a:r>
              <a:rPr lang="en-US" dirty="0"/>
              <a:t>Click the icon to add a site image/screenshot</a:t>
            </a:r>
          </a:p>
          <a:p>
            <a:endParaRPr lang="en-US" dirty="0"/>
          </a:p>
        </p:txBody>
      </p:sp>
    </p:spTree>
    <p:extLst>
      <p:ext uri="{BB962C8B-B14F-4D97-AF65-F5344CB8AC3E}">
        <p14:creationId xmlns:p14="http://schemas.microsoft.com/office/powerpoint/2010/main" val="10314975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ortfolio Mobile Ph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50883-3D0C-44C6-AA4E-B1D9D58CA7A7}"/>
              </a:ext>
            </a:extLst>
          </p:cNvPr>
          <p:cNvSpPr>
            <a:spLocks noGrp="1"/>
          </p:cNvSpPr>
          <p:nvPr>
            <p:ph type="title" hasCustomPrompt="1"/>
          </p:nvPr>
        </p:nvSpPr>
        <p:spPr/>
        <p:txBody>
          <a:bodyPr/>
          <a:lstStyle/>
          <a:p>
            <a:r>
              <a:rPr lang="en-US" dirty="0"/>
              <a:t>Section name  :  Page title</a:t>
            </a:r>
          </a:p>
        </p:txBody>
      </p:sp>
      <p:sp>
        <p:nvSpPr>
          <p:cNvPr id="3" name="Text Placeholder 2">
            <a:extLst>
              <a:ext uri="{FF2B5EF4-FFF2-40B4-BE49-F238E27FC236}">
                <a16:creationId xmlns:a16="http://schemas.microsoft.com/office/drawing/2014/main" id="{0203839C-6237-4FD5-AD4A-89AF8343FF2F}"/>
              </a:ext>
            </a:extLst>
          </p:cNvPr>
          <p:cNvSpPr>
            <a:spLocks noGrp="1"/>
          </p:cNvSpPr>
          <p:nvPr>
            <p:ph type="body" sz="quarter" idx="28"/>
          </p:nvPr>
        </p:nvSpPr>
        <p:spPr>
          <a:xfrm>
            <a:off x="685801" y="1391236"/>
            <a:ext cx="6253842" cy="3985627"/>
          </a:xfrm>
        </p:spPr>
        <p:txBody>
          <a:bodyPr/>
          <a:lstStyle/>
          <a:p>
            <a:pPr lvl="0"/>
            <a:r>
              <a:rPr lang="en-US"/>
              <a:t>Click to edit Master text styles</a:t>
            </a:r>
          </a:p>
          <a:p>
            <a:pPr lvl="1"/>
            <a:r>
              <a:rPr lang="en-US"/>
              <a:t>Second level</a:t>
            </a:r>
          </a:p>
          <a:p>
            <a:pPr lvl="2"/>
            <a:r>
              <a:rPr lang="en-US"/>
              <a:t>Third level</a:t>
            </a:r>
          </a:p>
        </p:txBody>
      </p:sp>
      <p:sp>
        <p:nvSpPr>
          <p:cNvPr id="11" name="Text Placeholder 4">
            <a:extLst>
              <a:ext uri="{FF2B5EF4-FFF2-40B4-BE49-F238E27FC236}">
                <a16:creationId xmlns:a16="http://schemas.microsoft.com/office/drawing/2014/main" id="{4CDA033C-DEE4-494F-AC41-3614A56F6A4C}"/>
              </a:ext>
            </a:extLst>
          </p:cNvPr>
          <p:cNvSpPr>
            <a:spLocks noGrp="1"/>
          </p:cNvSpPr>
          <p:nvPr>
            <p:ph type="body" sz="quarter" idx="30" hasCustomPrompt="1"/>
          </p:nvPr>
        </p:nvSpPr>
        <p:spPr>
          <a:xfrm>
            <a:off x="7035311" y="5869239"/>
            <a:ext cx="4076700" cy="457200"/>
          </a:xfrm>
        </p:spPr>
        <p:txBody>
          <a:bodyPr/>
          <a:lstStyle>
            <a:lvl1pPr marL="0" indent="0" algn="ctr">
              <a:buNone/>
              <a:defRPr b="1">
                <a:solidFill>
                  <a:schemeClr val="tx2"/>
                </a:solidFill>
              </a:defRPr>
            </a:lvl1pPr>
          </a:lstStyle>
          <a:p>
            <a:pPr lvl="0"/>
            <a:r>
              <a:rPr lang="en-US" dirty="0"/>
              <a:t>website.com</a:t>
            </a:r>
          </a:p>
        </p:txBody>
      </p:sp>
      <p:pic>
        <p:nvPicPr>
          <p:cNvPr id="9" name="Picture 8">
            <a:extLst>
              <a:ext uri="{FF2B5EF4-FFF2-40B4-BE49-F238E27FC236}">
                <a16:creationId xmlns:a16="http://schemas.microsoft.com/office/drawing/2014/main" id="{23810AF8-C962-406F-8167-F35C9C18A4A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18776" y="876564"/>
            <a:ext cx="2621378" cy="5478494"/>
          </a:xfrm>
          <a:prstGeom prst="rect">
            <a:avLst/>
          </a:prstGeom>
        </p:spPr>
      </p:pic>
      <p:sp>
        <p:nvSpPr>
          <p:cNvPr id="10" name="Picture Placeholder 3">
            <a:extLst>
              <a:ext uri="{FF2B5EF4-FFF2-40B4-BE49-F238E27FC236}">
                <a16:creationId xmlns:a16="http://schemas.microsoft.com/office/drawing/2014/main" id="{BBD1D326-C353-4187-BB00-A1EFFE31C961}"/>
              </a:ext>
            </a:extLst>
          </p:cNvPr>
          <p:cNvSpPr>
            <a:spLocks noGrp="1"/>
          </p:cNvSpPr>
          <p:nvPr>
            <p:ph type="pic" sz="quarter" idx="31" hasCustomPrompt="1"/>
          </p:nvPr>
        </p:nvSpPr>
        <p:spPr>
          <a:xfrm>
            <a:off x="8093155" y="1391236"/>
            <a:ext cx="2075632" cy="3736135"/>
          </a:xfrm>
          <a:noFill/>
        </p:spPr>
        <p:txBody>
          <a:bodyPr/>
          <a:lstStyle>
            <a:lvl1pPr marL="0" indent="0">
              <a:buNone/>
              <a:defRPr sz="1600" b="0"/>
            </a:lvl1pPr>
          </a:lstStyle>
          <a:p>
            <a:r>
              <a:rPr lang="en-US" dirty="0"/>
              <a:t>Click the icon to add a site image/screenshot</a:t>
            </a:r>
          </a:p>
          <a:p>
            <a:endParaRPr lang="en-US" dirty="0"/>
          </a:p>
        </p:txBody>
      </p:sp>
    </p:spTree>
    <p:extLst>
      <p:ext uri="{BB962C8B-B14F-4D97-AF65-F5344CB8AC3E}">
        <p14:creationId xmlns:p14="http://schemas.microsoft.com/office/powerpoint/2010/main" val="24969263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ortfolio Laptop &amp; Mobile Pho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14B27B-4305-4C95-A04E-E3C5A7BE2009}"/>
              </a:ext>
            </a:extLst>
          </p:cNvPr>
          <p:cNvSpPr>
            <a:spLocks noGrp="1"/>
          </p:cNvSpPr>
          <p:nvPr>
            <p:ph type="title" hasCustomPrompt="1"/>
          </p:nvPr>
        </p:nvSpPr>
        <p:spPr/>
        <p:txBody>
          <a:bodyPr/>
          <a:lstStyle/>
          <a:p>
            <a:r>
              <a:rPr lang="en-US" dirty="0"/>
              <a:t>Section name  :  Page title</a:t>
            </a:r>
          </a:p>
        </p:txBody>
      </p:sp>
      <p:sp>
        <p:nvSpPr>
          <p:cNvPr id="3" name="Text Placeholder 2">
            <a:extLst>
              <a:ext uri="{FF2B5EF4-FFF2-40B4-BE49-F238E27FC236}">
                <a16:creationId xmlns:a16="http://schemas.microsoft.com/office/drawing/2014/main" id="{0203839C-6237-4FD5-AD4A-89AF8343FF2F}"/>
              </a:ext>
            </a:extLst>
          </p:cNvPr>
          <p:cNvSpPr>
            <a:spLocks noGrp="1"/>
          </p:cNvSpPr>
          <p:nvPr>
            <p:ph type="body" sz="quarter" idx="28"/>
          </p:nvPr>
        </p:nvSpPr>
        <p:spPr>
          <a:xfrm>
            <a:off x="685801" y="1371332"/>
            <a:ext cx="3633105" cy="4005531"/>
          </a:xfrm>
        </p:spPr>
        <p:txBody>
          <a:bodyPr/>
          <a:lstStyle/>
          <a:p>
            <a:pPr lvl="0"/>
            <a:r>
              <a:rPr lang="en-US"/>
              <a:t>Click to edit Master text styles</a:t>
            </a:r>
          </a:p>
          <a:p>
            <a:pPr lvl="1"/>
            <a:r>
              <a:rPr lang="en-US"/>
              <a:t>Second level</a:t>
            </a:r>
          </a:p>
          <a:p>
            <a:pPr lvl="2"/>
            <a:r>
              <a:rPr lang="en-US"/>
              <a:t>Third level</a:t>
            </a:r>
          </a:p>
        </p:txBody>
      </p:sp>
      <p:sp>
        <p:nvSpPr>
          <p:cNvPr id="11" name="Text Placeholder 4">
            <a:extLst>
              <a:ext uri="{FF2B5EF4-FFF2-40B4-BE49-F238E27FC236}">
                <a16:creationId xmlns:a16="http://schemas.microsoft.com/office/drawing/2014/main" id="{4CDA033C-DEE4-494F-AC41-3614A56F6A4C}"/>
              </a:ext>
            </a:extLst>
          </p:cNvPr>
          <p:cNvSpPr>
            <a:spLocks noGrp="1"/>
          </p:cNvSpPr>
          <p:nvPr>
            <p:ph type="body" sz="quarter" idx="30" hasCustomPrompt="1"/>
          </p:nvPr>
        </p:nvSpPr>
        <p:spPr>
          <a:xfrm>
            <a:off x="4989805" y="5640639"/>
            <a:ext cx="4076700" cy="457200"/>
          </a:xfrm>
        </p:spPr>
        <p:txBody>
          <a:bodyPr/>
          <a:lstStyle>
            <a:lvl1pPr marL="0" indent="0" algn="ctr">
              <a:buNone/>
              <a:defRPr b="1">
                <a:solidFill>
                  <a:schemeClr val="tx2"/>
                </a:solidFill>
              </a:defRPr>
            </a:lvl1pPr>
          </a:lstStyle>
          <a:p>
            <a:pPr lvl="0"/>
            <a:r>
              <a:rPr lang="en-US" dirty="0"/>
              <a:t>website.com</a:t>
            </a:r>
          </a:p>
        </p:txBody>
      </p:sp>
      <p:pic>
        <p:nvPicPr>
          <p:cNvPr id="12" name="Picture 11">
            <a:extLst>
              <a:ext uri="{FF2B5EF4-FFF2-40B4-BE49-F238E27FC236}">
                <a16:creationId xmlns:a16="http://schemas.microsoft.com/office/drawing/2014/main" id="{99C93D6C-74AA-4E55-AD3A-834951F763C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9465"/>
          <a:stretch/>
        </p:blipFill>
        <p:spPr>
          <a:xfrm>
            <a:off x="4252556" y="640992"/>
            <a:ext cx="7580211" cy="5008694"/>
          </a:xfrm>
          <a:prstGeom prst="rect">
            <a:avLst/>
          </a:prstGeom>
        </p:spPr>
      </p:pic>
      <p:sp>
        <p:nvSpPr>
          <p:cNvPr id="14" name="Picture Placeholder 2">
            <a:extLst>
              <a:ext uri="{FF2B5EF4-FFF2-40B4-BE49-F238E27FC236}">
                <a16:creationId xmlns:a16="http://schemas.microsoft.com/office/drawing/2014/main" id="{F39496A5-07A4-48D2-9D92-E818F98657DB}"/>
              </a:ext>
            </a:extLst>
          </p:cNvPr>
          <p:cNvSpPr>
            <a:spLocks noGrp="1"/>
          </p:cNvSpPr>
          <p:nvPr>
            <p:ph type="pic" sz="quarter" idx="31" hasCustomPrompt="1"/>
          </p:nvPr>
        </p:nvSpPr>
        <p:spPr>
          <a:xfrm>
            <a:off x="5401849" y="1371332"/>
            <a:ext cx="5277357" cy="3308244"/>
          </a:xfrm>
          <a:noFill/>
        </p:spPr>
        <p:txBody>
          <a:bodyPr/>
          <a:lstStyle>
            <a:lvl1pPr marL="0" indent="0">
              <a:buNone/>
              <a:defRPr sz="1600" b="0"/>
            </a:lvl1pPr>
          </a:lstStyle>
          <a:p>
            <a:r>
              <a:rPr lang="en-US" dirty="0"/>
              <a:t>Click the icon to add a site image/screenshot</a:t>
            </a:r>
          </a:p>
          <a:p>
            <a:endParaRPr lang="en-US" dirty="0"/>
          </a:p>
          <a:p>
            <a:endParaRPr lang="en-US" dirty="0"/>
          </a:p>
        </p:txBody>
      </p:sp>
    </p:spTree>
    <p:extLst>
      <p:ext uri="{BB962C8B-B14F-4D97-AF65-F5344CB8AC3E}">
        <p14:creationId xmlns:p14="http://schemas.microsoft.com/office/powerpoint/2010/main" val="11898465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ortfolio Tablet &amp; Mobile Ph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959D4-9F35-4021-BC91-E47E36CD7AC4}"/>
              </a:ext>
            </a:extLst>
          </p:cNvPr>
          <p:cNvSpPr>
            <a:spLocks noGrp="1"/>
          </p:cNvSpPr>
          <p:nvPr>
            <p:ph type="title" hasCustomPrompt="1"/>
          </p:nvPr>
        </p:nvSpPr>
        <p:spPr/>
        <p:txBody>
          <a:bodyPr/>
          <a:lstStyle/>
          <a:p>
            <a:r>
              <a:rPr lang="en-US" dirty="0"/>
              <a:t>Section name  :  Page title</a:t>
            </a:r>
          </a:p>
        </p:txBody>
      </p:sp>
      <p:sp>
        <p:nvSpPr>
          <p:cNvPr id="3" name="Text Placeholder 2">
            <a:extLst>
              <a:ext uri="{FF2B5EF4-FFF2-40B4-BE49-F238E27FC236}">
                <a16:creationId xmlns:a16="http://schemas.microsoft.com/office/drawing/2014/main" id="{0203839C-6237-4FD5-AD4A-89AF8343FF2F}"/>
              </a:ext>
            </a:extLst>
          </p:cNvPr>
          <p:cNvSpPr>
            <a:spLocks noGrp="1"/>
          </p:cNvSpPr>
          <p:nvPr>
            <p:ph type="body" sz="quarter" idx="28"/>
          </p:nvPr>
        </p:nvSpPr>
        <p:spPr>
          <a:xfrm>
            <a:off x="685801" y="1435100"/>
            <a:ext cx="5105400" cy="3941763"/>
          </a:xfrm>
        </p:spPr>
        <p:txBody>
          <a:bodyPr/>
          <a:lstStyle/>
          <a:p>
            <a:pPr lvl="0"/>
            <a:r>
              <a:rPr lang="en-US"/>
              <a:t>Click to edit Master text styles</a:t>
            </a:r>
          </a:p>
          <a:p>
            <a:pPr lvl="1"/>
            <a:r>
              <a:rPr lang="en-US"/>
              <a:t>Second level</a:t>
            </a:r>
          </a:p>
          <a:p>
            <a:pPr lvl="2"/>
            <a:r>
              <a:rPr lang="en-US"/>
              <a:t>Third level</a:t>
            </a:r>
          </a:p>
        </p:txBody>
      </p:sp>
      <p:sp>
        <p:nvSpPr>
          <p:cNvPr id="11" name="Text Placeholder 4">
            <a:extLst>
              <a:ext uri="{FF2B5EF4-FFF2-40B4-BE49-F238E27FC236}">
                <a16:creationId xmlns:a16="http://schemas.microsoft.com/office/drawing/2014/main" id="{4CDA033C-DEE4-494F-AC41-3614A56F6A4C}"/>
              </a:ext>
            </a:extLst>
          </p:cNvPr>
          <p:cNvSpPr>
            <a:spLocks noGrp="1"/>
          </p:cNvSpPr>
          <p:nvPr>
            <p:ph type="body" sz="quarter" idx="30" hasCustomPrompt="1"/>
          </p:nvPr>
        </p:nvSpPr>
        <p:spPr>
          <a:xfrm>
            <a:off x="5791201" y="5905500"/>
            <a:ext cx="4076700" cy="457200"/>
          </a:xfrm>
        </p:spPr>
        <p:txBody>
          <a:bodyPr/>
          <a:lstStyle>
            <a:lvl1pPr marL="0" indent="0" algn="ctr">
              <a:buNone/>
              <a:defRPr b="1">
                <a:solidFill>
                  <a:schemeClr val="tx2"/>
                </a:solidFill>
              </a:defRPr>
            </a:lvl1pPr>
          </a:lstStyle>
          <a:p>
            <a:pPr lvl="0"/>
            <a:r>
              <a:rPr lang="en-US" dirty="0"/>
              <a:t>website.com</a:t>
            </a:r>
          </a:p>
        </p:txBody>
      </p:sp>
      <p:pic>
        <p:nvPicPr>
          <p:cNvPr id="12" name="Picture 11">
            <a:extLst>
              <a:ext uri="{FF2B5EF4-FFF2-40B4-BE49-F238E27FC236}">
                <a16:creationId xmlns:a16="http://schemas.microsoft.com/office/drawing/2014/main" id="{DD3E763F-EE84-4278-BC84-7BE1883B7F0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5317" r="-5330"/>
          <a:stretch/>
        </p:blipFill>
        <p:spPr>
          <a:xfrm>
            <a:off x="6444344" y="1025620"/>
            <a:ext cx="4207105" cy="5361928"/>
          </a:xfrm>
          <a:prstGeom prst="rect">
            <a:avLst/>
          </a:prstGeom>
        </p:spPr>
      </p:pic>
      <p:sp>
        <p:nvSpPr>
          <p:cNvPr id="14" name="Picture Placeholder 3">
            <a:extLst>
              <a:ext uri="{FF2B5EF4-FFF2-40B4-BE49-F238E27FC236}">
                <a16:creationId xmlns:a16="http://schemas.microsoft.com/office/drawing/2014/main" id="{368E15FC-9154-4399-91C4-C82F86420296}"/>
              </a:ext>
            </a:extLst>
          </p:cNvPr>
          <p:cNvSpPr>
            <a:spLocks noGrp="1"/>
          </p:cNvSpPr>
          <p:nvPr>
            <p:ph type="pic" sz="quarter" idx="31" hasCustomPrompt="1"/>
          </p:nvPr>
        </p:nvSpPr>
        <p:spPr>
          <a:xfrm>
            <a:off x="7133943" y="1435100"/>
            <a:ext cx="2898587" cy="3854076"/>
          </a:xfrm>
          <a:noFill/>
        </p:spPr>
        <p:txBody>
          <a:bodyPr/>
          <a:lstStyle>
            <a:lvl1pPr marL="0" indent="0">
              <a:buNone/>
              <a:defRPr sz="1600" b="0"/>
            </a:lvl1pPr>
          </a:lstStyle>
          <a:p>
            <a:r>
              <a:rPr lang="en-US" dirty="0"/>
              <a:t>Click the icon to add a site image/screenshot</a:t>
            </a:r>
          </a:p>
          <a:p>
            <a:endParaRPr lang="en-US" dirty="0"/>
          </a:p>
        </p:txBody>
      </p:sp>
    </p:spTree>
    <p:extLst>
      <p:ext uri="{BB962C8B-B14F-4D97-AF65-F5344CB8AC3E}">
        <p14:creationId xmlns:p14="http://schemas.microsoft.com/office/powerpoint/2010/main" val="6289462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Featured-Content &amp;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96489-C776-45DA-ABE0-CE09599794D1}"/>
              </a:ext>
            </a:extLst>
          </p:cNvPr>
          <p:cNvSpPr>
            <a:spLocks noGrp="1"/>
          </p:cNvSpPr>
          <p:nvPr>
            <p:ph type="title" hasCustomPrompt="1"/>
          </p:nvPr>
        </p:nvSpPr>
        <p:spPr/>
        <p:txBody>
          <a:bodyPr/>
          <a:lstStyle/>
          <a:p>
            <a:r>
              <a:rPr lang="en-US" dirty="0"/>
              <a:t>Section name  :  Page title</a:t>
            </a:r>
          </a:p>
        </p:txBody>
      </p:sp>
      <p:sp>
        <p:nvSpPr>
          <p:cNvPr id="15" name="Text Placeholder 3">
            <a:extLst>
              <a:ext uri="{FF2B5EF4-FFF2-40B4-BE49-F238E27FC236}">
                <a16:creationId xmlns:a16="http://schemas.microsoft.com/office/drawing/2014/main" id="{4526A367-871B-4549-89D6-54AFD4C37CB0}"/>
              </a:ext>
            </a:extLst>
          </p:cNvPr>
          <p:cNvSpPr>
            <a:spLocks noGrp="1"/>
          </p:cNvSpPr>
          <p:nvPr>
            <p:ph type="body" sz="quarter" idx="10"/>
          </p:nvPr>
        </p:nvSpPr>
        <p:spPr>
          <a:xfrm>
            <a:off x="685800" y="4648200"/>
            <a:ext cx="5094514" cy="1023257"/>
          </a:xfrm>
        </p:spPr>
        <p:txBody>
          <a:bodyPr/>
          <a:lstStyle>
            <a:lvl1pPr marL="0" indent="0">
              <a:buNone/>
              <a:defRPr sz="1700" b="1"/>
            </a:lvl1pPr>
            <a:lvl2pPr marL="0" indent="0">
              <a:buNone/>
              <a:defRPr sz="1400"/>
            </a:lvl2pPr>
            <a:lvl3pPr marL="174625" indent="-174625">
              <a:buFont typeface="Arial" panose="020B0604020202020204" pitchFamily="34" charset="0"/>
              <a:buChar char="•"/>
              <a:defRPr sz="1400"/>
            </a:lvl3pPr>
          </a:lstStyle>
          <a:p>
            <a:pPr lvl="0"/>
            <a:r>
              <a:rPr lang="en-US"/>
              <a:t>Click to edit Master text styles</a:t>
            </a:r>
          </a:p>
          <a:p>
            <a:pPr lvl="1"/>
            <a:r>
              <a:rPr lang="en-US"/>
              <a:t>Second level</a:t>
            </a:r>
          </a:p>
          <a:p>
            <a:pPr lvl="2"/>
            <a:r>
              <a:rPr lang="en-US"/>
              <a:t>Third level</a:t>
            </a:r>
          </a:p>
        </p:txBody>
      </p:sp>
      <p:sp>
        <p:nvSpPr>
          <p:cNvPr id="6" name="Text Placeholder 4">
            <a:extLst>
              <a:ext uri="{FF2B5EF4-FFF2-40B4-BE49-F238E27FC236}">
                <a16:creationId xmlns:a16="http://schemas.microsoft.com/office/drawing/2014/main" id="{94A1F677-5D9D-4F36-A70E-EE3C556A2307}"/>
              </a:ext>
            </a:extLst>
          </p:cNvPr>
          <p:cNvSpPr>
            <a:spLocks noGrp="1"/>
          </p:cNvSpPr>
          <p:nvPr>
            <p:ph type="body" sz="quarter" idx="30" hasCustomPrompt="1"/>
          </p:nvPr>
        </p:nvSpPr>
        <p:spPr>
          <a:xfrm>
            <a:off x="685800" y="5684180"/>
            <a:ext cx="5094514" cy="457200"/>
          </a:xfrm>
        </p:spPr>
        <p:txBody>
          <a:bodyPr/>
          <a:lstStyle>
            <a:lvl1pPr marL="0" indent="0" algn="l">
              <a:buNone/>
              <a:defRPr b="1">
                <a:solidFill>
                  <a:schemeClr val="tx2"/>
                </a:solidFill>
              </a:defRPr>
            </a:lvl1pPr>
          </a:lstStyle>
          <a:p>
            <a:pPr lvl="0"/>
            <a:r>
              <a:rPr lang="en-US" dirty="0"/>
              <a:t>website.com</a:t>
            </a:r>
          </a:p>
        </p:txBody>
      </p:sp>
      <p:sp>
        <p:nvSpPr>
          <p:cNvPr id="7" name="Text Placeholder 3">
            <a:extLst>
              <a:ext uri="{FF2B5EF4-FFF2-40B4-BE49-F238E27FC236}">
                <a16:creationId xmlns:a16="http://schemas.microsoft.com/office/drawing/2014/main" id="{C0C7515C-2235-4B42-ACE9-F8E3091058B0}"/>
              </a:ext>
            </a:extLst>
          </p:cNvPr>
          <p:cNvSpPr>
            <a:spLocks noGrp="1"/>
          </p:cNvSpPr>
          <p:nvPr>
            <p:ph type="body" sz="quarter" idx="31"/>
          </p:nvPr>
        </p:nvSpPr>
        <p:spPr>
          <a:xfrm>
            <a:off x="6411688" y="4648200"/>
            <a:ext cx="5094512" cy="1023257"/>
          </a:xfrm>
        </p:spPr>
        <p:txBody>
          <a:bodyPr/>
          <a:lstStyle>
            <a:lvl1pPr marL="0" indent="0">
              <a:buNone/>
              <a:defRPr sz="1700" b="1"/>
            </a:lvl1pPr>
            <a:lvl2pPr marL="0" indent="0">
              <a:buNone/>
              <a:defRPr sz="1400"/>
            </a:lvl2pPr>
            <a:lvl3pPr marL="174625" indent="-174625">
              <a:buFont typeface="Arial" panose="020B0604020202020204" pitchFamily="34" charset="0"/>
              <a:buChar char="•"/>
              <a:defRPr sz="1400"/>
            </a:lvl3pPr>
          </a:lstStyle>
          <a:p>
            <a:pPr lvl="0"/>
            <a:r>
              <a:rPr lang="en-US"/>
              <a:t>Click to edit Master text styles</a:t>
            </a:r>
          </a:p>
          <a:p>
            <a:pPr lvl="1"/>
            <a:r>
              <a:rPr lang="en-US"/>
              <a:t>Second level</a:t>
            </a:r>
          </a:p>
          <a:p>
            <a:pPr lvl="2"/>
            <a:r>
              <a:rPr lang="en-US"/>
              <a:t>Third level</a:t>
            </a:r>
          </a:p>
        </p:txBody>
      </p:sp>
      <p:sp>
        <p:nvSpPr>
          <p:cNvPr id="8" name="Text Placeholder 4">
            <a:extLst>
              <a:ext uri="{FF2B5EF4-FFF2-40B4-BE49-F238E27FC236}">
                <a16:creationId xmlns:a16="http://schemas.microsoft.com/office/drawing/2014/main" id="{F3B1CDDE-E2FF-4A30-8697-CD72ECBE533D}"/>
              </a:ext>
            </a:extLst>
          </p:cNvPr>
          <p:cNvSpPr>
            <a:spLocks noGrp="1"/>
          </p:cNvSpPr>
          <p:nvPr>
            <p:ph type="body" sz="quarter" idx="32" hasCustomPrompt="1"/>
          </p:nvPr>
        </p:nvSpPr>
        <p:spPr>
          <a:xfrm>
            <a:off x="6411686" y="5684180"/>
            <a:ext cx="5094514" cy="457200"/>
          </a:xfrm>
        </p:spPr>
        <p:txBody>
          <a:bodyPr/>
          <a:lstStyle>
            <a:lvl1pPr marL="0" indent="0" algn="l">
              <a:buNone/>
              <a:defRPr b="1">
                <a:solidFill>
                  <a:schemeClr val="tx2"/>
                </a:solidFill>
              </a:defRPr>
            </a:lvl1pPr>
          </a:lstStyle>
          <a:p>
            <a:pPr lvl="0"/>
            <a:r>
              <a:rPr lang="en-US" dirty="0"/>
              <a:t>website.com</a:t>
            </a:r>
          </a:p>
        </p:txBody>
      </p:sp>
      <p:sp>
        <p:nvSpPr>
          <p:cNvPr id="3" name="Picture Placeholder 2">
            <a:extLst>
              <a:ext uri="{FF2B5EF4-FFF2-40B4-BE49-F238E27FC236}">
                <a16:creationId xmlns:a16="http://schemas.microsoft.com/office/drawing/2014/main" id="{04A957A3-B290-413C-B61D-050ACE7F7A54}"/>
              </a:ext>
            </a:extLst>
          </p:cNvPr>
          <p:cNvSpPr>
            <a:spLocks noGrp="1"/>
          </p:cNvSpPr>
          <p:nvPr>
            <p:ph type="pic" sz="quarter" idx="33" hasCustomPrompt="1"/>
          </p:nvPr>
        </p:nvSpPr>
        <p:spPr>
          <a:xfrm>
            <a:off x="685800" y="1066800"/>
            <a:ext cx="5082730" cy="3382071"/>
          </a:xfrm>
          <a:noFill/>
        </p:spPr>
        <p:txBody>
          <a:bodyPr/>
          <a:lstStyle>
            <a:lvl1pPr marL="0" indent="0">
              <a:buNone/>
              <a:defRPr b="0"/>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Click the icon to add image</a:t>
            </a:r>
          </a:p>
        </p:txBody>
      </p:sp>
      <p:sp>
        <p:nvSpPr>
          <p:cNvPr id="11" name="Picture Placeholder 2">
            <a:extLst>
              <a:ext uri="{FF2B5EF4-FFF2-40B4-BE49-F238E27FC236}">
                <a16:creationId xmlns:a16="http://schemas.microsoft.com/office/drawing/2014/main" id="{B8AC0541-F6AC-41E4-B3B8-F0BF191FD19C}"/>
              </a:ext>
            </a:extLst>
          </p:cNvPr>
          <p:cNvSpPr>
            <a:spLocks noGrp="1"/>
          </p:cNvSpPr>
          <p:nvPr>
            <p:ph type="pic" sz="quarter" idx="34" hasCustomPrompt="1"/>
          </p:nvPr>
        </p:nvSpPr>
        <p:spPr>
          <a:xfrm>
            <a:off x="6411688" y="1066800"/>
            <a:ext cx="5082730" cy="3382071"/>
          </a:xfrm>
          <a:noFill/>
        </p:spPr>
        <p:txBody>
          <a:bodyPr/>
          <a:lstStyle>
            <a:lvl1pPr marL="0" indent="0">
              <a:buNone/>
              <a:defRPr b="0"/>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Click the icon to add image</a:t>
            </a:r>
          </a:p>
        </p:txBody>
      </p:sp>
    </p:spTree>
    <p:extLst>
      <p:ext uri="{BB962C8B-B14F-4D97-AF65-F5344CB8AC3E}">
        <p14:creationId xmlns:p14="http://schemas.microsoft.com/office/powerpoint/2010/main" val="26122122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ur Featured, Picture &amp; Caption 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3BEB2-2B7D-4FA9-962D-35A57CD591D4}"/>
              </a:ext>
            </a:extLst>
          </p:cNvPr>
          <p:cNvSpPr>
            <a:spLocks noGrp="1"/>
          </p:cNvSpPr>
          <p:nvPr>
            <p:ph type="title" hasCustomPrompt="1"/>
          </p:nvPr>
        </p:nvSpPr>
        <p:spPr/>
        <p:txBody>
          <a:bodyPr/>
          <a:lstStyle/>
          <a:p>
            <a:r>
              <a:rPr lang="en-US" dirty="0"/>
              <a:t>Section name  :  Page title</a:t>
            </a:r>
          </a:p>
        </p:txBody>
      </p:sp>
      <p:sp>
        <p:nvSpPr>
          <p:cNvPr id="9" name="Content Placeholder 2">
            <a:extLst>
              <a:ext uri="{FF2B5EF4-FFF2-40B4-BE49-F238E27FC236}">
                <a16:creationId xmlns:a16="http://schemas.microsoft.com/office/drawing/2014/main" id="{7ACE0BA0-21F7-4EF7-B114-1A8770DA1B71}"/>
              </a:ext>
            </a:extLst>
          </p:cNvPr>
          <p:cNvSpPr>
            <a:spLocks noGrp="1"/>
          </p:cNvSpPr>
          <p:nvPr>
            <p:ph idx="1"/>
          </p:nvPr>
        </p:nvSpPr>
        <p:spPr>
          <a:xfrm>
            <a:off x="4305299" y="1060714"/>
            <a:ext cx="1352611" cy="734632"/>
          </a:xfrm>
          <a:prstGeom prst="rect">
            <a:avLst/>
          </a:prstGeom>
        </p:spPr>
        <p:txBody>
          <a:bodyPr tIns="0" bIns="0">
            <a:noAutofit/>
          </a:bodyPr>
          <a:lstStyle>
            <a:lvl1pPr marL="0" indent="0">
              <a:buNone/>
              <a:defRPr sz="1600" b="1"/>
            </a:lvl1pPr>
          </a:lstStyle>
          <a:p>
            <a:pPr lvl="0"/>
            <a:r>
              <a:rPr lang="en-US"/>
              <a:t>Click to edit Master text styles</a:t>
            </a:r>
          </a:p>
        </p:txBody>
      </p:sp>
      <p:sp>
        <p:nvSpPr>
          <p:cNvPr id="19" name="Content Placeholder 2">
            <a:extLst>
              <a:ext uri="{FF2B5EF4-FFF2-40B4-BE49-F238E27FC236}">
                <a16:creationId xmlns:a16="http://schemas.microsoft.com/office/drawing/2014/main" id="{A70E77A5-27D9-7840-A4FC-D0BA0763CF67}"/>
              </a:ext>
            </a:extLst>
          </p:cNvPr>
          <p:cNvSpPr>
            <a:spLocks noGrp="1"/>
          </p:cNvSpPr>
          <p:nvPr>
            <p:ph idx="32"/>
          </p:nvPr>
        </p:nvSpPr>
        <p:spPr>
          <a:xfrm>
            <a:off x="10150179" y="1060714"/>
            <a:ext cx="1352611" cy="734632"/>
          </a:xfrm>
          <a:prstGeom prst="rect">
            <a:avLst/>
          </a:prstGeom>
        </p:spPr>
        <p:txBody>
          <a:bodyPr tIns="0" bIns="0">
            <a:noAutofit/>
          </a:bodyPr>
          <a:lstStyle>
            <a:lvl1pPr marL="0" indent="0">
              <a:buNone/>
              <a:defRPr sz="1600" b="1"/>
            </a:lvl1pPr>
          </a:lstStyle>
          <a:p>
            <a:pPr lvl="0"/>
            <a:r>
              <a:rPr lang="en-US"/>
              <a:t>Click to edit Master text styles</a:t>
            </a:r>
          </a:p>
        </p:txBody>
      </p:sp>
      <p:sp>
        <p:nvSpPr>
          <p:cNvPr id="13" name="Content Placeholder 2">
            <a:extLst>
              <a:ext uri="{FF2B5EF4-FFF2-40B4-BE49-F238E27FC236}">
                <a16:creationId xmlns:a16="http://schemas.microsoft.com/office/drawing/2014/main" id="{4595C26B-0423-4041-BACF-BA8617D9E443}"/>
              </a:ext>
            </a:extLst>
          </p:cNvPr>
          <p:cNvSpPr>
            <a:spLocks noGrp="1"/>
          </p:cNvSpPr>
          <p:nvPr>
            <p:ph idx="33"/>
          </p:nvPr>
        </p:nvSpPr>
        <p:spPr>
          <a:xfrm>
            <a:off x="4305299" y="3913419"/>
            <a:ext cx="1352611" cy="734632"/>
          </a:xfrm>
          <a:prstGeom prst="rect">
            <a:avLst/>
          </a:prstGeom>
        </p:spPr>
        <p:txBody>
          <a:bodyPr tIns="0" bIns="0">
            <a:noAutofit/>
          </a:bodyPr>
          <a:lstStyle>
            <a:lvl1pPr marL="0" indent="0">
              <a:buNone/>
              <a:defRPr sz="1600" b="1"/>
            </a:lvl1pPr>
          </a:lstStyle>
          <a:p>
            <a:pPr lvl="0"/>
            <a:r>
              <a:rPr lang="en-US"/>
              <a:t>Click to edit Master text styles</a:t>
            </a:r>
          </a:p>
        </p:txBody>
      </p:sp>
      <p:sp>
        <p:nvSpPr>
          <p:cNvPr id="15" name="Content Placeholder 2">
            <a:extLst>
              <a:ext uri="{FF2B5EF4-FFF2-40B4-BE49-F238E27FC236}">
                <a16:creationId xmlns:a16="http://schemas.microsoft.com/office/drawing/2014/main" id="{79C8A6BE-2052-4278-A4AF-099A6E681AF0}"/>
              </a:ext>
            </a:extLst>
          </p:cNvPr>
          <p:cNvSpPr>
            <a:spLocks noGrp="1"/>
          </p:cNvSpPr>
          <p:nvPr>
            <p:ph idx="34"/>
          </p:nvPr>
        </p:nvSpPr>
        <p:spPr>
          <a:xfrm>
            <a:off x="10150179" y="3913419"/>
            <a:ext cx="1352611" cy="734632"/>
          </a:xfrm>
          <a:prstGeom prst="rect">
            <a:avLst/>
          </a:prstGeom>
        </p:spPr>
        <p:txBody>
          <a:bodyPr tIns="0" bIns="0">
            <a:noAutofit/>
          </a:bodyPr>
          <a:lstStyle>
            <a:lvl1pPr marL="0" indent="0">
              <a:buNone/>
              <a:defRPr sz="1600" b="1"/>
            </a:lvl1pPr>
          </a:lstStyle>
          <a:p>
            <a:pPr lvl="0"/>
            <a:r>
              <a:rPr lang="en-US"/>
              <a:t>Click to edit Master text styles</a:t>
            </a:r>
          </a:p>
        </p:txBody>
      </p:sp>
      <p:sp>
        <p:nvSpPr>
          <p:cNvPr id="4" name="Picture Placeholder 3">
            <a:extLst>
              <a:ext uri="{FF2B5EF4-FFF2-40B4-BE49-F238E27FC236}">
                <a16:creationId xmlns:a16="http://schemas.microsoft.com/office/drawing/2014/main" id="{BC1DB1C7-B116-4961-97EE-A2B225E4A321}"/>
              </a:ext>
            </a:extLst>
          </p:cNvPr>
          <p:cNvSpPr>
            <a:spLocks noGrp="1"/>
          </p:cNvSpPr>
          <p:nvPr>
            <p:ph type="pic" sz="quarter" idx="24" hasCustomPrompt="1"/>
          </p:nvPr>
        </p:nvSpPr>
        <p:spPr>
          <a:xfrm>
            <a:off x="685799" y="1066798"/>
            <a:ext cx="3361407" cy="2560320"/>
          </a:xfrm>
          <a:prstGeom prst="rect">
            <a:avLst/>
          </a:prstGeom>
          <a:noFill/>
        </p:spPr>
        <p:txBody>
          <a:bodyPr/>
          <a:lstStyle>
            <a:lvl1pPr marL="0" indent="0">
              <a:buNone/>
              <a:defRPr b="0"/>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Click the icon to add image</a:t>
            </a:r>
          </a:p>
          <a:p>
            <a:endParaRPr lang="en-US" dirty="0"/>
          </a:p>
        </p:txBody>
      </p:sp>
      <p:sp>
        <p:nvSpPr>
          <p:cNvPr id="23" name="Picture Placeholder 3">
            <a:extLst>
              <a:ext uri="{FF2B5EF4-FFF2-40B4-BE49-F238E27FC236}">
                <a16:creationId xmlns:a16="http://schemas.microsoft.com/office/drawing/2014/main" id="{FE185510-0467-4513-B7DC-F50C7B76C792}"/>
              </a:ext>
            </a:extLst>
          </p:cNvPr>
          <p:cNvSpPr>
            <a:spLocks noGrp="1"/>
          </p:cNvSpPr>
          <p:nvPr>
            <p:ph type="pic" sz="quarter" idx="28" hasCustomPrompt="1"/>
          </p:nvPr>
        </p:nvSpPr>
        <p:spPr>
          <a:xfrm>
            <a:off x="685799" y="3916680"/>
            <a:ext cx="3361407" cy="2560320"/>
          </a:xfrm>
          <a:prstGeom prst="rect">
            <a:avLst/>
          </a:prstGeom>
          <a:noFill/>
        </p:spPr>
        <p:txBody>
          <a:bodyPr/>
          <a:lstStyle>
            <a:lvl1pPr marL="0" indent="0">
              <a:buNone/>
              <a:defRPr b="0"/>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Click the icon to add image</a:t>
            </a:r>
          </a:p>
          <a:p>
            <a:endParaRPr lang="en-US" dirty="0"/>
          </a:p>
        </p:txBody>
      </p:sp>
      <p:sp>
        <p:nvSpPr>
          <p:cNvPr id="25" name="Picture Placeholder 3">
            <a:extLst>
              <a:ext uri="{FF2B5EF4-FFF2-40B4-BE49-F238E27FC236}">
                <a16:creationId xmlns:a16="http://schemas.microsoft.com/office/drawing/2014/main" id="{7446F054-196E-45A7-9E8A-B5AFEEFE07C9}"/>
              </a:ext>
            </a:extLst>
          </p:cNvPr>
          <p:cNvSpPr>
            <a:spLocks noGrp="1"/>
          </p:cNvSpPr>
          <p:nvPr>
            <p:ph type="pic" sz="quarter" idx="30" hasCustomPrompt="1"/>
          </p:nvPr>
        </p:nvSpPr>
        <p:spPr>
          <a:xfrm>
            <a:off x="6484959" y="3916678"/>
            <a:ext cx="3361407" cy="2560320"/>
          </a:xfrm>
          <a:prstGeom prst="rect">
            <a:avLst/>
          </a:prstGeom>
          <a:noFill/>
        </p:spPr>
        <p:txBody>
          <a:bodyPr/>
          <a:lstStyle>
            <a:lvl1pPr marL="0" indent="0">
              <a:buNone/>
              <a:defRPr b="0"/>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Click the icon to add image</a:t>
            </a:r>
          </a:p>
          <a:p>
            <a:endParaRPr lang="en-US" dirty="0"/>
          </a:p>
        </p:txBody>
      </p:sp>
      <p:sp>
        <p:nvSpPr>
          <p:cNvPr id="18" name="Picture Placeholder 3">
            <a:extLst>
              <a:ext uri="{FF2B5EF4-FFF2-40B4-BE49-F238E27FC236}">
                <a16:creationId xmlns:a16="http://schemas.microsoft.com/office/drawing/2014/main" id="{7A855A5C-F758-0843-807E-9460FDA50B22}"/>
              </a:ext>
            </a:extLst>
          </p:cNvPr>
          <p:cNvSpPr>
            <a:spLocks noGrp="1"/>
          </p:cNvSpPr>
          <p:nvPr>
            <p:ph type="pic" sz="quarter" idx="31" hasCustomPrompt="1"/>
          </p:nvPr>
        </p:nvSpPr>
        <p:spPr>
          <a:xfrm>
            <a:off x="6490163" y="1066798"/>
            <a:ext cx="3361407" cy="2560320"/>
          </a:xfrm>
          <a:prstGeom prst="rect">
            <a:avLst/>
          </a:prstGeom>
          <a:noFill/>
        </p:spPr>
        <p:txBody>
          <a:bodyPr/>
          <a:lstStyle>
            <a:lvl1pPr marL="0" indent="0">
              <a:buNone/>
              <a:defRPr b="0"/>
            </a:lvl1pPr>
          </a:lstStyle>
          <a:p>
            <a:pPr marL="0" marR="0" lvl="0" indent="0" algn="l" defTabSz="914400" rtl="0" eaLnBrk="1" fontAlgn="auto" latinLnBrk="0" hangingPunct="1">
              <a:lnSpc>
                <a:spcPct val="100000"/>
              </a:lnSpc>
              <a:spcBef>
                <a:spcPts val="1000"/>
              </a:spcBef>
              <a:spcAft>
                <a:spcPts val="600"/>
              </a:spcAft>
              <a:buClrTx/>
              <a:buSzTx/>
              <a:buFont typeface="Arial" panose="020B0604020202020204" pitchFamily="34" charset="0"/>
              <a:buNone/>
              <a:tabLst/>
              <a:defRPr/>
            </a:pPr>
            <a:r>
              <a:rPr lang="en-US" dirty="0"/>
              <a:t>Click the icon to add image</a:t>
            </a:r>
          </a:p>
          <a:p>
            <a:endParaRPr lang="en-US" dirty="0"/>
          </a:p>
        </p:txBody>
      </p:sp>
    </p:spTree>
    <p:extLst>
      <p:ext uri="{BB962C8B-B14F-4D97-AF65-F5344CB8AC3E}">
        <p14:creationId xmlns:p14="http://schemas.microsoft.com/office/powerpoint/2010/main" val="19112238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2" name="Table Placeholder 11">
            <a:extLst>
              <a:ext uri="{FF2B5EF4-FFF2-40B4-BE49-F238E27FC236}">
                <a16:creationId xmlns:a16="http://schemas.microsoft.com/office/drawing/2014/main" id="{A594272F-F2EA-4042-B95F-AEA539AD9B3A}"/>
              </a:ext>
            </a:extLst>
          </p:cNvPr>
          <p:cNvSpPr>
            <a:spLocks noGrp="1"/>
          </p:cNvSpPr>
          <p:nvPr>
            <p:ph type="tbl" sz="quarter" idx="24" hasCustomPrompt="1"/>
          </p:nvPr>
        </p:nvSpPr>
        <p:spPr>
          <a:xfrm>
            <a:off x="685800" y="2095499"/>
            <a:ext cx="6934200" cy="3848101"/>
          </a:xfrm>
          <a:prstGeom prst="rect">
            <a:avLst/>
          </a:prstGeom>
        </p:spPr>
        <p:txBody>
          <a:bodyPr/>
          <a:lstStyle>
            <a:lvl1pPr marL="0" indent="0">
              <a:buFontTx/>
              <a:buNone/>
              <a:defRPr b="0"/>
            </a:lvl1pPr>
          </a:lstStyle>
          <a:p>
            <a:pPr marL="0" marR="0" lvl="0" indent="0" algn="l" defTabSz="914400" rtl="0" eaLnBrk="1" fontAlgn="auto" latinLnBrk="0" hangingPunct="1">
              <a:lnSpc>
                <a:spcPct val="100000"/>
              </a:lnSpc>
              <a:spcBef>
                <a:spcPts val="1000"/>
              </a:spcBef>
              <a:spcAft>
                <a:spcPts val="600"/>
              </a:spcAft>
              <a:buClrTx/>
              <a:buSzTx/>
              <a:buFontTx/>
              <a:buNone/>
              <a:tabLst/>
              <a:defRPr/>
            </a:pPr>
            <a:r>
              <a:rPr lang="en-US" dirty="0"/>
              <a:t>Click the icon to add table</a:t>
            </a:r>
          </a:p>
        </p:txBody>
      </p:sp>
      <p:pic>
        <p:nvPicPr>
          <p:cNvPr id="3" name="Picture 2" descr="A picture containing kitchenware, grater, white&#10;&#10;Description automatically generated">
            <a:extLst>
              <a:ext uri="{FF2B5EF4-FFF2-40B4-BE49-F238E27FC236}">
                <a16:creationId xmlns:a16="http://schemas.microsoft.com/office/drawing/2014/main" id="{FF6AA4F2-943A-C445-BDFE-2098F4F98A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40700" y="0"/>
            <a:ext cx="4051300" cy="6858000"/>
          </a:xfrm>
          <a:prstGeom prst="rect">
            <a:avLst/>
          </a:prstGeom>
        </p:spPr>
      </p:pic>
      <p:sp>
        <p:nvSpPr>
          <p:cNvPr id="2" name="Title 1">
            <a:extLst>
              <a:ext uri="{FF2B5EF4-FFF2-40B4-BE49-F238E27FC236}">
                <a16:creationId xmlns:a16="http://schemas.microsoft.com/office/drawing/2014/main" id="{9081A35E-9C3B-4211-B907-8AC131BCEB78}"/>
              </a:ext>
            </a:extLst>
          </p:cNvPr>
          <p:cNvSpPr>
            <a:spLocks noGrp="1"/>
          </p:cNvSpPr>
          <p:nvPr>
            <p:ph type="title"/>
          </p:nvPr>
        </p:nvSpPr>
        <p:spPr>
          <a:xfrm>
            <a:off x="685800" y="584367"/>
            <a:ext cx="6934200" cy="758179"/>
          </a:xfrm>
        </p:spPr>
        <p:txBody>
          <a:bodyPr anchor="t"/>
          <a:lstStyle>
            <a:lvl1pPr>
              <a:defRPr sz="4000" cap="none" spc="0" baseline="0">
                <a:latin typeface="Roboto Light" pitchFamily="2" charset="0"/>
                <a:ea typeface="Roboto Light"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2559914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Photo 3 Partn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BA9282-7B52-474E-988E-309C46762663}"/>
              </a:ext>
            </a:extLst>
          </p:cNvPr>
          <p:cNvSpPr/>
          <p:nvPr userDrawn="1"/>
        </p:nvSpPr>
        <p:spPr>
          <a:xfrm>
            <a:off x="0" y="0"/>
            <a:ext cx="12191999" cy="6858000"/>
          </a:xfrm>
          <a:prstGeom prst="rect">
            <a:avLst/>
          </a:prstGeom>
          <a:solidFill>
            <a:schemeClr val="tx1">
              <a:alpha val="63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600" dirty="0"/>
          </a:p>
        </p:txBody>
      </p:sp>
      <p:pic>
        <p:nvPicPr>
          <p:cNvPr id="12" name="Graphic 11">
            <a:extLst>
              <a:ext uri="{FF2B5EF4-FFF2-40B4-BE49-F238E27FC236}">
                <a16:creationId xmlns:a16="http://schemas.microsoft.com/office/drawing/2014/main" id="{C2508DD4-2A4F-6646-9D6A-8EAE23D6E69B}"/>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79299" y="5916912"/>
            <a:ext cx="2404872" cy="419136"/>
          </a:xfrm>
          <a:prstGeom prst="rect">
            <a:avLst/>
          </a:prstGeom>
        </p:spPr>
      </p:pic>
      <p:sp>
        <p:nvSpPr>
          <p:cNvPr id="3" name="Title 2">
            <a:extLst>
              <a:ext uri="{FF2B5EF4-FFF2-40B4-BE49-F238E27FC236}">
                <a16:creationId xmlns:a16="http://schemas.microsoft.com/office/drawing/2014/main" id="{6CBC7DCC-7922-468F-854E-6A6057735F8F}"/>
              </a:ext>
            </a:extLst>
          </p:cNvPr>
          <p:cNvSpPr>
            <a:spLocks noGrp="1"/>
          </p:cNvSpPr>
          <p:nvPr>
            <p:ph type="title" hasCustomPrompt="1"/>
          </p:nvPr>
        </p:nvSpPr>
        <p:spPr>
          <a:xfrm>
            <a:off x="987552" y="768096"/>
            <a:ext cx="8321040" cy="1673352"/>
          </a:xfrm>
        </p:spPr>
        <p:txBody>
          <a:bodyPr tIns="45720" bIns="45720" anchor="b"/>
          <a:lstStyle>
            <a:lvl1pPr marL="0" marR="0" indent="0" algn="l" defTabSz="914400" rtl="0" eaLnBrk="1" fontAlgn="base" latinLnBrk="0" hangingPunct="1">
              <a:lnSpc>
                <a:spcPct val="100000"/>
              </a:lnSpc>
              <a:spcBef>
                <a:spcPts val="0"/>
              </a:spcBef>
              <a:spcAft>
                <a:spcPts val="600"/>
              </a:spcAft>
              <a:buClr>
                <a:schemeClr val="tx2"/>
              </a:buClr>
              <a:buSzTx/>
              <a:buFont typeface="Arial" panose="020B0604020202020204" pitchFamily="34" charset="0"/>
              <a:buNone/>
              <a:tabLst/>
              <a:defRPr lang="en-US" sz="4000" b="0" i="0" kern="0" cap="none" spc="0" baseline="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Presentation Title Goes Here Lorem Ipsum Dolor Sit </a:t>
            </a:r>
            <a:r>
              <a:rPr lang="en-US" dirty="0" err="1"/>
              <a:t>Amet</a:t>
            </a:r>
            <a:r>
              <a:rPr lang="en-US" dirty="0"/>
              <a:t> </a:t>
            </a:r>
            <a:r>
              <a:rPr lang="en-US" dirty="0" err="1"/>
              <a:t>Infinit</a:t>
            </a:r>
            <a:endParaRPr lang="en-US" dirty="0"/>
          </a:p>
        </p:txBody>
      </p:sp>
      <p:sp>
        <p:nvSpPr>
          <p:cNvPr id="25" name="Text Placeholder 14">
            <a:extLst>
              <a:ext uri="{FF2B5EF4-FFF2-40B4-BE49-F238E27FC236}">
                <a16:creationId xmlns:a16="http://schemas.microsoft.com/office/drawing/2014/main" id="{96AB6188-F824-234E-A78D-E8EE03B94EFB}"/>
              </a:ext>
            </a:extLst>
          </p:cNvPr>
          <p:cNvSpPr>
            <a:spLocks noGrp="1"/>
          </p:cNvSpPr>
          <p:nvPr>
            <p:ph type="body" sz="quarter" idx="11" hasCustomPrompt="1"/>
          </p:nvPr>
        </p:nvSpPr>
        <p:spPr>
          <a:xfrm>
            <a:off x="990599" y="2685843"/>
            <a:ext cx="8275865" cy="599835"/>
          </a:xfrm>
          <a:prstGeom prst="rect">
            <a:avLst/>
          </a:prstGeom>
        </p:spPr>
        <p:txBody>
          <a:bodyPr anchor="ctr" anchorCtr="0"/>
          <a:lstStyle>
            <a:lvl1pPr marL="0" indent="0">
              <a:spcBef>
                <a:spcPts val="0"/>
              </a:spcBef>
              <a:spcAft>
                <a:spcPts val="0"/>
              </a:spcAft>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Concise Subtitle Here</a:t>
            </a:r>
          </a:p>
        </p:txBody>
      </p:sp>
      <p:sp>
        <p:nvSpPr>
          <p:cNvPr id="26" name="Text Placeholder 16">
            <a:extLst>
              <a:ext uri="{FF2B5EF4-FFF2-40B4-BE49-F238E27FC236}">
                <a16:creationId xmlns:a16="http://schemas.microsoft.com/office/drawing/2014/main" id="{921FA8BB-4AB6-074F-AB6A-7AC4D5A4A4C4}"/>
              </a:ext>
            </a:extLst>
          </p:cNvPr>
          <p:cNvSpPr>
            <a:spLocks noGrp="1"/>
          </p:cNvSpPr>
          <p:nvPr>
            <p:ph type="body" sz="quarter" idx="12" hasCustomPrompt="1"/>
          </p:nvPr>
        </p:nvSpPr>
        <p:spPr>
          <a:xfrm>
            <a:off x="990600" y="3501939"/>
            <a:ext cx="5182218" cy="326874"/>
          </a:xfrm>
          <a:prstGeom prst="rect">
            <a:avLst/>
          </a:prstGeom>
        </p:spPr>
        <p:txBody>
          <a:bodyPr/>
          <a:lstStyle>
            <a:lvl1pPr marL="0" indent="0">
              <a:spcBef>
                <a:spcPts val="0"/>
              </a:spcBef>
              <a:spcAft>
                <a:spcPts val="0"/>
              </a:spcAft>
              <a:buNone/>
              <a:defRPr sz="1400" b="1" i="0">
                <a:solidFill>
                  <a:schemeClr val="bg1"/>
                </a:solidFill>
                <a:latin typeface="+mn-lt"/>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MM.DD.YY  :  Bold Version 0.0</a:t>
            </a:r>
          </a:p>
          <a:p>
            <a:pPr lvl="0"/>
            <a:endParaRPr lang="en-US" dirty="0"/>
          </a:p>
        </p:txBody>
      </p:sp>
      <p:sp>
        <p:nvSpPr>
          <p:cNvPr id="27" name="Text Placeholder 19">
            <a:extLst>
              <a:ext uri="{FF2B5EF4-FFF2-40B4-BE49-F238E27FC236}">
                <a16:creationId xmlns:a16="http://schemas.microsoft.com/office/drawing/2014/main" id="{20A24364-3B4F-B445-8CFD-094527EA9400}"/>
              </a:ext>
            </a:extLst>
          </p:cNvPr>
          <p:cNvSpPr>
            <a:spLocks noGrp="1"/>
          </p:cNvSpPr>
          <p:nvPr>
            <p:ph type="body" sz="quarter" idx="13" hasCustomPrompt="1"/>
          </p:nvPr>
        </p:nvSpPr>
        <p:spPr>
          <a:xfrm>
            <a:off x="990600" y="3875868"/>
            <a:ext cx="5181600" cy="772332"/>
          </a:xfrm>
          <a:prstGeom prst="rect">
            <a:avLst/>
          </a:prstGeom>
        </p:spPr>
        <p:txBody>
          <a:bodyPr/>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Presenter 1 FirstName </a:t>
            </a:r>
            <a:r>
              <a:rPr lang="en-US" dirty="0" err="1"/>
              <a:t>LastName</a:t>
            </a:r>
            <a:endParaRPr lang="en-US" dirty="0"/>
          </a:p>
          <a:p>
            <a:r>
              <a:rPr lang="en-US" dirty="0"/>
              <a:t>Presenter 2 FirstName </a:t>
            </a:r>
            <a:r>
              <a:rPr lang="en-US" dirty="0" err="1"/>
              <a:t>LastName</a:t>
            </a:r>
            <a:endParaRPr lang="en-US" dirty="0"/>
          </a:p>
        </p:txBody>
      </p:sp>
      <p:cxnSp>
        <p:nvCxnSpPr>
          <p:cNvPr id="29" name="Straight Connector 28">
            <a:extLst>
              <a:ext uri="{FF2B5EF4-FFF2-40B4-BE49-F238E27FC236}">
                <a16:creationId xmlns:a16="http://schemas.microsoft.com/office/drawing/2014/main" id="{0BCE8461-5403-6549-934A-CCFEB29DC20E}"/>
              </a:ext>
            </a:extLst>
          </p:cNvPr>
          <p:cNvCxnSpPr>
            <a:cxnSpLocks/>
          </p:cNvCxnSpPr>
          <p:nvPr userDrawn="1"/>
        </p:nvCxnSpPr>
        <p:spPr>
          <a:xfrm>
            <a:off x="990599" y="3310253"/>
            <a:ext cx="10241280"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60E3253-23A5-FE45-A113-2AA122B2D73B}"/>
              </a:ext>
            </a:extLst>
          </p:cNvPr>
          <p:cNvCxnSpPr>
            <a:cxnSpLocks/>
          </p:cNvCxnSpPr>
          <p:nvPr userDrawn="1"/>
        </p:nvCxnSpPr>
        <p:spPr>
          <a:xfrm>
            <a:off x="990599" y="2657110"/>
            <a:ext cx="10241280"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5956840"/>
      </p:ext>
    </p:extLst>
  </p:cSld>
  <p:clrMapOvr>
    <a:masterClrMapping/>
  </p:clrMapOvr>
  <p:extLst>
    <p:ext uri="{DCECCB84-F9BA-43D5-87BE-67443E8EF086}">
      <p15:sldGuideLst xmlns:p15="http://schemas.microsoft.com/office/powerpoint/2012/main">
        <p15:guide id="1" pos="624"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Agenda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EEB9B-A715-4E3C-BDAF-AF756D997A88}"/>
              </a:ext>
            </a:extLst>
          </p:cNvPr>
          <p:cNvSpPr>
            <a:spLocks noGrp="1"/>
          </p:cNvSpPr>
          <p:nvPr>
            <p:ph type="title" hasCustomPrompt="1"/>
          </p:nvPr>
        </p:nvSpPr>
        <p:spPr/>
        <p:txBody>
          <a:bodyPr/>
          <a:lstStyle/>
          <a:p>
            <a:r>
              <a:rPr lang="en-US" dirty="0"/>
              <a:t>Section name  :  Page title</a:t>
            </a:r>
          </a:p>
        </p:txBody>
      </p:sp>
      <p:sp>
        <p:nvSpPr>
          <p:cNvPr id="9" name="Table Placeholder 6">
            <a:extLst>
              <a:ext uri="{FF2B5EF4-FFF2-40B4-BE49-F238E27FC236}">
                <a16:creationId xmlns:a16="http://schemas.microsoft.com/office/drawing/2014/main" id="{191189DE-539F-4492-B70B-ED370E63AF51}"/>
              </a:ext>
            </a:extLst>
          </p:cNvPr>
          <p:cNvSpPr>
            <a:spLocks noGrp="1"/>
          </p:cNvSpPr>
          <p:nvPr>
            <p:ph type="tbl" sz="quarter" idx="25" hasCustomPrompt="1"/>
          </p:nvPr>
        </p:nvSpPr>
        <p:spPr>
          <a:xfrm>
            <a:off x="697584" y="1676399"/>
            <a:ext cx="4941216" cy="3795713"/>
          </a:xfrm>
        </p:spPr>
        <p:txBody>
          <a:bodyPr/>
          <a:lstStyle>
            <a:lvl1pPr>
              <a:defRPr b="0"/>
            </a:lvl1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dirty="0"/>
              <a:t>Click to add table</a:t>
            </a:r>
          </a:p>
          <a:p>
            <a:endParaRPr lang="en-US" dirty="0"/>
          </a:p>
        </p:txBody>
      </p:sp>
      <p:sp>
        <p:nvSpPr>
          <p:cNvPr id="7" name="Table Placeholder 6">
            <a:extLst>
              <a:ext uri="{FF2B5EF4-FFF2-40B4-BE49-F238E27FC236}">
                <a16:creationId xmlns:a16="http://schemas.microsoft.com/office/drawing/2014/main" id="{6A355BE2-982F-4A89-B2E4-4886206E7279}"/>
              </a:ext>
            </a:extLst>
          </p:cNvPr>
          <p:cNvSpPr>
            <a:spLocks noGrp="1"/>
          </p:cNvSpPr>
          <p:nvPr>
            <p:ph type="tbl" sz="quarter" idx="24" hasCustomPrompt="1"/>
          </p:nvPr>
        </p:nvSpPr>
        <p:spPr>
          <a:xfrm>
            <a:off x="6564984" y="1676399"/>
            <a:ext cx="4941216" cy="3795713"/>
          </a:xfrm>
        </p:spPr>
        <p:txBody>
          <a:bodyPr/>
          <a:lstStyle>
            <a:lvl1pPr>
              <a:defRPr b="0"/>
            </a:lvl1pPr>
          </a:lstStyle>
          <a:p>
            <a:r>
              <a:rPr lang="en-US" dirty="0"/>
              <a:t>Click to add table</a:t>
            </a:r>
          </a:p>
        </p:txBody>
      </p:sp>
    </p:spTree>
    <p:extLst>
      <p:ext uri="{BB962C8B-B14F-4D97-AF65-F5344CB8AC3E}">
        <p14:creationId xmlns:p14="http://schemas.microsoft.com/office/powerpoint/2010/main" val="35360266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 Contact info">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BB3FF1-9EE9-C84C-A51A-B208102A21BF}"/>
              </a:ext>
            </a:extLst>
          </p:cNvPr>
          <p:cNvPicPr>
            <a:picLocks/>
          </p:cNvPicPr>
          <p:nvPr userDrawn="1"/>
        </p:nvPicPr>
        <p:blipFill rotWithShape="1">
          <a:blip r:embed="rId2" cstate="email">
            <a:extLst>
              <a:ext uri="{28A0092B-C50C-407E-A947-70E740481C1C}">
                <a14:useLocalDpi xmlns:a14="http://schemas.microsoft.com/office/drawing/2010/main"/>
              </a:ext>
            </a:extLst>
          </a:blip>
          <a:srcRect t="5828" b="15908"/>
          <a:stretch/>
        </p:blipFill>
        <p:spPr>
          <a:xfrm>
            <a:off x="1524" y="0"/>
            <a:ext cx="12188952" cy="6858000"/>
          </a:xfrm>
          <a:prstGeom prst="rect">
            <a:avLst/>
          </a:prstGeom>
        </p:spPr>
      </p:pic>
      <p:sp>
        <p:nvSpPr>
          <p:cNvPr id="12" name="Rectangle 2">
            <a:extLst>
              <a:ext uri="{FF2B5EF4-FFF2-40B4-BE49-F238E27FC236}">
                <a16:creationId xmlns:a16="http://schemas.microsoft.com/office/drawing/2014/main" id="{F8346388-CD0D-2343-AC16-CC4C846ED858}"/>
              </a:ext>
            </a:extLst>
          </p:cNvPr>
          <p:cNvSpPr txBox="1">
            <a:spLocks noChangeArrowheads="1"/>
          </p:cNvSpPr>
          <p:nvPr userDrawn="1"/>
        </p:nvSpPr>
        <p:spPr bwMode="auto">
          <a:xfrm>
            <a:off x="1524" y="0"/>
            <a:ext cx="12188952" cy="6858000"/>
          </a:xfrm>
          <a:prstGeom prst="rect">
            <a:avLst/>
          </a:prstGeom>
          <a:solidFill>
            <a:schemeClr val="bg2">
              <a:lumMod val="50000"/>
              <a:alpha val="90000"/>
            </a:schemeClr>
          </a:solidFill>
          <a:ln>
            <a:noFill/>
          </a:ln>
        </p:spPr>
        <p:txBody>
          <a:bodyPr lIns="457200" tIns="91440" anchor="ctr"/>
          <a:lstStyle>
            <a:lvl1pPr algn="l" rtl="0" fontAlgn="base">
              <a:lnSpc>
                <a:spcPts val="3300"/>
              </a:lnSpc>
              <a:spcBef>
                <a:spcPct val="0"/>
              </a:spcBef>
              <a:spcAft>
                <a:spcPct val="0"/>
              </a:spcAft>
              <a:defRPr sz="3200">
                <a:solidFill>
                  <a:schemeClr val="tx2"/>
                </a:solidFill>
                <a:latin typeface="+mj-lt"/>
                <a:ea typeface="+mj-ea"/>
                <a:cs typeface="+mj-cs"/>
              </a:defRPr>
            </a:lvl1pPr>
            <a:lvl2pPr algn="l" rtl="0" fontAlgn="base">
              <a:spcBef>
                <a:spcPct val="0"/>
              </a:spcBef>
              <a:spcAft>
                <a:spcPct val="0"/>
              </a:spcAft>
              <a:defRPr sz="3200">
                <a:solidFill>
                  <a:schemeClr val="tx2"/>
                </a:solidFill>
                <a:latin typeface="Arial"/>
                <a:ea typeface="ＭＳ Ｐゴシック" pitchFamily="-32" charset="-128"/>
              </a:defRPr>
            </a:lvl2pPr>
            <a:lvl3pPr algn="l" rtl="0" fontAlgn="base">
              <a:spcBef>
                <a:spcPct val="0"/>
              </a:spcBef>
              <a:spcAft>
                <a:spcPct val="0"/>
              </a:spcAft>
              <a:defRPr sz="3200">
                <a:solidFill>
                  <a:schemeClr val="tx2"/>
                </a:solidFill>
                <a:latin typeface="Arial"/>
                <a:ea typeface="ＭＳ Ｐゴシック" pitchFamily="-32" charset="-128"/>
              </a:defRPr>
            </a:lvl3pPr>
            <a:lvl4pPr algn="l" rtl="0" fontAlgn="base">
              <a:spcBef>
                <a:spcPct val="0"/>
              </a:spcBef>
              <a:spcAft>
                <a:spcPct val="0"/>
              </a:spcAft>
              <a:defRPr sz="3200">
                <a:solidFill>
                  <a:schemeClr val="tx2"/>
                </a:solidFill>
                <a:latin typeface="Arial"/>
                <a:ea typeface="ＭＳ Ｐゴシック" pitchFamily="-32" charset="-128"/>
              </a:defRPr>
            </a:lvl4pPr>
            <a:lvl5pPr algn="l" rtl="0" fontAlgn="base">
              <a:spcBef>
                <a:spcPct val="0"/>
              </a:spcBef>
              <a:spcAft>
                <a:spcPct val="0"/>
              </a:spcAft>
              <a:defRPr sz="3200">
                <a:solidFill>
                  <a:schemeClr val="tx2"/>
                </a:solidFill>
                <a:latin typeface="Arial"/>
                <a:ea typeface="ＭＳ Ｐゴシック" pitchFamily="-32" charset="-128"/>
              </a:defRPr>
            </a:lvl5pPr>
            <a:lvl6pPr marL="457200" algn="l" rtl="0" fontAlgn="base">
              <a:spcBef>
                <a:spcPct val="0"/>
              </a:spcBef>
              <a:spcAft>
                <a:spcPct val="0"/>
              </a:spcAft>
              <a:defRPr sz="3200">
                <a:solidFill>
                  <a:schemeClr val="tx2"/>
                </a:solidFill>
                <a:latin typeface="Arial"/>
                <a:ea typeface="ＭＳ Ｐゴシック" pitchFamily="-32" charset="-128"/>
              </a:defRPr>
            </a:lvl6pPr>
            <a:lvl7pPr marL="914400" algn="l" rtl="0" fontAlgn="base">
              <a:spcBef>
                <a:spcPct val="0"/>
              </a:spcBef>
              <a:spcAft>
                <a:spcPct val="0"/>
              </a:spcAft>
              <a:defRPr sz="3200">
                <a:solidFill>
                  <a:schemeClr val="tx2"/>
                </a:solidFill>
                <a:latin typeface="Arial"/>
                <a:ea typeface="ＭＳ Ｐゴシック" pitchFamily="-32" charset="-128"/>
              </a:defRPr>
            </a:lvl7pPr>
            <a:lvl8pPr marL="1371600" algn="l" rtl="0" fontAlgn="base">
              <a:spcBef>
                <a:spcPct val="0"/>
              </a:spcBef>
              <a:spcAft>
                <a:spcPct val="0"/>
              </a:spcAft>
              <a:defRPr sz="3200">
                <a:solidFill>
                  <a:schemeClr val="tx2"/>
                </a:solidFill>
                <a:latin typeface="Arial"/>
                <a:ea typeface="ＭＳ Ｐゴシック" pitchFamily="-32" charset="-128"/>
              </a:defRPr>
            </a:lvl8pPr>
            <a:lvl9pPr marL="1828800" algn="l" rtl="0" fontAlgn="base">
              <a:spcBef>
                <a:spcPct val="0"/>
              </a:spcBef>
              <a:spcAft>
                <a:spcPct val="0"/>
              </a:spcAft>
              <a:defRPr sz="3200">
                <a:solidFill>
                  <a:schemeClr val="tx2"/>
                </a:solidFill>
                <a:latin typeface="Arial"/>
                <a:ea typeface="ＭＳ Ｐゴシック" pitchFamily="-32" charset="-128"/>
              </a:defRPr>
            </a:lvl9pPr>
          </a:lstStyle>
          <a:p>
            <a:pPr>
              <a:defRPr/>
            </a:pPr>
            <a:r>
              <a:rPr lang="en-US" sz="4000" b="0" dirty="0">
                <a:solidFill>
                  <a:schemeClr val="bg1"/>
                </a:solidFill>
              </a:rPr>
              <a:t> </a:t>
            </a:r>
          </a:p>
        </p:txBody>
      </p:sp>
      <p:sp>
        <p:nvSpPr>
          <p:cNvPr id="2" name="Title 1">
            <a:extLst>
              <a:ext uri="{FF2B5EF4-FFF2-40B4-BE49-F238E27FC236}">
                <a16:creationId xmlns:a16="http://schemas.microsoft.com/office/drawing/2014/main" id="{758676CA-C53E-43B9-B56F-66FF6F1DC7CC}"/>
              </a:ext>
            </a:extLst>
          </p:cNvPr>
          <p:cNvSpPr>
            <a:spLocks noGrp="1"/>
          </p:cNvSpPr>
          <p:nvPr>
            <p:ph type="title" hasCustomPrompt="1"/>
          </p:nvPr>
        </p:nvSpPr>
        <p:spPr>
          <a:xfrm>
            <a:off x="986954" y="2351521"/>
            <a:ext cx="5410200" cy="1930334"/>
          </a:xfrm>
        </p:spPr>
        <p:txBody>
          <a:bodyPr anchor="b"/>
          <a:lstStyle>
            <a:lvl1pPr marL="0" algn="l" defTabSz="914400" rtl="0" eaLnBrk="1" fontAlgn="base" latinLnBrk="0" hangingPunct="1">
              <a:lnSpc>
                <a:spcPct val="100000"/>
              </a:lnSpc>
              <a:spcBef>
                <a:spcPts val="400"/>
              </a:spcBef>
              <a:spcAft>
                <a:spcPct val="0"/>
              </a:spcAft>
              <a:defRPr lang="en-US" sz="6500" kern="0" cap="none" spc="0" baseline="0" dirty="0">
                <a:solidFill>
                  <a:schemeClr val="bg1"/>
                </a:solidFill>
                <a:latin typeface="Roboto Light" panose="02000000000000000000" pitchFamily="2" charset="0"/>
                <a:ea typeface="Roboto Light" panose="02000000000000000000" pitchFamily="2" charset="0"/>
                <a:cs typeface="ＭＳ Ｐゴシック" charset="0"/>
              </a:defRPr>
            </a:lvl1pPr>
          </a:lstStyle>
          <a:p>
            <a:r>
              <a:rPr lang="en-US" dirty="0"/>
              <a:t>Thank you.</a:t>
            </a:r>
          </a:p>
        </p:txBody>
      </p:sp>
      <p:sp>
        <p:nvSpPr>
          <p:cNvPr id="13" name="Text Placeholder 5">
            <a:extLst>
              <a:ext uri="{FF2B5EF4-FFF2-40B4-BE49-F238E27FC236}">
                <a16:creationId xmlns:a16="http://schemas.microsoft.com/office/drawing/2014/main" id="{0344955E-DBA1-415F-A028-67ABB75F8882}"/>
              </a:ext>
            </a:extLst>
          </p:cNvPr>
          <p:cNvSpPr>
            <a:spLocks noGrp="1"/>
          </p:cNvSpPr>
          <p:nvPr>
            <p:ph type="body" sz="quarter" idx="10" hasCustomPrompt="1"/>
          </p:nvPr>
        </p:nvSpPr>
        <p:spPr>
          <a:xfrm>
            <a:off x="8548912" y="1179967"/>
            <a:ext cx="2577790" cy="3017838"/>
          </a:xfrm>
          <a:prstGeom prst="rect">
            <a:avLst/>
          </a:prstGeom>
        </p:spPr>
        <p:txBody>
          <a:bodyPr anchor="b" anchorCtr="0">
            <a:normAutofit/>
          </a:bodyPr>
          <a:lstStyle>
            <a:lvl1pPr marL="0" indent="0">
              <a:lnSpc>
                <a:spcPct val="100000"/>
              </a:lnSpc>
              <a:spcBef>
                <a:spcPts val="0"/>
              </a:spcBef>
              <a:spcAft>
                <a:spcPts val="0"/>
              </a:spcAft>
              <a:buNone/>
              <a:defRPr sz="1400" b="1">
                <a:solidFill>
                  <a:schemeClr val="bg1"/>
                </a:solidFill>
              </a:defRPr>
            </a:lvl1pPr>
            <a:lvl2pPr marL="0" indent="0">
              <a:spcBef>
                <a:spcPts val="0"/>
              </a:spcBef>
              <a:spcAft>
                <a:spcPts val="0"/>
              </a:spcAft>
              <a:buNone/>
              <a:defRPr sz="1400">
                <a:solidFill>
                  <a:schemeClr val="bg1"/>
                </a:solidFill>
              </a:defRPr>
            </a:lvl2pPr>
          </a:lstStyle>
          <a:p>
            <a:pPr lvl="0"/>
            <a:r>
              <a:rPr lang="en-US" dirty="0"/>
              <a:t>Bold First and Last Name</a:t>
            </a:r>
          </a:p>
          <a:p>
            <a:pPr lvl="1"/>
            <a:r>
              <a:rPr lang="en-US" dirty="0"/>
              <a:t>Role at NORC</a:t>
            </a:r>
          </a:p>
          <a:p>
            <a:pPr lvl="1"/>
            <a:r>
              <a:rPr lang="en-US" dirty="0"/>
              <a:t>name@norc.org</a:t>
            </a:r>
          </a:p>
        </p:txBody>
      </p:sp>
      <p:pic>
        <p:nvPicPr>
          <p:cNvPr id="16" name="Picture 15">
            <a:extLst>
              <a:ext uri="{FF2B5EF4-FFF2-40B4-BE49-F238E27FC236}">
                <a16:creationId xmlns:a16="http://schemas.microsoft.com/office/drawing/2014/main" id="{3D3BD884-A276-D143-B174-6C469B4C8C6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8547" y="5051436"/>
            <a:ext cx="2698597" cy="412727"/>
          </a:xfrm>
          <a:prstGeom prst="rect">
            <a:avLst/>
          </a:prstGeom>
        </p:spPr>
      </p:pic>
      <p:grpSp>
        <p:nvGrpSpPr>
          <p:cNvPr id="21" name="Group 20">
            <a:extLst>
              <a:ext uri="{FF2B5EF4-FFF2-40B4-BE49-F238E27FC236}">
                <a16:creationId xmlns:a16="http://schemas.microsoft.com/office/drawing/2014/main" id="{5CC9B09E-43E6-1949-974E-DB0B37D1FB5F}"/>
              </a:ext>
            </a:extLst>
          </p:cNvPr>
          <p:cNvGrpSpPr/>
          <p:nvPr userDrawn="1"/>
        </p:nvGrpSpPr>
        <p:grpSpPr>
          <a:xfrm>
            <a:off x="986954" y="4952999"/>
            <a:ext cx="10186500" cy="609601"/>
            <a:chOff x="701029" y="5210591"/>
            <a:chExt cx="11320145" cy="609601"/>
          </a:xfrm>
        </p:grpSpPr>
        <p:cxnSp>
          <p:nvCxnSpPr>
            <p:cNvPr id="22" name="Straight Connector 21">
              <a:extLst>
                <a:ext uri="{FF2B5EF4-FFF2-40B4-BE49-F238E27FC236}">
                  <a16:creationId xmlns:a16="http://schemas.microsoft.com/office/drawing/2014/main" id="{71477B76-45B3-C94A-A030-5B537262AD0E}"/>
                </a:ext>
              </a:extLst>
            </p:cNvPr>
            <p:cNvCxnSpPr>
              <a:cxnSpLocks/>
            </p:cNvCxnSpPr>
            <p:nvPr/>
          </p:nvCxnSpPr>
          <p:spPr>
            <a:xfrm flipV="1">
              <a:off x="701029" y="5820191"/>
              <a:ext cx="11320145" cy="1"/>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DFE647C-1E11-7846-951A-C0E04942E7C9}"/>
                </a:ext>
              </a:extLst>
            </p:cNvPr>
            <p:cNvCxnSpPr>
              <a:cxnSpLocks/>
            </p:cNvCxnSpPr>
            <p:nvPr/>
          </p:nvCxnSpPr>
          <p:spPr>
            <a:xfrm flipV="1">
              <a:off x="701029" y="5210591"/>
              <a:ext cx="11320145" cy="1"/>
            </a:xfrm>
            <a:prstGeom prst="line">
              <a:avLst/>
            </a:prstGeom>
            <a:ln>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grpSp>
      <p:sp>
        <p:nvSpPr>
          <p:cNvPr id="24" name="Rectangle 23">
            <a:extLst>
              <a:ext uri="{FF2B5EF4-FFF2-40B4-BE49-F238E27FC236}">
                <a16:creationId xmlns:a16="http://schemas.microsoft.com/office/drawing/2014/main" id="{71284C88-7463-4247-97B9-E89642505990}"/>
              </a:ext>
            </a:extLst>
          </p:cNvPr>
          <p:cNvSpPr/>
          <p:nvPr userDrawn="1"/>
        </p:nvSpPr>
        <p:spPr>
          <a:xfrm>
            <a:off x="3460595" y="4626644"/>
            <a:ext cx="914400" cy="914400"/>
          </a:xfrm>
          <a:prstGeom prst="rect">
            <a:avLst/>
          </a:prstGeom>
        </p:spPr>
        <p:txBody>
          <a:bodyPr wrap="none" rtlCol="0" anchor="ctr">
            <a:spAutoFit/>
          </a:bodyPr>
          <a:lstStyle/>
          <a:p>
            <a:pPr marL="0" indent="0" algn="ctr">
              <a:buFontTx/>
              <a:buNone/>
            </a:pPr>
            <a:endParaRPr lang="en-US" sz="2400" kern="0" dirty="0">
              <a:solidFill>
                <a:schemeClr val="tx1"/>
              </a:solidFill>
            </a:endParaRPr>
          </a:p>
        </p:txBody>
      </p:sp>
      <p:sp>
        <p:nvSpPr>
          <p:cNvPr id="25" name="Rectangle 24">
            <a:extLst>
              <a:ext uri="{FF2B5EF4-FFF2-40B4-BE49-F238E27FC236}">
                <a16:creationId xmlns:a16="http://schemas.microsoft.com/office/drawing/2014/main" id="{42887185-D6E9-DA44-8592-E3ACB14CC1DB}"/>
              </a:ext>
            </a:extLst>
          </p:cNvPr>
          <p:cNvSpPr/>
          <p:nvPr userDrawn="1"/>
        </p:nvSpPr>
        <p:spPr>
          <a:xfrm>
            <a:off x="3430858" y="4741873"/>
            <a:ext cx="914400" cy="914400"/>
          </a:xfrm>
          <a:prstGeom prst="rect">
            <a:avLst/>
          </a:prstGeom>
        </p:spPr>
        <p:txBody>
          <a:bodyPr wrap="none" rtlCol="0" anchor="ctr">
            <a:spAutoFit/>
          </a:bodyPr>
          <a:lstStyle/>
          <a:p>
            <a:pPr marL="0" indent="0" algn="ctr">
              <a:buFontTx/>
              <a:buNone/>
            </a:pPr>
            <a:endParaRPr lang="en-US" sz="2400" kern="0" dirty="0">
              <a:solidFill>
                <a:schemeClr val="tx1"/>
              </a:solidFill>
            </a:endParaRPr>
          </a:p>
        </p:txBody>
      </p:sp>
      <p:pic>
        <p:nvPicPr>
          <p:cNvPr id="28" name="Picture 27">
            <a:extLst>
              <a:ext uri="{FF2B5EF4-FFF2-40B4-BE49-F238E27FC236}">
                <a16:creationId xmlns:a16="http://schemas.microsoft.com/office/drawing/2014/main" id="{F25C1C31-9C8D-934B-BBEF-7DBDEC34D1B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018420" y="5794248"/>
            <a:ext cx="3030580" cy="530352"/>
          </a:xfrm>
          <a:prstGeom prst="rect">
            <a:avLst/>
          </a:prstGeom>
          <a:noFill/>
        </p:spPr>
      </p:pic>
    </p:spTree>
    <p:extLst>
      <p:ext uri="{BB962C8B-B14F-4D97-AF65-F5344CB8AC3E}">
        <p14:creationId xmlns:p14="http://schemas.microsoft.com/office/powerpoint/2010/main" val="2201074824"/>
      </p:ext>
    </p:extLst>
  </p:cSld>
  <p:clrMapOvr>
    <a:masterClrMapping/>
  </p:clrMapOvr>
  <p:extLst>
    <p:ext uri="{DCECCB84-F9BA-43D5-87BE-67443E8EF086}">
      <p15:sldGuideLst xmlns:p15="http://schemas.microsoft.com/office/powerpoint/2012/main">
        <p15:guide id="1" pos="624"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 Contact info">
    <p:bg>
      <p:bgPr>
        <a:solidFill>
          <a:schemeClr val="tx2"/>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492FE2BC-23C2-304A-85CD-F071F1B5A18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18547" y="5051436"/>
            <a:ext cx="2698597" cy="412727"/>
          </a:xfrm>
          <a:prstGeom prst="rect">
            <a:avLst/>
          </a:prstGeom>
        </p:spPr>
      </p:pic>
      <p:sp>
        <p:nvSpPr>
          <p:cNvPr id="2" name="Title 1">
            <a:extLst>
              <a:ext uri="{FF2B5EF4-FFF2-40B4-BE49-F238E27FC236}">
                <a16:creationId xmlns:a16="http://schemas.microsoft.com/office/drawing/2014/main" id="{B6640044-E9CA-4B50-8F02-74D09016DA23}"/>
              </a:ext>
            </a:extLst>
          </p:cNvPr>
          <p:cNvSpPr>
            <a:spLocks noGrp="1"/>
          </p:cNvSpPr>
          <p:nvPr>
            <p:ph type="title" hasCustomPrompt="1"/>
          </p:nvPr>
        </p:nvSpPr>
        <p:spPr>
          <a:xfrm>
            <a:off x="986954" y="2333973"/>
            <a:ext cx="4946073" cy="1949218"/>
          </a:xfrm>
        </p:spPr>
        <p:txBody>
          <a:bodyPr anchor="b"/>
          <a:lstStyle>
            <a:lvl1pPr>
              <a:defRPr sz="6500" cap="none" spc="0" baseline="0">
                <a:solidFill>
                  <a:schemeClr val="bg1"/>
                </a:solidFill>
                <a:latin typeface="Roboto Light" pitchFamily="2" charset="0"/>
                <a:ea typeface="Roboto Light" pitchFamily="2" charset="0"/>
              </a:defRPr>
            </a:lvl1pPr>
          </a:lstStyle>
          <a:p>
            <a:r>
              <a:rPr lang="en-US" dirty="0"/>
              <a:t>Thank you.</a:t>
            </a:r>
          </a:p>
        </p:txBody>
      </p:sp>
      <p:sp>
        <p:nvSpPr>
          <p:cNvPr id="9" name="Text Placeholder 5">
            <a:extLst>
              <a:ext uri="{FF2B5EF4-FFF2-40B4-BE49-F238E27FC236}">
                <a16:creationId xmlns:a16="http://schemas.microsoft.com/office/drawing/2014/main" id="{F105321F-C34C-1642-8834-766458C17B65}"/>
              </a:ext>
            </a:extLst>
          </p:cNvPr>
          <p:cNvSpPr>
            <a:spLocks noGrp="1"/>
          </p:cNvSpPr>
          <p:nvPr>
            <p:ph type="body" sz="quarter" idx="10" hasCustomPrompt="1"/>
          </p:nvPr>
        </p:nvSpPr>
        <p:spPr>
          <a:xfrm>
            <a:off x="8548912" y="1179967"/>
            <a:ext cx="2577790" cy="3017838"/>
          </a:xfrm>
          <a:prstGeom prst="rect">
            <a:avLst/>
          </a:prstGeom>
        </p:spPr>
        <p:txBody>
          <a:bodyPr anchor="b" anchorCtr="0">
            <a:normAutofit/>
          </a:bodyPr>
          <a:lstStyle>
            <a:lvl1pPr marL="0" indent="0">
              <a:lnSpc>
                <a:spcPct val="100000"/>
              </a:lnSpc>
              <a:spcBef>
                <a:spcPts val="0"/>
              </a:spcBef>
              <a:spcAft>
                <a:spcPts val="0"/>
              </a:spcAft>
              <a:buNone/>
              <a:defRPr sz="1400" b="1">
                <a:solidFill>
                  <a:schemeClr val="bg1"/>
                </a:solidFill>
              </a:defRPr>
            </a:lvl1pPr>
            <a:lvl2pPr marL="0" indent="0">
              <a:spcBef>
                <a:spcPts val="0"/>
              </a:spcBef>
              <a:spcAft>
                <a:spcPts val="0"/>
              </a:spcAft>
              <a:buNone/>
              <a:defRPr sz="1400">
                <a:solidFill>
                  <a:schemeClr val="bg1"/>
                </a:solidFill>
              </a:defRPr>
            </a:lvl2pPr>
          </a:lstStyle>
          <a:p>
            <a:pPr lvl="0"/>
            <a:r>
              <a:rPr lang="en-US" dirty="0"/>
              <a:t>Bold First and Last Name</a:t>
            </a:r>
          </a:p>
          <a:p>
            <a:pPr lvl="1"/>
            <a:r>
              <a:rPr lang="en-US" dirty="0"/>
              <a:t>Role at NORC</a:t>
            </a:r>
          </a:p>
          <a:p>
            <a:pPr lvl="1"/>
            <a:r>
              <a:rPr lang="en-US" dirty="0"/>
              <a:t>name@norc.org</a:t>
            </a:r>
          </a:p>
        </p:txBody>
      </p:sp>
      <p:grpSp>
        <p:nvGrpSpPr>
          <p:cNvPr id="36" name="Group 35">
            <a:extLst>
              <a:ext uri="{FF2B5EF4-FFF2-40B4-BE49-F238E27FC236}">
                <a16:creationId xmlns:a16="http://schemas.microsoft.com/office/drawing/2014/main" id="{0116EF7A-68E4-874D-BDB8-92CBB1F91A91}"/>
              </a:ext>
            </a:extLst>
          </p:cNvPr>
          <p:cNvGrpSpPr/>
          <p:nvPr userDrawn="1"/>
        </p:nvGrpSpPr>
        <p:grpSpPr>
          <a:xfrm>
            <a:off x="986954" y="4952999"/>
            <a:ext cx="10186500" cy="609601"/>
            <a:chOff x="701029" y="5210591"/>
            <a:chExt cx="11320145" cy="609601"/>
          </a:xfrm>
        </p:grpSpPr>
        <p:cxnSp>
          <p:nvCxnSpPr>
            <p:cNvPr id="37" name="Straight Connector 36">
              <a:extLst>
                <a:ext uri="{FF2B5EF4-FFF2-40B4-BE49-F238E27FC236}">
                  <a16:creationId xmlns:a16="http://schemas.microsoft.com/office/drawing/2014/main" id="{F90E9693-0291-D447-B707-125A455D1432}"/>
                </a:ext>
              </a:extLst>
            </p:cNvPr>
            <p:cNvCxnSpPr>
              <a:cxnSpLocks/>
            </p:cNvCxnSpPr>
            <p:nvPr/>
          </p:nvCxnSpPr>
          <p:spPr>
            <a:xfrm flipV="1">
              <a:off x="701029" y="5820191"/>
              <a:ext cx="11320145" cy="1"/>
            </a:xfrm>
            <a:prstGeom prst="line">
              <a:avLst/>
            </a:prstGeom>
            <a:ln w="889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097CAFA-F7DE-4B4A-AD6F-864D45EF12AA}"/>
                </a:ext>
              </a:extLst>
            </p:cNvPr>
            <p:cNvCxnSpPr>
              <a:cxnSpLocks/>
            </p:cNvCxnSpPr>
            <p:nvPr/>
          </p:nvCxnSpPr>
          <p:spPr>
            <a:xfrm flipV="1">
              <a:off x="701029" y="5210591"/>
              <a:ext cx="11320145" cy="1"/>
            </a:xfrm>
            <a:prstGeom prst="line">
              <a:avLst/>
            </a:prstGeom>
            <a:ln w="8890">
              <a:solidFill>
                <a:schemeClr val="bg1">
                  <a:alpha val="70000"/>
                </a:schemeClr>
              </a:solidFill>
            </a:ln>
          </p:spPr>
          <p:style>
            <a:lnRef idx="1">
              <a:schemeClr val="accent1"/>
            </a:lnRef>
            <a:fillRef idx="0">
              <a:schemeClr val="accent1"/>
            </a:fillRef>
            <a:effectRef idx="0">
              <a:schemeClr val="accent1"/>
            </a:effectRef>
            <a:fontRef idx="minor">
              <a:schemeClr val="tx1"/>
            </a:fontRef>
          </p:style>
        </p:cxnSp>
      </p:grpSp>
      <p:pic>
        <p:nvPicPr>
          <p:cNvPr id="41" name="Picture 40">
            <a:extLst>
              <a:ext uri="{FF2B5EF4-FFF2-40B4-BE49-F238E27FC236}">
                <a16:creationId xmlns:a16="http://schemas.microsoft.com/office/drawing/2014/main" id="{A03A69A4-025C-0646-8308-0898F4B1309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18420" y="5794248"/>
            <a:ext cx="3030580" cy="530352"/>
          </a:xfrm>
          <a:prstGeom prst="rect">
            <a:avLst/>
          </a:prstGeom>
          <a:noFill/>
        </p:spPr>
      </p:pic>
    </p:spTree>
    <p:extLst>
      <p:ext uri="{BB962C8B-B14F-4D97-AF65-F5344CB8AC3E}">
        <p14:creationId xmlns:p14="http://schemas.microsoft.com/office/powerpoint/2010/main" val="19505777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Fu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7320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Portfolio Mobile Pho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3E2A8-6D24-4AA4-B82A-9C26F864327F}"/>
              </a:ext>
            </a:extLst>
          </p:cNvPr>
          <p:cNvSpPr>
            <a:spLocks noGrp="1"/>
          </p:cNvSpPr>
          <p:nvPr>
            <p:ph type="title" hasCustomPrompt="1"/>
          </p:nvPr>
        </p:nvSpPr>
        <p:spPr/>
        <p:txBody>
          <a:bodyPr/>
          <a:lstStyle/>
          <a:p>
            <a:r>
              <a:rPr lang="en-US" dirty="0"/>
              <a:t>SECTION NAME  :  PAGE TITLE</a:t>
            </a:r>
          </a:p>
        </p:txBody>
      </p:sp>
      <p:sp>
        <p:nvSpPr>
          <p:cNvPr id="23" name="Text Placeholder 3">
            <a:extLst>
              <a:ext uri="{FF2B5EF4-FFF2-40B4-BE49-F238E27FC236}">
                <a16:creationId xmlns:a16="http://schemas.microsoft.com/office/drawing/2014/main" id="{A3A5AAE9-0264-497A-B1CB-4A5BFC6CAA2D}"/>
              </a:ext>
            </a:extLst>
          </p:cNvPr>
          <p:cNvSpPr>
            <a:spLocks noGrp="1"/>
          </p:cNvSpPr>
          <p:nvPr>
            <p:ph type="body" sz="quarter" idx="31"/>
          </p:nvPr>
        </p:nvSpPr>
        <p:spPr>
          <a:xfrm>
            <a:off x="812800" y="1391237"/>
            <a:ext cx="5792616" cy="3463339"/>
          </a:xfrm>
        </p:spPr>
        <p:txBody>
          <a:bodyPr/>
          <a:lstStyle>
            <a:lvl1pPr>
              <a:spcBef>
                <a:spcPts val="2400"/>
              </a:spcBef>
              <a:spcAft>
                <a:spcPts val="2400"/>
              </a:spcAft>
              <a:defRPr lang="en-US" sz="1900" b="1" kern="1200" dirty="0">
                <a:solidFill>
                  <a:schemeClr val="tx1"/>
                </a:solidFill>
                <a:latin typeface="Roboto" pitchFamily="2" charset="0"/>
                <a:ea typeface="Roboto" pitchFamily="2" charset="0"/>
                <a:cs typeface="+mn-cs"/>
              </a:defRPr>
            </a:lvl1pPr>
            <a:lvl2pPr marL="174625" indent="-174625">
              <a:defRPr lang="en-US" sz="1600" kern="1200" dirty="0">
                <a:solidFill>
                  <a:schemeClr val="tx1"/>
                </a:solidFill>
                <a:latin typeface="+mn-lt"/>
                <a:ea typeface="Roboto" pitchFamily="2" charset="0"/>
                <a:cs typeface="+mn-cs"/>
              </a:defRPr>
            </a:lvl2pPr>
            <a:lvl3pPr>
              <a:defRPr sz="1200"/>
            </a:lvl3pPr>
          </a:lstStyle>
          <a:p>
            <a:pPr marL="0" lvl="0" indent="0" algn="l" defTabSz="685800" rtl="0" eaLnBrk="1" latinLnBrk="0" hangingPunct="1">
              <a:lnSpc>
                <a:spcPct val="100000"/>
              </a:lnSpc>
              <a:spcBef>
                <a:spcPts val="2400"/>
              </a:spcBef>
              <a:spcAft>
                <a:spcPts val="1800"/>
              </a:spcAft>
              <a:buFont typeface="Arial" panose="020B0604020202020204" pitchFamily="34" charset="0"/>
              <a:buNone/>
            </a:pPr>
            <a:r>
              <a:rPr lang="en-US"/>
              <a:t>Click to edit Master text styles</a:t>
            </a:r>
          </a:p>
          <a:p>
            <a:pPr marL="0" lvl="1" indent="0" algn="l" defTabSz="685800" rtl="0" eaLnBrk="1" latinLnBrk="0" hangingPunct="1">
              <a:lnSpc>
                <a:spcPct val="100000"/>
              </a:lnSpc>
              <a:spcBef>
                <a:spcPts val="2400"/>
              </a:spcBef>
              <a:spcAft>
                <a:spcPts val="1800"/>
              </a:spcAft>
              <a:buFont typeface="Arial" panose="020B0604020202020204" pitchFamily="34" charset="0"/>
              <a:buNone/>
            </a:pPr>
            <a:r>
              <a:rPr lang="en-US"/>
              <a:t>Second level</a:t>
            </a:r>
          </a:p>
          <a:p>
            <a:pPr marL="0" lvl="2" indent="0" algn="l" defTabSz="685800" rtl="0" eaLnBrk="1" latinLnBrk="0" hangingPunct="1">
              <a:lnSpc>
                <a:spcPct val="100000"/>
              </a:lnSpc>
              <a:spcBef>
                <a:spcPts val="2400"/>
              </a:spcBef>
              <a:spcAft>
                <a:spcPts val="1800"/>
              </a:spcAft>
              <a:buFont typeface="Arial" panose="020B0604020202020204" pitchFamily="34" charset="0"/>
              <a:buNone/>
            </a:pPr>
            <a:r>
              <a:rPr lang="en-US"/>
              <a:t>Third level</a:t>
            </a:r>
          </a:p>
          <a:p>
            <a:pPr marL="0" lvl="3" indent="0" algn="l" defTabSz="685800" rtl="0" eaLnBrk="1" latinLnBrk="0" hangingPunct="1">
              <a:lnSpc>
                <a:spcPct val="100000"/>
              </a:lnSpc>
              <a:spcBef>
                <a:spcPts val="2400"/>
              </a:spcBef>
              <a:spcAft>
                <a:spcPts val="1800"/>
              </a:spcAft>
              <a:buFont typeface="Arial" panose="020B0604020202020204" pitchFamily="34" charset="0"/>
              <a:buNone/>
            </a:pPr>
            <a:r>
              <a:rPr lang="en-US"/>
              <a:t>Fourth level</a:t>
            </a:r>
          </a:p>
          <a:p>
            <a:pPr marL="0" lvl="4" indent="0" algn="l" defTabSz="685800" rtl="0" eaLnBrk="1" latinLnBrk="0" hangingPunct="1">
              <a:lnSpc>
                <a:spcPct val="100000"/>
              </a:lnSpc>
              <a:spcBef>
                <a:spcPts val="2400"/>
              </a:spcBef>
              <a:spcAft>
                <a:spcPts val="1800"/>
              </a:spcAft>
              <a:buFont typeface="Arial" panose="020B0604020202020204" pitchFamily="34" charset="0"/>
              <a:buNone/>
            </a:pPr>
            <a:r>
              <a:rPr lang="en-US"/>
              <a:t>Fifth level</a:t>
            </a:r>
            <a:endParaRPr lang="en-US" dirty="0"/>
          </a:p>
        </p:txBody>
      </p:sp>
      <p:sp>
        <p:nvSpPr>
          <p:cNvPr id="20" name="Text Placeholder 4">
            <a:extLst>
              <a:ext uri="{FF2B5EF4-FFF2-40B4-BE49-F238E27FC236}">
                <a16:creationId xmlns:a16="http://schemas.microsoft.com/office/drawing/2014/main" id="{8102523E-72AF-4521-9EA3-848DC61BBE87}"/>
              </a:ext>
            </a:extLst>
          </p:cNvPr>
          <p:cNvSpPr>
            <a:spLocks noGrp="1"/>
          </p:cNvSpPr>
          <p:nvPr>
            <p:ph type="body" sz="quarter" idx="29" hasCustomPrompt="1"/>
          </p:nvPr>
        </p:nvSpPr>
        <p:spPr>
          <a:xfrm>
            <a:off x="6637867" y="6019800"/>
            <a:ext cx="4944533" cy="457200"/>
          </a:xfrm>
        </p:spPr>
        <p:txBody>
          <a:bodyPr/>
          <a:lstStyle>
            <a:lvl1pPr marL="0" indent="0" algn="ctr">
              <a:buNone/>
              <a:defRPr b="1">
                <a:solidFill>
                  <a:schemeClr val="tx2"/>
                </a:solidFill>
              </a:defRPr>
            </a:lvl1pPr>
          </a:lstStyle>
          <a:p>
            <a:pPr lvl="0"/>
            <a:r>
              <a:rPr lang="en-US" dirty="0"/>
              <a:t>website.com</a:t>
            </a:r>
          </a:p>
        </p:txBody>
      </p:sp>
      <p:pic>
        <p:nvPicPr>
          <p:cNvPr id="19" name="Picture 18">
            <a:extLst>
              <a:ext uri="{FF2B5EF4-FFF2-40B4-BE49-F238E27FC236}">
                <a16:creationId xmlns:a16="http://schemas.microsoft.com/office/drawing/2014/main" id="{013970D1-2D64-4E0F-8AF4-CF72973F24B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346323" y="876564"/>
            <a:ext cx="3495171" cy="5478494"/>
          </a:xfrm>
          <a:prstGeom prst="rect">
            <a:avLst/>
          </a:prstGeom>
        </p:spPr>
      </p:pic>
      <p:sp>
        <p:nvSpPr>
          <p:cNvPr id="4" name="Picture Placeholder 3">
            <a:extLst>
              <a:ext uri="{FF2B5EF4-FFF2-40B4-BE49-F238E27FC236}">
                <a16:creationId xmlns:a16="http://schemas.microsoft.com/office/drawing/2014/main" id="{4C051A6A-BF09-4358-ABB4-D1038153A34F}"/>
              </a:ext>
            </a:extLst>
          </p:cNvPr>
          <p:cNvSpPr>
            <a:spLocks noGrp="1"/>
          </p:cNvSpPr>
          <p:nvPr>
            <p:ph type="pic" sz="quarter" idx="28" hasCustomPrompt="1"/>
          </p:nvPr>
        </p:nvSpPr>
        <p:spPr>
          <a:xfrm>
            <a:off x="7712162" y="1391237"/>
            <a:ext cx="2767509" cy="3736135"/>
          </a:xfrm>
          <a:solidFill>
            <a:schemeClr val="bg1"/>
          </a:solidFill>
        </p:spPr>
        <p:txBody>
          <a:bodyPr/>
          <a:lstStyle>
            <a:lvl1pPr marL="0" indent="0">
              <a:buNone/>
              <a:defRPr sz="1600" b="0"/>
            </a:lvl1pPr>
          </a:lstStyle>
          <a:p>
            <a:r>
              <a:rPr lang="en-US" dirty="0"/>
              <a:t>Click the icon to add a site image/screenshot</a:t>
            </a:r>
          </a:p>
          <a:p>
            <a:endParaRPr lang="en-US" dirty="0"/>
          </a:p>
        </p:txBody>
      </p:sp>
    </p:spTree>
    <p:extLst>
      <p:ext uri="{BB962C8B-B14F-4D97-AF65-F5344CB8AC3E}">
        <p14:creationId xmlns:p14="http://schemas.microsoft.com/office/powerpoint/2010/main" val="2688227556"/>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Title full Tab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85DB98-089E-45CF-BE7A-06CC54AF95C8}"/>
              </a:ext>
            </a:extLst>
          </p:cNvPr>
          <p:cNvSpPr>
            <a:spLocks noGrp="1"/>
          </p:cNvSpPr>
          <p:nvPr>
            <p:ph type="title" hasCustomPrompt="1"/>
          </p:nvPr>
        </p:nvSpPr>
        <p:spPr/>
        <p:txBody>
          <a:bodyPr/>
          <a:lstStyle/>
          <a:p>
            <a:r>
              <a:rPr lang="en-US" dirty="0"/>
              <a:t>SECTION NAME  :  PAGE TITLE</a:t>
            </a:r>
          </a:p>
        </p:txBody>
      </p:sp>
      <p:sp>
        <p:nvSpPr>
          <p:cNvPr id="10" name="Text Placeholder 9">
            <a:extLst>
              <a:ext uri="{FF2B5EF4-FFF2-40B4-BE49-F238E27FC236}">
                <a16:creationId xmlns:a16="http://schemas.microsoft.com/office/drawing/2014/main" id="{8FCD29A2-0068-4396-8FAC-7E31DB44E996}"/>
              </a:ext>
            </a:extLst>
          </p:cNvPr>
          <p:cNvSpPr>
            <a:spLocks noGrp="1"/>
          </p:cNvSpPr>
          <p:nvPr>
            <p:ph type="body" sz="quarter" idx="10" hasCustomPrompt="1"/>
          </p:nvPr>
        </p:nvSpPr>
        <p:spPr>
          <a:xfrm>
            <a:off x="817034" y="914401"/>
            <a:ext cx="9241367" cy="968375"/>
          </a:xfrm>
        </p:spPr>
        <p:txBody>
          <a:bodyPr/>
          <a:lstStyle>
            <a:lvl1pPr>
              <a:defRPr sz="2600" b="0">
                <a:latin typeface="Roboto Light" pitchFamily="2" charset="0"/>
                <a:ea typeface="Roboto Light" pitchFamily="2" charset="0"/>
              </a:defRPr>
            </a:lvl1pPr>
            <a:lvl2pPr marL="0" indent="0">
              <a:buNone/>
              <a:defRPr/>
            </a:lvl2pPr>
          </a:lstStyle>
          <a:p>
            <a:pPr lvl="0"/>
            <a:r>
              <a:rPr lang="en-US" dirty="0"/>
              <a:t>Primary Statement</a:t>
            </a:r>
          </a:p>
        </p:txBody>
      </p:sp>
      <p:sp>
        <p:nvSpPr>
          <p:cNvPr id="6" name="Table Placeholder 5">
            <a:extLst>
              <a:ext uri="{FF2B5EF4-FFF2-40B4-BE49-F238E27FC236}">
                <a16:creationId xmlns:a16="http://schemas.microsoft.com/office/drawing/2014/main" id="{933CC537-5A8B-4FC4-9BA1-7A3078ACB4F5}"/>
              </a:ext>
            </a:extLst>
          </p:cNvPr>
          <p:cNvSpPr>
            <a:spLocks noGrp="1"/>
          </p:cNvSpPr>
          <p:nvPr>
            <p:ph type="tbl" sz="quarter" idx="28" hasCustomPrompt="1"/>
          </p:nvPr>
        </p:nvSpPr>
        <p:spPr>
          <a:xfrm>
            <a:off x="812800" y="1882776"/>
            <a:ext cx="10601435" cy="4060825"/>
          </a:xfrm>
        </p:spPr>
        <p:txBody>
          <a:bodyPr/>
          <a:lstStyle>
            <a:lvl1pPr>
              <a:defRPr b="0"/>
            </a:lvl1pPr>
          </a:lstStyle>
          <a:p>
            <a:r>
              <a:rPr lang="en-US" dirty="0"/>
              <a:t>Click icon to insert table</a:t>
            </a:r>
          </a:p>
        </p:txBody>
      </p:sp>
      <p:sp>
        <p:nvSpPr>
          <p:cNvPr id="8" name="Text Placeholder 5">
            <a:extLst>
              <a:ext uri="{FF2B5EF4-FFF2-40B4-BE49-F238E27FC236}">
                <a16:creationId xmlns:a16="http://schemas.microsoft.com/office/drawing/2014/main" id="{E7ABF518-C08F-418C-A83B-B4D0746FFEC1}"/>
              </a:ext>
            </a:extLst>
          </p:cNvPr>
          <p:cNvSpPr>
            <a:spLocks noGrp="1"/>
          </p:cNvSpPr>
          <p:nvPr>
            <p:ph type="body" sz="quarter" idx="27" hasCustomPrompt="1"/>
          </p:nvPr>
        </p:nvSpPr>
        <p:spPr>
          <a:xfrm>
            <a:off x="816867" y="6232258"/>
            <a:ext cx="9241533" cy="289555"/>
          </a:xfrm>
        </p:spPr>
        <p:txBody>
          <a:bodyPr tIns="0" bIns="0" anchor="b"/>
          <a:lstStyle>
            <a:lvl1pPr marL="0" indent="0">
              <a:spcBef>
                <a:spcPts val="0"/>
              </a:spcBef>
              <a:spcAft>
                <a:spcPts val="0"/>
              </a:spcAft>
              <a:buFontTx/>
              <a:buNone/>
              <a:defRPr sz="800" b="0">
                <a:solidFill>
                  <a:schemeClr val="bg2">
                    <a:lumMod val="75000"/>
                  </a:schemeClr>
                </a:solidFill>
              </a:defRPr>
            </a:lvl1pPr>
          </a:lstStyle>
          <a:p>
            <a:pPr lvl="0"/>
            <a:r>
              <a:rPr lang="en-US" dirty="0"/>
              <a:t>Note: Note text here.</a:t>
            </a:r>
          </a:p>
        </p:txBody>
      </p:sp>
    </p:spTree>
    <p:extLst>
      <p:ext uri="{BB962C8B-B14F-4D97-AF65-F5344CB8AC3E}">
        <p14:creationId xmlns:p14="http://schemas.microsoft.com/office/powerpoint/2010/main" val="2834695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Orange">
    <p:bg>
      <p:bgPr>
        <a:solidFill>
          <a:schemeClr val="tx2"/>
        </a:solidFill>
        <a:effectLst/>
      </p:bgPr>
    </p:bg>
    <p:spTree>
      <p:nvGrpSpPr>
        <p:cNvPr id="1" name=""/>
        <p:cNvGrpSpPr/>
        <p:nvPr/>
      </p:nvGrpSpPr>
      <p:grpSpPr>
        <a:xfrm>
          <a:off x="0" y="0"/>
          <a:ext cx="0" cy="0"/>
          <a:chOff x="0" y="0"/>
          <a:chExt cx="0" cy="0"/>
        </a:xfrm>
      </p:grpSpPr>
      <p:pic>
        <p:nvPicPr>
          <p:cNvPr id="10" name="Graphic 8">
            <a:extLst>
              <a:ext uri="{FF2B5EF4-FFF2-40B4-BE49-F238E27FC236}">
                <a16:creationId xmlns:a16="http://schemas.microsoft.com/office/drawing/2014/main" id="{F43702F6-E395-D748-BA3B-BDF6319557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14714" y="5829928"/>
            <a:ext cx="3017165" cy="525850"/>
          </a:xfrm>
          <a:prstGeom prst="rect">
            <a:avLst/>
          </a:prstGeom>
        </p:spPr>
      </p:pic>
      <p:sp>
        <p:nvSpPr>
          <p:cNvPr id="2" name="Title 1">
            <a:extLst>
              <a:ext uri="{FF2B5EF4-FFF2-40B4-BE49-F238E27FC236}">
                <a16:creationId xmlns:a16="http://schemas.microsoft.com/office/drawing/2014/main" id="{D430A2D8-7F50-4409-9F35-9D1FEEA9C792}"/>
              </a:ext>
            </a:extLst>
          </p:cNvPr>
          <p:cNvSpPr>
            <a:spLocks noGrp="1"/>
          </p:cNvSpPr>
          <p:nvPr>
            <p:ph type="title" hasCustomPrompt="1"/>
          </p:nvPr>
        </p:nvSpPr>
        <p:spPr>
          <a:xfrm>
            <a:off x="987552" y="768096"/>
            <a:ext cx="8321040" cy="1673352"/>
          </a:xfrm>
        </p:spPr>
        <p:txBody>
          <a:bodyPr tIns="45720" bIns="45720" anchor="b"/>
          <a:lstStyle>
            <a:lvl1pPr marL="0" marR="0" indent="0" algn="l" defTabSz="914400" rtl="0" eaLnBrk="1" fontAlgn="base" latinLnBrk="0" hangingPunct="1">
              <a:lnSpc>
                <a:spcPct val="100000"/>
              </a:lnSpc>
              <a:spcBef>
                <a:spcPts val="0"/>
              </a:spcBef>
              <a:spcAft>
                <a:spcPts val="600"/>
              </a:spcAft>
              <a:buClr>
                <a:schemeClr val="tx2"/>
              </a:buClr>
              <a:buSzTx/>
              <a:buFont typeface="Arial" panose="020B0604020202020204" pitchFamily="34" charset="0"/>
              <a:buNone/>
              <a:tabLst/>
              <a:defRPr lang="en-US" sz="4000" b="0" i="0" kern="0" cap="none" spc="0" baseline="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Presentation Title Goes Here Lorem Ipsum Dolor Sit </a:t>
            </a:r>
            <a:r>
              <a:rPr lang="en-US" dirty="0" err="1"/>
              <a:t>Amet</a:t>
            </a:r>
            <a:r>
              <a:rPr lang="en-US" dirty="0"/>
              <a:t> </a:t>
            </a:r>
            <a:r>
              <a:rPr lang="en-US" dirty="0" err="1"/>
              <a:t>Infinit</a:t>
            </a:r>
            <a:endParaRPr lang="en-US" dirty="0"/>
          </a:p>
        </p:txBody>
      </p:sp>
      <p:sp>
        <p:nvSpPr>
          <p:cNvPr id="17" name="Text Placeholder 14">
            <a:extLst>
              <a:ext uri="{FF2B5EF4-FFF2-40B4-BE49-F238E27FC236}">
                <a16:creationId xmlns:a16="http://schemas.microsoft.com/office/drawing/2014/main" id="{82694A3D-95F5-B74A-B0D0-A0E899EFCF0E}"/>
              </a:ext>
            </a:extLst>
          </p:cNvPr>
          <p:cNvSpPr>
            <a:spLocks noGrp="1"/>
          </p:cNvSpPr>
          <p:nvPr>
            <p:ph type="body" sz="quarter" idx="11" hasCustomPrompt="1"/>
          </p:nvPr>
        </p:nvSpPr>
        <p:spPr>
          <a:xfrm>
            <a:off x="990600" y="2685843"/>
            <a:ext cx="8341179" cy="599835"/>
          </a:xfrm>
          <a:prstGeom prst="rect">
            <a:avLst/>
          </a:prstGeom>
        </p:spPr>
        <p:txBody>
          <a:bodyPr anchor="ctr" anchorCtr="0"/>
          <a:lstStyle>
            <a:lvl1pPr marL="0" indent="0">
              <a:spcBef>
                <a:spcPts val="0"/>
              </a:spcBef>
              <a:spcAft>
                <a:spcPts val="0"/>
              </a:spcAft>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Concise Subtitle Here</a:t>
            </a:r>
          </a:p>
        </p:txBody>
      </p:sp>
      <p:sp>
        <p:nvSpPr>
          <p:cNvPr id="19" name="Text Placeholder 16">
            <a:extLst>
              <a:ext uri="{FF2B5EF4-FFF2-40B4-BE49-F238E27FC236}">
                <a16:creationId xmlns:a16="http://schemas.microsoft.com/office/drawing/2014/main" id="{2705BE35-C3A8-9C4C-8F0F-D50847F67323}"/>
              </a:ext>
            </a:extLst>
          </p:cNvPr>
          <p:cNvSpPr>
            <a:spLocks noGrp="1"/>
          </p:cNvSpPr>
          <p:nvPr>
            <p:ph type="body" sz="quarter" idx="12" hasCustomPrompt="1"/>
          </p:nvPr>
        </p:nvSpPr>
        <p:spPr>
          <a:xfrm>
            <a:off x="990600" y="3501939"/>
            <a:ext cx="5182218" cy="326874"/>
          </a:xfrm>
          <a:prstGeom prst="rect">
            <a:avLst/>
          </a:prstGeom>
        </p:spPr>
        <p:txBody>
          <a:bodyPr/>
          <a:lstStyle>
            <a:lvl1pPr marL="0" indent="0">
              <a:spcBef>
                <a:spcPts val="0"/>
              </a:spcBef>
              <a:spcAft>
                <a:spcPts val="0"/>
              </a:spcAft>
              <a:buNone/>
              <a:defRPr sz="1400" b="1" i="0">
                <a:solidFill>
                  <a:schemeClr val="bg1"/>
                </a:solidFill>
                <a:latin typeface="+mn-lt"/>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MM.DD.YY  :  Bold Version 0.0</a:t>
            </a:r>
          </a:p>
          <a:p>
            <a:pPr lvl="0"/>
            <a:endParaRPr lang="en-US" dirty="0"/>
          </a:p>
        </p:txBody>
      </p:sp>
      <p:sp>
        <p:nvSpPr>
          <p:cNvPr id="20" name="Text Placeholder 19">
            <a:extLst>
              <a:ext uri="{FF2B5EF4-FFF2-40B4-BE49-F238E27FC236}">
                <a16:creationId xmlns:a16="http://schemas.microsoft.com/office/drawing/2014/main" id="{C7161D12-91C5-864A-A8FC-49CA58024172}"/>
              </a:ext>
            </a:extLst>
          </p:cNvPr>
          <p:cNvSpPr>
            <a:spLocks noGrp="1"/>
          </p:cNvSpPr>
          <p:nvPr>
            <p:ph type="body" sz="quarter" idx="13" hasCustomPrompt="1"/>
          </p:nvPr>
        </p:nvSpPr>
        <p:spPr>
          <a:xfrm>
            <a:off x="990600" y="3875868"/>
            <a:ext cx="5181600" cy="772332"/>
          </a:xfrm>
          <a:prstGeom prst="rect">
            <a:avLst/>
          </a:prstGeom>
        </p:spPr>
        <p:txBody>
          <a:bodyPr/>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Presenter 1 FirstName </a:t>
            </a:r>
            <a:r>
              <a:rPr lang="en-US" dirty="0" err="1"/>
              <a:t>LastName</a:t>
            </a:r>
            <a:endParaRPr lang="en-US" dirty="0"/>
          </a:p>
          <a:p>
            <a:r>
              <a:rPr lang="en-US" dirty="0"/>
              <a:t>Presenter 2 FirstName </a:t>
            </a:r>
            <a:r>
              <a:rPr lang="en-US" dirty="0" err="1"/>
              <a:t>LastName</a:t>
            </a:r>
            <a:endParaRPr lang="en-US" dirty="0"/>
          </a:p>
        </p:txBody>
      </p:sp>
      <p:cxnSp>
        <p:nvCxnSpPr>
          <p:cNvPr id="22" name="Straight Connector 21">
            <a:extLst>
              <a:ext uri="{FF2B5EF4-FFF2-40B4-BE49-F238E27FC236}">
                <a16:creationId xmlns:a16="http://schemas.microsoft.com/office/drawing/2014/main" id="{F86BC95C-1644-3648-B1E6-8814A5A2849C}"/>
              </a:ext>
            </a:extLst>
          </p:cNvPr>
          <p:cNvCxnSpPr>
            <a:cxnSpLocks/>
          </p:cNvCxnSpPr>
          <p:nvPr userDrawn="1"/>
        </p:nvCxnSpPr>
        <p:spPr>
          <a:xfrm>
            <a:off x="990599" y="3310253"/>
            <a:ext cx="10241280"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1C91424-5C4A-B74C-9B15-6AAD39B37AE5}"/>
              </a:ext>
            </a:extLst>
          </p:cNvPr>
          <p:cNvCxnSpPr>
            <a:cxnSpLocks/>
          </p:cNvCxnSpPr>
          <p:nvPr userDrawn="1"/>
        </p:nvCxnSpPr>
        <p:spPr>
          <a:xfrm>
            <a:off x="990599" y="2657110"/>
            <a:ext cx="10241280"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60049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Orange 1 Partner">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6389C9B-B041-43C5-A052-3F86E91C9C14}"/>
              </a:ext>
            </a:extLst>
          </p:cNvPr>
          <p:cNvSpPr/>
          <p:nvPr userDrawn="1"/>
        </p:nvSpPr>
        <p:spPr>
          <a:xfrm>
            <a:off x="0" y="6042991"/>
            <a:ext cx="12192000" cy="815009"/>
          </a:xfrm>
          <a:prstGeom prst="rect">
            <a:avLst/>
          </a:prstGeom>
          <a:solidFill>
            <a:schemeClr val="bg1"/>
          </a:solidFill>
        </p:spPr>
        <p:txBody>
          <a:bodyPr wrap="none" rtlCol="0" anchor="ctr">
            <a:noAutofit/>
          </a:bodyPr>
          <a:lstStyle/>
          <a:p>
            <a:pPr marL="0" indent="0" algn="ctr">
              <a:buFontTx/>
              <a:buNone/>
            </a:pPr>
            <a:endParaRPr lang="en-US" sz="2400" kern="0" dirty="0">
              <a:solidFill>
                <a:schemeClr val="tx1"/>
              </a:solidFill>
            </a:endParaRPr>
          </a:p>
        </p:txBody>
      </p:sp>
      <p:sp>
        <p:nvSpPr>
          <p:cNvPr id="2" name="Title 1">
            <a:extLst>
              <a:ext uri="{FF2B5EF4-FFF2-40B4-BE49-F238E27FC236}">
                <a16:creationId xmlns:a16="http://schemas.microsoft.com/office/drawing/2014/main" id="{A59F4D76-F8B6-4D01-9B19-1D5F94B9494F}"/>
              </a:ext>
            </a:extLst>
          </p:cNvPr>
          <p:cNvSpPr>
            <a:spLocks noGrp="1"/>
          </p:cNvSpPr>
          <p:nvPr>
            <p:ph type="title" hasCustomPrompt="1"/>
          </p:nvPr>
        </p:nvSpPr>
        <p:spPr>
          <a:xfrm>
            <a:off x="987552" y="768096"/>
            <a:ext cx="8321040" cy="1673352"/>
          </a:xfrm>
        </p:spPr>
        <p:txBody>
          <a:bodyPr tIns="45720" bIns="45720" anchor="b"/>
          <a:lstStyle>
            <a:lvl1pPr marL="0" marR="0" indent="0" algn="l" defTabSz="914400" rtl="0" eaLnBrk="1" fontAlgn="base" latinLnBrk="0" hangingPunct="1">
              <a:lnSpc>
                <a:spcPct val="100000"/>
              </a:lnSpc>
              <a:spcBef>
                <a:spcPts val="0"/>
              </a:spcBef>
              <a:spcAft>
                <a:spcPts val="600"/>
              </a:spcAft>
              <a:buClr>
                <a:schemeClr val="tx2"/>
              </a:buClr>
              <a:buSzTx/>
              <a:buFont typeface="Arial" panose="020B0604020202020204" pitchFamily="34" charset="0"/>
              <a:buNone/>
              <a:tabLst/>
              <a:defRPr lang="en-US" sz="4000" b="0" i="0" kern="0" cap="none" spc="0" baseline="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Presentation Title Goes Here Lorem Ipsum Dolor Sit </a:t>
            </a:r>
            <a:r>
              <a:rPr lang="en-US" dirty="0" err="1"/>
              <a:t>Amet</a:t>
            </a:r>
            <a:r>
              <a:rPr lang="en-US" dirty="0"/>
              <a:t> </a:t>
            </a:r>
            <a:r>
              <a:rPr lang="en-US" dirty="0" err="1"/>
              <a:t>Infinit</a:t>
            </a:r>
            <a:endParaRPr lang="en-US" dirty="0"/>
          </a:p>
        </p:txBody>
      </p:sp>
      <p:cxnSp>
        <p:nvCxnSpPr>
          <p:cNvPr id="15" name="Straight Connector 14">
            <a:extLst>
              <a:ext uri="{FF2B5EF4-FFF2-40B4-BE49-F238E27FC236}">
                <a16:creationId xmlns:a16="http://schemas.microsoft.com/office/drawing/2014/main" id="{09A7C2A3-54E9-6C4F-8601-51EE0B6F0978}"/>
              </a:ext>
            </a:extLst>
          </p:cNvPr>
          <p:cNvCxnSpPr>
            <a:cxnSpLocks/>
          </p:cNvCxnSpPr>
          <p:nvPr userDrawn="1"/>
        </p:nvCxnSpPr>
        <p:spPr>
          <a:xfrm>
            <a:off x="990599" y="3310253"/>
            <a:ext cx="10241280"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5BCEE0C-9FD4-F64D-B622-2517038A3D35}"/>
              </a:ext>
            </a:extLst>
          </p:cNvPr>
          <p:cNvCxnSpPr>
            <a:cxnSpLocks/>
          </p:cNvCxnSpPr>
          <p:nvPr userDrawn="1"/>
        </p:nvCxnSpPr>
        <p:spPr>
          <a:xfrm>
            <a:off x="990599" y="2657110"/>
            <a:ext cx="10241280"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 Placeholder 14">
            <a:extLst>
              <a:ext uri="{FF2B5EF4-FFF2-40B4-BE49-F238E27FC236}">
                <a16:creationId xmlns:a16="http://schemas.microsoft.com/office/drawing/2014/main" id="{62E2BA96-9992-8F4A-B54A-8F0D1F9279AC}"/>
              </a:ext>
            </a:extLst>
          </p:cNvPr>
          <p:cNvSpPr>
            <a:spLocks noGrp="1"/>
          </p:cNvSpPr>
          <p:nvPr>
            <p:ph type="body" sz="quarter" idx="11" hasCustomPrompt="1"/>
          </p:nvPr>
        </p:nvSpPr>
        <p:spPr>
          <a:xfrm>
            <a:off x="990600" y="2685843"/>
            <a:ext cx="8316686" cy="599835"/>
          </a:xfrm>
          <a:prstGeom prst="rect">
            <a:avLst/>
          </a:prstGeom>
        </p:spPr>
        <p:txBody>
          <a:bodyPr anchor="ctr" anchorCtr="0"/>
          <a:lstStyle>
            <a:lvl1pPr marL="0" indent="0">
              <a:spcBef>
                <a:spcPts val="0"/>
              </a:spcBef>
              <a:spcAft>
                <a:spcPts val="0"/>
              </a:spcAft>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Concise Subtitle Here</a:t>
            </a:r>
          </a:p>
        </p:txBody>
      </p:sp>
      <p:sp>
        <p:nvSpPr>
          <p:cNvPr id="22" name="Text Placeholder 16">
            <a:extLst>
              <a:ext uri="{FF2B5EF4-FFF2-40B4-BE49-F238E27FC236}">
                <a16:creationId xmlns:a16="http://schemas.microsoft.com/office/drawing/2014/main" id="{5B20DF6B-7D10-9842-A2A4-84A0A2C03624}"/>
              </a:ext>
            </a:extLst>
          </p:cNvPr>
          <p:cNvSpPr>
            <a:spLocks noGrp="1"/>
          </p:cNvSpPr>
          <p:nvPr>
            <p:ph type="body" sz="quarter" idx="12" hasCustomPrompt="1"/>
          </p:nvPr>
        </p:nvSpPr>
        <p:spPr>
          <a:xfrm>
            <a:off x="990600" y="3501939"/>
            <a:ext cx="5182218" cy="326874"/>
          </a:xfrm>
          <a:prstGeom prst="rect">
            <a:avLst/>
          </a:prstGeom>
        </p:spPr>
        <p:txBody>
          <a:bodyPr/>
          <a:lstStyle>
            <a:lvl1pPr marL="0" indent="0">
              <a:spcBef>
                <a:spcPts val="0"/>
              </a:spcBef>
              <a:spcAft>
                <a:spcPts val="0"/>
              </a:spcAft>
              <a:buNone/>
              <a:defRPr sz="1400" b="1" i="0">
                <a:solidFill>
                  <a:schemeClr val="bg1"/>
                </a:solidFill>
                <a:latin typeface="+mn-lt"/>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MM.DD.YY  :  Bold Version 0.0</a:t>
            </a:r>
          </a:p>
          <a:p>
            <a:pPr lvl="0"/>
            <a:endParaRPr lang="en-US" dirty="0"/>
          </a:p>
        </p:txBody>
      </p:sp>
      <p:sp>
        <p:nvSpPr>
          <p:cNvPr id="25" name="Text Placeholder 19">
            <a:extLst>
              <a:ext uri="{FF2B5EF4-FFF2-40B4-BE49-F238E27FC236}">
                <a16:creationId xmlns:a16="http://schemas.microsoft.com/office/drawing/2014/main" id="{5D6BD856-DF46-B14D-9D1E-9E7D8AF3C1FC}"/>
              </a:ext>
            </a:extLst>
          </p:cNvPr>
          <p:cNvSpPr>
            <a:spLocks noGrp="1"/>
          </p:cNvSpPr>
          <p:nvPr>
            <p:ph type="body" sz="quarter" idx="13" hasCustomPrompt="1"/>
          </p:nvPr>
        </p:nvSpPr>
        <p:spPr>
          <a:xfrm>
            <a:off x="990600" y="3875868"/>
            <a:ext cx="5181600" cy="772332"/>
          </a:xfrm>
          <a:prstGeom prst="rect">
            <a:avLst/>
          </a:prstGeom>
        </p:spPr>
        <p:txBody>
          <a:bodyPr/>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Presenter 1 FirstName </a:t>
            </a:r>
            <a:r>
              <a:rPr lang="en-US" dirty="0" err="1"/>
              <a:t>LastName</a:t>
            </a:r>
            <a:endParaRPr lang="en-US" dirty="0"/>
          </a:p>
          <a:p>
            <a:r>
              <a:rPr lang="en-US" dirty="0"/>
              <a:t>Presenter 2 FirstName </a:t>
            </a:r>
            <a:r>
              <a:rPr lang="en-US" dirty="0" err="1"/>
              <a:t>LastName</a:t>
            </a:r>
            <a:endParaRPr lang="en-US" dirty="0"/>
          </a:p>
        </p:txBody>
      </p:sp>
      <p:pic>
        <p:nvPicPr>
          <p:cNvPr id="24" name="Graphic 23">
            <a:extLst>
              <a:ext uri="{FF2B5EF4-FFF2-40B4-BE49-F238E27FC236}">
                <a16:creationId xmlns:a16="http://schemas.microsoft.com/office/drawing/2014/main" id="{C4980495-70BA-D744-8047-29C10935112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238809" y="6235349"/>
            <a:ext cx="2468880" cy="430293"/>
          </a:xfrm>
          <a:prstGeom prst="rect">
            <a:avLst/>
          </a:prstGeom>
        </p:spPr>
      </p:pic>
    </p:spTree>
    <p:extLst>
      <p:ext uri="{BB962C8B-B14F-4D97-AF65-F5344CB8AC3E}">
        <p14:creationId xmlns:p14="http://schemas.microsoft.com/office/powerpoint/2010/main" val="32502561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Orange 3 Partners">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6389C9B-B041-43C5-A052-3F86E91C9C14}"/>
              </a:ext>
            </a:extLst>
          </p:cNvPr>
          <p:cNvSpPr/>
          <p:nvPr userDrawn="1"/>
        </p:nvSpPr>
        <p:spPr>
          <a:xfrm>
            <a:off x="0" y="6042991"/>
            <a:ext cx="12192000" cy="815009"/>
          </a:xfrm>
          <a:prstGeom prst="rect">
            <a:avLst/>
          </a:prstGeom>
          <a:solidFill>
            <a:schemeClr val="bg1"/>
          </a:solidFill>
        </p:spPr>
        <p:txBody>
          <a:bodyPr wrap="none" rtlCol="0" anchor="ctr">
            <a:noAutofit/>
          </a:bodyPr>
          <a:lstStyle/>
          <a:p>
            <a:pPr marL="0" indent="0" algn="ctr">
              <a:buFontTx/>
              <a:buNone/>
            </a:pPr>
            <a:endParaRPr lang="en-US" sz="2400" kern="0" dirty="0">
              <a:solidFill>
                <a:schemeClr val="tx1"/>
              </a:solidFill>
            </a:endParaRPr>
          </a:p>
        </p:txBody>
      </p:sp>
      <p:sp>
        <p:nvSpPr>
          <p:cNvPr id="2" name="Title 1">
            <a:extLst>
              <a:ext uri="{FF2B5EF4-FFF2-40B4-BE49-F238E27FC236}">
                <a16:creationId xmlns:a16="http://schemas.microsoft.com/office/drawing/2014/main" id="{732290AE-5ECA-460E-AF14-EE4CD4F3E239}"/>
              </a:ext>
            </a:extLst>
          </p:cNvPr>
          <p:cNvSpPr>
            <a:spLocks noGrp="1"/>
          </p:cNvSpPr>
          <p:nvPr>
            <p:ph type="title" hasCustomPrompt="1"/>
          </p:nvPr>
        </p:nvSpPr>
        <p:spPr>
          <a:xfrm>
            <a:off x="987552" y="768096"/>
            <a:ext cx="8321040" cy="1673352"/>
          </a:xfrm>
        </p:spPr>
        <p:txBody>
          <a:bodyPr tIns="45720" bIns="45720" anchor="b"/>
          <a:lstStyle>
            <a:lvl1pPr marL="0" marR="0" indent="0" algn="l" defTabSz="914400" rtl="0" eaLnBrk="1" fontAlgn="base" latinLnBrk="0" hangingPunct="1">
              <a:lnSpc>
                <a:spcPct val="100000"/>
              </a:lnSpc>
              <a:spcBef>
                <a:spcPts val="0"/>
              </a:spcBef>
              <a:spcAft>
                <a:spcPts val="600"/>
              </a:spcAft>
              <a:buClr>
                <a:schemeClr val="tx2"/>
              </a:buClr>
              <a:buSzTx/>
              <a:buFont typeface="Arial" panose="020B0604020202020204" pitchFamily="34" charset="0"/>
              <a:buNone/>
              <a:tabLst/>
              <a:defRPr lang="en-US" sz="4000" b="0" i="0" kern="0" cap="none" spc="0" baseline="0" dirty="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US" dirty="0"/>
              <a:t>Presentation Title Goes Here Lorem Ipsum Dolor Sit </a:t>
            </a:r>
            <a:r>
              <a:rPr lang="en-US" dirty="0" err="1"/>
              <a:t>Amet</a:t>
            </a:r>
            <a:r>
              <a:rPr lang="en-US" dirty="0"/>
              <a:t> </a:t>
            </a:r>
            <a:r>
              <a:rPr lang="en-US" dirty="0" err="1"/>
              <a:t>Infinit</a:t>
            </a:r>
            <a:endParaRPr lang="en-US" dirty="0"/>
          </a:p>
        </p:txBody>
      </p:sp>
      <p:sp>
        <p:nvSpPr>
          <p:cNvPr id="31" name="Text Placeholder 14">
            <a:extLst>
              <a:ext uri="{FF2B5EF4-FFF2-40B4-BE49-F238E27FC236}">
                <a16:creationId xmlns:a16="http://schemas.microsoft.com/office/drawing/2014/main" id="{B3C6EEC7-CBBC-E54B-A14D-68C2EC3A7D78}"/>
              </a:ext>
            </a:extLst>
          </p:cNvPr>
          <p:cNvSpPr>
            <a:spLocks noGrp="1"/>
          </p:cNvSpPr>
          <p:nvPr>
            <p:ph type="body" sz="quarter" idx="11" hasCustomPrompt="1"/>
          </p:nvPr>
        </p:nvSpPr>
        <p:spPr>
          <a:xfrm>
            <a:off x="990598" y="2685843"/>
            <a:ext cx="8292195" cy="599835"/>
          </a:xfrm>
          <a:prstGeom prst="rect">
            <a:avLst/>
          </a:prstGeom>
        </p:spPr>
        <p:txBody>
          <a:bodyPr anchor="ctr" anchorCtr="0"/>
          <a:lstStyle>
            <a:lvl1pPr marL="0" indent="0">
              <a:spcBef>
                <a:spcPts val="0"/>
              </a:spcBef>
              <a:spcAft>
                <a:spcPts val="0"/>
              </a:spcAft>
              <a:buNone/>
              <a:defRPr sz="20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Concise Subtitle Here</a:t>
            </a:r>
          </a:p>
        </p:txBody>
      </p:sp>
      <p:sp>
        <p:nvSpPr>
          <p:cNvPr id="32" name="Text Placeholder 16">
            <a:extLst>
              <a:ext uri="{FF2B5EF4-FFF2-40B4-BE49-F238E27FC236}">
                <a16:creationId xmlns:a16="http://schemas.microsoft.com/office/drawing/2014/main" id="{AB55F4E2-A102-6246-A539-85A7E2905F39}"/>
              </a:ext>
            </a:extLst>
          </p:cNvPr>
          <p:cNvSpPr>
            <a:spLocks noGrp="1"/>
          </p:cNvSpPr>
          <p:nvPr>
            <p:ph type="body" sz="quarter" idx="12" hasCustomPrompt="1"/>
          </p:nvPr>
        </p:nvSpPr>
        <p:spPr>
          <a:xfrm>
            <a:off x="990600" y="3501939"/>
            <a:ext cx="5182218" cy="326874"/>
          </a:xfrm>
          <a:prstGeom prst="rect">
            <a:avLst/>
          </a:prstGeom>
        </p:spPr>
        <p:txBody>
          <a:bodyPr/>
          <a:lstStyle>
            <a:lvl1pPr marL="0" indent="0">
              <a:spcBef>
                <a:spcPts val="0"/>
              </a:spcBef>
              <a:spcAft>
                <a:spcPts val="0"/>
              </a:spcAft>
              <a:buNone/>
              <a:defRPr sz="1400" b="1" i="0">
                <a:solidFill>
                  <a:schemeClr val="bg1"/>
                </a:solidFill>
                <a:latin typeface="+mn-lt"/>
                <a:ea typeface="Roboto Light" panose="02000000000000000000" pitchFamily="2" charset="0"/>
                <a:cs typeface="Roboto Light" panose="02000000000000000000" pitchFamily="2" charset="0"/>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MM.DD.YY  :  Bold Version 0.0</a:t>
            </a:r>
          </a:p>
          <a:p>
            <a:pPr lvl="0"/>
            <a:endParaRPr lang="en-US" dirty="0"/>
          </a:p>
        </p:txBody>
      </p:sp>
      <p:sp>
        <p:nvSpPr>
          <p:cNvPr id="33" name="Text Placeholder 19">
            <a:extLst>
              <a:ext uri="{FF2B5EF4-FFF2-40B4-BE49-F238E27FC236}">
                <a16:creationId xmlns:a16="http://schemas.microsoft.com/office/drawing/2014/main" id="{0930ECC0-A6A9-1845-B2D7-24D901591264}"/>
              </a:ext>
            </a:extLst>
          </p:cNvPr>
          <p:cNvSpPr>
            <a:spLocks noGrp="1"/>
          </p:cNvSpPr>
          <p:nvPr>
            <p:ph type="body" sz="quarter" idx="13" hasCustomPrompt="1"/>
          </p:nvPr>
        </p:nvSpPr>
        <p:spPr>
          <a:xfrm>
            <a:off x="990600" y="3875868"/>
            <a:ext cx="5181600" cy="772332"/>
          </a:xfrm>
          <a:prstGeom prst="rect">
            <a:avLst/>
          </a:prstGeom>
        </p:spPr>
        <p:txBody>
          <a:bodyPr/>
          <a:lstStyle>
            <a:lvl1pPr marL="0" indent="0">
              <a:spcBef>
                <a:spcPts val="0"/>
              </a:spcBef>
              <a:spcAft>
                <a:spcPts val="0"/>
              </a:spcAft>
              <a:buNone/>
              <a:defRPr sz="14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Presenter 1 FirstName </a:t>
            </a:r>
            <a:r>
              <a:rPr lang="en-US" dirty="0" err="1"/>
              <a:t>LastName</a:t>
            </a:r>
            <a:endParaRPr lang="en-US" dirty="0"/>
          </a:p>
          <a:p>
            <a:r>
              <a:rPr lang="en-US" dirty="0"/>
              <a:t>Presenter 2 FirstName </a:t>
            </a:r>
            <a:r>
              <a:rPr lang="en-US" dirty="0" err="1"/>
              <a:t>LastName</a:t>
            </a:r>
            <a:endParaRPr lang="en-US" dirty="0"/>
          </a:p>
        </p:txBody>
      </p:sp>
      <p:cxnSp>
        <p:nvCxnSpPr>
          <p:cNvPr id="35" name="Straight Connector 34">
            <a:extLst>
              <a:ext uri="{FF2B5EF4-FFF2-40B4-BE49-F238E27FC236}">
                <a16:creationId xmlns:a16="http://schemas.microsoft.com/office/drawing/2014/main" id="{C9DBF10F-3384-BA4B-9717-9A0DDF5685CC}"/>
              </a:ext>
            </a:extLst>
          </p:cNvPr>
          <p:cNvCxnSpPr>
            <a:cxnSpLocks/>
          </p:cNvCxnSpPr>
          <p:nvPr userDrawn="1"/>
        </p:nvCxnSpPr>
        <p:spPr>
          <a:xfrm>
            <a:off x="990599" y="3310253"/>
            <a:ext cx="10241280"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0B09877-26BE-744B-8535-42BA1E192122}"/>
              </a:ext>
            </a:extLst>
          </p:cNvPr>
          <p:cNvCxnSpPr>
            <a:cxnSpLocks/>
          </p:cNvCxnSpPr>
          <p:nvPr userDrawn="1"/>
        </p:nvCxnSpPr>
        <p:spPr>
          <a:xfrm>
            <a:off x="990599" y="2657110"/>
            <a:ext cx="10241280" cy="0"/>
          </a:xfrm>
          <a:prstGeom prst="line">
            <a:avLst/>
          </a:prstGeom>
          <a:ln w="4445">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Graphic 15">
            <a:extLst>
              <a:ext uri="{FF2B5EF4-FFF2-40B4-BE49-F238E27FC236}">
                <a16:creationId xmlns:a16="http://schemas.microsoft.com/office/drawing/2014/main" id="{67470615-E08D-4630-A052-5B46A2D0E22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533400" y="6235349"/>
            <a:ext cx="2468880" cy="430293"/>
          </a:xfrm>
          <a:prstGeom prst="rect">
            <a:avLst/>
          </a:prstGeom>
        </p:spPr>
      </p:pic>
    </p:spTree>
    <p:extLst>
      <p:ext uri="{BB962C8B-B14F-4D97-AF65-F5344CB8AC3E}">
        <p14:creationId xmlns:p14="http://schemas.microsoft.com/office/powerpoint/2010/main" val="966740802"/>
      </p:ext>
    </p:extLst>
  </p:cSld>
  <p:clrMapOvr>
    <a:masterClrMapping/>
  </p:clrMapOvr>
  <p:extLst>
    <p:ext uri="{DCECCB84-F9BA-43D5-87BE-67443E8EF086}">
      <p15:sldGuideLst xmlns:p15="http://schemas.microsoft.com/office/powerpoint/2012/main">
        <p15:guide id="1" pos="624" userDrawn="1">
          <p15:clr>
            <a:srgbClr val="FBAE4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image" Target="../media/image1.emf"/><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9EE71B-85F2-421B-A862-64F589407902}"/>
              </a:ext>
            </a:extLst>
          </p:cNvPr>
          <p:cNvSpPr txBox="1"/>
          <p:nvPr userDrawn="1"/>
        </p:nvSpPr>
        <p:spPr>
          <a:xfrm>
            <a:off x="11559986" y="150159"/>
            <a:ext cx="457200" cy="246221"/>
          </a:xfrm>
          <a:prstGeom prst="rect">
            <a:avLst/>
          </a:prstGeom>
          <a:noFill/>
        </p:spPr>
        <p:txBody>
          <a:bodyPr wrap="square" rtlCol="0">
            <a:spAutoFit/>
          </a:bodyPr>
          <a:lstStyle/>
          <a:p>
            <a:pPr algn="r"/>
            <a:fld id="{EABFDB67-5155-49AF-8DE9-0D4FF1455D8E}" type="slidenum">
              <a:rPr lang="en-US" sz="1000" b="0" i="0" kern="1200" smtClean="0">
                <a:solidFill>
                  <a:schemeClr val="tx1"/>
                </a:solidFill>
                <a:latin typeface="Roboto Light" panose="02000000000000000000" pitchFamily="2" charset="0"/>
                <a:ea typeface="Roboto Light" panose="02000000000000000000" pitchFamily="2" charset="0"/>
              </a:rPr>
              <a:pPr algn="r"/>
              <a:t>‹#›</a:t>
            </a:fld>
            <a:endParaRPr lang="en-US" sz="1000" b="0" i="0" kern="1200" dirty="0">
              <a:solidFill>
                <a:schemeClr val="tx1"/>
              </a:solidFill>
              <a:latin typeface="Roboto Light" panose="02000000000000000000" pitchFamily="2" charset="0"/>
              <a:ea typeface="Roboto Light" panose="02000000000000000000" pitchFamily="2" charset="0"/>
            </a:endParaRPr>
          </a:p>
        </p:txBody>
      </p:sp>
      <p:sp>
        <p:nvSpPr>
          <p:cNvPr id="2" name="Title Placeholder 1">
            <a:extLst>
              <a:ext uri="{FF2B5EF4-FFF2-40B4-BE49-F238E27FC236}">
                <a16:creationId xmlns:a16="http://schemas.microsoft.com/office/drawing/2014/main" id="{BE4AEC82-8920-485E-9027-FBFFF2D5919D}"/>
              </a:ext>
            </a:extLst>
          </p:cNvPr>
          <p:cNvSpPr>
            <a:spLocks noGrp="1"/>
          </p:cNvSpPr>
          <p:nvPr>
            <p:ph type="title"/>
          </p:nvPr>
        </p:nvSpPr>
        <p:spPr>
          <a:xfrm>
            <a:off x="685800" y="0"/>
            <a:ext cx="8503920" cy="548640"/>
          </a:xfrm>
          <a:prstGeom prst="rect">
            <a:avLst/>
          </a:prstGeom>
        </p:spPr>
        <p:txBody>
          <a:bodyPr vert="horz" lIns="0" tIns="0" rIns="0" bIns="0" rtlCol="0" anchor="ctr" anchorCtr="0">
            <a:noAutofit/>
          </a:bodyPr>
          <a:lstStyle/>
          <a:p>
            <a:r>
              <a:rPr lang="en-US" dirty="0"/>
              <a:t>Section name  :  Page title</a:t>
            </a:r>
          </a:p>
        </p:txBody>
      </p:sp>
      <p:sp>
        <p:nvSpPr>
          <p:cNvPr id="10" name="Rectangle 3">
            <a:extLst>
              <a:ext uri="{FF2B5EF4-FFF2-40B4-BE49-F238E27FC236}">
                <a16:creationId xmlns:a16="http://schemas.microsoft.com/office/drawing/2014/main" id="{F9B10A5A-1212-134E-B8A3-ECBFABE71C27}"/>
              </a:ext>
            </a:extLst>
          </p:cNvPr>
          <p:cNvSpPr>
            <a:spLocks noGrp="1" noChangeArrowheads="1"/>
          </p:cNvSpPr>
          <p:nvPr>
            <p:ph type="body" idx="1"/>
          </p:nvPr>
        </p:nvSpPr>
        <p:spPr bwMode="auto">
          <a:xfrm>
            <a:off x="685800" y="2103120"/>
            <a:ext cx="9753600" cy="3831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4" name="Group 3">
            <a:extLst>
              <a:ext uri="{FF2B5EF4-FFF2-40B4-BE49-F238E27FC236}">
                <a16:creationId xmlns:a16="http://schemas.microsoft.com/office/drawing/2014/main" id="{9738E388-F697-482C-8037-9923B2965AE0}"/>
              </a:ext>
            </a:extLst>
          </p:cNvPr>
          <p:cNvGrpSpPr/>
          <p:nvPr userDrawn="1"/>
        </p:nvGrpSpPr>
        <p:grpSpPr>
          <a:xfrm>
            <a:off x="0" y="0"/>
            <a:ext cx="12192000" cy="540902"/>
            <a:chOff x="0" y="0"/>
            <a:chExt cx="12192000" cy="540902"/>
          </a:xfrm>
        </p:grpSpPr>
        <p:cxnSp>
          <p:nvCxnSpPr>
            <p:cNvPr id="7" name="Straight Connector 6">
              <a:extLst>
                <a:ext uri="{FF2B5EF4-FFF2-40B4-BE49-F238E27FC236}">
                  <a16:creationId xmlns:a16="http://schemas.microsoft.com/office/drawing/2014/main" id="{AA593D7C-61AB-4FA9-A224-7EA0243F513D}"/>
                </a:ext>
              </a:extLst>
            </p:cNvPr>
            <p:cNvCxnSpPr>
              <a:cxnSpLocks/>
            </p:cNvCxnSpPr>
            <p:nvPr userDrawn="1"/>
          </p:nvCxnSpPr>
          <p:spPr>
            <a:xfrm>
              <a:off x="0" y="540902"/>
              <a:ext cx="12192000" cy="0"/>
            </a:xfrm>
            <a:prstGeom prst="line">
              <a:avLst/>
            </a:prstGeom>
            <a:ln w="8255">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CBF075F-4FB9-462D-B712-0000E4468CAA}"/>
                </a:ext>
              </a:extLst>
            </p:cNvPr>
            <p:cNvCxnSpPr>
              <a:cxnSpLocks/>
            </p:cNvCxnSpPr>
            <p:nvPr userDrawn="1"/>
          </p:nvCxnSpPr>
          <p:spPr>
            <a:xfrm>
              <a:off x="11487491" y="0"/>
              <a:ext cx="0" cy="540897"/>
            </a:xfrm>
            <a:prstGeom prst="line">
              <a:avLst/>
            </a:prstGeom>
            <a:ln w="8255">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DC082C74-56E4-4FCD-ACAE-C00F25A76DE9}"/>
              </a:ext>
            </a:extLst>
          </p:cNvPr>
          <p:cNvPicPr>
            <a:picLocks noChangeAspect="1"/>
          </p:cNvPicPr>
          <p:nvPr userDrawn="1"/>
        </p:nvPicPr>
        <p:blipFill>
          <a:blip r:embed="rId67" cstate="email">
            <a:extLst>
              <a:ext uri="{28A0092B-C50C-407E-A947-70E740481C1C}">
                <a14:useLocalDpi xmlns:a14="http://schemas.microsoft.com/office/drawing/2010/main"/>
              </a:ext>
            </a:extLst>
          </a:blip>
          <a:stretch>
            <a:fillRect/>
          </a:stretch>
        </p:blipFill>
        <p:spPr>
          <a:xfrm>
            <a:off x="10157460" y="14416"/>
            <a:ext cx="1120140" cy="512064"/>
          </a:xfrm>
          <a:prstGeom prst="rect">
            <a:avLst/>
          </a:prstGeom>
        </p:spPr>
      </p:pic>
    </p:spTree>
    <p:extLst>
      <p:ext uri="{BB962C8B-B14F-4D97-AF65-F5344CB8AC3E}">
        <p14:creationId xmlns:p14="http://schemas.microsoft.com/office/powerpoint/2010/main" val="4147218300"/>
      </p:ext>
    </p:extLst>
  </p:cSld>
  <p:clrMap bg1="lt1" tx1="dk1" bg2="lt2" tx2="dk2" accent1="accent1" accent2="accent2" accent3="accent3" accent4="accent4" accent5="accent5" accent6="accent6" hlink="hlink" folHlink="folHlink"/>
  <p:sldLayoutIdLst>
    <p:sldLayoutId id="2147483701" r:id="rId1"/>
    <p:sldLayoutId id="2147483704" r:id="rId2"/>
    <p:sldLayoutId id="2147483705" r:id="rId3"/>
    <p:sldLayoutId id="2147483667" r:id="rId4"/>
    <p:sldLayoutId id="2147483702" r:id="rId5"/>
    <p:sldLayoutId id="2147483703" r:id="rId6"/>
    <p:sldLayoutId id="2147483671" r:id="rId7"/>
    <p:sldLayoutId id="2147483674" r:id="rId8"/>
    <p:sldLayoutId id="2147483675" r:id="rId9"/>
    <p:sldLayoutId id="2147483661" r:id="rId10"/>
    <p:sldLayoutId id="2147483662" r:id="rId11"/>
    <p:sldLayoutId id="2147483663" r:id="rId12"/>
    <p:sldLayoutId id="2147483689" r:id="rId13"/>
    <p:sldLayoutId id="2147483655" r:id="rId14"/>
    <p:sldLayoutId id="2147483761" r:id="rId15"/>
    <p:sldLayoutId id="2147483772" r:id="rId16"/>
    <p:sldLayoutId id="2147483778" r:id="rId17"/>
    <p:sldLayoutId id="2147483720" r:id="rId18"/>
    <p:sldLayoutId id="2147483736" r:id="rId19"/>
    <p:sldLayoutId id="2147483719" r:id="rId20"/>
    <p:sldLayoutId id="2147483754" r:id="rId21"/>
    <p:sldLayoutId id="2147483764" r:id="rId22"/>
    <p:sldLayoutId id="2147483746" r:id="rId23"/>
    <p:sldLayoutId id="2147483724" r:id="rId24"/>
    <p:sldLayoutId id="2147483650" r:id="rId25"/>
    <p:sldLayoutId id="2147483717" r:id="rId26"/>
    <p:sldLayoutId id="2147483771" r:id="rId27"/>
    <p:sldLayoutId id="2147483751" r:id="rId28"/>
    <p:sldLayoutId id="2147483780" r:id="rId29"/>
    <p:sldLayoutId id="2147483781" r:id="rId30"/>
    <p:sldLayoutId id="2147483783" r:id="rId31"/>
    <p:sldLayoutId id="2147483768" r:id="rId32"/>
    <p:sldLayoutId id="2147483775" r:id="rId33"/>
    <p:sldLayoutId id="2147483779" r:id="rId34"/>
    <p:sldLayoutId id="2147483776" r:id="rId35"/>
    <p:sldLayoutId id="2147483739" r:id="rId36"/>
    <p:sldLayoutId id="2147483709" r:id="rId37"/>
    <p:sldLayoutId id="2147483710" r:id="rId38"/>
    <p:sldLayoutId id="2147483747" r:id="rId39"/>
    <p:sldLayoutId id="2147483748" r:id="rId40"/>
    <p:sldLayoutId id="2147483749" r:id="rId41"/>
    <p:sldLayoutId id="2147483763" r:id="rId42"/>
    <p:sldLayoutId id="2147483711" r:id="rId43"/>
    <p:sldLayoutId id="2147483713" r:id="rId44"/>
    <p:sldLayoutId id="2147483712" r:id="rId45"/>
    <p:sldLayoutId id="2147483714" r:id="rId46"/>
    <p:sldLayoutId id="2147483692" r:id="rId47"/>
    <p:sldLayoutId id="2147483693" r:id="rId48"/>
    <p:sldLayoutId id="2147483694" r:id="rId49"/>
    <p:sldLayoutId id="2147483762" r:id="rId50"/>
    <p:sldLayoutId id="2147483730" r:id="rId51"/>
    <p:sldLayoutId id="2147483731" r:id="rId52"/>
    <p:sldLayoutId id="2147483732" r:id="rId53"/>
    <p:sldLayoutId id="2147483733" r:id="rId54"/>
    <p:sldLayoutId id="2147483734" r:id="rId55"/>
    <p:sldLayoutId id="2147483735" r:id="rId56"/>
    <p:sldLayoutId id="2147483728" r:id="rId57"/>
    <p:sldLayoutId id="2147483758" r:id="rId58"/>
    <p:sldLayoutId id="2147483690" r:id="rId59"/>
    <p:sldLayoutId id="2147483774" r:id="rId60"/>
    <p:sldLayoutId id="2147483707" r:id="rId61"/>
    <p:sldLayoutId id="2147483686" r:id="rId62"/>
    <p:sldLayoutId id="2147483741" r:id="rId63"/>
    <p:sldLayoutId id="2147483784" r:id="rId64"/>
    <p:sldLayoutId id="2147483787" r:id="rId65"/>
  </p:sldLayoutIdLst>
  <p:hf hdr="0" ftr="0" dt="0"/>
  <p:txStyles>
    <p:titleStyle>
      <a:lvl1pPr algn="l" defTabSz="914400" rtl="0" eaLnBrk="1" latinLnBrk="0" hangingPunct="1">
        <a:lnSpc>
          <a:spcPct val="100000"/>
        </a:lnSpc>
        <a:spcBef>
          <a:spcPct val="0"/>
        </a:spcBef>
        <a:spcAft>
          <a:spcPts val="0"/>
        </a:spcAft>
        <a:buNone/>
        <a:defRPr lang="en-US" sz="1200" kern="1200" cap="all" spc="80" baseline="0" dirty="0">
          <a:solidFill>
            <a:schemeClr val="tx1"/>
          </a:solidFill>
          <a:latin typeface="+mj-lt"/>
          <a:ea typeface="Roboto Light" panose="02000000000000000000" pitchFamily="2" charset="0"/>
          <a:cs typeface="Roboto Light" panose="02000000000000000000" pitchFamily="2" charset="0"/>
        </a:defRPr>
      </a:lvl1pPr>
    </p:titleStyle>
    <p:bodyStyle>
      <a:lvl1pPr marL="0" indent="0" algn="l" defTabSz="914400" rtl="0" eaLnBrk="1" latinLnBrk="0" hangingPunct="1">
        <a:lnSpc>
          <a:spcPct val="100000"/>
        </a:lnSpc>
        <a:spcBef>
          <a:spcPts val="1200"/>
        </a:spcBef>
        <a:spcAft>
          <a:spcPts val="0"/>
        </a:spcAft>
        <a:buFont typeface="Arial" panose="020B0604020202020204" pitchFamily="34" charset="0"/>
        <a:buNone/>
        <a:defRPr sz="2000" b="1" kern="1200">
          <a:solidFill>
            <a:schemeClr val="tx1"/>
          </a:solidFill>
          <a:latin typeface="+mj-lt"/>
          <a:ea typeface="Roboto Light" panose="02000000000000000000" pitchFamily="2" charset="0"/>
          <a:cs typeface="Roboto Light" panose="02000000000000000000" pitchFamily="2" charset="0"/>
        </a:defRPr>
      </a:lvl1pPr>
      <a:lvl2pPr marL="171450" indent="-171450" algn="l" defTabSz="914400" rtl="0" eaLnBrk="1" latinLnBrk="0" hangingPunct="1">
        <a:lnSpc>
          <a:spcPct val="100000"/>
        </a:lnSpc>
        <a:spcBef>
          <a:spcPts val="1000"/>
        </a:spcBef>
        <a:spcAft>
          <a:spcPts val="600"/>
        </a:spcAft>
        <a:buSzPct val="100000"/>
        <a:buFont typeface="Arial" panose="020B0604020202020204" pitchFamily="34" charset="0"/>
        <a:buChar char="•"/>
        <a:defRPr lang="en-US" sz="1800" b="0" i="0" kern="1200" dirty="0" smtClean="0">
          <a:solidFill>
            <a:schemeClr val="tx1"/>
          </a:solidFill>
          <a:latin typeface="Roboto" pitchFamily="2" charset="0"/>
          <a:ea typeface="Roboto" pitchFamily="2" charset="0"/>
          <a:cs typeface="Roboto" pitchFamily="2" charset="0"/>
        </a:defRPr>
      </a:lvl2pPr>
      <a:lvl3pPr marL="576263" indent="-228600" algn="l" defTabSz="914400" rtl="0" eaLnBrk="1" latinLnBrk="0" hangingPunct="1">
        <a:lnSpc>
          <a:spcPct val="100000"/>
        </a:lnSpc>
        <a:spcBef>
          <a:spcPts val="0"/>
        </a:spcBef>
        <a:spcAft>
          <a:spcPts val="600"/>
        </a:spcAft>
        <a:buFont typeface="Roboto Lt" pitchFamily="2" charset="0"/>
        <a:buChar char="–"/>
        <a:defRPr lang="en-US" sz="15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089025" indent="-228600" algn="l" defTabSz="914400" rtl="0" eaLnBrk="1" latinLnBrk="0" hangingPunct="1">
        <a:lnSpc>
          <a:spcPct val="100000"/>
        </a:lnSpc>
        <a:spcBef>
          <a:spcPts val="0"/>
        </a:spcBef>
        <a:spcAft>
          <a:spcPts val="600"/>
        </a:spcAft>
        <a:buFont typeface="Arial" panose="020B0604020202020204" pitchFamily="34" charset="0"/>
        <a:buChar char="•"/>
        <a:defRPr lang="en-US" sz="14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085850" indent="-173038" algn="l" defTabSz="914400" rtl="0" eaLnBrk="1" latinLnBrk="0" hangingPunct="1">
        <a:lnSpc>
          <a:spcPct val="100000"/>
        </a:lnSpc>
        <a:spcBef>
          <a:spcPts val="600"/>
        </a:spcBef>
        <a:spcAft>
          <a:spcPts val="600"/>
        </a:spcAft>
        <a:buFont typeface="Franklin Gothic Medium Cond" panose="020B0606030402020204" pitchFamily="34" charset="0"/>
        <a:buChar char="–"/>
        <a:defRPr sz="1500" kern="1200">
          <a:solidFill>
            <a:schemeClr val="tx2"/>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0" userDrawn="1">
          <p15:clr>
            <a:srgbClr val="F26B43"/>
          </p15:clr>
        </p15:guide>
        <p15:guide id="2" pos="432" userDrawn="1">
          <p15:clr>
            <a:srgbClr val="F26B43"/>
          </p15:clr>
        </p15:guide>
        <p15:guide id="4" pos="7248" userDrawn="1">
          <p15:clr>
            <a:srgbClr val="F26B43"/>
          </p15:clr>
        </p15:guide>
        <p15:guide id="5" orient="horz" pos="67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microsoft.com/office/2018/10/relationships/comments" Target="../comments/modernComment_411_AD3F666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tiff"/><Relationship Id="rId1" Type="http://schemas.openxmlformats.org/officeDocument/2006/relationships/slideLayout" Target="../slideLayouts/slideLayout25.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microsoft.com/office/2018/10/relationships/comments" Target="../comments/modernComment_3E3_B33510CD.xml"/><Relationship Id="rId2" Type="http://schemas.openxmlformats.org/officeDocument/2006/relationships/notesSlide" Target="../notesSlides/notesSlide6.xml"/><Relationship Id="rId1" Type="http://schemas.openxmlformats.org/officeDocument/2006/relationships/slideLayout" Target="../slideLayouts/slideLayout64.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1E7CE-3453-4EEC-8902-CD01EAE83630}"/>
              </a:ext>
            </a:extLst>
          </p:cNvPr>
          <p:cNvSpPr>
            <a:spLocks noGrp="1"/>
          </p:cNvSpPr>
          <p:nvPr>
            <p:ph type="title"/>
          </p:nvPr>
        </p:nvSpPr>
        <p:spPr>
          <a:xfrm>
            <a:off x="987552" y="972282"/>
            <a:ext cx="8321040" cy="1673352"/>
          </a:xfrm>
        </p:spPr>
        <p:txBody>
          <a:bodyPr/>
          <a:lstStyle/>
          <a:p>
            <a:r>
              <a:rPr lang="en-US" sz="4000" dirty="0">
                <a:ea typeface="Calibri" panose="020F0502020204030204" pitchFamily="34" charset="0"/>
                <a:cs typeface="Times New Roman" panose="02020603050405020304" pitchFamily="18" charset="0"/>
              </a:rPr>
              <a:t>Biomeasure Collection for the</a:t>
            </a:r>
            <a:br>
              <a:rPr lang="en-US" sz="4000" dirty="0">
                <a:ea typeface="Calibri" panose="020F0502020204030204" pitchFamily="34" charset="0"/>
                <a:cs typeface="Times New Roman" panose="02020603050405020304" pitchFamily="18" charset="0"/>
              </a:rPr>
            </a:br>
            <a:r>
              <a:rPr lang="en-US" dirty="0">
                <a:ea typeface="Calibri" panose="020F0502020204030204" pitchFamily="34" charset="0"/>
                <a:cs typeface="Times New Roman" panose="02020603050405020304" pitchFamily="18" charset="0"/>
              </a:rPr>
              <a:t>National Social Life, Health,</a:t>
            </a:r>
            <a:br>
              <a:rPr lang="en-US" dirty="0">
                <a:ea typeface="Calibri" panose="020F0502020204030204" pitchFamily="34" charset="0"/>
                <a:cs typeface="Times New Roman" panose="02020603050405020304" pitchFamily="18" charset="0"/>
              </a:rPr>
            </a:br>
            <a:r>
              <a:rPr lang="en-US" dirty="0">
                <a:ea typeface="Calibri" panose="020F0502020204030204" pitchFamily="34" charset="0"/>
                <a:cs typeface="Times New Roman" panose="02020603050405020304" pitchFamily="18" charset="0"/>
              </a:rPr>
              <a:t>and Aging Project (NSHAP)</a:t>
            </a:r>
            <a:endParaRPr lang="en-US" dirty="0"/>
          </a:p>
        </p:txBody>
      </p:sp>
      <p:sp>
        <p:nvSpPr>
          <p:cNvPr id="5" name="Text Placeholder 4">
            <a:extLst>
              <a:ext uri="{FF2B5EF4-FFF2-40B4-BE49-F238E27FC236}">
                <a16:creationId xmlns:a16="http://schemas.microsoft.com/office/drawing/2014/main" id="{E129CED4-4F9F-4C2D-9E4A-024A1024F3E4}"/>
              </a:ext>
            </a:extLst>
          </p:cNvPr>
          <p:cNvSpPr>
            <a:spLocks noGrp="1"/>
          </p:cNvSpPr>
          <p:nvPr>
            <p:ph type="body" sz="quarter" idx="13"/>
          </p:nvPr>
        </p:nvSpPr>
        <p:spPr/>
        <p:txBody>
          <a:bodyPr/>
          <a:lstStyle/>
          <a:p>
            <a:r>
              <a:rPr lang="en-US" sz="2000" dirty="0"/>
              <a:t>Katie O’Doherty</a:t>
            </a:r>
          </a:p>
          <a:p>
            <a:endParaRPr lang="en-US" dirty="0"/>
          </a:p>
        </p:txBody>
      </p:sp>
    </p:spTree>
    <p:extLst>
      <p:ext uri="{BB962C8B-B14F-4D97-AF65-F5344CB8AC3E}">
        <p14:creationId xmlns:p14="http://schemas.microsoft.com/office/powerpoint/2010/main" val="2531531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817D8-F849-485B-9721-1356075250B3}"/>
              </a:ext>
            </a:extLst>
          </p:cNvPr>
          <p:cNvSpPr>
            <a:spLocks noGrp="1"/>
          </p:cNvSpPr>
          <p:nvPr>
            <p:ph type="title"/>
          </p:nvPr>
        </p:nvSpPr>
        <p:spPr/>
        <p:txBody>
          <a:bodyPr/>
          <a:lstStyle/>
          <a:p>
            <a:r>
              <a:rPr lang="en-US" dirty="0"/>
              <a:t>In Person biomeasure cooperation rates</a:t>
            </a:r>
          </a:p>
        </p:txBody>
      </p:sp>
      <p:graphicFrame>
        <p:nvGraphicFramePr>
          <p:cNvPr id="4" name="Table 3">
            <a:extLst>
              <a:ext uri="{FF2B5EF4-FFF2-40B4-BE49-F238E27FC236}">
                <a16:creationId xmlns:a16="http://schemas.microsoft.com/office/drawing/2014/main" id="{5490069B-C3AA-4D35-A399-6E794F2E162C}"/>
              </a:ext>
            </a:extLst>
          </p:cNvPr>
          <p:cNvGraphicFramePr>
            <a:graphicFrameLocks noGrp="1"/>
          </p:cNvGraphicFramePr>
          <p:nvPr>
            <p:extLst>
              <p:ext uri="{D42A27DB-BD31-4B8C-83A1-F6EECF244321}">
                <p14:modId xmlns:p14="http://schemas.microsoft.com/office/powerpoint/2010/main" val="2338340288"/>
              </p:ext>
            </p:extLst>
          </p:nvPr>
        </p:nvGraphicFramePr>
        <p:xfrm>
          <a:off x="1295399" y="733425"/>
          <a:ext cx="8277226" cy="5852160"/>
        </p:xfrm>
        <a:graphic>
          <a:graphicData uri="http://schemas.openxmlformats.org/drawingml/2006/table">
            <a:tbl>
              <a:tblPr firstRow="1" bandRow="1">
                <a:tableStyleId>{5C22544A-7EE6-4342-B048-85BDC9FD1C3A}</a:tableStyleId>
              </a:tblPr>
              <a:tblGrid>
                <a:gridCol w="2506417">
                  <a:extLst>
                    <a:ext uri="{9D8B030D-6E8A-4147-A177-3AD203B41FA5}">
                      <a16:colId xmlns:a16="http://schemas.microsoft.com/office/drawing/2014/main" val="2725860243"/>
                    </a:ext>
                  </a:extLst>
                </a:gridCol>
                <a:gridCol w="1810140">
                  <a:extLst>
                    <a:ext uri="{9D8B030D-6E8A-4147-A177-3AD203B41FA5}">
                      <a16:colId xmlns:a16="http://schemas.microsoft.com/office/drawing/2014/main" val="784858608"/>
                    </a:ext>
                  </a:extLst>
                </a:gridCol>
                <a:gridCol w="1891363">
                  <a:extLst>
                    <a:ext uri="{9D8B030D-6E8A-4147-A177-3AD203B41FA5}">
                      <a16:colId xmlns:a16="http://schemas.microsoft.com/office/drawing/2014/main" val="1249902409"/>
                    </a:ext>
                  </a:extLst>
                </a:gridCol>
                <a:gridCol w="2069306">
                  <a:extLst>
                    <a:ext uri="{9D8B030D-6E8A-4147-A177-3AD203B41FA5}">
                      <a16:colId xmlns:a16="http://schemas.microsoft.com/office/drawing/2014/main" val="533685786"/>
                    </a:ext>
                  </a:extLst>
                </a:gridCol>
              </a:tblGrid>
              <a:tr h="658474">
                <a:tc>
                  <a:txBody>
                    <a:bodyPr/>
                    <a:lstStyle/>
                    <a:p>
                      <a:pPr algn="ctr"/>
                      <a:r>
                        <a:rPr lang="en-US" sz="2000" dirty="0"/>
                        <a:t>Biomeasure</a:t>
                      </a:r>
                    </a:p>
                  </a:txBody>
                  <a:tcPr>
                    <a:solidFill>
                      <a:schemeClr val="tx2"/>
                    </a:solidFill>
                  </a:tcPr>
                </a:tc>
                <a:tc>
                  <a:txBody>
                    <a:bodyPr/>
                    <a:lstStyle/>
                    <a:p>
                      <a:pPr algn="ctr"/>
                      <a:r>
                        <a:rPr lang="en-US" sz="2000" dirty="0"/>
                        <a:t>Round 1</a:t>
                      </a:r>
                    </a:p>
                  </a:txBody>
                  <a:tcPr>
                    <a:solidFill>
                      <a:schemeClr val="tx2"/>
                    </a:solidFill>
                  </a:tcPr>
                </a:tc>
                <a:tc>
                  <a:txBody>
                    <a:bodyPr/>
                    <a:lstStyle/>
                    <a:p>
                      <a:pPr algn="ctr"/>
                      <a:r>
                        <a:rPr lang="en-US" sz="2000" dirty="0"/>
                        <a:t>Round 2</a:t>
                      </a:r>
                    </a:p>
                  </a:txBody>
                  <a:tcPr>
                    <a:solidFill>
                      <a:schemeClr val="tx2"/>
                    </a:solidFill>
                  </a:tcPr>
                </a:tc>
                <a:tc>
                  <a:txBody>
                    <a:bodyPr/>
                    <a:lstStyle/>
                    <a:p>
                      <a:pPr algn="ctr"/>
                      <a:r>
                        <a:rPr lang="en-US" sz="2000" dirty="0"/>
                        <a:t>Round 3</a:t>
                      </a:r>
                    </a:p>
                    <a:p>
                      <a:pPr algn="l"/>
                      <a:r>
                        <a:rPr lang="en-US" sz="2000" dirty="0"/>
                        <a:t>  </a:t>
                      </a:r>
                    </a:p>
                  </a:txBody>
                  <a:tcPr>
                    <a:solidFill>
                      <a:schemeClr val="tx2"/>
                    </a:solidFill>
                  </a:tcPr>
                </a:tc>
                <a:extLst>
                  <a:ext uri="{0D108BD9-81ED-4DB2-BD59-A6C34878D82A}">
                    <a16:rowId xmlns:a16="http://schemas.microsoft.com/office/drawing/2014/main" val="983646612"/>
                  </a:ext>
                </a:extLst>
              </a:tr>
              <a:tr h="370840">
                <a:tc>
                  <a:txBody>
                    <a:bodyPr/>
                    <a:lstStyle/>
                    <a:p>
                      <a:r>
                        <a:rPr lang="en-US" sz="2000" dirty="0">
                          <a:latin typeface="Roboto Light" panose="02000000000000000000" pitchFamily="2" charset="0"/>
                          <a:ea typeface="Roboto Light" panose="02000000000000000000" pitchFamily="2" charset="0"/>
                        </a:rPr>
                        <a:t>Weight</a:t>
                      </a:r>
                    </a:p>
                  </a:txBody>
                  <a:tcPr/>
                </a:tc>
                <a:tc>
                  <a:txBody>
                    <a:bodyPr/>
                    <a:lstStyle/>
                    <a:p>
                      <a:r>
                        <a:rPr lang="en-US" sz="2000" dirty="0">
                          <a:latin typeface="Roboto Light" panose="02000000000000000000" pitchFamily="2" charset="0"/>
                          <a:ea typeface="Roboto Light" panose="02000000000000000000" pitchFamily="2" charset="0"/>
                        </a:rPr>
                        <a:t>98%</a:t>
                      </a:r>
                    </a:p>
                  </a:txBody>
                  <a:tcPr/>
                </a:tc>
                <a:tc>
                  <a:txBody>
                    <a:bodyPr/>
                    <a:lstStyle/>
                    <a:p>
                      <a:r>
                        <a:rPr lang="en-US" sz="2000" dirty="0">
                          <a:latin typeface="Roboto Light" panose="02000000000000000000" pitchFamily="2" charset="0"/>
                          <a:ea typeface="Roboto Light" panose="02000000000000000000" pitchFamily="2" charset="0"/>
                        </a:rPr>
                        <a:t>98%</a:t>
                      </a:r>
                    </a:p>
                  </a:txBody>
                  <a:tcPr/>
                </a:tc>
                <a:tc>
                  <a:txBody>
                    <a:bodyPr/>
                    <a:lstStyle/>
                    <a:p>
                      <a:r>
                        <a:rPr lang="en-US" sz="2000" dirty="0">
                          <a:latin typeface="Roboto Light" panose="02000000000000000000" pitchFamily="2" charset="0"/>
                          <a:ea typeface="Roboto Light" panose="02000000000000000000" pitchFamily="2" charset="0"/>
                        </a:rPr>
                        <a:t>98%</a:t>
                      </a:r>
                    </a:p>
                  </a:txBody>
                  <a:tcPr/>
                </a:tc>
                <a:extLst>
                  <a:ext uri="{0D108BD9-81ED-4DB2-BD59-A6C34878D82A}">
                    <a16:rowId xmlns:a16="http://schemas.microsoft.com/office/drawing/2014/main" val="266273728"/>
                  </a:ext>
                </a:extLst>
              </a:tr>
              <a:tr h="370840">
                <a:tc>
                  <a:txBody>
                    <a:bodyPr/>
                    <a:lstStyle/>
                    <a:p>
                      <a:r>
                        <a:rPr lang="en-US" sz="2000" dirty="0">
                          <a:latin typeface="Roboto Light" panose="02000000000000000000" pitchFamily="2" charset="0"/>
                          <a:ea typeface="Roboto Light" panose="02000000000000000000" pitchFamily="2" charset="0"/>
                        </a:rPr>
                        <a:t>Waist</a:t>
                      </a:r>
                    </a:p>
                  </a:txBody>
                  <a:tcPr/>
                </a:tc>
                <a:tc>
                  <a:txBody>
                    <a:bodyPr/>
                    <a:lstStyle/>
                    <a:p>
                      <a:r>
                        <a:rPr lang="en-US" sz="2000" dirty="0">
                          <a:latin typeface="Roboto Light" panose="02000000000000000000" pitchFamily="2" charset="0"/>
                          <a:ea typeface="Roboto Light" panose="02000000000000000000" pitchFamily="2" charset="0"/>
                        </a:rPr>
                        <a:t>97%</a:t>
                      </a:r>
                    </a:p>
                  </a:txBody>
                  <a:tcPr/>
                </a:tc>
                <a:tc>
                  <a:txBody>
                    <a:bodyPr/>
                    <a:lstStyle/>
                    <a:p>
                      <a:r>
                        <a:rPr lang="en-US" sz="2000" dirty="0">
                          <a:latin typeface="Roboto Light" panose="02000000000000000000" pitchFamily="2" charset="0"/>
                          <a:ea typeface="Roboto Light" panose="02000000000000000000" pitchFamily="2" charset="0"/>
                        </a:rPr>
                        <a:t>98%</a:t>
                      </a:r>
                    </a:p>
                  </a:txBody>
                  <a:tcPr/>
                </a:tc>
                <a:tc>
                  <a:txBody>
                    <a:bodyPr/>
                    <a:lstStyle/>
                    <a:p>
                      <a:r>
                        <a:rPr lang="en-US" sz="2000" dirty="0">
                          <a:latin typeface="Roboto Light" panose="02000000000000000000" pitchFamily="2" charset="0"/>
                          <a:ea typeface="Roboto Light" panose="02000000000000000000" pitchFamily="2" charset="0"/>
                        </a:rPr>
                        <a:t>97%</a:t>
                      </a:r>
                    </a:p>
                  </a:txBody>
                  <a:tcPr/>
                </a:tc>
                <a:extLst>
                  <a:ext uri="{0D108BD9-81ED-4DB2-BD59-A6C34878D82A}">
                    <a16:rowId xmlns:a16="http://schemas.microsoft.com/office/drawing/2014/main" val="2677926675"/>
                  </a:ext>
                </a:extLst>
              </a:tr>
              <a:tr h="370840">
                <a:tc>
                  <a:txBody>
                    <a:bodyPr/>
                    <a:lstStyle/>
                    <a:p>
                      <a:r>
                        <a:rPr lang="en-US" sz="2000" dirty="0">
                          <a:latin typeface="Roboto Light" panose="02000000000000000000" pitchFamily="2" charset="0"/>
                          <a:ea typeface="Roboto Light" panose="02000000000000000000" pitchFamily="2" charset="0"/>
                        </a:rPr>
                        <a:t>Height</a:t>
                      </a:r>
                    </a:p>
                  </a:txBody>
                  <a:tcPr/>
                </a:tc>
                <a:tc>
                  <a:txBody>
                    <a:bodyPr/>
                    <a:lstStyle/>
                    <a:p>
                      <a:r>
                        <a:rPr lang="en-US" sz="2000" dirty="0">
                          <a:latin typeface="Roboto Light" panose="02000000000000000000" pitchFamily="2" charset="0"/>
                          <a:ea typeface="Roboto Light" panose="02000000000000000000" pitchFamily="2" charset="0"/>
                        </a:rPr>
                        <a:t>99%</a:t>
                      </a:r>
                    </a:p>
                  </a:txBody>
                  <a:tcPr/>
                </a:tc>
                <a:tc>
                  <a:txBody>
                    <a:bodyPr/>
                    <a:lstStyle/>
                    <a:p>
                      <a:r>
                        <a:rPr lang="en-US" sz="2000" dirty="0">
                          <a:latin typeface="Roboto Light" panose="02000000000000000000" pitchFamily="2" charset="0"/>
                          <a:ea typeface="Roboto Light" panose="02000000000000000000" pitchFamily="2" charset="0"/>
                        </a:rPr>
                        <a:t>98%</a:t>
                      </a:r>
                    </a:p>
                  </a:txBody>
                  <a:tcPr/>
                </a:tc>
                <a:tc>
                  <a:txBody>
                    <a:bodyPr/>
                    <a:lstStyle/>
                    <a:p>
                      <a:r>
                        <a:rPr lang="en-US" sz="2000" dirty="0">
                          <a:latin typeface="Roboto Light" panose="02000000000000000000" pitchFamily="2" charset="0"/>
                          <a:ea typeface="Roboto Light" panose="02000000000000000000" pitchFamily="2" charset="0"/>
                        </a:rPr>
                        <a:t>99%</a:t>
                      </a:r>
                    </a:p>
                  </a:txBody>
                  <a:tcPr/>
                </a:tc>
                <a:extLst>
                  <a:ext uri="{0D108BD9-81ED-4DB2-BD59-A6C34878D82A}">
                    <a16:rowId xmlns:a16="http://schemas.microsoft.com/office/drawing/2014/main" val="693615901"/>
                  </a:ext>
                </a:extLst>
              </a:tr>
              <a:tr h="370840">
                <a:tc>
                  <a:txBody>
                    <a:bodyPr/>
                    <a:lstStyle/>
                    <a:p>
                      <a:r>
                        <a:rPr lang="en-US" sz="2000" dirty="0">
                          <a:latin typeface="Roboto Light" panose="02000000000000000000" pitchFamily="2" charset="0"/>
                          <a:ea typeface="Roboto Light" panose="02000000000000000000" pitchFamily="2" charset="0"/>
                        </a:rPr>
                        <a:t>Blood Pressure</a:t>
                      </a:r>
                    </a:p>
                  </a:txBody>
                  <a:tcPr/>
                </a:tc>
                <a:tc>
                  <a:txBody>
                    <a:bodyPr/>
                    <a:lstStyle/>
                    <a:p>
                      <a:r>
                        <a:rPr lang="en-US" sz="2000" dirty="0">
                          <a:latin typeface="Roboto Light" panose="02000000000000000000" pitchFamily="2" charset="0"/>
                          <a:ea typeface="Roboto Light" panose="02000000000000000000" pitchFamily="2" charset="0"/>
                        </a:rPr>
                        <a:t>98%</a:t>
                      </a:r>
                    </a:p>
                  </a:txBody>
                  <a:tcPr/>
                </a:tc>
                <a:tc>
                  <a:txBody>
                    <a:bodyPr/>
                    <a:lstStyle/>
                    <a:p>
                      <a:r>
                        <a:rPr lang="en-US" sz="2000" dirty="0">
                          <a:latin typeface="Roboto Light" panose="02000000000000000000" pitchFamily="2" charset="0"/>
                          <a:ea typeface="Roboto Light" panose="02000000000000000000" pitchFamily="2" charset="0"/>
                        </a:rPr>
                        <a:t>98%</a:t>
                      </a:r>
                    </a:p>
                  </a:txBody>
                  <a:tcPr/>
                </a:tc>
                <a:tc>
                  <a:txBody>
                    <a:bodyPr/>
                    <a:lstStyle/>
                    <a:p>
                      <a:r>
                        <a:rPr lang="en-US" sz="2000" dirty="0">
                          <a:latin typeface="Roboto Light" panose="02000000000000000000" pitchFamily="2" charset="0"/>
                          <a:ea typeface="Roboto Light" panose="02000000000000000000" pitchFamily="2" charset="0"/>
                        </a:rPr>
                        <a:t>98%</a:t>
                      </a:r>
                    </a:p>
                  </a:txBody>
                  <a:tcPr/>
                </a:tc>
                <a:extLst>
                  <a:ext uri="{0D108BD9-81ED-4DB2-BD59-A6C34878D82A}">
                    <a16:rowId xmlns:a16="http://schemas.microsoft.com/office/drawing/2014/main" val="1542946470"/>
                  </a:ext>
                </a:extLst>
              </a:tr>
              <a:tr h="370840">
                <a:tc>
                  <a:txBody>
                    <a:bodyPr/>
                    <a:lstStyle/>
                    <a:p>
                      <a:r>
                        <a:rPr lang="en-US" sz="2000" dirty="0">
                          <a:latin typeface="Roboto Light" panose="02000000000000000000" pitchFamily="2" charset="0"/>
                          <a:ea typeface="Roboto Light" panose="02000000000000000000" pitchFamily="2" charset="0"/>
                        </a:rPr>
                        <a:t>10 Foot Walk</a:t>
                      </a:r>
                    </a:p>
                  </a:txBody>
                  <a:tcPr/>
                </a:tc>
                <a:tc>
                  <a:txBody>
                    <a:bodyPr/>
                    <a:lstStyle/>
                    <a:p>
                      <a:r>
                        <a:rPr lang="en-US" sz="2000" dirty="0">
                          <a:latin typeface="Roboto Light" panose="02000000000000000000" pitchFamily="2" charset="0"/>
                          <a:ea typeface="Roboto Light" panose="02000000000000000000" pitchFamily="2" charset="0"/>
                        </a:rPr>
                        <a:t>94%</a:t>
                      </a:r>
                    </a:p>
                  </a:txBody>
                  <a:tcPr/>
                </a:tc>
                <a:tc>
                  <a:txBody>
                    <a:bodyPr/>
                    <a:lstStyle/>
                    <a:p>
                      <a:r>
                        <a:rPr lang="en-US" sz="2000" dirty="0">
                          <a:latin typeface="Roboto Light" panose="02000000000000000000" pitchFamily="2" charset="0"/>
                          <a:ea typeface="Roboto Light" panose="02000000000000000000" pitchFamily="2" charset="0"/>
                        </a:rPr>
                        <a:t>96%</a:t>
                      </a:r>
                    </a:p>
                  </a:txBody>
                  <a:tcPr/>
                </a:tc>
                <a:tc>
                  <a:txBody>
                    <a:bodyPr/>
                    <a:lstStyle/>
                    <a:p>
                      <a:r>
                        <a:rPr lang="en-US" sz="2000" dirty="0">
                          <a:latin typeface="Roboto Light" panose="02000000000000000000" pitchFamily="2" charset="0"/>
                          <a:ea typeface="Roboto Light" panose="02000000000000000000" pitchFamily="2" charset="0"/>
                        </a:rPr>
                        <a:t>98%</a:t>
                      </a:r>
                    </a:p>
                  </a:txBody>
                  <a:tcPr/>
                </a:tc>
                <a:extLst>
                  <a:ext uri="{0D108BD9-81ED-4DB2-BD59-A6C34878D82A}">
                    <a16:rowId xmlns:a16="http://schemas.microsoft.com/office/drawing/2014/main" val="2232031316"/>
                  </a:ext>
                </a:extLst>
              </a:tr>
              <a:tr h="370840">
                <a:tc>
                  <a:txBody>
                    <a:bodyPr/>
                    <a:lstStyle/>
                    <a:p>
                      <a:r>
                        <a:rPr lang="en-US" sz="2000" dirty="0">
                          <a:latin typeface="Roboto Light" panose="02000000000000000000" pitchFamily="2" charset="0"/>
                          <a:ea typeface="Roboto Light" panose="02000000000000000000" pitchFamily="2" charset="0"/>
                        </a:rPr>
                        <a:t>Chair Stands</a:t>
                      </a:r>
                    </a:p>
                  </a:txBody>
                  <a:tcPr/>
                </a:tc>
                <a:tc>
                  <a:txBody>
                    <a:bodyPr/>
                    <a:lstStyle/>
                    <a:p>
                      <a:r>
                        <a:rPr lang="en-US" sz="2000" dirty="0">
                          <a:latin typeface="Roboto Light" panose="02000000000000000000" pitchFamily="2" charset="0"/>
                          <a:ea typeface="Roboto Light" panose="02000000000000000000" pitchFamily="2" charset="0"/>
                        </a:rPr>
                        <a:t>94%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Roboto Light" panose="02000000000000000000" pitchFamily="2" charset="0"/>
                          <a:ea typeface="Roboto Light" panose="02000000000000000000" pitchFamily="2" charset="0"/>
                        </a:rPr>
                        <a:t>94%</a:t>
                      </a:r>
                    </a:p>
                  </a:txBody>
                  <a:tcPr/>
                </a:tc>
                <a:tc>
                  <a:txBody>
                    <a:bodyPr/>
                    <a:lstStyle/>
                    <a:p>
                      <a:r>
                        <a:rPr lang="en-US" sz="2000" dirty="0">
                          <a:latin typeface="Roboto Light" panose="02000000000000000000" pitchFamily="2" charset="0"/>
                          <a:ea typeface="Roboto Light" panose="02000000000000000000" pitchFamily="2" charset="0"/>
                        </a:rPr>
                        <a:t>98%</a:t>
                      </a:r>
                    </a:p>
                  </a:txBody>
                  <a:tcPr/>
                </a:tc>
                <a:extLst>
                  <a:ext uri="{0D108BD9-81ED-4DB2-BD59-A6C34878D82A}">
                    <a16:rowId xmlns:a16="http://schemas.microsoft.com/office/drawing/2014/main" val="379903960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Roboto Light" panose="02000000000000000000" pitchFamily="2" charset="0"/>
                          <a:ea typeface="Roboto Light" panose="02000000000000000000" pitchFamily="2" charset="0"/>
                        </a:rPr>
                        <a:t>Smell</a:t>
                      </a:r>
                    </a:p>
                  </a:txBody>
                  <a:tcPr/>
                </a:tc>
                <a:tc>
                  <a:txBody>
                    <a:bodyPr/>
                    <a:lstStyle/>
                    <a:p>
                      <a:r>
                        <a:rPr lang="en-US" sz="2000" dirty="0">
                          <a:latin typeface="Roboto Light" panose="02000000000000000000" pitchFamily="2" charset="0"/>
                          <a:ea typeface="Roboto Light" panose="02000000000000000000" pitchFamily="2" charset="0"/>
                        </a:rPr>
                        <a:t>98%</a:t>
                      </a:r>
                    </a:p>
                  </a:txBody>
                  <a:tcPr/>
                </a:tc>
                <a:tc>
                  <a:txBody>
                    <a:bodyPr/>
                    <a:lstStyle/>
                    <a:p>
                      <a:r>
                        <a:rPr lang="en-US" sz="2000" dirty="0">
                          <a:latin typeface="Roboto Light" panose="02000000000000000000" pitchFamily="2" charset="0"/>
                          <a:ea typeface="Roboto Light" panose="02000000000000000000" pitchFamily="2" charset="0"/>
                        </a:rPr>
                        <a:t>96%</a:t>
                      </a:r>
                    </a:p>
                  </a:txBody>
                  <a:tcPr/>
                </a:tc>
                <a:tc>
                  <a:txBody>
                    <a:bodyPr/>
                    <a:lstStyle/>
                    <a:p>
                      <a:r>
                        <a:rPr lang="en-US" sz="2000" dirty="0">
                          <a:latin typeface="Roboto Light" panose="02000000000000000000" pitchFamily="2" charset="0"/>
                          <a:ea typeface="Roboto Light" panose="02000000000000000000" pitchFamily="2" charset="0"/>
                        </a:rPr>
                        <a:t>96%</a:t>
                      </a:r>
                    </a:p>
                  </a:txBody>
                  <a:tcPr/>
                </a:tc>
                <a:extLst>
                  <a:ext uri="{0D108BD9-81ED-4DB2-BD59-A6C34878D82A}">
                    <a16:rowId xmlns:a16="http://schemas.microsoft.com/office/drawing/2014/main" val="202749592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Roboto Light" panose="02000000000000000000" pitchFamily="2" charset="0"/>
                          <a:ea typeface="Roboto Light" panose="02000000000000000000" pitchFamily="2" charset="0"/>
                        </a:rPr>
                        <a:t>Taste</a:t>
                      </a:r>
                    </a:p>
                  </a:txBody>
                  <a:tcPr/>
                </a:tc>
                <a:tc>
                  <a:txBody>
                    <a:bodyPr/>
                    <a:lstStyle/>
                    <a:p>
                      <a:r>
                        <a:rPr lang="en-US" sz="2000" dirty="0">
                          <a:latin typeface="Roboto Light" panose="02000000000000000000" pitchFamily="2" charset="0"/>
                          <a:ea typeface="Roboto Light" panose="02000000000000000000" pitchFamily="2" charset="0"/>
                        </a:rPr>
                        <a:t>96%</a:t>
                      </a:r>
                    </a:p>
                  </a:txBody>
                  <a:tcPr/>
                </a:tc>
                <a:tc>
                  <a:txBody>
                    <a:bodyPr/>
                    <a:lstStyle/>
                    <a:p>
                      <a:r>
                        <a:rPr lang="en-US" sz="2000" dirty="0">
                          <a:latin typeface="Roboto Light" panose="02000000000000000000" pitchFamily="2" charset="0"/>
                          <a:ea typeface="Roboto Light" panose="02000000000000000000" pitchFamily="2" charset="0"/>
                        </a:rPr>
                        <a:t>n/a</a:t>
                      </a:r>
                    </a:p>
                  </a:txBody>
                  <a:tcPr/>
                </a:tc>
                <a:tc>
                  <a:txBody>
                    <a:bodyPr/>
                    <a:lstStyle/>
                    <a:p>
                      <a:r>
                        <a:rPr lang="en-US" sz="2000" dirty="0">
                          <a:latin typeface="Roboto Light" panose="02000000000000000000" pitchFamily="2" charset="0"/>
                          <a:ea typeface="Roboto Light" panose="02000000000000000000" pitchFamily="2" charset="0"/>
                        </a:rPr>
                        <a:t>n/a</a:t>
                      </a:r>
                    </a:p>
                  </a:txBody>
                  <a:tcPr/>
                </a:tc>
                <a:extLst>
                  <a:ext uri="{0D108BD9-81ED-4DB2-BD59-A6C34878D82A}">
                    <a16:rowId xmlns:a16="http://schemas.microsoft.com/office/drawing/2014/main" val="31359466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atin typeface="Roboto Light" panose="02000000000000000000" pitchFamily="2" charset="0"/>
                          <a:ea typeface="Roboto Light" panose="02000000000000000000" pitchFamily="2" charset="0"/>
                        </a:rPr>
                        <a:t>Distance vision</a:t>
                      </a:r>
                    </a:p>
                  </a:txBody>
                  <a:tcPr/>
                </a:tc>
                <a:tc>
                  <a:txBody>
                    <a:bodyPr/>
                    <a:lstStyle/>
                    <a:p>
                      <a:r>
                        <a:rPr lang="en-US" sz="2000" dirty="0">
                          <a:latin typeface="Roboto Light" panose="02000000000000000000" pitchFamily="2" charset="0"/>
                          <a:ea typeface="Roboto Light" panose="02000000000000000000" pitchFamily="2" charset="0"/>
                        </a:rPr>
                        <a:t>96%</a:t>
                      </a:r>
                    </a:p>
                  </a:txBody>
                  <a:tcPr/>
                </a:tc>
                <a:tc>
                  <a:txBody>
                    <a:bodyPr/>
                    <a:lstStyle/>
                    <a:p>
                      <a:r>
                        <a:rPr lang="en-US" sz="2000" dirty="0">
                          <a:latin typeface="Roboto Light" panose="02000000000000000000" pitchFamily="2" charset="0"/>
                          <a:ea typeface="Roboto Light" panose="02000000000000000000" pitchFamily="2" charset="0"/>
                        </a:rPr>
                        <a:t>n/a</a:t>
                      </a:r>
                    </a:p>
                  </a:txBody>
                  <a:tcPr/>
                </a:tc>
                <a:tc>
                  <a:txBody>
                    <a:bodyPr/>
                    <a:lstStyle/>
                    <a:p>
                      <a:r>
                        <a:rPr lang="en-US" sz="2000" dirty="0">
                          <a:latin typeface="Roboto Light" panose="02000000000000000000" pitchFamily="2" charset="0"/>
                          <a:ea typeface="Roboto Light" panose="02000000000000000000" pitchFamily="2" charset="0"/>
                        </a:rPr>
                        <a:t>n/a</a:t>
                      </a:r>
                    </a:p>
                  </a:txBody>
                  <a:tcPr/>
                </a:tc>
                <a:extLst>
                  <a:ext uri="{0D108BD9-81ED-4DB2-BD59-A6C34878D82A}">
                    <a16:rowId xmlns:a16="http://schemas.microsoft.com/office/drawing/2014/main" val="2886367700"/>
                  </a:ext>
                </a:extLst>
              </a:tr>
              <a:tr h="370840">
                <a:tc>
                  <a:txBody>
                    <a:bodyPr/>
                    <a:lstStyle/>
                    <a:p>
                      <a:r>
                        <a:rPr lang="en-US" sz="2000" dirty="0">
                          <a:latin typeface="Roboto Light" panose="02000000000000000000" pitchFamily="2" charset="0"/>
                          <a:ea typeface="Roboto Light" panose="02000000000000000000" pitchFamily="2" charset="0"/>
                        </a:rPr>
                        <a:t>Saliva</a:t>
                      </a:r>
                    </a:p>
                  </a:txBody>
                  <a:tcPr/>
                </a:tc>
                <a:tc>
                  <a:txBody>
                    <a:bodyPr/>
                    <a:lstStyle/>
                    <a:p>
                      <a:r>
                        <a:rPr lang="en-US" sz="2000" dirty="0">
                          <a:latin typeface="Roboto Light" panose="02000000000000000000" pitchFamily="2" charset="0"/>
                          <a:ea typeface="Roboto Light" panose="02000000000000000000" pitchFamily="2" charset="0"/>
                        </a:rPr>
                        <a:t>89%</a:t>
                      </a:r>
                    </a:p>
                  </a:txBody>
                  <a:tcPr/>
                </a:tc>
                <a:tc>
                  <a:txBody>
                    <a:bodyPr/>
                    <a:lstStyle/>
                    <a:p>
                      <a:r>
                        <a:rPr lang="en-US" sz="2000" dirty="0">
                          <a:latin typeface="Roboto Light" panose="02000000000000000000" pitchFamily="2" charset="0"/>
                          <a:ea typeface="Roboto Light" panose="02000000000000000000" pitchFamily="2" charset="0"/>
                        </a:rPr>
                        <a:t>95%</a:t>
                      </a:r>
                    </a:p>
                  </a:txBody>
                  <a:tcPr/>
                </a:tc>
                <a:tc>
                  <a:txBody>
                    <a:bodyPr/>
                    <a:lstStyle/>
                    <a:p>
                      <a:r>
                        <a:rPr lang="en-US" sz="2000" dirty="0">
                          <a:latin typeface="Roboto Light" panose="02000000000000000000" pitchFamily="2" charset="0"/>
                          <a:ea typeface="Roboto Light" panose="02000000000000000000" pitchFamily="2" charset="0"/>
                        </a:rPr>
                        <a:t>91%</a:t>
                      </a:r>
                    </a:p>
                  </a:txBody>
                  <a:tcPr/>
                </a:tc>
                <a:extLst>
                  <a:ext uri="{0D108BD9-81ED-4DB2-BD59-A6C34878D82A}">
                    <a16:rowId xmlns:a16="http://schemas.microsoft.com/office/drawing/2014/main" val="327195460"/>
                  </a:ext>
                </a:extLst>
              </a:tr>
              <a:tr h="370840">
                <a:tc>
                  <a:txBody>
                    <a:bodyPr/>
                    <a:lstStyle/>
                    <a:p>
                      <a:r>
                        <a:rPr lang="en-US" sz="2000" dirty="0">
                          <a:latin typeface="Roboto Light" panose="02000000000000000000" pitchFamily="2" charset="0"/>
                          <a:ea typeface="Roboto Light" panose="02000000000000000000" pitchFamily="2" charset="0"/>
                        </a:rPr>
                        <a:t>Vaginal Swabs</a:t>
                      </a:r>
                    </a:p>
                  </a:txBody>
                  <a:tcPr/>
                </a:tc>
                <a:tc>
                  <a:txBody>
                    <a:bodyPr/>
                    <a:lstStyle/>
                    <a:p>
                      <a:r>
                        <a:rPr lang="en-US" sz="2000" dirty="0">
                          <a:latin typeface="Roboto Light" panose="02000000000000000000" pitchFamily="2" charset="0"/>
                          <a:ea typeface="Roboto Light" panose="02000000000000000000" pitchFamily="2" charset="0"/>
                        </a:rPr>
                        <a:t>68%</a:t>
                      </a:r>
                    </a:p>
                  </a:txBody>
                  <a:tcPr/>
                </a:tc>
                <a:tc>
                  <a:txBody>
                    <a:bodyPr/>
                    <a:lstStyle/>
                    <a:p>
                      <a:r>
                        <a:rPr lang="en-US" sz="2000" dirty="0">
                          <a:latin typeface="Roboto Light" panose="02000000000000000000" pitchFamily="2" charset="0"/>
                          <a:ea typeface="Roboto Light" panose="02000000000000000000" pitchFamily="2" charset="0"/>
                        </a:rPr>
                        <a:t>73%</a:t>
                      </a:r>
                    </a:p>
                  </a:txBody>
                  <a:tcPr/>
                </a:tc>
                <a:tc>
                  <a:txBody>
                    <a:bodyPr/>
                    <a:lstStyle/>
                    <a:p>
                      <a:r>
                        <a:rPr lang="en-US" sz="2000" dirty="0">
                          <a:latin typeface="Roboto Light" panose="02000000000000000000" pitchFamily="2" charset="0"/>
                          <a:ea typeface="Roboto Light" panose="02000000000000000000" pitchFamily="2" charset="0"/>
                        </a:rPr>
                        <a:t>n/a</a:t>
                      </a:r>
                    </a:p>
                  </a:txBody>
                  <a:tcPr/>
                </a:tc>
                <a:extLst>
                  <a:ext uri="{0D108BD9-81ED-4DB2-BD59-A6C34878D82A}">
                    <a16:rowId xmlns:a16="http://schemas.microsoft.com/office/drawing/2014/main" val="145829488"/>
                  </a:ext>
                </a:extLst>
              </a:tr>
              <a:tr h="370840">
                <a:tc>
                  <a:txBody>
                    <a:bodyPr/>
                    <a:lstStyle/>
                    <a:p>
                      <a:r>
                        <a:rPr lang="en-US" sz="2000" dirty="0">
                          <a:latin typeface="Roboto Light" panose="02000000000000000000" pitchFamily="2" charset="0"/>
                          <a:ea typeface="Roboto Light" panose="02000000000000000000" pitchFamily="2" charset="0"/>
                        </a:rPr>
                        <a:t>Blood</a:t>
                      </a:r>
                      <a:r>
                        <a:rPr lang="en-US" sz="2000" baseline="0" dirty="0">
                          <a:latin typeface="Roboto Light" panose="02000000000000000000" pitchFamily="2" charset="0"/>
                          <a:ea typeface="Roboto Light" panose="02000000000000000000" pitchFamily="2" charset="0"/>
                        </a:rPr>
                        <a:t> Spots</a:t>
                      </a:r>
                      <a:endParaRPr lang="en-US" sz="2000" dirty="0">
                        <a:latin typeface="Roboto Light" panose="02000000000000000000" pitchFamily="2" charset="0"/>
                        <a:ea typeface="Roboto Light" panose="02000000000000000000" pitchFamily="2" charset="0"/>
                      </a:endParaRPr>
                    </a:p>
                  </a:txBody>
                  <a:tcPr/>
                </a:tc>
                <a:tc>
                  <a:txBody>
                    <a:bodyPr/>
                    <a:lstStyle/>
                    <a:p>
                      <a:r>
                        <a:rPr lang="en-US" sz="2000" dirty="0">
                          <a:latin typeface="Roboto Light" panose="02000000000000000000" pitchFamily="2" charset="0"/>
                          <a:ea typeface="Roboto Light" panose="02000000000000000000" pitchFamily="2" charset="0"/>
                        </a:rPr>
                        <a:t>85%</a:t>
                      </a:r>
                    </a:p>
                  </a:txBody>
                  <a:tcPr/>
                </a:tc>
                <a:tc>
                  <a:txBody>
                    <a:bodyPr/>
                    <a:lstStyle/>
                    <a:p>
                      <a:r>
                        <a:rPr lang="en-US" sz="2000" dirty="0">
                          <a:latin typeface="Roboto Light" panose="02000000000000000000" pitchFamily="2" charset="0"/>
                          <a:ea typeface="Roboto Light" panose="02000000000000000000" pitchFamily="2" charset="0"/>
                        </a:rPr>
                        <a:t>92%</a:t>
                      </a:r>
                    </a:p>
                  </a:txBody>
                  <a:tcPr/>
                </a:tc>
                <a:tc>
                  <a:txBody>
                    <a:bodyPr/>
                    <a:lstStyle/>
                    <a:p>
                      <a:r>
                        <a:rPr lang="en-US" sz="2000" dirty="0">
                          <a:latin typeface="Roboto Light" panose="02000000000000000000" pitchFamily="2" charset="0"/>
                          <a:ea typeface="Roboto Light" panose="02000000000000000000" pitchFamily="2" charset="0"/>
                        </a:rPr>
                        <a:t>92%</a:t>
                      </a:r>
                    </a:p>
                  </a:txBody>
                  <a:tcPr/>
                </a:tc>
                <a:extLst>
                  <a:ext uri="{0D108BD9-81ED-4DB2-BD59-A6C34878D82A}">
                    <a16:rowId xmlns:a16="http://schemas.microsoft.com/office/drawing/2014/main" val="2381810120"/>
                  </a:ext>
                </a:extLst>
              </a:tr>
              <a:tr h="370840">
                <a:tc>
                  <a:txBody>
                    <a:bodyPr/>
                    <a:lstStyle/>
                    <a:p>
                      <a:r>
                        <a:rPr lang="en-US" sz="2000" dirty="0">
                          <a:latin typeface="Roboto Light" panose="02000000000000000000" pitchFamily="2" charset="0"/>
                          <a:ea typeface="Roboto Light" panose="02000000000000000000" pitchFamily="2" charset="0"/>
                        </a:rPr>
                        <a:t>Accelerometer</a:t>
                      </a:r>
                    </a:p>
                  </a:txBody>
                  <a:tcPr/>
                </a:tc>
                <a:tc>
                  <a:txBody>
                    <a:bodyPr/>
                    <a:lstStyle/>
                    <a:p>
                      <a:r>
                        <a:rPr lang="en-US" sz="2000" dirty="0">
                          <a:latin typeface="Roboto Light" panose="02000000000000000000" pitchFamily="2" charset="0"/>
                          <a:ea typeface="Roboto Light" panose="02000000000000000000" pitchFamily="2" charset="0"/>
                        </a:rPr>
                        <a:t>n/a</a:t>
                      </a:r>
                    </a:p>
                  </a:txBody>
                  <a:tcPr/>
                </a:tc>
                <a:tc>
                  <a:txBody>
                    <a:bodyPr/>
                    <a:lstStyle/>
                    <a:p>
                      <a:r>
                        <a:rPr lang="en-US" sz="2000" dirty="0">
                          <a:latin typeface="Roboto Light" panose="02000000000000000000" pitchFamily="2" charset="0"/>
                          <a:ea typeface="Roboto Light" panose="02000000000000000000" pitchFamily="2" charset="0"/>
                        </a:rPr>
                        <a:t>78%</a:t>
                      </a:r>
                    </a:p>
                  </a:txBody>
                  <a:tcPr/>
                </a:tc>
                <a:tc>
                  <a:txBody>
                    <a:bodyPr/>
                    <a:lstStyle/>
                    <a:p>
                      <a:r>
                        <a:rPr lang="en-US" sz="2000" dirty="0">
                          <a:latin typeface="Roboto Light" panose="02000000000000000000" pitchFamily="2" charset="0"/>
                          <a:ea typeface="Roboto Light" panose="02000000000000000000" pitchFamily="2" charset="0"/>
                        </a:rPr>
                        <a:t>84%</a:t>
                      </a:r>
                    </a:p>
                  </a:txBody>
                  <a:tcPr/>
                </a:tc>
                <a:extLst>
                  <a:ext uri="{0D108BD9-81ED-4DB2-BD59-A6C34878D82A}">
                    <a16:rowId xmlns:a16="http://schemas.microsoft.com/office/drawing/2014/main" val="2979843743"/>
                  </a:ext>
                </a:extLst>
              </a:tr>
            </a:tbl>
          </a:graphicData>
        </a:graphic>
      </p:graphicFrame>
    </p:spTree>
    <p:extLst>
      <p:ext uri="{BB962C8B-B14F-4D97-AF65-F5344CB8AC3E}">
        <p14:creationId xmlns:p14="http://schemas.microsoft.com/office/powerpoint/2010/main" val="2906613344"/>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FF185-4EA7-41F9-8900-BDF70BA37CD2}"/>
              </a:ext>
            </a:extLst>
          </p:cNvPr>
          <p:cNvSpPr>
            <a:spLocks noGrp="1"/>
          </p:cNvSpPr>
          <p:nvPr>
            <p:ph type="title"/>
          </p:nvPr>
        </p:nvSpPr>
        <p:spPr>
          <a:xfrm>
            <a:off x="1219200" y="2247984"/>
            <a:ext cx="10287000" cy="877130"/>
          </a:xfrm>
        </p:spPr>
        <p:txBody>
          <a:bodyPr/>
          <a:lstStyle/>
          <a:p>
            <a:r>
              <a:rPr lang="en-US" dirty="0"/>
              <a:t>Self-Administered Biomeasures</a:t>
            </a:r>
          </a:p>
        </p:txBody>
      </p:sp>
    </p:spTree>
    <p:extLst>
      <p:ext uri="{BB962C8B-B14F-4D97-AF65-F5344CB8AC3E}">
        <p14:creationId xmlns:p14="http://schemas.microsoft.com/office/powerpoint/2010/main" val="3085078365"/>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E1A1A2-E2A4-494C-8BDF-F00E7BA4806D}"/>
              </a:ext>
            </a:extLst>
          </p:cNvPr>
          <p:cNvSpPr>
            <a:spLocks noGrp="1"/>
          </p:cNvSpPr>
          <p:nvPr>
            <p:ph type="title"/>
          </p:nvPr>
        </p:nvSpPr>
        <p:spPr>
          <a:xfrm>
            <a:off x="685800" y="0"/>
            <a:ext cx="8503920" cy="548640"/>
          </a:xfrm>
        </p:spPr>
        <p:txBody>
          <a:bodyPr/>
          <a:lstStyle/>
          <a:p>
            <a:r>
              <a:rPr lang="en-US" dirty="0"/>
              <a:t>Remote data collection background</a:t>
            </a:r>
            <a:endParaRPr lang="en-US" b="1" dirty="0"/>
          </a:p>
        </p:txBody>
      </p:sp>
      <p:sp>
        <p:nvSpPr>
          <p:cNvPr id="2" name="Text Placeholder 1">
            <a:extLst>
              <a:ext uri="{FF2B5EF4-FFF2-40B4-BE49-F238E27FC236}">
                <a16:creationId xmlns:a16="http://schemas.microsoft.com/office/drawing/2014/main" id="{278779FE-FA16-4405-86FE-8FFD2FA2F95B}"/>
              </a:ext>
            </a:extLst>
          </p:cNvPr>
          <p:cNvSpPr>
            <a:spLocks noGrp="1"/>
          </p:cNvSpPr>
          <p:nvPr>
            <p:ph type="body" sz="quarter" idx="28"/>
          </p:nvPr>
        </p:nvSpPr>
        <p:spPr>
          <a:xfrm>
            <a:off x="685799" y="1066800"/>
            <a:ext cx="10586803" cy="914400"/>
          </a:xfrm>
        </p:spPr>
        <p:txBody>
          <a:bodyPr/>
          <a:lstStyle/>
          <a:p>
            <a:r>
              <a:rPr lang="en-US" sz="2800" dirty="0"/>
              <a:t>New to R4: NSHAP Remote Data Collection Protocol</a:t>
            </a:r>
          </a:p>
        </p:txBody>
      </p:sp>
      <p:graphicFrame>
        <p:nvGraphicFramePr>
          <p:cNvPr id="5" name="Diagram 4"/>
          <p:cNvGraphicFramePr/>
          <p:nvPr>
            <p:extLst>
              <p:ext uri="{D42A27DB-BD31-4B8C-83A1-F6EECF244321}">
                <p14:modId xmlns:p14="http://schemas.microsoft.com/office/powerpoint/2010/main" val="2265267539"/>
              </p:ext>
            </p:extLst>
          </p:nvPr>
        </p:nvGraphicFramePr>
        <p:xfrm>
          <a:off x="89807" y="1825296"/>
          <a:ext cx="11364686" cy="43842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3568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7A721-AFE0-4B98-978C-52F206B3FC80}"/>
              </a:ext>
            </a:extLst>
          </p:cNvPr>
          <p:cNvSpPr>
            <a:spLocks noGrp="1"/>
          </p:cNvSpPr>
          <p:nvPr>
            <p:ph type="title"/>
          </p:nvPr>
        </p:nvSpPr>
        <p:spPr/>
        <p:txBody>
          <a:bodyPr/>
          <a:lstStyle/>
          <a:p>
            <a:r>
              <a:rPr lang="en-US" dirty="0"/>
              <a:t>BioBox overview</a:t>
            </a:r>
          </a:p>
        </p:txBody>
      </p:sp>
      <p:sp>
        <p:nvSpPr>
          <p:cNvPr id="3" name="Text Placeholder 2">
            <a:extLst>
              <a:ext uri="{FF2B5EF4-FFF2-40B4-BE49-F238E27FC236}">
                <a16:creationId xmlns:a16="http://schemas.microsoft.com/office/drawing/2014/main" id="{3C182C78-710B-4C06-9581-8304C5411A8D}"/>
              </a:ext>
            </a:extLst>
          </p:cNvPr>
          <p:cNvSpPr>
            <a:spLocks noGrp="1"/>
          </p:cNvSpPr>
          <p:nvPr>
            <p:ph type="body" sz="quarter" idx="28"/>
          </p:nvPr>
        </p:nvSpPr>
        <p:spPr/>
        <p:txBody>
          <a:bodyPr/>
          <a:lstStyle/>
          <a:p>
            <a:r>
              <a:rPr lang="en-US" sz="2800" dirty="0"/>
              <a:t>NSHAP BioBox</a:t>
            </a:r>
          </a:p>
        </p:txBody>
      </p:sp>
      <p:pic>
        <p:nvPicPr>
          <p:cNvPr id="5" name="Picture 4">
            <a:extLst>
              <a:ext uri="{FF2B5EF4-FFF2-40B4-BE49-F238E27FC236}">
                <a16:creationId xmlns:a16="http://schemas.microsoft.com/office/drawing/2014/main" id="{83A75988-8DD7-4A16-9E27-70552E0DA0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359421" y="2455460"/>
            <a:ext cx="4257676" cy="3193257"/>
          </a:xfrm>
          <a:prstGeom prst="rect">
            <a:avLst/>
          </a:prstGeom>
          <a:ln w="28575">
            <a:solidFill>
              <a:schemeClr val="tx1"/>
            </a:solidFill>
          </a:ln>
        </p:spPr>
      </p:pic>
      <p:pic>
        <p:nvPicPr>
          <p:cNvPr id="6" name="Picture 5">
            <a:extLst>
              <a:ext uri="{FF2B5EF4-FFF2-40B4-BE49-F238E27FC236}">
                <a16:creationId xmlns:a16="http://schemas.microsoft.com/office/drawing/2014/main" id="{7DA42811-1CAD-4CFD-A681-2048751018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937760" y="1688191"/>
            <a:ext cx="6539982" cy="4904987"/>
          </a:xfrm>
          <a:prstGeom prst="rect">
            <a:avLst/>
          </a:prstGeom>
          <a:ln w="28575">
            <a:solidFill>
              <a:schemeClr val="tx1"/>
            </a:solidFill>
          </a:ln>
        </p:spPr>
      </p:pic>
      <p:sp>
        <p:nvSpPr>
          <p:cNvPr id="4" name="TextBox 3">
            <a:extLst>
              <a:ext uri="{FF2B5EF4-FFF2-40B4-BE49-F238E27FC236}">
                <a16:creationId xmlns:a16="http://schemas.microsoft.com/office/drawing/2014/main" id="{DC618546-B50B-4A20-9B17-90BD639260FA}"/>
              </a:ext>
            </a:extLst>
          </p:cNvPr>
          <p:cNvSpPr txBox="1"/>
          <p:nvPr/>
        </p:nvSpPr>
        <p:spPr>
          <a:xfrm>
            <a:off x="9946432" y="3059668"/>
            <a:ext cx="1559768" cy="400110"/>
          </a:xfrm>
          <a:prstGeom prst="rect">
            <a:avLst/>
          </a:prstGeom>
          <a:solidFill>
            <a:schemeClr val="tx1"/>
          </a:solidFill>
        </p:spPr>
        <p:txBody>
          <a:bodyPr wrap="square" rtlCol="0">
            <a:spAutoFit/>
          </a:bodyPr>
          <a:lstStyle/>
          <a:p>
            <a:r>
              <a:rPr lang="en-US" sz="2000" dirty="0">
                <a:solidFill>
                  <a:schemeClr val="bg1"/>
                </a:solidFill>
              </a:rPr>
              <a:t>BioBooklet</a:t>
            </a:r>
          </a:p>
        </p:txBody>
      </p:sp>
      <p:sp>
        <p:nvSpPr>
          <p:cNvPr id="9" name="TextBox 8">
            <a:extLst>
              <a:ext uri="{FF2B5EF4-FFF2-40B4-BE49-F238E27FC236}">
                <a16:creationId xmlns:a16="http://schemas.microsoft.com/office/drawing/2014/main" id="{78919C21-E5F9-4FD3-913F-6637C024DA24}"/>
              </a:ext>
            </a:extLst>
          </p:cNvPr>
          <p:cNvSpPr txBox="1"/>
          <p:nvPr/>
        </p:nvSpPr>
        <p:spPr>
          <a:xfrm>
            <a:off x="5676121" y="3027402"/>
            <a:ext cx="1324947" cy="400110"/>
          </a:xfrm>
          <a:prstGeom prst="rect">
            <a:avLst/>
          </a:prstGeom>
          <a:solidFill>
            <a:schemeClr val="tx1"/>
          </a:solidFill>
        </p:spPr>
        <p:txBody>
          <a:bodyPr wrap="square" rtlCol="0">
            <a:spAutoFit/>
          </a:bodyPr>
          <a:lstStyle/>
          <a:p>
            <a:r>
              <a:rPr lang="en-US" sz="2000" dirty="0">
                <a:solidFill>
                  <a:schemeClr val="bg1"/>
                </a:solidFill>
              </a:rPr>
              <a:t>BioBox</a:t>
            </a:r>
          </a:p>
        </p:txBody>
      </p:sp>
      <p:sp>
        <p:nvSpPr>
          <p:cNvPr id="10" name="TextBox 9">
            <a:extLst>
              <a:ext uri="{FF2B5EF4-FFF2-40B4-BE49-F238E27FC236}">
                <a16:creationId xmlns:a16="http://schemas.microsoft.com/office/drawing/2014/main" id="{A36C211E-7C9F-4BC3-80CE-223AD38F8B30}"/>
              </a:ext>
            </a:extLst>
          </p:cNvPr>
          <p:cNvSpPr txBox="1"/>
          <p:nvPr/>
        </p:nvSpPr>
        <p:spPr>
          <a:xfrm>
            <a:off x="5015980" y="4984375"/>
            <a:ext cx="1324947" cy="707886"/>
          </a:xfrm>
          <a:prstGeom prst="rect">
            <a:avLst/>
          </a:prstGeom>
          <a:solidFill>
            <a:schemeClr val="tx1"/>
          </a:solidFill>
        </p:spPr>
        <p:txBody>
          <a:bodyPr wrap="square" rtlCol="0">
            <a:spAutoFit/>
          </a:bodyPr>
          <a:lstStyle/>
          <a:p>
            <a:r>
              <a:rPr lang="en-US" sz="2000" dirty="0">
                <a:solidFill>
                  <a:schemeClr val="bg1"/>
                </a:solidFill>
              </a:rPr>
              <a:t>Specimen storage</a:t>
            </a:r>
          </a:p>
        </p:txBody>
      </p:sp>
      <p:sp>
        <p:nvSpPr>
          <p:cNvPr id="11" name="TextBox 10">
            <a:extLst>
              <a:ext uri="{FF2B5EF4-FFF2-40B4-BE49-F238E27FC236}">
                <a16:creationId xmlns:a16="http://schemas.microsoft.com/office/drawing/2014/main" id="{C2A9F3DB-5A44-43A1-BB42-B4CEADF7CF19}"/>
              </a:ext>
            </a:extLst>
          </p:cNvPr>
          <p:cNvSpPr txBox="1"/>
          <p:nvPr/>
        </p:nvSpPr>
        <p:spPr>
          <a:xfrm>
            <a:off x="8123853" y="5780705"/>
            <a:ext cx="1486872" cy="400110"/>
          </a:xfrm>
          <a:prstGeom prst="rect">
            <a:avLst/>
          </a:prstGeom>
          <a:solidFill>
            <a:schemeClr val="tx1"/>
          </a:solidFill>
        </p:spPr>
        <p:txBody>
          <a:bodyPr wrap="square" rtlCol="0">
            <a:spAutoFit/>
          </a:bodyPr>
          <a:lstStyle/>
          <a:p>
            <a:r>
              <a:rPr lang="en-US" sz="2000" dirty="0">
                <a:solidFill>
                  <a:schemeClr val="bg1"/>
                </a:solidFill>
              </a:rPr>
              <a:t>Supply Box</a:t>
            </a:r>
          </a:p>
        </p:txBody>
      </p:sp>
    </p:spTree>
    <p:extLst>
      <p:ext uri="{BB962C8B-B14F-4D97-AF65-F5344CB8AC3E}">
        <p14:creationId xmlns:p14="http://schemas.microsoft.com/office/powerpoint/2010/main" val="2292074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88149-A1EF-47D2-B7CA-63E982956C6D}"/>
              </a:ext>
            </a:extLst>
          </p:cNvPr>
          <p:cNvSpPr>
            <a:spLocks noGrp="1"/>
          </p:cNvSpPr>
          <p:nvPr>
            <p:ph type="title"/>
          </p:nvPr>
        </p:nvSpPr>
        <p:spPr/>
        <p:txBody>
          <a:bodyPr/>
          <a:lstStyle/>
          <a:p>
            <a:r>
              <a:rPr lang="en-US" dirty="0"/>
              <a:t>BioBooklet overview</a:t>
            </a:r>
          </a:p>
        </p:txBody>
      </p:sp>
      <p:sp>
        <p:nvSpPr>
          <p:cNvPr id="4" name="Text Placeholder 3">
            <a:extLst>
              <a:ext uri="{FF2B5EF4-FFF2-40B4-BE49-F238E27FC236}">
                <a16:creationId xmlns:a16="http://schemas.microsoft.com/office/drawing/2014/main" id="{D5C7F363-08C0-4BC9-BF55-B91C08C8E6B8}"/>
              </a:ext>
            </a:extLst>
          </p:cNvPr>
          <p:cNvSpPr>
            <a:spLocks noGrp="1"/>
          </p:cNvSpPr>
          <p:nvPr>
            <p:ph type="body" sz="quarter" idx="10"/>
          </p:nvPr>
        </p:nvSpPr>
        <p:spPr>
          <a:xfrm>
            <a:off x="685800" y="2121626"/>
            <a:ext cx="4147457" cy="3739924"/>
          </a:xfrm>
        </p:spPr>
        <p:txBody>
          <a:bodyPr/>
          <a:lstStyle/>
          <a:p>
            <a:pPr lvl="1"/>
            <a:r>
              <a:rPr lang="en-US" sz="2400" dirty="0">
                <a:latin typeface="Roboto Light" panose="02000000000000000000" pitchFamily="2" charset="0"/>
                <a:ea typeface="Roboto Light" panose="02000000000000000000" pitchFamily="2" charset="0"/>
              </a:rPr>
              <a:t>Simple step-by-step instructions</a:t>
            </a:r>
          </a:p>
          <a:p>
            <a:pPr lvl="1"/>
            <a:endParaRPr lang="pt-BR" sz="500" dirty="0">
              <a:latin typeface="Roboto Light" panose="02000000000000000000" pitchFamily="2" charset="0"/>
              <a:ea typeface="Roboto Light" panose="02000000000000000000" pitchFamily="2" charset="0"/>
            </a:endParaRPr>
          </a:p>
          <a:p>
            <a:pPr lvl="1"/>
            <a:r>
              <a:rPr lang="pt-BR" sz="2400" dirty="0">
                <a:latin typeface="Roboto Light" panose="02000000000000000000" pitchFamily="2" charset="0"/>
                <a:ea typeface="Roboto Light" panose="02000000000000000000" pitchFamily="2" charset="0"/>
              </a:rPr>
              <a:t>Record answers</a:t>
            </a:r>
          </a:p>
          <a:p>
            <a:pPr marL="0" lvl="1" indent="0">
              <a:buNone/>
            </a:pPr>
            <a:endParaRPr lang="pt-BR" sz="500" dirty="0">
              <a:latin typeface="Roboto Light" panose="02000000000000000000" pitchFamily="2" charset="0"/>
              <a:ea typeface="Roboto Light" panose="02000000000000000000" pitchFamily="2" charset="0"/>
            </a:endParaRPr>
          </a:p>
          <a:p>
            <a:pPr lvl="1"/>
            <a:r>
              <a:rPr lang="pt-BR" sz="2400" dirty="0">
                <a:latin typeface="Roboto Light" panose="02000000000000000000" pitchFamily="2" charset="0"/>
                <a:ea typeface="Roboto Light" panose="02000000000000000000" pitchFamily="2" charset="0"/>
              </a:rPr>
              <a:t>Organized and color coded to help them find the supplies in the BioBox</a:t>
            </a:r>
          </a:p>
          <a:p>
            <a:pPr marL="0" lvl="1" indent="0">
              <a:buNone/>
            </a:pPr>
            <a:endParaRPr lang="pt-BR" sz="500" dirty="0">
              <a:latin typeface="Roboto Light" panose="02000000000000000000" pitchFamily="2" charset="0"/>
              <a:ea typeface="Roboto Light" panose="02000000000000000000" pitchFamily="2" charset="0"/>
            </a:endParaRPr>
          </a:p>
          <a:p>
            <a:endParaRPr lang="en-US" dirty="0"/>
          </a:p>
        </p:txBody>
      </p:sp>
      <p:pic>
        <p:nvPicPr>
          <p:cNvPr id="6" name="Picture 5">
            <a:extLst>
              <a:ext uri="{FF2B5EF4-FFF2-40B4-BE49-F238E27FC236}">
                <a16:creationId xmlns:a16="http://schemas.microsoft.com/office/drawing/2014/main" id="{83EFD2B6-263B-4AD2-BFE8-30899D5410EA}"/>
              </a:ext>
            </a:extLst>
          </p:cNvPr>
          <p:cNvPicPr>
            <a:picLocks noChangeAspect="1"/>
          </p:cNvPicPr>
          <p:nvPr/>
        </p:nvPicPr>
        <p:blipFill>
          <a:blip r:embed="rId2"/>
          <a:stretch>
            <a:fillRect/>
          </a:stretch>
        </p:blipFill>
        <p:spPr>
          <a:xfrm>
            <a:off x="5616052" y="616064"/>
            <a:ext cx="3485385" cy="4133461"/>
          </a:xfrm>
          <a:prstGeom prst="rect">
            <a:avLst/>
          </a:prstGeom>
          <a:ln w="28575">
            <a:solidFill>
              <a:srgbClr val="353435"/>
            </a:solidFill>
          </a:ln>
        </p:spPr>
      </p:pic>
      <p:pic>
        <p:nvPicPr>
          <p:cNvPr id="7" name="Picture 6">
            <a:extLst>
              <a:ext uri="{FF2B5EF4-FFF2-40B4-BE49-F238E27FC236}">
                <a16:creationId xmlns:a16="http://schemas.microsoft.com/office/drawing/2014/main" id="{9001F596-9133-412C-B5C3-DA6A04CC25B7}"/>
              </a:ext>
            </a:extLst>
          </p:cNvPr>
          <p:cNvPicPr>
            <a:picLocks noChangeAspect="1"/>
          </p:cNvPicPr>
          <p:nvPr/>
        </p:nvPicPr>
        <p:blipFill>
          <a:blip r:embed="rId3"/>
          <a:stretch>
            <a:fillRect/>
          </a:stretch>
        </p:blipFill>
        <p:spPr>
          <a:xfrm>
            <a:off x="6207986" y="5024583"/>
            <a:ext cx="4530315" cy="1365135"/>
          </a:xfrm>
          <a:prstGeom prst="rect">
            <a:avLst/>
          </a:prstGeom>
          <a:ln w="28575">
            <a:solidFill>
              <a:schemeClr val="tx1"/>
            </a:solidFill>
          </a:ln>
        </p:spPr>
      </p:pic>
      <p:pic>
        <p:nvPicPr>
          <p:cNvPr id="8" name="Picture 7">
            <a:extLst>
              <a:ext uri="{FF2B5EF4-FFF2-40B4-BE49-F238E27FC236}">
                <a16:creationId xmlns:a16="http://schemas.microsoft.com/office/drawing/2014/main" id="{1F15C6E5-C8C0-46A2-BD4B-3383FB425505}"/>
              </a:ext>
            </a:extLst>
          </p:cNvPr>
          <p:cNvPicPr>
            <a:picLocks noChangeAspect="1"/>
          </p:cNvPicPr>
          <p:nvPr/>
        </p:nvPicPr>
        <p:blipFill>
          <a:blip r:embed="rId4"/>
          <a:stretch>
            <a:fillRect/>
          </a:stretch>
        </p:blipFill>
        <p:spPr>
          <a:xfrm>
            <a:off x="9301397" y="2022394"/>
            <a:ext cx="1920406" cy="1670449"/>
          </a:xfrm>
          <a:prstGeom prst="rect">
            <a:avLst/>
          </a:prstGeom>
        </p:spPr>
      </p:pic>
      <p:sp>
        <p:nvSpPr>
          <p:cNvPr id="5" name="Text Placeholder 4">
            <a:extLst>
              <a:ext uri="{FF2B5EF4-FFF2-40B4-BE49-F238E27FC236}">
                <a16:creationId xmlns:a16="http://schemas.microsoft.com/office/drawing/2014/main" id="{992CE3CB-C7CD-4FCB-AA70-8F4D15295520}"/>
              </a:ext>
            </a:extLst>
          </p:cNvPr>
          <p:cNvSpPr>
            <a:spLocks noGrp="1"/>
          </p:cNvSpPr>
          <p:nvPr>
            <p:ph type="body" sz="quarter" idx="28"/>
          </p:nvPr>
        </p:nvSpPr>
        <p:spPr/>
        <p:txBody>
          <a:bodyPr/>
          <a:lstStyle/>
          <a:p>
            <a:r>
              <a:rPr lang="en-US" sz="2800" dirty="0"/>
              <a:t>BioBooklet</a:t>
            </a:r>
          </a:p>
        </p:txBody>
      </p:sp>
    </p:spTree>
    <p:extLst>
      <p:ext uri="{BB962C8B-B14F-4D97-AF65-F5344CB8AC3E}">
        <p14:creationId xmlns:p14="http://schemas.microsoft.com/office/powerpoint/2010/main" val="4224465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D078A4-8F39-4033-A0BE-332CB875C372}"/>
              </a:ext>
            </a:extLst>
          </p:cNvPr>
          <p:cNvSpPr>
            <a:spLocks noGrp="1"/>
          </p:cNvSpPr>
          <p:nvPr>
            <p:ph type="title"/>
          </p:nvPr>
        </p:nvSpPr>
        <p:spPr/>
        <p:txBody>
          <a:bodyPr/>
          <a:lstStyle/>
          <a:p>
            <a:r>
              <a:rPr lang="en-US" dirty="0"/>
              <a:t>Biobox: interviewer support and prompting</a:t>
            </a:r>
            <a:endParaRPr lang="en-US" b="1" dirty="0"/>
          </a:p>
        </p:txBody>
      </p:sp>
      <p:pic>
        <p:nvPicPr>
          <p:cNvPr id="2" name="Picture 1"/>
          <p:cNvPicPr>
            <a:picLocks noChangeAspect="1"/>
          </p:cNvPicPr>
          <p:nvPr/>
        </p:nvPicPr>
        <p:blipFill rotWithShape="1">
          <a:blip r:embed="rId4"/>
          <a:srcRect l="3623" b="5765"/>
          <a:stretch/>
        </p:blipFill>
        <p:spPr>
          <a:xfrm>
            <a:off x="7723821" y="2210125"/>
            <a:ext cx="2710770" cy="1752276"/>
          </a:xfrm>
          <a:prstGeom prst="rect">
            <a:avLst/>
          </a:prstGeom>
        </p:spPr>
      </p:pic>
      <p:sp>
        <p:nvSpPr>
          <p:cNvPr id="7" name="Text Placeholder 2">
            <a:extLst>
              <a:ext uri="{FF2B5EF4-FFF2-40B4-BE49-F238E27FC236}">
                <a16:creationId xmlns:a16="http://schemas.microsoft.com/office/drawing/2014/main" id="{FD7EA598-13DE-4AC7-803F-6C1AB3846CA1}"/>
              </a:ext>
            </a:extLst>
          </p:cNvPr>
          <p:cNvSpPr txBox="1">
            <a:spLocks/>
          </p:cNvSpPr>
          <p:nvPr/>
        </p:nvSpPr>
        <p:spPr bwMode="auto">
          <a:xfrm>
            <a:off x="1502229" y="935741"/>
            <a:ext cx="5773782" cy="5307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defTabSz="914400" rtl="0" eaLnBrk="1" latinLnBrk="0" hangingPunct="1">
              <a:lnSpc>
                <a:spcPct val="100000"/>
              </a:lnSpc>
              <a:spcBef>
                <a:spcPts val="2400"/>
              </a:spcBef>
              <a:spcAft>
                <a:spcPts val="2400"/>
              </a:spcAft>
              <a:buFont typeface="Arial" panose="020B0604020202020204" pitchFamily="34" charset="0"/>
              <a:buNone/>
              <a:defRPr lang="en-US" sz="1900" b="1" kern="1200" dirty="0">
                <a:solidFill>
                  <a:schemeClr val="tx1"/>
                </a:solidFill>
                <a:latin typeface="Roboto" pitchFamily="2" charset="0"/>
                <a:ea typeface="Roboto" pitchFamily="2" charset="0"/>
                <a:cs typeface="+mn-cs"/>
              </a:defRPr>
            </a:lvl1pPr>
            <a:lvl2pPr marL="174625" indent="-174625" algn="l" defTabSz="914400" rtl="0" eaLnBrk="1" latinLnBrk="0" hangingPunct="1">
              <a:lnSpc>
                <a:spcPct val="100000"/>
              </a:lnSpc>
              <a:spcBef>
                <a:spcPts val="1000"/>
              </a:spcBef>
              <a:spcAft>
                <a:spcPts val="600"/>
              </a:spcAft>
              <a:buSzPct val="100000"/>
              <a:buFont typeface="Arial" panose="020B0604020202020204" pitchFamily="34" charset="0"/>
              <a:buChar char="•"/>
              <a:defRPr lang="en-US" sz="1600" b="0" i="0" kern="1200" dirty="0">
                <a:solidFill>
                  <a:schemeClr val="tx1"/>
                </a:solidFill>
                <a:latin typeface="+mn-lt"/>
                <a:ea typeface="Roboto" pitchFamily="2" charset="0"/>
                <a:cs typeface="+mn-cs"/>
              </a:defRPr>
            </a:lvl2pPr>
            <a:lvl3pPr marL="576263" indent="-228600" algn="l" defTabSz="914400" rtl="0" eaLnBrk="1" latinLnBrk="0" hangingPunct="1">
              <a:lnSpc>
                <a:spcPct val="100000"/>
              </a:lnSpc>
              <a:spcBef>
                <a:spcPts val="0"/>
              </a:spcBef>
              <a:spcAft>
                <a:spcPts val="600"/>
              </a:spcAft>
              <a:buFont typeface="Roboto Lt" pitchFamily="2" charset="0"/>
              <a:buChar char="–"/>
              <a:defRPr lang="en-US" sz="12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089025" indent="-228600" algn="l" defTabSz="914400" rtl="0" eaLnBrk="1" latinLnBrk="0" hangingPunct="1">
              <a:lnSpc>
                <a:spcPct val="100000"/>
              </a:lnSpc>
              <a:spcBef>
                <a:spcPts val="0"/>
              </a:spcBef>
              <a:spcAft>
                <a:spcPts val="600"/>
              </a:spcAft>
              <a:buFont typeface="Arial" panose="020B0604020202020204" pitchFamily="34" charset="0"/>
              <a:buChar char="•"/>
              <a:defRPr lang="en-US" sz="14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085850" indent="-173038" algn="l" defTabSz="914400" rtl="0" eaLnBrk="1" latinLnBrk="0" hangingPunct="1">
              <a:lnSpc>
                <a:spcPct val="100000"/>
              </a:lnSpc>
              <a:spcBef>
                <a:spcPts val="600"/>
              </a:spcBef>
              <a:spcAft>
                <a:spcPts val="600"/>
              </a:spcAft>
              <a:buFont typeface="Franklin Gothic Medium Cond" panose="020B0606030402020204" pitchFamily="34" charset="0"/>
              <a:buChar char="–"/>
              <a:defRPr sz="1500" kern="1200">
                <a:solidFill>
                  <a:schemeClr val="tx2"/>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b="0" dirty="0">
                <a:latin typeface="Roboto Light" panose="02000000000000000000" pitchFamily="2" charset="0"/>
                <a:ea typeface="Roboto Light" panose="02000000000000000000" pitchFamily="2" charset="0"/>
              </a:rPr>
              <a:t>Biobox Follow-Up Calls</a:t>
            </a:r>
          </a:p>
          <a:p>
            <a:pPr marL="342900" lvl="1" indent="-342900">
              <a:buFont typeface="+mj-lt"/>
              <a:buAutoNum type="arabicPeriod"/>
            </a:pPr>
            <a:r>
              <a:rPr lang="en-US" sz="2000" dirty="0">
                <a:latin typeface="Roboto Light" panose="02000000000000000000" pitchFamily="2" charset="0"/>
                <a:ea typeface="Roboto Light" panose="02000000000000000000" pitchFamily="2" charset="0"/>
              </a:rPr>
              <a:t>Shipping Notification</a:t>
            </a:r>
          </a:p>
          <a:p>
            <a:pPr marL="336550" lvl="2" indent="0">
              <a:spcAft>
                <a:spcPts val="1200"/>
              </a:spcAft>
              <a:buFont typeface="Roboto Lt" pitchFamily="2" charset="0"/>
              <a:buNone/>
            </a:pPr>
            <a:r>
              <a:rPr lang="en-US" sz="1800" dirty="0"/>
              <a:t>Brief check-in to notify respondents when to expect biobox</a:t>
            </a:r>
          </a:p>
          <a:p>
            <a:pPr marL="342900" lvl="1" indent="-342900">
              <a:buFont typeface="+mj-lt"/>
              <a:buAutoNum type="arabicPeriod"/>
            </a:pPr>
            <a:r>
              <a:rPr lang="en-US" sz="2000" dirty="0">
                <a:latin typeface="Roboto Light" panose="02000000000000000000" pitchFamily="2" charset="0"/>
                <a:ea typeface="Roboto Light" panose="02000000000000000000" pitchFamily="2" charset="0"/>
              </a:rPr>
              <a:t>Arrival Call</a:t>
            </a:r>
          </a:p>
          <a:p>
            <a:pPr marL="336550" lvl="2" indent="0">
              <a:spcAft>
                <a:spcPts val="1200"/>
              </a:spcAft>
              <a:buFont typeface="Roboto Lt" pitchFamily="2" charset="0"/>
              <a:buNone/>
            </a:pPr>
            <a:r>
              <a:rPr lang="en-US" sz="1800" dirty="0"/>
              <a:t>Walk-through biobox and answer initial questions</a:t>
            </a:r>
          </a:p>
          <a:p>
            <a:pPr marL="342900" lvl="1" indent="-342900">
              <a:buFont typeface="+mj-lt"/>
              <a:buAutoNum type="arabicPeriod"/>
            </a:pPr>
            <a:r>
              <a:rPr lang="en-US" sz="2000" dirty="0">
                <a:latin typeface="Roboto Light" panose="02000000000000000000" pitchFamily="2" charset="0"/>
                <a:ea typeface="Roboto Light" panose="02000000000000000000" pitchFamily="2" charset="0"/>
              </a:rPr>
              <a:t>Follow-Up Call</a:t>
            </a:r>
          </a:p>
          <a:p>
            <a:pPr marL="336550" lvl="2" indent="0">
              <a:spcAft>
                <a:spcPts val="1200"/>
              </a:spcAft>
              <a:buFont typeface="Roboto Lt" pitchFamily="2" charset="0"/>
              <a:buNone/>
            </a:pPr>
            <a:r>
              <a:rPr lang="en-US" sz="1800" dirty="0"/>
              <a:t>Encourage completion, troubleshoot, and confirm return shipping</a:t>
            </a:r>
          </a:p>
          <a:p>
            <a:pPr marL="342900" lvl="1" indent="-342900">
              <a:buFont typeface="+mj-lt"/>
              <a:buAutoNum type="arabicPeriod"/>
            </a:pPr>
            <a:r>
              <a:rPr lang="en-US" sz="2000" dirty="0">
                <a:latin typeface="Roboto Light" panose="02000000000000000000" pitchFamily="2" charset="0"/>
                <a:ea typeface="Roboto Light" panose="02000000000000000000" pitchFamily="2" charset="0"/>
              </a:rPr>
              <a:t>Prompting</a:t>
            </a:r>
          </a:p>
          <a:p>
            <a:pPr marL="336550" lvl="2" indent="0">
              <a:buFont typeface="Roboto Lt" pitchFamily="2" charset="0"/>
              <a:buNone/>
            </a:pPr>
            <a:r>
              <a:rPr lang="en-US" sz="1800" dirty="0"/>
              <a:t>Prompt on unreturned bioboxes</a:t>
            </a:r>
          </a:p>
        </p:txBody>
      </p:sp>
    </p:spTree>
    <p:extLst>
      <p:ext uri="{BB962C8B-B14F-4D97-AF65-F5344CB8AC3E}">
        <p14:creationId xmlns:p14="http://schemas.microsoft.com/office/powerpoint/2010/main" val="3006599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5604FE-A8D5-4D89-BE17-159899804CB3}"/>
              </a:ext>
            </a:extLst>
          </p:cNvPr>
          <p:cNvSpPr>
            <a:spLocks noGrp="1"/>
          </p:cNvSpPr>
          <p:nvPr>
            <p:ph type="body" sz="quarter" idx="28"/>
          </p:nvPr>
        </p:nvSpPr>
        <p:spPr/>
        <p:txBody>
          <a:bodyPr/>
          <a:lstStyle/>
          <a:p>
            <a:r>
              <a:rPr lang="en-US" sz="2800" dirty="0"/>
              <a:t>BioBox Lab Pilot and Field Pretests</a:t>
            </a:r>
          </a:p>
          <a:p>
            <a:endParaRPr lang="en-US" dirty="0"/>
          </a:p>
        </p:txBody>
      </p:sp>
      <p:sp>
        <p:nvSpPr>
          <p:cNvPr id="4" name="Text Placeholder 3">
            <a:extLst>
              <a:ext uri="{FF2B5EF4-FFF2-40B4-BE49-F238E27FC236}">
                <a16:creationId xmlns:a16="http://schemas.microsoft.com/office/drawing/2014/main" id="{7FB23BB8-3FF6-40B0-B750-A1AD6696E637}"/>
              </a:ext>
            </a:extLst>
          </p:cNvPr>
          <p:cNvSpPr>
            <a:spLocks noGrp="1"/>
          </p:cNvSpPr>
          <p:nvPr>
            <p:ph type="body" sz="quarter" idx="10"/>
          </p:nvPr>
        </p:nvSpPr>
        <p:spPr>
          <a:xfrm>
            <a:off x="685800" y="1874362"/>
            <a:ext cx="9756648" cy="4372326"/>
          </a:xfrm>
        </p:spPr>
        <p:txBody>
          <a:bodyPr/>
          <a:lstStyle/>
          <a:p>
            <a:pPr lvl="1"/>
            <a:r>
              <a:rPr lang="pt-BR" sz="2400" dirty="0">
                <a:latin typeface="Roboto Light" panose="02000000000000000000" pitchFamily="2" charset="0"/>
                <a:ea typeface="Roboto Light" panose="02000000000000000000" pitchFamily="2" charset="0"/>
              </a:rPr>
              <a:t>BioBox lab pilot (n=60)</a:t>
            </a:r>
          </a:p>
          <a:p>
            <a:pPr lvl="2"/>
            <a:r>
              <a:rPr lang="pt-BR" sz="2200" dirty="0"/>
              <a:t>Design of the BioBox</a:t>
            </a:r>
          </a:p>
          <a:p>
            <a:pPr lvl="2"/>
            <a:r>
              <a:rPr lang="pt-BR" sz="2200" dirty="0"/>
              <a:t>BioBooklet instructions </a:t>
            </a:r>
          </a:p>
          <a:p>
            <a:pPr lvl="2"/>
            <a:r>
              <a:rPr lang="pt-BR" sz="2200" dirty="0"/>
              <a:t>Assessed what worked</a:t>
            </a:r>
          </a:p>
          <a:p>
            <a:pPr lvl="2"/>
            <a:endParaRPr lang="pt-BR" sz="1000" dirty="0">
              <a:latin typeface="Roboto Light" panose="02000000000000000000" pitchFamily="2" charset="0"/>
              <a:ea typeface="Roboto Light" panose="02000000000000000000" pitchFamily="2" charset="0"/>
            </a:endParaRPr>
          </a:p>
          <a:p>
            <a:pPr lvl="1"/>
            <a:r>
              <a:rPr lang="pt-BR" sz="2400" dirty="0">
                <a:latin typeface="Roboto Light" panose="02000000000000000000" pitchFamily="2" charset="0"/>
                <a:ea typeface="Roboto Light" panose="02000000000000000000" pitchFamily="2" charset="0"/>
              </a:rPr>
              <a:t>Small field pretest: phone questionnaire + BioBox (n=48)</a:t>
            </a:r>
          </a:p>
          <a:p>
            <a:pPr lvl="2"/>
            <a:r>
              <a:rPr lang="en-US" sz="2200" dirty="0"/>
              <a:t>Integration of questionnaire + BioBox</a:t>
            </a:r>
          </a:p>
          <a:p>
            <a:pPr lvl="2"/>
            <a:r>
              <a:rPr lang="en-US" sz="2200" dirty="0"/>
              <a:t>Consent process and language</a:t>
            </a:r>
          </a:p>
          <a:p>
            <a:pPr lvl="2"/>
            <a:r>
              <a:rPr lang="en-US" sz="2200" dirty="0"/>
              <a:t>Mailing and return protocols</a:t>
            </a:r>
          </a:p>
          <a:p>
            <a:pPr lvl="2"/>
            <a:r>
              <a:rPr lang="en-US" sz="2200" dirty="0"/>
              <a:t>Interviewer follow-up call content and process</a:t>
            </a:r>
          </a:p>
          <a:p>
            <a:pPr lvl="2"/>
            <a:endParaRPr lang="pt-BR" sz="2200" dirty="0">
              <a:latin typeface="Roboto Light" panose="02000000000000000000" pitchFamily="2" charset="0"/>
              <a:ea typeface="Roboto Light" panose="02000000000000000000" pitchFamily="2" charset="0"/>
            </a:endParaRPr>
          </a:p>
          <a:p>
            <a:pPr lvl="1"/>
            <a:endParaRPr lang="pt-BR" sz="2400" dirty="0">
              <a:latin typeface="Roboto Light" panose="02000000000000000000" pitchFamily="2" charset="0"/>
              <a:ea typeface="Roboto Light" panose="02000000000000000000" pitchFamily="2" charset="0"/>
            </a:endParaRPr>
          </a:p>
          <a:p>
            <a:endParaRPr lang="en-US" dirty="0"/>
          </a:p>
        </p:txBody>
      </p:sp>
      <p:sp>
        <p:nvSpPr>
          <p:cNvPr id="7" name="Title 1">
            <a:extLst>
              <a:ext uri="{FF2B5EF4-FFF2-40B4-BE49-F238E27FC236}">
                <a16:creationId xmlns:a16="http://schemas.microsoft.com/office/drawing/2014/main" id="{335804FA-9200-46DD-815E-2B75780F92BD}"/>
              </a:ext>
            </a:extLst>
          </p:cNvPr>
          <p:cNvSpPr txBox="1">
            <a:spLocks/>
          </p:cNvSpPr>
          <p:nvPr/>
        </p:nvSpPr>
        <p:spPr>
          <a:xfrm>
            <a:off x="685800" y="-9525"/>
            <a:ext cx="8503920" cy="54864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spcAft>
                <a:spcPts val="0"/>
              </a:spcAft>
              <a:buNone/>
              <a:defRPr lang="en-US" sz="1200" kern="1200" cap="all" spc="80" baseline="0" dirty="0">
                <a:solidFill>
                  <a:schemeClr val="tx1"/>
                </a:solidFill>
                <a:latin typeface="+mj-lt"/>
                <a:ea typeface="Roboto Light" panose="02000000000000000000" pitchFamily="2" charset="0"/>
                <a:cs typeface="Roboto Light" panose="02000000000000000000" pitchFamily="2" charset="0"/>
              </a:defRPr>
            </a:lvl1pPr>
          </a:lstStyle>
          <a:p>
            <a:r>
              <a:rPr lang="en-US" dirty="0"/>
              <a:t>Biobox development</a:t>
            </a:r>
          </a:p>
        </p:txBody>
      </p:sp>
    </p:spTree>
    <p:extLst>
      <p:ext uri="{BB962C8B-B14F-4D97-AF65-F5344CB8AC3E}">
        <p14:creationId xmlns:p14="http://schemas.microsoft.com/office/powerpoint/2010/main" val="1005424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5604FE-A8D5-4D89-BE17-159899804CB3}"/>
              </a:ext>
            </a:extLst>
          </p:cNvPr>
          <p:cNvSpPr>
            <a:spLocks noGrp="1"/>
          </p:cNvSpPr>
          <p:nvPr>
            <p:ph type="body" sz="quarter" idx="28"/>
          </p:nvPr>
        </p:nvSpPr>
        <p:spPr/>
        <p:txBody>
          <a:bodyPr/>
          <a:lstStyle/>
          <a:p>
            <a:r>
              <a:rPr lang="en-US" sz="2800" dirty="0"/>
              <a:t>BioBox Field Pretests Continued</a:t>
            </a:r>
          </a:p>
          <a:p>
            <a:endParaRPr lang="en-US" dirty="0"/>
          </a:p>
        </p:txBody>
      </p:sp>
      <p:sp>
        <p:nvSpPr>
          <p:cNvPr id="4" name="Text Placeholder 3">
            <a:extLst>
              <a:ext uri="{FF2B5EF4-FFF2-40B4-BE49-F238E27FC236}">
                <a16:creationId xmlns:a16="http://schemas.microsoft.com/office/drawing/2014/main" id="{7FB23BB8-3FF6-40B0-B750-A1AD6696E637}"/>
              </a:ext>
            </a:extLst>
          </p:cNvPr>
          <p:cNvSpPr>
            <a:spLocks noGrp="1"/>
          </p:cNvSpPr>
          <p:nvPr>
            <p:ph type="body" sz="quarter" idx="10"/>
          </p:nvPr>
        </p:nvSpPr>
        <p:spPr/>
        <p:txBody>
          <a:bodyPr/>
          <a:lstStyle/>
          <a:p>
            <a:pPr lvl="1"/>
            <a:r>
              <a:rPr lang="pt-BR" sz="2400" dirty="0">
                <a:latin typeface="Roboto Light" panose="02000000000000000000" pitchFamily="2" charset="0"/>
                <a:ea typeface="Roboto Light" panose="02000000000000000000" pitchFamily="2" charset="0"/>
              </a:rPr>
              <a:t>Large field pretest: web/phone/PAPI questionnaire + BioBox (n=415)</a:t>
            </a:r>
          </a:p>
          <a:p>
            <a:pPr lvl="2"/>
            <a:r>
              <a:rPr lang="pt-BR" sz="2400" dirty="0"/>
              <a:t>Scalability</a:t>
            </a:r>
          </a:p>
          <a:p>
            <a:pPr lvl="2"/>
            <a:r>
              <a:rPr lang="pt-BR" sz="2400" dirty="0">
                <a:latin typeface="Roboto Light" panose="02000000000000000000" pitchFamily="2" charset="0"/>
                <a:ea typeface="Roboto Light" panose="02000000000000000000" pitchFamily="2" charset="0"/>
              </a:rPr>
              <a:t>Experiment</a:t>
            </a:r>
          </a:p>
          <a:p>
            <a:pPr lvl="3"/>
            <a:r>
              <a:rPr lang="pt-BR" sz="2400" dirty="0"/>
              <a:t>Impact of BioBox length: short (1 hr) vs. long (1 ½ hrs)</a:t>
            </a:r>
          </a:p>
          <a:p>
            <a:pPr lvl="3"/>
            <a:r>
              <a:rPr lang="pt-BR" sz="2400" dirty="0">
                <a:latin typeface="Roboto Light" panose="02000000000000000000" pitchFamily="2" charset="0"/>
                <a:ea typeface="Roboto Light" panose="02000000000000000000" pitchFamily="2" charset="0"/>
              </a:rPr>
              <a:t>Impac</a:t>
            </a:r>
            <a:r>
              <a:rPr lang="pt-BR" sz="2400" dirty="0"/>
              <a:t>t of including biosamples and blood</a:t>
            </a:r>
            <a:endParaRPr lang="pt-BR" sz="2400" dirty="0">
              <a:latin typeface="Roboto Light" panose="02000000000000000000" pitchFamily="2" charset="0"/>
              <a:ea typeface="Roboto Light" panose="02000000000000000000" pitchFamily="2" charset="0"/>
            </a:endParaRPr>
          </a:p>
          <a:p>
            <a:pPr lvl="1"/>
            <a:endParaRPr lang="pt-BR" sz="2400" dirty="0">
              <a:latin typeface="Roboto Light" panose="02000000000000000000" pitchFamily="2" charset="0"/>
              <a:ea typeface="Roboto Light" panose="02000000000000000000" pitchFamily="2" charset="0"/>
            </a:endParaRPr>
          </a:p>
          <a:p>
            <a:pPr marL="457200" indent="-457200">
              <a:spcBef>
                <a:spcPts val="2400"/>
              </a:spcBef>
              <a:buFont typeface="Arial" panose="020B0604020202020204" pitchFamily="34" charset="0"/>
              <a:buChar char="•"/>
            </a:pPr>
            <a:endParaRPr lang="en-US" b="0" dirty="0"/>
          </a:p>
          <a:p>
            <a:endParaRPr lang="en-US" dirty="0"/>
          </a:p>
        </p:txBody>
      </p:sp>
      <p:sp>
        <p:nvSpPr>
          <p:cNvPr id="7" name="Title 1">
            <a:extLst>
              <a:ext uri="{FF2B5EF4-FFF2-40B4-BE49-F238E27FC236}">
                <a16:creationId xmlns:a16="http://schemas.microsoft.com/office/drawing/2014/main" id="{335804FA-9200-46DD-815E-2B75780F92BD}"/>
              </a:ext>
            </a:extLst>
          </p:cNvPr>
          <p:cNvSpPr txBox="1">
            <a:spLocks/>
          </p:cNvSpPr>
          <p:nvPr/>
        </p:nvSpPr>
        <p:spPr>
          <a:xfrm>
            <a:off x="685800" y="-9525"/>
            <a:ext cx="8503920" cy="548640"/>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spcAft>
                <a:spcPts val="0"/>
              </a:spcAft>
              <a:buNone/>
              <a:defRPr lang="en-US" sz="1200" kern="1200" cap="all" spc="80" baseline="0" dirty="0">
                <a:solidFill>
                  <a:schemeClr val="tx1"/>
                </a:solidFill>
                <a:latin typeface="+mj-lt"/>
                <a:ea typeface="Roboto Light" panose="02000000000000000000" pitchFamily="2" charset="0"/>
                <a:cs typeface="Roboto Light" panose="02000000000000000000" pitchFamily="2" charset="0"/>
              </a:defRPr>
            </a:lvl1pPr>
          </a:lstStyle>
          <a:p>
            <a:r>
              <a:rPr lang="en-US" dirty="0"/>
              <a:t>Biobox development</a:t>
            </a:r>
          </a:p>
        </p:txBody>
      </p:sp>
    </p:spTree>
    <p:extLst>
      <p:ext uri="{BB962C8B-B14F-4D97-AF65-F5344CB8AC3E}">
        <p14:creationId xmlns:p14="http://schemas.microsoft.com/office/powerpoint/2010/main" val="757905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1A9D4-6324-B649-ABF7-543384114665}"/>
              </a:ext>
            </a:extLst>
          </p:cNvPr>
          <p:cNvSpPr>
            <a:spLocks noGrp="1"/>
          </p:cNvSpPr>
          <p:nvPr>
            <p:ph type="title"/>
          </p:nvPr>
        </p:nvSpPr>
        <p:spPr>
          <a:xfrm>
            <a:off x="685800" y="12767"/>
            <a:ext cx="4822658" cy="548640"/>
          </a:xfrm>
        </p:spPr>
        <p:txBody>
          <a:bodyPr>
            <a:normAutofit/>
          </a:bodyPr>
          <a:lstStyle/>
          <a:p>
            <a:r>
              <a:rPr lang="en-US" dirty="0"/>
              <a:t>Biobox results from large pretest</a:t>
            </a:r>
            <a:endParaRPr lang="en-US" b="1" dirty="0"/>
          </a:p>
        </p:txBody>
      </p:sp>
      <p:graphicFrame>
        <p:nvGraphicFramePr>
          <p:cNvPr id="3" name="Content Placeholder 12">
            <a:extLst>
              <a:ext uri="{FF2B5EF4-FFF2-40B4-BE49-F238E27FC236}">
                <a16:creationId xmlns:a16="http://schemas.microsoft.com/office/drawing/2014/main" id="{409DB317-F9C6-7044-9E3D-FE41ACB5B59B}"/>
              </a:ext>
            </a:extLst>
          </p:cNvPr>
          <p:cNvGraphicFramePr>
            <a:graphicFrameLocks/>
          </p:cNvGraphicFramePr>
          <p:nvPr>
            <p:extLst>
              <p:ext uri="{D42A27DB-BD31-4B8C-83A1-F6EECF244321}">
                <p14:modId xmlns:p14="http://schemas.microsoft.com/office/powerpoint/2010/main" val="2032611761"/>
              </p:ext>
            </p:extLst>
          </p:nvPr>
        </p:nvGraphicFramePr>
        <p:xfrm>
          <a:off x="1408225" y="1976025"/>
          <a:ext cx="8485788" cy="4152544"/>
        </p:xfrm>
        <a:graphic>
          <a:graphicData uri="http://schemas.openxmlformats.org/drawingml/2006/table">
            <a:tbl>
              <a:tblPr firstRow="1" bandRow="1"/>
              <a:tblGrid>
                <a:gridCol w="2799959">
                  <a:extLst>
                    <a:ext uri="{9D8B030D-6E8A-4147-A177-3AD203B41FA5}">
                      <a16:colId xmlns:a16="http://schemas.microsoft.com/office/drawing/2014/main" val="20000"/>
                    </a:ext>
                  </a:extLst>
                </a:gridCol>
                <a:gridCol w="3014739">
                  <a:extLst>
                    <a:ext uri="{9D8B030D-6E8A-4147-A177-3AD203B41FA5}">
                      <a16:colId xmlns:a16="http://schemas.microsoft.com/office/drawing/2014/main" val="629546559"/>
                    </a:ext>
                  </a:extLst>
                </a:gridCol>
                <a:gridCol w="2671090">
                  <a:extLst>
                    <a:ext uri="{9D8B030D-6E8A-4147-A177-3AD203B41FA5}">
                      <a16:colId xmlns:a16="http://schemas.microsoft.com/office/drawing/2014/main" val="20001"/>
                    </a:ext>
                  </a:extLst>
                </a:gridCol>
              </a:tblGrid>
              <a:tr h="457200">
                <a:tc>
                  <a:txBody>
                    <a:bodyPr/>
                    <a:lstStyle/>
                    <a:p>
                      <a:endParaRPr lang="en-US" sz="2000" b="1" dirty="0">
                        <a:solidFill>
                          <a:schemeClr val="bg1"/>
                        </a:solidFill>
                        <a:latin typeface="Roboto Light" panose="02000000000000000000" pitchFamily="2" charset="0"/>
                        <a:ea typeface="Roboto Light" panose="02000000000000000000" pitchFamily="2" charset="0"/>
                        <a:cs typeface="Roboto" panose="02000000000000000000" pitchFamily="2" charset="0"/>
                      </a:endParaRP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Roboto Light" panose="02000000000000000000" pitchFamily="2" charset="0"/>
                          <a:ea typeface="Roboto Light" panose="02000000000000000000" pitchFamily="2" charset="0"/>
                          <a:cs typeface="Roboto" panose="02000000000000000000" pitchFamily="2" charset="0"/>
                        </a:rPr>
                        <a:t>Blood (n=323)</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2000" b="1" dirty="0">
                          <a:solidFill>
                            <a:schemeClr val="bg1"/>
                          </a:solidFill>
                          <a:latin typeface="Roboto Light" panose="02000000000000000000" pitchFamily="2" charset="0"/>
                          <a:ea typeface="Roboto Light" panose="02000000000000000000" pitchFamily="2" charset="0"/>
                          <a:cs typeface="Roboto" panose="02000000000000000000" pitchFamily="2" charset="0"/>
                        </a:rPr>
                        <a:t>No Blood (n=303)</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2"/>
                  </a:ext>
                </a:extLst>
              </a:tr>
              <a:tr h="914400">
                <a:tc>
                  <a:txBody>
                    <a:bodyPr/>
                    <a:lstStyle/>
                    <a:p>
                      <a:endParaRPr lang="en-US" sz="2000" b="1" dirty="0">
                        <a:solidFill>
                          <a:schemeClr val="bg1"/>
                        </a:solidFill>
                        <a:latin typeface="Roboto Light" panose="02000000000000000000" pitchFamily="2" charset="0"/>
                        <a:ea typeface="Roboto Light" panose="02000000000000000000" pitchFamily="2" charset="0"/>
                        <a:cs typeface="Roboto" panose="02000000000000000000" pitchFamily="2" charset="0"/>
                      </a:endParaRP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Roboto Light" panose="02000000000000000000" pitchFamily="2" charset="0"/>
                          <a:ea typeface="Roboto Light" panose="02000000000000000000" pitchFamily="2" charset="0"/>
                          <a:cs typeface="Roboto" panose="02000000000000000000" pitchFamily="2" charset="0"/>
                        </a:rPr>
                        <a:t>Percent Consented</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2000" b="1" dirty="0">
                          <a:solidFill>
                            <a:schemeClr val="bg1"/>
                          </a:solidFill>
                          <a:latin typeface="Roboto Light" panose="02000000000000000000" pitchFamily="2" charset="0"/>
                          <a:ea typeface="Roboto Light" panose="02000000000000000000" pitchFamily="2" charset="0"/>
                          <a:cs typeface="Roboto" panose="02000000000000000000" pitchFamily="2" charset="0"/>
                        </a:rPr>
                        <a:t>Percent Consented</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621287">
                <a:tc>
                  <a:txBody>
                    <a:bodyPr/>
                    <a:lstStyle/>
                    <a:p>
                      <a:r>
                        <a:rPr lang="en-US" sz="2000" b="1" dirty="0">
                          <a:solidFill>
                            <a:schemeClr val="bg1"/>
                          </a:solidFill>
                          <a:latin typeface="Roboto Light" panose="02000000000000000000" pitchFamily="2" charset="0"/>
                          <a:ea typeface="Roboto Light" panose="02000000000000000000" pitchFamily="2" charset="0"/>
                          <a:cs typeface="Roboto" panose="02000000000000000000" pitchFamily="2" charset="0"/>
                        </a:rPr>
                        <a:t>Short</a:t>
                      </a:r>
                    </a:p>
                    <a:p>
                      <a:r>
                        <a:rPr lang="en-US" sz="2000" b="1" dirty="0">
                          <a:solidFill>
                            <a:schemeClr val="bg1"/>
                          </a:solidFill>
                          <a:latin typeface="Roboto Light" panose="02000000000000000000" pitchFamily="2" charset="0"/>
                          <a:ea typeface="Roboto Light" panose="02000000000000000000" pitchFamily="2" charset="0"/>
                          <a:cs typeface="Roboto" panose="02000000000000000000" pitchFamily="2" charset="0"/>
                        </a:rPr>
                        <a:t>No Biosample</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sz="2000" b="0" dirty="0">
                          <a:solidFill>
                            <a:schemeClr val="tx1"/>
                          </a:solidFill>
                          <a:latin typeface="Roboto Light" panose="02000000000000000000" pitchFamily="2" charset="0"/>
                          <a:ea typeface="Roboto Light" panose="02000000000000000000" pitchFamily="2" charset="0"/>
                          <a:cs typeface="Roboto" panose="02000000000000000000" pitchFamily="2" charset="0"/>
                        </a:rPr>
                        <a:t>72%</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dirty="0">
                          <a:solidFill>
                            <a:schemeClr val="tx1"/>
                          </a:solidFill>
                          <a:latin typeface="Roboto Light" panose="02000000000000000000" pitchFamily="2" charset="0"/>
                          <a:ea typeface="Roboto Light" panose="02000000000000000000" pitchFamily="2" charset="0"/>
                          <a:cs typeface="Roboto" panose="02000000000000000000" pitchFamily="2" charset="0"/>
                        </a:rPr>
                        <a:t>71%</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21287">
                <a:tc>
                  <a:txBody>
                    <a:bodyPr/>
                    <a:lstStyle/>
                    <a:p>
                      <a:r>
                        <a:rPr lang="en-US" sz="2000" b="1" dirty="0">
                          <a:solidFill>
                            <a:schemeClr val="bg1"/>
                          </a:solidFill>
                          <a:latin typeface="Roboto Light" panose="02000000000000000000" pitchFamily="2" charset="0"/>
                          <a:ea typeface="Roboto Light" panose="02000000000000000000" pitchFamily="2" charset="0"/>
                          <a:cs typeface="Roboto" panose="02000000000000000000" pitchFamily="2" charset="0"/>
                        </a:rPr>
                        <a:t>Short</a:t>
                      </a:r>
                    </a:p>
                    <a:p>
                      <a:r>
                        <a:rPr lang="en-US" sz="2000" b="1" dirty="0">
                          <a:solidFill>
                            <a:schemeClr val="bg1"/>
                          </a:solidFill>
                          <a:latin typeface="Roboto Light" panose="02000000000000000000" pitchFamily="2" charset="0"/>
                          <a:ea typeface="Roboto Light" panose="02000000000000000000" pitchFamily="2" charset="0"/>
                          <a:cs typeface="Roboto" panose="02000000000000000000" pitchFamily="2" charset="0"/>
                        </a:rPr>
                        <a:t>Biosample</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sz="2000" b="0" dirty="0">
                          <a:solidFill>
                            <a:schemeClr val="tx1"/>
                          </a:solidFill>
                          <a:latin typeface="Roboto Light" panose="02000000000000000000" pitchFamily="2" charset="0"/>
                          <a:ea typeface="Roboto Light" panose="02000000000000000000" pitchFamily="2" charset="0"/>
                          <a:cs typeface="Roboto" panose="02000000000000000000" pitchFamily="2" charset="0"/>
                        </a:rPr>
                        <a:t>66%</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a:r>
                        <a:rPr lang="en-US" sz="2000" b="0" dirty="0">
                          <a:solidFill>
                            <a:schemeClr val="tx1"/>
                          </a:solidFill>
                          <a:latin typeface="Roboto Light" panose="02000000000000000000" pitchFamily="2" charset="0"/>
                          <a:ea typeface="Roboto Light" panose="02000000000000000000" pitchFamily="2" charset="0"/>
                          <a:cs typeface="Roboto" panose="02000000000000000000" pitchFamily="2" charset="0"/>
                        </a:rPr>
                        <a:t>67%</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0003"/>
                  </a:ext>
                </a:extLst>
              </a:tr>
              <a:tr h="621287">
                <a:tc>
                  <a:txBody>
                    <a:bodyPr/>
                    <a:lstStyle/>
                    <a:p>
                      <a:r>
                        <a:rPr lang="en-US" sz="2000" b="1" dirty="0">
                          <a:solidFill>
                            <a:schemeClr val="bg1"/>
                          </a:solidFill>
                          <a:latin typeface="Roboto Light" panose="02000000000000000000" pitchFamily="2" charset="0"/>
                          <a:ea typeface="Roboto Light" panose="02000000000000000000" pitchFamily="2" charset="0"/>
                          <a:cs typeface="Roboto" panose="02000000000000000000" pitchFamily="2" charset="0"/>
                        </a:rPr>
                        <a:t>Long</a:t>
                      </a:r>
                    </a:p>
                    <a:p>
                      <a:r>
                        <a:rPr lang="en-US" sz="2000" b="1" dirty="0">
                          <a:solidFill>
                            <a:schemeClr val="bg1"/>
                          </a:solidFill>
                          <a:latin typeface="Roboto Light" panose="02000000000000000000" pitchFamily="2" charset="0"/>
                          <a:ea typeface="Roboto Light" panose="02000000000000000000" pitchFamily="2" charset="0"/>
                          <a:cs typeface="Roboto" panose="02000000000000000000" pitchFamily="2" charset="0"/>
                        </a:rPr>
                        <a:t>Biosample</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sz="2000" b="0" dirty="0">
                          <a:solidFill>
                            <a:schemeClr val="tx1"/>
                          </a:solidFill>
                          <a:latin typeface="Roboto Light" panose="02000000000000000000" pitchFamily="2" charset="0"/>
                          <a:ea typeface="Roboto Light" panose="02000000000000000000" pitchFamily="2" charset="0"/>
                          <a:cs typeface="Roboto" panose="02000000000000000000" pitchFamily="2" charset="0"/>
                        </a:rPr>
                        <a:t>57%</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dirty="0">
                          <a:solidFill>
                            <a:schemeClr val="tx1"/>
                          </a:solidFill>
                          <a:latin typeface="Roboto Light" panose="02000000000000000000" pitchFamily="2" charset="0"/>
                          <a:ea typeface="Roboto Light" panose="02000000000000000000" pitchFamily="2" charset="0"/>
                          <a:cs typeface="Roboto" panose="02000000000000000000" pitchFamily="2" charset="0"/>
                        </a:rPr>
                        <a:t>70%</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7" name="Text Placeholder 2"/>
          <p:cNvSpPr txBox="1">
            <a:spLocks/>
          </p:cNvSpPr>
          <p:nvPr/>
        </p:nvSpPr>
        <p:spPr bwMode="auto">
          <a:xfrm>
            <a:off x="942205" y="1032165"/>
            <a:ext cx="978408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defTabSz="914400" rtl="0" eaLnBrk="1" latinLnBrk="0" hangingPunct="1">
              <a:lnSpc>
                <a:spcPct val="100000"/>
              </a:lnSpc>
              <a:spcBef>
                <a:spcPts val="1200"/>
              </a:spcBef>
              <a:spcAft>
                <a:spcPts val="0"/>
              </a:spcAft>
              <a:buFont typeface="Arial" panose="020B0604020202020204" pitchFamily="34" charset="0"/>
              <a:buNone/>
              <a:defRPr sz="2600" b="0" kern="1200">
                <a:solidFill>
                  <a:schemeClr val="tx1"/>
                </a:solidFill>
                <a:latin typeface="Roboto Light" pitchFamily="2" charset="0"/>
                <a:ea typeface="Roboto Light" pitchFamily="2" charset="0"/>
                <a:cs typeface="Roboto Light" panose="02000000000000000000" pitchFamily="2" charset="0"/>
              </a:defRPr>
            </a:lvl1pPr>
            <a:lvl2pPr marL="0" indent="0" algn="l" defTabSz="914400" rtl="0" eaLnBrk="1" latinLnBrk="0" hangingPunct="1">
              <a:lnSpc>
                <a:spcPct val="100000"/>
              </a:lnSpc>
              <a:spcBef>
                <a:spcPts val="1000"/>
              </a:spcBef>
              <a:spcAft>
                <a:spcPts val="600"/>
              </a:spcAft>
              <a:buSzPct val="100000"/>
              <a:buFont typeface="Arial" panose="020B0604020202020204" pitchFamily="34" charset="0"/>
              <a:buNone/>
              <a:defRPr lang="en-US" sz="1800" b="0" i="0" kern="1200">
                <a:solidFill>
                  <a:schemeClr val="tx1"/>
                </a:solidFill>
                <a:latin typeface="Roboto" pitchFamily="2" charset="0"/>
                <a:ea typeface="Roboto" pitchFamily="2" charset="0"/>
                <a:cs typeface="Roboto" pitchFamily="2" charset="0"/>
              </a:defRPr>
            </a:lvl2pPr>
            <a:lvl3pPr marL="576263" indent="-228600" algn="l" defTabSz="914400" rtl="0" eaLnBrk="1" latinLnBrk="0" hangingPunct="1">
              <a:lnSpc>
                <a:spcPct val="100000"/>
              </a:lnSpc>
              <a:spcBef>
                <a:spcPts val="0"/>
              </a:spcBef>
              <a:spcAft>
                <a:spcPts val="600"/>
              </a:spcAft>
              <a:buFont typeface="Roboto Lt" pitchFamily="2" charset="0"/>
              <a:buChar char="–"/>
              <a:defRPr lang="en-US" sz="15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089025" indent="-228600" algn="l" defTabSz="914400" rtl="0" eaLnBrk="1" latinLnBrk="0" hangingPunct="1">
              <a:lnSpc>
                <a:spcPct val="100000"/>
              </a:lnSpc>
              <a:spcBef>
                <a:spcPts val="0"/>
              </a:spcBef>
              <a:spcAft>
                <a:spcPts val="600"/>
              </a:spcAft>
              <a:buFont typeface="Arial" panose="020B0604020202020204" pitchFamily="34" charset="0"/>
              <a:buChar char="•"/>
              <a:defRPr lang="en-US" sz="14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085850" indent="-173038" algn="l" defTabSz="914400" rtl="0" eaLnBrk="1" latinLnBrk="0" hangingPunct="1">
              <a:lnSpc>
                <a:spcPct val="100000"/>
              </a:lnSpc>
              <a:spcBef>
                <a:spcPts val="600"/>
              </a:spcBef>
              <a:spcAft>
                <a:spcPts val="600"/>
              </a:spcAft>
              <a:buFont typeface="Franklin Gothic Medium Cond" panose="020B0606030402020204" pitchFamily="34" charset="0"/>
              <a:buChar char="–"/>
              <a:defRPr sz="1500" kern="1200">
                <a:solidFill>
                  <a:schemeClr val="tx2"/>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Pretest Experiment: Consent to Receive BioBox</a:t>
            </a:r>
          </a:p>
        </p:txBody>
      </p:sp>
      <p:sp>
        <p:nvSpPr>
          <p:cNvPr id="4" name="Oval 3">
            <a:extLst>
              <a:ext uri="{FF2B5EF4-FFF2-40B4-BE49-F238E27FC236}">
                <a16:creationId xmlns:a16="http://schemas.microsoft.com/office/drawing/2014/main" id="{6D828962-F8C7-4854-B98B-251BD6ED4C8A}"/>
              </a:ext>
            </a:extLst>
          </p:cNvPr>
          <p:cNvSpPr/>
          <p:nvPr/>
        </p:nvSpPr>
        <p:spPr>
          <a:xfrm>
            <a:off x="4916517" y="5363110"/>
            <a:ext cx="1469204" cy="76545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600" dirty="0"/>
          </a:p>
        </p:txBody>
      </p:sp>
    </p:spTree>
    <p:extLst>
      <p:ext uri="{BB962C8B-B14F-4D97-AF65-F5344CB8AC3E}">
        <p14:creationId xmlns:p14="http://schemas.microsoft.com/office/powerpoint/2010/main" val="27913538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1A9D4-6324-B649-ABF7-543384114665}"/>
              </a:ext>
            </a:extLst>
          </p:cNvPr>
          <p:cNvSpPr>
            <a:spLocks noGrp="1"/>
          </p:cNvSpPr>
          <p:nvPr>
            <p:ph type="title"/>
          </p:nvPr>
        </p:nvSpPr>
        <p:spPr>
          <a:xfrm>
            <a:off x="685800" y="12767"/>
            <a:ext cx="4822658" cy="548640"/>
          </a:xfrm>
        </p:spPr>
        <p:txBody>
          <a:bodyPr>
            <a:normAutofit/>
          </a:bodyPr>
          <a:lstStyle/>
          <a:p>
            <a:r>
              <a:rPr lang="en-US" dirty="0"/>
              <a:t>Biobox results from large pretest</a:t>
            </a:r>
            <a:endParaRPr lang="en-US" b="1" dirty="0"/>
          </a:p>
        </p:txBody>
      </p:sp>
      <p:graphicFrame>
        <p:nvGraphicFramePr>
          <p:cNvPr id="3" name="Content Placeholder 12">
            <a:extLst>
              <a:ext uri="{FF2B5EF4-FFF2-40B4-BE49-F238E27FC236}">
                <a16:creationId xmlns:a16="http://schemas.microsoft.com/office/drawing/2014/main" id="{409DB317-F9C6-7044-9E3D-FE41ACB5B59B}"/>
              </a:ext>
            </a:extLst>
          </p:cNvPr>
          <p:cNvGraphicFramePr>
            <a:graphicFrameLocks/>
          </p:cNvGraphicFramePr>
          <p:nvPr>
            <p:extLst>
              <p:ext uri="{D42A27DB-BD31-4B8C-83A1-F6EECF244321}">
                <p14:modId xmlns:p14="http://schemas.microsoft.com/office/powerpoint/2010/main" val="2208833719"/>
              </p:ext>
            </p:extLst>
          </p:nvPr>
        </p:nvGraphicFramePr>
        <p:xfrm>
          <a:off x="985520" y="1731857"/>
          <a:ext cx="8918768" cy="4226292"/>
        </p:xfrm>
        <a:graphic>
          <a:graphicData uri="http://schemas.openxmlformats.org/drawingml/2006/table">
            <a:tbl>
              <a:tblPr firstRow="1" bandRow="1"/>
              <a:tblGrid>
                <a:gridCol w="2808044">
                  <a:extLst>
                    <a:ext uri="{9D8B030D-6E8A-4147-A177-3AD203B41FA5}">
                      <a16:colId xmlns:a16="http://schemas.microsoft.com/office/drawing/2014/main" val="20000"/>
                    </a:ext>
                  </a:extLst>
                </a:gridCol>
                <a:gridCol w="3050152">
                  <a:extLst>
                    <a:ext uri="{9D8B030D-6E8A-4147-A177-3AD203B41FA5}">
                      <a16:colId xmlns:a16="http://schemas.microsoft.com/office/drawing/2014/main" val="629546559"/>
                    </a:ext>
                  </a:extLst>
                </a:gridCol>
                <a:gridCol w="3060572">
                  <a:extLst>
                    <a:ext uri="{9D8B030D-6E8A-4147-A177-3AD203B41FA5}">
                      <a16:colId xmlns:a16="http://schemas.microsoft.com/office/drawing/2014/main" val="20001"/>
                    </a:ext>
                  </a:extLst>
                </a:gridCol>
              </a:tblGrid>
              <a:tr h="640080">
                <a:tc>
                  <a:txBody>
                    <a:bodyPr/>
                    <a:lstStyle/>
                    <a:p>
                      <a:r>
                        <a:rPr lang="en-US" sz="2400" b="1" dirty="0">
                          <a:solidFill>
                            <a:schemeClr val="bg1"/>
                          </a:solidFill>
                          <a:latin typeface="Roboto Light" panose="02000000000000000000" pitchFamily="2" charset="0"/>
                          <a:ea typeface="Roboto Light" panose="02000000000000000000" pitchFamily="2" charset="0"/>
                          <a:cs typeface="Roboto" panose="02000000000000000000" pitchFamily="2" charset="0"/>
                        </a:rPr>
                        <a:t> </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Roboto Light" panose="02000000000000000000" pitchFamily="2" charset="0"/>
                          <a:ea typeface="Roboto Light" panose="02000000000000000000" pitchFamily="2" charset="0"/>
                          <a:cs typeface="Roboto" panose="02000000000000000000" pitchFamily="2" charset="0"/>
                        </a:rPr>
                        <a:t>Blood (n=205)</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2400" b="1" dirty="0">
                          <a:solidFill>
                            <a:schemeClr val="bg1"/>
                          </a:solidFill>
                          <a:latin typeface="Roboto Light" panose="02000000000000000000" pitchFamily="2" charset="0"/>
                          <a:ea typeface="Roboto Light" panose="02000000000000000000" pitchFamily="2" charset="0"/>
                          <a:cs typeface="Roboto" panose="02000000000000000000" pitchFamily="2" charset="0"/>
                        </a:rPr>
                        <a:t>No</a:t>
                      </a:r>
                      <a:r>
                        <a:rPr lang="en-US" sz="2400" b="1" baseline="0" dirty="0">
                          <a:solidFill>
                            <a:schemeClr val="bg1"/>
                          </a:solidFill>
                          <a:latin typeface="Roboto Light" panose="02000000000000000000" pitchFamily="2" charset="0"/>
                          <a:ea typeface="Roboto Light" panose="02000000000000000000" pitchFamily="2" charset="0"/>
                          <a:cs typeface="Roboto" panose="02000000000000000000" pitchFamily="2" charset="0"/>
                        </a:rPr>
                        <a:t> Blood (n=210)</a:t>
                      </a:r>
                      <a:endParaRPr lang="en-US" sz="2400" b="1" dirty="0">
                        <a:solidFill>
                          <a:schemeClr val="bg1"/>
                        </a:solidFill>
                        <a:latin typeface="Roboto Light" panose="02000000000000000000" pitchFamily="2" charset="0"/>
                        <a:ea typeface="Roboto Light" panose="02000000000000000000" pitchFamily="2" charset="0"/>
                        <a:cs typeface="Roboto" panose="02000000000000000000" pitchFamily="2" charset="0"/>
                      </a:endParaRP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2"/>
                  </a:ext>
                </a:extLst>
              </a:tr>
              <a:tr h="927188">
                <a:tc>
                  <a:txBody>
                    <a:bodyPr/>
                    <a:lstStyle/>
                    <a:p>
                      <a:endParaRPr lang="en-US" sz="2400" b="1" dirty="0">
                        <a:solidFill>
                          <a:schemeClr val="bg1"/>
                        </a:solidFill>
                        <a:latin typeface="Roboto Light" panose="02000000000000000000" pitchFamily="2" charset="0"/>
                        <a:ea typeface="Roboto Light" panose="02000000000000000000" pitchFamily="2" charset="0"/>
                        <a:cs typeface="Roboto" panose="02000000000000000000" pitchFamily="2" charset="0"/>
                      </a:endParaRP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bg1"/>
                          </a:solidFill>
                          <a:latin typeface="Roboto Light" panose="02000000000000000000" pitchFamily="2" charset="0"/>
                          <a:ea typeface="Roboto Light" panose="02000000000000000000" pitchFamily="2" charset="0"/>
                          <a:cs typeface="Roboto" panose="02000000000000000000" pitchFamily="2" charset="0"/>
                        </a:rPr>
                        <a:t>Percent Returned</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2400" b="1" dirty="0">
                          <a:solidFill>
                            <a:schemeClr val="bg1"/>
                          </a:solidFill>
                          <a:latin typeface="Roboto Light" panose="02000000000000000000" pitchFamily="2" charset="0"/>
                          <a:ea typeface="Roboto Light" panose="02000000000000000000" pitchFamily="2" charset="0"/>
                          <a:cs typeface="Roboto" panose="02000000000000000000" pitchFamily="2" charset="0"/>
                        </a:rPr>
                        <a:t>Percent Returned</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621287">
                <a:tc>
                  <a:txBody>
                    <a:bodyPr/>
                    <a:lstStyle/>
                    <a:p>
                      <a:r>
                        <a:rPr lang="en-US" sz="2000" b="1" dirty="0">
                          <a:solidFill>
                            <a:schemeClr val="bg1"/>
                          </a:solidFill>
                          <a:latin typeface="Roboto Light" panose="02000000000000000000" pitchFamily="2" charset="0"/>
                          <a:ea typeface="Roboto Light" panose="02000000000000000000" pitchFamily="2" charset="0"/>
                          <a:cs typeface="Roboto" panose="02000000000000000000" pitchFamily="2" charset="0"/>
                        </a:rPr>
                        <a:t>Short</a:t>
                      </a:r>
                    </a:p>
                    <a:p>
                      <a:r>
                        <a:rPr lang="en-US" sz="2000" b="1" dirty="0">
                          <a:solidFill>
                            <a:schemeClr val="bg1"/>
                          </a:solidFill>
                          <a:latin typeface="Roboto Light" panose="02000000000000000000" pitchFamily="2" charset="0"/>
                          <a:ea typeface="Roboto Light" panose="02000000000000000000" pitchFamily="2" charset="0"/>
                          <a:cs typeface="Roboto" panose="02000000000000000000" pitchFamily="2" charset="0"/>
                        </a:rPr>
                        <a:t>No Biosample</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sz="2000" b="0" dirty="0">
                          <a:solidFill>
                            <a:schemeClr val="tx1"/>
                          </a:solidFill>
                          <a:latin typeface="Roboto Light" panose="02000000000000000000" pitchFamily="2" charset="0"/>
                          <a:ea typeface="Roboto Light" panose="02000000000000000000" pitchFamily="2" charset="0"/>
                          <a:cs typeface="Roboto" panose="02000000000000000000" pitchFamily="2" charset="0"/>
                        </a:rPr>
                        <a:t>84%</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dirty="0">
                          <a:solidFill>
                            <a:schemeClr val="tx1"/>
                          </a:solidFill>
                          <a:latin typeface="Roboto Light" panose="02000000000000000000" pitchFamily="2" charset="0"/>
                          <a:ea typeface="Roboto Light" panose="02000000000000000000" pitchFamily="2" charset="0"/>
                          <a:cs typeface="Roboto" panose="02000000000000000000" pitchFamily="2" charset="0"/>
                        </a:rPr>
                        <a:t>89%</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21287">
                <a:tc>
                  <a:txBody>
                    <a:bodyPr/>
                    <a:lstStyle/>
                    <a:p>
                      <a:r>
                        <a:rPr lang="en-US" sz="2000" b="1" dirty="0">
                          <a:solidFill>
                            <a:schemeClr val="bg1"/>
                          </a:solidFill>
                          <a:latin typeface="Roboto Light" panose="02000000000000000000" pitchFamily="2" charset="0"/>
                          <a:ea typeface="Roboto Light" panose="02000000000000000000" pitchFamily="2" charset="0"/>
                          <a:cs typeface="Roboto" panose="02000000000000000000" pitchFamily="2" charset="0"/>
                        </a:rPr>
                        <a:t>Short</a:t>
                      </a:r>
                    </a:p>
                    <a:p>
                      <a:r>
                        <a:rPr lang="en-US" sz="2000" b="1" dirty="0">
                          <a:solidFill>
                            <a:schemeClr val="bg1"/>
                          </a:solidFill>
                          <a:latin typeface="Roboto Light" panose="02000000000000000000" pitchFamily="2" charset="0"/>
                          <a:ea typeface="Roboto Light" panose="02000000000000000000" pitchFamily="2" charset="0"/>
                          <a:cs typeface="Roboto" panose="02000000000000000000" pitchFamily="2" charset="0"/>
                        </a:rPr>
                        <a:t>Biosample</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sz="2000" b="0" dirty="0">
                          <a:solidFill>
                            <a:schemeClr val="tx1"/>
                          </a:solidFill>
                          <a:latin typeface="Roboto Light" panose="02000000000000000000" pitchFamily="2" charset="0"/>
                          <a:ea typeface="Roboto Light" panose="02000000000000000000" pitchFamily="2" charset="0"/>
                          <a:cs typeface="Roboto" panose="02000000000000000000" pitchFamily="2" charset="0"/>
                        </a:rPr>
                        <a:t>79%</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pPr algn="ctr"/>
                      <a:r>
                        <a:rPr lang="en-US" sz="2000" b="0" dirty="0">
                          <a:solidFill>
                            <a:schemeClr val="tx1"/>
                          </a:solidFill>
                          <a:latin typeface="Roboto Light" panose="02000000000000000000" pitchFamily="2" charset="0"/>
                          <a:ea typeface="Roboto Light" panose="02000000000000000000" pitchFamily="2" charset="0"/>
                          <a:cs typeface="Roboto" panose="02000000000000000000" pitchFamily="2" charset="0"/>
                        </a:rPr>
                        <a:t>87%</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extLst>
                  <a:ext uri="{0D108BD9-81ED-4DB2-BD59-A6C34878D82A}">
                    <a16:rowId xmlns:a16="http://schemas.microsoft.com/office/drawing/2014/main" val="10003"/>
                  </a:ext>
                </a:extLst>
              </a:tr>
              <a:tr h="621287">
                <a:tc>
                  <a:txBody>
                    <a:bodyPr/>
                    <a:lstStyle/>
                    <a:p>
                      <a:r>
                        <a:rPr lang="en-US" sz="2000" b="1" dirty="0">
                          <a:solidFill>
                            <a:schemeClr val="bg1"/>
                          </a:solidFill>
                          <a:latin typeface="Roboto Light" panose="02000000000000000000" pitchFamily="2" charset="0"/>
                          <a:ea typeface="Roboto Light" panose="02000000000000000000" pitchFamily="2" charset="0"/>
                          <a:cs typeface="Roboto" panose="02000000000000000000" pitchFamily="2" charset="0"/>
                        </a:rPr>
                        <a:t>Long</a:t>
                      </a:r>
                    </a:p>
                    <a:p>
                      <a:r>
                        <a:rPr lang="en-US" sz="2000" b="1" dirty="0">
                          <a:solidFill>
                            <a:schemeClr val="bg1"/>
                          </a:solidFill>
                          <a:latin typeface="Roboto Light" panose="02000000000000000000" pitchFamily="2" charset="0"/>
                          <a:ea typeface="Roboto Light" panose="02000000000000000000" pitchFamily="2" charset="0"/>
                          <a:cs typeface="Roboto" panose="02000000000000000000" pitchFamily="2" charset="0"/>
                        </a:rPr>
                        <a:t>Biosample</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75000"/>
                      </a:schemeClr>
                    </a:solidFill>
                  </a:tcPr>
                </a:tc>
                <a:tc>
                  <a:txBody>
                    <a:bodyPr/>
                    <a:lstStyle/>
                    <a:p>
                      <a:pPr algn="ctr"/>
                      <a:r>
                        <a:rPr lang="en-US" sz="2000" b="0" dirty="0">
                          <a:solidFill>
                            <a:schemeClr val="tx1"/>
                          </a:solidFill>
                          <a:latin typeface="Roboto Light" panose="02000000000000000000" pitchFamily="2" charset="0"/>
                          <a:ea typeface="Roboto Light" panose="02000000000000000000" pitchFamily="2" charset="0"/>
                          <a:cs typeface="Roboto" panose="02000000000000000000" pitchFamily="2" charset="0"/>
                        </a:rPr>
                        <a:t>67%</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000" b="0" dirty="0">
                          <a:solidFill>
                            <a:schemeClr val="tx1"/>
                          </a:solidFill>
                          <a:latin typeface="Roboto Light" panose="02000000000000000000" pitchFamily="2" charset="0"/>
                          <a:ea typeface="Roboto Light" panose="02000000000000000000" pitchFamily="2" charset="0"/>
                          <a:cs typeface="Roboto" panose="02000000000000000000" pitchFamily="2" charset="0"/>
                        </a:rPr>
                        <a:t>75%</a:t>
                      </a:r>
                    </a:p>
                  </a:txBody>
                  <a:tcPr marL="276136" marR="276136" marT="138068" marB="138068"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
        <p:nvSpPr>
          <p:cNvPr id="7" name="Text Placeholder 2"/>
          <p:cNvSpPr txBox="1">
            <a:spLocks/>
          </p:cNvSpPr>
          <p:nvPr/>
        </p:nvSpPr>
        <p:spPr bwMode="auto">
          <a:xfrm>
            <a:off x="985521" y="990177"/>
            <a:ext cx="978408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noAutofit/>
          </a:bodyPr>
          <a:lstStyle>
            <a:lvl1pPr marL="0" indent="0" algn="l" defTabSz="914400" rtl="0" eaLnBrk="1" latinLnBrk="0" hangingPunct="1">
              <a:lnSpc>
                <a:spcPct val="100000"/>
              </a:lnSpc>
              <a:spcBef>
                <a:spcPts val="1200"/>
              </a:spcBef>
              <a:spcAft>
                <a:spcPts val="0"/>
              </a:spcAft>
              <a:buFont typeface="Arial" panose="020B0604020202020204" pitchFamily="34" charset="0"/>
              <a:buNone/>
              <a:defRPr sz="2600" b="0" kern="1200">
                <a:solidFill>
                  <a:schemeClr val="tx1"/>
                </a:solidFill>
                <a:latin typeface="Roboto Light" pitchFamily="2" charset="0"/>
                <a:ea typeface="Roboto Light" pitchFamily="2" charset="0"/>
                <a:cs typeface="Roboto Light" panose="02000000000000000000" pitchFamily="2" charset="0"/>
              </a:defRPr>
            </a:lvl1pPr>
            <a:lvl2pPr marL="0" indent="0" algn="l" defTabSz="914400" rtl="0" eaLnBrk="1" latinLnBrk="0" hangingPunct="1">
              <a:lnSpc>
                <a:spcPct val="100000"/>
              </a:lnSpc>
              <a:spcBef>
                <a:spcPts val="1000"/>
              </a:spcBef>
              <a:spcAft>
                <a:spcPts val="600"/>
              </a:spcAft>
              <a:buSzPct val="100000"/>
              <a:buFont typeface="Arial" panose="020B0604020202020204" pitchFamily="34" charset="0"/>
              <a:buNone/>
              <a:defRPr lang="en-US" sz="1800" b="0" i="0" kern="1200">
                <a:solidFill>
                  <a:schemeClr val="tx1"/>
                </a:solidFill>
                <a:latin typeface="Roboto" pitchFamily="2" charset="0"/>
                <a:ea typeface="Roboto" pitchFamily="2" charset="0"/>
                <a:cs typeface="Roboto" pitchFamily="2" charset="0"/>
              </a:defRPr>
            </a:lvl2pPr>
            <a:lvl3pPr marL="576263" indent="-228600" algn="l" defTabSz="914400" rtl="0" eaLnBrk="1" latinLnBrk="0" hangingPunct="1">
              <a:lnSpc>
                <a:spcPct val="100000"/>
              </a:lnSpc>
              <a:spcBef>
                <a:spcPts val="0"/>
              </a:spcBef>
              <a:spcAft>
                <a:spcPts val="600"/>
              </a:spcAft>
              <a:buFont typeface="Roboto Lt" pitchFamily="2" charset="0"/>
              <a:buChar char="–"/>
              <a:defRPr lang="en-US" sz="15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089025" indent="-228600" algn="l" defTabSz="914400" rtl="0" eaLnBrk="1" latinLnBrk="0" hangingPunct="1">
              <a:lnSpc>
                <a:spcPct val="100000"/>
              </a:lnSpc>
              <a:spcBef>
                <a:spcPts val="0"/>
              </a:spcBef>
              <a:spcAft>
                <a:spcPts val="600"/>
              </a:spcAft>
              <a:buFont typeface="Arial" panose="020B0604020202020204" pitchFamily="34" charset="0"/>
              <a:buChar char="•"/>
              <a:defRPr lang="en-US" sz="1400" kern="1200" dirty="0" smtClean="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085850" indent="-173038" algn="l" defTabSz="914400" rtl="0" eaLnBrk="1" latinLnBrk="0" hangingPunct="1">
              <a:lnSpc>
                <a:spcPct val="100000"/>
              </a:lnSpc>
              <a:spcBef>
                <a:spcPts val="600"/>
              </a:spcBef>
              <a:spcAft>
                <a:spcPts val="600"/>
              </a:spcAft>
              <a:buFont typeface="Franklin Gothic Medium Cond" panose="020B0606030402020204" pitchFamily="34" charset="0"/>
              <a:buChar char="–"/>
              <a:defRPr sz="1500" kern="1200">
                <a:solidFill>
                  <a:schemeClr val="tx2"/>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Pretest Experiment: Return BioBox</a:t>
            </a:r>
          </a:p>
        </p:txBody>
      </p:sp>
    </p:spTree>
    <p:extLst>
      <p:ext uri="{BB962C8B-B14F-4D97-AF65-F5344CB8AC3E}">
        <p14:creationId xmlns:p14="http://schemas.microsoft.com/office/powerpoint/2010/main" val="2202348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63AB12-1D3A-4062-B5A2-6D10ACC488AC}"/>
              </a:ext>
            </a:extLst>
          </p:cNvPr>
          <p:cNvSpPr>
            <a:spLocks noGrp="1"/>
          </p:cNvSpPr>
          <p:nvPr>
            <p:ph type="title"/>
          </p:nvPr>
        </p:nvSpPr>
        <p:spPr>
          <a:xfrm>
            <a:off x="685800" y="584367"/>
            <a:ext cx="6934200" cy="758179"/>
          </a:xfrm>
        </p:spPr>
        <p:txBody>
          <a:bodyPr/>
          <a:lstStyle/>
          <a:p>
            <a:r>
              <a:rPr lang="en-US" dirty="0"/>
              <a:t>Outline</a:t>
            </a:r>
            <a:br>
              <a:rPr lang="en-US" dirty="0"/>
            </a:br>
            <a:endParaRPr lang="en-US" dirty="0"/>
          </a:p>
        </p:txBody>
      </p:sp>
      <p:graphicFrame>
        <p:nvGraphicFramePr>
          <p:cNvPr id="8" name="Table Placeholder 8">
            <a:extLst>
              <a:ext uri="{FF2B5EF4-FFF2-40B4-BE49-F238E27FC236}">
                <a16:creationId xmlns:a16="http://schemas.microsoft.com/office/drawing/2014/main" id="{C70112BB-C7D9-4B5B-990A-832A84BB70EC}"/>
              </a:ext>
            </a:extLst>
          </p:cNvPr>
          <p:cNvGraphicFramePr>
            <a:graphicFrameLocks noGrp="1"/>
          </p:cNvGraphicFramePr>
          <p:nvPr>
            <p:ph type="tbl" sz="quarter" idx="24"/>
            <p:extLst>
              <p:ext uri="{D42A27DB-BD31-4B8C-83A1-F6EECF244321}">
                <p14:modId xmlns:p14="http://schemas.microsoft.com/office/powerpoint/2010/main" val="3324400262"/>
              </p:ext>
            </p:extLst>
          </p:nvPr>
        </p:nvGraphicFramePr>
        <p:xfrm>
          <a:off x="685800" y="2095500"/>
          <a:ext cx="6858000" cy="2084832"/>
        </p:xfrm>
        <a:graphic>
          <a:graphicData uri="http://schemas.openxmlformats.org/drawingml/2006/table">
            <a:tbl>
              <a:tblPr bandRow="1">
                <a:tableStyleId>{5C22544A-7EE6-4342-B048-85BDC9FD1C3A}</a:tableStyleId>
              </a:tblPr>
              <a:tblGrid>
                <a:gridCol w="546101">
                  <a:extLst>
                    <a:ext uri="{9D8B030D-6E8A-4147-A177-3AD203B41FA5}">
                      <a16:colId xmlns:a16="http://schemas.microsoft.com/office/drawing/2014/main" val="1650398916"/>
                    </a:ext>
                  </a:extLst>
                </a:gridCol>
                <a:gridCol w="6311899">
                  <a:extLst>
                    <a:ext uri="{9D8B030D-6E8A-4147-A177-3AD203B41FA5}">
                      <a16:colId xmlns:a16="http://schemas.microsoft.com/office/drawing/2014/main" val="3355137244"/>
                    </a:ext>
                  </a:extLst>
                </a:gridCol>
              </a:tblGrid>
              <a:tr h="640080">
                <a:tc>
                  <a:txBody>
                    <a:bodyPr/>
                    <a:lstStyle/>
                    <a:p>
                      <a:pPr algn="l"/>
                      <a:r>
                        <a:rPr lang="en-US" sz="2700" dirty="0">
                          <a:solidFill>
                            <a:schemeClr val="tx2"/>
                          </a:solidFill>
                          <a:latin typeface="Roboto" panose="02000000000000000000" pitchFamily="2" charset="0"/>
                          <a:ea typeface="Roboto" panose="02000000000000000000" pitchFamily="2" charset="0"/>
                          <a:cs typeface="Roboto" panose="02000000000000000000" pitchFamily="2" charset="0"/>
                        </a:rPr>
                        <a:t>01</a:t>
                      </a:r>
                    </a:p>
                  </a:txBody>
                  <a:tcPr marL="0" marT="146304" marB="91440">
                    <a:lnL w="12700" cmpd="sng">
                      <a:noFill/>
                    </a:lnL>
                    <a:lnR w="12700" cmpd="sng">
                      <a:noFill/>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i="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NSHAP Background</a:t>
                      </a:r>
                    </a:p>
                  </a:txBody>
                  <a:tcPr marT="164592" marB="164592">
                    <a:lnL w="12700" cmpd="sng">
                      <a:noFill/>
                    </a:lnL>
                    <a:lnR w="12700" cmpd="sng">
                      <a:noFill/>
                    </a:lnR>
                    <a:lnT w="12700" cmpd="sng">
                      <a:noFill/>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6214087"/>
                  </a:ext>
                </a:extLst>
              </a:tr>
              <a:tr h="640080">
                <a:tc>
                  <a:txBody>
                    <a:bodyPr/>
                    <a:lstStyle/>
                    <a:p>
                      <a:pPr algn="l"/>
                      <a:r>
                        <a:rPr lang="en-US" sz="2700" dirty="0">
                          <a:solidFill>
                            <a:schemeClr val="tx2"/>
                          </a:solidFill>
                          <a:latin typeface="Roboto" panose="02000000000000000000" pitchFamily="2" charset="0"/>
                          <a:ea typeface="Roboto" panose="02000000000000000000" pitchFamily="2" charset="0"/>
                          <a:cs typeface="Roboto" panose="02000000000000000000" pitchFamily="2" charset="0"/>
                        </a:rPr>
                        <a:t>02</a:t>
                      </a:r>
                    </a:p>
                  </a:txBody>
                  <a:tcPr marL="0" marT="146304" marB="91440">
                    <a:lnL w="12700" cmpd="sng">
                      <a:noFill/>
                    </a:lnL>
                    <a:lnR w="12700" cmpd="sng">
                      <a:noFill/>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Interviewer Administered Biomeasures </a:t>
                      </a:r>
                    </a:p>
                  </a:txBody>
                  <a:tcPr marT="164592" marB="164592">
                    <a:lnL w="12700" cmpd="sng">
                      <a:noFill/>
                    </a:lnL>
                    <a:lnR w="12700" cmpd="sng">
                      <a:noFill/>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6388454"/>
                  </a:ext>
                </a:extLst>
              </a:tr>
              <a:tr h="640080">
                <a:tc>
                  <a:txBody>
                    <a:bodyPr/>
                    <a:lstStyle/>
                    <a:p>
                      <a:pPr algn="l"/>
                      <a:r>
                        <a:rPr lang="en-US" sz="2700" dirty="0">
                          <a:solidFill>
                            <a:schemeClr val="tx2"/>
                          </a:solidFill>
                          <a:latin typeface="Roboto" panose="02000000000000000000" pitchFamily="2" charset="0"/>
                          <a:ea typeface="Roboto" panose="02000000000000000000" pitchFamily="2" charset="0"/>
                          <a:cs typeface="Roboto" panose="02000000000000000000" pitchFamily="2" charset="0"/>
                        </a:rPr>
                        <a:t>03</a:t>
                      </a:r>
                    </a:p>
                  </a:txBody>
                  <a:tcPr marL="0" marT="146304" marB="91440">
                    <a:lnL w="12700" cmpd="sng">
                      <a:noFill/>
                    </a:lnL>
                    <a:lnR w="12700" cmpd="sng">
                      <a:noFill/>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0" i="0" dirty="0">
                          <a:solidFill>
                            <a:schemeClr val="tx1"/>
                          </a:solidFill>
                          <a:latin typeface="Roboto Light" panose="02000000000000000000" pitchFamily="2" charset="0"/>
                          <a:ea typeface="Roboto Light" panose="02000000000000000000" pitchFamily="2" charset="0"/>
                          <a:cs typeface="Roboto Light" panose="02000000000000000000" pitchFamily="2" charset="0"/>
                        </a:rPr>
                        <a:t>Self-Administered Biomeasures</a:t>
                      </a:r>
                    </a:p>
                  </a:txBody>
                  <a:tcPr marT="164592" marB="164592">
                    <a:lnL w="12700" cmpd="sng">
                      <a:noFill/>
                    </a:lnL>
                    <a:lnR w="12700" cmpd="sng">
                      <a:noFill/>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23134103"/>
                  </a:ext>
                </a:extLst>
              </a:tr>
            </a:tbl>
          </a:graphicData>
        </a:graphic>
      </p:graphicFrame>
    </p:spTree>
    <p:extLst>
      <p:ext uri="{BB962C8B-B14F-4D97-AF65-F5344CB8AC3E}">
        <p14:creationId xmlns:p14="http://schemas.microsoft.com/office/powerpoint/2010/main" val="975080671"/>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974818" y="9144"/>
            <a:ext cx="6119008" cy="548640"/>
          </a:xfrm>
        </p:spPr>
        <p:txBody>
          <a:bodyPr/>
          <a:lstStyle/>
          <a:p>
            <a:r>
              <a:rPr lang="en-US" dirty="0"/>
              <a:t>Round 4 biobox results</a:t>
            </a:r>
          </a:p>
        </p:txBody>
      </p:sp>
      <p:sp>
        <p:nvSpPr>
          <p:cNvPr id="6" name="TextBox 5">
            <a:extLst>
              <a:ext uri="{FF2B5EF4-FFF2-40B4-BE49-F238E27FC236}">
                <a16:creationId xmlns:a16="http://schemas.microsoft.com/office/drawing/2014/main" id="{D231A1D4-5355-45A8-BDFA-8B6DFAB6454C}"/>
              </a:ext>
            </a:extLst>
          </p:cNvPr>
          <p:cNvSpPr txBox="1"/>
          <p:nvPr/>
        </p:nvSpPr>
        <p:spPr>
          <a:xfrm>
            <a:off x="974816" y="1406009"/>
            <a:ext cx="10028805" cy="4693593"/>
          </a:xfrm>
          <a:prstGeom prst="rect">
            <a:avLst/>
          </a:prstGeom>
          <a:noFill/>
        </p:spPr>
        <p:txBody>
          <a:bodyPr wrap="square">
            <a:spAutoFit/>
          </a:bodyPr>
          <a:lstStyle/>
          <a:p>
            <a:r>
              <a:rPr lang="pt-BR" sz="2800" dirty="0">
                <a:latin typeface="Roboto Light" panose="02000000000000000000" pitchFamily="2" charset="0"/>
                <a:ea typeface="Roboto Light" panose="02000000000000000000" pitchFamily="2" charset="0"/>
              </a:rPr>
              <a:t>Currently in Round 4</a:t>
            </a:r>
          </a:p>
          <a:p>
            <a:endParaRPr lang="pt-BR" sz="2800" dirty="0">
              <a:latin typeface="Roboto Light" panose="02000000000000000000" pitchFamily="2" charset="0"/>
              <a:ea typeface="Roboto Light" panose="02000000000000000000" pitchFamily="2" charset="0"/>
            </a:endParaRPr>
          </a:p>
          <a:p>
            <a:pPr marL="457200" indent="-457200">
              <a:spcAft>
                <a:spcPts val="1800"/>
              </a:spcAft>
              <a:buFont typeface="Arial" panose="020B0604020202020204" pitchFamily="34" charset="0"/>
              <a:buChar char="•"/>
            </a:pPr>
            <a:r>
              <a:rPr lang="pt-BR" sz="2800" dirty="0">
                <a:latin typeface="Roboto Light" panose="02000000000000000000" pitchFamily="2" charset="0"/>
                <a:ea typeface="Roboto Light" panose="02000000000000000000" pitchFamily="2" charset="0"/>
              </a:rPr>
              <a:t>Selected short BioBox (1 hr) with some biosamples</a:t>
            </a:r>
          </a:p>
          <a:p>
            <a:pPr marL="457200" indent="-457200">
              <a:spcAft>
                <a:spcPts val="1800"/>
              </a:spcAft>
              <a:buFont typeface="Arial" panose="020B0604020202020204" pitchFamily="34" charset="0"/>
              <a:buChar char="•"/>
            </a:pPr>
            <a:r>
              <a:rPr lang="pt-BR" sz="2800" dirty="0">
                <a:latin typeface="Roboto Light" panose="02000000000000000000" pitchFamily="2" charset="0"/>
                <a:ea typeface="Roboto Light" panose="02000000000000000000" pitchFamily="2" charset="0"/>
              </a:rPr>
              <a:t>Web/phone/PAPI questionnaire + BioBox (n=1884)</a:t>
            </a:r>
          </a:p>
          <a:p>
            <a:pPr marL="457200" indent="-457200">
              <a:spcAft>
                <a:spcPts val="1800"/>
              </a:spcAft>
              <a:buFont typeface="Arial" panose="020B0604020202020204" pitchFamily="34" charset="0"/>
              <a:buChar char="•"/>
            </a:pPr>
            <a:r>
              <a:rPr lang="pt-BR" sz="2800" dirty="0">
                <a:latin typeface="Roboto Light" panose="02000000000000000000" pitchFamily="2" charset="0"/>
                <a:ea typeface="Roboto Light" panose="02000000000000000000" pitchFamily="2" charset="0"/>
              </a:rPr>
              <a:t>Eligiblity</a:t>
            </a:r>
          </a:p>
          <a:p>
            <a:pPr marL="914400" lvl="1" indent="-457200">
              <a:spcAft>
                <a:spcPts val="1800"/>
              </a:spcAft>
              <a:buFont typeface="Arial" panose="020B0604020202020204" pitchFamily="34" charset="0"/>
              <a:buChar char="•"/>
            </a:pPr>
            <a:r>
              <a:rPr lang="pt-BR" sz="2800" dirty="0">
                <a:latin typeface="Roboto Light" panose="02000000000000000000" pitchFamily="2" charset="0"/>
                <a:ea typeface="Roboto Light" panose="02000000000000000000" pitchFamily="2" charset="0"/>
              </a:rPr>
              <a:t>BioBox</a:t>
            </a:r>
          </a:p>
          <a:p>
            <a:pPr marL="914400" lvl="1" indent="-457200">
              <a:spcAft>
                <a:spcPts val="1800"/>
              </a:spcAft>
              <a:buFont typeface="Arial" panose="020B0604020202020204" pitchFamily="34" charset="0"/>
              <a:buChar char="•"/>
            </a:pPr>
            <a:r>
              <a:rPr lang="pt-BR" sz="2800" dirty="0">
                <a:latin typeface="Roboto Light" panose="02000000000000000000" pitchFamily="2" charset="0"/>
                <a:ea typeface="Roboto Light" panose="02000000000000000000" pitchFamily="2" charset="0"/>
              </a:rPr>
              <a:t>Tasso (blood collection device)</a:t>
            </a:r>
          </a:p>
          <a:p>
            <a:endParaRPr lang="en-US" sz="2800" dirty="0"/>
          </a:p>
        </p:txBody>
      </p:sp>
    </p:spTree>
    <p:extLst>
      <p:ext uri="{BB962C8B-B14F-4D97-AF65-F5344CB8AC3E}">
        <p14:creationId xmlns:p14="http://schemas.microsoft.com/office/powerpoint/2010/main" val="1732521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974818" y="9144"/>
            <a:ext cx="6119008" cy="548640"/>
          </a:xfrm>
        </p:spPr>
        <p:txBody>
          <a:bodyPr/>
          <a:lstStyle/>
          <a:p>
            <a:r>
              <a:rPr lang="en-US" dirty="0"/>
              <a:t>Round 4 biobox results</a:t>
            </a:r>
          </a:p>
        </p:txBody>
      </p:sp>
      <p:graphicFrame>
        <p:nvGraphicFramePr>
          <p:cNvPr id="4" name="Content Placeholder 12">
            <a:extLst>
              <a:ext uri="{FF2B5EF4-FFF2-40B4-BE49-F238E27FC236}">
                <a16:creationId xmlns:a16="http://schemas.microsoft.com/office/drawing/2014/main" id="{409DB317-F9C6-7044-9E3D-FE41ACB5B59B}"/>
              </a:ext>
            </a:extLst>
          </p:cNvPr>
          <p:cNvGraphicFramePr>
            <a:graphicFrameLocks/>
          </p:cNvGraphicFramePr>
          <p:nvPr>
            <p:extLst>
              <p:ext uri="{D42A27DB-BD31-4B8C-83A1-F6EECF244321}">
                <p14:modId xmlns:p14="http://schemas.microsoft.com/office/powerpoint/2010/main" val="1822936713"/>
              </p:ext>
            </p:extLst>
          </p:nvPr>
        </p:nvGraphicFramePr>
        <p:xfrm>
          <a:off x="1817297" y="2441789"/>
          <a:ext cx="7799314" cy="2047608"/>
        </p:xfrm>
        <a:graphic>
          <a:graphicData uri="http://schemas.openxmlformats.org/drawingml/2006/table">
            <a:tbl>
              <a:tblPr firstRow="1" bandRow="1"/>
              <a:tblGrid>
                <a:gridCol w="2705466">
                  <a:extLst>
                    <a:ext uri="{9D8B030D-6E8A-4147-A177-3AD203B41FA5}">
                      <a16:colId xmlns:a16="http://schemas.microsoft.com/office/drawing/2014/main" val="20000"/>
                    </a:ext>
                  </a:extLst>
                </a:gridCol>
                <a:gridCol w="2546924">
                  <a:extLst>
                    <a:ext uri="{9D8B030D-6E8A-4147-A177-3AD203B41FA5}">
                      <a16:colId xmlns:a16="http://schemas.microsoft.com/office/drawing/2014/main" val="20001"/>
                    </a:ext>
                  </a:extLst>
                </a:gridCol>
                <a:gridCol w="2546924">
                  <a:extLst>
                    <a:ext uri="{9D8B030D-6E8A-4147-A177-3AD203B41FA5}">
                      <a16:colId xmlns:a16="http://schemas.microsoft.com/office/drawing/2014/main" val="298197048"/>
                    </a:ext>
                  </a:extLst>
                </a:gridCol>
              </a:tblGrid>
              <a:tr h="0">
                <a:tc>
                  <a:txBody>
                    <a:bodyPr/>
                    <a:lstStyle>
                      <a:lvl1pPr marL="0" algn="l" defTabSz="685800" rtl="0" eaLnBrk="1" latinLnBrk="0" hangingPunct="1">
                        <a:defRPr sz="1350" kern="1200">
                          <a:solidFill>
                            <a:schemeClr val="tx1"/>
                          </a:solidFill>
                          <a:latin typeface="Roboto"/>
                        </a:defRPr>
                      </a:lvl1pPr>
                      <a:lvl2pPr marL="342900" algn="l" defTabSz="685800" rtl="0" eaLnBrk="1" latinLnBrk="0" hangingPunct="1">
                        <a:defRPr sz="1350" kern="1200">
                          <a:solidFill>
                            <a:schemeClr val="tx1"/>
                          </a:solidFill>
                          <a:latin typeface="Roboto"/>
                        </a:defRPr>
                      </a:lvl2pPr>
                      <a:lvl3pPr marL="685800" algn="l" defTabSz="685800" rtl="0" eaLnBrk="1" latinLnBrk="0" hangingPunct="1">
                        <a:defRPr sz="1350" kern="1200">
                          <a:solidFill>
                            <a:schemeClr val="tx1"/>
                          </a:solidFill>
                          <a:latin typeface="Roboto"/>
                        </a:defRPr>
                      </a:lvl3pPr>
                      <a:lvl4pPr marL="1028700" algn="l" defTabSz="685800" rtl="0" eaLnBrk="1" latinLnBrk="0" hangingPunct="1">
                        <a:defRPr sz="1350" kern="1200">
                          <a:solidFill>
                            <a:schemeClr val="tx1"/>
                          </a:solidFill>
                          <a:latin typeface="Roboto"/>
                        </a:defRPr>
                      </a:lvl4pPr>
                      <a:lvl5pPr marL="1371600" algn="l" defTabSz="685800" rtl="0" eaLnBrk="1" latinLnBrk="0" hangingPunct="1">
                        <a:defRPr sz="1350" kern="1200">
                          <a:solidFill>
                            <a:schemeClr val="tx1"/>
                          </a:solidFill>
                          <a:latin typeface="Roboto"/>
                        </a:defRPr>
                      </a:lvl5pPr>
                      <a:lvl6pPr marL="1714500" algn="l" defTabSz="685800" rtl="0" eaLnBrk="1" latinLnBrk="0" hangingPunct="1">
                        <a:defRPr sz="1350" kern="1200">
                          <a:solidFill>
                            <a:schemeClr val="tx1"/>
                          </a:solidFill>
                          <a:latin typeface="Roboto"/>
                        </a:defRPr>
                      </a:lvl6pPr>
                      <a:lvl7pPr marL="2057400" algn="l" defTabSz="685800" rtl="0" eaLnBrk="1" latinLnBrk="0" hangingPunct="1">
                        <a:defRPr sz="1350" kern="1200">
                          <a:solidFill>
                            <a:schemeClr val="tx1"/>
                          </a:solidFill>
                          <a:latin typeface="Roboto"/>
                        </a:defRPr>
                      </a:lvl7pPr>
                      <a:lvl8pPr marL="2400300" algn="l" defTabSz="685800" rtl="0" eaLnBrk="1" latinLnBrk="0" hangingPunct="1">
                        <a:defRPr sz="1350" kern="1200">
                          <a:solidFill>
                            <a:schemeClr val="tx1"/>
                          </a:solidFill>
                          <a:latin typeface="Roboto"/>
                        </a:defRPr>
                      </a:lvl8pPr>
                      <a:lvl9pPr marL="2743200" algn="l" defTabSz="685800" rtl="0" eaLnBrk="1" latinLnBrk="0" hangingPunct="1">
                        <a:defRPr sz="1350" kern="1200">
                          <a:solidFill>
                            <a:schemeClr val="tx1"/>
                          </a:solidFill>
                          <a:latin typeface="Roboto"/>
                        </a:defRPr>
                      </a:lvl9pPr>
                    </a:lstStyle>
                    <a:p>
                      <a:endParaRPr lang="en-US" sz="2000" b="1" dirty="0">
                        <a:solidFill>
                          <a:schemeClr val="bg1"/>
                        </a:solidFill>
                        <a:latin typeface="Roboto Light" panose="02000000000000000000" pitchFamily="2" charset="0"/>
                        <a:ea typeface="Roboto Light" panose="02000000000000000000" pitchFamily="2" charset="0"/>
                        <a:cs typeface="Roboto" panose="02000000000000000000" pitchFamily="2" charset="0"/>
                      </a:endParaRPr>
                    </a:p>
                  </a:txBody>
                  <a:tcPr marL="276136" marR="276136" marT="138068" marB="138068"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C712E"/>
                    </a:solidFill>
                  </a:tcPr>
                </a:tc>
                <a:tc>
                  <a:txBody>
                    <a:bodyPr/>
                    <a:lstStyle>
                      <a:lvl1pPr marL="0" algn="l" defTabSz="685800" rtl="0" eaLnBrk="1" latinLnBrk="0" hangingPunct="1">
                        <a:defRPr sz="1350" kern="1200">
                          <a:solidFill>
                            <a:schemeClr val="tx1"/>
                          </a:solidFill>
                          <a:latin typeface="Roboto"/>
                        </a:defRPr>
                      </a:lvl1pPr>
                      <a:lvl2pPr marL="342900" algn="l" defTabSz="685800" rtl="0" eaLnBrk="1" latinLnBrk="0" hangingPunct="1">
                        <a:defRPr sz="1350" kern="1200">
                          <a:solidFill>
                            <a:schemeClr val="tx1"/>
                          </a:solidFill>
                          <a:latin typeface="Roboto"/>
                        </a:defRPr>
                      </a:lvl2pPr>
                      <a:lvl3pPr marL="685800" algn="l" defTabSz="685800" rtl="0" eaLnBrk="1" latinLnBrk="0" hangingPunct="1">
                        <a:defRPr sz="1350" kern="1200">
                          <a:solidFill>
                            <a:schemeClr val="tx1"/>
                          </a:solidFill>
                          <a:latin typeface="Roboto"/>
                        </a:defRPr>
                      </a:lvl3pPr>
                      <a:lvl4pPr marL="1028700" algn="l" defTabSz="685800" rtl="0" eaLnBrk="1" latinLnBrk="0" hangingPunct="1">
                        <a:defRPr sz="1350" kern="1200">
                          <a:solidFill>
                            <a:schemeClr val="tx1"/>
                          </a:solidFill>
                          <a:latin typeface="Roboto"/>
                        </a:defRPr>
                      </a:lvl4pPr>
                      <a:lvl5pPr marL="1371600" algn="l" defTabSz="685800" rtl="0" eaLnBrk="1" latinLnBrk="0" hangingPunct="1">
                        <a:defRPr sz="1350" kern="1200">
                          <a:solidFill>
                            <a:schemeClr val="tx1"/>
                          </a:solidFill>
                          <a:latin typeface="Roboto"/>
                        </a:defRPr>
                      </a:lvl5pPr>
                      <a:lvl6pPr marL="1714500" algn="l" defTabSz="685800" rtl="0" eaLnBrk="1" latinLnBrk="0" hangingPunct="1">
                        <a:defRPr sz="1350" kern="1200">
                          <a:solidFill>
                            <a:schemeClr val="tx1"/>
                          </a:solidFill>
                          <a:latin typeface="Roboto"/>
                        </a:defRPr>
                      </a:lvl6pPr>
                      <a:lvl7pPr marL="2057400" algn="l" defTabSz="685800" rtl="0" eaLnBrk="1" latinLnBrk="0" hangingPunct="1">
                        <a:defRPr sz="1350" kern="1200">
                          <a:solidFill>
                            <a:schemeClr val="tx1"/>
                          </a:solidFill>
                          <a:latin typeface="Roboto"/>
                        </a:defRPr>
                      </a:lvl7pPr>
                      <a:lvl8pPr marL="2400300" algn="l" defTabSz="685800" rtl="0" eaLnBrk="1" latinLnBrk="0" hangingPunct="1">
                        <a:defRPr sz="1350" kern="1200">
                          <a:solidFill>
                            <a:schemeClr val="tx1"/>
                          </a:solidFill>
                          <a:latin typeface="Roboto"/>
                        </a:defRPr>
                      </a:lvl8pPr>
                      <a:lvl9pPr marL="2743200" algn="l" defTabSz="685800" rtl="0" eaLnBrk="1" latinLnBrk="0" hangingPunct="1">
                        <a:defRPr sz="1350" kern="1200">
                          <a:solidFill>
                            <a:schemeClr val="tx1"/>
                          </a:solidFill>
                          <a:latin typeface="Roboto"/>
                        </a:defRPr>
                      </a:lvl9pPr>
                    </a:lstStyle>
                    <a:p>
                      <a:pPr algn="ctr"/>
                      <a:r>
                        <a:rPr lang="en-US" sz="2000" b="1" dirty="0">
                          <a:solidFill>
                            <a:schemeClr val="bg1"/>
                          </a:solidFill>
                          <a:latin typeface="Roboto Light" panose="02000000000000000000" pitchFamily="2" charset="0"/>
                          <a:ea typeface="Roboto Light" panose="02000000000000000000" pitchFamily="2" charset="0"/>
                          <a:cs typeface="Roboto" panose="02000000000000000000" pitchFamily="2" charset="0"/>
                        </a:rPr>
                        <a:t>BioBox %</a:t>
                      </a:r>
                    </a:p>
                    <a:p>
                      <a:pPr algn="ctr"/>
                      <a:r>
                        <a:rPr lang="en-US" sz="2000" b="1" dirty="0">
                          <a:solidFill>
                            <a:schemeClr val="bg1"/>
                          </a:solidFill>
                          <a:latin typeface="Roboto Light" panose="02000000000000000000" pitchFamily="2" charset="0"/>
                          <a:ea typeface="Roboto Light" panose="02000000000000000000" pitchFamily="2" charset="0"/>
                          <a:cs typeface="Roboto" panose="02000000000000000000" pitchFamily="2" charset="0"/>
                        </a:rPr>
                        <a:t>(n=1579)</a:t>
                      </a:r>
                    </a:p>
                  </a:txBody>
                  <a:tcPr marL="276136" marR="276136" marT="138068" marB="138068"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C712E"/>
                    </a:solidFill>
                  </a:tcPr>
                </a:tc>
                <a:tc>
                  <a:txBody>
                    <a:bodyPr/>
                    <a:lstStyle/>
                    <a:p>
                      <a:pPr algn="ctr"/>
                      <a:r>
                        <a:rPr lang="en-US" sz="2000" b="1" dirty="0">
                          <a:solidFill>
                            <a:schemeClr val="bg1"/>
                          </a:solidFill>
                          <a:latin typeface="Roboto Light" panose="02000000000000000000" pitchFamily="2" charset="0"/>
                          <a:ea typeface="Roboto Light" panose="02000000000000000000" pitchFamily="2" charset="0"/>
                          <a:cs typeface="Roboto" panose="02000000000000000000" pitchFamily="2" charset="0"/>
                        </a:rPr>
                        <a:t>Tasso %</a:t>
                      </a:r>
                    </a:p>
                    <a:p>
                      <a:pPr algn="ctr"/>
                      <a:r>
                        <a:rPr lang="en-US" sz="2000" b="1" dirty="0">
                          <a:solidFill>
                            <a:schemeClr val="bg1"/>
                          </a:solidFill>
                          <a:latin typeface="Roboto Light" panose="02000000000000000000" pitchFamily="2" charset="0"/>
                          <a:ea typeface="Roboto Light" panose="02000000000000000000" pitchFamily="2" charset="0"/>
                          <a:cs typeface="Roboto" panose="02000000000000000000" pitchFamily="2" charset="0"/>
                        </a:rPr>
                        <a:t>(n=305)</a:t>
                      </a:r>
                    </a:p>
                  </a:txBody>
                  <a:tcPr marL="276136" marR="276136" marT="138068" marB="138068"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C712E"/>
                    </a:solidFill>
                  </a:tcPr>
                </a:tc>
                <a:extLst>
                  <a:ext uri="{0D108BD9-81ED-4DB2-BD59-A6C34878D82A}">
                    <a16:rowId xmlns:a16="http://schemas.microsoft.com/office/drawing/2014/main" val="10000"/>
                  </a:ext>
                </a:extLst>
              </a:tr>
              <a:tr h="457200">
                <a:tc>
                  <a:txBody>
                    <a:bodyPr/>
                    <a:lstStyle>
                      <a:lvl1pPr marL="0" algn="l" defTabSz="685800" rtl="0" eaLnBrk="1" latinLnBrk="0" hangingPunct="1">
                        <a:defRPr sz="1350" kern="1200">
                          <a:solidFill>
                            <a:schemeClr val="tx1"/>
                          </a:solidFill>
                          <a:latin typeface="Roboto"/>
                        </a:defRPr>
                      </a:lvl1pPr>
                      <a:lvl2pPr marL="342900" algn="l" defTabSz="685800" rtl="0" eaLnBrk="1" latinLnBrk="0" hangingPunct="1">
                        <a:defRPr sz="1350" kern="1200">
                          <a:solidFill>
                            <a:schemeClr val="tx1"/>
                          </a:solidFill>
                          <a:latin typeface="Roboto"/>
                        </a:defRPr>
                      </a:lvl2pPr>
                      <a:lvl3pPr marL="685800" algn="l" defTabSz="685800" rtl="0" eaLnBrk="1" latinLnBrk="0" hangingPunct="1">
                        <a:defRPr sz="1350" kern="1200">
                          <a:solidFill>
                            <a:schemeClr val="tx1"/>
                          </a:solidFill>
                          <a:latin typeface="Roboto"/>
                        </a:defRPr>
                      </a:lvl3pPr>
                      <a:lvl4pPr marL="1028700" algn="l" defTabSz="685800" rtl="0" eaLnBrk="1" latinLnBrk="0" hangingPunct="1">
                        <a:defRPr sz="1350" kern="1200">
                          <a:solidFill>
                            <a:schemeClr val="tx1"/>
                          </a:solidFill>
                          <a:latin typeface="Roboto"/>
                        </a:defRPr>
                      </a:lvl4pPr>
                      <a:lvl5pPr marL="1371600" algn="l" defTabSz="685800" rtl="0" eaLnBrk="1" latinLnBrk="0" hangingPunct="1">
                        <a:defRPr sz="1350" kern="1200">
                          <a:solidFill>
                            <a:schemeClr val="tx1"/>
                          </a:solidFill>
                          <a:latin typeface="Roboto"/>
                        </a:defRPr>
                      </a:lvl5pPr>
                      <a:lvl6pPr marL="1714500" algn="l" defTabSz="685800" rtl="0" eaLnBrk="1" latinLnBrk="0" hangingPunct="1">
                        <a:defRPr sz="1350" kern="1200">
                          <a:solidFill>
                            <a:schemeClr val="tx1"/>
                          </a:solidFill>
                          <a:latin typeface="Roboto"/>
                        </a:defRPr>
                      </a:lvl6pPr>
                      <a:lvl7pPr marL="2057400" algn="l" defTabSz="685800" rtl="0" eaLnBrk="1" latinLnBrk="0" hangingPunct="1">
                        <a:defRPr sz="1350" kern="1200">
                          <a:solidFill>
                            <a:schemeClr val="tx1"/>
                          </a:solidFill>
                          <a:latin typeface="Roboto"/>
                        </a:defRPr>
                      </a:lvl7pPr>
                      <a:lvl8pPr marL="2400300" algn="l" defTabSz="685800" rtl="0" eaLnBrk="1" latinLnBrk="0" hangingPunct="1">
                        <a:defRPr sz="1350" kern="1200">
                          <a:solidFill>
                            <a:schemeClr val="tx1"/>
                          </a:solidFill>
                          <a:latin typeface="Roboto"/>
                        </a:defRPr>
                      </a:lvl8pPr>
                      <a:lvl9pPr marL="2743200" algn="l" defTabSz="685800" rtl="0" eaLnBrk="1" latinLnBrk="0" hangingPunct="1">
                        <a:defRPr sz="1350" kern="1200">
                          <a:solidFill>
                            <a:schemeClr val="tx1"/>
                          </a:solidFill>
                          <a:latin typeface="Roboto"/>
                        </a:defRPr>
                      </a:lvl9pPr>
                    </a:lstStyle>
                    <a:p>
                      <a:r>
                        <a:rPr lang="en-US" sz="2000" b="1" dirty="0">
                          <a:solidFill>
                            <a:schemeClr val="bg1"/>
                          </a:solidFill>
                          <a:latin typeface="Roboto Light" panose="02000000000000000000" pitchFamily="2" charset="0"/>
                          <a:ea typeface="Roboto Light" panose="02000000000000000000" pitchFamily="2" charset="0"/>
                          <a:cs typeface="Roboto" panose="02000000000000000000" pitchFamily="2" charset="0"/>
                        </a:rPr>
                        <a:t>Consented</a:t>
                      </a:r>
                    </a:p>
                  </a:txBody>
                  <a:tcPr marL="276136" marR="276136" marT="138068" marB="138068"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DA39D">
                        <a:lumMod val="75000"/>
                      </a:srgbClr>
                    </a:solidFill>
                  </a:tcPr>
                </a:tc>
                <a:tc>
                  <a:txBody>
                    <a:bodyPr/>
                    <a:lstStyle>
                      <a:lvl1pPr marL="0" algn="l" defTabSz="685800" rtl="0" eaLnBrk="1" latinLnBrk="0" hangingPunct="1">
                        <a:defRPr sz="1350" kern="1200">
                          <a:solidFill>
                            <a:schemeClr val="tx1"/>
                          </a:solidFill>
                          <a:latin typeface="Roboto"/>
                        </a:defRPr>
                      </a:lvl1pPr>
                      <a:lvl2pPr marL="342900" algn="l" defTabSz="685800" rtl="0" eaLnBrk="1" latinLnBrk="0" hangingPunct="1">
                        <a:defRPr sz="1350" kern="1200">
                          <a:solidFill>
                            <a:schemeClr val="tx1"/>
                          </a:solidFill>
                          <a:latin typeface="Roboto"/>
                        </a:defRPr>
                      </a:lvl2pPr>
                      <a:lvl3pPr marL="685800" algn="l" defTabSz="685800" rtl="0" eaLnBrk="1" latinLnBrk="0" hangingPunct="1">
                        <a:defRPr sz="1350" kern="1200">
                          <a:solidFill>
                            <a:schemeClr val="tx1"/>
                          </a:solidFill>
                          <a:latin typeface="Roboto"/>
                        </a:defRPr>
                      </a:lvl3pPr>
                      <a:lvl4pPr marL="1028700" algn="l" defTabSz="685800" rtl="0" eaLnBrk="1" latinLnBrk="0" hangingPunct="1">
                        <a:defRPr sz="1350" kern="1200">
                          <a:solidFill>
                            <a:schemeClr val="tx1"/>
                          </a:solidFill>
                          <a:latin typeface="Roboto"/>
                        </a:defRPr>
                      </a:lvl4pPr>
                      <a:lvl5pPr marL="1371600" algn="l" defTabSz="685800" rtl="0" eaLnBrk="1" latinLnBrk="0" hangingPunct="1">
                        <a:defRPr sz="1350" kern="1200">
                          <a:solidFill>
                            <a:schemeClr val="tx1"/>
                          </a:solidFill>
                          <a:latin typeface="Roboto"/>
                        </a:defRPr>
                      </a:lvl5pPr>
                      <a:lvl6pPr marL="1714500" algn="l" defTabSz="685800" rtl="0" eaLnBrk="1" latinLnBrk="0" hangingPunct="1">
                        <a:defRPr sz="1350" kern="1200">
                          <a:solidFill>
                            <a:schemeClr val="tx1"/>
                          </a:solidFill>
                          <a:latin typeface="Roboto"/>
                        </a:defRPr>
                      </a:lvl6pPr>
                      <a:lvl7pPr marL="2057400" algn="l" defTabSz="685800" rtl="0" eaLnBrk="1" latinLnBrk="0" hangingPunct="1">
                        <a:defRPr sz="1350" kern="1200">
                          <a:solidFill>
                            <a:schemeClr val="tx1"/>
                          </a:solidFill>
                          <a:latin typeface="Roboto"/>
                        </a:defRPr>
                      </a:lvl7pPr>
                      <a:lvl8pPr marL="2400300" algn="l" defTabSz="685800" rtl="0" eaLnBrk="1" latinLnBrk="0" hangingPunct="1">
                        <a:defRPr sz="1350" kern="1200">
                          <a:solidFill>
                            <a:schemeClr val="tx1"/>
                          </a:solidFill>
                          <a:latin typeface="Roboto"/>
                        </a:defRPr>
                      </a:lvl8pPr>
                      <a:lvl9pPr marL="2743200" algn="l" defTabSz="685800" rtl="0" eaLnBrk="1" latinLnBrk="0" hangingPunct="1">
                        <a:defRPr sz="1350" kern="1200">
                          <a:solidFill>
                            <a:schemeClr val="tx1"/>
                          </a:solidFill>
                          <a:latin typeface="Roboto"/>
                        </a:defRPr>
                      </a:lvl9pPr>
                    </a:lstStyle>
                    <a:p>
                      <a:pPr algn="ctr"/>
                      <a:r>
                        <a:rPr lang="en-US" sz="2000" b="0" dirty="0">
                          <a:solidFill>
                            <a:schemeClr val="tx1"/>
                          </a:solidFill>
                          <a:latin typeface="Roboto Light" panose="02000000000000000000" pitchFamily="2" charset="0"/>
                          <a:ea typeface="Roboto Light" panose="02000000000000000000" pitchFamily="2" charset="0"/>
                          <a:cs typeface="Roboto" panose="02000000000000000000" pitchFamily="2" charset="0"/>
                        </a:rPr>
                        <a:t>82%</a:t>
                      </a:r>
                    </a:p>
                  </a:txBody>
                  <a:tcPr marL="276136" marR="276136" marT="138068" marB="138068"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DA39D">
                        <a:lumMod val="40000"/>
                        <a:lumOff val="60000"/>
                      </a:srgbClr>
                    </a:solidFill>
                  </a:tcPr>
                </a:tc>
                <a:tc>
                  <a:txBody>
                    <a:bodyPr/>
                    <a:lstStyle/>
                    <a:p>
                      <a:pPr algn="ctr"/>
                      <a:r>
                        <a:rPr lang="en-US" sz="2000" b="0" dirty="0">
                          <a:solidFill>
                            <a:schemeClr val="tx1"/>
                          </a:solidFill>
                          <a:latin typeface="Roboto Light" panose="02000000000000000000" pitchFamily="2" charset="0"/>
                          <a:ea typeface="Roboto Light" panose="02000000000000000000" pitchFamily="2" charset="0"/>
                          <a:cs typeface="Roboto" panose="02000000000000000000" pitchFamily="2" charset="0"/>
                        </a:rPr>
                        <a:t>92%</a:t>
                      </a:r>
                    </a:p>
                  </a:txBody>
                  <a:tcPr marL="276136" marR="276136" marT="138068" marB="138068"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DA39D">
                        <a:lumMod val="40000"/>
                        <a:lumOff val="60000"/>
                      </a:srgbClr>
                    </a:solidFill>
                  </a:tcPr>
                </a:tc>
                <a:extLst>
                  <a:ext uri="{0D108BD9-81ED-4DB2-BD59-A6C34878D82A}">
                    <a16:rowId xmlns:a16="http://schemas.microsoft.com/office/drawing/2014/main" val="10003"/>
                  </a:ext>
                </a:extLst>
              </a:tr>
              <a:tr h="457200">
                <a:tc>
                  <a:txBody>
                    <a:bodyPr/>
                    <a:lstStyle>
                      <a:lvl1pPr marL="0" algn="l" defTabSz="685800" rtl="0" eaLnBrk="1" latinLnBrk="0" hangingPunct="1">
                        <a:defRPr sz="1350" kern="1200">
                          <a:solidFill>
                            <a:schemeClr val="tx1"/>
                          </a:solidFill>
                          <a:latin typeface="Roboto"/>
                        </a:defRPr>
                      </a:lvl1pPr>
                      <a:lvl2pPr marL="342900" algn="l" defTabSz="685800" rtl="0" eaLnBrk="1" latinLnBrk="0" hangingPunct="1">
                        <a:defRPr sz="1350" kern="1200">
                          <a:solidFill>
                            <a:schemeClr val="tx1"/>
                          </a:solidFill>
                          <a:latin typeface="Roboto"/>
                        </a:defRPr>
                      </a:lvl2pPr>
                      <a:lvl3pPr marL="685800" algn="l" defTabSz="685800" rtl="0" eaLnBrk="1" latinLnBrk="0" hangingPunct="1">
                        <a:defRPr sz="1350" kern="1200">
                          <a:solidFill>
                            <a:schemeClr val="tx1"/>
                          </a:solidFill>
                          <a:latin typeface="Roboto"/>
                        </a:defRPr>
                      </a:lvl3pPr>
                      <a:lvl4pPr marL="1028700" algn="l" defTabSz="685800" rtl="0" eaLnBrk="1" latinLnBrk="0" hangingPunct="1">
                        <a:defRPr sz="1350" kern="1200">
                          <a:solidFill>
                            <a:schemeClr val="tx1"/>
                          </a:solidFill>
                          <a:latin typeface="Roboto"/>
                        </a:defRPr>
                      </a:lvl4pPr>
                      <a:lvl5pPr marL="1371600" algn="l" defTabSz="685800" rtl="0" eaLnBrk="1" latinLnBrk="0" hangingPunct="1">
                        <a:defRPr sz="1350" kern="1200">
                          <a:solidFill>
                            <a:schemeClr val="tx1"/>
                          </a:solidFill>
                          <a:latin typeface="Roboto"/>
                        </a:defRPr>
                      </a:lvl5pPr>
                      <a:lvl6pPr marL="1714500" algn="l" defTabSz="685800" rtl="0" eaLnBrk="1" latinLnBrk="0" hangingPunct="1">
                        <a:defRPr sz="1350" kern="1200">
                          <a:solidFill>
                            <a:schemeClr val="tx1"/>
                          </a:solidFill>
                          <a:latin typeface="Roboto"/>
                        </a:defRPr>
                      </a:lvl6pPr>
                      <a:lvl7pPr marL="2057400" algn="l" defTabSz="685800" rtl="0" eaLnBrk="1" latinLnBrk="0" hangingPunct="1">
                        <a:defRPr sz="1350" kern="1200">
                          <a:solidFill>
                            <a:schemeClr val="tx1"/>
                          </a:solidFill>
                          <a:latin typeface="Roboto"/>
                        </a:defRPr>
                      </a:lvl7pPr>
                      <a:lvl8pPr marL="2400300" algn="l" defTabSz="685800" rtl="0" eaLnBrk="1" latinLnBrk="0" hangingPunct="1">
                        <a:defRPr sz="1350" kern="1200">
                          <a:solidFill>
                            <a:schemeClr val="tx1"/>
                          </a:solidFill>
                          <a:latin typeface="Roboto"/>
                        </a:defRPr>
                      </a:lvl8pPr>
                      <a:lvl9pPr marL="2743200" algn="l" defTabSz="685800" rtl="0" eaLnBrk="1" latinLnBrk="0" hangingPunct="1">
                        <a:defRPr sz="1350" kern="1200">
                          <a:solidFill>
                            <a:schemeClr val="tx1"/>
                          </a:solidFill>
                          <a:latin typeface="Roboto"/>
                        </a:defRPr>
                      </a:lvl9pPr>
                    </a:lstStyle>
                    <a:p>
                      <a:r>
                        <a:rPr lang="en-US" sz="2000" b="1" dirty="0">
                          <a:solidFill>
                            <a:schemeClr val="bg1"/>
                          </a:solidFill>
                          <a:latin typeface="Roboto Light" panose="02000000000000000000" pitchFamily="2" charset="0"/>
                          <a:ea typeface="Roboto Light" panose="02000000000000000000" pitchFamily="2" charset="0"/>
                          <a:cs typeface="Roboto" panose="02000000000000000000" pitchFamily="2" charset="0"/>
                        </a:rPr>
                        <a:t>Refused</a:t>
                      </a:r>
                    </a:p>
                  </a:txBody>
                  <a:tcPr marL="276136" marR="276136" marT="138068" marB="138068"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DA39D">
                        <a:lumMod val="75000"/>
                      </a:srgbClr>
                    </a:solidFill>
                  </a:tcPr>
                </a:tc>
                <a:tc>
                  <a:txBody>
                    <a:bodyPr/>
                    <a:lstStyle>
                      <a:lvl1pPr marL="0" algn="l" defTabSz="685800" rtl="0" eaLnBrk="1" latinLnBrk="0" hangingPunct="1">
                        <a:defRPr sz="1350" kern="1200">
                          <a:solidFill>
                            <a:schemeClr val="tx1"/>
                          </a:solidFill>
                          <a:latin typeface="Roboto"/>
                        </a:defRPr>
                      </a:lvl1pPr>
                      <a:lvl2pPr marL="342900" algn="l" defTabSz="685800" rtl="0" eaLnBrk="1" latinLnBrk="0" hangingPunct="1">
                        <a:defRPr sz="1350" kern="1200">
                          <a:solidFill>
                            <a:schemeClr val="tx1"/>
                          </a:solidFill>
                          <a:latin typeface="Roboto"/>
                        </a:defRPr>
                      </a:lvl2pPr>
                      <a:lvl3pPr marL="685800" algn="l" defTabSz="685800" rtl="0" eaLnBrk="1" latinLnBrk="0" hangingPunct="1">
                        <a:defRPr sz="1350" kern="1200">
                          <a:solidFill>
                            <a:schemeClr val="tx1"/>
                          </a:solidFill>
                          <a:latin typeface="Roboto"/>
                        </a:defRPr>
                      </a:lvl3pPr>
                      <a:lvl4pPr marL="1028700" algn="l" defTabSz="685800" rtl="0" eaLnBrk="1" latinLnBrk="0" hangingPunct="1">
                        <a:defRPr sz="1350" kern="1200">
                          <a:solidFill>
                            <a:schemeClr val="tx1"/>
                          </a:solidFill>
                          <a:latin typeface="Roboto"/>
                        </a:defRPr>
                      </a:lvl4pPr>
                      <a:lvl5pPr marL="1371600" algn="l" defTabSz="685800" rtl="0" eaLnBrk="1" latinLnBrk="0" hangingPunct="1">
                        <a:defRPr sz="1350" kern="1200">
                          <a:solidFill>
                            <a:schemeClr val="tx1"/>
                          </a:solidFill>
                          <a:latin typeface="Roboto"/>
                        </a:defRPr>
                      </a:lvl5pPr>
                      <a:lvl6pPr marL="1714500" algn="l" defTabSz="685800" rtl="0" eaLnBrk="1" latinLnBrk="0" hangingPunct="1">
                        <a:defRPr sz="1350" kern="1200">
                          <a:solidFill>
                            <a:schemeClr val="tx1"/>
                          </a:solidFill>
                          <a:latin typeface="Roboto"/>
                        </a:defRPr>
                      </a:lvl6pPr>
                      <a:lvl7pPr marL="2057400" algn="l" defTabSz="685800" rtl="0" eaLnBrk="1" latinLnBrk="0" hangingPunct="1">
                        <a:defRPr sz="1350" kern="1200">
                          <a:solidFill>
                            <a:schemeClr val="tx1"/>
                          </a:solidFill>
                          <a:latin typeface="Roboto"/>
                        </a:defRPr>
                      </a:lvl7pPr>
                      <a:lvl8pPr marL="2400300" algn="l" defTabSz="685800" rtl="0" eaLnBrk="1" latinLnBrk="0" hangingPunct="1">
                        <a:defRPr sz="1350" kern="1200">
                          <a:solidFill>
                            <a:schemeClr val="tx1"/>
                          </a:solidFill>
                          <a:latin typeface="Roboto"/>
                        </a:defRPr>
                      </a:lvl8pPr>
                      <a:lvl9pPr marL="2743200" algn="l" defTabSz="685800" rtl="0" eaLnBrk="1" latinLnBrk="0" hangingPunct="1">
                        <a:defRPr sz="1350" kern="1200">
                          <a:solidFill>
                            <a:schemeClr val="tx1"/>
                          </a:solidFill>
                          <a:latin typeface="Roboto"/>
                        </a:defRPr>
                      </a:lvl9pPr>
                    </a:lstStyle>
                    <a:p>
                      <a:pPr algn="ctr"/>
                      <a:r>
                        <a:rPr lang="en-US" sz="2000" b="0" dirty="0">
                          <a:solidFill>
                            <a:schemeClr val="tx1"/>
                          </a:solidFill>
                          <a:latin typeface="Roboto Light" panose="02000000000000000000" pitchFamily="2" charset="0"/>
                          <a:ea typeface="Roboto Light" panose="02000000000000000000" pitchFamily="2" charset="0"/>
                          <a:cs typeface="Roboto" panose="02000000000000000000" pitchFamily="2" charset="0"/>
                        </a:rPr>
                        <a:t>18%</a:t>
                      </a:r>
                    </a:p>
                  </a:txBody>
                  <a:tcPr marL="276136" marR="276136" marT="138068" marB="138068"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0" dirty="0">
                          <a:solidFill>
                            <a:schemeClr val="tx1"/>
                          </a:solidFill>
                          <a:latin typeface="Roboto Light" panose="02000000000000000000" pitchFamily="2" charset="0"/>
                          <a:ea typeface="Roboto Light" panose="02000000000000000000" pitchFamily="2" charset="0"/>
                          <a:cs typeface="Roboto" panose="02000000000000000000" pitchFamily="2" charset="0"/>
                        </a:rPr>
                        <a:t>8%</a:t>
                      </a:r>
                    </a:p>
                  </a:txBody>
                  <a:tcPr marL="276136" marR="276136" marT="138068" marB="138068"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81AFBBFB-7E6E-44CB-8373-31F8BC5FF1F5}"/>
              </a:ext>
            </a:extLst>
          </p:cNvPr>
          <p:cNvSpPr txBox="1"/>
          <p:nvPr/>
        </p:nvSpPr>
        <p:spPr>
          <a:xfrm>
            <a:off x="1710354" y="5847474"/>
            <a:ext cx="7143750" cy="400110"/>
          </a:xfrm>
          <a:prstGeom prst="rect">
            <a:avLst/>
          </a:prstGeom>
          <a:noFill/>
        </p:spPr>
        <p:txBody>
          <a:bodyPr wrap="square" rtlCol="0">
            <a:spAutoFit/>
          </a:bodyPr>
          <a:lstStyle/>
          <a:p>
            <a:r>
              <a:rPr lang="en-US" sz="2000" dirty="0">
                <a:latin typeface="Roboto Light" panose="02000000000000000000" pitchFamily="2" charset="0"/>
                <a:ea typeface="Roboto Light" panose="02000000000000000000" pitchFamily="2" charset="0"/>
              </a:rPr>
              <a:t>*Round 4 remote data collection is still ongoing</a:t>
            </a:r>
          </a:p>
        </p:txBody>
      </p:sp>
      <p:sp>
        <p:nvSpPr>
          <p:cNvPr id="6" name="TextBox 5">
            <a:extLst>
              <a:ext uri="{FF2B5EF4-FFF2-40B4-BE49-F238E27FC236}">
                <a16:creationId xmlns:a16="http://schemas.microsoft.com/office/drawing/2014/main" id="{D231A1D4-5355-45A8-BDFA-8B6DFAB6454C}"/>
              </a:ext>
            </a:extLst>
          </p:cNvPr>
          <p:cNvSpPr txBox="1"/>
          <p:nvPr/>
        </p:nvSpPr>
        <p:spPr>
          <a:xfrm>
            <a:off x="974817" y="1406009"/>
            <a:ext cx="8464457" cy="523220"/>
          </a:xfrm>
          <a:prstGeom prst="rect">
            <a:avLst/>
          </a:prstGeom>
          <a:noFill/>
        </p:spPr>
        <p:txBody>
          <a:bodyPr wrap="square">
            <a:spAutoFit/>
          </a:bodyPr>
          <a:lstStyle/>
          <a:p>
            <a:r>
              <a:rPr lang="en-US" sz="2800" dirty="0">
                <a:latin typeface="Roboto Light" panose="02000000000000000000" pitchFamily="2" charset="0"/>
                <a:ea typeface="Roboto Light" panose="02000000000000000000" pitchFamily="2" charset="0"/>
              </a:rPr>
              <a:t>BioBox preliminary consent rate from R4*</a:t>
            </a:r>
          </a:p>
        </p:txBody>
      </p:sp>
    </p:spTree>
    <p:extLst>
      <p:ext uri="{BB962C8B-B14F-4D97-AF65-F5344CB8AC3E}">
        <p14:creationId xmlns:p14="http://schemas.microsoft.com/office/powerpoint/2010/main" val="1456464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974818" y="9144"/>
            <a:ext cx="6119008" cy="548640"/>
          </a:xfrm>
        </p:spPr>
        <p:txBody>
          <a:bodyPr/>
          <a:lstStyle/>
          <a:p>
            <a:r>
              <a:rPr lang="en-US" dirty="0"/>
              <a:t>Round 4 biobox results</a:t>
            </a:r>
          </a:p>
        </p:txBody>
      </p:sp>
      <p:graphicFrame>
        <p:nvGraphicFramePr>
          <p:cNvPr id="4" name="Content Placeholder 12">
            <a:extLst>
              <a:ext uri="{FF2B5EF4-FFF2-40B4-BE49-F238E27FC236}">
                <a16:creationId xmlns:a16="http://schemas.microsoft.com/office/drawing/2014/main" id="{409DB317-F9C6-7044-9E3D-FE41ACB5B59B}"/>
              </a:ext>
            </a:extLst>
          </p:cNvPr>
          <p:cNvGraphicFramePr>
            <a:graphicFrameLocks/>
          </p:cNvGraphicFramePr>
          <p:nvPr>
            <p:extLst>
              <p:ext uri="{D42A27DB-BD31-4B8C-83A1-F6EECF244321}">
                <p14:modId xmlns:p14="http://schemas.microsoft.com/office/powerpoint/2010/main" val="3018506394"/>
              </p:ext>
            </p:extLst>
          </p:nvPr>
        </p:nvGraphicFramePr>
        <p:xfrm>
          <a:off x="974818" y="2488162"/>
          <a:ext cx="8795906" cy="2047608"/>
        </p:xfrm>
        <a:graphic>
          <a:graphicData uri="http://schemas.openxmlformats.org/drawingml/2006/table">
            <a:tbl>
              <a:tblPr firstRow="1" bandRow="1"/>
              <a:tblGrid>
                <a:gridCol w="3051170">
                  <a:extLst>
                    <a:ext uri="{9D8B030D-6E8A-4147-A177-3AD203B41FA5}">
                      <a16:colId xmlns:a16="http://schemas.microsoft.com/office/drawing/2014/main" val="20000"/>
                    </a:ext>
                  </a:extLst>
                </a:gridCol>
                <a:gridCol w="2872368">
                  <a:extLst>
                    <a:ext uri="{9D8B030D-6E8A-4147-A177-3AD203B41FA5}">
                      <a16:colId xmlns:a16="http://schemas.microsoft.com/office/drawing/2014/main" val="20001"/>
                    </a:ext>
                  </a:extLst>
                </a:gridCol>
                <a:gridCol w="2872368">
                  <a:extLst>
                    <a:ext uri="{9D8B030D-6E8A-4147-A177-3AD203B41FA5}">
                      <a16:colId xmlns:a16="http://schemas.microsoft.com/office/drawing/2014/main" val="1521075009"/>
                    </a:ext>
                  </a:extLst>
                </a:gridCol>
              </a:tblGrid>
              <a:tr h="0">
                <a:tc>
                  <a:txBody>
                    <a:bodyPr/>
                    <a:lstStyle>
                      <a:lvl1pPr marL="0" algn="l" defTabSz="685800" rtl="0" eaLnBrk="1" latinLnBrk="0" hangingPunct="1">
                        <a:defRPr sz="1350" kern="1200">
                          <a:solidFill>
                            <a:schemeClr val="tx1"/>
                          </a:solidFill>
                          <a:latin typeface="Roboto"/>
                        </a:defRPr>
                      </a:lvl1pPr>
                      <a:lvl2pPr marL="342900" algn="l" defTabSz="685800" rtl="0" eaLnBrk="1" latinLnBrk="0" hangingPunct="1">
                        <a:defRPr sz="1350" kern="1200">
                          <a:solidFill>
                            <a:schemeClr val="tx1"/>
                          </a:solidFill>
                          <a:latin typeface="Roboto"/>
                        </a:defRPr>
                      </a:lvl2pPr>
                      <a:lvl3pPr marL="685800" algn="l" defTabSz="685800" rtl="0" eaLnBrk="1" latinLnBrk="0" hangingPunct="1">
                        <a:defRPr sz="1350" kern="1200">
                          <a:solidFill>
                            <a:schemeClr val="tx1"/>
                          </a:solidFill>
                          <a:latin typeface="Roboto"/>
                        </a:defRPr>
                      </a:lvl3pPr>
                      <a:lvl4pPr marL="1028700" algn="l" defTabSz="685800" rtl="0" eaLnBrk="1" latinLnBrk="0" hangingPunct="1">
                        <a:defRPr sz="1350" kern="1200">
                          <a:solidFill>
                            <a:schemeClr val="tx1"/>
                          </a:solidFill>
                          <a:latin typeface="Roboto"/>
                        </a:defRPr>
                      </a:lvl4pPr>
                      <a:lvl5pPr marL="1371600" algn="l" defTabSz="685800" rtl="0" eaLnBrk="1" latinLnBrk="0" hangingPunct="1">
                        <a:defRPr sz="1350" kern="1200">
                          <a:solidFill>
                            <a:schemeClr val="tx1"/>
                          </a:solidFill>
                          <a:latin typeface="Roboto"/>
                        </a:defRPr>
                      </a:lvl5pPr>
                      <a:lvl6pPr marL="1714500" algn="l" defTabSz="685800" rtl="0" eaLnBrk="1" latinLnBrk="0" hangingPunct="1">
                        <a:defRPr sz="1350" kern="1200">
                          <a:solidFill>
                            <a:schemeClr val="tx1"/>
                          </a:solidFill>
                          <a:latin typeface="Roboto"/>
                        </a:defRPr>
                      </a:lvl6pPr>
                      <a:lvl7pPr marL="2057400" algn="l" defTabSz="685800" rtl="0" eaLnBrk="1" latinLnBrk="0" hangingPunct="1">
                        <a:defRPr sz="1350" kern="1200">
                          <a:solidFill>
                            <a:schemeClr val="tx1"/>
                          </a:solidFill>
                          <a:latin typeface="Roboto"/>
                        </a:defRPr>
                      </a:lvl7pPr>
                      <a:lvl8pPr marL="2400300" algn="l" defTabSz="685800" rtl="0" eaLnBrk="1" latinLnBrk="0" hangingPunct="1">
                        <a:defRPr sz="1350" kern="1200">
                          <a:solidFill>
                            <a:schemeClr val="tx1"/>
                          </a:solidFill>
                          <a:latin typeface="Roboto"/>
                        </a:defRPr>
                      </a:lvl8pPr>
                      <a:lvl9pPr marL="2743200" algn="l" defTabSz="685800" rtl="0" eaLnBrk="1" latinLnBrk="0" hangingPunct="1">
                        <a:defRPr sz="1350" kern="1200">
                          <a:solidFill>
                            <a:schemeClr val="tx1"/>
                          </a:solidFill>
                          <a:latin typeface="Roboto"/>
                        </a:defRPr>
                      </a:lvl9pPr>
                    </a:lstStyle>
                    <a:p>
                      <a:endParaRPr lang="en-US" sz="2000" b="1" dirty="0">
                        <a:solidFill>
                          <a:schemeClr val="bg1"/>
                        </a:solidFill>
                        <a:latin typeface="Roboto Light" panose="02000000000000000000" pitchFamily="2" charset="0"/>
                        <a:ea typeface="Roboto Light" panose="02000000000000000000" pitchFamily="2" charset="0"/>
                        <a:cs typeface="Roboto" panose="02000000000000000000" pitchFamily="2" charset="0"/>
                      </a:endParaRPr>
                    </a:p>
                  </a:txBody>
                  <a:tcPr marL="276136" marR="276136" marT="138068" marB="138068"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C712E"/>
                    </a:solidFill>
                  </a:tcPr>
                </a:tc>
                <a:tc>
                  <a:txBody>
                    <a:bodyPr/>
                    <a:lstStyle>
                      <a:lvl1pPr marL="0" algn="l" defTabSz="685800" rtl="0" eaLnBrk="1" latinLnBrk="0" hangingPunct="1">
                        <a:defRPr sz="1350" kern="1200">
                          <a:solidFill>
                            <a:schemeClr val="tx1"/>
                          </a:solidFill>
                          <a:latin typeface="Roboto"/>
                        </a:defRPr>
                      </a:lvl1pPr>
                      <a:lvl2pPr marL="342900" algn="l" defTabSz="685800" rtl="0" eaLnBrk="1" latinLnBrk="0" hangingPunct="1">
                        <a:defRPr sz="1350" kern="1200">
                          <a:solidFill>
                            <a:schemeClr val="tx1"/>
                          </a:solidFill>
                          <a:latin typeface="Roboto"/>
                        </a:defRPr>
                      </a:lvl2pPr>
                      <a:lvl3pPr marL="685800" algn="l" defTabSz="685800" rtl="0" eaLnBrk="1" latinLnBrk="0" hangingPunct="1">
                        <a:defRPr sz="1350" kern="1200">
                          <a:solidFill>
                            <a:schemeClr val="tx1"/>
                          </a:solidFill>
                          <a:latin typeface="Roboto"/>
                        </a:defRPr>
                      </a:lvl3pPr>
                      <a:lvl4pPr marL="1028700" algn="l" defTabSz="685800" rtl="0" eaLnBrk="1" latinLnBrk="0" hangingPunct="1">
                        <a:defRPr sz="1350" kern="1200">
                          <a:solidFill>
                            <a:schemeClr val="tx1"/>
                          </a:solidFill>
                          <a:latin typeface="Roboto"/>
                        </a:defRPr>
                      </a:lvl4pPr>
                      <a:lvl5pPr marL="1371600" algn="l" defTabSz="685800" rtl="0" eaLnBrk="1" latinLnBrk="0" hangingPunct="1">
                        <a:defRPr sz="1350" kern="1200">
                          <a:solidFill>
                            <a:schemeClr val="tx1"/>
                          </a:solidFill>
                          <a:latin typeface="Roboto"/>
                        </a:defRPr>
                      </a:lvl5pPr>
                      <a:lvl6pPr marL="1714500" algn="l" defTabSz="685800" rtl="0" eaLnBrk="1" latinLnBrk="0" hangingPunct="1">
                        <a:defRPr sz="1350" kern="1200">
                          <a:solidFill>
                            <a:schemeClr val="tx1"/>
                          </a:solidFill>
                          <a:latin typeface="Roboto"/>
                        </a:defRPr>
                      </a:lvl6pPr>
                      <a:lvl7pPr marL="2057400" algn="l" defTabSz="685800" rtl="0" eaLnBrk="1" latinLnBrk="0" hangingPunct="1">
                        <a:defRPr sz="1350" kern="1200">
                          <a:solidFill>
                            <a:schemeClr val="tx1"/>
                          </a:solidFill>
                          <a:latin typeface="Roboto"/>
                        </a:defRPr>
                      </a:lvl7pPr>
                      <a:lvl8pPr marL="2400300" algn="l" defTabSz="685800" rtl="0" eaLnBrk="1" latinLnBrk="0" hangingPunct="1">
                        <a:defRPr sz="1350" kern="1200">
                          <a:solidFill>
                            <a:schemeClr val="tx1"/>
                          </a:solidFill>
                          <a:latin typeface="Roboto"/>
                        </a:defRPr>
                      </a:lvl8pPr>
                      <a:lvl9pPr marL="2743200" algn="l" defTabSz="685800" rtl="0" eaLnBrk="1" latinLnBrk="0" hangingPunct="1">
                        <a:defRPr sz="1350" kern="1200">
                          <a:solidFill>
                            <a:schemeClr val="tx1"/>
                          </a:solidFill>
                          <a:latin typeface="Roboto"/>
                        </a:defRPr>
                      </a:lvl9pPr>
                    </a:lstStyle>
                    <a:p>
                      <a:pPr algn="ctr"/>
                      <a:r>
                        <a:rPr lang="en-US" sz="2000" b="1" dirty="0">
                          <a:solidFill>
                            <a:schemeClr val="bg1"/>
                          </a:solidFill>
                          <a:latin typeface="Roboto Light" panose="02000000000000000000" pitchFamily="2" charset="0"/>
                          <a:ea typeface="Roboto Light" panose="02000000000000000000" pitchFamily="2" charset="0"/>
                          <a:cs typeface="Roboto" panose="02000000000000000000" pitchFamily="2" charset="0"/>
                        </a:rPr>
                        <a:t>BioBox %</a:t>
                      </a:r>
                    </a:p>
                    <a:p>
                      <a:pPr algn="ctr"/>
                      <a:r>
                        <a:rPr lang="en-US" sz="2000" b="1" dirty="0">
                          <a:solidFill>
                            <a:schemeClr val="bg1"/>
                          </a:solidFill>
                          <a:latin typeface="Roboto Light" panose="02000000000000000000" pitchFamily="2" charset="0"/>
                          <a:ea typeface="Roboto Light" panose="02000000000000000000" pitchFamily="2" charset="0"/>
                          <a:cs typeface="Roboto" panose="02000000000000000000" pitchFamily="2" charset="0"/>
                        </a:rPr>
                        <a:t> (n=1300)</a:t>
                      </a:r>
                    </a:p>
                  </a:txBody>
                  <a:tcPr marL="276136" marR="276136" marT="138068" marB="138068"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C712E"/>
                    </a:solidFill>
                  </a:tcPr>
                </a:tc>
                <a:tc>
                  <a:txBody>
                    <a:bodyPr/>
                    <a:lstStyle/>
                    <a:p>
                      <a:pPr algn="ctr"/>
                      <a:r>
                        <a:rPr lang="en-US" sz="2000" b="1" dirty="0">
                          <a:solidFill>
                            <a:schemeClr val="bg1"/>
                          </a:solidFill>
                          <a:latin typeface="Roboto Light" panose="02000000000000000000" pitchFamily="2" charset="0"/>
                          <a:ea typeface="Roboto Light" panose="02000000000000000000" pitchFamily="2" charset="0"/>
                          <a:cs typeface="Roboto" panose="02000000000000000000" pitchFamily="2" charset="0"/>
                        </a:rPr>
                        <a:t>Tasso %</a:t>
                      </a:r>
                    </a:p>
                    <a:p>
                      <a:pPr algn="ctr"/>
                      <a:r>
                        <a:rPr lang="en-US" sz="2000" b="1" dirty="0">
                          <a:solidFill>
                            <a:schemeClr val="bg1"/>
                          </a:solidFill>
                          <a:latin typeface="Roboto Light" panose="02000000000000000000" pitchFamily="2" charset="0"/>
                          <a:ea typeface="Roboto Light" panose="02000000000000000000" pitchFamily="2" charset="0"/>
                          <a:cs typeface="Roboto" panose="02000000000000000000" pitchFamily="2" charset="0"/>
                        </a:rPr>
                        <a:t>(n=280)</a:t>
                      </a:r>
                    </a:p>
                  </a:txBody>
                  <a:tcPr marL="276136" marR="276136" marT="138068" marB="138068"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C712E"/>
                    </a:solidFill>
                  </a:tcPr>
                </a:tc>
                <a:extLst>
                  <a:ext uri="{0D108BD9-81ED-4DB2-BD59-A6C34878D82A}">
                    <a16:rowId xmlns:a16="http://schemas.microsoft.com/office/drawing/2014/main" val="10000"/>
                  </a:ext>
                </a:extLst>
              </a:tr>
              <a:tr h="457200">
                <a:tc>
                  <a:txBody>
                    <a:bodyPr/>
                    <a:lstStyle>
                      <a:lvl1pPr marL="0" algn="l" defTabSz="685800" rtl="0" eaLnBrk="1" latinLnBrk="0" hangingPunct="1">
                        <a:defRPr sz="1350" kern="1200">
                          <a:solidFill>
                            <a:schemeClr val="tx1"/>
                          </a:solidFill>
                          <a:latin typeface="Roboto"/>
                        </a:defRPr>
                      </a:lvl1pPr>
                      <a:lvl2pPr marL="342900" algn="l" defTabSz="685800" rtl="0" eaLnBrk="1" latinLnBrk="0" hangingPunct="1">
                        <a:defRPr sz="1350" kern="1200">
                          <a:solidFill>
                            <a:schemeClr val="tx1"/>
                          </a:solidFill>
                          <a:latin typeface="Roboto"/>
                        </a:defRPr>
                      </a:lvl2pPr>
                      <a:lvl3pPr marL="685800" algn="l" defTabSz="685800" rtl="0" eaLnBrk="1" latinLnBrk="0" hangingPunct="1">
                        <a:defRPr sz="1350" kern="1200">
                          <a:solidFill>
                            <a:schemeClr val="tx1"/>
                          </a:solidFill>
                          <a:latin typeface="Roboto"/>
                        </a:defRPr>
                      </a:lvl3pPr>
                      <a:lvl4pPr marL="1028700" algn="l" defTabSz="685800" rtl="0" eaLnBrk="1" latinLnBrk="0" hangingPunct="1">
                        <a:defRPr sz="1350" kern="1200">
                          <a:solidFill>
                            <a:schemeClr val="tx1"/>
                          </a:solidFill>
                          <a:latin typeface="Roboto"/>
                        </a:defRPr>
                      </a:lvl4pPr>
                      <a:lvl5pPr marL="1371600" algn="l" defTabSz="685800" rtl="0" eaLnBrk="1" latinLnBrk="0" hangingPunct="1">
                        <a:defRPr sz="1350" kern="1200">
                          <a:solidFill>
                            <a:schemeClr val="tx1"/>
                          </a:solidFill>
                          <a:latin typeface="Roboto"/>
                        </a:defRPr>
                      </a:lvl5pPr>
                      <a:lvl6pPr marL="1714500" algn="l" defTabSz="685800" rtl="0" eaLnBrk="1" latinLnBrk="0" hangingPunct="1">
                        <a:defRPr sz="1350" kern="1200">
                          <a:solidFill>
                            <a:schemeClr val="tx1"/>
                          </a:solidFill>
                          <a:latin typeface="Roboto"/>
                        </a:defRPr>
                      </a:lvl6pPr>
                      <a:lvl7pPr marL="2057400" algn="l" defTabSz="685800" rtl="0" eaLnBrk="1" latinLnBrk="0" hangingPunct="1">
                        <a:defRPr sz="1350" kern="1200">
                          <a:solidFill>
                            <a:schemeClr val="tx1"/>
                          </a:solidFill>
                          <a:latin typeface="Roboto"/>
                        </a:defRPr>
                      </a:lvl7pPr>
                      <a:lvl8pPr marL="2400300" algn="l" defTabSz="685800" rtl="0" eaLnBrk="1" latinLnBrk="0" hangingPunct="1">
                        <a:defRPr sz="1350" kern="1200">
                          <a:solidFill>
                            <a:schemeClr val="tx1"/>
                          </a:solidFill>
                          <a:latin typeface="Roboto"/>
                        </a:defRPr>
                      </a:lvl8pPr>
                      <a:lvl9pPr marL="2743200" algn="l" defTabSz="685800" rtl="0" eaLnBrk="1" latinLnBrk="0" hangingPunct="1">
                        <a:defRPr sz="1350" kern="1200">
                          <a:solidFill>
                            <a:schemeClr val="tx1"/>
                          </a:solidFill>
                          <a:latin typeface="Roboto"/>
                        </a:defRPr>
                      </a:lvl9pPr>
                    </a:lstStyle>
                    <a:p>
                      <a:r>
                        <a:rPr lang="en-US" sz="2000" b="1" dirty="0">
                          <a:solidFill>
                            <a:schemeClr val="bg1"/>
                          </a:solidFill>
                          <a:latin typeface="Roboto Light" panose="02000000000000000000" pitchFamily="2" charset="0"/>
                          <a:ea typeface="Roboto Light" panose="02000000000000000000" pitchFamily="2" charset="0"/>
                          <a:cs typeface="Roboto" panose="02000000000000000000" pitchFamily="2" charset="0"/>
                        </a:rPr>
                        <a:t>Returned</a:t>
                      </a:r>
                    </a:p>
                  </a:txBody>
                  <a:tcPr marL="276136" marR="276136" marT="138068" marB="138068"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DA39D">
                        <a:lumMod val="75000"/>
                      </a:srgbClr>
                    </a:solidFill>
                  </a:tcPr>
                </a:tc>
                <a:tc>
                  <a:txBody>
                    <a:bodyPr/>
                    <a:lstStyle>
                      <a:lvl1pPr marL="0" algn="l" defTabSz="685800" rtl="0" eaLnBrk="1" latinLnBrk="0" hangingPunct="1">
                        <a:defRPr sz="1350" kern="1200">
                          <a:solidFill>
                            <a:schemeClr val="tx1"/>
                          </a:solidFill>
                          <a:latin typeface="Roboto"/>
                        </a:defRPr>
                      </a:lvl1pPr>
                      <a:lvl2pPr marL="342900" algn="l" defTabSz="685800" rtl="0" eaLnBrk="1" latinLnBrk="0" hangingPunct="1">
                        <a:defRPr sz="1350" kern="1200">
                          <a:solidFill>
                            <a:schemeClr val="tx1"/>
                          </a:solidFill>
                          <a:latin typeface="Roboto"/>
                        </a:defRPr>
                      </a:lvl2pPr>
                      <a:lvl3pPr marL="685800" algn="l" defTabSz="685800" rtl="0" eaLnBrk="1" latinLnBrk="0" hangingPunct="1">
                        <a:defRPr sz="1350" kern="1200">
                          <a:solidFill>
                            <a:schemeClr val="tx1"/>
                          </a:solidFill>
                          <a:latin typeface="Roboto"/>
                        </a:defRPr>
                      </a:lvl3pPr>
                      <a:lvl4pPr marL="1028700" algn="l" defTabSz="685800" rtl="0" eaLnBrk="1" latinLnBrk="0" hangingPunct="1">
                        <a:defRPr sz="1350" kern="1200">
                          <a:solidFill>
                            <a:schemeClr val="tx1"/>
                          </a:solidFill>
                          <a:latin typeface="Roboto"/>
                        </a:defRPr>
                      </a:lvl4pPr>
                      <a:lvl5pPr marL="1371600" algn="l" defTabSz="685800" rtl="0" eaLnBrk="1" latinLnBrk="0" hangingPunct="1">
                        <a:defRPr sz="1350" kern="1200">
                          <a:solidFill>
                            <a:schemeClr val="tx1"/>
                          </a:solidFill>
                          <a:latin typeface="Roboto"/>
                        </a:defRPr>
                      </a:lvl5pPr>
                      <a:lvl6pPr marL="1714500" algn="l" defTabSz="685800" rtl="0" eaLnBrk="1" latinLnBrk="0" hangingPunct="1">
                        <a:defRPr sz="1350" kern="1200">
                          <a:solidFill>
                            <a:schemeClr val="tx1"/>
                          </a:solidFill>
                          <a:latin typeface="Roboto"/>
                        </a:defRPr>
                      </a:lvl6pPr>
                      <a:lvl7pPr marL="2057400" algn="l" defTabSz="685800" rtl="0" eaLnBrk="1" latinLnBrk="0" hangingPunct="1">
                        <a:defRPr sz="1350" kern="1200">
                          <a:solidFill>
                            <a:schemeClr val="tx1"/>
                          </a:solidFill>
                          <a:latin typeface="Roboto"/>
                        </a:defRPr>
                      </a:lvl7pPr>
                      <a:lvl8pPr marL="2400300" algn="l" defTabSz="685800" rtl="0" eaLnBrk="1" latinLnBrk="0" hangingPunct="1">
                        <a:defRPr sz="1350" kern="1200">
                          <a:solidFill>
                            <a:schemeClr val="tx1"/>
                          </a:solidFill>
                          <a:latin typeface="Roboto"/>
                        </a:defRPr>
                      </a:lvl8pPr>
                      <a:lvl9pPr marL="2743200" algn="l" defTabSz="685800" rtl="0" eaLnBrk="1" latinLnBrk="0" hangingPunct="1">
                        <a:defRPr sz="1350" kern="1200">
                          <a:solidFill>
                            <a:schemeClr val="tx1"/>
                          </a:solidFill>
                          <a:latin typeface="Roboto"/>
                        </a:defRPr>
                      </a:lvl9pPr>
                    </a:lstStyle>
                    <a:p>
                      <a:pPr algn="ctr"/>
                      <a:r>
                        <a:rPr lang="en-US" sz="2000" b="0" dirty="0">
                          <a:solidFill>
                            <a:schemeClr val="tx1"/>
                          </a:solidFill>
                          <a:latin typeface="Roboto Light" panose="02000000000000000000" pitchFamily="2" charset="0"/>
                          <a:ea typeface="Roboto Light" panose="02000000000000000000" pitchFamily="2" charset="0"/>
                          <a:cs typeface="Roboto" panose="02000000000000000000" pitchFamily="2" charset="0"/>
                        </a:rPr>
                        <a:t>84%</a:t>
                      </a:r>
                    </a:p>
                  </a:txBody>
                  <a:tcPr marL="276136" marR="276136" marT="138068" marB="138068"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DA39D">
                        <a:lumMod val="40000"/>
                        <a:lumOff val="60000"/>
                      </a:srgbClr>
                    </a:solidFill>
                  </a:tcPr>
                </a:tc>
                <a:tc>
                  <a:txBody>
                    <a:bodyPr/>
                    <a:lstStyle/>
                    <a:p>
                      <a:pPr algn="ctr"/>
                      <a:r>
                        <a:rPr lang="en-US" sz="2000" b="0" dirty="0">
                          <a:solidFill>
                            <a:schemeClr val="tx1"/>
                          </a:solidFill>
                          <a:latin typeface="Roboto Light" panose="02000000000000000000" pitchFamily="2" charset="0"/>
                          <a:ea typeface="Roboto Light" panose="02000000000000000000" pitchFamily="2" charset="0"/>
                          <a:cs typeface="Roboto" panose="02000000000000000000" pitchFamily="2" charset="0"/>
                        </a:rPr>
                        <a:t>93%</a:t>
                      </a:r>
                    </a:p>
                  </a:txBody>
                  <a:tcPr marL="276136" marR="276136" marT="138068" marB="138068"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DA39D">
                        <a:lumMod val="40000"/>
                        <a:lumOff val="60000"/>
                      </a:srgbClr>
                    </a:solidFill>
                  </a:tcPr>
                </a:tc>
                <a:extLst>
                  <a:ext uri="{0D108BD9-81ED-4DB2-BD59-A6C34878D82A}">
                    <a16:rowId xmlns:a16="http://schemas.microsoft.com/office/drawing/2014/main" val="10003"/>
                  </a:ext>
                </a:extLst>
              </a:tr>
              <a:tr h="457200">
                <a:tc>
                  <a:txBody>
                    <a:bodyPr/>
                    <a:lstStyle>
                      <a:lvl1pPr marL="0" algn="l" defTabSz="685800" rtl="0" eaLnBrk="1" latinLnBrk="0" hangingPunct="1">
                        <a:defRPr sz="1350" kern="1200">
                          <a:solidFill>
                            <a:schemeClr val="tx1"/>
                          </a:solidFill>
                          <a:latin typeface="Roboto"/>
                        </a:defRPr>
                      </a:lvl1pPr>
                      <a:lvl2pPr marL="342900" algn="l" defTabSz="685800" rtl="0" eaLnBrk="1" latinLnBrk="0" hangingPunct="1">
                        <a:defRPr sz="1350" kern="1200">
                          <a:solidFill>
                            <a:schemeClr val="tx1"/>
                          </a:solidFill>
                          <a:latin typeface="Roboto"/>
                        </a:defRPr>
                      </a:lvl2pPr>
                      <a:lvl3pPr marL="685800" algn="l" defTabSz="685800" rtl="0" eaLnBrk="1" latinLnBrk="0" hangingPunct="1">
                        <a:defRPr sz="1350" kern="1200">
                          <a:solidFill>
                            <a:schemeClr val="tx1"/>
                          </a:solidFill>
                          <a:latin typeface="Roboto"/>
                        </a:defRPr>
                      </a:lvl3pPr>
                      <a:lvl4pPr marL="1028700" algn="l" defTabSz="685800" rtl="0" eaLnBrk="1" latinLnBrk="0" hangingPunct="1">
                        <a:defRPr sz="1350" kern="1200">
                          <a:solidFill>
                            <a:schemeClr val="tx1"/>
                          </a:solidFill>
                          <a:latin typeface="Roboto"/>
                        </a:defRPr>
                      </a:lvl4pPr>
                      <a:lvl5pPr marL="1371600" algn="l" defTabSz="685800" rtl="0" eaLnBrk="1" latinLnBrk="0" hangingPunct="1">
                        <a:defRPr sz="1350" kern="1200">
                          <a:solidFill>
                            <a:schemeClr val="tx1"/>
                          </a:solidFill>
                          <a:latin typeface="Roboto"/>
                        </a:defRPr>
                      </a:lvl5pPr>
                      <a:lvl6pPr marL="1714500" algn="l" defTabSz="685800" rtl="0" eaLnBrk="1" latinLnBrk="0" hangingPunct="1">
                        <a:defRPr sz="1350" kern="1200">
                          <a:solidFill>
                            <a:schemeClr val="tx1"/>
                          </a:solidFill>
                          <a:latin typeface="Roboto"/>
                        </a:defRPr>
                      </a:lvl6pPr>
                      <a:lvl7pPr marL="2057400" algn="l" defTabSz="685800" rtl="0" eaLnBrk="1" latinLnBrk="0" hangingPunct="1">
                        <a:defRPr sz="1350" kern="1200">
                          <a:solidFill>
                            <a:schemeClr val="tx1"/>
                          </a:solidFill>
                          <a:latin typeface="Roboto"/>
                        </a:defRPr>
                      </a:lvl7pPr>
                      <a:lvl8pPr marL="2400300" algn="l" defTabSz="685800" rtl="0" eaLnBrk="1" latinLnBrk="0" hangingPunct="1">
                        <a:defRPr sz="1350" kern="1200">
                          <a:solidFill>
                            <a:schemeClr val="tx1"/>
                          </a:solidFill>
                          <a:latin typeface="Roboto"/>
                        </a:defRPr>
                      </a:lvl8pPr>
                      <a:lvl9pPr marL="2743200" algn="l" defTabSz="685800" rtl="0" eaLnBrk="1" latinLnBrk="0" hangingPunct="1">
                        <a:defRPr sz="1350" kern="1200">
                          <a:solidFill>
                            <a:schemeClr val="tx1"/>
                          </a:solidFill>
                          <a:latin typeface="Roboto"/>
                        </a:defRPr>
                      </a:lvl9pPr>
                    </a:lstStyle>
                    <a:p>
                      <a:r>
                        <a:rPr lang="en-US" sz="2000" b="1" dirty="0">
                          <a:solidFill>
                            <a:schemeClr val="bg1"/>
                          </a:solidFill>
                          <a:latin typeface="Roboto Light" panose="02000000000000000000" pitchFamily="2" charset="0"/>
                          <a:ea typeface="Roboto Light" panose="02000000000000000000" pitchFamily="2" charset="0"/>
                          <a:cs typeface="Roboto" panose="02000000000000000000" pitchFamily="2" charset="0"/>
                        </a:rPr>
                        <a:t>Did not Return</a:t>
                      </a:r>
                    </a:p>
                  </a:txBody>
                  <a:tcPr marL="276136" marR="276136" marT="138068" marB="138068"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DA39D">
                        <a:lumMod val="75000"/>
                      </a:srgbClr>
                    </a:solidFill>
                  </a:tcPr>
                </a:tc>
                <a:tc>
                  <a:txBody>
                    <a:bodyPr/>
                    <a:lstStyle>
                      <a:lvl1pPr marL="0" algn="l" defTabSz="685800" rtl="0" eaLnBrk="1" latinLnBrk="0" hangingPunct="1">
                        <a:defRPr sz="1350" kern="1200">
                          <a:solidFill>
                            <a:schemeClr val="tx1"/>
                          </a:solidFill>
                          <a:latin typeface="Roboto"/>
                        </a:defRPr>
                      </a:lvl1pPr>
                      <a:lvl2pPr marL="342900" algn="l" defTabSz="685800" rtl="0" eaLnBrk="1" latinLnBrk="0" hangingPunct="1">
                        <a:defRPr sz="1350" kern="1200">
                          <a:solidFill>
                            <a:schemeClr val="tx1"/>
                          </a:solidFill>
                          <a:latin typeface="Roboto"/>
                        </a:defRPr>
                      </a:lvl2pPr>
                      <a:lvl3pPr marL="685800" algn="l" defTabSz="685800" rtl="0" eaLnBrk="1" latinLnBrk="0" hangingPunct="1">
                        <a:defRPr sz="1350" kern="1200">
                          <a:solidFill>
                            <a:schemeClr val="tx1"/>
                          </a:solidFill>
                          <a:latin typeface="Roboto"/>
                        </a:defRPr>
                      </a:lvl3pPr>
                      <a:lvl4pPr marL="1028700" algn="l" defTabSz="685800" rtl="0" eaLnBrk="1" latinLnBrk="0" hangingPunct="1">
                        <a:defRPr sz="1350" kern="1200">
                          <a:solidFill>
                            <a:schemeClr val="tx1"/>
                          </a:solidFill>
                          <a:latin typeface="Roboto"/>
                        </a:defRPr>
                      </a:lvl4pPr>
                      <a:lvl5pPr marL="1371600" algn="l" defTabSz="685800" rtl="0" eaLnBrk="1" latinLnBrk="0" hangingPunct="1">
                        <a:defRPr sz="1350" kern="1200">
                          <a:solidFill>
                            <a:schemeClr val="tx1"/>
                          </a:solidFill>
                          <a:latin typeface="Roboto"/>
                        </a:defRPr>
                      </a:lvl5pPr>
                      <a:lvl6pPr marL="1714500" algn="l" defTabSz="685800" rtl="0" eaLnBrk="1" latinLnBrk="0" hangingPunct="1">
                        <a:defRPr sz="1350" kern="1200">
                          <a:solidFill>
                            <a:schemeClr val="tx1"/>
                          </a:solidFill>
                          <a:latin typeface="Roboto"/>
                        </a:defRPr>
                      </a:lvl6pPr>
                      <a:lvl7pPr marL="2057400" algn="l" defTabSz="685800" rtl="0" eaLnBrk="1" latinLnBrk="0" hangingPunct="1">
                        <a:defRPr sz="1350" kern="1200">
                          <a:solidFill>
                            <a:schemeClr val="tx1"/>
                          </a:solidFill>
                          <a:latin typeface="Roboto"/>
                        </a:defRPr>
                      </a:lvl7pPr>
                      <a:lvl8pPr marL="2400300" algn="l" defTabSz="685800" rtl="0" eaLnBrk="1" latinLnBrk="0" hangingPunct="1">
                        <a:defRPr sz="1350" kern="1200">
                          <a:solidFill>
                            <a:schemeClr val="tx1"/>
                          </a:solidFill>
                          <a:latin typeface="Roboto"/>
                        </a:defRPr>
                      </a:lvl8pPr>
                      <a:lvl9pPr marL="2743200" algn="l" defTabSz="685800" rtl="0" eaLnBrk="1" latinLnBrk="0" hangingPunct="1">
                        <a:defRPr sz="1350" kern="1200">
                          <a:solidFill>
                            <a:schemeClr val="tx1"/>
                          </a:solidFill>
                          <a:latin typeface="Roboto"/>
                        </a:defRPr>
                      </a:lvl9pPr>
                    </a:lstStyle>
                    <a:p>
                      <a:pPr algn="ctr"/>
                      <a:r>
                        <a:rPr lang="en-US" sz="2000" b="0" dirty="0">
                          <a:solidFill>
                            <a:schemeClr val="tx1"/>
                          </a:solidFill>
                          <a:latin typeface="Roboto Light" panose="02000000000000000000" pitchFamily="2" charset="0"/>
                          <a:ea typeface="Roboto Light" panose="02000000000000000000" pitchFamily="2" charset="0"/>
                          <a:cs typeface="Roboto" panose="02000000000000000000" pitchFamily="2" charset="0"/>
                        </a:rPr>
                        <a:t>16%</a:t>
                      </a:r>
                    </a:p>
                  </a:txBody>
                  <a:tcPr marL="276136" marR="276136" marT="138068" marB="138068"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r>
                        <a:rPr lang="en-US" sz="2000" b="0" dirty="0">
                          <a:solidFill>
                            <a:schemeClr val="tx1"/>
                          </a:solidFill>
                          <a:latin typeface="Roboto Light" panose="02000000000000000000" pitchFamily="2" charset="0"/>
                          <a:ea typeface="Roboto Light" panose="02000000000000000000" pitchFamily="2" charset="0"/>
                          <a:cs typeface="Roboto" panose="02000000000000000000" pitchFamily="2" charset="0"/>
                        </a:rPr>
                        <a:t>7%</a:t>
                      </a:r>
                    </a:p>
                  </a:txBody>
                  <a:tcPr marL="276136" marR="276136" marT="138068" marB="138068" anchor="ctr">
                    <a:lnL w="57150" cap="flat" cmpd="sng" algn="ctr">
                      <a:solidFill>
                        <a:srgbClr val="FFFFFF"/>
                      </a:solidFill>
                      <a:prstDash val="solid"/>
                      <a:round/>
                      <a:headEnd type="none" w="med" len="med"/>
                      <a:tailEnd type="none" w="med" len="me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bl>
          </a:graphicData>
        </a:graphic>
      </p:graphicFrame>
      <p:sp>
        <p:nvSpPr>
          <p:cNvPr id="5" name="TextBox 4">
            <a:extLst>
              <a:ext uri="{FF2B5EF4-FFF2-40B4-BE49-F238E27FC236}">
                <a16:creationId xmlns:a16="http://schemas.microsoft.com/office/drawing/2014/main" id="{81AFBBFB-7E6E-44CB-8373-31F8BC5FF1F5}"/>
              </a:ext>
            </a:extLst>
          </p:cNvPr>
          <p:cNvSpPr txBox="1"/>
          <p:nvPr/>
        </p:nvSpPr>
        <p:spPr>
          <a:xfrm>
            <a:off x="1710354" y="5847474"/>
            <a:ext cx="7143750" cy="400110"/>
          </a:xfrm>
          <a:prstGeom prst="rect">
            <a:avLst/>
          </a:prstGeom>
          <a:noFill/>
        </p:spPr>
        <p:txBody>
          <a:bodyPr wrap="square" rtlCol="0">
            <a:spAutoFit/>
          </a:bodyPr>
          <a:lstStyle/>
          <a:p>
            <a:r>
              <a:rPr lang="en-US" sz="2000" dirty="0">
                <a:latin typeface="Roboto Light" panose="02000000000000000000" pitchFamily="2" charset="0"/>
                <a:ea typeface="Roboto Light" panose="02000000000000000000" pitchFamily="2" charset="0"/>
              </a:rPr>
              <a:t>*Round 4 remote data collection is still ongoing</a:t>
            </a:r>
          </a:p>
        </p:txBody>
      </p:sp>
      <p:sp>
        <p:nvSpPr>
          <p:cNvPr id="6" name="TextBox 5">
            <a:extLst>
              <a:ext uri="{FF2B5EF4-FFF2-40B4-BE49-F238E27FC236}">
                <a16:creationId xmlns:a16="http://schemas.microsoft.com/office/drawing/2014/main" id="{D231A1D4-5355-45A8-BDFA-8B6DFAB6454C}"/>
              </a:ext>
            </a:extLst>
          </p:cNvPr>
          <p:cNvSpPr txBox="1"/>
          <p:nvPr/>
        </p:nvSpPr>
        <p:spPr>
          <a:xfrm>
            <a:off x="974817" y="1406009"/>
            <a:ext cx="8464457" cy="523220"/>
          </a:xfrm>
          <a:prstGeom prst="rect">
            <a:avLst/>
          </a:prstGeom>
          <a:noFill/>
        </p:spPr>
        <p:txBody>
          <a:bodyPr wrap="square">
            <a:spAutoFit/>
          </a:bodyPr>
          <a:lstStyle/>
          <a:p>
            <a:r>
              <a:rPr lang="en-US" sz="2800" dirty="0">
                <a:latin typeface="Roboto Light" panose="02000000000000000000" pitchFamily="2" charset="0"/>
                <a:ea typeface="Roboto Light" panose="02000000000000000000" pitchFamily="2" charset="0"/>
              </a:rPr>
              <a:t>BioBox preliminary return rate from R4*</a:t>
            </a:r>
          </a:p>
        </p:txBody>
      </p:sp>
    </p:spTree>
    <p:extLst>
      <p:ext uri="{BB962C8B-B14F-4D97-AF65-F5344CB8AC3E}">
        <p14:creationId xmlns:p14="http://schemas.microsoft.com/office/powerpoint/2010/main" val="2705237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869BA-7B06-4327-97D7-DF5B8D6554CF}"/>
              </a:ext>
            </a:extLst>
          </p:cNvPr>
          <p:cNvSpPr>
            <a:spLocks noGrp="1"/>
          </p:cNvSpPr>
          <p:nvPr>
            <p:ph type="title"/>
          </p:nvPr>
        </p:nvSpPr>
        <p:spPr>
          <a:xfrm>
            <a:off x="595901" y="0"/>
            <a:ext cx="8593819" cy="548640"/>
          </a:xfrm>
        </p:spPr>
        <p:txBody>
          <a:bodyPr/>
          <a:lstStyle/>
          <a:p>
            <a:r>
              <a:rPr lang="en-US" dirty="0"/>
              <a:t>Future</a:t>
            </a:r>
          </a:p>
        </p:txBody>
      </p:sp>
      <p:sp>
        <p:nvSpPr>
          <p:cNvPr id="3" name="Text Placeholder 2">
            <a:extLst>
              <a:ext uri="{FF2B5EF4-FFF2-40B4-BE49-F238E27FC236}">
                <a16:creationId xmlns:a16="http://schemas.microsoft.com/office/drawing/2014/main" id="{D2ABBA66-D7A9-4FC8-926D-FCD9BF6C3F20}"/>
              </a:ext>
            </a:extLst>
          </p:cNvPr>
          <p:cNvSpPr>
            <a:spLocks noGrp="1"/>
          </p:cNvSpPr>
          <p:nvPr>
            <p:ph type="body" sz="quarter" idx="10"/>
          </p:nvPr>
        </p:nvSpPr>
        <p:spPr/>
        <p:txBody>
          <a:bodyPr/>
          <a:lstStyle/>
          <a:p>
            <a:r>
              <a:rPr lang="en-US" sz="2800" dirty="0"/>
              <a:t>Next steps after Round 4 is complete</a:t>
            </a:r>
          </a:p>
          <a:p>
            <a:endParaRPr lang="en-US" dirty="0"/>
          </a:p>
          <a:p>
            <a:pPr marL="457200" indent="-457200">
              <a:buFont typeface="Arial" panose="020B0604020202020204" pitchFamily="34" charset="0"/>
              <a:buChar char="•"/>
            </a:pPr>
            <a:r>
              <a:rPr lang="en-US" sz="2400" dirty="0"/>
              <a:t>Analyze who consents and returns the BioBox vs. those that do not consent and/or return the BioBox</a:t>
            </a:r>
          </a:p>
          <a:p>
            <a:endParaRPr lang="en-US" sz="2400" dirty="0"/>
          </a:p>
          <a:p>
            <a:pPr marL="457200" indent="-457200">
              <a:buFont typeface="Arial" panose="020B0604020202020204" pitchFamily="34" charset="0"/>
              <a:buChar char="•"/>
            </a:pPr>
            <a:r>
              <a:rPr lang="en-US" sz="2400" dirty="0"/>
              <a:t>Compare biomeasure data collected by interviewer vs. respondent self-collection</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247368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E3EA4-E67B-49A4-94D6-2A2A6CAE7B2E}"/>
              </a:ext>
            </a:extLst>
          </p:cNvPr>
          <p:cNvSpPr>
            <a:spLocks noGrp="1"/>
          </p:cNvSpPr>
          <p:nvPr>
            <p:ph type="title"/>
          </p:nvPr>
        </p:nvSpPr>
        <p:spPr/>
        <p:txBody>
          <a:bodyPr/>
          <a:lstStyle/>
          <a:p>
            <a:r>
              <a:rPr lang="en-US" dirty="0"/>
              <a:t>acknowledgements</a:t>
            </a:r>
          </a:p>
        </p:txBody>
      </p:sp>
      <p:sp>
        <p:nvSpPr>
          <p:cNvPr id="4" name="Text Placeholder 3">
            <a:extLst>
              <a:ext uri="{FF2B5EF4-FFF2-40B4-BE49-F238E27FC236}">
                <a16:creationId xmlns:a16="http://schemas.microsoft.com/office/drawing/2014/main" id="{0524FBFB-3791-4B9B-B3B3-655C86134E73}"/>
              </a:ext>
            </a:extLst>
          </p:cNvPr>
          <p:cNvSpPr>
            <a:spLocks noGrp="1"/>
          </p:cNvSpPr>
          <p:nvPr>
            <p:ph type="body" sz="quarter" idx="10"/>
          </p:nvPr>
        </p:nvSpPr>
        <p:spPr>
          <a:xfrm>
            <a:off x="501242" y="1013274"/>
            <a:ext cx="9756648" cy="5934602"/>
          </a:xfrm>
        </p:spPr>
        <p:txBody>
          <a:bodyPr/>
          <a:lstStyle/>
          <a:p>
            <a:pPr marL="257175" indent="-257175">
              <a:buFont typeface="Arial" panose="020B0604020202020204" pitchFamily="34" charset="0"/>
              <a:buChar char="•"/>
            </a:pPr>
            <a:r>
              <a:rPr lang="en-US" b="0" dirty="0">
                <a:latin typeface="Roboto Light" panose="02000000000000000000" pitchFamily="2" charset="0"/>
              </a:rPr>
              <a:t>The National Social Life, Health and Aging Project is supported by the National Institute on Aging and the National Institutes of Health (R01AG021487; R37AG030481; R01AG033903; R01AG043538, R01AG048511). The content is solely the responsibility of the authors and does not necessarily represent the official views of the NIH.</a:t>
            </a:r>
          </a:p>
          <a:p>
            <a:pPr marL="257175" indent="-257175">
              <a:buFont typeface="Arial" panose="020B0604020202020204" pitchFamily="34" charset="0"/>
              <a:buChar char="•"/>
            </a:pPr>
            <a:r>
              <a:rPr lang="en-US" b="0" dirty="0">
                <a:latin typeface="Roboto Light" panose="02000000000000000000" pitchFamily="2" charset="0"/>
              </a:rPr>
              <a:t>NSHAP is directed by Linda J. Waite, Principal Investigator</a:t>
            </a:r>
          </a:p>
          <a:p>
            <a:pPr marL="257175" indent="-257175">
              <a:buFont typeface="Arial" panose="020B0604020202020204" pitchFamily="34" charset="0"/>
              <a:buChar char="•"/>
            </a:pPr>
            <a:r>
              <a:rPr lang="en-US" b="0" dirty="0">
                <a:latin typeface="Roboto Light" panose="02000000000000000000" pitchFamily="2" charset="0"/>
              </a:rPr>
              <a:t>NSHAP Co-Investigators: Kathleen A. Cagney, Benjamin Cornwell, William Dale, Louise Hawkley, Elbert Huang, Megan Huisingh-Sheetz, Diane Lauderdale, Edward Laumann, Martha McClintock, Colm O'Muircheartaigh, Jayant Pinto, and L. Philip Schumm.</a:t>
            </a:r>
          </a:p>
          <a:p>
            <a:pPr marL="257175" indent="-257175">
              <a:buFont typeface="Arial" panose="020B0604020202020204" pitchFamily="34" charset="0"/>
              <a:buChar char="•"/>
            </a:pPr>
            <a:r>
              <a:rPr lang="en-US" b="0" dirty="0">
                <a:latin typeface="Roboto Light" panose="02000000000000000000" pitchFamily="2" charset="0"/>
              </a:rPr>
              <a:t>McClintock Survey Biomeasure Laboratory (University of Chicago), Sera Burke (SBDWorks Inc.), and Terri Coughlin (Classic Color Inc.) responsible for BioBooklet design</a:t>
            </a:r>
          </a:p>
          <a:p>
            <a:pPr marL="257175" indent="-257175">
              <a:buFont typeface="Arial" panose="020B0604020202020204" pitchFamily="34" charset="0"/>
              <a:buChar char="•"/>
            </a:pPr>
            <a:r>
              <a:rPr lang="en-US" b="0" dirty="0">
                <a:latin typeface="Roboto Light" panose="02000000000000000000" pitchFamily="2" charset="0"/>
              </a:rPr>
              <a:t>NORC is responsible for data collection design, data collection, and delivery</a:t>
            </a:r>
          </a:p>
          <a:p>
            <a:endParaRPr lang="en-US" dirty="0"/>
          </a:p>
        </p:txBody>
      </p:sp>
    </p:spTree>
    <p:extLst>
      <p:ext uri="{BB962C8B-B14F-4D97-AF65-F5344CB8AC3E}">
        <p14:creationId xmlns:p14="http://schemas.microsoft.com/office/powerpoint/2010/main" val="2735338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8F28E4C-9239-4124-8D58-0AB0DBD5463D}"/>
              </a:ext>
            </a:extLst>
          </p:cNvPr>
          <p:cNvSpPr>
            <a:spLocks noGrp="1"/>
          </p:cNvSpPr>
          <p:nvPr>
            <p:ph type="title"/>
          </p:nvPr>
        </p:nvSpPr>
        <p:spPr/>
        <p:txBody>
          <a:bodyPr/>
          <a:lstStyle/>
          <a:p>
            <a:r>
              <a:rPr lang="en-US" dirty="0"/>
              <a:t>Thank you.</a:t>
            </a:r>
          </a:p>
        </p:txBody>
      </p:sp>
      <p:sp>
        <p:nvSpPr>
          <p:cNvPr id="2" name="Text Placeholder 1">
            <a:extLst>
              <a:ext uri="{FF2B5EF4-FFF2-40B4-BE49-F238E27FC236}">
                <a16:creationId xmlns:a16="http://schemas.microsoft.com/office/drawing/2014/main" id="{97CD7167-5671-C247-8EDE-15C3351F20DE}"/>
              </a:ext>
            </a:extLst>
          </p:cNvPr>
          <p:cNvSpPr>
            <a:spLocks noGrp="1"/>
          </p:cNvSpPr>
          <p:nvPr>
            <p:ph type="body" sz="quarter" idx="10"/>
          </p:nvPr>
        </p:nvSpPr>
        <p:spPr>
          <a:xfrm>
            <a:off x="8548912" y="1179967"/>
            <a:ext cx="2577790" cy="3017838"/>
          </a:xfrm>
        </p:spPr>
        <p:txBody>
          <a:bodyPr/>
          <a:lstStyle/>
          <a:p>
            <a:pPr lvl="0"/>
            <a:r>
              <a:rPr lang="en-US" dirty="0"/>
              <a:t>Katie O’Doherty</a:t>
            </a:r>
          </a:p>
          <a:p>
            <a:pPr lvl="1"/>
            <a:r>
              <a:rPr lang="en-US" dirty="0"/>
              <a:t>Principal Research Director</a:t>
            </a:r>
          </a:p>
          <a:p>
            <a:pPr lvl="1"/>
            <a:r>
              <a:rPr lang="en-US" dirty="0"/>
              <a:t>Odoherty-Katie@norc.org</a:t>
            </a:r>
          </a:p>
        </p:txBody>
      </p:sp>
    </p:spTree>
    <p:extLst>
      <p:ext uri="{BB962C8B-B14F-4D97-AF65-F5344CB8AC3E}">
        <p14:creationId xmlns:p14="http://schemas.microsoft.com/office/powerpoint/2010/main" val="835336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17E0E-7A3F-453D-8BB5-90FC71A065C9}"/>
              </a:ext>
            </a:extLst>
          </p:cNvPr>
          <p:cNvSpPr>
            <a:spLocks noGrp="1"/>
          </p:cNvSpPr>
          <p:nvPr>
            <p:ph type="title"/>
          </p:nvPr>
        </p:nvSpPr>
        <p:spPr>
          <a:xfrm>
            <a:off x="685800" y="0"/>
            <a:ext cx="8503920" cy="548640"/>
          </a:xfrm>
        </p:spPr>
        <p:txBody>
          <a:bodyPr/>
          <a:lstStyle/>
          <a:p>
            <a:r>
              <a:rPr lang="en-US" dirty="0"/>
              <a:t>NSHAP Background</a:t>
            </a:r>
            <a:endParaRPr lang="en-US" b="1" dirty="0"/>
          </a:p>
        </p:txBody>
      </p:sp>
      <p:sp>
        <p:nvSpPr>
          <p:cNvPr id="4" name="Text Placeholder 3">
            <a:extLst>
              <a:ext uri="{FF2B5EF4-FFF2-40B4-BE49-F238E27FC236}">
                <a16:creationId xmlns:a16="http://schemas.microsoft.com/office/drawing/2014/main" id="{C5ABB449-8C4D-4C24-9E4B-F9BDE48FDE55}"/>
              </a:ext>
            </a:extLst>
          </p:cNvPr>
          <p:cNvSpPr>
            <a:spLocks noGrp="1"/>
          </p:cNvSpPr>
          <p:nvPr>
            <p:ph type="body" sz="quarter" idx="10"/>
          </p:nvPr>
        </p:nvSpPr>
        <p:spPr>
          <a:xfrm>
            <a:off x="685800" y="1066800"/>
            <a:ext cx="10820400" cy="914400"/>
          </a:xfrm>
        </p:spPr>
        <p:txBody>
          <a:bodyPr/>
          <a:lstStyle/>
          <a:p>
            <a:r>
              <a:rPr lang="en-US" sz="2800" b="1" dirty="0"/>
              <a:t>National Social Life, Health and Aging Project  (NSHAP)</a:t>
            </a:r>
          </a:p>
          <a:p>
            <a:endParaRPr lang="en-US" sz="2400" dirty="0"/>
          </a:p>
          <a:p>
            <a:pPr marL="342900" indent="-342900">
              <a:buFont typeface="Arial" panose="020B0604020202020204" pitchFamily="34" charset="0"/>
              <a:buChar char="•"/>
            </a:pPr>
            <a:r>
              <a:rPr lang="en-US" sz="2800" b="0" baseline="0" dirty="0"/>
              <a:t>Longitudinal study of </a:t>
            </a:r>
            <a:r>
              <a:rPr lang="en-US" sz="2800" b="0" dirty="0"/>
              <a:t>social life and</a:t>
            </a:r>
            <a:r>
              <a:rPr lang="en-US" sz="2800" b="0" baseline="0" dirty="0"/>
              <a:t> health</a:t>
            </a:r>
          </a:p>
          <a:p>
            <a:pPr marL="342900" indent="-342900">
              <a:buFont typeface="Arial" panose="020B0604020202020204" pitchFamily="34" charset="0"/>
              <a:buChar char="•"/>
            </a:pPr>
            <a:endParaRPr lang="en-US" sz="2800" b="0" dirty="0"/>
          </a:p>
          <a:p>
            <a:pPr marL="342900" indent="-342900">
              <a:buFont typeface="Arial" panose="020B0604020202020204" pitchFamily="34" charset="0"/>
              <a:buChar char="•"/>
            </a:pPr>
            <a:r>
              <a:rPr lang="en-US" sz="2800" b="0" baseline="0" dirty="0"/>
              <a:t>National area probability sample of older adults</a:t>
            </a:r>
          </a:p>
          <a:p>
            <a:endParaRPr lang="en-US" sz="3600" b="0" baseline="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baseline="0" dirty="0"/>
              <a:t>Interviewed approximately every five years</a:t>
            </a:r>
          </a:p>
          <a:p>
            <a:pPr lvl="0"/>
            <a:r>
              <a:rPr lang="en-US" dirty="0"/>
              <a:t>.</a:t>
            </a:r>
          </a:p>
        </p:txBody>
      </p:sp>
      <p:sp>
        <p:nvSpPr>
          <p:cNvPr id="54" name="TextBox 53">
            <a:extLst>
              <a:ext uri="{FF2B5EF4-FFF2-40B4-BE49-F238E27FC236}">
                <a16:creationId xmlns:a16="http://schemas.microsoft.com/office/drawing/2014/main" id="{2F7659CA-1AB0-4B79-B8D3-ED56D2063DA3}"/>
              </a:ext>
            </a:extLst>
          </p:cNvPr>
          <p:cNvSpPr txBox="1"/>
          <p:nvPr/>
        </p:nvSpPr>
        <p:spPr bwMode="auto">
          <a:xfrm>
            <a:off x="2722652" y="4382215"/>
            <a:ext cx="761748" cy="40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1440" tIns="45720" rIns="91440" bIns="45720" numCol="1" rtlCol="0" anchor="t" anchorCtr="0" compatLnSpc="1">
            <a:prstTxWarp prst="textNoShape">
              <a:avLst/>
            </a:prstTxWarp>
            <a:spAutoFit/>
          </a:bodyPr>
          <a:lstStyle/>
          <a:p>
            <a:pPr marL="0" indent="0" algn="ctr">
              <a:buFontTx/>
              <a:buNone/>
            </a:pPr>
            <a:r>
              <a:rPr lang="en-US" sz="2000" kern="0" dirty="0">
                <a:solidFill>
                  <a:schemeClr val="tx2"/>
                </a:solidFill>
                <a:latin typeface="Roboto" panose="02000000000000000000" pitchFamily="2" charset="0"/>
                <a:ea typeface="Roboto" panose="02000000000000000000" pitchFamily="2" charset="0"/>
                <a:cs typeface="Roboto" panose="02000000000000000000" pitchFamily="2" charset="0"/>
              </a:rPr>
              <a:t>2005</a:t>
            </a:r>
          </a:p>
        </p:txBody>
      </p:sp>
      <p:sp>
        <p:nvSpPr>
          <p:cNvPr id="124" name="TextBox 123">
            <a:extLst>
              <a:ext uri="{FF2B5EF4-FFF2-40B4-BE49-F238E27FC236}">
                <a16:creationId xmlns:a16="http://schemas.microsoft.com/office/drawing/2014/main" id="{BCA13B90-E50F-4DAA-94ED-23F4D2F774A1}"/>
              </a:ext>
            </a:extLst>
          </p:cNvPr>
          <p:cNvSpPr txBox="1"/>
          <p:nvPr/>
        </p:nvSpPr>
        <p:spPr bwMode="auto">
          <a:xfrm>
            <a:off x="2397915" y="5931898"/>
            <a:ext cx="1468467"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t" anchorCtr="0" compatLnSpc="1">
            <a:prstTxWarp prst="textNoShape">
              <a:avLst/>
            </a:prstTxWarp>
            <a:spAutoFit/>
          </a:bodyPr>
          <a:lstStyle/>
          <a:p>
            <a:pPr marL="0" indent="0" algn="ctr">
              <a:spcAft>
                <a:spcPts val="300"/>
              </a:spcAft>
              <a:buFontTx/>
              <a:buNone/>
            </a:pPr>
            <a:r>
              <a:rPr lang="en-US" sz="2000" b="1" dirty="0">
                <a:solidFill>
                  <a:schemeClr val="tx2"/>
                </a:solidFill>
                <a:latin typeface="Roboto" panose="02000000000000000000" pitchFamily="2" charset="0"/>
                <a:ea typeface="Roboto" panose="02000000000000000000" pitchFamily="2" charset="0"/>
                <a:cs typeface="Roboto" panose="02000000000000000000" pitchFamily="2" charset="0"/>
              </a:rPr>
              <a:t>Round 1</a:t>
            </a:r>
          </a:p>
        </p:txBody>
      </p:sp>
      <p:sp>
        <p:nvSpPr>
          <p:cNvPr id="53" name="TextBox 52">
            <a:extLst>
              <a:ext uri="{FF2B5EF4-FFF2-40B4-BE49-F238E27FC236}">
                <a16:creationId xmlns:a16="http://schemas.microsoft.com/office/drawing/2014/main" id="{6D489539-B72E-4A84-B643-D0832AB54EC1}"/>
              </a:ext>
            </a:extLst>
          </p:cNvPr>
          <p:cNvSpPr txBox="1"/>
          <p:nvPr/>
        </p:nvSpPr>
        <p:spPr bwMode="auto">
          <a:xfrm>
            <a:off x="4544970" y="4382215"/>
            <a:ext cx="761748" cy="40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1440" tIns="45720" rIns="91440" bIns="45720" numCol="1" rtlCol="0" anchor="t" anchorCtr="0" compatLnSpc="1">
            <a:prstTxWarp prst="textNoShape">
              <a:avLst/>
            </a:prstTxWarp>
            <a:spAutoFit/>
          </a:bodyPr>
          <a:lstStyle/>
          <a:p>
            <a:pPr marL="0" indent="0" algn="ctr">
              <a:buFontTx/>
              <a:buNone/>
            </a:pPr>
            <a:r>
              <a:rPr lang="en-US" sz="2000" kern="0" dirty="0">
                <a:solidFill>
                  <a:schemeClr val="tx2"/>
                </a:solidFill>
                <a:latin typeface="Roboto" panose="02000000000000000000" pitchFamily="2" charset="0"/>
                <a:ea typeface="Roboto" panose="02000000000000000000" pitchFamily="2" charset="0"/>
                <a:cs typeface="Roboto" panose="02000000000000000000" pitchFamily="2" charset="0"/>
              </a:rPr>
              <a:t>2010</a:t>
            </a:r>
          </a:p>
        </p:txBody>
      </p:sp>
      <p:sp>
        <p:nvSpPr>
          <p:cNvPr id="126" name="TextBox 125">
            <a:extLst>
              <a:ext uri="{FF2B5EF4-FFF2-40B4-BE49-F238E27FC236}">
                <a16:creationId xmlns:a16="http://schemas.microsoft.com/office/drawing/2014/main" id="{4E85C760-0DDE-452D-A3EC-3A8917E5469C}"/>
              </a:ext>
            </a:extLst>
          </p:cNvPr>
          <p:cNvSpPr txBox="1"/>
          <p:nvPr/>
        </p:nvSpPr>
        <p:spPr bwMode="auto">
          <a:xfrm>
            <a:off x="4219125" y="5939685"/>
            <a:ext cx="1468467"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t" anchorCtr="0" compatLnSpc="1">
            <a:prstTxWarp prst="textNoShape">
              <a:avLst/>
            </a:prstTxWarp>
            <a:spAutoFit/>
          </a:bodyPr>
          <a:lstStyle/>
          <a:p>
            <a:pPr marL="0" indent="0" algn="ctr">
              <a:spcAft>
                <a:spcPts val="300"/>
              </a:spcAft>
              <a:buFontTx/>
              <a:buNone/>
            </a:pPr>
            <a:r>
              <a:rPr lang="en-US" sz="2000" b="1" dirty="0">
                <a:solidFill>
                  <a:schemeClr val="tx2"/>
                </a:solidFill>
                <a:latin typeface="Roboto" panose="02000000000000000000" pitchFamily="2" charset="0"/>
                <a:ea typeface="Roboto" panose="02000000000000000000" pitchFamily="2" charset="0"/>
                <a:cs typeface="Roboto" panose="02000000000000000000" pitchFamily="2" charset="0"/>
              </a:rPr>
              <a:t>Round 2</a:t>
            </a:r>
          </a:p>
        </p:txBody>
      </p:sp>
      <p:sp>
        <p:nvSpPr>
          <p:cNvPr id="52" name="TextBox 51">
            <a:extLst>
              <a:ext uri="{FF2B5EF4-FFF2-40B4-BE49-F238E27FC236}">
                <a16:creationId xmlns:a16="http://schemas.microsoft.com/office/drawing/2014/main" id="{8E243004-6D58-46EE-98BC-21B4C10153E2}"/>
              </a:ext>
            </a:extLst>
          </p:cNvPr>
          <p:cNvSpPr txBox="1"/>
          <p:nvPr/>
        </p:nvSpPr>
        <p:spPr bwMode="auto">
          <a:xfrm>
            <a:off x="6468300" y="4377379"/>
            <a:ext cx="761748" cy="40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1440" tIns="45720" rIns="91440" bIns="45720" numCol="1" rtlCol="0" anchor="t" anchorCtr="0" compatLnSpc="1">
            <a:prstTxWarp prst="textNoShape">
              <a:avLst/>
            </a:prstTxWarp>
            <a:spAutoFit/>
          </a:bodyPr>
          <a:lstStyle/>
          <a:p>
            <a:pPr marL="0" indent="0" algn="ctr">
              <a:buFontTx/>
              <a:buNone/>
            </a:pPr>
            <a:r>
              <a:rPr lang="en-US" sz="2000" kern="0" dirty="0">
                <a:solidFill>
                  <a:schemeClr val="tx2"/>
                </a:solidFill>
                <a:latin typeface="Roboto" panose="02000000000000000000" pitchFamily="2" charset="0"/>
                <a:ea typeface="Roboto" panose="02000000000000000000" pitchFamily="2" charset="0"/>
                <a:cs typeface="Roboto" panose="02000000000000000000" pitchFamily="2" charset="0"/>
              </a:rPr>
              <a:t>2015</a:t>
            </a:r>
          </a:p>
        </p:txBody>
      </p:sp>
      <p:sp>
        <p:nvSpPr>
          <p:cNvPr id="128" name="TextBox 127">
            <a:extLst>
              <a:ext uri="{FF2B5EF4-FFF2-40B4-BE49-F238E27FC236}">
                <a16:creationId xmlns:a16="http://schemas.microsoft.com/office/drawing/2014/main" id="{0F4D0688-0C6D-43B1-A73A-6D7BEAE8E03C}"/>
              </a:ext>
            </a:extLst>
          </p:cNvPr>
          <p:cNvSpPr txBox="1"/>
          <p:nvPr/>
        </p:nvSpPr>
        <p:spPr bwMode="auto">
          <a:xfrm>
            <a:off x="6140478" y="5952523"/>
            <a:ext cx="1468467"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t" anchorCtr="0" compatLnSpc="1">
            <a:prstTxWarp prst="textNoShape">
              <a:avLst/>
            </a:prstTxWarp>
            <a:spAutoFit/>
          </a:bodyPr>
          <a:lstStyle/>
          <a:p>
            <a:pPr marL="0" indent="0" algn="ctr">
              <a:spcAft>
                <a:spcPts val="300"/>
              </a:spcAft>
              <a:buFontTx/>
              <a:buNone/>
            </a:pPr>
            <a:r>
              <a:rPr lang="en-US" sz="2000" b="1" dirty="0">
                <a:solidFill>
                  <a:schemeClr val="tx2"/>
                </a:solidFill>
                <a:latin typeface="Roboto" panose="02000000000000000000" pitchFamily="2" charset="0"/>
                <a:ea typeface="Roboto" panose="02000000000000000000" pitchFamily="2" charset="0"/>
                <a:cs typeface="Roboto" panose="02000000000000000000" pitchFamily="2" charset="0"/>
              </a:rPr>
              <a:t>Round 3</a:t>
            </a:r>
          </a:p>
        </p:txBody>
      </p:sp>
      <p:sp>
        <p:nvSpPr>
          <p:cNvPr id="51" name="TextBox 50">
            <a:extLst>
              <a:ext uri="{FF2B5EF4-FFF2-40B4-BE49-F238E27FC236}">
                <a16:creationId xmlns:a16="http://schemas.microsoft.com/office/drawing/2014/main" id="{D19D7A76-0983-411D-8C13-8935E7536ACD}"/>
              </a:ext>
            </a:extLst>
          </p:cNvPr>
          <p:cNvSpPr txBox="1"/>
          <p:nvPr/>
        </p:nvSpPr>
        <p:spPr bwMode="auto">
          <a:xfrm>
            <a:off x="8214921" y="4377985"/>
            <a:ext cx="761748" cy="400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91440" tIns="45720" rIns="91440" bIns="45720" numCol="1" rtlCol="0" anchor="t" anchorCtr="0" compatLnSpc="1">
            <a:prstTxWarp prst="textNoShape">
              <a:avLst/>
            </a:prstTxWarp>
            <a:spAutoFit/>
          </a:bodyPr>
          <a:lstStyle/>
          <a:p>
            <a:pPr marL="0" indent="0" algn="ctr">
              <a:buFontTx/>
              <a:buNone/>
            </a:pPr>
            <a:r>
              <a:rPr lang="en-US" sz="2000" kern="0" dirty="0">
                <a:solidFill>
                  <a:schemeClr val="tx2"/>
                </a:solidFill>
                <a:latin typeface="Roboto" panose="02000000000000000000" pitchFamily="2" charset="0"/>
                <a:ea typeface="Roboto" panose="02000000000000000000" pitchFamily="2" charset="0"/>
                <a:cs typeface="Roboto" panose="02000000000000000000" pitchFamily="2" charset="0"/>
              </a:rPr>
              <a:t>2021</a:t>
            </a:r>
          </a:p>
        </p:txBody>
      </p:sp>
      <p:sp>
        <p:nvSpPr>
          <p:cNvPr id="130" name="TextBox 129">
            <a:extLst>
              <a:ext uri="{FF2B5EF4-FFF2-40B4-BE49-F238E27FC236}">
                <a16:creationId xmlns:a16="http://schemas.microsoft.com/office/drawing/2014/main" id="{7D9FAEAE-C8AA-4C08-ACCD-C9551EC0F26F}"/>
              </a:ext>
            </a:extLst>
          </p:cNvPr>
          <p:cNvSpPr txBox="1"/>
          <p:nvPr/>
        </p:nvSpPr>
        <p:spPr bwMode="auto">
          <a:xfrm>
            <a:off x="7893839" y="5956807"/>
            <a:ext cx="1468467"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rtlCol="0" anchor="t" anchorCtr="0" compatLnSpc="1">
            <a:prstTxWarp prst="textNoShape">
              <a:avLst/>
            </a:prstTxWarp>
            <a:spAutoFit/>
          </a:bodyPr>
          <a:lstStyle/>
          <a:p>
            <a:pPr marL="0" indent="0" algn="ctr">
              <a:spcAft>
                <a:spcPts val="300"/>
              </a:spcAft>
              <a:buFontTx/>
              <a:buNone/>
            </a:pPr>
            <a:r>
              <a:rPr lang="en-US" sz="2000" b="1" dirty="0">
                <a:solidFill>
                  <a:schemeClr val="tx2"/>
                </a:solidFill>
                <a:latin typeface="Roboto" panose="02000000000000000000" pitchFamily="2" charset="0"/>
                <a:ea typeface="Roboto" panose="02000000000000000000" pitchFamily="2" charset="0"/>
                <a:cs typeface="Roboto" panose="02000000000000000000" pitchFamily="2" charset="0"/>
              </a:rPr>
              <a:t>Round 4</a:t>
            </a:r>
          </a:p>
        </p:txBody>
      </p:sp>
      <p:cxnSp>
        <p:nvCxnSpPr>
          <p:cNvPr id="49" name="Straight Connector 48">
            <a:extLst>
              <a:ext uri="{FF2B5EF4-FFF2-40B4-BE49-F238E27FC236}">
                <a16:creationId xmlns:a16="http://schemas.microsoft.com/office/drawing/2014/main" id="{964438C9-C42B-4977-B984-A9674DAF5563}"/>
              </a:ext>
            </a:extLst>
          </p:cNvPr>
          <p:cNvCxnSpPr>
            <a:cxnSpLocks/>
          </p:cNvCxnSpPr>
          <p:nvPr/>
        </p:nvCxnSpPr>
        <p:spPr>
          <a:xfrm>
            <a:off x="2321715" y="5831548"/>
            <a:ext cx="7000875" cy="0"/>
          </a:xfrm>
          <a:prstGeom prst="line">
            <a:avLst/>
          </a:prstGeom>
          <a:ln w="41275">
            <a:solidFill>
              <a:schemeClr val="bg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0327773C-85A3-4835-A2BD-4A9E32A993AF}"/>
              </a:ext>
            </a:extLst>
          </p:cNvPr>
          <p:cNvGrpSpPr/>
          <p:nvPr/>
        </p:nvGrpSpPr>
        <p:grpSpPr>
          <a:xfrm>
            <a:off x="4593486" y="4760952"/>
            <a:ext cx="713232" cy="1117614"/>
            <a:chOff x="1245839" y="3047983"/>
            <a:chExt cx="713232" cy="1117614"/>
          </a:xfrm>
          <a:solidFill>
            <a:schemeClr val="tx2"/>
          </a:solidFill>
        </p:grpSpPr>
        <p:sp>
          <p:nvSpPr>
            <p:cNvPr id="56" name="Freeform 148">
              <a:extLst>
                <a:ext uri="{FF2B5EF4-FFF2-40B4-BE49-F238E27FC236}">
                  <a16:creationId xmlns:a16="http://schemas.microsoft.com/office/drawing/2014/main" id="{999C82C0-1718-43EA-9F8C-4D5813B8EEA0}"/>
                </a:ext>
              </a:extLst>
            </p:cNvPr>
            <p:cNvSpPr>
              <a:spLocks noChangeArrowheads="1"/>
            </p:cNvSpPr>
            <p:nvPr/>
          </p:nvSpPr>
          <p:spPr bwMode="auto">
            <a:xfrm>
              <a:off x="1536552" y="4034753"/>
              <a:ext cx="130845" cy="130844"/>
            </a:xfrm>
            <a:custGeom>
              <a:avLst/>
              <a:gdLst>
                <a:gd name="T0" fmla="*/ 157 w 317"/>
                <a:gd name="T1" fmla="*/ 0 h 317"/>
                <a:gd name="T2" fmla="*/ 157 w 317"/>
                <a:gd name="T3" fmla="*/ 0 h 317"/>
                <a:gd name="T4" fmla="*/ 316 w 317"/>
                <a:gd name="T5" fmla="*/ 157 h 317"/>
                <a:gd name="T6" fmla="*/ 316 w 317"/>
                <a:gd name="T7" fmla="*/ 157 h 317"/>
                <a:gd name="T8" fmla="*/ 157 w 317"/>
                <a:gd name="T9" fmla="*/ 316 h 317"/>
                <a:gd name="T10" fmla="*/ 157 w 317"/>
                <a:gd name="T11" fmla="*/ 316 h 317"/>
                <a:gd name="T12" fmla="*/ 0 w 317"/>
                <a:gd name="T13" fmla="*/ 157 h 317"/>
                <a:gd name="T14" fmla="*/ 0 w 317"/>
                <a:gd name="T15" fmla="*/ 157 h 317"/>
                <a:gd name="T16" fmla="*/ 157 w 317"/>
                <a:gd name="T17"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7" h="317">
                  <a:moveTo>
                    <a:pt x="157" y="0"/>
                  </a:moveTo>
                  <a:lnTo>
                    <a:pt x="157" y="0"/>
                  </a:lnTo>
                  <a:cubicBezTo>
                    <a:pt x="245" y="0"/>
                    <a:pt x="316" y="71"/>
                    <a:pt x="316" y="157"/>
                  </a:cubicBezTo>
                  <a:lnTo>
                    <a:pt x="316" y="157"/>
                  </a:lnTo>
                  <a:cubicBezTo>
                    <a:pt x="316" y="245"/>
                    <a:pt x="245" y="316"/>
                    <a:pt x="157" y="316"/>
                  </a:cubicBezTo>
                  <a:lnTo>
                    <a:pt x="157" y="316"/>
                  </a:lnTo>
                  <a:cubicBezTo>
                    <a:pt x="70" y="316"/>
                    <a:pt x="0" y="245"/>
                    <a:pt x="0" y="157"/>
                  </a:cubicBezTo>
                  <a:lnTo>
                    <a:pt x="0" y="157"/>
                  </a:lnTo>
                  <a:cubicBezTo>
                    <a:pt x="0" y="71"/>
                    <a:pt x="70" y="0"/>
                    <a:pt x="157" y="0"/>
                  </a:cubicBezTo>
                </a:path>
              </a:pathLst>
            </a:custGeom>
            <a:grpFill/>
            <a:ln>
              <a:noFill/>
            </a:ln>
            <a:effectLst/>
          </p:spPr>
          <p:txBody>
            <a:bodyPr wrap="none" anchor="ctr"/>
            <a:lstStyle/>
            <a:p>
              <a:pPr defTabSz="685846" eaLnBrk="1" fontAlgn="auto" hangingPunct="1">
                <a:spcBef>
                  <a:spcPts val="0"/>
                </a:spcBef>
                <a:spcAft>
                  <a:spcPts val="0"/>
                </a:spcAft>
                <a:defRPr/>
              </a:pPr>
              <a:endParaRPr lang="en-US" sz="2449" kern="0" dirty="0">
                <a:solidFill>
                  <a:srgbClr val="737572"/>
                </a:solidFill>
                <a:latin typeface="Arial"/>
                <a:ea typeface="+mn-ea"/>
              </a:endParaRPr>
            </a:p>
          </p:txBody>
        </p:sp>
        <p:cxnSp>
          <p:nvCxnSpPr>
            <p:cNvPr id="57" name="Straight Connector 56">
              <a:extLst>
                <a:ext uri="{FF2B5EF4-FFF2-40B4-BE49-F238E27FC236}">
                  <a16:creationId xmlns:a16="http://schemas.microsoft.com/office/drawing/2014/main" id="{05A36B62-DFD2-4706-938E-3ED37D034E13}"/>
                </a:ext>
              </a:extLst>
            </p:cNvPr>
            <p:cNvCxnSpPr>
              <a:cxnSpLocks/>
              <a:stCxn id="58" idx="4"/>
              <a:endCxn id="56" idx="0"/>
            </p:cNvCxnSpPr>
            <p:nvPr/>
          </p:nvCxnSpPr>
          <p:spPr>
            <a:xfrm flipH="1">
              <a:off x="1601355" y="3761215"/>
              <a:ext cx="1100" cy="273538"/>
            </a:xfrm>
            <a:prstGeom prst="line">
              <a:avLst/>
            </a:prstGeom>
            <a:grp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58" name="Circle: Hollow 57">
              <a:extLst>
                <a:ext uri="{FF2B5EF4-FFF2-40B4-BE49-F238E27FC236}">
                  <a16:creationId xmlns:a16="http://schemas.microsoft.com/office/drawing/2014/main" id="{7D04B4C2-1DA3-4C3C-9043-D99E14DB8EBE}"/>
                </a:ext>
              </a:extLst>
            </p:cNvPr>
            <p:cNvSpPr>
              <a:spLocks noChangeAspect="1"/>
            </p:cNvSpPr>
            <p:nvPr/>
          </p:nvSpPr>
          <p:spPr>
            <a:xfrm>
              <a:off x="1245839" y="3047983"/>
              <a:ext cx="713232" cy="713232"/>
            </a:xfrm>
            <a:prstGeom prst="donut">
              <a:avLst>
                <a:gd name="adj" fmla="val 14402"/>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600" dirty="0">
                <a:solidFill>
                  <a:schemeClr val="tx1"/>
                </a:solidFill>
              </a:endParaRPr>
            </a:p>
          </p:txBody>
        </p:sp>
      </p:grpSp>
      <p:grpSp>
        <p:nvGrpSpPr>
          <p:cNvPr id="73" name="Group 72">
            <a:extLst>
              <a:ext uri="{FF2B5EF4-FFF2-40B4-BE49-F238E27FC236}">
                <a16:creationId xmlns:a16="http://schemas.microsoft.com/office/drawing/2014/main" id="{59D7C937-ABAA-4792-B2C9-CC8B3B735C37}"/>
              </a:ext>
            </a:extLst>
          </p:cNvPr>
          <p:cNvGrpSpPr/>
          <p:nvPr/>
        </p:nvGrpSpPr>
        <p:grpSpPr>
          <a:xfrm>
            <a:off x="6516816" y="4760952"/>
            <a:ext cx="713232" cy="1117614"/>
            <a:chOff x="1245839" y="3047983"/>
            <a:chExt cx="713232" cy="1117614"/>
          </a:xfrm>
          <a:solidFill>
            <a:schemeClr val="tx2"/>
          </a:solidFill>
        </p:grpSpPr>
        <p:sp>
          <p:nvSpPr>
            <p:cNvPr id="74" name="Freeform 148">
              <a:extLst>
                <a:ext uri="{FF2B5EF4-FFF2-40B4-BE49-F238E27FC236}">
                  <a16:creationId xmlns:a16="http://schemas.microsoft.com/office/drawing/2014/main" id="{6377F4E1-7D3D-4A91-9BDA-4B2BC4F74905}"/>
                </a:ext>
              </a:extLst>
            </p:cNvPr>
            <p:cNvSpPr>
              <a:spLocks noChangeArrowheads="1"/>
            </p:cNvSpPr>
            <p:nvPr/>
          </p:nvSpPr>
          <p:spPr bwMode="auto">
            <a:xfrm>
              <a:off x="1536552" y="4034753"/>
              <a:ext cx="130845" cy="130844"/>
            </a:xfrm>
            <a:custGeom>
              <a:avLst/>
              <a:gdLst>
                <a:gd name="T0" fmla="*/ 157 w 317"/>
                <a:gd name="T1" fmla="*/ 0 h 317"/>
                <a:gd name="T2" fmla="*/ 157 w 317"/>
                <a:gd name="T3" fmla="*/ 0 h 317"/>
                <a:gd name="T4" fmla="*/ 316 w 317"/>
                <a:gd name="T5" fmla="*/ 157 h 317"/>
                <a:gd name="T6" fmla="*/ 316 w 317"/>
                <a:gd name="T7" fmla="*/ 157 h 317"/>
                <a:gd name="T8" fmla="*/ 157 w 317"/>
                <a:gd name="T9" fmla="*/ 316 h 317"/>
                <a:gd name="T10" fmla="*/ 157 w 317"/>
                <a:gd name="T11" fmla="*/ 316 h 317"/>
                <a:gd name="T12" fmla="*/ 0 w 317"/>
                <a:gd name="T13" fmla="*/ 157 h 317"/>
                <a:gd name="T14" fmla="*/ 0 w 317"/>
                <a:gd name="T15" fmla="*/ 157 h 317"/>
                <a:gd name="T16" fmla="*/ 157 w 317"/>
                <a:gd name="T17"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7" h="317">
                  <a:moveTo>
                    <a:pt x="157" y="0"/>
                  </a:moveTo>
                  <a:lnTo>
                    <a:pt x="157" y="0"/>
                  </a:lnTo>
                  <a:cubicBezTo>
                    <a:pt x="245" y="0"/>
                    <a:pt x="316" y="71"/>
                    <a:pt x="316" y="157"/>
                  </a:cubicBezTo>
                  <a:lnTo>
                    <a:pt x="316" y="157"/>
                  </a:lnTo>
                  <a:cubicBezTo>
                    <a:pt x="316" y="245"/>
                    <a:pt x="245" y="316"/>
                    <a:pt x="157" y="316"/>
                  </a:cubicBezTo>
                  <a:lnTo>
                    <a:pt x="157" y="316"/>
                  </a:lnTo>
                  <a:cubicBezTo>
                    <a:pt x="70" y="316"/>
                    <a:pt x="0" y="245"/>
                    <a:pt x="0" y="157"/>
                  </a:cubicBezTo>
                  <a:lnTo>
                    <a:pt x="0" y="157"/>
                  </a:lnTo>
                  <a:cubicBezTo>
                    <a:pt x="0" y="71"/>
                    <a:pt x="70" y="0"/>
                    <a:pt x="157" y="0"/>
                  </a:cubicBezTo>
                </a:path>
              </a:pathLst>
            </a:custGeom>
            <a:grpFill/>
            <a:ln>
              <a:noFill/>
            </a:ln>
            <a:effectLst/>
          </p:spPr>
          <p:txBody>
            <a:bodyPr wrap="none" anchor="ctr"/>
            <a:lstStyle/>
            <a:p>
              <a:pPr defTabSz="685846" eaLnBrk="1" fontAlgn="auto" hangingPunct="1">
                <a:spcBef>
                  <a:spcPts val="0"/>
                </a:spcBef>
                <a:spcAft>
                  <a:spcPts val="0"/>
                </a:spcAft>
                <a:defRPr/>
              </a:pPr>
              <a:endParaRPr lang="en-US" sz="2449" kern="0" dirty="0">
                <a:solidFill>
                  <a:srgbClr val="737572"/>
                </a:solidFill>
                <a:latin typeface="Arial"/>
                <a:ea typeface="+mn-ea"/>
              </a:endParaRPr>
            </a:p>
          </p:txBody>
        </p:sp>
        <p:cxnSp>
          <p:nvCxnSpPr>
            <p:cNvPr id="75" name="Straight Connector 74">
              <a:extLst>
                <a:ext uri="{FF2B5EF4-FFF2-40B4-BE49-F238E27FC236}">
                  <a16:creationId xmlns:a16="http://schemas.microsoft.com/office/drawing/2014/main" id="{46019607-A023-4B3D-B762-2FD3CDF4A495}"/>
                </a:ext>
              </a:extLst>
            </p:cNvPr>
            <p:cNvCxnSpPr>
              <a:cxnSpLocks/>
              <a:stCxn id="83" idx="4"/>
              <a:endCxn id="74" idx="0"/>
            </p:cNvCxnSpPr>
            <p:nvPr/>
          </p:nvCxnSpPr>
          <p:spPr>
            <a:xfrm flipH="1">
              <a:off x="1601355" y="3761215"/>
              <a:ext cx="1100" cy="273538"/>
            </a:xfrm>
            <a:prstGeom prst="line">
              <a:avLst/>
            </a:prstGeom>
            <a:grp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83" name="Circle: Hollow 82">
              <a:extLst>
                <a:ext uri="{FF2B5EF4-FFF2-40B4-BE49-F238E27FC236}">
                  <a16:creationId xmlns:a16="http://schemas.microsoft.com/office/drawing/2014/main" id="{83934214-54B4-4738-9ABF-3466AEF1133A}"/>
                </a:ext>
              </a:extLst>
            </p:cNvPr>
            <p:cNvSpPr>
              <a:spLocks noChangeAspect="1"/>
            </p:cNvSpPr>
            <p:nvPr/>
          </p:nvSpPr>
          <p:spPr>
            <a:xfrm>
              <a:off x="1245839" y="3047983"/>
              <a:ext cx="713232" cy="713232"/>
            </a:xfrm>
            <a:prstGeom prst="donut">
              <a:avLst>
                <a:gd name="adj" fmla="val 14402"/>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600" dirty="0">
                <a:solidFill>
                  <a:schemeClr val="tx1"/>
                </a:solidFill>
              </a:endParaRPr>
            </a:p>
          </p:txBody>
        </p:sp>
      </p:grpSp>
      <p:grpSp>
        <p:nvGrpSpPr>
          <p:cNvPr id="84" name="Group 83">
            <a:extLst>
              <a:ext uri="{FF2B5EF4-FFF2-40B4-BE49-F238E27FC236}">
                <a16:creationId xmlns:a16="http://schemas.microsoft.com/office/drawing/2014/main" id="{6434E29A-E030-4BA5-97DF-E933C5DF726E}"/>
              </a:ext>
            </a:extLst>
          </p:cNvPr>
          <p:cNvGrpSpPr/>
          <p:nvPr/>
        </p:nvGrpSpPr>
        <p:grpSpPr>
          <a:xfrm>
            <a:off x="8265238" y="4762573"/>
            <a:ext cx="713232" cy="1117614"/>
            <a:chOff x="1245839" y="3047983"/>
            <a:chExt cx="713232" cy="1117614"/>
          </a:xfrm>
          <a:solidFill>
            <a:schemeClr val="tx2"/>
          </a:solidFill>
        </p:grpSpPr>
        <p:sp>
          <p:nvSpPr>
            <p:cNvPr id="85" name="Freeform 148">
              <a:extLst>
                <a:ext uri="{FF2B5EF4-FFF2-40B4-BE49-F238E27FC236}">
                  <a16:creationId xmlns:a16="http://schemas.microsoft.com/office/drawing/2014/main" id="{B942284A-865D-47E4-8FE4-CAE593283CF3}"/>
                </a:ext>
              </a:extLst>
            </p:cNvPr>
            <p:cNvSpPr>
              <a:spLocks noChangeArrowheads="1"/>
            </p:cNvSpPr>
            <p:nvPr/>
          </p:nvSpPr>
          <p:spPr bwMode="auto">
            <a:xfrm>
              <a:off x="1536552" y="4034753"/>
              <a:ext cx="130845" cy="130844"/>
            </a:xfrm>
            <a:custGeom>
              <a:avLst/>
              <a:gdLst>
                <a:gd name="T0" fmla="*/ 157 w 317"/>
                <a:gd name="T1" fmla="*/ 0 h 317"/>
                <a:gd name="T2" fmla="*/ 157 w 317"/>
                <a:gd name="T3" fmla="*/ 0 h 317"/>
                <a:gd name="T4" fmla="*/ 316 w 317"/>
                <a:gd name="T5" fmla="*/ 157 h 317"/>
                <a:gd name="T6" fmla="*/ 316 w 317"/>
                <a:gd name="T7" fmla="*/ 157 h 317"/>
                <a:gd name="T8" fmla="*/ 157 w 317"/>
                <a:gd name="T9" fmla="*/ 316 h 317"/>
                <a:gd name="T10" fmla="*/ 157 w 317"/>
                <a:gd name="T11" fmla="*/ 316 h 317"/>
                <a:gd name="T12" fmla="*/ 0 w 317"/>
                <a:gd name="T13" fmla="*/ 157 h 317"/>
                <a:gd name="T14" fmla="*/ 0 w 317"/>
                <a:gd name="T15" fmla="*/ 157 h 317"/>
                <a:gd name="T16" fmla="*/ 157 w 317"/>
                <a:gd name="T17"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7" h="317">
                  <a:moveTo>
                    <a:pt x="157" y="0"/>
                  </a:moveTo>
                  <a:lnTo>
                    <a:pt x="157" y="0"/>
                  </a:lnTo>
                  <a:cubicBezTo>
                    <a:pt x="245" y="0"/>
                    <a:pt x="316" y="71"/>
                    <a:pt x="316" y="157"/>
                  </a:cubicBezTo>
                  <a:lnTo>
                    <a:pt x="316" y="157"/>
                  </a:lnTo>
                  <a:cubicBezTo>
                    <a:pt x="316" y="245"/>
                    <a:pt x="245" y="316"/>
                    <a:pt x="157" y="316"/>
                  </a:cubicBezTo>
                  <a:lnTo>
                    <a:pt x="157" y="316"/>
                  </a:lnTo>
                  <a:cubicBezTo>
                    <a:pt x="70" y="316"/>
                    <a:pt x="0" y="245"/>
                    <a:pt x="0" y="157"/>
                  </a:cubicBezTo>
                  <a:lnTo>
                    <a:pt x="0" y="157"/>
                  </a:lnTo>
                  <a:cubicBezTo>
                    <a:pt x="0" y="71"/>
                    <a:pt x="70" y="0"/>
                    <a:pt x="157" y="0"/>
                  </a:cubicBezTo>
                </a:path>
              </a:pathLst>
            </a:custGeom>
            <a:grpFill/>
            <a:ln>
              <a:noFill/>
            </a:ln>
            <a:effectLst/>
          </p:spPr>
          <p:txBody>
            <a:bodyPr wrap="none" anchor="ctr"/>
            <a:lstStyle/>
            <a:p>
              <a:pPr defTabSz="685846" eaLnBrk="1" fontAlgn="auto" hangingPunct="1">
                <a:spcBef>
                  <a:spcPts val="0"/>
                </a:spcBef>
                <a:spcAft>
                  <a:spcPts val="0"/>
                </a:spcAft>
                <a:defRPr/>
              </a:pPr>
              <a:endParaRPr lang="en-US" sz="2449" kern="0" dirty="0">
                <a:solidFill>
                  <a:srgbClr val="737572"/>
                </a:solidFill>
                <a:latin typeface="Arial"/>
                <a:ea typeface="+mn-ea"/>
              </a:endParaRPr>
            </a:p>
          </p:txBody>
        </p:sp>
        <p:cxnSp>
          <p:nvCxnSpPr>
            <p:cNvPr id="86" name="Straight Connector 85">
              <a:extLst>
                <a:ext uri="{FF2B5EF4-FFF2-40B4-BE49-F238E27FC236}">
                  <a16:creationId xmlns:a16="http://schemas.microsoft.com/office/drawing/2014/main" id="{77B55A10-964C-443C-B4DC-9DD6EEB451F5}"/>
                </a:ext>
              </a:extLst>
            </p:cNvPr>
            <p:cNvCxnSpPr>
              <a:cxnSpLocks/>
              <a:stCxn id="87" idx="4"/>
              <a:endCxn id="85" idx="0"/>
            </p:cNvCxnSpPr>
            <p:nvPr/>
          </p:nvCxnSpPr>
          <p:spPr>
            <a:xfrm flipH="1">
              <a:off x="1601355" y="3761215"/>
              <a:ext cx="1100" cy="273538"/>
            </a:xfrm>
            <a:prstGeom prst="line">
              <a:avLst/>
            </a:prstGeom>
            <a:grp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87" name="Circle: Hollow 86">
              <a:extLst>
                <a:ext uri="{FF2B5EF4-FFF2-40B4-BE49-F238E27FC236}">
                  <a16:creationId xmlns:a16="http://schemas.microsoft.com/office/drawing/2014/main" id="{E31A9A90-1DBB-4922-ADC7-C63854FD106E}"/>
                </a:ext>
              </a:extLst>
            </p:cNvPr>
            <p:cNvSpPr>
              <a:spLocks noChangeAspect="1"/>
            </p:cNvSpPr>
            <p:nvPr/>
          </p:nvSpPr>
          <p:spPr>
            <a:xfrm>
              <a:off x="1245839" y="3047983"/>
              <a:ext cx="713232" cy="713232"/>
            </a:xfrm>
            <a:prstGeom prst="donut">
              <a:avLst>
                <a:gd name="adj" fmla="val 14402"/>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600" dirty="0">
                <a:solidFill>
                  <a:schemeClr val="tx1"/>
                </a:solidFill>
              </a:endParaRPr>
            </a:p>
          </p:txBody>
        </p:sp>
      </p:grpSp>
      <p:grpSp>
        <p:nvGrpSpPr>
          <p:cNvPr id="119" name="Group 118">
            <a:extLst>
              <a:ext uri="{FF2B5EF4-FFF2-40B4-BE49-F238E27FC236}">
                <a16:creationId xmlns:a16="http://schemas.microsoft.com/office/drawing/2014/main" id="{59F1D972-9712-4466-9BE3-4D08E2559BF6}"/>
              </a:ext>
            </a:extLst>
          </p:cNvPr>
          <p:cNvGrpSpPr/>
          <p:nvPr/>
        </p:nvGrpSpPr>
        <p:grpSpPr>
          <a:xfrm>
            <a:off x="2748010" y="4760952"/>
            <a:ext cx="713232" cy="1117614"/>
            <a:chOff x="1245839" y="3047983"/>
            <a:chExt cx="713232" cy="1117614"/>
          </a:xfrm>
          <a:solidFill>
            <a:schemeClr val="tx2"/>
          </a:solidFill>
        </p:grpSpPr>
        <p:sp>
          <p:nvSpPr>
            <p:cNvPr id="120" name="Freeform 148">
              <a:extLst>
                <a:ext uri="{FF2B5EF4-FFF2-40B4-BE49-F238E27FC236}">
                  <a16:creationId xmlns:a16="http://schemas.microsoft.com/office/drawing/2014/main" id="{0D7807E0-691C-45EF-9AC0-DB5F5644F628}"/>
                </a:ext>
              </a:extLst>
            </p:cNvPr>
            <p:cNvSpPr>
              <a:spLocks noChangeArrowheads="1"/>
            </p:cNvSpPr>
            <p:nvPr/>
          </p:nvSpPr>
          <p:spPr bwMode="auto">
            <a:xfrm>
              <a:off x="1536552" y="4034753"/>
              <a:ext cx="130845" cy="130844"/>
            </a:xfrm>
            <a:custGeom>
              <a:avLst/>
              <a:gdLst>
                <a:gd name="T0" fmla="*/ 157 w 317"/>
                <a:gd name="T1" fmla="*/ 0 h 317"/>
                <a:gd name="T2" fmla="*/ 157 w 317"/>
                <a:gd name="T3" fmla="*/ 0 h 317"/>
                <a:gd name="T4" fmla="*/ 316 w 317"/>
                <a:gd name="T5" fmla="*/ 157 h 317"/>
                <a:gd name="T6" fmla="*/ 316 w 317"/>
                <a:gd name="T7" fmla="*/ 157 h 317"/>
                <a:gd name="T8" fmla="*/ 157 w 317"/>
                <a:gd name="T9" fmla="*/ 316 h 317"/>
                <a:gd name="T10" fmla="*/ 157 w 317"/>
                <a:gd name="T11" fmla="*/ 316 h 317"/>
                <a:gd name="T12" fmla="*/ 0 w 317"/>
                <a:gd name="T13" fmla="*/ 157 h 317"/>
                <a:gd name="T14" fmla="*/ 0 w 317"/>
                <a:gd name="T15" fmla="*/ 157 h 317"/>
                <a:gd name="T16" fmla="*/ 157 w 317"/>
                <a:gd name="T17"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7" h="317">
                  <a:moveTo>
                    <a:pt x="157" y="0"/>
                  </a:moveTo>
                  <a:lnTo>
                    <a:pt x="157" y="0"/>
                  </a:lnTo>
                  <a:cubicBezTo>
                    <a:pt x="245" y="0"/>
                    <a:pt x="316" y="71"/>
                    <a:pt x="316" y="157"/>
                  </a:cubicBezTo>
                  <a:lnTo>
                    <a:pt x="316" y="157"/>
                  </a:lnTo>
                  <a:cubicBezTo>
                    <a:pt x="316" y="245"/>
                    <a:pt x="245" y="316"/>
                    <a:pt x="157" y="316"/>
                  </a:cubicBezTo>
                  <a:lnTo>
                    <a:pt x="157" y="316"/>
                  </a:lnTo>
                  <a:cubicBezTo>
                    <a:pt x="70" y="316"/>
                    <a:pt x="0" y="245"/>
                    <a:pt x="0" y="157"/>
                  </a:cubicBezTo>
                  <a:lnTo>
                    <a:pt x="0" y="157"/>
                  </a:lnTo>
                  <a:cubicBezTo>
                    <a:pt x="0" y="71"/>
                    <a:pt x="70" y="0"/>
                    <a:pt x="157" y="0"/>
                  </a:cubicBezTo>
                </a:path>
              </a:pathLst>
            </a:custGeom>
            <a:grpFill/>
            <a:ln>
              <a:noFill/>
            </a:ln>
            <a:effectLst/>
          </p:spPr>
          <p:txBody>
            <a:bodyPr wrap="none" anchor="ctr"/>
            <a:lstStyle/>
            <a:p>
              <a:pPr defTabSz="685846" eaLnBrk="1" fontAlgn="auto" hangingPunct="1">
                <a:spcBef>
                  <a:spcPts val="0"/>
                </a:spcBef>
                <a:spcAft>
                  <a:spcPts val="0"/>
                </a:spcAft>
                <a:defRPr/>
              </a:pPr>
              <a:endParaRPr lang="en-US" sz="2449" kern="0" dirty="0">
                <a:solidFill>
                  <a:srgbClr val="737572"/>
                </a:solidFill>
                <a:latin typeface="Arial"/>
                <a:ea typeface="+mn-ea"/>
              </a:endParaRPr>
            </a:p>
          </p:txBody>
        </p:sp>
        <p:cxnSp>
          <p:nvCxnSpPr>
            <p:cNvPr id="121" name="Straight Connector 120">
              <a:extLst>
                <a:ext uri="{FF2B5EF4-FFF2-40B4-BE49-F238E27FC236}">
                  <a16:creationId xmlns:a16="http://schemas.microsoft.com/office/drawing/2014/main" id="{6C91B7AC-23F5-419C-AB87-4AE0B5BDC4D4}"/>
                </a:ext>
              </a:extLst>
            </p:cNvPr>
            <p:cNvCxnSpPr>
              <a:cxnSpLocks/>
              <a:stCxn id="122" idx="4"/>
              <a:endCxn id="120" idx="0"/>
            </p:cNvCxnSpPr>
            <p:nvPr/>
          </p:nvCxnSpPr>
          <p:spPr>
            <a:xfrm flipH="1">
              <a:off x="1601355" y="3761215"/>
              <a:ext cx="1100" cy="273538"/>
            </a:xfrm>
            <a:prstGeom prst="line">
              <a:avLst/>
            </a:prstGeom>
            <a:grp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122" name="Circle: Hollow 160">
              <a:extLst>
                <a:ext uri="{FF2B5EF4-FFF2-40B4-BE49-F238E27FC236}">
                  <a16:creationId xmlns:a16="http://schemas.microsoft.com/office/drawing/2014/main" id="{4565586E-5460-4007-B66F-227E4AAAEE2C}"/>
                </a:ext>
              </a:extLst>
            </p:cNvPr>
            <p:cNvSpPr>
              <a:spLocks noChangeAspect="1"/>
            </p:cNvSpPr>
            <p:nvPr/>
          </p:nvSpPr>
          <p:spPr>
            <a:xfrm>
              <a:off x="1245839" y="3047983"/>
              <a:ext cx="713232" cy="713232"/>
            </a:xfrm>
            <a:prstGeom prst="donut">
              <a:avLst>
                <a:gd name="adj" fmla="val 14402"/>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1600" dirty="0">
                <a:solidFill>
                  <a:schemeClr val="tx1"/>
                </a:solidFill>
              </a:endParaRPr>
            </a:p>
          </p:txBody>
        </p:sp>
      </p:grpSp>
    </p:spTree>
    <p:extLst>
      <p:ext uri="{BB962C8B-B14F-4D97-AF65-F5344CB8AC3E}">
        <p14:creationId xmlns:p14="http://schemas.microsoft.com/office/powerpoint/2010/main" val="982178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D115C-CD2B-4C55-A749-B80E86E1C9E5}"/>
              </a:ext>
            </a:extLst>
          </p:cNvPr>
          <p:cNvSpPr>
            <a:spLocks noGrp="1"/>
          </p:cNvSpPr>
          <p:nvPr>
            <p:ph type="title"/>
          </p:nvPr>
        </p:nvSpPr>
        <p:spPr/>
        <p:txBody>
          <a:bodyPr/>
          <a:lstStyle/>
          <a:p>
            <a:r>
              <a:rPr lang="en-US" dirty="0"/>
              <a:t>NSHAP Background</a:t>
            </a:r>
          </a:p>
        </p:txBody>
      </p:sp>
      <p:sp>
        <p:nvSpPr>
          <p:cNvPr id="3" name="Text Placeholder 2">
            <a:extLst>
              <a:ext uri="{FF2B5EF4-FFF2-40B4-BE49-F238E27FC236}">
                <a16:creationId xmlns:a16="http://schemas.microsoft.com/office/drawing/2014/main" id="{5D807CE1-B251-4925-B831-821A56695866}"/>
              </a:ext>
            </a:extLst>
          </p:cNvPr>
          <p:cNvSpPr>
            <a:spLocks noGrp="1"/>
          </p:cNvSpPr>
          <p:nvPr>
            <p:ph type="body" sz="quarter" idx="10"/>
          </p:nvPr>
        </p:nvSpPr>
        <p:spPr/>
        <p:txBody>
          <a:bodyPr/>
          <a:lstStyle/>
          <a:p>
            <a:r>
              <a:rPr lang="en-US" sz="2800" b="1" dirty="0"/>
              <a:t>Data collection design</a:t>
            </a:r>
            <a:endParaRPr lang="en-US" dirty="0"/>
          </a:p>
        </p:txBody>
      </p:sp>
      <p:sp>
        <p:nvSpPr>
          <p:cNvPr id="5" name="TextBox 4">
            <a:extLst>
              <a:ext uri="{FF2B5EF4-FFF2-40B4-BE49-F238E27FC236}">
                <a16:creationId xmlns:a16="http://schemas.microsoft.com/office/drawing/2014/main" id="{DF7840C8-D49C-4399-96A8-CD2F69FC9FEE}"/>
              </a:ext>
            </a:extLst>
          </p:cNvPr>
          <p:cNvSpPr txBox="1"/>
          <p:nvPr/>
        </p:nvSpPr>
        <p:spPr>
          <a:xfrm>
            <a:off x="878680" y="1967984"/>
            <a:ext cx="9846469" cy="4416594"/>
          </a:xfrm>
          <a:prstGeom prst="rect">
            <a:avLst/>
          </a:prstGeom>
          <a:noFill/>
        </p:spPr>
        <p:txBody>
          <a:bodyPr wrap="square">
            <a:spAutoFit/>
          </a:bodyPr>
          <a:lstStyle/>
          <a:p>
            <a:pPr marL="457200" indent="-457200">
              <a:spcAft>
                <a:spcPts val="1200"/>
              </a:spcAft>
              <a:buFont typeface="+mj-lt"/>
              <a:buAutoNum type="arabicPeriod"/>
            </a:pPr>
            <a:r>
              <a:rPr lang="en-US" sz="2400" b="1" baseline="0" dirty="0">
                <a:latin typeface="Roboto Light" panose="02000000000000000000" pitchFamily="2" charset="0"/>
                <a:ea typeface="Roboto Light" panose="02000000000000000000" pitchFamily="2" charset="0"/>
              </a:rPr>
              <a:t>Traditional Approach: In-Person Interview</a:t>
            </a:r>
          </a:p>
          <a:p>
            <a:pPr>
              <a:spcAft>
                <a:spcPts val="1200"/>
              </a:spcAft>
            </a:pPr>
            <a:endParaRPr lang="en-US" sz="2400" dirty="0">
              <a:latin typeface="Roboto Light" panose="02000000000000000000" pitchFamily="2" charset="0"/>
              <a:ea typeface="Roboto Light" panose="02000000000000000000" pitchFamily="2" charset="0"/>
            </a:endParaRPr>
          </a:p>
          <a:p>
            <a:pPr marL="800100" lvl="1" indent="-342900">
              <a:spcAft>
                <a:spcPts val="1800"/>
              </a:spcAft>
              <a:buFont typeface="Arial" panose="020B0604020202020204" pitchFamily="34" charset="0"/>
              <a:buChar char="•"/>
            </a:pPr>
            <a:r>
              <a:rPr lang="en-US" sz="2400" dirty="0">
                <a:latin typeface="Roboto Light" panose="02000000000000000000" pitchFamily="2" charset="0"/>
                <a:ea typeface="Roboto Light" panose="02000000000000000000" pitchFamily="2" charset="0"/>
              </a:rPr>
              <a:t>Rounds 1 - 4</a:t>
            </a:r>
          </a:p>
          <a:p>
            <a:pPr marL="800100" lvl="1" indent="-342900">
              <a:spcAft>
                <a:spcPts val="1800"/>
              </a:spcAft>
              <a:buFont typeface="Arial" panose="020B0604020202020204" pitchFamily="34" charset="0"/>
              <a:buChar char="•"/>
            </a:pPr>
            <a:r>
              <a:rPr lang="en-US" sz="2400" dirty="0">
                <a:latin typeface="Roboto Light" panose="02000000000000000000" pitchFamily="2" charset="0"/>
                <a:ea typeface="Roboto Light" panose="02000000000000000000" pitchFamily="2" charset="0"/>
              </a:rPr>
              <a:t>Conducted by field interviewer at respondent’s home</a:t>
            </a:r>
          </a:p>
          <a:p>
            <a:pPr marL="800100" lvl="1" indent="-342900">
              <a:spcAft>
                <a:spcPts val="1800"/>
              </a:spcAft>
              <a:buFont typeface="Arial" panose="020B0604020202020204" pitchFamily="34" charset="0"/>
              <a:buChar char="•"/>
            </a:pPr>
            <a:r>
              <a:rPr lang="en-US" sz="2400" dirty="0">
                <a:latin typeface="Roboto Light" panose="02000000000000000000" pitchFamily="2" charset="0"/>
                <a:ea typeface="Roboto Light" panose="02000000000000000000" pitchFamily="2" charset="0"/>
              </a:rPr>
              <a:t>Survey  + m</a:t>
            </a:r>
            <a:r>
              <a:rPr lang="en-US" sz="2400" b="0" baseline="0" dirty="0">
                <a:latin typeface="Roboto Light" panose="02000000000000000000" pitchFamily="2" charset="0"/>
                <a:ea typeface="Roboto Light" panose="02000000000000000000" pitchFamily="2" charset="0"/>
              </a:rPr>
              <a:t>inimally invasive biomeasures</a:t>
            </a:r>
          </a:p>
          <a:p>
            <a:pPr marL="800100" lvl="1" indent="-342900">
              <a:spcAft>
                <a:spcPts val="1800"/>
              </a:spcAft>
              <a:buFont typeface="Arial" panose="020B0604020202020204" pitchFamily="34" charset="0"/>
              <a:buChar char="•"/>
            </a:pPr>
            <a:r>
              <a:rPr lang="en-US" sz="2400" dirty="0">
                <a:latin typeface="Roboto Light" panose="02000000000000000000" pitchFamily="2" charset="0"/>
                <a:ea typeface="Roboto Light" panose="02000000000000000000" pitchFamily="2" charset="0"/>
              </a:rPr>
              <a:t>2-hour interview</a:t>
            </a:r>
          </a:p>
          <a:p>
            <a:pPr marL="800100" lvl="1" indent="-342900">
              <a:spcAft>
                <a:spcPts val="1800"/>
              </a:spcAft>
              <a:buFont typeface="Arial" panose="020B0604020202020204" pitchFamily="34" charset="0"/>
              <a:buChar char="•"/>
            </a:pPr>
            <a:r>
              <a:rPr lang="en-US" sz="2400" dirty="0">
                <a:latin typeface="Roboto Light" panose="02000000000000000000" pitchFamily="2" charset="0"/>
                <a:ea typeface="Roboto Light" panose="02000000000000000000" pitchFamily="2" charset="0"/>
              </a:rPr>
              <a:t>$100 incentive</a:t>
            </a:r>
            <a:endParaRPr lang="en-US" sz="2400" b="0" baseline="0" dirty="0">
              <a:latin typeface="Roboto Light" panose="02000000000000000000" pitchFamily="2" charset="0"/>
              <a:ea typeface="Roboto Light" panose="02000000000000000000" pitchFamily="2" charset="0"/>
            </a:endParaRPr>
          </a:p>
          <a:p>
            <a:pPr>
              <a:spcAft>
                <a:spcPts val="1200"/>
              </a:spcAft>
            </a:pPr>
            <a:endParaRPr lang="en-US" sz="1800" b="0" baseline="0" dirty="0"/>
          </a:p>
        </p:txBody>
      </p:sp>
    </p:spTree>
    <p:extLst>
      <p:ext uri="{BB962C8B-B14F-4D97-AF65-F5344CB8AC3E}">
        <p14:creationId xmlns:p14="http://schemas.microsoft.com/office/powerpoint/2010/main" val="319409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D115C-CD2B-4C55-A749-B80E86E1C9E5}"/>
              </a:ext>
            </a:extLst>
          </p:cNvPr>
          <p:cNvSpPr>
            <a:spLocks noGrp="1"/>
          </p:cNvSpPr>
          <p:nvPr>
            <p:ph type="title"/>
          </p:nvPr>
        </p:nvSpPr>
        <p:spPr/>
        <p:txBody>
          <a:bodyPr/>
          <a:lstStyle/>
          <a:p>
            <a:r>
              <a:rPr lang="en-US" dirty="0"/>
              <a:t>NSHAP Background</a:t>
            </a:r>
          </a:p>
        </p:txBody>
      </p:sp>
      <p:sp>
        <p:nvSpPr>
          <p:cNvPr id="5" name="TextBox 4">
            <a:extLst>
              <a:ext uri="{FF2B5EF4-FFF2-40B4-BE49-F238E27FC236}">
                <a16:creationId xmlns:a16="http://schemas.microsoft.com/office/drawing/2014/main" id="{DF7840C8-D49C-4399-96A8-CD2F69FC9FEE}"/>
              </a:ext>
            </a:extLst>
          </p:cNvPr>
          <p:cNvSpPr txBox="1"/>
          <p:nvPr/>
        </p:nvSpPr>
        <p:spPr>
          <a:xfrm>
            <a:off x="878680" y="1148834"/>
            <a:ext cx="10627520" cy="5616922"/>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mj-lt"/>
              <a:buAutoNum type="arabicPeriod" startAt="2"/>
              <a:tabLst/>
              <a:defRPr/>
            </a:pPr>
            <a:r>
              <a:rPr lang="en-US" sz="2400" b="1" dirty="0">
                <a:latin typeface="Roboto Light" panose="02000000000000000000" pitchFamily="2" charset="0"/>
                <a:ea typeface="Roboto Light" panose="02000000000000000000" pitchFamily="2" charset="0"/>
              </a:rPr>
              <a:t>New Approach: </a:t>
            </a:r>
            <a:r>
              <a:rPr lang="en-US" sz="2400" b="1" baseline="0" dirty="0">
                <a:latin typeface="Roboto Light" panose="02000000000000000000" pitchFamily="2" charset="0"/>
                <a:ea typeface="Roboto Light" panose="02000000000000000000" pitchFamily="2" charset="0"/>
              </a:rPr>
              <a:t>Remote interview</a:t>
            </a:r>
          </a:p>
          <a:p>
            <a:pPr>
              <a:spcAft>
                <a:spcPts val="1200"/>
              </a:spcAft>
            </a:pPr>
            <a:endParaRPr lang="en-US" sz="2400" dirty="0">
              <a:latin typeface="Roboto Light" panose="02000000000000000000" pitchFamily="2" charset="0"/>
              <a:ea typeface="Roboto Light" panose="02000000000000000000" pitchFamily="2" charset="0"/>
            </a:endParaRPr>
          </a:p>
          <a:p>
            <a:pPr marL="342900" indent="-342900">
              <a:spcAft>
                <a:spcPts val="1800"/>
              </a:spcAft>
              <a:buFont typeface="Arial" panose="020B0604020202020204" pitchFamily="34" charset="0"/>
              <a:buChar char="•"/>
              <a:defRPr/>
            </a:pPr>
            <a:r>
              <a:rPr lang="en-US" sz="2400" b="0" baseline="0" dirty="0">
                <a:latin typeface="Roboto Light" panose="02000000000000000000" pitchFamily="2" charset="0"/>
                <a:ea typeface="Roboto Light" panose="02000000000000000000" pitchFamily="2" charset="0"/>
              </a:rPr>
              <a:t>Added in Round 4 for half of sample</a:t>
            </a:r>
          </a:p>
          <a:p>
            <a:pPr marL="342900" marR="0" lvl="0" indent="-3429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US" sz="2400" b="0" baseline="0" dirty="0">
                <a:latin typeface="Roboto Light" panose="02000000000000000000" pitchFamily="2" charset="0"/>
                <a:ea typeface="Roboto Light" panose="02000000000000000000" pitchFamily="2" charset="0"/>
              </a:rPr>
              <a:t>1 hour survey: web, phone or paper-and-pencil</a:t>
            </a:r>
          </a:p>
          <a:p>
            <a:pPr marL="342900" marR="0" lvl="0" indent="-3429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US" sz="2400" b="0" baseline="0" dirty="0">
                <a:latin typeface="Roboto Light" panose="02000000000000000000" pitchFamily="2" charset="0"/>
                <a:ea typeface="Roboto Light" panose="02000000000000000000" pitchFamily="2" charset="0"/>
              </a:rPr>
              <a:t>At end of survey, invited to receive BioBox (self-collected biomeasures)</a:t>
            </a:r>
          </a:p>
          <a:p>
            <a:pPr marL="342900" marR="0" lvl="0" indent="-3429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US" sz="2400" dirty="0">
                <a:latin typeface="Roboto Light" panose="02000000000000000000" pitchFamily="2" charset="0"/>
                <a:ea typeface="Roboto Light" panose="02000000000000000000" pitchFamily="2" charset="0"/>
              </a:rPr>
              <a:t>BioBox mailed to respondent</a:t>
            </a:r>
          </a:p>
          <a:p>
            <a:pPr marL="342900" marR="0" lvl="0" indent="-3429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US" sz="2400" b="0" baseline="0" dirty="0">
                <a:latin typeface="Roboto Light" panose="02000000000000000000" pitchFamily="2" charset="0"/>
                <a:ea typeface="Roboto Light" panose="02000000000000000000" pitchFamily="2" charset="0"/>
              </a:rPr>
              <a:t>Interviewer provides support and </a:t>
            </a:r>
            <a:r>
              <a:rPr lang="en-US" sz="2400" dirty="0">
                <a:latin typeface="Roboto Light" panose="02000000000000000000" pitchFamily="2" charset="0"/>
                <a:ea typeface="Roboto Light" panose="02000000000000000000" pitchFamily="2" charset="0"/>
              </a:rPr>
              <a:t>prompting</a:t>
            </a:r>
          </a:p>
          <a:p>
            <a:pPr marL="342900" marR="0" lvl="0" indent="-3429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lang="en-US" sz="2400" dirty="0">
                <a:latin typeface="Roboto Light" panose="02000000000000000000" pitchFamily="2" charset="0"/>
                <a:ea typeface="Roboto Light" panose="02000000000000000000" pitchFamily="2" charset="0"/>
              </a:rPr>
              <a:t>$100 incentive</a:t>
            </a:r>
          </a:p>
          <a:p>
            <a:pPr marL="342900" indent="-342900">
              <a:spcAft>
                <a:spcPts val="1800"/>
              </a:spcAft>
              <a:buFont typeface="Arial" panose="020B0604020202020204" pitchFamily="34" charset="0"/>
              <a:buChar char="•"/>
            </a:pPr>
            <a:endParaRPr lang="en-US" sz="2400" dirty="0">
              <a:latin typeface="Roboto Light" panose="02000000000000000000" pitchFamily="2" charset="0"/>
              <a:ea typeface="Roboto Light" panose="02000000000000000000" pitchFamily="2" charset="0"/>
            </a:endParaRPr>
          </a:p>
          <a:p>
            <a:pPr>
              <a:spcAft>
                <a:spcPts val="1200"/>
              </a:spcAft>
            </a:pPr>
            <a:endParaRPr lang="en-US" sz="1800" b="0" baseline="0" dirty="0"/>
          </a:p>
        </p:txBody>
      </p:sp>
    </p:spTree>
    <p:extLst>
      <p:ext uri="{BB962C8B-B14F-4D97-AF65-F5344CB8AC3E}">
        <p14:creationId xmlns:p14="http://schemas.microsoft.com/office/powerpoint/2010/main" val="1074761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5ABB449-8C4D-4C24-9E4B-F9BDE48FDE55}"/>
              </a:ext>
            </a:extLst>
          </p:cNvPr>
          <p:cNvSpPr>
            <a:spLocks noGrp="1"/>
          </p:cNvSpPr>
          <p:nvPr>
            <p:ph type="body" sz="quarter" idx="10"/>
          </p:nvPr>
        </p:nvSpPr>
        <p:spPr>
          <a:xfrm>
            <a:off x="685800" y="1066800"/>
            <a:ext cx="10820400" cy="914400"/>
          </a:xfrm>
        </p:spPr>
        <p:txBody>
          <a:bodyPr/>
          <a:lstStyle/>
          <a:p>
            <a:pPr lvl="0"/>
            <a:r>
              <a:rPr lang="en-US" sz="2800" b="1" dirty="0"/>
              <a:t>Biomeasures collected*</a:t>
            </a:r>
          </a:p>
        </p:txBody>
      </p:sp>
      <p:sp>
        <p:nvSpPr>
          <p:cNvPr id="28" name="TextBox 27">
            <a:extLst>
              <a:ext uri="{FF2B5EF4-FFF2-40B4-BE49-F238E27FC236}">
                <a16:creationId xmlns:a16="http://schemas.microsoft.com/office/drawing/2014/main" id="{0212EEFB-3173-4DA5-AEAF-7E1845116EBC}"/>
              </a:ext>
            </a:extLst>
          </p:cNvPr>
          <p:cNvSpPr txBox="1"/>
          <p:nvPr/>
        </p:nvSpPr>
        <p:spPr bwMode="auto">
          <a:xfrm>
            <a:off x="704514" y="2453838"/>
            <a:ext cx="2011680" cy="527960"/>
          </a:xfrm>
          <a:prstGeom prst="rect">
            <a:avLst/>
          </a:prstGeom>
          <a:solidFill>
            <a:schemeClr val="bg2">
              <a:lumMod val="40000"/>
              <a:lumOff val="60000"/>
              <a:alpha val="50000"/>
            </a:schemeClr>
          </a:solidFill>
          <a:ln>
            <a:noFill/>
          </a:ln>
        </p:spPr>
        <p:txBody>
          <a:bodyPr vert="horz" wrap="square" lIns="91440" tIns="45720" rIns="91440" bIns="45720" numCol="1" rtlCol="0" anchor="ctr" anchorCtr="0" compatLnSpc="1">
            <a:prstTxWarp prst="textNoShape">
              <a:avLst/>
            </a:prstTxWarp>
            <a:noAutofit/>
          </a:bodyPr>
          <a:lstStyle/>
          <a:p>
            <a:pPr marL="0" indent="0" algn="ctr">
              <a:buFontTx/>
              <a:buNone/>
            </a:pPr>
            <a:r>
              <a:rPr lang="en-US" sz="2400" b="1" kern="0" spc="80" dirty="0">
                <a:latin typeface="Roboto" panose="02000000000000000000" pitchFamily="2" charset="0"/>
                <a:ea typeface="Roboto" panose="02000000000000000000" pitchFamily="2" charset="0"/>
                <a:cs typeface="Roboto" panose="02000000000000000000" pitchFamily="2" charset="0"/>
              </a:rPr>
              <a:t>Senses</a:t>
            </a:r>
          </a:p>
        </p:txBody>
      </p:sp>
      <p:sp>
        <p:nvSpPr>
          <p:cNvPr id="23" name="Rounded Rectangle 13">
            <a:extLst>
              <a:ext uri="{FF2B5EF4-FFF2-40B4-BE49-F238E27FC236}">
                <a16:creationId xmlns:a16="http://schemas.microsoft.com/office/drawing/2014/main" id="{F43F7AE0-8174-4EC6-993D-47B79370E8D3}"/>
              </a:ext>
            </a:extLst>
          </p:cNvPr>
          <p:cNvSpPr/>
          <p:nvPr/>
        </p:nvSpPr>
        <p:spPr>
          <a:xfrm>
            <a:off x="685800" y="3152732"/>
            <a:ext cx="2011680" cy="3103484"/>
          </a:xfrm>
          <a:prstGeom prst="roundRect">
            <a:avLst>
              <a:gd name="adj" fmla="val 1791"/>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t" anchorCtr="0"/>
          <a:lstStyle/>
          <a:p>
            <a:pPr marL="137160" indent="-137160">
              <a:spcBef>
                <a:spcPts val="0"/>
              </a:spcBef>
              <a:spcAft>
                <a:spcPts val="800"/>
              </a:spcAft>
              <a:buFont typeface="Arial" panose="020B0604020202020204" pitchFamily="34" charset="0"/>
              <a:buChar char="•"/>
            </a:pPr>
            <a:r>
              <a:rPr lang="en-US" sz="2000" dirty="0">
                <a:solidFill>
                  <a:schemeClr val="tx1"/>
                </a:solidFill>
                <a:latin typeface="Roboto Light" panose="02000000000000000000" pitchFamily="2" charset="0"/>
                <a:ea typeface="Roboto Light" panose="02000000000000000000" pitchFamily="2" charset="0"/>
                <a:cs typeface="Roboto" panose="02000000000000000000" pitchFamily="2" charset="0"/>
              </a:rPr>
              <a:t>Smell</a:t>
            </a:r>
          </a:p>
          <a:p>
            <a:pPr marL="137160" indent="-137160">
              <a:spcBef>
                <a:spcPts val="0"/>
              </a:spcBef>
              <a:spcAft>
                <a:spcPts val="800"/>
              </a:spcAft>
              <a:buFont typeface="Arial" panose="020B0604020202020204" pitchFamily="34" charset="0"/>
              <a:buChar char="•"/>
            </a:pPr>
            <a:r>
              <a:rPr lang="en-US" sz="2000" dirty="0">
                <a:solidFill>
                  <a:schemeClr val="tx1"/>
                </a:solidFill>
                <a:latin typeface="Roboto Light" panose="02000000000000000000" pitchFamily="2" charset="0"/>
                <a:ea typeface="Roboto Light" panose="02000000000000000000" pitchFamily="2" charset="0"/>
                <a:cs typeface="Roboto" panose="02000000000000000000" pitchFamily="2" charset="0"/>
              </a:rPr>
              <a:t>Taste</a:t>
            </a:r>
          </a:p>
          <a:p>
            <a:pPr marL="137160" indent="-137160">
              <a:spcBef>
                <a:spcPts val="0"/>
              </a:spcBef>
              <a:spcAft>
                <a:spcPts val="800"/>
              </a:spcAft>
              <a:buFont typeface="Arial" panose="020B0604020202020204" pitchFamily="34" charset="0"/>
              <a:buChar char="•"/>
            </a:pPr>
            <a:r>
              <a:rPr lang="en-US" sz="2000" dirty="0">
                <a:solidFill>
                  <a:schemeClr val="tx1"/>
                </a:solidFill>
                <a:latin typeface="Roboto Light" panose="02000000000000000000" pitchFamily="2" charset="0"/>
                <a:ea typeface="Roboto Light" panose="02000000000000000000" pitchFamily="2" charset="0"/>
                <a:cs typeface="Roboto" panose="02000000000000000000" pitchFamily="2" charset="0"/>
              </a:rPr>
              <a:t>Touch</a:t>
            </a:r>
          </a:p>
          <a:p>
            <a:pPr marL="137160" indent="-137160">
              <a:spcBef>
                <a:spcPts val="0"/>
              </a:spcBef>
              <a:spcAft>
                <a:spcPts val="800"/>
              </a:spcAft>
              <a:buFont typeface="Arial" panose="020B0604020202020204" pitchFamily="34" charset="0"/>
              <a:buChar char="•"/>
            </a:pPr>
            <a:r>
              <a:rPr lang="en-US" sz="2000" dirty="0">
                <a:solidFill>
                  <a:schemeClr val="tx1"/>
                </a:solidFill>
                <a:latin typeface="Roboto Light" panose="02000000000000000000" pitchFamily="2" charset="0"/>
                <a:ea typeface="Roboto Light" panose="02000000000000000000" pitchFamily="2" charset="0"/>
                <a:cs typeface="Roboto" panose="02000000000000000000" pitchFamily="2" charset="0"/>
              </a:rPr>
              <a:t>Vision</a:t>
            </a:r>
          </a:p>
          <a:p>
            <a:pPr marL="137160" indent="-137160">
              <a:spcBef>
                <a:spcPts val="0"/>
              </a:spcBef>
              <a:spcAft>
                <a:spcPts val="800"/>
              </a:spcAft>
              <a:buFont typeface="Arial" panose="020B0604020202020204" pitchFamily="34" charset="0"/>
              <a:buChar char="•"/>
            </a:pPr>
            <a:endParaRPr lang="en-US" sz="1400" dirty="0">
              <a:solidFill>
                <a:schemeClr val="tx1"/>
              </a:solidFill>
              <a:latin typeface="Roboto" panose="02000000000000000000" pitchFamily="2" charset="0"/>
              <a:ea typeface="Roboto" panose="02000000000000000000" pitchFamily="2" charset="0"/>
              <a:cs typeface="Roboto" panose="02000000000000000000" pitchFamily="2" charset="0"/>
            </a:endParaRPr>
          </a:p>
          <a:p>
            <a:pPr marL="137160" indent="-137160">
              <a:spcBef>
                <a:spcPts val="0"/>
              </a:spcBef>
              <a:spcAft>
                <a:spcPts val="800"/>
              </a:spcAft>
              <a:buFont typeface="Arial" panose="020B0604020202020204" pitchFamily="34" charset="0"/>
              <a:buChar char="•"/>
            </a:pPr>
            <a:endParaRPr lang="en-US" sz="12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47" name="TextBox 46">
            <a:extLst>
              <a:ext uri="{FF2B5EF4-FFF2-40B4-BE49-F238E27FC236}">
                <a16:creationId xmlns:a16="http://schemas.microsoft.com/office/drawing/2014/main" id="{18B970CB-7B27-465C-9B79-5292FEFA4922}"/>
              </a:ext>
            </a:extLst>
          </p:cNvPr>
          <p:cNvSpPr txBox="1"/>
          <p:nvPr/>
        </p:nvSpPr>
        <p:spPr bwMode="auto">
          <a:xfrm>
            <a:off x="3183255" y="2465269"/>
            <a:ext cx="2011680" cy="527960"/>
          </a:xfrm>
          <a:prstGeom prst="rect">
            <a:avLst/>
          </a:prstGeom>
          <a:solidFill>
            <a:schemeClr val="bg2">
              <a:lumMod val="40000"/>
              <a:lumOff val="60000"/>
              <a:alpha val="50000"/>
            </a:schemeClr>
          </a:solidFill>
          <a:ln>
            <a:noFill/>
          </a:ln>
        </p:spPr>
        <p:txBody>
          <a:bodyPr vert="horz" wrap="square" lIns="91440" tIns="45720" rIns="91440" bIns="45720" numCol="1" rtlCol="0" anchor="ctr" anchorCtr="0" compatLnSpc="1">
            <a:prstTxWarp prst="textNoShape">
              <a:avLst/>
            </a:prstTxWarp>
            <a:noAutofit/>
          </a:bodyPr>
          <a:lstStyle/>
          <a:p>
            <a:pPr marL="0" indent="0" algn="ctr">
              <a:buFontTx/>
              <a:buNone/>
            </a:pPr>
            <a:r>
              <a:rPr lang="en-US" sz="2400" b="1" kern="0" spc="80" dirty="0">
                <a:latin typeface="Roboto" panose="02000000000000000000" pitchFamily="2" charset="0"/>
                <a:ea typeface="Roboto" panose="02000000000000000000" pitchFamily="2" charset="0"/>
                <a:cs typeface="Roboto" panose="02000000000000000000" pitchFamily="2" charset="0"/>
              </a:rPr>
              <a:t>Body</a:t>
            </a:r>
          </a:p>
        </p:txBody>
      </p:sp>
      <p:sp>
        <p:nvSpPr>
          <p:cNvPr id="24" name="Rounded Rectangle 14">
            <a:extLst>
              <a:ext uri="{FF2B5EF4-FFF2-40B4-BE49-F238E27FC236}">
                <a16:creationId xmlns:a16="http://schemas.microsoft.com/office/drawing/2014/main" id="{381B5D6B-59C6-49B8-A9ED-3EECE9745253}"/>
              </a:ext>
            </a:extLst>
          </p:cNvPr>
          <p:cNvSpPr/>
          <p:nvPr/>
        </p:nvSpPr>
        <p:spPr>
          <a:xfrm>
            <a:off x="3234867" y="3152732"/>
            <a:ext cx="2011680" cy="3103484"/>
          </a:xfrm>
          <a:prstGeom prst="roundRect">
            <a:avLst>
              <a:gd name="adj" fmla="val 1791"/>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t" anchorCtr="0"/>
          <a:lstStyle/>
          <a:p>
            <a:pPr marL="137160" indent="-137160">
              <a:spcBef>
                <a:spcPts val="0"/>
              </a:spcBef>
              <a:spcAft>
                <a:spcPts val="800"/>
              </a:spcAft>
              <a:buFont typeface="Arial" panose="020B0604020202020204" pitchFamily="34" charset="0"/>
              <a:buChar char="•"/>
            </a:pPr>
            <a:r>
              <a:rPr lang="en-US" sz="2000" dirty="0">
                <a:solidFill>
                  <a:schemeClr val="tx1"/>
                </a:solidFill>
                <a:latin typeface="Roboto Light" panose="02000000000000000000" pitchFamily="2" charset="0"/>
                <a:ea typeface="Roboto Light" panose="02000000000000000000" pitchFamily="2" charset="0"/>
                <a:cs typeface="Roboto" panose="02000000000000000000" pitchFamily="2" charset="0"/>
              </a:rPr>
              <a:t>Weight</a:t>
            </a:r>
          </a:p>
          <a:p>
            <a:pPr marL="137160" indent="-137160">
              <a:spcBef>
                <a:spcPts val="0"/>
              </a:spcBef>
              <a:spcAft>
                <a:spcPts val="800"/>
              </a:spcAft>
              <a:buFont typeface="Arial" panose="020B0604020202020204" pitchFamily="34" charset="0"/>
              <a:buChar char="•"/>
            </a:pPr>
            <a:r>
              <a:rPr lang="en-US" sz="2000" dirty="0">
                <a:solidFill>
                  <a:schemeClr val="tx1"/>
                </a:solidFill>
                <a:latin typeface="Roboto Light" panose="02000000000000000000" pitchFamily="2" charset="0"/>
                <a:ea typeface="Roboto Light" panose="02000000000000000000" pitchFamily="2" charset="0"/>
                <a:cs typeface="Roboto" panose="02000000000000000000" pitchFamily="2" charset="0"/>
              </a:rPr>
              <a:t>Waist </a:t>
            </a:r>
          </a:p>
          <a:p>
            <a:pPr marL="137160" indent="-137160">
              <a:spcBef>
                <a:spcPts val="0"/>
              </a:spcBef>
              <a:spcAft>
                <a:spcPts val="800"/>
              </a:spcAft>
              <a:buFont typeface="Arial" panose="020B0604020202020204" pitchFamily="34" charset="0"/>
              <a:buChar char="•"/>
            </a:pPr>
            <a:r>
              <a:rPr lang="en-US" sz="2000" dirty="0">
                <a:solidFill>
                  <a:schemeClr val="tx1"/>
                </a:solidFill>
                <a:latin typeface="Roboto Light" panose="02000000000000000000" pitchFamily="2" charset="0"/>
                <a:ea typeface="Roboto Light" panose="02000000000000000000" pitchFamily="2" charset="0"/>
                <a:cs typeface="Roboto" panose="02000000000000000000" pitchFamily="2" charset="0"/>
              </a:rPr>
              <a:t>Height</a:t>
            </a:r>
          </a:p>
          <a:p>
            <a:pPr marL="137160" indent="-137160">
              <a:spcBef>
                <a:spcPts val="0"/>
              </a:spcBef>
              <a:spcAft>
                <a:spcPts val="800"/>
              </a:spcAft>
              <a:buFont typeface="Arial" panose="020B0604020202020204" pitchFamily="34" charset="0"/>
              <a:buChar char="•"/>
            </a:pPr>
            <a:r>
              <a:rPr lang="en-US" sz="2000" dirty="0">
                <a:solidFill>
                  <a:schemeClr val="tx1"/>
                </a:solidFill>
                <a:latin typeface="Roboto Light" panose="02000000000000000000" pitchFamily="2" charset="0"/>
                <a:ea typeface="Roboto Light" panose="02000000000000000000" pitchFamily="2" charset="0"/>
                <a:cs typeface="Roboto" panose="02000000000000000000" pitchFamily="2" charset="0"/>
              </a:rPr>
              <a:t>Blood pressure</a:t>
            </a:r>
          </a:p>
          <a:p>
            <a:pPr marL="137160" indent="-137160">
              <a:spcBef>
                <a:spcPts val="0"/>
              </a:spcBef>
              <a:spcAft>
                <a:spcPts val="800"/>
              </a:spcAft>
              <a:buFont typeface="Arial" panose="020B0604020202020204" pitchFamily="34" charset="0"/>
              <a:buChar char="•"/>
            </a:pPr>
            <a:endParaRPr lang="en-US" sz="12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48" name="TextBox 47">
            <a:extLst>
              <a:ext uri="{FF2B5EF4-FFF2-40B4-BE49-F238E27FC236}">
                <a16:creationId xmlns:a16="http://schemas.microsoft.com/office/drawing/2014/main" id="{896914DF-8C1F-42CA-8E1D-90A66EEF8767}"/>
              </a:ext>
            </a:extLst>
          </p:cNvPr>
          <p:cNvSpPr txBox="1"/>
          <p:nvPr/>
        </p:nvSpPr>
        <p:spPr bwMode="auto">
          <a:xfrm>
            <a:off x="5628330" y="2465269"/>
            <a:ext cx="2011680" cy="527960"/>
          </a:xfrm>
          <a:prstGeom prst="rect">
            <a:avLst/>
          </a:prstGeom>
          <a:solidFill>
            <a:schemeClr val="bg2">
              <a:lumMod val="40000"/>
              <a:lumOff val="60000"/>
              <a:alpha val="50000"/>
            </a:schemeClr>
          </a:solidFill>
          <a:ln>
            <a:noFill/>
          </a:ln>
        </p:spPr>
        <p:txBody>
          <a:bodyPr vert="horz" wrap="square" lIns="91440" tIns="45720" rIns="91440" bIns="45720" numCol="1" rtlCol="0" anchor="ctr" anchorCtr="0" compatLnSpc="1">
            <a:prstTxWarp prst="textNoShape">
              <a:avLst/>
            </a:prstTxWarp>
            <a:noAutofit/>
          </a:bodyPr>
          <a:lstStyle/>
          <a:p>
            <a:pPr marL="0" indent="0" algn="ctr">
              <a:buFontTx/>
              <a:buNone/>
            </a:pPr>
            <a:r>
              <a:rPr lang="en-US" sz="2400" b="1" kern="0" spc="80" dirty="0">
                <a:latin typeface="Roboto" panose="02000000000000000000" pitchFamily="2" charset="0"/>
                <a:ea typeface="Roboto" panose="02000000000000000000" pitchFamily="2" charset="0"/>
                <a:cs typeface="Roboto" panose="02000000000000000000" pitchFamily="2" charset="0"/>
              </a:rPr>
              <a:t>Activity</a:t>
            </a:r>
          </a:p>
        </p:txBody>
      </p:sp>
      <p:sp>
        <p:nvSpPr>
          <p:cNvPr id="25" name="Rounded Rectangle 15">
            <a:extLst>
              <a:ext uri="{FF2B5EF4-FFF2-40B4-BE49-F238E27FC236}">
                <a16:creationId xmlns:a16="http://schemas.microsoft.com/office/drawing/2014/main" id="{DBA6DD77-41FC-44F9-A0E4-E36DF0523689}"/>
              </a:ext>
            </a:extLst>
          </p:cNvPr>
          <p:cNvSpPr/>
          <p:nvPr/>
        </p:nvSpPr>
        <p:spPr>
          <a:xfrm>
            <a:off x="5634813" y="3209839"/>
            <a:ext cx="2011680" cy="3103484"/>
          </a:xfrm>
          <a:prstGeom prst="roundRect">
            <a:avLst>
              <a:gd name="adj" fmla="val 1791"/>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t" anchorCtr="0"/>
          <a:lstStyle/>
          <a:p>
            <a:pPr marL="137160" indent="-137160">
              <a:spcBef>
                <a:spcPts val="0"/>
              </a:spcBef>
              <a:spcAft>
                <a:spcPts val="800"/>
              </a:spcAft>
              <a:buFont typeface="Arial" panose="020B0604020202020204" pitchFamily="34" charset="0"/>
              <a:buChar char="•"/>
            </a:pPr>
            <a:r>
              <a:rPr lang="en-US" sz="2000" dirty="0">
                <a:solidFill>
                  <a:schemeClr val="tx1"/>
                </a:solidFill>
                <a:latin typeface="Roboto Light" panose="02000000000000000000" pitchFamily="2" charset="0"/>
                <a:ea typeface="Roboto Light" panose="02000000000000000000" pitchFamily="2" charset="0"/>
                <a:cs typeface="Roboto" panose="02000000000000000000" pitchFamily="2" charset="0"/>
              </a:rPr>
              <a:t>Chair stand</a:t>
            </a:r>
          </a:p>
          <a:p>
            <a:pPr marL="137160" indent="-137160">
              <a:spcBef>
                <a:spcPts val="0"/>
              </a:spcBef>
              <a:spcAft>
                <a:spcPts val="800"/>
              </a:spcAft>
              <a:buFont typeface="Arial" panose="020B0604020202020204" pitchFamily="34" charset="0"/>
              <a:buChar char="•"/>
            </a:pPr>
            <a:r>
              <a:rPr lang="en-US" sz="2000" dirty="0">
                <a:solidFill>
                  <a:schemeClr val="tx1"/>
                </a:solidFill>
                <a:latin typeface="Roboto Light" panose="02000000000000000000" pitchFamily="2" charset="0"/>
                <a:ea typeface="Roboto Light" panose="02000000000000000000" pitchFamily="2" charset="0"/>
                <a:cs typeface="Roboto" panose="02000000000000000000" pitchFamily="2" charset="0"/>
              </a:rPr>
              <a:t>10-foot walk</a:t>
            </a:r>
          </a:p>
          <a:p>
            <a:pPr marL="137160" indent="-137160">
              <a:spcBef>
                <a:spcPts val="0"/>
              </a:spcBef>
              <a:spcAft>
                <a:spcPts val="800"/>
              </a:spcAft>
              <a:buFont typeface="Arial" panose="020B0604020202020204" pitchFamily="34" charset="0"/>
              <a:buChar char="•"/>
            </a:pPr>
            <a:r>
              <a:rPr lang="en-US" sz="2000" dirty="0">
                <a:solidFill>
                  <a:schemeClr val="tx1"/>
                </a:solidFill>
                <a:latin typeface="Roboto Light" panose="02000000000000000000" pitchFamily="2" charset="0"/>
                <a:ea typeface="Roboto Light" panose="02000000000000000000" pitchFamily="2" charset="0"/>
                <a:cs typeface="Roboto" panose="02000000000000000000" pitchFamily="2" charset="0"/>
              </a:rPr>
              <a:t>Accelerometer</a:t>
            </a:r>
          </a:p>
          <a:p>
            <a:pPr marL="137160" indent="-137160">
              <a:spcBef>
                <a:spcPts val="0"/>
              </a:spcBef>
              <a:spcAft>
                <a:spcPts val="800"/>
              </a:spcAft>
              <a:buFont typeface="Arial" panose="020B0604020202020204" pitchFamily="34" charset="0"/>
              <a:buChar char="•"/>
            </a:pPr>
            <a:endParaRPr lang="en-US" sz="12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49" name="TextBox 48">
            <a:extLst>
              <a:ext uri="{FF2B5EF4-FFF2-40B4-BE49-F238E27FC236}">
                <a16:creationId xmlns:a16="http://schemas.microsoft.com/office/drawing/2014/main" id="{1F9B252E-9C99-41D1-85BF-999AEBF4C681}"/>
              </a:ext>
            </a:extLst>
          </p:cNvPr>
          <p:cNvSpPr txBox="1"/>
          <p:nvPr/>
        </p:nvSpPr>
        <p:spPr bwMode="auto">
          <a:xfrm>
            <a:off x="8183880" y="2453838"/>
            <a:ext cx="2011680" cy="527960"/>
          </a:xfrm>
          <a:prstGeom prst="rect">
            <a:avLst/>
          </a:prstGeom>
          <a:solidFill>
            <a:schemeClr val="bg2">
              <a:lumMod val="40000"/>
              <a:lumOff val="60000"/>
              <a:alpha val="50000"/>
            </a:schemeClr>
          </a:solidFill>
          <a:ln>
            <a:noFill/>
          </a:ln>
        </p:spPr>
        <p:txBody>
          <a:bodyPr vert="horz" wrap="square" lIns="91440" tIns="45720" rIns="91440" bIns="45720" numCol="1" rtlCol="0" anchor="ctr" anchorCtr="0" compatLnSpc="1">
            <a:prstTxWarp prst="textNoShape">
              <a:avLst/>
            </a:prstTxWarp>
            <a:noAutofit/>
          </a:bodyPr>
          <a:lstStyle/>
          <a:p>
            <a:pPr marL="0" indent="0" algn="ctr">
              <a:buFontTx/>
              <a:buNone/>
            </a:pPr>
            <a:r>
              <a:rPr lang="en-US" sz="2400" b="1" kern="0" spc="80" dirty="0">
                <a:latin typeface="Roboto" panose="02000000000000000000" pitchFamily="2" charset="0"/>
                <a:ea typeface="Roboto" panose="02000000000000000000" pitchFamily="2" charset="0"/>
                <a:cs typeface="Roboto" panose="02000000000000000000" pitchFamily="2" charset="0"/>
              </a:rPr>
              <a:t>BioSamples</a:t>
            </a:r>
          </a:p>
        </p:txBody>
      </p:sp>
      <p:sp>
        <p:nvSpPr>
          <p:cNvPr id="26" name="Rounded Rectangle 16">
            <a:extLst>
              <a:ext uri="{FF2B5EF4-FFF2-40B4-BE49-F238E27FC236}">
                <a16:creationId xmlns:a16="http://schemas.microsoft.com/office/drawing/2014/main" id="{E1C7DBBA-84F1-41E9-BA38-3B84E442E9B3}"/>
              </a:ext>
            </a:extLst>
          </p:cNvPr>
          <p:cNvSpPr/>
          <p:nvPr/>
        </p:nvSpPr>
        <p:spPr>
          <a:xfrm>
            <a:off x="8183880" y="3152732"/>
            <a:ext cx="2403685" cy="3103484"/>
          </a:xfrm>
          <a:prstGeom prst="roundRect">
            <a:avLst>
              <a:gd name="adj" fmla="val 1791"/>
            </a:avLst>
          </a:prstGeom>
          <a:noFill/>
          <a:ln w="31750">
            <a:noFill/>
          </a:ln>
        </p:spPr>
        <p:style>
          <a:lnRef idx="2">
            <a:schemeClr val="accent1">
              <a:shade val="50000"/>
            </a:schemeClr>
          </a:lnRef>
          <a:fillRef idx="1">
            <a:schemeClr val="accent1"/>
          </a:fillRef>
          <a:effectRef idx="0">
            <a:schemeClr val="accent1"/>
          </a:effectRef>
          <a:fontRef idx="minor">
            <a:schemeClr val="lt1"/>
          </a:fontRef>
        </p:style>
        <p:txBody>
          <a:bodyPr lIns="91440" tIns="0" rIns="91440" bIns="0" rtlCol="0" anchor="t" anchorCtr="0"/>
          <a:lstStyle/>
          <a:p>
            <a:pPr marL="137160" indent="-137160">
              <a:spcBef>
                <a:spcPts val="0"/>
              </a:spcBef>
              <a:spcAft>
                <a:spcPts val="800"/>
              </a:spcAft>
              <a:buFont typeface="Arial" panose="020B0604020202020204" pitchFamily="34" charset="0"/>
              <a:buChar char="•"/>
            </a:pPr>
            <a:r>
              <a:rPr lang="en-US" sz="2000" dirty="0">
                <a:solidFill>
                  <a:schemeClr val="tx1"/>
                </a:solidFill>
                <a:latin typeface="Roboto Light" panose="02000000000000000000" pitchFamily="2" charset="0"/>
                <a:ea typeface="Roboto Light" panose="02000000000000000000" pitchFamily="2" charset="0"/>
                <a:cs typeface="Roboto" panose="02000000000000000000" pitchFamily="2" charset="0"/>
              </a:rPr>
              <a:t>Saliva</a:t>
            </a:r>
          </a:p>
          <a:p>
            <a:pPr marL="137160" indent="-137160">
              <a:spcBef>
                <a:spcPts val="0"/>
              </a:spcBef>
              <a:spcAft>
                <a:spcPts val="800"/>
              </a:spcAft>
              <a:buFont typeface="Arial" panose="020B0604020202020204" pitchFamily="34" charset="0"/>
              <a:buChar char="•"/>
            </a:pPr>
            <a:r>
              <a:rPr lang="en-US" sz="2000" dirty="0">
                <a:solidFill>
                  <a:schemeClr val="tx1"/>
                </a:solidFill>
                <a:latin typeface="Roboto Light" panose="02000000000000000000" pitchFamily="2" charset="0"/>
                <a:ea typeface="Roboto Light" panose="02000000000000000000" pitchFamily="2" charset="0"/>
                <a:cs typeface="Roboto" panose="02000000000000000000" pitchFamily="2" charset="0"/>
              </a:rPr>
              <a:t>Blood</a:t>
            </a:r>
          </a:p>
          <a:p>
            <a:pPr marL="137160" indent="-137160">
              <a:spcBef>
                <a:spcPts val="0"/>
              </a:spcBef>
              <a:spcAft>
                <a:spcPts val="800"/>
              </a:spcAft>
              <a:buFont typeface="Arial" panose="020B0604020202020204" pitchFamily="34" charset="0"/>
              <a:buChar char="•"/>
            </a:pPr>
            <a:r>
              <a:rPr lang="en-US" sz="2000" dirty="0">
                <a:solidFill>
                  <a:schemeClr val="tx1"/>
                </a:solidFill>
                <a:latin typeface="Roboto Light" panose="02000000000000000000" pitchFamily="2" charset="0"/>
                <a:ea typeface="Roboto Light" panose="02000000000000000000" pitchFamily="2" charset="0"/>
                <a:cs typeface="Roboto" panose="02000000000000000000" pitchFamily="2" charset="0"/>
              </a:rPr>
              <a:t>Vaginal sample</a:t>
            </a:r>
          </a:p>
          <a:p>
            <a:pPr marL="137160" indent="-137160">
              <a:spcBef>
                <a:spcPts val="0"/>
              </a:spcBef>
              <a:spcAft>
                <a:spcPts val="800"/>
              </a:spcAft>
              <a:buFont typeface="Arial" panose="020B0604020202020204" pitchFamily="34" charset="0"/>
              <a:buChar char="•"/>
            </a:pPr>
            <a:endParaRPr lang="en-US" sz="12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cxnSp>
        <p:nvCxnSpPr>
          <p:cNvPr id="51" name="Straight Connector 50">
            <a:extLst>
              <a:ext uri="{FF2B5EF4-FFF2-40B4-BE49-F238E27FC236}">
                <a16:creationId xmlns:a16="http://schemas.microsoft.com/office/drawing/2014/main" id="{72A36C26-16BC-4F14-87DC-9158121ECF21}"/>
              </a:ext>
            </a:extLst>
          </p:cNvPr>
          <p:cNvCxnSpPr/>
          <p:nvPr/>
        </p:nvCxnSpPr>
        <p:spPr bwMode="auto">
          <a:xfrm>
            <a:off x="698003" y="2455179"/>
            <a:ext cx="2011680" cy="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a:extLst>
              <a:ext uri="{FF2B5EF4-FFF2-40B4-BE49-F238E27FC236}">
                <a16:creationId xmlns:a16="http://schemas.microsoft.com/office/drawing/2014/main" id="{D0E0594F-E519-413D-9CF9-A0BA1DAADF3F}"/>
              </a:ext>
            </a:extLst>
          </p:cNvPr>
          <p:cNvCxnSpPr/>
          <p:nvPr/>
        </p:nvCxnSpPr>
        <p:spPr bwMode="auto">
          <a:xfrm>
            <a:off x="3183255" y="2455179"/>
            <a:ext cx="2011680" cy="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Straight Connector 52">
            <a:extLst>
              <a:ext uri="{FF2B5EF4-FFF2-40B4-BE49-F238E27FC236}">
                <a16:creationId xmlns:a16="http://schemas.microsoft.com/office/drawing/2014/main" id="{86769047-371D-455F-A18B-25F3CFAB3A8B}"/>
              </a:ext>
            </a:extLst>
          </p:cNvPr>
          <p:cNvCxnSpPr/>
          <p:nvPr/>
        </p:nvCxnSpPr>
        <p:spPr bwMode="auto">
          <a:xfrm>
            <a:off x="5628330" y="2455179"/>
            <a:ext cx="2011680" cy="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a:extLst>
              <a:ext uri="{FF2B5EF4-FFF2-40B4-BE49-F238E27FC236}">
                <a16:creationId xmlns:a16="http://schemas.microsoft.com/office/drawing/2014/main" id="{3CC31DD5-8712-4709-A8FA-94F18E719604}"/>
              </a:ext>
            </a:extLst>
          </p:cNvPr>
          <p:cNvCxnSpPr/>
          <p:nvPr/>
        </p:nvCxnSpPr>
        <p:spPr bwMode="auto">
          <a:xfrm>
            <a:off x="8183880" y="2453838"/>
            <a:ext cx="2011680" cy="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a:extLst>
              <a:ext uri="{FF2B5EF4-FFF2-40B4-BE49-F238E27FC236}">
                <a16:creationId xmlns:a16="http://schemas.microsoft.com/office/drawing/2014/main" id="{33C849C5-FFAC-4091-B03B-4809FC33B953}"/>
              </a:ext>
            </a:extLst>
          </p:cNvPr>
          <p:cNvSpPr txBox="1"/>
          <p:nvPr/>
        </p:nvSpPr>
        <p:spPr>
          <a:xfrm>
            <a:off x="1710354" y="6180849"/>
            <a:ext cx="7143750" cy="400110"/>
          </a:xfrm>
          <a:prstGeom prst="rect">
            <a:avLst/>
          </a:prstGeom>
          <a:noFill/>
        </p:spPr>
        <p:txBody>
          <a:bodyPr wrap="square" rtlCol="0">
            <a:spAutoFit/>
          </a:bodyPr>
          <a:lstStyle/>
          <a:p>
            <a:r>
              <a:rPr lang="en-US" sz="2000" dirty="0">
                <a:latin typeface="Roboto Light" panose="02000000000000000000" pitchFamily="2" charset="0"/>
                <a:ea typeface="Roboto Light" panose="02000000000000000000" pitchFamily="2" charset="0"/>
              </a:rPr>
              <a:t>*Not all measures are collected in every round</a:t>
            </a:r>
          </a:p>
        </p:txBody>
      </p:sp>
      <p:sp>
        <p:nvSpPr>
          <p:cNvPr id="16" name="Title 1">
            <a:extLst>
              <a:ext uri="{FF2B5EF4-FFF2-40B4-BE49-F238E27FC236}">
                <a16:creationId xmlns:a16="http://schemas.microsoft.com/office/drawing/2014/main" id="{8B278E4C-B668-4971-A702-B7F0E8807C57}"/>
              </a:ext>
            </a:extLst>
          </p:cNvPr>
          <p:cNvSpPr>
            <a:spLocks noGrp="1"/>
          </p:cNvSpPr>
          <p:nvPr>
            <p:ph type="title"/>
          </p:nvPr>
        </p:nvSpPr>
        <p:spPr>
          <a:xfrm>
            <a:off x="685800" y="0"/>
            <a:ext cx="8503920" cy="548640"/>
          </a:xfrm>
        </p:spPr>
        <p:txBody>
          <a:bodyPr/>
          <a:lstStyle/>
          <a:p>
            <a:r>
              <a:rPr lang="en-US" dirty="0"/>
              <a:t>NSHAP Background</a:t>
            </a:r>
          </a:p>
        </p:txBody>
      </p:sp>
    </p:spTree>
    <p:extLst>
      <p:ext uri="{BB962C8B-B14F-4D97-AF65-F5344CB8AC3E}">
        <p14:creationId xmlns:p14="http://schemas.microsoft.com/office/powerpoint/2010/main" val="689437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FF185-4EA7-41F9-8900-BDF70BA37CD2}"/>
              </a:ext>
            </a:extLst>
          </p:cNvPr>
          <p:cNvSpPr>
            <a:spLocks noGrp="1"/>
          </p:cNvSpPr>
          <p:nvPr>
            <p:ph type="title"/>
          </p:nvPr>
        </p:nvSpPr>
        <p:spPr>
          <a:xfrm>
            <a:off x="1219200" y="2247984"/>
            <a:ext cx="10287000" cy="877130"/>
          </a:xfrm>
        </p:spPr>
        <p:txBody>
          <a:bodyPr/>
          <a:lstStyle/>
          <a:p>
            <a:r>
              <a:rPr lang="en-US" dirty="0"/>
              <a:t>Interviewer Administered Biomeasures</a:t>
            </a:r>
          </a:p>
        </p:txBody>
      </p:sp>
    </p:spTree>
    <p:extLst>
      <p:ext uri="{BB962C8B-B14F-4D97-AF65-F5344CB8AC3E}">
        <p14:creationId xmlns:p14="http://schemas.microsoft.com/office/powerpoint/2010/main" val="815011595"/>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CA68D-E1AD-41E5-B3BC-0DEA6984C27B}"/>
              </a:ext>
            </a:extLst>
          </p:cNvPr>
          <p:cNvSpPr>
            <a:spLocks noGrp="1"/>
          </p:cNvSpPr>
          <p:nvPr>
            <p:ph type="title"/>
          </p:nvPr>
        </p:nvSpPr>
        <p:spPr/>
        <p:txBody>
          <a:bodyPr/>
          <a:lstStyle/>
          <a:p>
            <a:r>
              <a:rPr lang="en-US" dirty="0"/>
              <a:t>Interviewer administered biomeasures</a:t>
            </a:r>
          </a:p>
        </p:txBody>
      </p:sp>
      <p:sp>
        <p:nvSpPr>
          <p:cNvPr id="4" name="Text Placeholder 3">
            <a:extLst>
              <a:ext uri="{FF2B5EF4-FFF2-40B4-BE49-F238E27FC236}">
                <a16:creationId xmlns:a16="http://schemas.microsoft.com/office/drawing/2014/main" id="{021C784B-53FF-4F88-9721-44B3BDACECCE}"/>
              </a:ext>
            </a:extLst>
          </p:cNvPr>
          <p:cNvSpPr>
            <a:spLocks noGrp="1"/>
          </p:cNvSpPr>
          <p:nvPr>
            <p:ph type="body" sz="quarter" idx="28"/>
          </p:nvPr>
        </p:nvSpPr>
        <p:spPr>
          <a:xfrm>
            <a:off x="685800" y="1140431"/>
            <a:ext cx="9742487" cy="4648868"/>
          </a:xfrm>
        </p:spPr>
        <p:txBody>
          <a:bodyPr/>
          <a:lstStyle/>
          <a:p>
            <a:pPr lvl="1"/>
            <a:r>
              <a:rPr lang="en-US" sz="2400" dirty="0">
                <a:latin typeface="Roboto Light" panose="02000000000000000000" pitchFamily="2" charset="0"/>
                <a:ea typeface="Roboto Light" panose="02000000000000000000" pitchFamily="2" charset="0"/>
              </a:rPr>
              <a:t>Collected biomeasures as part of in-person interview since round 1</a:t>
            </a:r>
          </a:p>
          <a:p>
            <a:pPr lvl="1"/>
            <a:endParaRPr lang="en-US" sz="2400" dirty="0">
              <a:latin typeface="Roboto Light" panose="02000000000000000000" pitchFamily="2" charset="0"/>
              <a:ea typeface="Roboto Light" panose="02000000000000000000" pitchFamily="2" charset="0"/>
            </a:endParaRPr>
          </a:p>
          <a:p>
            <a:pPr lvl="1"/>
            <a:r>
              <a:rPr lang="en-US" sz="2400" dirty="0">
                <a:solidFill>
                  <a:schemeClr val="tx1"/>
                </a:solidFill>
                <a:latin typeface="Roboto Light" panose="02000000000000000000" pitchFamily="2" charset="0"/>
                <a:ea typeface="Roboto Light" panose="02000000000000000000" pitchFamily="2" charset="0"/>
              </a:rPr>
              <a:t>Prioritized selecting minimally invasive biomeasures that could be collected by an interviewer in the home</a:t>
            </a:r>
          </a:p>
          <a:p>
            <a:pPr lvl="1"/>
            <a:endParaRPr lang="en-US" sz="2400" dirty="0">
              <a:solidFill>
                <a:schemeClr val="tx1"/>
              </a:solidFill>
              <a:latin typeface="Roboto Light" panose="02000000000000000000" pitchFamily="2" charset="0"/>
              <a:ea typeface="Roboto Light" panose="02000000000000000000" pitchFamily="2" charset="0"/>
            </a:endParaRPr>
          </a:p>
          <a:p>
            <a:pPr lvl="1">
              <a:spcAft>
                <a:spcPts val="0"/>
              </a:spcAft>
            </a:pPr>
            <a:r>
              <a:rPr lang="en-US" sz="2400" dirty="0">
                <a:solidFill>
                  <a:schemeClr val="tx1"/>
                </a:solidFill>
                <a:latin typeface="Roboto Light" panose="02000000000000000000" pitchFamily="2" charset="0"/>
                <a:ea typeface="Roboto Light" panose="02000000000000000000" pitchFamily="2" charset="0"/>
              </a:rPr>
              <a:t>Biomeasures selected in relation to the</a:t>
            </a:r>
            <a:r>
              <a:rPr lang="en-US" sz="2400" dirty="0">
                <a:latin typeface="Roboto Light" panose="02000000000000000000" pitchFamily="2" charset="0"/>
                <a:ea typeface="Roboto Light" panose="02000000000000000000" pitchFamily="2" charset="0"/>
              </a:rPr>
              <a:t> </a:t>
            </a:r>
            <a:r>
              <a:rPr lang="en-US" sz="2400" dirty="0">
                <a:solidFill>
                  <a:schemeClr val="tx1"/>
                </a:solidFill>
                <a:latin typeface="Roboto Light" panose="02000000000000000000" pitchFamily="2" charset="0"/>
                <a:ea typeface="Roboto Light" panose="02000000000000000000" pitchFamily="2" charset="0"/>
              </a:rPr>
              <a:t>specific aims and research questions</a:t>
            </a:r>
          </a:p>
          <a:p>
            <a:pPr lvl="1"/>
            <a:endParaRPr lang="en-US" sz="2400" dirty="0">
              <a:solidFill>
                <a:schemeClr val="tx1"/>
              </a:solidFill>
              <a:latin typeface="Roboto Light" panose="02000000000000000000" pitchFamily="2" charset="0"/>
              <a:ea typeface="Roboto Light" panose="02000000000000000000" pitchFamily="2" charset="0"/>
            </a:endParaRPr>
          </a:p>
          <a:p>
            <a:pPr marL="0" lvl="1" indent="0">
              <a:buNone/>
            </a:pPr>
            <a:endParaRPr lang="en-US" sz="2400" dirty="0">
              <a:solidFill>
                <a:schemeClr val="tx1"/>
              </a:solidFill>
              <a:latin typeface="Roboto Light" panose="02000000000000000000" pitchFamily="2" charset="0"/>
              <a:ea typeface="Roboto Light" panose="02000000000000000000" pitchFamily="2" charset="0"/>
            </a:endParaRPr>
          </a:p>
          <a:p>
            <a:endParaRPr lang="en-US" dirty="0"/>
          </a:p>
        </p:txBody>
      </p:sp>
    </p:spTree>
    <p:extLst>
      <p:ext uri="{BB962C8B-B14F-4D97-AF65-F5344CB8AC3E}">
        <p14:creationId xmlns:p14="http://schemas.microsoft.com/office/powerpoint/2010/main" val="3154651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156590-77F9-4C7E-B9B6-1F5C361AF1D7}"/>
              </a:ext>
            </a:extLst>
          </p:cNvPr>
          <p:cNvSpPr>
            <a:spLocks noGrp="1"/>
          </p:cNvSpPr>
          <p:nvPr>
            <p:ph type="title"/>
          </p:nvPr>
        </p:nvSpPr>
        <p:spPr>
          <a:xfrm>
            <a:off x="685800" y="0"/>
            <a:ext cx="8503920" cy="548640"/>
          </a:xfrm>
        </p:spPr>
        <p:txBody>
          <a:bodyPr/>
          <a:lstStyle/>
          <a:p>
            <a:r>
              <a:rPr lang="en-US" dirty="0"/>
              <a:t>Interviewer administered biomeasures</a:t>
            </a:r>
            <a:endParaRPr lang="en-US" b="1" dirty="0"/>
          </a:p>
        </p:txBody>
      </p:sp>
      <p:sp>
        <p:nvSpPr>
          <p:cNvPr id="5" name="Text Placeholder 4">
            <a:extLst>
              <a:ext uri="{FF2B5EF4-FFF2-40B4-BE49-F238E27FC236}">
                <a16:creationId xmlns:a16="http://schemas.microsoft.com/office/drawing/2014/main" id="{7D79CF8D-4E02-4150-9CD3-28DE9B7E0FD3}"/>
              </a:ext>
            </a:extLst>
          </p:cNvPr>
          <p:cNvSpPr>
            <a:spLocks noGrp="1"/>
          </p:cNvSpPr>
          <p:nvPr>
            <p:ph type="body" sz="quarter" idx="10"/>
          </p:nvPr>
        </p:nvSpPr>
        <p:spPr>
          <a:xfrm>
            <a:off x="685800" y="1066800"/>
            <a:ext cx="10820400" cy="914400"/>
          </a:xfrm>
        </p:spPr>
        <p:txBody>
          <a:bodyPr/>
          <a:lstStyle/>
          <a:p>
            <a:pPr lvl="0"/>
            <a:r>
              <a:rPr lang="en-US" dirty="0"/>
              <a:t>Operational considerations</a:t>
            </a:r>
            <a:endParaRPr lang="en-US" noProof="0" dirty="0"/>
          </a:p>
        </p:txBody>
      </p:sp>
      <p:cxnSp>
        <p:nvCxnSpPr>
          <p:cNvPr id="8" name="Straight Connector 7">
            <a:extLst>
              <a:ext uri="{FF2B5EF4-FFF2-40B4-BE49-F238E27FC236}">
                <a16:creationId xmlns:a16="http://schemas.microsoft.com/office/drawing/2014/main" id="{0FAD5F44-596C-4118-8918-F368E8C0576D}"/>
              </a:ext>
            </a:extLst>
          </p:cNvPr>
          <p:cNvCxnSpPr/>
          <p:nvPr/>
        </p:nvCxnSpPr>
        <p:spPr>
          <a:xfrm>
            <a:off x="4102621" y="2427515"/>
            <a:ext cx="1" cy="155448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94E197C-9218-4109-8A1E-E3952FA1F505}"/>
              </a:ext>
            </a:extLst>
          </p:cNvPr>
          <p:cNvCxnSpPr/>
          <p:nvPr/>
        </p:nvCxnSpPr>
        <p:spPr>
          <a:xfrm>
            <a:off x="7722120" y="2427515"/>
            <a:ext cx="1" cy="155448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7C57373-14AA-41DC-904E-60703BBAC5AB}"/>
              </a:ext>
            </a:extLst>
          </p:cNvPr>
          <p:cNvCxnSpPr/>
          <p:nvPr/>
        </p:nvCxnSpPr>
        <p:spPr>
          <a:xfrm>
            <a:off x="4102621" y="4332515"/>
            <a:ext cx="1" cy="155448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EABBBDE-BF0B-4A42-8581-4BDB83CB4199}"/>
              </a:ext>
            </a:extLst>
          </p:cNvPr>
          <p:cNvCxnSpPr/>
          <p:nvPr/>
        </p:nvCxnSpPr>
        <p:spPr>
          <a:xfrm>
            <a:off x="7722120" y="4332515"/>
            <a:ext cx="1" cy="155448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C28E7A7-A15E-2849-A359-78D89E8B838A}"/>
              </a:ext>
            </a:extLst>
          </p:cNvPr>
          <p:cNvCxnSpPr>
            <a:cxnSpLocks/>
          </p:cNvCxnSpPr>
          <p:nvPr/>
        </p:nvCxnSpPr>
        <p:spPr>
          <a:xfrm flipH="1">
            <a:off x="697584" y="4169774"/>
            <a:ext cx="3204945"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31B680F-B9E3-D64A-A500-362D3F9FD092}"/>
              </a:ext>
            </a:extLst>
          </p:cNvPr>
          <p:cNvCxnSpPr>
            <a:cxnSpLocks/>
          </p:cNvCxnSpPr>
          <p:nvPr/>
        </p:nvCxnSpPr>
        <p:spPr>
          <a:xfrm flipH="1">
            <a:off x="4298034" y="4169774"/>
            <a:ext cx="3204945"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674D604-17BB-244A-A09C-34336FC3FB49}"/>
              </a:ext>
            </a:extLst>
          </p:cNvPr>
          <p:cNvCxnSpPr>
            <a:cxnSpLocks/>
          </p:cNvCxnSpPr>
          <p:nvPr/>
        </p:nvCxnSpPr>
        <p:spPr>
          <a:xfrm flipH="1">
            <a:off x="7939306" y="4169774"/>
            <a:ext cx="3449873" cy="0"/>
          </a:xfrm>
          <a:prstGeom prst="line">
            <a:avLst/>
          </a:prstGeom>
          <a:ln>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84ADB25-BAF7-4814-9B64-6A4C8E6FA9AA}"/>
              </a:ext>
            </a:extLst>
          </p:cNvPr>
          <p:cNvSpPr txBox="1"/>
          <p:nvPr/>
        </p:nvSpPr>
        <p:spPr>
          <a:xfrm>
            <a:off x="809625" y="2427514"/>
            <a:ext cx="3019422" cy="954107"/>
          </a:xfrm>
          <a:prstGeom prst="rect">
            <a:avLst/>
          </a:prstGeom>
          <a:noFill/>
        </p:spPr>
        <p:txBody>
          <a:bodyPr wrap="square" rtlCol="0">
            <a:spAutoFit/>
          </a:bodyPr>
          <a:lstStyle/>
          <a:p>
            <a:pPr algn="ctr"/>
            <a:r>
              <a:rPr lang="en-US" sz="2800" dirty="0">
                <a:solidFill>
                  <a:schemeClr val="tx1"/>
                </a:solidFill>
                <a:latin typeface="Roboto Light" panose="02000000000000000000" pitchFamily="2" charset="0"/>
                <a:ea typeface="Roboto Light" panose="02000000000000000000" pitchFamily="2" charset="0"/>
              </a:rPr>
              <a:t>Adapt to in-home collection</a:t>
            </a:r>
            <a:endParaRPr lang="en-US" dirty="0"/>
          </a:p>
        </p:txBody>
      </p:sp>
      <p:sp>
        <p:nvSpPr>
          <p:cNvPr id="20" name="TextBox 19">
            <a:extLst>
              <a:ext uri="{FF2B5EF4-FFF2-40B4-BE49-F238E27FC236}">
                <a16:creationId xmlns:a16="http://schemas.microsoft.com/office/drawing/2014/main" id="{27809EC7-2E8A-42E0-B902-A2E4B652390D}"/>
              </a:ext>
            </a:extLst>
          </p:cNvPr>
          <p:cNvSpPr txBox="1"/>
          <p:nvPr/>
        </p:nvSpPr>
        <p:spPr>
          <a:xfrm>
            <a:off x="7879213" y="2427515"/>
            <a:ext cx="3072487" cy="1231106"/>
          </a:xfrm>
          <a:prstGeom prst="rect">
            <a:avLst/>
          </a:prstGeom>
          <a:noFill/>
        </p:spPr>
        <p:txBody>
          <a:bodyPr wrap="square" rtlCol="0">
            <a:spAutoFit/>
          </a:bodyPr>
          <a:lstStyle/>
          <a:p>
            <a:pPr algn="ctr"/>
            <a:r>
              <a:rPr lang="en-US" sz="2800" dirty="0">
                <a:solidFill>
                  <a:schemeClr val="tx1"/>
                </a:solidFill>
                <a:latin typeface="Roboto Light" panose="02000000000000000000" pitchFamily="2" charset="0"/>
                <a:ea typeface="Roboto Light" panose="02000000000000000000" pitchFamily="2" charset="0"/>
              </a:rPr>
              <a:t>Respondent and Interviewer burden</a:t>
            </a:r>
          </a:p>
          <a:p>
            <a:endParaRPr lang="en-US" dirty="0"/>
          </a:p>
        </p:txBody>
      </p:sp>
      <p:sp>
        <p:nvSpPr>
          <p:cNvPr id="21" name="TextBox 20">
            <a:extLst>
              <a:ext uri="{FF2B5EF4-FFF2-40B4-BE49-F238E27FC236}">
                <a16:creationId xmlns:a16="http://schemas.microsoft.com/office/drawing/2014/main" id="{2849BEB7-3CD3-4FD9-AC79-10E2D490EAF7}"/>
              </a:ext>
            </a:extLst>
          </p:cNvPr>
          <p:cNvSpPr txBox="1"/>
          <p:nvPr/>
        </p:nvSpPr>
        <p:spPr>
          <a:xfrm>
            <a:off x="883107" y="4616634"/>
            <a:ext cx="3019422" cy="1231106"/>
          </a:xfrm>
          <a:prstGeom prst="rect">
            <a:avLst/>
          </a:prstGeom>
          <a:noFill/>
        </p:spPr>
        <p:txBody>
          <a:bodyPr wrap="square" rtlCol="0">
            <a:spAutoFit/>
          </a:bodyPr>
          <a:lstStyle/>
          <a:p>
            <a:pPr algn="ctr"/>
            <a:r>
              <a:rPr lang="en-US" sz="2800" dirty="0">
                <a:solidFill>
                  <a:schemeClr val="tx1"/>
                </a:solidFill>
                <a:latin typeface="Roboto Light" panose="02000000000000000000" pitchFamily="2" charset="0"/>
                <a:ea typeface="Roboto Light" panose="02000000000000000000" pitchFamily="2" charset="0"/>
              </a:rPr>
              <a:t>Operational feasibility </a:t>
            </a:r>
          </a:p>
          <a:p>
            <a:endParaRPr lang="en-US" dirty="0"/>
          </a:p>
        </p:txBody>
      </p:sp>
      <p:sp>
        <p:nvSpPr>
          <p:cNvPr id="22" name="TextBox 21">
            <a:extLst>
              <a:ext uri="{FF2B5EF4-FFF2-40B4-BE49-F238E27FC236}">
                <a16:creationId xmlns:a16="http://schemas.microsoft.com/office/drawing/2014/main" id="{24C44DC9-BDE7-472A-9449-2E14803C9E71}"/>
              </a:ext>
            </a:extLst>
          </p:cNvPr>
          <p:cNvSpPr txBox="1"/>
          <p:nvPr/>
        </p:nvSpPr>
        <p:spPr>
          <a:xfrm>
            <a:off x="4220936" y="4616634"/>
            <a:ext cx="3203124" cy="1231106"/>
          </a:xfrm>
          <a:prstGeom prst="rect">
            <a:avLst/>
          </a:prstGeom>
          <a:noFill/>
        </p:spPr>
        <p:txBody>
          <a:bodyPr wrap="square" rtlCol="0">
            <a:spAutoFit/>
          </a:bodyPr>
          <a:lstStyle/>
          <a:p>
            <a:pPr algn="ctr"/>
            <a:r>
              <a:rPr lang="en-US" sz="2800" dirty="0">
                <a:solidFill>
                  <a:schemeClr val="tx1"/>
                </a:solidFill>
                <a:latin typeface="Roboto Light" panose="02000000000000000000" pitchFamily="2" charset="0"/>
                <a:ea typeface="Roboto Light" panose="02000000000000000000" pitchFamily="2" charset="0"/>
              </a:rPr>
              <a:t>Cooperation rates </a:t>
            </a:r>
          </a:p>
          <a:p>
            <a:pPr algn="ctr"/>
            <a:r>
              <a:rPr lang="en-US" sz="2800" dirty="0">
                <a:latin typeface="Roboto Light" panose="02000000000000000000" pitchFamily="2" charset="0"/>
                <a:ea typeface="Roboto Light" panose="02000000000000000000" pitchFamily="2" charset="0"/>
              </a:rPr>
              <a:t>a</a:t>
            </a:r>
            <a:r>
              <a:rPr lang="en-US" sz="2800" dirty="0">
                <a:solidFill>
                  <a:schemeClr val="tx1"/>
                </a:solidFill>
                <a:latin typeface="Roboto Light" panose="02000000000000000000" pitchFamily="2" charset="0"/>
                <a:ea typeface="Roboto Light" panose="02000000000000000000" pitchFamily="2" charset="0"/>
              </a:rPr>
              <a:t>nd dat</a:t>
            </a:r>
            <a:r>
              <a:rPr lang="en-US" sz="2800" dirty="0">
                <a:latin typeface="Roboto Light" panose="02000000000000000000" pitchFamily="2" charset="0"/>
                <a:ea typeface="Roboto Light" panose="02000000000000000000" pitchFamily="2" charset="0"/>
              </a:rPr>
              <a:t>a quality</a:t>
            </a:r>
            <a:endParaRPr lang="en-US" sz="2800" dirty="0">
              <a:solidFill>
                <a:schemeClr val="tx1"/>
              </a:solidFill>
              <a:latin typeface="Roboto Light" panose="02000000000000000000" pitchFamily="2" charset="0"/>
              <a:ea typeface="Roboto Light" panose="02000000000000000000" pitchFamily="2" charset="0"/>
            </a:endParaRPr>
          </a:p>
          <a:p>
            <a:endParaRPr lang="en-US" dirty="0"/>
          </a:p>
        </p:txBody>
      </p:sp>
      <p:sp>
        <p:nvSpPr>
          <p:cNvPr id="23" name="TextBox 22">
            <a:extLst>
              <a:ext uri="{FF2B5EF4-FFF2-40B4-BE49-F238E27FC236}">
                <a16:creationId xmlns:a16="http://schemas.microsoft.com/office/drawing/2014/main" id="{B83E0370-2C78-4070-BA05-C8467D5B7110}"/>
              </a:ext>
            </a:extLst>
          </p:cNvPr>
          <p:cNvSpPr txBox="1"/>
          <p:nvPr/>
        </p:nvSpPr>
        <p:spPr>
          <a:xfrm>
            <a:off x="7858116" y="4613366"/>
            <a:ext cx="3449871" cy="1231106"/>
          </a:xfrm>
          <a:prstGeom prst="rect">
            <a:avLst/>
          </a:prstGeom>
          <a:noFill/>
        </p:spPr>
        <p:txBody>
          <a:bodyPr wrap="square" rtlCol="0">
            <a:spAutoFit/>
          </a:bodyPr>
          <a:lstStyle/>
          <a:p>
            <a:pPr algn="ctr"/>
            <a:r>
              <a:rPr lang="en-US" sz="2800" dirty="0">
                <a:solidFill>
                  <a:schemeClr val="tx1"/>
                </a:solidFill>
                <a:latin typeface="Roboto Light" panose="02000000000000000000" pitchFamily="2" charset="0"/>
                <a:ea typeface="Roboto Light" panose="02000000000000000000" pitchFamily="2" charset="0"/>
              </a:rPr>
              <a:t>Human subjects </a:t>
            </a:r>
          </a:p>
          <a:p>
            <a:pPr algn="ctr"/>
            <a:r>
              <a:rPr lang="en-US" sz="2800" dirty="0">
                <a:solidFill>
                  <a:schemeClr val="tx1"/>
                </a:solidFill>
                <a:latin typeface="Roboto Light" panose="02000000000000000000" pitchFamily="2" charset="0"/>
                <a:ea typeface="Roboto Light" panose="02000000000000000000" pitchFamily="2" charset="0"/>
              </a:rPr>
              <a:t>and </a:t>
            </a:r>
            <a:r>
              <a:rPr lang="en-US" sz="2800" dirty="0">
                <a:latin typeface="Roboto Light" panose="02000000000000000000" pitchFamily="2" charset="0"/>
                <a:ea typeface="Roboto Light" panose="02000000000000000000" pitchFamily="2" charset="0"/>
              </a:rPr>
              <a:t>c</a:t>
            </a:r>
            <a:r>
              <a:rPr lang="en-US" sz="2800" dirty="0">
                <a:solidFill>
                  <a:schemeClr val="tx1"/>
                </a:solidFill>
                <a:latin typeface="Roboto Light" panose="02000000000000000000" pitchFamily="2" charset="0"/>
                <a:ea typeface="Roboto Light" panose="02000000000000000000" pitchFamily="2" charset="0"/>
              </a:rPr>
              <a:t>onsent</a:t>
            </a:r>
          </a:p>
          <a:p>
            <a:endParaRPr lang="en-US" dirty="0"/>
          </a:p>
        </p:txBody>
      </p:sp>
      <p:sp>
        <p:nvSpPr>
          <p:cNvPr id="24" name="TextBox 23">
            <a:extLst>
              <a:ext uri="{FF2B5EF4-FFF2-40B4-BE49-F238E27FC236}">
                <a16:creationId xmlns:a16="http://schemas.microsoft.com/office/drawing/2014/main" id="{FEAAF25F-233C-4ED2-BD62-1526635374BE}"/>
              </a:ext>
            </a:extLst>
          </p:cNvPr>
          <p:cNvSpPr txBox="1"/>
          <p:nvPr/>
        </p:nvSpPr>
        <p:spPr>
          <a:xfrm>
            <a:off x="4312787" y="2427515"/>
            <a:ext cx="3019422" cy="1231106"/>
          </a:xfrm>
          <a:prstGeom prst="rect">
            <a:avLst/>
          </a:prstGeom>
          <a:noFill/>
        </p:spPr>
        <p:txBody>
          <a:bodyPr wrap="square" rtlCol="0">
            <a:spAutoFit/>
          </a:bodyPr>
          <a:lstStyle/>
          <a:p>
            <a:pPr algn="ctr"/>
            <a:r>
              <a:rPr lang="en-US" sz="2800" dirty="0">
                <a:solidFill>
                  <a:schemeClr val="tx1"/>
                </a:solidFill>
                <a:latin typeface="Roboto Light" panose="02000000000000000000" pitchFamily="2" charset="0"/>
                <a:ea typeface="Roboto Light" panose="02000000000000000000" pitchFamily="2" charset="0"/>
              </a:rPr>
              <a:t>Develop step-by-step protocols</a:t>
            </a:r>
          </a:p>
          <a:p>
            <a:endParaRPr lang="en-US" dirty="0"/>
          </a:p>
        </p:txBody>
      </p:sp>
    </p:spTree>
    <p:extLst>
      <p:ext uri="{BB962C8B-B14F-4D97-AF65-F5344CB8AC3E}">
        <p14:creationId xmlns:p14="http://schemas.microsoft.com/office/powerpoint/2010/main" val="1571123113"/>
      </p:ext>
    </p:extLst>
  </p:cSld>
  <p:clrMapOvr>
    <a:masterClrMapping/>
  </p:clrMapOvr>
</p:sld>
</file>

<file path=ppt/theme/theme1.xml><?xml version="1.0" encoding="utf-8"?>
<a:theme xmlns:a="http://schemas.openxmlformats.org/drawingml/2006/main" name="NORC_Theme">
  <a:themeElements>
    <a:clrScheme name="NORC">
      <a:dk1>
        <a:srgbClr val="353435"/>
      </a:dk1>
      <a:lt1>
        <a:srgbClr val="FFFFFF"/>
      </a:lt1>
      <a:dk2>
        <a:srgbClr val="EC712E"/>
      </a:dk2>
      <a:lt2>
        <a:srgbClr val="ADA39D"/>
      </a:lt2>
      <a:accent1>
        <a:srgbClr val="77376B"/>
      </a:accent1>
      <a:accent2>
        <a:srgbClr val="4C7B91"/>
      </a:accent2>
      <a:accent3>
        <a:srgbClr val="4D796E"/>
      </a:accent3>
      <a:accent4>
        <a:srgbClr val="BC8C2C"/>
      </a:accent4>
      <a:accent5>
        <a:srgbClr val="C55051"/>
      </a:accent5>
      <a:accent6>
        <a:srgbClr val="8D1821"/>
      </a:accent6>
      <a:hlink>
        <a:srgbClr val="353435"/>
      </a:hlink>
      <a:folHlink>
        <a:srgbClr val="353435"/>
      </a:folHlink>
    </a:clrScheme>
    <a:fontScheme name="NORC 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9050">
          <a:solidFill>
            <a:schemeClr val="accent5"/>
          </a:solidFill>
        </a:ln>
      </a:spPr>
      <a:bodyPr rtlCol="0" anchor="ctr"/>
      <a:lstStyle>
        <a:defPPr algn="l">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NORC_WidescreenFormat_Template.potx" id="{F2CE8D76-7112-4229-BFCC-8B2D7053A16B}" vid="{4E0FF48E-7581-41D9-BE58-83A1F85CC9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What_x0020_Works xmlns="b6b44a34-ddfa-4992-805c-6ecfb53c9907">false</What_x0020_Works>
    <f44d96efa86d44769079842688e62a8c xmlns="b6b44a34-ddfa-4992-805c-6ecfb53c9907">
      <Terms xmlns="http://schemas.microsoft.com/office/infopath/2007/PartnerControls"/>
    </f44d96efa86d44769079842688e62a8c>
    <Archive_x0020_Date xmlns="b6b44a34-ddfa-4992-805c-6ecfb53c9907">2022-02-14T06:00:00+00:00</Archive_x0020_Date>
    <k33869f2622648e9a3da5991f8f52a42 xmlns="b6b44a34-ddfa-4992-805c-6ecfb53c9907">
      <Terms xmlns="http://schemas.microsoft.com/office/infopath/2007/PartnerControls"/>
    </k33869f2622648e9a3da5991f8f52a42>
    <cf43212e36604384a5f53b543af41f9a xmlns="b6b44a34-ddfa-4992-805c-6ecfb53c9907">
      <Terms xmlns="http://schemas.microsoft.com/office/infopath/2007/PartnerControls"/>
    </cf43212e36604384a5f53b543af41f9a>
    <RatingCount xmlns="http://schemas.microsoft.com/sharepoint/v3" xsi:nil="true"/>
    <mae4ce8972fa4a61b77d60ba7dae5f43 xmlns="b6b44a34-ddfa-4992-805c-6ecfb53c9907">
      <Terms xmlns="http://schemas.microsoft.com/office/infopath/2007/PartnerControls"/>
    </mae4ce8972fa4a61b77d60ba7dae5f43>
    <AverageRating xmlns="http://schemas.microsoft.com/sharepoint/v3" xsi:nil="true"/>
    <ca158c5648a04dc4808402f5a087cd98 xmlns="b6b44a34-ddfa-4992-805c-6ecfb53c9907">
      <Terms xmlns="http://schemas.microsoft.com/office/infopath/2007/PartnerControls"/>
    </ca158c5648a04dc4808402f5a087cd98>
    <TaxCatchAll xmlns="b9a3540d-8fb0-4e3e-978e-1ba1d764613a"/>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NORC Document" ma:contentTypeID="0x010100DDE1E411FE1C324394F4AA0171C35D3F0027F0960CC9409847916DD2B996A3A583" ma:contentTypeVersion="10" ma:contentTypeDescription="Create a new document." ma:contentTypeScope="" ma:versionID="090bcc80a28b65e4db2b55b2a5d600fa">
  <xsd:schema xmlns:xsd="http://www.w3.org/2001/XMLSchema" xmlns:xs="http://www.w3.org/2001/XMLSchema" xmlns:p="http://schemas.microsoft.com/office/2006/metadata/properties" xmlns:ns1="http://schemas.microsoft.com/sharepoint/v3" xmlns:ns2="b6b44a34-ddfa-4992-805c-6ecfb53c9907" xmlns:ns3="b9a3540d-8fb0-4e3e-978e-1ba1d764613a" targetNamespace="http://schemas.microsoft.com/office/2006/metadata/properties" ma:root="true" ma:fieldsID="9d58bac77e82240c27165eff596f9d15" ns1:_="" ns2:_="" ns3:_="">
    <xsd:import namespace="http://schemas.microsoft.com/sharepoint/v3"/>
    <xsd:import namespace="b6b44a34-ddfa-4992-805c-6ecfb53c9907"/>
    <xsd:import namespace="b9a3540d-8fb0-4e3e-978e-1ba1d764613a"/>
    <xsd:element name="properties">
      <xsd:complexType>
        <xsd:sequence>
          <xsd:element name="documentManagement">
            <xsd:complexType>
              <xsd:all>
                <xsd:element ref="ns2:What_x0020_Works" minOccurs="0"/>
                <xsd:element ref="ns1:AverageRating" minOccurs="0"/>
                <xsd:element ref="ns1:RatingCount" minOccurs="0"/>
                <xsd:element ref="ns2:Archive_x0020_Date" minOccurs="0"/>
                <xsd:element ref="ns2:k33869f2622648e9a3da5991f8f52a42" minOccurs="0"/>
                <xsd:element ref="ns3:TaxCatchAll" minOccurs="0"/>
                <xsd:element ref="ns3:TaxCatchAllLabel" minOccurs="0"/>
                <xsd:element ref="ns2:cf43212e36604384a5f53b543af41f9a" minOccurs="0"/>
                <xsd:element ref="ns2:ca158c5648a04dc4808402f5a087cd98" minOccurs="0"/>
                <xsd:element ref="ns2:mae4ce8972fa4a61b77d60ba7dae5f43" minOccurs="0"/>
                <xsd:element ref="ns2:f44d96efa86d44769079842688e62a8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6" nillable="true" ma:displayName="Rating (0-5)" ma:decimals="2" ma:description="Average value of all the ratings that have been submitted" ma:internalName="AverageRating" ma:readOnly="false" ma:percentage="FALSE">
      <xsd:simpleType>
        <xsd:restriction base="dms:Number"/>
      </xsd:simpleType>
    </xsd:element>
    <xsd:element name="RatingCount" ma:index="8" nillable="true" ma:displayName="Number of Ratings" ma:decimals="0" ma:description="Number of ratings submitted" ma:internalName="RatingCount" ma:readOnly="false"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b6b44a34-ddfa-4992-805c-6ecfb53c9907" elementFormDefault="qualified">
    <xsd:import namespace="http://schemas.microsoft.com/office/2006/documentManagement/types"/>
    <xsd:import namespace="http://schemas.microsoft.com/office/infopath/2007/PartnerControls"/>
    <xsd:element name="What_x0020_Works" ma:index="2" nillable="true" ma:displayName="What Works" ma:internalName="What_x0020_Works" ma:readOnly="false">
      <xsd:simpleType>
        <xsd:restriction base="dms:Boolean"/>
      </xsd:simpleType>
    </xsd:element>
    <xsd:element name="Archive_x0020_Date" ma:index="10" nillable="true" ma:displayName="Archive Date" ma:format="DateOnly" ma:internalName="Archive_x0020_Date" ma:readOnly="false">
      <xsd:simpleType>
        <xsd:restriction base="dms:DateTime"/>
      </xsd:simpleType>
    </xsd:element>
    <xsd:element name="k33869f2622648e9a3da5991f8f52a42" ma:index="12" nillable="true" ma:taxonomy="true" ma:internalName="k33869f2622648e9a3da5991f8f52a42" ma:taxonomyFieldName="Document_x0020_Type" ma:displayName="Document Type" ma:readOnly="false" ma:fieldId="{433869f2-6226-48e9-a3da-5991f8f52a42}" ma:taxonomyMulti="true" ma:sspId="a2f93836-8695-4ec8-8d1a-8c7c249cc417" ma:termSetId="c3a143e5-b8fa-4c1e-87d8-e5b601e3f98f" ma:anchorId="00000000-0000-0000-0000-000000000000" ma:open="false" ma:isKeyword="false">
      <xsd:complexType>
        <xsd:sequence>
          <xsd:element ref="pc:Terms" minOccurs="0" maxOccurs="1"/>
        </xsd:sequence>
      </xsd:complexType>
    </xsd:element>
    <xsd:element name="cf43212e36604384a5f53b543af41f9a" ma:index="16" nillable="true" ma:taxonomy="true" ma:internalName="cf43212e36604384a5f53b543af41f9a" ma:taxonomyFieldName="Department_x0020_Tags" ma:displayName="Department Tags" ma:readOnly="false" ma:fieldId="{cf43212e-3660-4384-a5f5-3b543af41f9a}" ma:taxonomyMulti="true" ma:sspId="a2f93836-8695-4ec8-8d1a-8c7c249cc417" ma:termSetId="d7495742-5e4c-4a9d-9ba2-b23d9217a78f" ma:anchorId="00000000-0000-0000-0000-000000000000" ma:open="false" ma:isKeyword="false">
      <xsd:complexType>
        <xsd:sequence>
          <xsd:element ref="pc:Terms" minOccurs="0" maxOccurs="1"/>
        </xsd:sequence>
      </xsd:complexType>
    </xsd:element>
    <xsd:element name="ca158c5648a04dc4808402f5a087cd98" ma:index="18" nillable="true" ma:taxonomy="true" ma:internalName="ca158c5648a04dc4808402f5a087cd98" ma:taxonomyFieldName="Location_x0020_Tags" ma:displayName="Location Tags" ma:readOnly="false" ma:fieldId="{ca158c56-48a0-4dc4-8084-02f5a087cd98}" ma:taxonomyMulti="true" ma:sspId="a2f93836-8695-4ec8-8d1a-8c7c249cc417" ma:termSetId="2b3d1176-69f1-4582-8a1c-68dfcaa999e2" ma:anchorId="00000000-0000-0000-0000-000000000000" ma:open="false" ma:isKeyword="false">
      <xsd:complexType>
        <xsd:sequence>
          <xsd:element ref="pc:Terms" minOccurs="0" maxOccurs="1"/>
        </xsd:sequence>
      </xsd:complexType>
    </xsd:element>
    <xsd:element name="mae4ce8972fa4a61b77d60ba7dae5f43" ma:index="20" nillable="true" ma:taxonomy="true" ma:internalName="mae4ce8972fa4a61b77d60ba7dae5f43" ma:taxonomyFieldName="Project_x0020_Tags" ma:displayName="Project Tags" ma:readOnly="false" ma:fieldId="{6ae4ce89-72fa-4a61-b77d-60ba7dae5f43}" ma:taxonomyMulti="true" ma:sspId="a2f93836-8695-4ec8-8d1a-8c7c249cc417" ma:termSetId="96c9a5c7-ff67-49e5-a6b8-e71e63ce4444" ma:anchorId="00000000-0000-0000-0000-000000000000" ma:open="false" ma:isKeyword="false">
      <xsd:complexType>
        <xsd:sequence>
          <xsd:element ref="pc:Terms" minOccurs="0" maxOccurs="1"/>
        </xsd:sequence>
      </xsd:complexType>
    </xsd:element>
    <xsd:element name="f44d96efa86d44769079842688e62a8c" ma:index="22" nillable="true" ma:taxonomy="true" ma:internalName="f44d96efa86d44769079842688e62a8c" ma:taxonomyFieldName="Topic_x0020_Tags" ma:displayName="Topic Tags" ma:readOnly="false" ma:fieldId="{f44d96ef-a86d-4476-9079-842688e62a8c}" ma:taxonomyMulti="true" ma:sspId="a2f93836-8695-4ec8-8d1a-8c7c249cc417" ma:termSetId="1e3fc8c6-8339-4f2f-a8cc-9915e48d5eb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9a3540d-8fb0-4e3e-978e-1ba1d764613a" elementFormDefault="qualified">
    <xsd:import namespace="http://schemas.microsoft.com/office/2006/documentManagement/types"/>
    <xsd:import namespace="http://schemas.microsoft.com/office/infopath/2007/PartnerControls"/>
    <xsd:element name="TaxCatchAll" ma:index="13" nillable="true" ma:displayName="Taxonomy Catch All Column" ma:list="{95c1fc1b-826f-4fd7-b3b3-74edc95f3f13}" ma:internalName="TaxCatchAll" ma:readOnly="false" ma:showField="CatchAllData" ma:web="b6b44a34-ddfa-4992-805c-6ecfb53c9907">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list="{95c1fc1b-826f-4fd7-b3b3-74edc95f3f13}" ma:internalName="TaxCatchAllLabel" ma:readOnly="true" ma:showField="CatchAllDataLabel" ma:web="b6b44a34-ddfa-4992-805c-6ecfb53c990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E23C8F-9D58-47C9-B284-925639A8EE10}">
  <ds:schemaRefs>
    <ds:schemaRef ds:uri="http://purl.org/dc/dcmitype/"/>
    <ds:schemaRef ds:uri="http://schemas.microsoft.com/office/infopath/2007/PartnerControls"/>
    <ds:schemaRef ds:uri="http://schemas.openxmlformats.org/package/2006/metadata/core-properties"/>
    <ds:schemaRef ds:uri="http://schemas.microsoft.com/sharepoint/v3"/>
    <ds:schemaRef ds:uri="http://schemas.microsoft.com/office/2006/metadata/properties"/>
    <ds:schemaRef ds:uri="http://schemas.microsoft.com/office/2006/documentManagement/types"/>
    <ds:schemaRef ds:uri="b9a3540d-8fb0-4e3e-978e-1ba1d764613a"/>
    <ds:schemaRef ds:uri="http://purl.org/dc/elements/1.1/"/>
    <ds:schemaRef ds:uri="b6b44a34-ddfa-4992-805c-6ecfb53c9907"/>
    <ds:schemaRef ds:uri="http://www.w3.org/XML/1998/namespace"/>
    <ds:schemaRef ds:uri="http://purl.org/dc/terms/"/>
  </ds:schemaRefs>
</ds:datastoreItem>
</file>

<file path=customXml/itemProps2.xml><?xml version="1.0" encoding="utf-8"?>
<ds:datastoreItem xmlns:ds="http://schemas.openxmlformats.org/officeDocument/2006/customXml" ds:itemID="{5D5AF836-B7ED-4108-933F-BBCA1C54785F}">
  <ds:schemaRefs>
    <ds:schemaRef ds:uri="http://schemas.microsoft.com/sharepoint/v3/contenttype/forms"/>
  </ds:schemaRefs>
</ds:datastoreItem>
</file>

<file path=customXml/itemProps3.xml><?xml version="1.0" encoding="utf-8"?>
<ds:datastoreItem xmlns:ds="http://schemas.openxmlformats.org/officeDocument/2006/customXml" ds:itemID="{B600F67F-601A-4296-B86F-0B63223CA5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b44a34-ddfa-4992-805c-6ecfb53c9907"/>
    <ds:schemaRef ds:uri="b9a3540d-8fb0-4e3e-978e-1ba1d76461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NORC_WidescreenFormat_Template (1)</Template>
  <TotalTime>643</TotalTime>
  <Words>1122</Words>
  <Application>Microsoft Office PowerPoint</Application>
  <PresentationFormat>Widescreen</PresentationFormat>
  <Paragraphs>291</Paragraphs>
  <Slides>25</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Franklin Gothic Medium Cond</vt:lpstr>
      <vt:lpstr>Roboto</vt:lpstr>
      <vt:lpstr>Roboto Light</vt:lpstr>
      <vt:lpstr>Roboto Lt</vt:lpstr>
      <vt:lpstr>NORC_Theme</vt:lpstr>
      <vt:lpstr>Biomeasure Collection for the National Social Life, Health, and Aging Project (NSHAP)</vt:lpstr>
      <vt:lpstr>Outline </vt:lpstr>
      <vt:lpstr>NSHAP Background</vt:lpstr>
      <vt:lpstr>NSHAP Background</vt:lpstr>
      <vt:lpstr>NSHAP Background</vt:lpstr>
      <vt:lpstr>NSHAP Background</vt:lpstr>
      <vt:lpstr>Interviewer Administered Biomeasures</vt:lpstr>
      <vt:lpstr>Interviewer administered biomeasures</vt:lpstr>
      <vt:lpstr>Interviewer administered biomeasures</vt:lpstr>
      <vt:lpstr>In Person biomeasure cooperation rates</vt:lpstr>
      <vt:lpstr>Self-Administered Biomeasures</vt:lpstr>
      <vt:lpstr>Remote data collection background</vt:lpstr>
      <vt:lpstr>BioBox overview</vt:lpstr>
      <vt:lpstr>BioBooklet overview</vt:lpstr>
      <vt:lpstr>Biobox: interviewer support and prompting</vt:lpstr>
      <vt:lpstr>PowerPoint Presentation</vt:lpstr>
      <vt:lpstr>PowerPoint Presentation</vt:lpstr>
      <vt:lpstr>Biobox results from large pretest</vt:lpstr>
      <vt:lpstr>Biobox results from large pretest</vt:lpstr>
      <vt:lpstr>Round 4 biobox results</vt:lpstr>
      <vt:lpstr>Round 4 biobox results</vt:lpstr>
      <vt:lpstr>Round 4 biobox results</vt:lpstr>
      <vt:lpstr>Future</vt:lpstr>
      <vt:lpstr>acknowledgements</vt:lpstr>
      <vt:lpstr>Thank you.</vt:lpstr>
    </vt:vector>
  </TitlesOfParts>
  <Company>NORC at the University of Chicago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Biomeasure Gaining Cooperation  and Informed Consent</dc:title>
  <dc:subject>PowerPoint Presentation</dc:subject>
  <dc:creator>Katie O'Doherty</dc:creator>
  <cp:lastModifiedBy>Katie O'Doherty</cp:lastModifiedBy>
  <cp:revision>27</cp:revision>
  <dcterms:created xsi:type="dcterms:W3CDTF">2021-09-22T18:32:38Z</dcterms:created>
  <dcterms:modified xsi:type="dcterms:W3CDTF">2022-04-06T03:20:07Z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0x010100DDE1E411FE1C324394F4AA0171C35D3F0027F0960CC9409847916DD2B996A3A583</vt:lpwstr>
  </property>
  <property fmtid="{D5CDD505-2E9C-101B-9397-08002B2CF9AE}" pid="3" name="Department Tags">
    <vt:lpwstr/>
  </property>
  <property fmtid="{D5CDD505-2E9C-101B-9397-08002B2CF9AE}" pid="4" name="Topic Tags">
    <vt:lpwstr/>
  </property>
  <property fmtid="{D5CDD505-2E9C-101B-9397-08002B2CF9AE}" pid="5" name="Project Tags">
    <vt:lpwstr/>
  </property>
  <property fmtid="{D5CDD505-2E9C-101B-9397-08002B2CF9AE}" pid="6" name="Document Type">
    <vt:lpwstr/>
  </property>
  <property fmtid="{D5CDD505-2E9C-101B-9397-08002B2CF9AE}" pid="7" name="Location Tags">
    <vt:lpwstr/>
  </property>
</Properties>
</file>