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handoutMasterIdLst>
    <p:handoutMasterId r:id="rId19"/>
  </p:handoutMasterIdLst>
  <p:sldIdLst>
    <p:sldId id="3831" r:id="rId5"/>
    <p:sldId id="3767" r:id="rId6"/>
    <p:sldId id="3928" r:id="rId7"/>
    <p:sldId id="3929" r:id="rId8"/>
    <p:sldId id="3931" r:id="rId9"/>
    <p:sldId id="3932" r:id="rId10"/>
    <p:sldId id="3933" r:id="rId11"/>
    <p:sldId id="3934" r:id="rId12"/>
    <p:sldId id="3939" r:id="rId13"/>
    <p:sldId id="3940" r:id="rId14"/>
    <p:sldId id="3941" r:id="rId15"/>
    <p:sldId id="3944" r:id="rId16"/>
    <p:sldId id="3942" r:id="rId17"/>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D79ABB-1AFF-6CD3-0D9C-884D1E56A931}" name="Jans, Matt" initials="JM" userId="S::40037@icf.com::39368a22-2374-4bcd-a39c-c327a7c470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CBF5"/>
    <a:srgbClr val="BCBEC0"/>
    <a:srgbClr val="0785F2"/>
    <a:srgbClr val="414042"/>
    <a:srgbClr val="808285"/>
    <a:srgbClr val="FFC628"/>
    <a:srgbClr val="63BDD9"/>
    <a:srgbClr val="30F298"/>
    <a:srgbClr val="5FBDDB"/>
    <a:srgbClr val="007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511AE-4513-4F37-A9CB-5FB685FDA803}" v="7" dt="2022-04-05T11:43:23.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5665"/>
  </p:normalViewPr>
  <p:slideViewPr>
    <p:cSldViewPr snapToGrid="0" snapToObjects="1">
      <p:cViewPr varScale="1">
        <p:scale>
          <a:sx n="84" d="100"/>
          <a:sy n="84" d="100"/>
        </p:scale>
        <p:origin x="906" y="96"/>
      </p:cViewPr>
      <p:guideLst>
        <p:guide orient="horz" pos="2616"/>
        <p:guide pos="4608"/>
      </p:guideLst>
    </p:cSldViewPr>
  </p:slideViewPr>
  <p:notesTextViewPr>
    <p:cViewPr>
      <p:scale>
        <a:sx n="1" d="1"/>
        <a:sy n="1" d="1"/>
      </p:scale>
      <p:origin x="0" y="0"/>
    </p:cViewPr>
  </p:notesTextViewPr>
  <p:sorterViewPr>
    <p:cViewPr>
      <p:scale>
        <a:sx n="126" d="100"/>
        <a:sy n="126" d="100"/>
      </p:scale>
      <p:origin x="0" y="0"/>
    </p:cViewPr>
  </p:sorterViewPr>
  <p:notesViewPr>
    <p:cSldViewPr snapToGrid="0" snapToObjects="1">
      <p:cViewPr varScale="1">
        <p:scale>
          <a:sx n="140" d="100"/>
          <a:sy n="140" d="100"/>
        </p:scale>
        <p:origin x="47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 Matt" userId="39368a22-2374-4bcd-a39c-c327a7c47060" providerId="ADAL" clId="{432511AE-4513-4F37-A9CB-5FB685FDA803}"/>
    <pc:docChg chg="undo custSel modSld">
      <pc:chgData name="Jans, Matt" userId="39368a22-2374-4bcd-a39c-c327a7c47060" providerId="ADAL" clId="{432511AE-4513-4F37-A9CB-5FB685FDA803}" dt="2022-04-06T18:33:19.637" v="459" actId="6549"/>
      <pc:docMkLst>
        <pc:docMk/>
      </pc:docMkLst>
      <pc:sldChg chg="modSp mod">
        <pc:chgData name="Jans, Matt" userId="39368a22-2374-4bcd-a39c-c327a7c47060" providerId="ADAL" clId="{432511AE-4513-4F37-A9CB-5FB685FDA803}" dt="2022-04-05T11:34:06.640" v="0" actId="6549"/>
        <pc:sldMkLst>
          <pc:docMk/>
          <pc:sldMk cId="1641547679" sldId="3767"/>
        </pc:sldMkLst>
        <pc:spChg chg="mod">
          <ac:chgData name="Jans, Matt" userId="39368a22-2374-4bcd-a39c-c327a7c47060" providerId="ADAL" clId="{432511AE-4513-4F37-A9CB-5FB685FDA803}" dt="2022-04-05T11:34:06.640" v="0" actId="6549"/>
          <ac:spMkLst>
            <pc:docMk/>
            <pc:sldMk cId="1641547679" sldId="3767"/>
            <ac:spMk id="4" creationId="{00000000-0000-0000-0000-000000000000}"/>
          </ac:spMkLst>
        </pc:spChg>
      </pc:sldChg>
      <pc:sldChg chg="addSp modSp mod">
        <pc:chgData name="Jans, Matt" userId="39368a22-2374-4bcd-a39c-c327a7c47060" providerId="ADAL" clId="{432511AE-4513-4F37-A9CB-5FB685FDA803}" dt="2022-04-05T11:40:19.944" v="181"/>
        <pc:sldMkLst>
          <pc:docMk/>
          <pc:sldMk cId="2362350479" sldId="3928"/>
        </pc:sldMkLst>
        <pc:spChg chg="mod">
          <ac:chgData name="Jans, Matt" userId="39368a22-2374-4bcd-a39c-c327a7c47060" providerId="ADAL" clId="{432511AE-4513-4F37-A9CB-5FB685FDA803}" dt="2022-04-05T11:40:19.944" v="181"/>
          <ac:spMkLst>
            <pc:docMk/>
            <pc:sldMk cId="2362350479" sldId="3928"/>
            <ac:spMk id="2" creationId="{FC08F61C-0417-4C51-92FC-E05965D1FF80}"/>
          </ac:spMkLst>
        </pc:spChg>
        <pc:spChg chg="add mod">
          <ac:chgData name="Jans, Matt" userId="39368a22-2374-4bcd-a39c-c327a7c47060" providerId="ADAL" clId="{432511AE-4513-4F37-A9CB-5FB685FDA803}" dt="2022-04-05T11:39:05.972" v="154" actId="14100"/>
          <ac:spMkLst>
            <pc:docMk/>
            <pc:sldMk cId="2362350479" sldId="3928"/>
            <ac:spMk id="4" creationId="{5598AFB4-318C-4ACD-B8EF-D4C711D3BB5D}"/>
          </ac:spMkLst>
        </pc:spChg>
      </pc:sldChg>
      <pc:sldChg chg="modSp mod">
        <pc:chgData name="Jans, Matt" userId="39368a22-2374-4bcd-a39c-c327a7c47060" providerId="ADAL" clId="{432511AE-4513-4F37-A9CB-5FB685FDA803}" dt="2022-04-05T11:43:04.546" v="306" actId="20577"/>
        <pc:sldMkLst>
          <pc:docMk/>
          <pc:sldMk cId="593845429" sldId="3929"/>
        </pc:sldMkLst>
        <pc:spChg chg="mod">
          <ac:chgData name="Jans, Matt" userId="39368a22-2374-4bcd-a39c-c327a7c47060" providerId="ADAL" clId="{432511AE-4513-4F37-A9CB-5FB685FDA803}" dt="2022-04-05T11:43:04.546" v="306" actId="20577"/>
          <ac:spMkLst>
            <pc:docMk/>
            <pc:sldMk cId="593845429" sldId="3929"/>
            <ac:spMk id="2" creationId="{68716CEE-174A-49FE-B99D-EB855356D66B}"/>
          </ac:spMkLst>
        </pc:spChg>
      </pc:sldChg>
      <pc:sldChg chg="addSp modSp mod">
        <pc:chgData name="Jans, Matt" userId="39368a22-2374-4bcd-a39c-c327a7c47060" providerId="ADAL" clId="{432511AE-4513-4F37-A9CB-5FB685FDA803}" dt="2022-04-05T11:42:26.745" v="258" actId="20577"/>
        <pc:sldMkLst>
          <pc:docMk/>
          <pc:sldMk cId="650565776" sldId="3931"/>
        </pc:sldMkLst>
        <pc:spChg chg="add mod">
          <ac:chgData name="Jans, Matt" userId="39368a22-2374-4bcd-a39c-c327a7c47060" providerId="ADAL" clId="{432511AE-4513-4F37-A9CB-5FB685FDA803}" dt="2022-04-05T11:41:33.055" v="199" actId="1076"/>
          <ac:spMkLst>
            <pc:docMk/>
            <pc:sldMk cId="650565776" sldId="3931"/>
            <ac:spMk id="2" creationId="{32B3560C-52D0-44D8-BF44-B4D770E4CB6B}"/>
          </ac:spMkLst>
        </pc:spChg>
        <pc:spChg chg="mod">
          <ac:chgData name="Jans, Matt" userId="39368a22-2374-4bcd-a39c-c327a7c47060" providerId="ADAL" clId="{432511AE-4513-4F37-A9CB-5FB685FDA803}" dt="2022-04-05T11:42:26.745" v="258" actId="20577"/>
          <ac:spMkLst>
            <pc:docMk/>
            <pc:sldMk cId="650565776" sldId="3931"/>
            <ac:spMk id="3" creationId="{100468B1-A5D2-40AD-814A-3C11B588B13D}"/>
          </ac:spMkLst>
        </pc:spChg>
        <pc:spChg chg="add mod">
          <ac:chgData name="Jans, Matt" userId="39368a22-2374-4bcd-a39c-c327a7c47060" providerId="ADAL" clId="{432511AE-4513-4F37-A9CB-5FB685FDA803}" dt="2022-04-05T11:42:21.928" v="257" actId="1036"/>
          <ac:spMkLst>
            <pc:docMk/>
            <pc:sldMk cId="650565776" sldId="3931"/>
            <ac:spMk id="6" creationId="{4A20C71F-B94D-4A25-8799-75183EFA4FD2}"/>
          </ac:spMkLst>
        </pc:spChg>
      </pc:sldChg>
      <pc:sldChg chg="addSp modSp mod">
        <pc:chgData name="Jans, Matt" userId="39368a22-2374-4bcd-a39c-c327a7c47060" providerId="ADAL" clId="{432511AE-4513-4F37-A9CB-5FB685FDA803}" dt="2022-04-06T18:33:19.637" v="459" actId="6549"/>
        <pc:sldMkLst>
          <pc:docMk/>
          <pc:sldMk cId="4184817847" sldId="3932"/>
        </pc:sldMkLst>
        <pc:spChg chg="mod">
          <ac:chgData name="Jans, Matt" userId="39368a22-2374-4bcd-a39c-c327a7c47060" providerId="ADAL" clId="{432511AE-4513-4F37-A9CB-5FB685FDA803}" dt="2022-04-05T11:42:33.302" v="259" actId="20577"/>
          <ac:spMkLst>
            <pc:docMk/>
            <pc:sldMk cId="4184817847" sldId="3932"/>
            <ac:spMk id="3" creationId="{87E73BA6-67C0-4564-AA17-BDFEEC70AE37}"/>
          </ac:spMkLst>
        </pc:spChg>
        <pc:spChg chg="add mod">
          <ac:chgData name="Jans, Matt" userId="39368a22-2374-4bcd-a39c-c327a7c47060" providerId="ADAL" clId="{432511AE-4513-4F37-A9CB-5FB685FDA803}" dt="2022-04-05T11:43:18.494" v="307"/>
          <ac:spMkLst>
            <pc:docMk/>
            <pc:sldMk cId="4184817847" sldId="3932"/>
            <ac:spMk id="5" creationId="{8E483591-97EB-4725-B9CE-BFAB6D0A0581}"/>
          </ac:spMkLst>
        </pc:spChg>
        <pc:spChg chg="add mod">
          <ac:chgData name="Jans, Matt" userId="39368a22-2374-4bcd-a39c-c327a7c47060" providerId="ADAL" clId="{432511AE-4513-4F37-A9CB-5FB685FDA803}" dt="2022-04-06T18:33:19.637" v="459" actId="6549"/>
          <ac:spMkLst>
            <pc:docMk/>
            <pc:sldMk cId="4184817847" sldId="3932"/>
            <ac:spMk id="8" creationId="{B70DD897-2392-496F-82F6-C65441B95794}"/>
          </ac:spMkLst>
        </pc:spChg>
      </pc:sldChg>
      <pc:sldChg chg="addSp modSp mod">
        <pc:chgData name="Jans, Matt" userId="39368a22-2374-4bcd-a39c-c327a7c47060" providerId="ADAL" clId="{432511AE-4513-4F37-A9CB-5FB685FDA803}" dt="2022-04-05T11:44:01.475" v="378" actId="1036"/>
        <pc:sldMkLst>
          <pc:docMk/>
          <pc:sldMk cId="2659037956" sldId="3933"/>
        </pc:sldMkLst>
        <pc:spChg chg="mod">
          <ac:chgData name="Jans, Matt" userId="39368a22-2374-4bcd-a39c-c327a7c47060" providerId="ADAL" clId="{432511AE-4513-4F37-A9CB-5FB685FDA803}" dt="2022-04-05T11:42:39.689" v="260" actId="20577"/>
          <ac:spMkLst>
            <pc:docMk/>
            <pc:sldMk cId="2659037956" sldId="3933"/>
            <ac:spMk id="3" creationId="{F157BE45-5FE4-45BD-A498-FFCE8E4DC527}"/>
          </ac:spMkLst>
        </pc:spChg>
        <pc:spChg chg="add mod">
          <ac:chgData name="Jans, Matt" userId="39368a22-2374-4bcd-a39c-c327a7c47060" providerId="ADAL" clId="{432511AE-4513-4F37-A9CB-5FB685FDA803}" dt="2022-04-05T11:43:20.932" v="308"/>
          <ac:spMkLst>
            <pc:docMk/>
            <pc:sldMk cId="2659037956" sldId="3933"/>
            <ac:spMk id="5" creationId="{D2E4E538-13F3-4680-953F-530570732028}"/>
          </ac:spMkLst>
        </pc:spChg>
        <pc:spChg chg="add mod">
          <ac:chgData name="Jans, Matt" userId="39368a22-2374-4bcd-a39c-c327a7c47060" providerId="ADAL" clId="{432511AE-4513-4F37-A9CB-5FB685FDA803}" dt="2022-04-05T11:44:01.475" v="378" actId="1036"/>
          <ac:spMkLst>
            <pc:docMk/>
            <pc:sldMk cId="2659037956" sldId="3933"/>
            <ac:spMk id="8" creationId="{5FD9ECF6-2087-4536-9E3A-3A18D6BCD62C}"/>
          </ac:spMkLst>
        </pc:spChg>
      </pc:sldChg>
      <pc:sldChg chg="addSp modSp mod">
        <pc:chgData name="Jans, Matt" userId="39368a22-2374-4bcd-a39c-c327a7c47060" providerId="ADAL" clId="{432511AE-4513-4F37-A9CB-5FB685FDA803}" dt="2022-04-05T11:44:29.058" v="441" actId="1036"/>
        <pc:sldMkLst>
          <pc:docMk/>
          <pc:sldMk cId="1846798871" sldId="3934"/>
        </pc:sldMkLst>
        <pc:spChg chg="mod">
          <ac:chgData name="Jans, Matt" userId="39368a22-2374-4bcd-a39c-c327a7c47060" providerId="ADAL" clId="{432511AE-4513-4F37-A9CB-5FB685FDA803}" dt="2022-04-05T11:42:44.299" v="261" actId="20577"/>
          <ac:spMkLst>
            <pc:docMk/>
            <pc:sldMk cId="1846798871" sldId="3934"/>
            <ac:spMk id="3" creationId="{5F4D80D4-2C52-4444-A4A1-277EE111BE52}"/>
          </ac:spMkLst>
        </pc:spChg>
        <pc:spChg chg="add mod">
          <ac:chgData name="Jans, Matt" userId="39368a22-2374-4bcd-a39c-c327a7c47060" providerId="ADAL" clId="{432511AE-4513-4F37-A9CB-5FB685FDA803}" dt="2022-04-05T11:43:23.009" v="309"/>
          <ac:spMkLst>
            <pc:docMk/>
            <pc:sldMk cId="1846798871" sldId="3934"/>
            <ac:spMk id="5" creationId="{1CB79881-C22F-4045-87B0-D9DA62C894E4}"/>
          </ac:spMkLst>
        </pc:spChg>
        <pc:spChg chg="add mod">
          <ac:chgData name="Jans, Matt" userId="39368a22-2374-4bcd-a39c-c327a7c47060" providerId="ADAL" clId="{432511AE-4513-4F37-A9CB-5FB685FDA803}" dt="2022-04-05T11:44:29.058" v="441" actId="1036"/>
          <ac:spMkLst>
            <pc:docMk/>
            <pc:sldMk cId="1846798871" sldId="3934"/>
            <ac:spMk id="8" creationId="{AEBDD684-62B9-4B00-9FAB-7E7173F9A713}"/>
          </ac:spMkLst>
        </pc:spChg>
      </pc:sldChg>
      <pc:sldChg chg="modSp mod">
        <pc:chgData name="Jans, Matt" userId="39368a22-2374-4bcd-a39c-c327a7c47060" providerId="ADAL" clId="{432511AE-4513-4F37-A9CB-5FB685FDA803}" dt="2022-04-05T11:45:11.330" v="447" actId="20577"/>
        <pc:sldMkLst>
          <pc:docMk/>
          <pc:sldMk cId="3176517034" sldId="3940"/>
        </pc:sldMkLst>
        <pc:spChg chg="mod">
          <ac:chgData name="Jans, Matt" userId="39368a22-2374-4bcd-a39c-c327a7c47060" providerId="ADAL" clId="{432511AE-4513-4F37-A9CB-5FB685FDA803}" dt="2022-04-05T11:45:11.330" v="447" actId="20577"/>
          <ac:spMkLst>
            <pc:docMk/>
            <pc:sldMk cId="3176517034" sldId="3940"/>
            <ac:spMk id="2" creationId="{DF258C66-0202-4DB9-94FD-212B8347105F}"/>
          </ac:spMkLst>
        </pc:spChg>
      </pc:sldChg>
      <pc:sldChg chg="modSp mod">
        <pc:chgData name="Jans, Matt" userId="39368a22-2374-4bcd-a39c-c327a7c47060" providerId="ADAL" clId="{432511AE-4513-4F37-A9CB-5FB685FDA803}" dt="2022-04-05T11:45:49.274" v="458" actId="20577"/>
        <pc:sldMkLst>
          <pc:docMk/>
          <pc:sldMk cId="299163277" sldId="3944"/>
        </pc:sldMkLst>
        <pc:spChg chg="mod">
          <ac:chgData name="Jans, Matt" userId="39368a22-2374-4bcd-a39c-c327a7c47060" providerId="ADAL" clId="{432511AE-4513-4F37-A9CB-5FB685FDA803}" dt="2022-04-05T11:45:49.274" v="458" actId="20577"/>
          <ac:spMkLst>
            <pc:docMk/>
            <pc:sldMk cId="299163277" sldId="3944"/>
            <ac:spMk id="2" creationId="{F358DDA7-EB3D-44B4-A762-B9E8920F82A7}"/>
          </ac:spMkLst>
        </pc:spChg>
      </pc:sldChg>
    </pc:docChg>
  </pc:docChgLst>
  <pc:docChgLst>
    <pc:chgData name="Jans, Matt" userId="39368a22-2374-4bcd-a39c-c327a7c47060" providerId="ADAL" clId="{9D435000-CFA8-4BA1-993A-0EBB204722A0}"/>
    <pc:docChg chg="undo custSel modSld">
      <pc:chgData name="Jans, Matt" userId="39368a22-2374-4bcd-a39c-c327a7c47060" providerId="ADAL" clId="{9D435000-CFA8-4BA1-993A-0EBB204722A0}" dt="2022-04-04T18:08:44.968" v="21" actId="20577"/>
      <pc:docMkLst>
        <pc:docMk/>
      </pc:docMkLst>
      <pc:sldChg chg="modSp mod">
        <pc:chgData name="Jans, Matt" userId="39368a22-2374-4bcd-a39c-c327a7c47060" providerId="ADAL" clId="{9D435000-CFA8-4BA1-993A-0EBB204722A0}" dt="2022-04-04T18:08:44.968" v="21" actId="20577"/>
        <pc:sldMkLst>
          <pc:docMk/>
          <pc:sldMk cId="372798978" sldId="3831"/>
        </pc:sldMkLst>
        <pc:spChg chg="mod">
          <ac:chgData name="Jans, Matt" userId="39368a22-2374-4bcd-a39c-c327a7c47060" providerId="ADAL" clId="{9D435000-CFA8-4BA1-993A-0EBB204722A0}" dt="2022-04-04T18:08:44.968" v="21" actId="20577"/>
          <ac:spMkLst>
            <pc:docMk/>
            <pc:sldMk cId="372798978" sldId="3831"/>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cfonline.sharepoint.com/teams/SRConferenceAttendancePlanning/Shared%20Documents/General/2022-conferences/work/!brfss-conference/state%20plots_updated_2021030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cfonline.sharepoint.com/teams/SRConferenceAttendancePlanning/Shared%20Documents/General/2022-conferences/work/!brfss-conference/state%20plots_updated_2021030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cfonline.sharepoint.com/teams/SRConferenceAttendancePlanning/Shared%20Documents/General/2022-conferences/work/!brfss-conference/state%20plots_updated_2021030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cfonline.sharepoint.com/teams/SRConferenceAttendancePlanning/Shared%20Documents/General/2022-conferences/work/!brfss-conference/state%20plots_updated_2021030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Contact_rate_tot!$F$4</c:f>
              <c:strCache>
                <c:ptCount val="1"/>
                <c:pt idx="0">
                  <c:v>Total</c:v>
                </c:pt>
              </c:strCache>
            </c:strRef>
          </c:tx>
          <c:spPr>
            <a:ln w="28575" cap="rnd">
              <a:solidFill>
                <a:schemeClr val="accent5"/>
              </a:solidFill>
              <a:round/>
            </a:ln>
            <a:effectLst/>
          </c:spPr>
          <c:marker>
            <c:symbol val="none"/>
          </c:marker>
          <c:dPt>
            <c:idx val="15"/>
            <c:marker>
              <c:symbol val="circle"/>
              <c:size val="5"/>
              <c:spPr>
                <a:solidFill>
                  <a:srgbClr val="FF0000">
                    <a:alpha val="0"/>
                  </a:srgbClr>
                </a:solidFill>
                <a:ln w="38100">
                  <a:solidFill>
                    <a:srgbClr val="FF0000"/>
                  </a:solidFill>
                </a:ln>
                <a:effectLst/>
              </c:spPr>
            </c:marker>
            <c:bubble3D val="0"/>
            <c:extLst>
              <c:ext xmlns:c16="http://schemas.microsoft.com/office/drawing/2014/chart" uri="{C3380CC4-5D6E-409C-BE32-E72D297353CC}">
                <c16:uniqueId val="{00000000-BE0E-43B7-A142-B0FA71153B1D}"/>
              </c:ext>
            </c:extLst>
          </c:dPt>
          <c:cat>
            <c:multiLvlStrRef>
              <c:f>Contact_rate_tot!$D$5:$E$42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Contact_rate_tot!$F$5:$F$42</c:f>
              <c:numCache>
                <c:formatCode>General</c:formatCode>
                <c:ptCount val="38"/>
                <c:pt idx="0">
                  <c:v>63.262728370511624</c:v>
                </c:pt>
                <c:pt idx="1">
                  <c:v>61.881809364034844</c:v>
                </c:pt>
                <c:pt idx="2">
                  <c:v>62.282500291920357</c:v>
                </c:pt>
                <c:pt idx="3">
                  <c:v>63.244691571750089</c:v>
                </c:pt>
                <c:pt idx="4">
                  <c:v>63.930348490767365</c:v>
                </c:pt>
                <c:pt idx="5">
                  <c:v>63.321039187287006</c:v>
                </c:pt>
                <c:pt idx="6">
                  <c:v>63.872136296528652</c:v>
                </c:pt>
                <c:pt idx="7">
                  <c:v>63.394864443345774</c:v>
                </c:pt>
                <c:pt idx="8">
                  <c:v>65.001314131243277</c:v>
                </c:pt>
                <c:pt idx="9">
                  <c:v>66.04618066324538</c:v>
                </c:pt>
                <c:pt idx="10">
                  <c:v>61.880434942000264</c:v>
                </c:pt>
                <c:pt idx="11">
                  <c:v>60.654276565738343</c:v>
                </c:pt>
                <c:pt idx="13">
                  <c:v>60.544389672594846</c:v>
                </c:pt>
                <c:pt idx="14">
                  <c:v>59.84892665374867</c:v>
                </c:pt>
                <c:pt idx="15">
                  <c:v>64.303005294285242</c:v>
                </c:pt>
                <c:pt idx="16">
                  <c:v>62.733764105871593</c:v>
                </c:pt>
                <c:pt idx="17">
                  <c:v>63.327876948342173</c:v>
                </c:pt>
                <c:pt idx="18">
                  <c:v>61.122566536367415</c:v>
                </c:pt>
                <c:pt idx="19">
                  <c:v>62.011057466810755</c:v>
                </c:pt>
                <c:pt idx="20">
                  <c:v>61.48287307088524</c:v>
                </c:pt>
                <c:pt idx="21">
                  <c:v>60.776155184486129</c:v>
                </c:pt>
                <c:pt idx="22">
                  <c:v>62.353728710162706</c:v>
                </c:pt>
                <c:pt idx="23">
                  <c:v>62.430881554764746</c:v>
                </c:pt>
                <c:pt idx="24">
                  <c:v>62.765704915524609</c:v>
                </c:pt>
                <c:pt idx="26">
                  <c:v>61.922336031752565</c:v>
                </c:pt>
                <c:pt idx="27">
                  <c:v>60.057110806959251</c:v>
                </c:pt>
                <c:pt idx="28">
                  <c:v>59.792227543028474</c:v>
                </c:pt>
                <c:pt idx="29">
                  <c:v>60.900641877384579</c:v>
                </c:pt>
                <c:pt idx="30">
                  <c:v>60.793668262737832</c:v>
                </c:pt>
                <c:pt idx="31">
                  <c:v>59.464847900886305</c:v>
                </c:pt>
                <c:pt idx="32">
                  <c:v>58.660762548846513</c:v>
                </c:pt>
                <c:pt idx="33">
                  <c:v>60.275340856914049</c:v>
                </c:pt>
                <c:pt idx="34">
                  <c:v>60.429855062889892</c:v>
                </c:pt>
                <c:pt idx="35">
                  <c:v>59.699897661702678</c:v>
                </c:pt>
                <c:pt idx="36">
                  <c:v>59.41863090938223</c:v>
                </c:pt>
                <c:pt idx="37">
                  <c:v>60.033088634866886</c:v>
                </c:pt>
              </c:numCache>
            </c:numRef>
          </c:val>
          <c:smooth val="0"/>
          <c:extLst>
            <c:ext xmlns:c16="http://schemas.microsoft.com/office/drawing/2014/chart" uri="{C3380CC4-5D6E-409C-BE32-E72D297353CC}">
              <c16:uniqueId val="{00000001-BE0E-43B7-A142-B0FA71153B1D}"/>
            </c:ext>
          </c:extLst>
        </c:ser>
        <c:ser>
          <c:idx val="1"/>
          <c:order val="1"/>
          <c:tx>
            <c:strRef>
              <c:f>Contact_rate_tot!$G$4</c:f>
              <c:strCache>
                <c:ptCount val="1"/>
                <c:pt idx="0">
                  <c:v>Average</c:v>
                </c:pt>
              </c:strCache>
            </c:strRef>
          </c:tx>
          <c:spPr>
            <a:ln w="31750" cap="rnd">
              <a:solidFill>
                <a:schemeClr val="accent2"/>
              </a:solidFill>
              <a:prstDash val="dash"/>
              <a:round/>
            </a:ln>
            <a:effectLst/>
          </c:spPr>
          <c:marker>
            <c:symbol val="none"/>
          </c:marker>
          <c:cat>
            <c:multiLvlStrRef>
              <c:f>Contact_rate_tot!$D$5:$E$42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Contact_rate_tot!$G$5:$G$42</c:f>
              <c:numCache>
                <c:formatCode>General</c:formatCode>
                <c:ptCount val="38"/>
                <c:pt idx="0">
                  <c:v>63.245279593914653</c:v>
                </c:pt>
                <c:pt idx="1">
                  <c:v>63.245279593914653</c:v>
                </c:pt>
                <c:pt idx="2">
                  <c:v>63.245279593914653</c:v>
                </c:pt>
                <c:pt idx="3">
                  <c:v>63.245279593914653</c:v>
                </c:pt>
                <c:pt idx="4">
                  <c:v>63.245279593914653</c:v>
                </c:pt>
                <c:pt idx="5">
                  <c:v>63.245279593914653</c:v>
                </c:pt>
                <c:pt idx="6">
                  <c:v>63.245279593914653</c:v>
                </c:pt>
                <c:pt idx="7">
                  <c:v>63.245279593914653</c:v>
                </c:pt>
                <c:pt idx="8">
                  <c:v>63.245279593914653</c:v>
                </c:pt>
                <c:pt idx="9">
                  <c:v>63.245279593914653</c:v>
                </c:pt>
                <c:pt idx="10">
                  <c:v>63.245279593914653</c:v>
                </c:pt>
                <c:pt idx="11">
                  <c:v>63.245279593914653</c:v>
                </c:pt>
                <c:pt idx="13">
                  <c:v>61.981288833419576</c:v>
                </c:pt>
                <c:pt idx="14">
                  <c:v>61.981288833419576</c:v>
                </c:pt>
                <c:pt idx="15">
                  <c:v>61.981288833419576</c:v>
                </c:pt>
                <c:pt idx="16">
                  <c:v>61.981288833419576</c:v>
                </c:pt>
                <c:pt idx="17">
                  <c:v>61.981288833419576</c:v>
                </c:pt>
                <c:pt idx="18">
                  <c:v>61.981288833419576</c:v>
                </c:pt>
                <c:pt idx="19">
                  <c:v>61.981288833419576</c:v>
                </c:pt>
                <c:pt idx="20">
                  <c:v>61.981288833419576</c:v>
                </c:pt>
                <c:pt idx="21">
                  <c:v>61.981288833419576</c:v>
                </c:pt>
                <c:pt idx="22">
                  <c:v>61.981288833419576</c:v>
                </c:pt>
                <c:pt idx="23">
                  <c:v>61.981288833419576</c:v>
                </c:pt>
                <c:pt idx="24">
                  <c:v>61.981288833419576</c:v>
                </c:pt>
                <c:pt idx="26">
                  <c:v>60.120700674779314</c:v>
                </c:pt>
                <c:pt idx="27">
                  <c:v>60.120700674779314</c:v>
                </c:pt>
                <c:pt idx="28">
                  <c:v>60.120700674779314</c:v>
                </c:pt>
                <c:pt idx="29">
                  <c:v>60.120700674779314</c:v>
                </c:pt>
                <c:pt idx="30">
                  <c:v>60.120700674779314</c:v>
                </c:pt>
                <c:pt idx="31">
                  <c:v>60.120700674779314</c:v>
                </c:pt>
                <c:pt idx="32">
                  <c:v>60.120700674779314</c:v>
                </c:pt>
                <c:pt idx="33">
                  <c:v>60.120700674779314</c:v>
                </c:pt>
                <c:pt idx="34">
                  <c:v>60.120700674779314</c:v>
                </c:pt>
                <c:pt idx="35">
                  <c:v>60.120700674779314</c:v>
                </c:pt>
                <c:pt idx="36">
                  <c:v>60.120700674779314</c:v>
                </c:pt>
                <c:pt idx="37">
                  <c:v>60.120700674779314</c:v>
                </c:pt>
              </c:numCache>
            </c:numRef>
          </c:val>
          <c:smooth val="0"/>
          <c:extLst>
            <c:ext xmlns:c16="http://schemas.microsoft.com/office/drawing/2014/chart" uri="{C3380CC4-5D6E-409C-BE32-E72D297353CC}">
              <c16:uniqueId val="{00000002-BE0E-43B7-A142-B0FA71153B1D}"/>
            </c:ext>
          </c:extLst>
        </c:ser>
        <c:dLbls>
          <c:showLegendKey val="0"/>
          <c:showVal val="0"/>
          <c:showCatName val="0"/>
          <c:showSerName val="0"/>
          <c:showPercent val="0"/>
          <c:showBubbleSize val="0"/>
        </c:dLbls>
        <c:smooth val="0"/>
        <c:axId val="440314303"/>
        <c:axId val="440303903"/>
      </c:lineChart>
      <c:catAx>
        <c:axId val="44031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03903"/>
        <c:crosses val="autoZero"/>
        <c:auto val="1"/>
        <c:lblAlgn val="ctr"/>
        <c:lblOffset val="100"/>
        <c:noMultiLvlLbl val="0"/>
      </c:catAx>
      <c:valAx>
        <c:axId val="440303903"/>
        <c:scaling>
          <c:orientation val="minMax"/>
          <c:max val="8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1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Cooperation_rate_tot!$F$4</c:f>
              <c:strCache>
                <c:ptCount val="1"/>
                <c:pt idx="0">
                  <c:v>Total</c:v>
                </c:pt>
              </c:strCache>
            </c:strRef>
          </c:tx>
          <c:spPr>
            <a:ln w="28575" cap="rnd">
              <a:solidFill>
                <a:schemeClr val="accent5"/>
              </a:solidFill>
              <a:round/>
            </a:ln>
            <a:effectLst/>
          </c:spPr>
          <c:marker>
            <c:symbol val="none"/>
          </c:marker>
          <c:dPt>
            <c:idx val="15"/>
            <c:marker>
              <c:symbol val="circle"/>
              <c:size val="5"/>
              <c:spPr>
                <a:solidFill>
                  <a:srgbClr val="FF0000">
                    <a:alpha val="0"/>
                  </a:srgbClr>
                </a:solidFill>
                <a:ln w="38100">
                  <a:solidFill>
                    <a:srgbClr val="FF0000"/>
                  </a:solidFill>
                </a:ln>
                <a:effectLst/>
              </c:spPr>
            </c:marker>
            <c:bubble3D val="0"/>
            <c:extLst>
              <c:ext xmlns:c16="http://schemas.microsoft.com/office/drawing/2014/chart" uri="{C3380CC4-5D6E-409C-BE32-E72D297353CC}">
                <c16:uniqueId val="{00000000-9C83-4881-89DC-B362F43769D9}"/>
              </c:ext>
            </c:extLst>
          </c:dPt>
          <c:cat>
            <c:multiLvlStrRef>
              <c:f>Cooperation_rate_tot!$D$5:$E$42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Cooperation_rate_tot!$F$5:$F$42</c:f>
              <c:numCache>
                <c:formatCode>General</c:formatCode>
                <c:ptCount val="38"/>
                <c:pt idx="0">
                  <c:v>71.654744247593158</c:v>
                </c:pt>
                <c:pt idx="1">
                  <c:v>71.152937497819153</c:v>
                </c:pt>
                <c:pt idx="2">
                  <c:v>71.000868615819471</c:v>
                </c:pt>
                <c:pt idx="3">
                  <c:v>70.255191146077379</c:v>
                </c:pt>
                <c:pt idx="4">
                  <c:v>69.271348834573118</c:v>
                </c:pt>
                <c:pt idx="5">
                  <c:v>69.196036424588115</c:v>
                </c:pt>
                <c:pt idx="6">
                  <c:v>70.209906268934702</c:v>
                </c:pt>
                <c:pt idx="7">
                  <c:v>69.12539780172726</c:v>
                </c:pt>
                <c:pt idx="8">
                  <c:v>68.82155862730508</c:v>
                </c:pt>
                <c:pt idx="9">
                  <c:v>69.673551796644773</c:v>
                </c:pt>
                <c:pt idx="10">
                  <c:v>69.447127182557551</c:v>
                </c:pt>
                <c:pt idx="11">
                  <c:v>71.038304933516045</c:v>
                </c:pt>
                <c:pt idx="13">
                  <c:v>72.24362431904504</c:v>
                </c:pt>
                <c:pt idx="14">
                  <c:v>71.304703845087118</c:v>
                </c:pt>
                <c:pt idx="15">
                  <c:v>70.335313380773698</c:v>
                </c:pt>
                <c:pt idx="16">
                  <c:v>69.989521919012631</c:v>
                </c:pt>
                <c:pt idx="17">
                  <c:v>70.279864347074508</c:v>
                </c:pt>
                <c:pt idx="18">
                  <c:v>70.129983959189545</c:v>
                </c:pt>
                <c:pt idx="19">
                  <c:v>69.206686845825601</c:v>
                </c:pt>
                <c:pt idx="20">
                  <c:v>70.064719895995012</c:v>
                </c:pt>
                <c:pt idx="21">
                  <c:v>68.836358023775489</c:v>
                </c:pt>
                <c:pt idx="22">
                  <c:v>68.565534565953172</c:v>
                </c:pt>
                <c:pt idx="23">
                  <c:v>67.734035657453589</c:v>
                </c:pt>
                <c:pt idx="24">
                  <c:v>69.091720202828242</c:v>
                </c:pt>
                <c:pt idx="26">
                  <c:v>69.877488075190001</c:v>
                </c:pt>
                <c:pt idx="27">
                  <c:v>69.354810032701565</c:v>
                </c:pt>
                <c:pt idx="28">
                  <c:v>68.782881150674058</c:v>
                </c:pt>
                <c:pt idx="29">
                  <c:v>65.124230925511526</c:v>
                </c:pt>
                <c:pt idx="30">
                  <c:v>64.485267371382463</c:v>
                </c:pt>
                <c:pt idx="31">
                  <c:v>63.14935555506586</c:v>
                </c:pt>
                <c:pt idx="32">
                  <c:v>62.563091250983526</c:v>
                </c:pt>
                <c:pt idx="33">
                  <c:v>63.148970813531946</c:v>
                </c:pt>
                <c:pt idx="34">
                  <c:v>62.951329187375563</c:v>
                </c:pt>
                <c:pt idx="35">
                  <c:v>63.971007390400331</c:v>
                </c:pt>
                <c:pt idx="36">
                  <c:v>64.578985227640999</c:v>
                </c:pt>
                <c:pt idx="37">
                  <c:v>61.173091354453739</c:v>
                </c:pt>
              </c:numCache>
            </c:numRef>
          </c:val>
          <c:smooth val="0"/>
          <c:extLst>
            <c:ext xmlns:c16="http://schemas.microsoft.com/office/drawing/2014/chart" uri="{C3380CC4-5D6E-409C-BE32-E72D297353CC}">
              <c16:uniqueId val="{00000001-9C83-4881-89DC-B362F43769D9}"/>
            </c:ext>
          </c:extLst>
        </c:ser>
        <c:ser>
          <c:idx val="1"/>
          <c:order val="1"/>
          <c:tx>
            <c:strRef>
              <c:f>Cooperation_rate_tot!$G$4</c:f>
              <c:strCache>
                <c:ptCount val="1"/>
                <c:pt idx="0">
                  <c:v>Average</c:v>
                </c:pt>
              </c:strCache>
            </c:strRef>
          </c:tx>
          <c:spPr>
            <a:ln w="28575" cap="rnd">
              <a:solidFill>
                <a:schemeClr val="accent2"/>
              </a:solidFill>
              <a:prstDash val="dash"/>
              <a:round/>
            </a:ln>
            <a:effectLst/>
          </c:spPr>
          <c:marker>
            <c:symbol val="none"/>
          </c:marker>
          <c:cat>
            <c:multiLvlStrRef>
              <c:f>Cooperation_rate_tot!$D$5:$E$42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Cooperation_rate_tot!$G$5:$G$42</c:f>
              <c:numCache>
                <c:formatCode>General</c:formatCode>
                <c:ptCount val="38"/>
                <c:pt idx="0">
                  <c:v>70.01779337733737</c:v>
                </c:pt>
                <c:pt idx="1">
                  <c:v>70.01779337733737</c:v>
                </c:pt>
                <c:pt idx="2">
                  <c:v>70.01779337733737</c:v>
                </c:pt>
                <c:pt idx="3">
                  <c:v>70.01779337733737</c:v>
                </c:pt>
                <c:pt idx="4">
                  <c:v>70.01779337733737</c:v>
                </c:pt>
                <c:pt idx="5">
                  <c:v>70.01779337733737</c:v>
                </c:pt>
                <c:pt idx="6">
                  <c:v>70.01779337733737</c:v>
                </c:pt>
                <c:pt idx="7">
                  <c:v>70.01779337733737</c:v>
                </c:pt>
                <c:pt idx="8">
                  <c:v>70.01779337733737</c:v>
                </c:pt>
                <c:pt idx="9">
                  <c:v>70.01779337733737</c:v>
                </c:pt>
                <c:pt idx="10">
                  <c:v>70.01779337733737</c:v>
                </c:pt>
                <c:pt idx="11">
                  <c:v>70.01779337733737</c:v>
                </c:pt>
                <c:pt idx="13">
                  <c:v>69.807278725638213</c:v>
                </c:pt>
                <c:pt idx="14">
                  <c:v>69.807278725638213</c:v>
                </c:pt>
                <c:pt idx="15">
                  <c:v>69.807278725638213</c:v>
                </c:pt>
                <c:pt idx="16">
                  <c:v>69.807278725638213</c:v>
                </c:pt>
                <c:pt idx="17">
                  <c:v>69.807278725638213</c:v>
                </c:pt>
                <c:pt idx="18">
                  <c:v>69.807278725638213</c:v>
                </c:pt>
                <c:pt idx="19">
                  <c:v>69.807278725638213</c:v>
                </c:pt>
                <c:pt idx="20">
                  <c:v>69.807278725638213</c:v>
                </c:pt>
                <c:pt idx="21">
                  <c:v>69.807278725638213</c:v>
                </c:pt>
                <c:pt idx="22">
                  <c:v>69.807278725638213</c:v>
                </c:pt>
                <c:pt idx="23">
                  <c:v>69.807278725638213</c:v>
                </c:pt>
                <c:pt idx="24">
                  <c:v>69.807278725638213</c:v>
                </c:pt>
                <c:pt idx="26">
                  <c:v>64.930042361242656</c:v>
                </c:pt>
                <c:pt idx="27">
                  <c:v>64.930042361242656</c:v>
                </c:pt>
                <c:pt idx="28">
                  <c:v>64.930042361242656</c:v>
                </c:pt>
                <c:pt idx="29">
                  <c:v>64.930042361242656</c:v>
                </c:pt>
                <c:pt idx="30">
                  <c:v>64.930042361242656</c:v>
                </c:pt>
                <c:pt idx="31">
                  <c:v>64.930042361242656</c:v>
                </c:pt>
                <c:pt idx="32">
                  <c:v>64.930042361242656</c:v>
                </c:pt>
                <c:pt idx="33">
                  <c:v>64.930042361242656</c:v>
                </c:pt>
                <c:pt idx="34">
                  <c:v>64.930042361242656</c:v>
                </c:pt>
                <c:pt idx="35">
                  <c:v>64.930042361242656</c:v>
                </c:pt>
                <c:pt idx="36">
                  <c:v>64.930042361242656</c:v>
                </c:pt>
                <c:pt idx="37">
                  <c:v>64.930042361242656</c:v>
                </c:pt>
              </c:numCache>
            </c:numRef>
          </c:val>
          <c:smooth val="0"/>
          <c:extLst>
            <c:ext xmlns:c16="http://schemas.microsoft.com/office/drawing/2014/chart" uri="{C3380CC4-5D6E-409C-BE32-E72D297353CC}">
              <c16:uniqueId val="{00000002-9C83-4881-89DC-B362F43769D9}"/>
            </c:ext>
          </c:extLst>
        </c:ser>
        <c:dLbls>
          <c:showLegendKey val="0"/>
          <c:showVal val="0"/>
          <c:showCatName val="0"/>
          <c:showSerName val="0"/>
          <c:showPercent val="0"/>
          <c:showBubbleSize val="0"/>
        </c:dLbls>
        <c:smooth val="0"/>
        <c:axId val="440314303"/>
        <c:axId val="440303903"/>
      </c:lineChart>
      <c:catAx>
        <c:axId val="44031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03903"/>
        <c:crosses val="autoZero"/>
        <c:auto val="1"/>
        <c:lblAlgn val="ctr"/>
        <c:lblOffset val="100"/>
        <c:noMultiLvlLbl val="0"/>
      </c:catAx>
      <c:valAx>
        <c:axId val="440303903"/>
        <c:scaling>
          <c:orientation val="minMax"/>
          <c:max val="8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1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AAPOR4_rate_tot!$F$4</c:f>
              <c:strCache>
                <c:ptCount val="1"/>
                <c:pt idx="0">
                  <c:v>Total</c:v>
                </c:pt>
              </c:strCache>
            </c:strRef>
          </c:tx>
          <c:spPr>
            <a:ln w="28575" cap="rnd">
              <a:solidFill>
                <a:schemeClr val="accent5"/>
              </a:solidFill>
              <a:round/>
            </a:ln>
            <a:effectLst/>
          </c:spPr>
          <c:marker>
            <c:symbol val="none"/>
          </c:marker>
          <c:dPt>
            <c:idx val="15"/>
            <c:marker>
              <c:symbol val="circle"/>
              <c:size val="5"/>
              <c:spPr>
                <a:solidFill>
                  <a:srgbClr val="FF0000">
                    <a:alpha val="0"/>
                  </a:srgbClr>
                </a:solidFill>
                <a:ln w="38100">
                  <a:solidFill>
                    <a:srgbClr val="FF0000"/>
                  </a:solidFill>
                </a:ln>
                <a:effectLst/>
              </c:spPr>
            </c:marker>
            <c:bubble3D val="0"/>
            <c:extLst>
              <c:ext xmlns:c16="http://schemas.microsoft.com/office/drawing/2014/chart" uri="{C3380CC4-5D6E-409C-BE32-E72D297353CC}">
                <c16:uniqueId val="{00000000-69E5-4274-8FF8-D32518754512}"/>
              </c:ext>
            </c:extLst>
          </c:dPt>
          <c:cat>
            <c:multiLvlStrRef>
              <c:f>AAPOR4_rate_tot!$D$5:$E$42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AAPOR4_rate_tot!$F$5:$F$42</c:f>
              <c:numCache>
                <c:formatCode>General</c:formatCode>
                <c:ptCount val="38"/>
                <c:pt idx="0">
                  <c:v>48.169697271943036</c:v>
                </c:pt>
                <c:pt idx="1">
                  <c:v>46.890229668913975</c:v>
                </c:pt>
                <c:pt idx="2">
                  <c:v>46.87471715116267</c:v>
                </c:pt>
                <c:pt idx="3">
                  <c:v>47.026523598377231</c:v>
                </c:pt>
                <c:pt idx="4">
                  <c:v>47.588625662801974</c:v>
                </c:pt>
                <c:pt idx="5">
                  <c:v>46.633389442707191</c:v>
                </c:pt>
                <c:pt idx="6">
                  <c:v>47.698486747943619</c:v>
                </c:pt>
                <c:pt idx="7">
                  <c:v>47.207755984396861</c:v>
                </c:pt>
                <c:pt idx="8">
                  <c:v>48.054480221349408</c:v>
                </c:pt>
                <c:pt idx="9">
                  <c:v>49.030480743878002</c:v>
                </c:pt>
                <c:pt idx="10">
                  <c:v>45.744191181256127</c:v>
                </c:pt>
                <c:pt idx="11">
                  <c:v>45.815596282831706</c:v>
                </c:pt>
                <c:pt idx="13">
                  <c:v>46.470473420894365</c:v>
                </c:pt>
                <c:pt idx="14">
                  <c:v>45.785291244976399</c:v>
                </c:pt>
                <c:pt idx="15">
                  <c:v>48.567620632381661</c:v>
                </c:pt>
                <c:pt idx="16">
                  <c:v>47.106999616331514</c:v>
                </c:pt>
                <c:pt idx="17">
                  <c:v>47.692920204031289</c:v>
                </c:pt>
                <c:pt idx="18">
                  <c:v>46.037586651129359</c:v>
                </c:pt>
                <c:pt idx="19">
                  <c:v>46.149561580996334</c:v>
                </c:pt>
                <c:pt idx="20">
                  <c:v>46.275037129796438</c:v>
                </c:pt>
                <c:pt idx="21">
                  <c:v>45.101917450185063</c:v>
                </c:pt>
                <c:pt idx="22">
                  <c:v>45.190969504747038</c:v>
                </c:pt>
                <c:pt idx="23">
                  <c:v>45.284125549125108</c:v>
                </c:pt>
                <c:pt idx="24">
                  <c:v>45.892421006902637</c:v>
                </c:pt>
                <c:pt idx="26">
                  <c:v>46.282494507672347</c:v>
                </c:pt>
                <c:pt idx="27">
                  <c:v>44.933164185893141</c:v>
                </c:pt>
                <c:pt idx="28">
                  <c:v>44.361107691954217</c:v>
                </c:pt>
                <c:pt idx="29">
                  <c:v>41.868244389530226</c:v>
                </c:pt>
                <c:pt idx="30">
                  <c:v>41.483772380279248</c:v>
                </c:pt>
                <c:pt idx="31">
                  <c:v>40.340885455709014</c:v>
                </c:pt>
                <c:pt idx="32">
                  <c:v>39.397823111304</c:v>
                </c:pt>
                <c:pt idx="33">
                  <c:v>40.947049530746156</c:v>
                </c:pt>
                <c:pt idx="34">
                  <c:v>41.122895718651229</c:v>
                </c:pt>
                <c:pt idx="35">
                  <c:v>41.168154461157243</c:v>
                </c:pt>
                <c:pt idx="36">
                  <c:v>41.197512452181236</c:v>
                </c:pt>
                <c:pt idx="37">
                  <c:v>39.441248768803646</c:v>
                </c:pt>
              </c:numCache>
            </c:numRef>
          </c:val>
          <c:smooth val="0"/>
          <c:extLst>
            <c:ext xmlns:c16="http://schemas.microsoft.com/office/drawing/2014/chart" uri="{C3380CC4-5D6E-409C-BE32-E72D297353CC}">
              <c16:uniqueId val="{00000001-69E5-4274-8FF8-D32518754512}"/>
            </c:ext>
          </c:extLst>
        </c:ser>
        <c:ser>
          <c:idx val="1"/>
          <c:order val="1"/>
          <c:tx>
            <c:strRef>
              <c:f>AAPOR4_rate_tot!$G$4</c:f>
              <c:strCache>
                <c:ptCount val="1"/>
                <c:pt idx="0">
                  <c:v>Average</c:v>
                </c:pt>
              </c:strCache>
            </c:strRef>
          </c:tx>
          <c:spPr>
            <a:ln w="28575" cap="rnd">
              <a:solidFill>
                <a:schemeClr val="accent2"/>
              </a:solidFill>
              <a:prstDash val="dash"/>
              <a:round/>
            </a:ln>
            <a:effectLst/>
          </c:spPr>
          <c:marker>
            <c:symbol val="none"/>
          </c:marker>
          <c:cat>
            <c:multiLvlStrRef>
              <c:f>AAPOR4_rate_tot!$D$5:$E$42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AAPOR4_rate_tot!$G$5:$G$42</c:f>
              <c:numCache>
                <c:formatCode>General</c:formatCode>
                <c:ptCount val="38"/>
                <c:pt idx="0">
                  <c:v>47.206857320056095</c:v>
                </c:pt>
                <c:pt idx="1">
                  <c:v>47.206857320056095</c:v>
                </c:pt>
                <c:pt idx="2">
                  <c:v>47.206857320056095</c:v>
                </c:pt>
                <c:pt idx="3">
                  <c:v>47.206857320056095</c:v>
                </c:pt>
                <c:pt idx="4">
                  <c:v>47.206857320056095</c:v>
                </c:pt>
                <c:pt idx="5">
                  <c:v>47.206857320056095</c:v>
                </c:pt>
                <c:pt idx="6">
                  <c:v>47.206857320056095</c:v>
                </c:pt>
                <c:pt idx="7">
                  <c:v>47.206857320056095</c:v>
                </c:pt>
                <c:pt idx="8">
                  <c:v>47.206857320056095</c:v>
                </c:pt>
                <c:pt idx="9">
                  <c:v>47.206857320056095</c:v>
                </c:pt>
                <c:pt idx="10">
                  <c:v>47.206857320056095</c:v>
                </c:pt>
                <c:pt idx="11">
                  <c:v>47.206857320056095</c:v>
                </c:pt>
                <c:pt idx="13">
                  <c:v>46.300349363135098</c:v>
                </c:pt>
                <c:pt idx="14">
                  <c:v>46.300349363135098</c:v>
                </c:pt>
                <c:pt idx="15">
                  <c:v>46.300349363135098</c:v>
                </c:pt>
                <c:pt idx="16">
                  <c:v>46.300349363135098</c:v>
                </c:pt>
                <c:pt idx="17">
                  <c:v>46.300349363135098</c:v>
                </c:pt>
                <c:pt idx="18">
                  <c:v>46.300349363135098</c:v>
                </c:pt>
                <c:pt idx="19">
                  <c:v>46.300349363135098</c:v>
                </c:pt>
                <c:pt idx="20">
                  <c:v>46.300349363135098</c:v>
                </c:pt>
                <c:pt idx="21">
                  <c:v>46.300349363135098</c:v>
                </c:pt>
                <c:pt idx="22">
                  <c:v>46.300349363135098</c:v>
                </c:pt>
                <c:pt idx="23">
                  <c:v>46.300349363135098</c:v>
                </c:pt>
                <c:pt idx="24">
                  <c:v>46.300349363135098</c:v>
                </c:pt>
                <c:pt idx="26">
                  <c:v>41.878696054490149</c:v>
                </c:pt>
                <c:pt idx="27">
                  <c:v>41.878696054490149</c:v>
                </c:pt>
                <c:pt idx="28">
                  <c:v>41.878696054490149</c:v>
                </c:pt>
                <c:pt idx="29">
                  <c:v>41.878696054490149</c:v>
                </c:pt>
                <c:pt idx="30">
                  <c:v>41.878696054490149</c:v>
                </c:pt>
                <c:pt idx="31">
                  <c:v>41.878696054490149</c:v>
                </c:pt>
                <c:pt idx="32">
                  <c:v>41.878696054490149</c:v>
                </c:pt>
                <c:pt idx="33">
                  <c:v>41.878696054490149</c:v>
                </c:pt>
                <c:pt idx="34">
                  <c:v>41.878696054490149</c:v>
                </c:pt>
                <c:pt idx="35">
                  <c:v>41.878696054490149</c:v>
                </c:pt>
                <c:pt idx="36">
                  <c:v>41.878696054490149</c:v>
                </c:pt>
                <c:pt idx="37">
                  <c:v>41.878696054490149</c:v>
                </c:pt>
              </c:numCache>
            </c:numRef>
          </c:val>
          <c:smooth val="0"/>
          <c:extLst>
            <c:ext xmlns:c16="http://schemas.microsoft.com/office/drawing/2014/chart" uri="{C3380CC4-5D6E-409C-BE32-E72D297353CC}">
              <c16:uniqueId val="{00000002-69E5-4274-8FF8-D32518754512}"/>
            </c:ext>
          </c:extLst>
        </c:ser>
        <c:dLbls>
          <c:showLegendKey val="0"/>
          <c:showVal val="0"/>
          <c:showCatName val="0"/>
          <c:showSerName val="0"/>
          <c:showPercent val="0"/>
          <c:showBubbleSize val="0"/>
        </c:dLbls>
        <c:smooth val="0"/>
        <c:axId val="440314303"/>
        <c:axId val="440303903"/>
      </c:lineChart>
      <c:catAx>
        <c:axId val="44031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03903"/>
        <c:crosses val="autoZero"/>
        <c:auto val="1"/>
        <c:lblAlgn val="ctr"/>
        <c:lblOffset val="100"/>
        <c:noMultiLvlLbl val="0"/>
      </c:catAx>
      <c:valAx>
        <c:axId val="440303903"/>
        <c:scaling>
          <c:orientation val="minMax"/>
          <c:max val="8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1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Ref_conv_tot!$F$4</c:f>
              <c:strCache>
                <c:ptCount val="1"/>
                <c:pt idx="0">
                  <c:v>Total</c:v>
                </c:pt>
              </c:strCache>
            </c:strRef>
          </c:tx>
          <c:spPr>
            <a:ln w="28575" cap="rnd">
              <a:solidFill>
                <a:schemeClr val="accent5"/>
              </a:solidFill>
              <a:round/>
            </a:ln>
            <a:effectLst/>
          </c:spPr>
          <c:marker>
            <c:symbol val="none"/>
          </c:marker>
          <c:dPt>
            <c:idx val="15"/>
            <c:marker>
              <c:symbol val="circle"/>
              <c:size val="5"/>
              <c:spPr>
                <a:solidFill>
                  <a:srgbClr val="FF0000">
                    <a:alpha val="0"/>
                  </a:srgbClr>
                </a:solidFill>
                <a:ln w="38100">
                  <a:solidFill>
                    <a:srgbClr val="FF0000"/>
                  </a:solidFill>
                </a:ln>
                <a:effectLst/>
              </c:spPr>
            </c:marker>
            <c:bubble3D val="0"/>
            <c:extLst>
              <c:ext xmlns:c16="http://schemas.microsoft.com/office/drawing/2014/chart" uri="{C3380CC4-5D6E-409C-BE32-E72D297353CC}">
                <c16:uniqueId val="{00000000-756E-4865-89B7-4031489DE3CF}"/>
              </c:ext>
            </c:extLst>
          </c:dPt>
          <c:cat>
            <c:multiLvlStrRef>
              <c:f>Ref_conv_tot!$D$5:$E$42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Ref_conv_tot!$F$5:$F$42</c:f>
              <c:numCache>
                <c:formatCode>General</c:formatCode>
                <c:ptCount val="38"/>
                <c:pt idx="0">
                  <c:v>6.7345919331432063</c:v>
                </c:pt>
                <c:pt idx="1">
                  <c:v>6.3881087086698223</c:v>
                </c:pt>
                <c:pt idx="2">
                  <c:v>6.0898872426220274</c:v>
                </c:pt>
                <c:pt idx="3">
                  <c:v>6.8218468787420656</c:v>
                </c:pt>
                <c:pt idx="4">
                  <c:v>5.9627899162230911</c:v>
                </c:pt>
                <c:pt idx="5">
                  <c:v>6.6833791379708778</c:v>
                </c:pt>
                <c:pt idx="6">
                  <c:v>6.8039868503684318</c:v>
                </c:pt>
                <c:pt idx="7">
                  <c:v>6.4062027771893506</c:v>
                </c:pt>
                <c:pt idx="8">
                  <c:v>6.1682741887790886</c:v>
                </c:pt>
                <c:pt idx="9">
                  <c:v>6.6455473461466932</c:v>
                </c:pt>
                <c:pt idx="10">
                  <c:v>6.07219130026626</c:v>
                </c:pt>
                <c:pt idx="11">
                  <c:v>6.1864858845304038</c:v>
                </c:pt>
                <c:pt idx="13">
                  <c:v>5.5991842055963268</c:v>
                </c:pt>
                <c:pt idx="14">
                  <c:v>6.2296487352026082</c:v>
                </c:pt>
                <c:pt idx="15">
                  <c:v>12.301356144097173</c:v>
                </c:pt>
                <c:pt idx="16">
                  <c:v>11.566554885513737</c:v>
                </c:pt>
                <c:pt idx="17">
                  <c:v>10.044944309555619</c:v>
                </c:pt>
                <c:pt idx="18">
                  <c:v>9.1343275481684785</c:v>
                </c:pt>
                <c:pt idx="19">
                  <c:v>9.1228748460997071</c:v>
                </c:pt>
                <c:pt idx="20">
                  <c:v>8.7411786732819188</c:v>
                </c:pt>
                <c:pt idx="21">
                  <c:v>7.0408365051525381</c:v>
                </c:pt>
                <c:pt idx="22">
                  <c:v>7.3800808055632947</c:v>
                </c:pt>
                <c:pt idx="23">
                  <c:v>7.3907252092501166</c:v>
                </c:pt>
                <c:pt idx="24">
                  <c:v>7.4256106392425965</c:v>
                </c:pt>
                <c:pt idx="26">
                  <c:v>8.2860413555538699</c:v>
                </c:pt>
                <c:pt idx="27">
                  <c:v>7.1265654326603567</c:v>
                </c:pt>
                <c:pt idx="28">
                  <c:v>6.2375352683646135</c:v>
                </c:pt>
                <c:pt idx="29">
                  <c:v>6.5032839273402949</c:v>
                </c:pt>
                <c:pt idx="30">
                  <c:v>6.0200776968089906</c:v>
                </c:pt>
                <c:pt idx="31">
                  <c:v>6.2330483665127527</c:v>
                </c:pt>
                <c:pt idx="32">
                  <c:v>5.7949710331470135</c:v>
                </c:pt>
                <c:pt idx="33">
                  <c:v>6.4418230547286495</c:v>
                </c:pt>
                <c:pt idx="34">
                  <c:v>6.3161053174958397</c:v>
                </c:pt>
                <c:pt idx="35">
                  <c:v>5.8566719269999004</c:v>
                </c:pt>
                <c:pt idx="36">
                  <c:v>5.7530817297878274</c:v>
                </c:pt>
                <c:pt idx="37">
                  <c:v>6.0110137909946992</c:v>
                </c:pt>
              </c:numCache>
            </c:numRef>
          </c:val>
          <c:smooth val="0"/>
          <c:extLst>
            <c:ext xmlns:c16="http://schemas.microsoft.com/office/drawing/2014/chart" uri="{C3380CC4-5D6E-409C-BE32-E72D297353CC}">
              <c16:uniqueId val="{00000001-756E-4865-89B7-4031489DE3CF}"/>
            </c:ext>
          </c:extLst>
        </c:ser>
        <c:ser>
          <c:idx val="1"/>
          <c:order val="1"/>
          <c:tx>
            <c:strRef>
              <c:f>Ref_conv_tot!$G$4</c:f>
              <c:strCache>
                <c:ptCount val="1"/>
                <c:pt idx="0">
                  <c:v>Average</c:v>
                </c:pt>
              </c:strCache>
            </c:strRef>
          </c:tx>
          <c:spPr>
            <a:ln w="28575" cap="rnd">
              <a:solidFill>
                <a:schemeClr val="accent2"/>
              </a:solidFill>
              <a:prstDash val="dash"/>
              <a:round/>
            </a:ln>
            <a:effectLst/>
          </c:spPr>
          <c:marker>
            <c:symbol val="none"/>
          </c:marker>
          <c:cat>
            <c:multiLvlStrRef>
              <c:f>Ref_conv_tot!$D$5:$E$42</c:f>
              <c:multiLvlStrCache>
                <c:ptCount val="38"/>
                <c:lvl>
                  <c:pt idx="0">
                    <c:v>01</c:v>
                  </c:pt>
                  <c:pt idx="1">
                    <c:v>02</c:v>
                  </c:pt>
                  <c:pt idx="2">
                    <c:v>03</c:v>
                  </c:pt>
                  <c:pt idx="3">
                    <c:v>04</c:v>
                  </c:pt>
                  <c:pt idx="4">
                    <c:v>05</c:v>
                  </c:pt>
                  <c:pt idx="5">
                    <c:v>06</c:v>
                  </c:pt>
                  <c:pt idx="6">
                    <c:v>07</c:v>
                  </c:pt>
                  <c:pt idx="7">
                    <c:v>08</c:v>
                  </c:pt>
                  <c:pt idx="8">
                    <c:v>09</c:v>
                  </c:pt>
                  <c:pt idx="9">
                    <c:v>10</c:v>
                  </c:pt>
                  <c:pt idx="10">
                    <c:v>11</c:v>
                  </c:pt>
                  <c:pt idx="11">
                    <c:v>12</c:v>
                  </c:pt>
                  <c:pt idx="13">
                    <c:v>01</c:v>
                  </c:pt>
                  <c:pt idx="14">
                    <c:v>02</c:v>
                  </c:pt>
                  <c:pt idx="15">
                    <c:v>03</c:v>
                  </c:pt>
                  <c:pt idx="16">
                    <c:v>04</c:v>
                  </c:pt>
                  <c:pt idx="17">
                    <c:v>05</c:v>
                  </c:pt>
                  <c:pt idx="18">
                    <c:v>06</c:v>
                  </c:pt>
                  <c:pt idx="19">
                    <c:v>07</c:v>
                  </c:pt>
                  <c:pt idx="20">
                    <c:v>08</c:v>
                  </c:pt>
                  <c:pt idx="21">
                    <c:v>09</c:v>
                  </c:pt>
                  <c:pt idx="22">
                    <c:v>10</c:v>
                  </c:pt>
                  <c:pt idx="23">
                    <c:v>11</c:v>
                  </c:pt>
                  <c:pt idx="24">
                    <c:v>12</c:v>
                  </c:pt>
                  <c:pt idx="26">
                    <c:v>01</c:v>
                  </c:pt>
                  <c:pt idx="27">
                    <c:v>02</c:v>
                  </c:pt>
                  <c:pt idx="28">
                    <c:v>03</c:v>
                  </c:pt>
                  <c:pt idx="29">
                    <c:v>04</c:v>
                  </c:pt>
                  <c:pt idx="30">
                    <c:v>05</c:v>
                  </c:pt>
                  <c:pt idx="31">
                    <c:v>06</c:v>
                  </c:pt>
                  <c:pt idx="32">
                    <c:v>07</c:v>
                  </c:pt>
                  <c:pt idx="33">
                    <c:v>08</c:v>
                  </c:pt>
                  <c:pt idx="34">
                    <c:v>09</c:v>
                  </c:pt>
                  <c:pt idx="35">
                    <c:v>10</c:v>
                  </c:pt>
                  <c:pt idx="36">
                    <c:v>11</c:v>
                  </c:pt>
                  <c:pt idx="37">
                    <c:v>12</c:v>
                  </c:pt>
                </c:lvl>
                <c:lvl>
                  <c:pt idx="0">
                    <c:v>2019</c:v>
                  </c:pt>
                  <c:pt idx="13">
                    <c:v>2020</c:v>
                  </c:pt>
                  <c:pt idx="26">
                    <c:v>2021</c:v>
                  </c:pt>
                </c:lvl>
              </c:multiLvlStrCache>
            </c:multiLvlStrRef>
          </c:cat>
          <c:val>
            <c:numRef>
              <c:f>Ref_conv_tot!$G$5:$G$42</c:f>
              <c:numCache>
                <c:formatCode>General</c:formatCode>
                <c:ptCount val="38"/>
                <c:pt idx="0">
                  <c:v>6.4108644733039544</c:v>
                </c:pt>
                <c:pt idx="1">
                  <c:v>6.4108644733039544</c:v>
                </c:pt>
                <c:pt idx="2">
                  <c:v>6.4108644733039544</c:v>
                </c:pt>
                <c:pt idx="3">
                  <c:v>6.4108644733039544</c:v>
                </c:pt>
                <c:pt idx="4">
                  <c:v>6.4108644733039544</c:v>
                </c:pt>
                <c:pt idx="5">
                  <c:v>6.4108644733039544</c:v>
                </c:pt>
                <c:pt idx="6">
                  <c:v>6.4108644733039544</c:v>
                </c:pt>
                <c:pt idx="7">
                  <c:v>6.4108644733039544</c:v>
                </c:pt>
                <c:pt idx="8">
                  <c:v>6.4108644733039544</c:v>
                </c:pt>
                <c:pt idx="9">
                  <c:v>6.4108644733039544</c:v>
                </c:pt>
                <c:pt idx="10">
                  <c:v>6.4108644733039544</c:v>
                </c:pt>
                <c:pt idx="11">
                  <c:v>6.4108644733039544</c:v>
                </c:pt>
                <c:pt idx="13">
                  <c:v>8.5287938111086383</c:v>
                </c:pt>
                <c:pt idx="14">
                  <c:v>8.5287938111086383</c:v>
                </c:pt>
                <c:pt idx="15">
                  <c:v>8.5287938111086383</c:v>
                </c:pt>
                <c:pt idx="16">
                  <c:v>8.5287938111086383</c:v>
                </c:pt>
                <c:pt idx="17">
                  <c:v>8.5287938111086383</c:v>
                </c:pt>
                <c:pt idx="18">
                  <c:v>8.5287938111086383</c:v>
                </c:pt>
                <c:pt idx="19">
                  <c:v>8.5287938111086383</c:v>
                </c:pt>
                <c:pt idx="20">
                  <c:v>8.5287938111086383</c:v>
                </c:pt>
                <c:pt idx="21">
                  <c:v>8.5287938111086383</c:v>
                </c:pt>
                <c:pt idx="22">
                  <c:v>8.5287938111086383</c:v>
                </c:pt>
                <c:pt idx="23">
                  <c:v>8.5287938111086383</c:v>
                </c:pt>
                <c:pt idx="24">
                  <c:v>8.5287938111086383</c:v>
                </c:pt>
                <c:pt idx="26">
                  <c:v>6.3816849083662373</c:v>
                </c:pt>
                <c:pt idx="27">
                  <c:v>6.3816849083662373</c:v>
                </c:pt>
                <c:pt idx="28">
                  <c:v>6.3816849083662373</c:v>
                </c:pt>
                <c:pt idx="29">
                  <c:v>6.3816849083662373</c:v>
                </c:pt>
                <c:pt idx="30">
                  <c:v>6.3816849083662373</c:v>
                </c:pt>
                <c:pt idx="31">
                  <c:v>6.3816849083662373</c:v>
                </c:pt>
                <c:pt idx="32">
                  <c:v>6.3816849083662373</c:v>
                </c:pt>
                <c:pt idx="33">
                  <c:v>6.3816849083662373</c:v>
                </c:pt>
                <c:pt idx="34">
                  <c:v>6.3816849083662373</c:v>
                </c:pt>
                <c:pt idx="35">
                  <c:v>6.3816849083662373</c:v>
                </c:pt>
                <c:pt idx="36">
                  <c:v>6.3816849083662373</c:v>
                </c:pt>
                <c:pt idx="37">
                  <c:v>6.3816849083662373</c:v>
                </c:pt>
              </c:numCache>
            </c:numRef>
          </c:val>
          <c:smooth val="0"/>
          <c:extLst>
            <c:ext xmlns:c16="http://schemas.microsoft.com/office/drawing/2014/chart" uri="{C3380CC4-5D6E-409C-BE32-E72D297353CC}">
              <c16:uniqueId val="{00000002-756E-4865-89B7-4031489DE3CF}"/>
            </c:ext>
          </c:extLst>
        </c:ser>
        <c:dLbls>
          <c:showLegendKey val="0"/>
          <c:showVal val="0"/>
          <c:showCatName val="0"/>
          <c:showSerName val="0"/>
          <c:showPercent val="0"/>
          <c:showBubbleSize val="0"/>
        </c:dLbls>
        <c:smooth val="0"/>
        <c:axId val="440314303"/>
        <c:axId val="440303903"/>
      </c:lineChart>
      <c:catAx>
        <c:axId val="44031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03903"/>
        <c:crosses val="autoZero"/>
        <c:auto val="1"/>
        <c:lblAlgn val="ctr"/>
        <c:lblOffset val="100"/>
        <c:noMultiLvlLbl val="0"/>
      </c:catAx>
      <c:valAx>
        <c:axId val="440303903"/>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31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4/6/2022</a:t>
            </a:fld>
            <a:endParaRPr lang="en-US" dirty="0"/>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dirty="0"/>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4/6/2022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dirty="0"/>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Title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COVID-19’s Effects on RDD Sample Productivity: Shock and On-Going Effects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Author</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Matt Jans (PhD)</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James Dayton (MBA), Randy ZuWallack (MS), Don Allen (HS),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Josh Duell (HS), Andy Dyer (MBA), Thomas Brassell (MA), Sam Collins (BA), Traci Creller (AA), Zoe Padgett (MS)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Background</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COVID-19 has had a complex impact on survey productivity and response rates, but presents a type of “natural experiment” through which we can learn about a pandemic’s effect of sample productivity.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Objectives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The goals of this project are to understand the shock (i.e., large deviations in March 2020) and ongoing effects of COVID-19 on RDD sample productivity.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Method</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 The presentation extends our past COVID effects evaluation (presented at AAPOR 2021) by assessing sample productivity from 2021 for the same 12 surveys evaluated previously. In addition, we discuss statistical tests of shock and on-going effects (i.e., tests of differences in productivity rates between months or groups of months, and tests of between-survey variability).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Result</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 During the first year of COVID, we observed possible shock effects on RDD contact response, and refusal conversions, but had difficulty identifying ongoing effects. By the end of 2020, these sample productivity metrics had largely returned to expected levels, although there was still large between-surveys variability on most metrics.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Conclusion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 Findings are discussed in the context of COVID-19’s impact on data collection and the general difficulty of disentangling effects from natural experiments. Results should help survey organizations understand COVID effects and plan for future situations, large and small.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Key Words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response rates, COVID-19, RDD survey, telephone survey, survey productivity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dirty="0">
                <a:solidFill>
                  <a:srgbClr val="000000"/>
                </a:solidFill>
                <a:effectLst/>
                <a:latin typeface="Calibri" panose="020F0502020204030204" pitchFamily="34" charset="0"/>
                <a:ea typeface="Times New Roman" panose="02020603050405020304" pitchFamily="18" charset="0"/>
              </a:rPr>
              <a:t>Learning Objective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 A pandemic can affect RDD sample productivity, but the effect may not be long-lasting.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20BAD44F-05D5-7047-95CD-97C135C0C177}" type="slidenum">
              <a:rPr lang="en-US" smtClean="0"/>
              <a:t>1</a:t>
            </a:fld>
            <a:endParaRPr lang="en-US" dirty="0"/>
          </a:p>
        </p:txBody>
      </p:sp>
    </p:spTree>
    <p:extLst>
      <p:ext uri="{BB962C8B-B14F-4D97-AF65-F5344CB8AC3E}">
        <p14:creationId xmlns:p14="http://schemas.microsoft.com/office/powerpoint/2010/main" val="142262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for student to work with these data</a:t>
            </a:r>
          </a:p>
        </p:txBody>
      </p:sp>
      <p:sp>
        <p:nvSpPr>
          <p:cNvPr id="4" name="Slide Number Placeholder 3"/>
          <p:cNvSpPr>
            <a:spLocks noGrp="1"/>
          </p:cNvSpPr>
          <p:nvPr>
            <p:ph type="sldNum" sz="quarter" idx="5"/>
          </p:nvPr>
        </p:nvSpPr>
        <p:spPr/>
        <p:txBody>
          <a:bodyPr/>
          <a:lstStyle/>
          <a:p>
            <a:fld id="{20BAD44F-05D5-7047-95CD-97C135C0C177}" type="slidenum">
              <a:rPr lang="en-US" smtClean="0"/>
              <a:t>11</a:t>
            </a:fld>
            <a:endParaRPr lang="en-US" dirty="0"/>
          </a:p>
        </p:txBody>
      </p:sp>
    </p:spTree>
    <p:extLst>
      <p:ext uri="{BB962C8B-B14F-4D97-AF65-F5344CB8AC3E}">
        <p14:creationId xmlns:p14="http://schemas.microsoft.com/office/powerpoint/2010/main" val="84279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image" Target="../media/image8.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7.png"/><Relationship Id="rId9" Type="http://schemas.microsoft.com/office/2007/relationships/hdphoto" Target="../media/hdphoto5.wdp"/></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6" Type="http://schemas.microsoft.com/office/2007/relationships/hdphoto" Target="../media/hdphoto8.wdp"/><Relationship Id="rId5" Type="http://schemas.microsoft.com/office/2007/relationships/hdphoto" Target="../media/hdphoto7.wdp"/><Relationship Id="rId4" Type="http://schemas.microsoft.com/office/2007/relationships/hdphoto" Target="../media/hdphoto6.wdp"/></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03995D-4D3B-624A-BD8F-5E264F520666}"/>
              </a:ext>
            </a:extLst>
          </p:cNvPr>
          <p:cNvSpPr>
            <a:spLocks noGrp="1"/>
          </p:cNvSpPr>
          <p:nvPr>
            <p:ph type="title"/>
          </p:nvPr>
        </p:nvSpPr>
        <p:spPr>
          <a:xfrm>
            <a:off x="535170" y="123488"/>
            <a:ext cx="12569880" cy="905212"/>
          </a:xfrm>
        </p:spPr>
        <p:txBody>
          <a:bodyPr anchor="ctr"/>
          <a:lstStyle>
            <a:lvl1pPr>
              <a:defRPr sz="3000" b="1" i="0">
                <a:latin typeface="DM Sans" pitchFamily="2" charset="77"/>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03F53FF7-8798-104D-B501-DF18ED258553}"/>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5A382DC6-8229-644C-9A2E-C1C6B9EEFBAD}"/>
              </a:ext>
            </a:extLst>
          </p:cNvPr>
          <p:cNvSpPr>
            <a:spLocks noGrp="1"/>
          </p:cNvSpPr>
          <p:nvPr>
            <p:ph type="body" sz="quarter" idx="13"/>
          </p:nvPr>
        </p:nvSpPr>
        <p:spPr>
          <a:xfrm>
            <a:off x="723900" y="1676400"/>
            <a:ext cx="12839700" cy="543718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5132C884-DCD9-2248-AAA8-A8687A5894C8}"/>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ullets + Photo Grid ">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321555FC-AF82-974B-9599-A34D72854104}"/>
              </a:ext>
            </a:extLst>
          </p:cNvPr>
          <p:cNvSpPr>
            <a:spLocks noGrp="1"/>
          </p:cNvSpPr>
          <p:nvPr>
            <p:ph type="pic" sz="quarter" idx="19"/>
          </p:nvPr>
        </p:nvSpPr>
        <p:spPr>
          <a:xfrm>
            <a:off x="10972800" y="5205600"/>
            <a:ext cx="3657600" cy="3024000"/>
          </a:xfrm>
        </p:spPr>
        <p:txBody>
          <a:bodyPr/>
          <a:lstStyle/>
          <a:p>
            <a:r>
              <a:rPr lang="en-US"/>
              <a:t>Click icon to add picture</a:t>
            </a:r>
          </a:p>
        </p:txBody>
      </p:sp>
      <p:sp>
        <p:nvSpPr>
          <p:cNvPr id="18" name="Picture Placeholder 9">
            <a:extLst>
              <a:ext uri="{FF2B5EF4-FFF2-40B4-BE49-F238E27FC236}">
                <a16:creationId xmlns:a16="http://schemas.microsoft.com/office/drawing/2014/main" id="{567D3B21-6935-834B-A586-ADFA8C4DC839}"/>
              </a:ext>
            </a:extLst>
          </p:cNvPr>
          <p:cNvSpPr>
            <a:spLocks noGrp="1"/>
          </p:cNvSpPr>
          <p:nvPr>
            <p:ph type="pic" sz="quarter" idx="20"/>
          </p:nvPr>
        </p:nvSpPr>
        <p:spPr>
          <a:xfrm>
            <a:off x="7315200" y="5205600"/>
            <a:ext cx="3595723" cy="3024000"/>
          </a:xfrm>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D2FF20C5-A28D-5A4B-9A9D-A9716060FF3A}"/>
              </a:ext>
            </a:extLst>
          </p:cNvPr>
          <p:cNvSpPr>
            <a:spLocks noGrp="1"/>
          </p:cNvSpPr>
          <p:nvPr>
            <p:ph type="title"/>
          </p:nvPr>
        </p:nvSpPr>
        <p:spPr>
          <a:xfrm>
            <a:off x="533400" y="114300"/>
            <a:ext cx="6529800" cy="914400"/>
          </a:xfrm>
        </p:spPr>
        <p:txBody>
          <a:bodyPr anchor="ctr"/>
          <a:lstStyle>
            <a:lvl1pPr>
              <a:defRPr sz="3000" b="0">
                <a:latin typeface="+mj-lt"/>
              </a:defRPr>
            </a:lvl1pPr>
          </a:lstStyle>
          <a:p>
            <a:r>
              <a:rPr lang="en-US"/>
              <a:t>Click to edit Master title style</a:t>
            </a:r>
            <a:endParaRPr lang="en-US" dirty="0"/>
          </a:p>
        </p:txBody>
      </p:sp>
      <p:sp>
        <p:nvSpPr>
          <p:cNvPr id="20" name="Slide Number Placeholder 4">
            <a:extLst>
              <a:ext uri="{FF2B5EF4-FFF2-40B4-BE49-F238E27FC236}">
                <a16:creationId xmlns:a16="http://schemas.microsoft.com/office/drawing/2014/main" id="{6716342C-5E8C-F94A-BA35-0C49EFEC58B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21" name="Text Placeholder 6">
            <a:extLst>
              <a:ext uri="{FF2B5EF4-FFF2-40B4-BE49-F238E27FC236}">
                <a16:creationId xmlns:a16="http://schemas.microsoft.com/office/drawing/2014/main" id="{465E0E26-38ED-2840-BBB1-4032720D666E}"/>
              </a:ext>
            </a:extLst>
          </p:cNvPr>
          <p:cNvSpPr>
            <a:spLocks noGrp="1"/>
          </p:cNvSpPr>
          <p:nvPr>
            <p:ph type="body" sz="quarter" idx="13"/>
          </p:nvPr>
        </p:nvSpPr>
        <p:spPr>
          <a:xfrm>
            <a:off x="723900" y="1676400"/>
            <a:ext cx="5171618" cy="4245644"/>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9">
            <a:extLst>
              <a:ext uri="{FF2B5EF4-FFF2-40B4-BE49-F238E27FC236}">
                <a16:creationId xmlns:a16="http://schemas.microsoft.com/office/drawing/2014/main" id="{7CE4F31F-7BF0-5F4A-9962-B2ED8C4AC322}"/>
              </a:ext>
            </a:extLst>
          </p:cNvPr>
          <p:cNvSpPr>
            <a:spLocks noGrp="1"/>
          </p:cNvSpPr>
          <p:nvPr>
            <p:ph type="pic" sz="quarter" idx="14"/>
          </p:nvPr>
        </p:nvSpPr>
        <p:spPr>
          <a:xfrm>
            <a:off x="7315200" y="1"/>
            <a:ext cx="7315200" cy="2117558"/>
          </a:xfrm>
        </p:spPr>
        <p:txBody>
          <a:bodyPr/>
          <a:lstStyle/>
          <a:p>
            <a:r>
              <a:rPr lang="en-US"/>
              <a:t>Click icon to add picture</a:t>
            </a:r>
          </a:p>
        </p:txBody>
      </p:sp>
      <p:sp>
        <p:nvSpPr>
          <p:cNvPr id="23" name="Picture Placeholder 9">
            <a:extLst>
              <a:ext uri="{FF2B5EF4-FFF2-40B4-BE49-F238E27FC236}">
                <a16:creationId xmlns:a16="http://schemas.microsoft.com/office/drawing/2014/main" id="{2D2FCF86-420A-1F41-BBA8-12DF8E4102BB}"/>
              </a:ext>
            </a:extLst>
          </p:cNvPr>
          <p:cNvSpPr>
            <a:spLocks noGrp="1"/>
          </p:cNvSpPr>
          <p:nvPr>
            <p:ph type="pic" sz="quarter" idx="17"/>
          </p:nvPr>
        </p:nvSpPr>
        <p:spPr>
          <a:xfrm>
            <a:off x="10972800" y="2196843"/>
            <a:ext cx="3657600" cy="2958357"/>
          </a:xfrm>
        </p:spPr>
        <p:txBody>
          <a:bodyPr/>
          <a:lstStyle/>
          <a:p>
            <a:r>
              <a:rPr lang="en-US"/>
              <a:t>Click icon to add picture</a:t>
            </a:r>
          </a:p>
        </p:txBody>
      </p:sp>
      <p:sp>
        <p:nvSpPr>
          <p:cNvPr id="24" name="Picture Placeholder 9">
            <a:extLst>
              <a:ext uri="{FF2B5EF4-FFF2-40B4-BE49-F238E27FC236}">
                <a16:creationId xmlns:a16="http://schemas.microsoft.com/office/drawing/2014/main" id="{9D1E5FBA-1B82-1A49-A6F4-CD0E74C8A13C}"/>
              </a:ext>
            </a:extLst>
          </p:cNvPr>
          <p:cNvSpPr>
            <a:spLocks noGrp="1"/>
          </p:cNvSpPr>
          <p:nvPr>
            <p:ph type="pic" sz="quarter" idx="18"/>
          </p:nvPr>
        </p:nvSpPr>
        <p:spPr>
          <a:xfrm>
            <a:off x="7315200" y="2196843"/>
            <a:ext cx="3595723" cy="2958357"/>
          </a:xfrm>
        </p:spPr>
        <p:txBody>
          <a:bodyPr/>
          <a:lstStyle/>
          <a:p>
            <a:r>
              <a:rPr lang="en-US"/>
              <a:t>Click icon to add picture</a:t>
            </a:r>
          </a:p>
        </p:txBody>
      </p:sp>
      <p:cxnSp>
        <p:nvCxnSpPr>
          <p:cNvPr id="25" name="Straight Connector 24">
            <a:extLst>
              <a:ext uri="{FF2B5EF4-FFF2-40B4-BE49-F238E27FC236}">
                <a16:creationId xmlns:a16="http://schemas.microsoft.com/office/drawing/2014/main" id="{FCD407C3-6E50-A44A-9D8A-8BE6E99F09E9}"/>
              </a:ext>
            </a:extLst>
          </p:cNvPr>
          <p:cNvCxnSpPr>
            <a:cxnSpLocks/>
          </p:cNvCxnSpPr>
          <p:nvPr userDrawn="1"/>
        </p:nvCxnSpPr>
        <p:spPr>
          <a:xfrm>
            <a:off x="535170" y="1028700"/>
            <a:ext cx="65133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8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Al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4CF0F2-7030-9048-9E8D-06BCFDC032D5}"/>
              </a:ext>
            </a:extLst>
          </p:cNvPr>
          <p:cNvSpPr>
            <a:spLocks noGrp="1"/>
          </p:cNvSpPr>
          <p:nvPr>
            <p:ph type="title"/>
          </p:nvPr>
        </p:nvSpPr>
        <p:spPr>
          <a:xfrm>
            <a:off x="533400" y="114300"/>
            <a:ext cx="8107528"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1737C02D-2CE4-4245-82D1-1C20CDA4AA7E}"/>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57DE6A2C-9737-DA46-A089-5D78FB43C75F}"/>
              </a:ext>
            </a:extLst>
          </p:cNvPr>
          <p:cNvSpPr>
            <a:spLocks noGrp="1"/>
          </p:cNvSpPr>
          <p:nvPr>
            <p:ph type="body" sz="quarter" idx="13"/>
          </p:nvPr>
        </p:nvSpPr>
        <p:spPr>
          <a:xfrm>
            <a:off x="5802659" y="1676400"/>
            <a:ext cx="7760941" cy="544629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E7D14AEF-4B10-0B4C-A11B-E7A73BECAA62}"/>
              </a:ext>
            </a:extLst>
          </p:cNvPr>
          <p:cNvCxnSpPr>
            <a:cxnSpLocks/>
          </p:cNvCxnSpPr>
          <p:nvPr userDrawn="1"/>
        </p:nvCxnSpPr>
        <p:spPr>
          <a:xfrm>
            <a:off x="535170" y="102943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Text Al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5E0879-96AC-4043-99EF-D4704CF96175}"/>
              </a:ext>
            </a:extLst>
          </p:cNvPr>
          <p:cNvSpPr>
            <a:spLocks noGrp="1"/>
          </p:cNvSpPr>
          <p:nvPr>
            <p:ph type="title"/>
          </p:nvPr>
        </p:nvSpPr>
        <p:spPr>
          <a:xfrm>
            <a:off x="533400" y="131515"/>
            <a:ext cx="13030200" cy="897185"/>
          </a:xfrm>
        </p:spPr>
        <p:txBody>
          <a:bodyPr anchor="ctr"/>
          <a:lstStyle>
            <a:lvl1pPr>
              <a:defRPr sz="3000" b="1" i="0">
                <a:latin typeface="DM Sans" pitchFamily="2" charset="77"/>
              </a:defRPr>
            </a:lvl1pPr>
          </a:lstStyle>
          <a:p>
            <a:r>
              <a:rPr lang="en-US"/>
              <a:t>Click to edit Master title style</a:t>
            </a:r>
            <a:endParaRPr lang="en-US" dirty="0"/>
          </a:p>
        </p:txBody>
      </p:sp>
      <p:sp>
        <p:nvSpPr>
          <p:cNvPr id="12" name="Slide Number Placeholder 4">
            <a:extLst>
              <a:ext uri="{FF2B5EF4-FFF2-40B4-BE49-F238E27FC236}">
                <a16:creationId xmlns:a16="http://schemas.microsoft.com/office/drawing/2014/main" id="{8024F110-A972-F24E-BB72-C3DCDF6D2EC3}"/>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3" name="Text Placeholder 6">
            <a:extLst>
              <a:ext uri="{FF2B5EF4-FFF2-40B4-BE49-F238E27FC236}">
                <a16:creationId xmlns:a16="http://schemas.microsoft.com/office/drawing/2014/main" id="{73476EF3-8C60-4C46-A9C1-3643E17FA9FF}"/>
              </a:ext>
            </a:extLst>
          </p:cNvPr>
          <p:cNvSpPr>
            <a:spLocks noGrp="1"/>
          </p:cNvSpPr>
          <p:nvPr>
            <p:ph type="body" sz="quarter" idx="13"/>
          </p:nvPr>
        </p:nvSpPr>
        <p:spPr>
          <a:xfrm>
            <a:off x="4892594" y="1676400"/>
            <a:ext cx="8671006"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2CFA6F86-206A-CE42-A118-F240A6A007F1}"/>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9">
            <a:extLst>
              <a:ext uri="{FF2B5EF4-FFF2-40B4-BE49-F238E27FC236}">
                <a16:creationId xmlns:a16="http://schemas.microsoft.com/office/drawing/2014/main" id="{E71E2768-3826-EE43-8765-1D622850D930}"/>
              </a:ext>
            </a:extLst>
          </p:cNvPr>
          <p:cNvSpPr>
            <a:spLocks noGrp="1"/>
          </p:cNvSpPr>
          <p:nvPr>
            <p:ph type="pic" sz="quarter" idx="14"/>
          </p:nvPr>
        </p:nvSpPr>
        <p:spPr>
          <a:xfrm>
            <a:off x="723900" y="1676400"/>
            <a:ext cx="3483864" cy="5437188"/>
          </a:xfrm>
        </p:spPr>
        <p:txBody>
          <a:bodyPr/>
          <a:lstStyle/>
          <a:p>
            <a:r>
              <a:rPr lang="en-US"/>
              <a:t>Click icon to add picture</a:t>
            </a:r>
          </a:p>
        </p:txBody>
      </p:sp>
    </p:spTree>
    <p:extLst>
      <p:ext uri="{BB962C8B-B14F-4D97-AF65-F5344CB8AC3E}">
        <p14:creationId xmlns:p14="http://schemas.microsoft.com/office/powerpoint/2010/main" val="69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Bullets Plus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960628C-95B5-F344-87DA-2334F97A67B7}"/>
              </a:ext>
            </a:extLst>
          </p:cNvPr>
          <p:cNvSpPr>
            <a:spLocks noGrp="1"/>
          </p:cNvSpPr>
          <p:nvPr>
            <p:ph type="title"/>
          </p:nvPr>
        </p:nvSpPr>
        <p:spPr>
          <a:xfrm>
            <a:off x="533400" y="114300"/>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2" name="Slide Number Placeholder 4">
            <a:extLst>
              <a:ext uri="{FF2B5EF4-FFF2-40B4-BE49-F238E27FC236}">
                <a16:creationId xmlns:a16="http://schemas.microsoft.com/office/drawing/2014/main" id="{C8E444BB-62E2-134B-BA96-043757C3231C}"/>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3" name="Text Placeholder 6">
            <a:extLst>
              <a:ext uri="{FF2B5EF4-FFF2-40B4-BE49-F238E27FC236}">
                <a16:creationId xmlns:a16="http://schemas.microsoft.com/office/drawing/2014/main" id="{B6B0A45C-EE8A-E045-AA76-61540A2283F5}"/>
              </a:ext>
            </a:extLst>
          </p:cNvPr>
          <p:cNvSpPr>
            <a:spLocks noGrp="1"/>
          </p:cNvSpPr>
          <p:nvPr>
            <p:ph type="body" sz="quarter" idx="13"/>
          </p:nvPr>
        </p:nvSpPr>
        <p:spPr>
          <a:xfrm>
            <a:off x="5223642" y="1676400"/>
            <a:ext cx="833995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27BE35EB-21F0-344D-B250-BB63B8A06234}"/>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9">
            <a:extLst>
              <a:ext uri="{FF2B5EF4-FFF2-40B4-BE49-F238E27FC236}">
                <a16:creationId xmlns:a16="http://schemas.microsoft.com/office/drawing/2014/main" id="{154FBFF4-F36A-544A-BA8B-3929A62FFC44}"/>
              </a:ext>
            </a:extLst>
          </p:cNvPr>
          <p:cNvSpPr>
            <a:spLocks noGrp="1"/>
          </p:cNvSpPr>
          <p:nvPr>
            <p:ph type="body" sz="quarter" idx="14"/>
          </p:nvPr>
        </p:nvSpPr>
        <p:spPr>
          <a:xfrm>
            <a:off x="723900" y="1676400"/>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Bullets Plus 2 column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CFC5FC-4414-7A4B-A3D6-47272DD3A5A6}"/>
              </a:ext>
            </a:extLst>
          </p:cNvPr>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2" name="Slide Number Placeholder 4">
            <a:extLst>
              <a:ext uri="{FF2B5EF4-FFF2-40B4-BE49-F238E27FC236}">
                <a16:creationId xmlns:a16="http://schemas.microsoft.com/office/drawing/2014/main" id="{B01C3DC5-B674-9346-8648-382FE9E412CE}"/>
              </a:ext>
            </a:extLst>
          </p:cNvPr>
          <p:cNvSpPr>
            <a:spLocks noGrp="1"/>
          </p:cNvSpPr>
          <p:nvPr>
            <p:ph type="sldNum" sz="quarter" idx="12"/>
          </p:nvPr>
        </p:nvSpPr>
        <p:spPr>
          <a:xfrm>
            <a:off x="11416679" y="7626350"/>
            <a:ext cx="2893423" cy="438150"/>
          </a:xfrm>
        </p:spPr>
        <p:txBody>
          <a:bodyPr/>
          <a:lstStyle/>
          <a:p>
            <a:fld id="{F384092C-9B9C-9748-AC6A-F06C9D03AD52}" type="slidenum">
              <a:rPr lang="en-US" smtClean="0"/>
              <a:t>‹#›</a:t>
            </a:fld>
            <a:endParaRPr lang="en-US" dirty="0"/>
          </a:p>
        </p:txBody>
      </p:sp>
      <p:sp>
        <p:nvSpPr>
          <p:cNvPr id="13" name="Text Placeholder 6">
            <a:extLst>
              <a:ext uri="{FF2B5EF4-FFF2-40B4-BE49-F238E27FC236}">
                <a16:creationId xmlns:a16="http://schemas.microsoft.com/office/drawing/2014/main" id="{BA68184D-2F1C-FB40-AAB2-2CEC1EBBC034}"/>
              </a:ext>
            </a:extLst>
          </p:cNvPr>
          <p:cNvSpPr>
            <a:spLocks noGrp="1"/>
          </p:cNvSpPr>
          <p:nvPr>
            <p:ph type="body" sz="quarter" idx="13"/>
          </p:nvPr>
        </p:nvSpPr>
        <p:spPr>
          <a:xfrm>
            <a:off x="4954586" y="1676400"/>
            <a:ext cx="860901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2FFE14F5-407B-184D-B116-9F9A5DE14F06}"/>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9">
            <a:extLst>
              <a:ext uri="{FF2B5EF4-FFF2-40B4-BE49-F238E27FC236}">
                <a16:creationId xmlns:a16="http://schemas.microsoft.com/office/drawing/2014/main" id="{8C5DCEC1-1CF0-5040-82AA-57379C08D389}"/>
              </a:ext>
            </a:extLst>
          </p:cNvPr>
          <p:cNvSpPr>
            <a:spLocks noGrp="1"/>
          </p:cNvSpPr>
          <p:nvPr>
            <p:ph type="body" sz="quarter" idx="14"/>
          </p:nvPr>
        </p:nvSpPr>
        <p:spPr>
          <a:xfrm>
            <a:off x="723900" y="1677035"/>
            <a:ext cx="3590925" cy="5436472"/>
          </a:xfrm>
        </p:spPr>
        <p:txBody>
          <a:bodyPr/>
          <a:lstStyle>
            <a:lvl1pPr>
              <a:defRPr sz="2800" b="1" i="0">
                <a:latin typeface="DM Sans" charset="0"/>
                <a:ea typeface="DM Sans" charset="0"/>
                <a:cs typeface="DM Sans" charset="0"/>
              </a:defRPr>
            </a:lvl1pPr>
            <a:lvl2pPr>
              <a:defRPr sz="2400" b="1" i="0">
                <a:latin typeface="DM Sans" charset="0"/>
                <a:ea typeface="DM Sans" charset="0"/>
                <a:cs typeface="DM Sans" charset="0"/>
              </a:defRPr>
            </a:lvl2pPr>
            <a:lvl3pPr>
              <a:defRPr sz="1800" b="1" i="0">
                <a:latin typeface="DM Sans" charset="0"/>
                <a:ea typeface="DM Sans" charset="0"/>
                <a:cs typeface="DM Sans" charset="0"/>
              </a:defRPr>
            </a:lvl3pPr>
            <a:lvl4pPr>
              <a:defRPr sz="1800" b="1" i="0">
                <a:latin typeface="DM Sans" charset="0"/>
                <a:ea typeface="DM Sans" charset="0"/>
                <a:cs typeface="DM Sans" charset="0"/>
              </a:defRPr>
            </a:lvl4pPr>
            <a:lvl5pPr>
              <a:defRPr sz="1800" b="1" i="0">
                <a:latin typeface="DM Sans" charset="0"/>
                <a:ea typeface="DM Sans" charset="0"/>
                <a:cs typeface="DM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831CEF-FF51-3B48-9038-A17397E81501}"/>
              </a:ext>
            </a:extLst>
          </p:cNvPr>
          <p:cNvSpPr>
            <a:spLocks noGrp="1"/>
          </p:cNvSpPr>
          <p:nvPr>
            <p:ph type="title"/>
          </p:nvPr>
        </p:nvSpPr>
        <p:spPr>
          <a:xfrm>
            <a:off x="533400" y="114301"/>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B4F30FF8-13EB-3547-ABFC-27BF7581B2FC}"/>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2" name="Straight Connector 11">
            <a:extLst>
              <a:ext uri="{FF2B5EF4-FFF2-40B4-BE49-F238E27FC236}">
                <a16:creationId xmlns:a16="http://schemas.microsoft.com/office/drawing/2014/main" id="{C883E1CF-3068-5943-8345-35494E507FF0}"/>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86B5F7F-C748-144F-AE84-2458737A436B}"/>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0" name="Straight Connector 9">
            <a:extLst>
              <a:ext uri="{FF2B5EF4-FFF2-40B4-BE49-F238E27FC236}">
                <a16:creationId xmlns:a16="http://schemas.microsoft.com/office/drawing/2014/main" id="{F8EDB7A3-0A2B-8B4A-981D-B42C3B442E00}"/>
              </a:ext>
            </a:extLst>
          </p:cNvPr>
          <p:cNvCxnSpPr>
            <a:cxnSpLocks/>
          </p:cNvCxnSpPr>
          <p:nvPr userDrawn="1"/>
        </p:nvCxnSpPr>
        <p:spPr>
          <a:xfrm>
            <a:off x="535170" y="102908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8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B07443-2CD4-DE4E-8791-FD0A8CF7CB6A}"/>
              </a:ext>
            </a:extLst>
          </p:cNvPr>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18" name="Slide Number Placeholder 4">
            <a:extLst>
              <a:ext uri="{FF2B5EF4-FFF2-40B4-BE49-F238E27FC236}">
                <a16:creationId xmlns:a16="http://schemas.microsoft.com/office/drawing/2014/main" id="{2394F7B9-BB36-6448-926F-B51B4875332E}"/>
              </a:ext>
            </a:extLst>
          </p:cNvPr>
          <p:cNvSpPr>
            <a:spLocks noGrp="1"/>
          </p:cNvSpPr>
          <p:nvPr>
            <p:ph type="sldNum" sz="quarter" idx="12"/>
          </p:nvPr>
        </p:nvSpPr>
        <p:spPr>
          <a:xfrm>
            <a:off x="11401181" y="7626350"/>
            <a:ext cx="2893423" cy="438150"/>
          </a:xfrm>
        </p:spPr>
        <p:txBody>
          <a:bodyPr/>
          <a:lstStyle/>
          <a:p>
            <a:fld id="{F384092C-9B9C-9748-AC6A-F06C9D03AD52}" type="slidenum">
              <a:rPr lang="en-US" smtClean="0"/>
              <a:t>‹#›</a:t>
            </a:fld>
            <a:endParaRPr lang="en-US" dirty="0"/>
          </a:p>
        </p:txBody>
      </p:sp>
      <p:cxnSp>
        <p:nvCxnSpPr>
          <p:cNvPr id="19" name="Straight Connector 18">
            <a:extLst>
              <a:ext uri="{FF2B5EF4-FFF2-40B4-BE49-F238E27FC236}">
                <a16:creationId xmlns:a16="http://schemas.microsoft.com/office/drawing/2014/main" id="{60AB409B-CB91-2E4D-965F-DB38933A8C25}"/>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E0C5D955-22AA-B64B-9A11-BDBF9ECE3F72}"/>
              </a:ext>
            </a:extLst>
          </p:cNvPr>
          <p:cNvSpPr>
            <a:spLocks noGrp="1"/>
          </p:cNvSpPr>
          <p:nvPr>
            <p:ph type="body" sz="quarter" idx="13" hasCustomPrompt="1"/>
          </p:nvPr>
        </p:nvSpPr>
        <p:spPr>
          <a:xfrm>
            <a:off x="723899" y="1401020"/>
            <a:ext cx="4497029" cy="4820653"/>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21" name="Text Placeholder 6">
            <a:extLst>
              <a:ext uri="{FF2B5EF4-FFF2-40B4-BE49-F238E27FC236}">
                <a16:creationId xmlns:a16="http://schemas.microsoft.com/office/drawing/2014/main" id="{9B049EDB-0068-934C-8EA7-9F89F6A666C2}"/>
              </a:ext>
            </a:extLst>
          </p:cNvPr>
          <p:cNvSpPr>
            <a:spLocks noGrp="1"/>
          </p:cNvSpPr>
          <p:nvPr>
            <p:ph type="body" sz="quarter" idx="14" hasCustomPrompt="1"/>
          </p:nvPr>
        </p:nvSpPr>
        <p:spPr>
          <a:xfrm>
            <a:off x="1718058" y="7291697"/>
            <a:ext cx="2922768" cy="595003"/>
          </a:xfrm>
        </p:spPr>
        <p:txBody>
          <a:bodyPr anchor="b"/>
          <a:lstStyle>
            <a:lvl1pPr marL="0" indent="0" algn="l">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6BA5A91-748A-C34C-827D-DF0C93C22F58}"/>
              </a:ext>
            </a:extLst>
          </p:cNvPr>
          <p:cNvSpPr>
            <a:spLocks noGrp="1"/>
          </p:cNvSpPr>
          <p:nvPr>
            <p:ph type="title"/>
          </p:nvPr>
        </p:nvSpPr>
        <p:spPr>
          <a:xfrm>
            <a:off x="533400" y="151773"/>
            <a:ext cx="13030200" cy="876927"/>
          </a:xfrm>
        </p:spPr>
        <p:txBody>
          <a:bodyPr anchor="ctr"/>
          <a:lstStyle>
            <a:lvl1pPr>
              <a:defRPr sz="3000" b="1" i="0">
                <a:latin typeface="DM Sans" pitchFamily="2" charset="77"/>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8A892241-83FA-6A4C-B232-936DA8A215E1}"/>
              </a:ext>
            </a:extLst>
          </p:cNvPr>
          <p:cNvSpPr>
            <a:spLocks noGrp="1"/>
          </p:cNvSpPr>
          <p:nvPr>
            <p:ph type="sldNum" sz="quarter" idx="12"/>
          </p:nvPr>
        </p:nvSpPr>
        <p:spPr>
          <a:xfrm>
            <a:off x="11432177" y="7605967"/>
            <a:ext cx="2893423" cy="438150"/>
          </a:xfrm>
        </p:spPr>
        <p:txBody>
          <a:bodyPr/>
          <a:lstStyle/>
          <a:p>
            <a:fld id="{F384092C-9B9C-9748-AC6A-F06C9D03AD52}" type="slidenum">
              <a:rPr lang="en-US" smtClean="0"/>
              <a:t>‹#›</a:t>
            </a:fld>
            <a:endParaRPr lang="en-US" dirty="0"/>
          </a:p>
        </p:txBody>
      </p:sp>
      <p:cxnSp>
        <p:nvCxnSpPr>
          <p:cNvPr id="13" name="Straight Connector 12">
            <a:extLst>
              <a:ext uri="{FF2B5EF4-FFF2-40B4-BE49-F238E27FC236}">
                <a16:creationId xmlns:a16="http://schemas.microsoft.com/office/drawing/2014/main" id="{F575852D-C5F0-5141-B642-883A51A309C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41082108-E8FE-8140-92EE-1CAD478B3070}"/>
              </a:ext>
            </a:extLst>
          </p:cNvPr>
          <p:cNvSpPr>
            <a:spLocks noGrp="1"/>
          </p:cNvSpPr>
          <p:nvPr>
            <p:ph type="body" sz="quarter" idx="13" hasCustomPrompt="1"/>
          </p:nvPr>
        </p:nvSpPr>
        <p:spPr>
          <a:xfrm>
            <a:off x="723900" y="2292935"/>
            <a:ext cx="3256644" cy="4820653"/>
          </a:xfrm>
        </p:spPr>
        <p:txBody>
          <a:bodyPr anchor="b"/>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dirty="0"/>
              <a:t>Chart explainer text</a:t>
            </a:r>
          </a:p>
        </p:txBody>
      </p:sp>
      <p:sp>
        <p:nvSpPr>
          <p:cNvPr id="15" name="Text Placeholder 6">
            <a:extLst>
              <a:ext uri="{FF2B5EF4-FFF2-40B4-BE49-F238E27FC236}">
                <a16:creationId xmlns:a16="http://schemas.microsoft.com/office/drawing/2014/main" id="{B21432C6-4427-9248-BA5C-94CBCE04DE94}"/>
              </a:ext>
            </a:extLst>
          </p:cNvPr>
          <p:cNvSpPr>
            <a:spLocks noGrp="1"/>
          </p:cNvSpPr>
          <p:nvPr>
            <p:ph type="body" sz="quarter" idx="14" hasCustomPrompt="1"/>
          </p:nvPr>
        </p:nvSpPr>
        <p:spPr>
          <a:xfrm>
            <a:off x="10640832" y="6518585"/>
            <a:ext cx="2922768" cy="595003"/>
          </a:xfrm>
        </p:spPr>
        <p:txBody>
          <a:bodyPr anchor="b"/>
          <a:lstStyle>
            <a:lvl1pPr marL="0" indent="0" algn="r">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5731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96786308-410C-EB4B-ABFD-09F6970DB15B}"/>
              </a:ext>
            </a:extLst>
          </p:cNvPr>
          <p:cNvSpPr>
            <a:spLocks noGrp="1"/>
          </p:cNvSpPr>
          <p:nvPr>
            <p:ph type="body" sz="quarter" idx="13"/>
          </p:nvPr>
        </p:nvSpPr>
        <p:spPr>
          <a:xfrm>
            <a:off x="723900" y="1676400"/>
            <a:ext cx="12839700"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4">
            <a:extLst>
              <a:ext uri="{FF2B5EF4-FFF2-40B4-BE49-F238E27FC236}">
                <a16:creationId xmlns:a16="http://schemas.microsoft.com/office/drawing/2014/main" id="{E0666A91-3671-5143-BCB4-8610DA16487C}"/>
              </a:ext>
            </a:extLst>
          </p:cNvPr>
          <p:cNvSpPr txBox="1">
            <a:spLocks/>
          </p:cNvSpPr>
          <p:nvPr userDrawn="1"/>
        </p:nvSpPr>
        <p:spPr>
          <a:xfrm>
            <a:off x="11393573" y="7667962"/>
            <a:ext cx="2893423" cy="43815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4092C-9B9C-9748-AC6A-F06C9D03AD52}" type="slidenum">
              <a:rPr lang="en-US" smtClean="0"/>
              <a:pPr/>
              <a:t>‹#›</a:t>
            </a:fld>
            <a:endParaRPr lang="en-US" dirty="0"/>
          </a:p>
        </p:txBody>
      </p:sp>
      <p:cxnSp>
        <p:nvCxnSpPr>
          <p:cNvPr id="12" name="Straight Connector 11">
            <a:extLst>
              <a:ext uri="{FF2B5EF4-FFF2-40B4-BE49-F238E27FC236}">
                <a16:creationId xmlns:a16="http://schemas.microsoft.com/office/drawing/2014/main" id="{D6E1ED16-936A-7E4B-AE08-A173AAAC1793}"/>
              </a:ext>
            </a:extLst>
          </p:cNvPr>
          <p:cNvCxnSpPr>
            <a:cxnSpLocks/>
          </p:cNvCxnSpPr>
          <p:nvPr userDrawn="1"/>
        </p:nvCxnSpPr>
        <p:spPr>
          <a:xfrm>
            <a:off x="535170" y="1033089"/>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AE01844-5440-7B40-8927-463EAB0F784B}"/>
              </a:ext>
            </a:extLst>
          </p:cNvPr>
          <p:cNvSpPr>
            <a:spLocks noGrp="1"/>
          </p:cNvSpPr>
          <p:nvPr>
            <p:ph type="title"/>
          </p:nvPr>
        </p:nvSpPr>
        <p:spPr>
          <a:xfrm>
            <a:off x="540600" y="121501"/>
            <a:ext cx="13312200" cy="908100"/>
          </a:xfrm>
        </p:spPr>
        <p:txBody>
          <a:bodyPr/>
          <a:lstStyle>
            <a:lvl1pPr>
              <a:defRPr sz="3000">
                <a:latin typeface="+mj-lt"/>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806C7B1-439C-7342-98D4-F3649360D573}"/>
              </a:ext>
            </a:extLst>
          </p:cNvPr>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3" name="Slide Number Placeholder 4">
            <a:extLst>
              <a:ext uri="{FF2B5EF4-FFF2-40B4-BE49-F238E27FC236}">
                <a16:creationId xmlns:a16="http://schemas.microsoft.com/office/drawing/2014/main" id="{4421C391-7AB9-464A-875F-3C81F7768405}"/>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4" name="Straight Connector 13">
            <a:extLst>
              <a:ext uri="{FF2B5EF4-FFF2-40B4-BE49-F238E27FC236}">
                <a16:creationId xmlns:a16="http://schemas.microsoft.com/office/drawing/2014/main" id="{CDFDFBE4-62FA-FC4D-A0A9-24474CC4E90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a:extLst>
              <a:ext uri="{FF2B5EF4-FFF2-40B4-BE49-F238E27FC236}">
                <a16:creationId xmlns:a16="http://schemas.microsoft.com/office/drawing/2014/main" id="{34B5FC2C-1884-3440-A375-4EF17BAED184}"/>
              </a:ext>
            </a:extLst>
          </p:cNvPr>
          <p:cNvSpPr>
            <a:spLocks noGrp="1"/>
          </p:cNvSpPr>
          <p:nvPr>
            <p:ph type="body" sz="quarter" idx="14" hasCustomPrompt="1"/>
          </p:nvPr>
        </p:nvSpPr>
        <p:spPr>
          <a:xfrm>
            <a:off x="10640832" y="6518585"/>
            <a:ext cx="2922768" cy="595003"/>
          </a:xfrm>
        </p:spPr>
        <p:txBody>
          <a:bodyPr anchor="b"/>
          <a:lstStyle>
            <a:lvl1pPr marL="0" indent="0" algn="r">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8" name="Straight Connector 17">
            <a:extLst>
              <a:ext uri="{FF2B5EF4-FFF2-40B4-BE49-F238E27FC236}">
                <a16:creationId xmlns:a16="http://schemas.microsoft.com/office/drawing/2014/main" id="{8F2B6C33-0143-FC46-BB48-157073B47DE7}"/>
              </a:ext>
            </a:extLst>
          </p:cNvPr>
          <p:cNvCxnSpPr>
            <a:cxnSpLocks/>
          </p:cNvCxnSpPr>
          <p:nvPr userDrawn="1"/>
        </p:nvCxnSpPr>
        <p:spPr>
          <a:xfrm>
            <a:off x="535170" y="229707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9031496B-0A70-1740-9296-443F33ECCE92}"/>
              </a:ext>
            </a:extLst>
          </p:cNvPr>
          <p:cNvSpPr>
            <a:spLocks noGrp="1"/>
          </p:cNvSpPr>
          <p:nvPr>
            <p:ph type="subTitle" idx="1" hasCustomPrompt="1"/>
          </p:nvPr>
        </p:nvSpPr>
        <p:spPr>
          <a:xfrm>
            <a:off x="715782" y="132016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20701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age">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B2ABB78D-26AD-864E-B5D4-65912A7DBE37}"/>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7" name="Title 1">
            <a:extLst>
              <a:ext uri="{FF2B5EF4-FFF2-40B4-BE49-F238E27FC236}">
                <a16:creationId xmlns:a16="http://schemas.microsoft.com/office/drawing/2014/main" id="{A309CC58-E148-5547-99A0-C241E388CDCC}"/>
              </a:ext>
            </a:extLst>
          </p:cNvPr>
          <p:cNvSpPr>
            <a:spLocks noGrp="1"/>
          </p:cNvSpPr>
          <p:nvPr>
            <p:ph type="title"/>
          </p:nvPr>
        </p:nvSpPr>
        <p:spPr>
          <a:xfrm>
            <a:off x="723900" y="114299"/>
            <a:ext cx="12839700" cy="914401"/>
          </a:xfrm>
        </p:spPr>
        <p:txBody>
          <a:bodyPr anchor="ctr"/>
          <a:lstStyle>
            <a:lvl1pPr>
              <a:defRPr sz="3000" b="1" i="0">
                <a:latin typeface="DM Sans" pitchFamily="2" charset="77"/>
              </a:defRPr>
            </a:lvl1pPr>
          </a:lstStyle>
          <a:p>
            <a:r>
              <a:rPr lang="en-US"/>
              <a:t>Click to edit Master title style</a:t>
            </a:r>
            <a:endParaRPr lang="en-US" dirty="0"/>
          </a:p>
        </p:txBody>
      </p:sp>
      <p:cxnSp>
        <p:nvCxnSpPr>
          <p:cNvPr id="18" name="Straight Connector 17">
            <a:extLst>
              <a:ext uri="{FF2B5EF4-FFF2-40B4-BE49-F238E27FC236}">
                <a16:creationId xmlns:a16="http://schemas.microsoft.com/office/drawing/2014/main" id="{0AECB346-F953-A645-B06B-88B3AC064040}"/>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1416C069-0205-EF4A-BA49-DBD9A0EEBACE}"/>
              </a:ext>
            </a:extLst>
          </p:cNvPr>
          <p:cNvSpPr>
            <a:spLocks noGrp="1"/>
          </p:cNvSpPr>
          <p:nvPr>
            <p:ph type="body" sz="quarter" idx="14" hasCustomPrompt="1"/>
          </p:nvPr>
        </p:nvSpPr>
        <p:spPr>
          <a:xfrm>
            <a:off x="10640832" y="6518585"/>
            <a:ext cx="2922768" cy="595003"/>
          </a:xfrm>
        </p:spPr>
        <p:txBody>
          <a:bodyPr tIns="0" bIns="0" anchor="b"/>
          <a:lstStyle>
            <a:lvl1pPr marL="0" indent="0" algn="r">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20" name="Straight Connector 19">
            <a:extLst>
              <a:ext uri="{FF2B5EF4-FFF2-40B4-BE49-F238E27FC236}">
                <a16:creationId xmlns:a16="http://schemas.microsoft.com/office/drawing/2014/main" id="{E88D257E-6F08-5449-94EF-D5B974A8206B}"/>
              </a:ext>
            </a:extLst>
          </p:cNvPr>
          <p:cNvCxnSpPr>
            <a:cxnSpLocks/>
          </p:cNvCxnSpPr>
          <p:nvPr userDrawn="1"/>
        </p:nvCxnSpPr>
        <p:spPr>
          <a:xfrm>
            <a:off x="535170" y="207965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62B0F890-9338-7241-99E2-B5625314A093}"/>
              </a:ext>
            </a:extLst>
          </p:cNvPr>
          <p:cNvSpPr>
            <a:spLocks noGrp="1"/>
          </p:cNvSpPr>
          <p:nvPr>
            <p:ph type="subTitle" idx="1" hasCustomPrompt="1"/>
          </p:nvPr>
        </p:nvSpPr>
        <p:spPr>
          <a:xfrm>
            <a:off x="715782" y="1215582"/>
            <a:ext cx="12526975"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39234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 chart page - Dual title | 1">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C244A994-14A8-464D-BD9E-E6BBB0D3F429}"/>
              </a:ext>
            </a:extLst>
          </p:cNvPr>
          <p:cNvSpPr>
            <a:spLocks noGrp="1"/>
          </p:cNvSpPr>
          <p:nvPr>
            <p:ph type="sldNum" sz="quarter" idx="12"/>
          </p:nvPr>
        </p:nvSpPr>
        <p:spPr>
          <a:xfrm>
            <a:off x="13476157" y="7626350"/>
            <a:ext cx="849443" cy="438150"/>
          </a:xfrm>
        </p:spPr>
        <p:txBody>
          <a:bodyPr/>
          <a:lstStyle/>
          <a:p>
            <a:fld id="{F384092C-9B9C-9748-AC6A-F06C9D03AD52}" type="slidenum">
              <a:rPr lang="en-US" smtClean="0"/>
              <a:t>‹#›</a:t>
            </a:fld>
            <a:endParaRPr lang="en-US" dirty="0"/>
          </a:p>
        </p:txBody>
      </p:sp>
      <p:sp>
        <p:nvSpPr>
          <p:cNvPr id="17" name="Title 1">
            <a:extLst>
              <a:ext uri="{FF2B5EF4-FFF2-40B4-BE49-F238E27FC236}">
                <a16:creationId xmlns:a16="http://schemas.microsoft.com/office/drawing/2014/main" id="{9E150AFF-9DEF-E646-8EF3-EA6458951A95}"/>
              </a:ext>
            </a:extLst>
          </p:cNvPr>
          <p:cNvSpPr>
            <a:spLocks noGrp="1"/>
          </p:cNvSpPr>
          <p:nvPr>
            <p:ph type="title" hasCustomPrompt="1"/>
          </p:nvPr>
        </p:nvSpPr>
        <p:spPr>
          <a:xfrm>
            <a:off x="533400" y="114940"/>
            <a:ext cx="6058722" cy="913760"/>
          </a:xfrm>
        </p:spPr>
        <p:txBody>
          <a:bodyPr anchor="ctr"/>
          <a:lstStyle>
            <a:lvl1pPr>
              <a:defRPr sz="3000" b="1" i="0">
                <a:latin typeface="DM Sans" pitchFamily="2" charset="77"/>
              </a:defRPr>
            </a:lvl1pPr>
          </a:lstStyle>
          <a:p>
            <a:r>
              <a:rPr lang="en-US" dirty="0"/>
              <a:t>Click to edit chart 1 title</a:t>
            </a:r>
          </a:p>
        </p:txBody>
      </p:sp>
      <p:cxnSp>
        <p:nvCxnSpPr>
          <p:cNvPr id="18" name="Straight Connector 17">
            <a:extLst>
              <a:ext uri="{FF2B5EF4-FFF2-40B4-BE49-F238E27FC236}">
                <a16:creationId xmlns:a16="http://schemas.microsoft.com/office/drawing/2014/main" id="{9A9A81CA-DBB4-2747-AAAA-2C1971A02B38}"/>
              </a:ext>
            </a:extLst>
          </p:cNvPr>
          <p:cNvCxnSpPr>
            <a:cxnSpLocks/>
          </p:cNvCxnSpPr>
          <p:nvPr userDrawn="1"/>
        </p:nvCxnSpPr>
        <p:spPr>
          <a:xfrm>
            <a:off x="535170" y="101895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4019BCAF-A1EE-1D4E-AA82-B9E337FA9C55}"/>
              </a:ext>
            </a:extLst>
          </p:cNvPr>
          <p:cNvSpPr>
            <a:spLocks noGrp="1"/>
          </p:cNvSpPr>
          <p:nvPr>
            <p:ph type="body" sz="quarter" idx="14" hasCustomPrompt="1"/>
          </p:nvPr>
        </p:nvSpPr>
        <p:spPr>
          <a:xfrm>
            <a:off x="1629567" y="7291697"/>
            <a:ext cx="2922768" cy="595003"/>
          </a:xfrm>
        </p:spPr>
        <p:txBody>
          <a:bodyPr tIns="0" bIns="0" anchor="b"/>
          <a:lstStyle>
            <a:lvl1pPr marL="0" indent="0" algn="l">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20" name="Straight Connector 19">
            <a:extLst>
              <a:ext uri="{FF2B5EF4-FFF2-40B4-BE49-F238E27FC236}">
                <a16:creationId xmlns:a16="http://schemas.microsoft.com/office/drawing/2014/main" id="{0A2D45C8-E0E5-884B-96A7-A41DF3EB49CA}"/>
              </a:ext>
            </a:extLst>
          </p:cNvPr>
          <p:cNvCxnSpPr>
            <a:cxnSpLocks/>
          </p:cNvCxnSpPr>
          <p:nvPr userDrawn="1"/>
        </p:nvCxnSpPr>
        <p:spPr>
          <a:xfrm>
            <a:off x="535170" y="2069904"/>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D635996A-D92C-5A49-932A-527B18E66667}"/>
              </a:ext>
            </a:extLst>
          </p:cNvPr>
          <p:cNvSpPr>
            <a:spLocks noGrp="1"/>
          </p:cNvSpPr>
          <p:nvPr>
            <p:ph type="subTitle" idx="1" hasCustomPrompt="1"/>
          </p:nvPr>
        </p:nvSpPr>
        <p:spPr>
          <a:xfrm>
            <a:off x="715783" y="1205835"/>
            <a:ext cx="8107376"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
        <p:nvSpPr>
          <p:cNvPr id="22" name="Text Placeholder 2">
            <a:extLst>
              <a:ext uri="{FF2B5EF4-FFF2-40B4-BE49-F238E27FC236}">
                <a16:creationId xmlns:a16="http://schemas.microsoft.com/office/drawing/2014/main" id="{9C98B226-1AFA-4647-BEDE-964595F2A7F8}"/>
              </a:ext>
            </a:extLst>
          </p:cNvPr>
          <p:cNvSpPr>
            <a:spLocks noGrp="1"/>
          </p:cNvSpPr>
          <p:nvPr>
            <p:ph type="body" sz="quarter" idx="15" hasCustomPrompt="1"/>
          </p:nvPr>
        </p:nvSpPr>
        <p:spPr>
          <a:xfrm>
            <a:off x="7440794" y="113940"/>
            <a:ext cx="6122806" cy="914760"/>
          </a:xfrm>
        </p:spPr>
        <p:txBody>
          <a:bodyPr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24" name="Text Placeholder 6">
            <a:extLst>
              <a:ext uri="{FF2B5EF4-FFF2-40B4-BE49-F238E27FC236}">
                <a16:creationId xmlns:a16="http://schemas.microsoft.com/office/drawing/2014/main" id="{64C005C2-F9ED-B04A-BAF8-9235D4AB8BB0}"/>
              </a:ext>
            </a:extLst>
          </p:cNvPr>
          <p:cNvSpPr>
            <a:spLocks noGrp="1"/>
          </p:cNvSpPr>
          <p:nvPr>
            <p:ph type="body" sz="quarter" idx="16" hasCustomPrompt="1"/>
          </p:nvPr>
        </p:nvSpPr>
        <p:spPr>
          <a:xfrm>
            <a:off x="7379110" y="7291697"/>
            <a:ext cx="2922768" cy="595003"/>
          </a:xfrm>
        </p:spPr>
        <p:txBody>
          <a:bodyPr tIns="0" bIns="0" anchor="b"/>
          <a:lstStyle>
            <a:lvl1pPr marL="0" indent="0" algn="l">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0702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r chart page - Dual title | 2">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6FE32A47-2605-844D-AAA7-6EF50AAF4EDD}"/>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itle 1">
            <a:extLst>
              <a:ext uri="{FF2B5EF4-FFF2-40B4-BE49-F238E27FC236}">
                <a16:creationId xmlns:a16="http://schemas.microsoft.com/office/drawing/2014/main" id="{65A55FD2-54AB-0949-B4AA-94AD04B46B29}"/>
              </a:ext>
            </a:extLst>
          </p:cNvPr>
          <p:cNvSpPr>
            <a:spLocks noGrp="1"/>
          </p:cNvSpPr>
          <p:nvPr>
            <p:ph type="title" hasCustomPrompt="1"/>
          </p:nvPr>
        </p:nvSpPr>
        <p:spPr>
          <a:xfrm>
            <a:off x="533400" y="114300"/>
            <a:ext cx="6058722" cy="914400"/>
          </a:xfrm>
        </p:spPr>
        <p:txBody>
          <a:bodyPr tIns="0" bIns="0" anchor="ctr"/>
          <a:lstStyle>
            <a:lvl1pPr>
              <a:defRPr sz="3000" b="1" i="0">
                <a:latin typeface="DM Sans" pitchFamily="2" charset="77"/>
              </a:defRPr>
            </a:lvl1pPr>
          </a:lstStyle>
          <a:p>
            <a:r>
              <a:rPr lang="en-US" dirty="0"/>
              <a:t>Click to edit chart 1 title</a:t>
            </a:r>
          </a:p>
        </p:txBody>
      </p:sp>
      <p:sp>
        <p:nvSpPr>
          <p:cNvPr id="16" name="Text Placeholder 6">
            <a:extLst>
              <a:ext uri="{FF2B5EF4-FFF2-40B4-BE49-F238E27FC236}">
                <a16:creationId xmlns:a16="http://schemas.microsoft.com/office/drawing/2014/main" id="{CBB62961-E73D-B44D-98FB-BD6D7D9CBE4A}"/>
              </a:ext>
            </a:extLst>
          </p:cNvPr>
          <p:cNvSpPr>
            <a:spLocks noGrp="1"/>
          </p:cNvSpPr>
          <p:nvPr>
            <p:ph type="body" sz="quarter" idx="14" hasCustomPrompt="1"/>
          </p:nvPr>
        </p:nvSpPr>
        <p:spPr>
          <a:xfrm>
            <a:off x="1349348" y="7291697"/>
            <a:ext cx="2922768" cy="595003"/>
          </a:xfrm>
        </p:spPr>
        <p:txBody>
          <a:bodyPr tIns="0" bIns="0" anchor="b"/>
          <a:lstStyle>
            <a:lvl1pPr marL="0" indent="0" algn="l">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7" name="Straight Connector 16">
            <a:extLst>
              <a:ext uri="{FF2B5EF4-FFF2-40B4-BE49-F238E27FC236}">
                <a16:creationId xmlns:a16="http://schemas.microsoft.com/office/drawing/2014/main" id="{A2616344-C054-6341-8C37-95C8DE8A9874}"/>
              </a:ext>
            </a:extLst>
          </p:cNvPr>
          <p:cNvCxnSpPr>
            <a:cxnSpLocks/>
          </p:cNvCxnSpPr>
          <p:nvPr userDrawn="1"/>
        </p:nvCxnSpPr>
        <p:spPr>
          <a:xfrm>
            <a:off x="535170" y="103733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C2F5026-B166-6646-992F-127F7FCE61C2}"/>
              </a:ext>
            </a:extLst>
          </p:cNvPr>
          <p:cNvSpPr>
            <a:spLocks noGrp="1"/>
          </p:cNvSpPr>
          <p:nvPr>
            <p:ph type="body" sz="quarter" idx="15" hasCustomPrompt="1"/>
          </p:nvPr>
        </p:nvSpPr>
        <p:spPr>
          <a:xfrm>
            <a:off x="7279189" y="113940"/>
            <a:ext cx="6122806" cy="915401"/>
          </a:xfrm>
        </p:spPr>
        <p:txBody>
          <a:bodyPr tIns="0" bIns="0" anchor="ctr"/>
          <a:lstStyle>
            <a:lvl1pPr>
              <a:buFontTx/>
              <a:buNone/>
              <a:defRPr sz="3000" b="1" i="0">
                <a:latin typeface="DM Sans" pitchFamily="2" charset="77"/>
              </a:defRPr>
            </a:lvl1pPr>
            <a:lvl2pPr>
              <a:buNone/>
              <a:defRPr/>
            </a:lvl2pPr>
          </a:lstStyle>
          <a:p>
            <a:pPr lvl="0"/>
            <a:r>
              <a:rPr lang="en-US" dirty="0"/>
              <a:t>Click to edit chart 2 title</a:t>
            </a:r>
          </a:p>
        </p:txBody>
      </p:sp>
      <p:sp>
        <p:nvSpPr>
          <p:cNvPr id="19" name="Text Placeholder 6">
            <a:extLst>
              <a:ext uri="{FF2B5EF4-FFF2-40B4-BE49-F238E27FC236}">
                <a16:creationId xmlns:a16="http://schemas.microsoft.com/office/drawing/2014/main" id="{2FC5552C-3E8C-4D45-8C0E-527CB8723C22}"/>
              </a:ext>
            </a:extLst>
          </p:cNvPr>
          <p:cNvSpPr>
            <a:spLocks noGrp="1"/>
          </p:cNvSpPr>
          <p:nvPr>
            <p:ph type="body" sz="quarter" idx="16" hasCustomPrompt="1"/>
          </p:nvPr>
        </p:nvSpPr>
        <p:spPr>
          <a:xfrm>
            <a:off x="7239000" y="7291697"/>
            <a:ext cx="2922768" cy="595003"/>
          </a:xfrm>
        </p:spPr>
        <p:txBody>
          <a:bodyPr tIns="0" bIns="0" anchor="b"/>
          <a:lstStyle>
            <a:lvl1pPr marL="0" indent="0" algn="l">
              <a:buNone/>
              <a:defRPr sz="1000" b="0" i="0" baseline="0">
                <a:solidFill>
                  <a:srgbClr val="BCBEC0"/>
                </a:solidFill>
                <a:latin typeface="DM Sans" pitchFamily="2" charset="77"/>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spTree>
    <p:extLst>
      <p:ext uri="{BB962C8B-B14F-4D97-AF65-F5344CB8AC3E}">
        <p14:creationId xmlns:p14="http://schemas.microsoft.com/office/powerpoint/2010/main" val="1748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hart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2AE7BC-98AB-7245-B663-7407B91C5EC5}"/>
              </a:ext>
            </a:extLst>
          </p:cNvPr>
          <p:cNvSpPr>
            <a:spLocks noGrp="1"/>
          </p:cNvSpPr>
          <p:nvPr>
            <p:ph type="title"/>
          </p:nvPr>
        </p:nvSpPr>
        <p:spPr>
          <a:xfrm>
            <a:off x="533399" y="114301"/>
            <a:ext cx="13030201"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CF4165E6-73B1-F147-8E67-EDBB08712AA5}"/>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3" name="Straight Connector 12">
            <a:extLst>
              <a:ext uri="{FF2B5EF4-FFF2-40B4-BE49-F238E27FC236}">
                <a16:creationId xmlns:a16="http://schemas.microsoft.com/office/drawing/2014/main" id="{9503E09E-EAA1-5644-9B0F-2D40C08CCB66}"/>
              </a:ext>
            </a:extLst>
          </p:cNvPr>
          <p:cNvCxnSpPr>
            <a:cxnSpLocks/>
          </p:cNvCxnSpPr>
          <p:nvPr userDrawn="1"/>
        </p:nvCxnSpPr>
        <p:spPr>
          <a:xfrm>
            <a:off x="535170" y="104525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D693B51-CC10-4E41-B920-757ED818B331}"/>
              </a:ext>
            </a:extLst>
          </p:cNvPr>
          <p:cNvSpPr>
            <a:spLocks noGrp="1"/>
          </p:cNvSpPr>
          <p:nvPr>
            <p:ph type="body" sz="quarter" idx="14" hasCustomPrompt="1"/>
          </p:nvPr>
        </p:nvSpPr>
        <p:spPr>
          <a:xfrm>
            <a:off x="10640832" y="6518585"/>
            <a:ext cx="2922768" cy="595003"/>
          </a:xfrm>
        </p:spPr>
        <p:txBody>
          <a:bodyPr tIns="0" bIns="0" anchor="b"/>
          <a:lstStyle>
            <a:lvl1pPr marL="0" indent="0">
              <a:buNone/>
              <a:defRPr sz="1400" baseline="0">
                <a:solidFill>
                  <a:srgbClr val="BCBEC0"/>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Chart data sources</a:t>
            </a:r>
          </a:p>
        </p:txBody>
      </p:sp>
      <p:cxnSp>
        <p:nvCxnSpPr>
          <p:cNvPr id="15" name="Straight Connector 14">
            <a:extLst>
              <a:ext uri="{FF2B5EF4-FFF2-40B4-BE49-F238E27FC236}">
                <a16:creationId xmlns:a16="http://schemas.microsoft.com/office/drawing/2014/main" id="{8324CBE0-2C17-6A44-BDE7-38134DB15AFD}"/>
              </a:ext>
            </a:extLst>
          </p:cNvPr>
          <p:cNvCxnSpPr>
            <a:cxnSpLocks/>
          </p:cNvCxnSpPr>
          <p:nvPr userDrawn="1"/>
        </p:nvCxnSpPr>
        <p:spPr>
          <a:xfrm>
            <a:off x="533400" y="2100901"/>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A38C572F-051A-544D-B841-66D587CBF3B5}"/>
              </a:ext>
            </a:extLst>
          </p:cNvPr>
          <p:cNvSpPr>
            <a:spLocks noGrp="1"/>
          </p:cNvSpPr>
          <p:nvPr>
            <p:ph type="subTitle" idx="1" hasCustomPrompt="1"/>
          </p:nvPr>
        </p:nvSpPr>
        <p:spPr>
          <a:xfrm>
            <a:off x="715782" y="1232132"/>
            <a:ext cx="12847818" cy="712475"/>
          </a:xfrm>
          <a:prstGeom prst="rect">
            <a:avLst/>
          </a:prstGeom>
        </p:spPr>
        <p:txBody>
          <a:bodyPr/>
          <a:lstStyle>
            <a:lvl1pPr marL="0" indent="0" algn="l">
              <a:buNone/>
              <a:defRPr sz="1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Chart explainer text here. </a:t>
            </a:r>
            <a:r>
              <a:rPr lang="en-US" sz="1400" dirty="0">
                <a:latin typeface="DM Sans Medium" pitchFamily="2" charset="77"/>
              </a:rPr>
              <a:t>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 </a:t>
            </a:r>
            <a:r>
              <a:rPr lang="en-US" sz="1400" dirty="0" err="1">
                <a:latin typeface="DM Sans Medium" pitchFamily="2" charset="77"/>
              </a:rPr>
              <a:t>incididunt</a:t>
            </a:r>
            <a:r>
              <a:rPr lang="en-US" sz="1400" dirty="0">
                <a:latin typeface="DM Sans Medium" pitchFamily="2" charset="77"/>
              </a:rPr>
              <a:t> </a:t>
            </a:r>
            <a:r>
              <a:rPr lang="en-US" sz="1400" dirty="0" err="1">
                <a:latin typeface="DM Sans Medium" pitchFamily="2" charset="77"/>
              </a:rPr>
              <a:t>ut</a:t>
            </a:r>
            <a:r>
              <a:rPr lang="en-US" sz="1400" dirty="0">
                <a:latin typeface="DM Sans Medium" pitchFamily="2" charset="77"/>
              </a:rPr>
              <a:t> </a:t>
            </a:r>
            <a:r>
              <a:rPr lang="en-US" sz="1400" dirty="0" err="1">
                <a:latin typeface="DM Sans Medium" pitchFamily="2" charset="77"/>
              </a:rPr>
              <a:t>labore</a:t>
            </a:r>
            <a:r>
              <a:rPr lang="en-US" sz="1400" dirty="0">
                <a:latin typeface="DM Sans Medium" pitchFamily="2" charset="77"/>
              </a:rPr>
              <a:t> et dolore magna </a:t>
            </a:r>
            <a:r>
              <a:rPr lang="en-US" sz="1400" dirty="0" err="1">
                <a:latin typeface="DM Sans Medium" pitchFamily="2" charset="77"/>
              </a:rPr>
              <a:t>aliqua</a:t>
            </a:r>
            <a:r>
              <a:rPr lang="en-US" sz="1400" dirty="0">
                <a:latin typeface="DM Sans Medium" pitchFamily="2" charset="77"/>
              </a:rPr>
              <a:t>. Ut </a:t>
            </a:r>
            <a:r>
              <a:rPr lang="en-US" sz="1400" dirty="0" err="1">
                <a:latin typeface="DM Sans Medium" pitchFamily="2" charset="77"/>
              </a:rPr>
              <a:t>enim</a:t>
            </a:r>
            <a:r>
              <a:rPr lang="en-US" sz="1400" dirty="0">
                <a:latin typeface="DM Sans Medium" pitchFamily="2" charset="77"/>
              </a:rPr>
              <a:t> ad minim </a:t>
            </a:r>
            <a:r>
              <a:rPr lang="en-US" sz="1400" dirty="0" err="1">
                <a:latin typeface="DM Sans Medium" pitchFamily="2" charset="77"/>
              </a:rPr>
              <a:t>veniam</a:t>
            </a:r>
            <a:r>
              <a:rPr lang="en-US" sz="1400" dirty="0">
                <a:latin typeface="DM Sans Medium" pitchFamily="2" charset="77"/>
              </a:rPr>
              <a:t>, </a:t>
            </a:r>
            <a:r>
              <a:rPr lang="en-US" sz="1400" dirty="0" err="1">
                <a:latin typeface="DM Sans Medium" pitchFamily="2" charset="77"/>
              </a:rPr>
              <a:t>quis</a:t>
            </a:r>
            <a:r>
              <a:rPr lang="en-US" sz="1400" dirty="0">
                <a:latin typeface="DM Sans Medium" pitchFamily="2" charset="77"/>
              </a:rPr>
              <a:t> </a:t>
            </a:r>
            <a:r>
              <a:rPr lang="en-US" sz="1400" dirty="0" err="1">
                <a:latin typeface="DM Sans Medium" pitchFamily="2" charset="77"/>
              </a:rPr>
              <a:t>nostrud</a:t>
            </a:r>
            <a:r>
              <a:rPr lang="en-US" sz="1400" dirty="0">
                <a:latin typeface="DM Sans Medium" pitchFamily="2" charset="77"/>
              </a:rPr>
              <a:t>. Lorem ipsum dolor sit </a:t>
            </a:r>
            <a:r>
              <a:rPr lang="en-US" sz="1400" dirty="0" err="1">
                <a:latin typeface="DM Sans Medium" pitchFamily="2" charset="77"/>
              </a:rPr>
              <a:t>amet</a:t>
            </a:r>
            <a:r>
              <a:rPr lang="en-US" sz="1400" dirty="0">
                <a:latin typeface="DM Sans Medium" pitchFamily="2" charset="77"/>
              </a:rPr>
              <a:t>, </a:t>
            </a:r>
            <a:r>
              <a:rPr lang="en-US" sz="1400" dirty="0" err="1">
                <a:latin typeface="DM Sans Medium" pitchFamily="2" charset="77"/>
              </a:rPr>
              <a:t>consectetur</a:t>
            </a:r>
            <a:r>
              <a:rPr lang="en-US" sz="1400" dirty="0">
                <a:latin typeface="DM Sans Medium" pitchFamily="2" charset="77"/>
              </a:rPr>
              <a:t> </a:t>
            </a:r>
            <a:r>
              <a:rPr lang="en-US" sz="1400" dirty="0" err="1">
                <a:latin typeface="DM Sans Medium" pitchFamily="2" charset="77"/>
              </a:rPr>
              <a:t>adipiscing</a:t>
            </a:r>
            <a:r>
              <a:rPr lang="en-US" sz="1400" dirty="0">
                <a:latin typeface="DM Sans Medium" pitchFamily="2" charset="77"/>
              </a:rPr>
              <a:t> </a:t>
            </a:r>
            <a:r>
              <a:rPr lang="en-US" sz="1400" dirty="0" err="1">
                <a:latin typeface="DM Sans Medium" pitchFamily="2" charset="77"/>
              </a:rPr>
              <a:t>elit</a:t>
            </a:r>
            <a:r>
              <a:rPr lang="en-US" sz="1400" dirty="0">
                <a:latin typeface="DM Sans Medium" pitchFamily="2" charset="77"/>
              </a:rPr>
              <a:t>, sed do </a:t>
            </a:r>
            <a:r>
              <a:rPr lang="en-US" sz="1400" dirty="0" err="1">
                <a:latin typeface="DM Sans Medium" pitchFamily="2" charset="77"/>
              </a:rPr>
              <a:t>eiusmod</a:t>
            </a:r>
            <a:r>
              <a:rPr lang="en-US" sz="1400" dirty="0">
                <a:latin typeface="DM Sans Medium" pitchFamily="2" charset="77"/>
              </a:rPr>
              <a:t> </a:t>
            </a:r>
            <a:r>
              <a:rPr lang="en-US" sz="1400" dirty="0" err="1">
                <a:latin typeface="DM Sans Medium" pitchFamily="2" charset="77"/>
              </a:rPr>
              <a:t>tempor</a:t>
            </a:r>
            <a:r>
              <a:rPr lang="en-US" sz="1400" dirty="0">
                <a:latin typeface="DM Sans Medium" pitchFamily="2" charset="77"/>
              </a:rPr>
              <a:t>.</a:t>
            </a:r>
            <a:endParaRPr lang="en-US" dirty="0"/>
          </a:p>
        </p:txBody>
      </p:sp>
    </p:spTree>
    <p:extLst>
      <p:ext uri="{BB962C8B-B14F-4D97-AF65-F5344CB8AC3E}">
        <p14:creationId xmlns:p14="http://schemas.microsoft.com/office/powerpoint/2010/main" val="190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ut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25E881-1AED-2049-8497-569B4E386C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9621" y="1028700"/>
            <a:ext cx="10535979" cy="7209674"/>
          </a:xfrm>
          <a:prstGeom prst="rect">
            <a:avLst/>
          </a:prstGeom>
        </p:spPr>
      </p:pic>
      <p:sp>
        <p:nvSpPr>
          <p:cNvPr id="13" name="Title 1">
            <a:extLst>
              <a:ext uri="{FF2B5EF4-FFF2-40B4-BE49-F238E27FC236}">
                <a16:creationId xmlns:a16="http://schemas.microsoft.com/office/drawing/2014/main" id="{29A5A6CE-907A-E948-9492-D56F51ED2B03}"/>
              </a:ext>
            </a:extLst>
          </p:cNvPr>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4" name="Slide Number Placeholder 4">
            <a:extLst>
              <a:ext uri="{FF2B5EF4-FFF2-40B4-BE49-F238E27FC236}">
                <a16:creationId xmlns:a16="http://schemas.microsoft.com/office/drawing/2014/main" id="{C6A24C47-3D74-024C-BE9D-C546A16DFEE7}"/>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5" name="Straight Connector 14">
            <a:extLst>
              <a:ext uri="{FF2B5EF4-FFF2-40B4-BE49-F238E27FC236}">
                <a16:creationId xmlns:a16="http://schemas.microsoft.com/office/drawing/2014/main" id="{D6CCD5B9-0FE7-B442-B3CF-A811A1811B2C}"/>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70DA8598-640E-2047-A319-0D32C3EEDCE2}"/>
              </a:ext>
            </a:extLst>
          </p:cNvPr>
          <p:cNvSpPr>
            <a:spLocks noGrp="1"/>
          </p:cNvSpPr>
          <p:nvPr>
            <p:ph type="body" sz="quarter" idx="13" hasCustomPrompt="1"/>
          </p:nvPr>
        </p:nvSpPr>
        <p:spPr>
          <a:xfrm>
            <a:off x="723900" y="1676400"/>
            <a:ext cx="2659914" cy="3182376"/>
          </a:xfrm>
        </p:spPr>
        <p:txBody>
          <a:bodyPr anchor="t"/>
          <a:lstStyle>
            <a:lvl1pPr marL="0" indent="0">
              <a:lnSpc>
                <a:spcPct val="100000"/>
              </a:lnSpc>
              <a:spcBef>
                <a:spcPts val="0"/>
              </a:spcBef>
              <a:buNone/>
              <a:defRPr sz="1400"/>
            </a:lvl1pPr>
            <a:lvl2pPr marL="228600" indent="0">
              <a:buNone/>
              <a:defRPr/>
            </a:lvl2pPr>
            <a:lvl3pPr marL="457200" indent="0">
              <a:buNone/>
              <a:defRPr/>
            </a:lvl3pPr>
            <a:lvl4pPr marL="685800" indent="0">
              <a:buNone/>
              <a:defRPr/>
            </a:lvl4pPr>
            <a:lvl5pPr marL="914400" indent="0">
              <a:buNone/>
              <a:defRPr/>
            </a:lvl5pPr>
          </a:lstStyle>
          <a:p>
            <a:pPr lvl="0"/>
            <a:r>
              <a:rPr lang="en-US"/>
              <a:t>Explainer </a:t>
            </a:r>
            <a:r>
              <a:rPr lang="en-US" dirty="0"/>
              <a:t>text</a:t>
            </a:r>
          </a:p>
        </p:txBody>
      </p:sp>
      <p:sp>
        <p:nvSpPr>
          <p:cNvPr id="18" name="Picture Placeholder 10">
            <a:extLst>
              <a:ext uri="{FF2B5EF4-FFF2-40B4-BE49-F238E27FC236}">
                <a16:creationId xmlns:a16="http://schemas.microsoft.com/office/drawing/2014/main" id="{19A4EB63-8D36-FE4F-BEB7-3CB44FB9D774}"/>
              </a:ext>
            </a:extLst>
          </p:cNvPr>
          <p:cNvSpPr>
            <a:spLocks noGrp="1"/>
          </p:cNvSpPr>
          <p:nvPr>
            <p:ph type="pic" sz="quarter" idx="14" hasCustomPrompt="1"/>
          </p:nvPr>
        </p:nvSpPr>
        <p:spPr>
          <a:xfrm>
            <a:off x="4355024" y="1676400"/>
            <a:ext cx="8818535" cy="5576807"/>
          </a:xfrm>
        </p:spPr>
        <p:txBody>
          <a:bodyPr/>
          <a:lstStyle>
            <a:lvl1pPr marL="0" indent="0">
              <a:buNone/>
              <a:defRPr baseline="0"/>
            </a:lvl1pPr>
          </a:lstStyle>
          <a:p>
            <a:r>
              <a:rPr lang="en-US" dirty="0"/>
              <a:t>  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D91236-4E25-D943-A66E-E8EDBA4D3C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8404" y="114300"/>
            <a:ext cx="5027702" cy="8229961"/>
          </a:xfrm>
          <a:prstGeom prst="rect">
            <a:avLst/>
          </a:prstGeom>
        </p:spPr>
      </p:pic>
      <p:sp>
        <p:nvSpPr>
          <p:cNvPr id="18" name="Title 1">
            <a:extLst>
              <a:ext uri="{FF2B5EF4-FFF2-40B4-BE49-F238E27FC236}">
                <a16:creationId xmlns:a16="http://schemas.microsoft.com/office/drawing/2014/main" id="{9CC5C80D-1FE7-434A-B454-492A88996875}"/>
              </a:ext>
            </a:extLst>
          </p:cNvPr>
          <p:cNvSpPr>
            <a:spLocks noGrp="1"/>
          </p:cNvSpPr>
          <p:nvPr>
            <p:ph type="title"/>
          </p:nvPr>
        </p:nvSpPr>
        <p:spPr>
          <a:xfrm>
            <a:off x="723899" y="114300"/>
            <a:ext cx="8079137"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9" name="Slide Number Placeholder 4">
            <a:extLst>
              <a:ext uri="{FF2B5EF4-FFF2-40B4-BE49-F238E27FC236}">
                <a16:creationId xmlns:a16="http://schemas.microsoft.com/office/drawing/2014/main" id="{5F746183-6474-1442-88CB-48B15F7DE1B4}"/>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20" name="Text Placeholder 6">
            <a:extLst>
              <a:ext uri="{FF2B5EF4-FFF2-40B4-BE49-F238E27FC236}">
                <a16:creationId xmlns:a16="http://schemas.microsoft.com/office/drawing/2014/main" id="{00ECC0A5-54DE-FB43-8A91-46FA07281740}"/>
              </a:ext>
            </a:extLst>
          </p:cNvPr>
          <p:cNvSpPr>
            <a:spLocks noGrp="1"/>
          </p:cNvSpPr>
          <p:nvPr>
            <p:ph type="body" sz="quarter" idx="13"/>
          </p:nvPr>
        </p:nvSpPr>
        <p:spPr>
          <a:xfrm>
            <a:off x="723900" y="1676400"/>
            <a:ext cx="5427172"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DC6B100F-8F19-324A-AC8C-D96ADBEDACD1}"/>
              </a:ext>
            </a:extLst>
          </p:cNvPr>
          <p:cNvCxnSpPr>
            <a:cxnSpLocks/>
          </p:cNvCxnSpPr>
          <p:nvPr userDrawn="1"/>
        </p:nvCxnSpPr>
        <p:spPr>
          <a:xfrm>
            <a:off x="535170" y="1044587"/>
            <a:ext cx="837635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2" name="Picture Placeholder 14">
            <a:extLst>
              <a:ext uri="{FF2B5EF4-FFF2-40B4-BE49-F238E27FC236}">
                <a16:creationId xmlns:a16="http://schemas.microsoft.com/office/drawing/2014/main" id="{312CAE00-D251-B249-B849-E4F1084F1E94}"/>
              </a:ext>
            </a:extLst>
          </p:cNvPr>
          <p:cNvSpPr>
            <a:spLocks noGrp="1"/>
          </p:cNvSpPr>
          <p:nvPr>
            <p:ph type="pic" sz="quarter" idx="14"/>
          </p:nvPr>
        </p:nvSpPr>
        <p:spPr>
          <a:xfrm>
            <a:off x="9318410" y="532814"/>
            <a:ext cx="3298133" cy="6945086"/>
          </a:xfrm>
          <a:prstGeom prst="roundRect">
            <a:avLst>
              <a:gd name="adj" fmla="val 12706"/>
            </a:avLst>
          </a:prstGeom>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4">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A59B38B-62B2-2E44-A867-623DE7D3C8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0974" y="114300"/>
            <a:ext cx="5027702" cy="8229961"/>
          </a:xfrm>
          <a:prstGeom prst="rect">
            <a:avLst/>
          </a:prstGeom>
        </p:spPr>
      </p:pic>
      <p:pic>
        <p:nvPicPr>
          <p:cNvPr id="20" name="Picture 19">
            <a:extLst>
              <a:ext uri="{FF2B5EF4-FFF2-40B4-BE49-F238E27FC236}">
                <a16:creationId xmlns:a16="http://schemas.microsoft.com/office/drawing/2014/main" id="{BB088C5A-EBAB-9146-B3B0-B2FB86619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4387" y="114300"/>
            <a:ext cx="5027702" cy="8229961"/>
          </a:xfrm>
          <a:prstGeom prst="rect">
            <a:avLst/>
          </a:prstGeom>
        </p:spPr>
      </p:pic>
      <p:sp>
        <p:nvSpPr>
          <p:cNvPr id="21" name="Picture Placeholder 14">
            <a:extLst>
              <a:ext uri="{FF2B5EF4-FFF2-40B4-BE49-F238E27FC236}">
                <a16:creationId xmlns:a16="http://schemas.microsoft.com/office/drawing/2014/main" id="{8CB38251-80AB-AD40-9297-9B450BEDF989}"/>
              </a:ext>
            </a:extLst>
          </p:cNvPr>
          <p:cNvSpPr>
            <a:spLocks noGrp="1"/>
          </p:cNvSpPr>
          <p:nvPr>
            <p:ph type="pic" sz="quarter" idx="15"/>
          </p:nvPr>
        </p:nvSpPr>
        <p:spPr>
          <a:xfrm>
            <a:off x="10504393" y="532814"/>
            <a:ext cx="3298133" cy="6945086"/>
          </a:xfrm>
          <a:prstGeom prst="roundRect">
            <a:avLst>
              <a:gd name="adj" fmla="val 12706"/>
            </a:avLst>
          </a:prstGeom>
        </p:spPr>
        <p:txBody>
          <a:bodyPr/>
          <a:lstStyle/>
          <a:p>
            <a:r>
              <a:rPr lang="en-US"/>
              <a:t>Click icon to add picture</a:t>
            </a:r>
          </a:p>
        </p:txBody>
      </p:sp>
      <p:sp>
        <p:nvSpPr>
          <p:cNvPr id="22" name="Title 1">
            <a:extLst>
              <a:ext uri="{FF2B5EF4-FFF2-40B4-BE49-F238E27FC236}">
                <a16:creationId xmlns:a16="http://schemas.microsoft.com/office/drawing/2014/main" id="{6701BBD8-1B84-0748-AEDA-0577CB361986}"/>
              </a:ext>
            </a:extLst>
          </p:cNvPr>
          <p:cNvSpPr>
            <a:spLocks noGrp="1"/>
          </p:cNvSpPr>
          <p:nvPr>
            <p:ph type="title"/>
          </p:nvPr>
        </p:nvSpPr>
        <p:spPr>
          <a:xfrm>
            <a:off x="533400" y="178011"/>
            <a:ext cx="5603929" cy="850690"/>
          </a:xfrm>
        </p:spPr>
        <p:txBody>
          <a:bodyPr anchor="ctr"/>
          <a:lstStyle>
            <a:lvl1pPr>
              <a:defRPr sz="3000" b="1" i="0">
                <a:latin typeface="DM Sans" pitchFamily="2" charset="77"/>
              </a:defRPr>
            </a:lvl1pPr>
          </a:lstStyle>
          <a:p>
            <a:r>
              <a:rPr lang="en-US"/>
              <a:t>Click to edit Master title style</a:t>
            </a:r>
            <a:endParaRPr lang="en-US" dirty="0"/>
          </a:p>
        </p:txBody>
      </p:sp>
      <p:sp>
        <p:nvSpPr>
          <p:cNvPr id="23" name="Slide Number Placeholder 4">
            <a:extLst>
              <a:ext uri="{FF2B5EF4-FFF2-40B4-BE49-F238E27FC236}">
                <a16:creationId xmlns:a16="http://schemas.microsoft.com/office/drawing/2014/main" id="{ADD827EA-21C7-1444-8160-585E2890B3A6}"/>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24" name="Text Placeholder 6">
            <a:extLst>
              <a:ext uri="{FF2B5EF4-FFF2-40B4-BE49-F238E27FC236}">
                <a16:creationId xmlns:a16="http://schemas.microsoft.com/office/drawing/2014/main" id="{A8EE3FFD-A1BC-0745-BF6D-C277FE3A96A5}"/>
              </a:ext>
            </a:extLst>
          </p:cNvPr>
          <p:cNvSpPr>
            <a:spLocks noGrp="1"/>
          </p:cNvSpPr>
          <p:nvPr>
            <p:ph type="body" sz="quarter" idx="13"/>
          </p:nvPr>
        </p:nvSpPr>
        <p:spPr>
          <a:xfrm>
            <a:off x="723900" y="1676400"/>
            <a:ext cx="4654496" cy="3818867"/>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2E677026-BE47-E84B-95B6-45663A81F402}"/>
              </a:ext>
            </a:extLst>
          </p:cNvPr>
          <p:cNvCxnSpPr>
            <a:cxnSpLocks/>
          </p:cNvCxnSpPr>
          <p:nvPr userDrawn="1"/>
        </p:nvCxnSpPr>
        <p:spPr>
          <a:xfrm>
            <a:off x="535170" y="1028700"/>
            <a:ext cx="554016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6" name="Picture Placeholder 14">
            <a:extLst>
              <a:ext uri="{FF2B5EF4-FFF2-40B4-BE49-F238E27FC236}">
                <a16:creationId xmlns:a16="http://schemas.microsoft.com/office/drawing/2014/main" id="{86EE2BDA-B9C8-3D40-807B-FF74BA5D6ABC}"/>
              </a:ext>
            </a:extLst>
          </p:cNvPr>
          <p:cNvSpPr>
            <a:spLocks noGrp="1"/>
          </p:cNvSpPr>
          <p:nvPr>
            <p:ph type="pic" sz="quarter" idx="14"/>
          </p:nvPr>
        </p:nvSpPr>
        <p:spPr>
          <a:xfrm>
            <a:off x="6450980" y="532814"/>
            <a:ext cx="3298133" cy="6945086"/>
          </a:xfrm>
          <a:prstGeom prst="roundRect">
            <a:avLst>
              <a:gd name="adj" fmla="val 12706"/>
            </a:avLst>
          </a:prstGeom>
        </p:spPr>
        <p:txBody>
          <a:body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t 1">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F3A9A07-C340-0440-8F4E-5EEFAAF0F903}"/>
              </a:ext>
            </a:extLst>
          </p:cNvPr>
          <p:cNvCxnSpPr>
            <a:cxnSpLocks/>
          </p:cNvCxnSpPr>
          <p:nvPr userDrawn="1"/>
        </p:nvCxnSpPr>
        <p:spPr>
          <a:xfrm>
            <a:off x="535170" y="1044587"/>
            <a:ext cx="70125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4F9469A-93A8-8C42-BDA8-F2485B7148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352" y="289589"/>
            <a:ext cx="6058274" cy="7940011"/>
          </a:xfrm>
          <a:prstGeom prst="rect">
            <a:avLst/>
          </a:prstGeom>
        </p:spPr>
      </p:pic>
      <p:sp>
        <p:nvSpPr>
          <p:cNvPr id="18" name="Title 1">
            <a:extLst>
              <a:ext uri="{FF2B5EF4-FFF2-40B4-BE49-F238E27FC236}">
                <a16:creationId xmlns:a16="http://schemas.microsoft.com/office/drawing/2014/main" id="{94C47427-4687-F849-8B95-273EAF59ED36}"/>
              </a:ext>
            </a:extLst>
          </p:cNvPr>
          <p:cNvSpPr>
            <a:spLocks noGrp="1"/>
          </p:cNvSpPr>
          <p:nvPr>
            <p:ph type="title"/>
          </p:nvPr>
        </p:nvSpPr>
        <p:spPr>
          <a:xfrm>
            <a:off x="533400" y="152228"/>
            <a:ext cx="7029773" cy="876472"/>
          </a:xfrm>
        </p:spPr>
        <p:txBody>
          <a:bodyPr anchor="ctr"/>
          <a:lstStyle>
            <a:lvl1pPr>
              <a:defRPr sz="3000" b="1" i="0">
                <a:latin typeface="DM Sans" pitchFamily="2" charset="77"/>
              </a:defRPr>
            </a:lvl1pPr>
          </a:lstStyle>
          <a:p>
            <a:r>
              <a:rPr lang="en-US"/>
              <a:t>Click to edit Master title style</a:t>
            </a:r>
            <a:endParaRPr lang="en-US" dirty="0"/>
          </a:p>
        </p:txBody>
      </p:sp>
      <p:sp>
        <p:nvSpPr>
          <p:cNvPr id="20" name="Slide Number Placeholder 4">
            <a:extLst>
              <a:ext uri="{FF2B5EF4-FFF2-40B4-BE49-F238E27FC236}">
                <a16:creationId xmlns:a16="http://schemas.microsoft.com/office/drawing/2014/main" id="{E12F4B1F-AFAF-E14E-A24A-A9B1DA0C3B4F}"/>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21" name="Text Placeholder 6">
            <a:extLst>
              <a:ext uri="{FF2B5EF4-FFF2-40B4-BE49-F238E27FC236}">
                <a16:creationId xmlns:a16="http://schemas.microsoft.com/office/drawing/2014/main" id="{AAA3F7B6-5487-4F45-9FAB-F1DD36A5A962}"/>
              </a:ext>
            </a:extLst>
          </p:cNvPr>
          <p:cNvSpPr>
            <a:spLocks noGrp="1"/>
          </p:cNvSpPr>
          <p:nvPr>
            <p:ph type="body" sz="quarter" idx="13"/>
          </p:nvPr>
        </p:nvSpPr>
        <p:spPr>
          <a:xfrm>
            <a:off x="723899" y="1676400"/>
            <a:ext cx="6529307" cy="405545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18">
            <a:extLst>
              <a:ext uri="{FF2B5EF4-FFF2-40B4-BE49-F238E27FC236}">
                <a16:creationId xmlns:a16="http://schemas.microsoft.com/office/drawing/2014/main" id="{27B49DFD-1606-8447-A749-F170427EFC5D}"/>
              </a:ext>
            </a:extLst>
          </p:cNvPr>
          <p:cNvSpPr>
            <a:spLocks noGrp="1"/>
          </p:cNvSpPr>
          <p:nvPr>
            <p:ph type="pic" sz="quarter" idx="14" hasCustomPrompt="1"/>
          </p:nvPr>
        </p:nvSpPr>
        <p:spPr>
          <a:xfrm>
            <a:off x="8178800" y="1058846"/>
            <a:ext cx="4463143" cy="5900057"/>
          </a:xfrm>
        </p:spPr>
        <p:txBody>
          <a:bodyPr/>
          <a:lstStyle>
            <a:lvl1pPr marL="0" indent="0">
              <a:buNone/>
              <a:defRPr/>
            </a:lvl1pPr>
          </a:lstStyle>
          <a:p>
            <a:r>
              <a:rPr lang="en-US" dirty="0"/>
              <a:t>Click the icon to insert or drag &amp; drop screenshot or photo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315200" y="0"/>
            <a:ext cx="7315200" cy="8229600"/>
          </a:xfrm>
        </p:spPr>
        <p:txBody>
          <a:bodyPr/>
          <a:lstStyle>
            <a:lvl1pPr marL="0" indent="0">
              <a:buNone/>
              <a:defRPr/>
            </a:lvl1pPr>
          </a:lstStyle>
          <a:p>
            <a:r>
              <a:rPr lang="en-US" dirty="0"/>
              <a:t>Insert photo here</a:t>
            </a:r>
          </a:p>
        </p:txBody>
      </p:sp>
      <p:sp>
        <p:nvSpPr>
          <p:cNvPr id="2" name="Title 1"/>
          <p:cNvSpPr>
            <a:spLocks noGrp="1"/>
          </p:cNvSpPr>
          <p:nvPr>
            <p:ph type="title" hasCustomPrompt="1"/>
          </p:nvPr>
        </p:nvSpPr>
        <p:spPr>
          <a:xfrm>
            <a:off x="1937659" y="1458686"/>
            <a:ext cx="4833258" cy="2085619"/>
          </a:xfrm>
        </p:spPr>
        <p:txBody>
          <a:bodyPr anchor="b"/>
          <a:lstStyle>
            <a:lvl1pPr>
              <a:defRPr sz="4000" b="0">
                <a:latin typeface="+mn-lt"/>
              </a:defRPr>
            </a:lvl1pPr>
          </a:lstStyle>
          <a:p>
            <a:r>
              <a:rPr lang="en-US" dirty="0"/>
              <a:t>Insert Name</a:t>
            </a:r>
          </a:p>
        </p:txBody>
      </p:sp>
      <p:sp>
        <p:nvSpPr>
          <p:cNvPr id="7" name="Text Placeholder 6"/>
          <p:cNvSpPr>
            <a:spLocks noGrp="1"/>
          </p:cNvSpPr>
          <p:nvPr>
            <p:ph type="body" sz="quarter" idx="13" hasCustomPrompt="1"/>
          </p:nvPr>
        </p:nvSpPr>
        <p:spPr>
          <a:xfrm>
            <a:off x="1147623" y="4816932"/>
            <a:ext cx="5623293" cy="2510468"/>
          </a:xfrm>
          <a:prstGeom prst="rect">
            <a:avLst/>
          </a:prstGeom>
        </p:spPr>
        <p:txBody>
          <a:bodyPr/>
          <a:lstStyle>
            <a:lvl1pPr marL="0" indent="0">
              <a:spcAft>
                <a:spcPts val="0"/>
              </a:spcAft>
              <a:buNone/>
              <a:defRPr sz="1800" baseline="0"/>
            </a:lvl1pPr>
            <a:lvl2pPr marL="228600" indent="0">
              <a:spcAft>
                <a:spcPts val="0"/>
              </a:spcAft>
              <a:buNone/>
              <a:defRPr sz="1800"/>
            </a:lvl2pPr>
            <a:lvl3pPr marL="457200" indent="0">
              <a:spcAft>
                <a:spcPts val="0"/>
              </a:spcAft>
              <a:buNone/>
              <a:defRPr sz="1800"/>
            </a:lvl3pPr>
            <a:lvl4pPr marL="685800" indent="0">
              <a:spcAft>
                <a:spcPts val="0"/>
              </a:spcAft>
              <a:buNone/>
              <a:defRPr sz="1800"/>
            </a:lvl4pPr>
            <a:lvl5pPr marL="914400" indent="0">
              <a:spcAft>
                <a:spcPts val="0"/>
              </a:spcAft>
              <a:buNone/>
              <a:defRPr sz="1800"/>
            </a:lvl5pPr>
          </a:lstStyle>
          <a:p>
            <a:pPr lvl="0"/>
            <a:r>
              <a:rPr lang="en-US" dirty="0"/>
              <a:t>Insert Bio</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792" y="2982686"/>
            <a:ext cx="462566" cy="471032"/>
          </a:xfrm>
          <a:prstGeom prst="rect">
            <a:avLst/>
          </a:prstGeom>
        </p:spPr>
      </p:pic>
      <p:cxnSp>
        <p:nvCxnSpPr>
          <p:cNvPr id="13" name="Straight Connector 12"/>
          <p:cNvCxnSpPr/>
          <p:nvPr userDrawn="1"/>
        </p:nvCxnSpPr>
        <p:spPr>
          <a:xfrm>
            <a:off x="1147623" y="3788229"/>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7623" y="4637315"/>
            <a:ext cx="553620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hasCustomPrompt="1"/>
          </p:nvPr>
        </p:nvSpPr>
        <p:spPr>
          <a:xfrm>
            <a:off x="1147623" y="3788229"/>
            <a:ext cx="5623293" cy="825513"/>
          </a:xfrm>
        </p:spPr>
        <p:txBody>
          <a:bodyPr anchor="ctr"/>
          <a:lstStyle>
            <a:lvl1pPr marL="0" indent="0">
              <a:buNone/>
              <a:defRPr sz="2400">
                <a:solidFill>
                  <a:srgbClr val="808285"/>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Job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811A07E-29CD-A447-A5E8-DEE6230185AB}"/>
              </a:ext>
            </a:extLst>
          </p:cNvPr>
          <p:cNvSpPr>
            <a:spLocks noGrp="1"/>
          </p:cNvSpPr>
          <p:nvPr>
            <p:ph type="title"/>
          </p:nvPr>
        </p:nvSpPr>
        <p:spPr>
          <a:xfrm>
            <a:off x="533400" y="114300"/>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4" name="Slide Number Placeholder 4">
            <a:extLst>
              <a:ext uri="{FF2B5EF4-FFF2-40B4-BE49-F238E27FC236}">
                <a16:creationId xmlns:a16="http://schemas.microsoft.com/office/drawing/2014/main" id="{F072A253-BD9B-664D-9844-3F709A072B6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5" name="Text Placeholder 6">
            <a:extLst>
              <a:ext uri="{FF2B5EF4-FFF2-40B4-BE49-F238E27FC236}">
                <a16:creationId xmlns:a16="http://schemas.microsoft.com/office/drawing/2014/main" id="{07DCCC24-06B2-8345-BE35-A12FF177A3D5}"/>
              </a:ext>
            </a:extLst>
          </p:cNvPr>
          <p:cNvSpPr>
            <a:spLocks noGrp="1"/>
          </p:cNvSpPr>
          <p:nvPr>
            <p:ph type="body" sz="quarter" idx="13"/>
          </p:nvPr>
        </p:nvSpPr>
        <p:spPr>
          <a:xfrm>
            <a:off x="2833772" y="1676400"/>
            <a:ext cx="10566323"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350D71D4-F840-3F4E-A5B3-EBDDB05184CB}"/>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B452F7C-5175-E841-92A5-52A91853F775}"/>
              </a:ext>
            </a:extLst>
          </p:cNvPr>
          <p:cNvGrpSpPr/>
          <p:nvPr userDrawn="1"/>
        </p:nvGrpSpPr>
        <p:grpSpPr>
          <a:xfrm>
            <a:off x="715783" y="1590064"/>
            <a:ext cx="1230702" cy="1447376"/>
            <a:chOff x="5871258" y="341719"/>
            <a:chExt cx="1230581" cy="1447234"/>
          </a:xfrm>
          <a:solidFill>
            <a:srgbClr val="BCBEC0"/>
          </a:solidFill>
        </p:grpSpPr>
        <p:sp>
          <p:nvSpPr>
            <p:cNvPr id="19" name="Rectangle 18">
              <a:extLst>
                <a:ext uri="{FF2B5EF4-FFF2-40B4-BE49-F238E27FC236}">
                  <a16:creationId xmlns:a16="http://schemas.microsoft.com/office/drawing/2014/main" id="{64D99CEE-8285-6140-96A9-172B7C3B1F67}"/>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BB52083-5BA1-B744-81A1-EEEA0A232EC9}"/>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s Page 1">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21FA933-B6EA-AF45-A329-2994D435997C}"/>
              </a:ext>
            </a:extLst>
          </p:cNvPr>
          <p:cNvSpPr>
            <a:spLocks noGrp="1"/>
          </p:cNvSpPr>
          <p:nvPr>
            <p:ph type="title"/>
          </p:nvPr>
        </p:nvSpPr>
        <p:spPr>
          <a:xfrm>
            <a:off x="723900" y="114299"/>
            <a:ext cx="4561021" cy="1189581"/>
          </a:xfrm>
        </p:spPr>
        <p:txBody>
          <a:bodyPr anchor="b"/>
          <a:lstStyle>
            <a:lvl1pPr>
              <a:defRPr sz="3000" b="1" i="0">
                <a:latin typeface="DM Sans" pitchFamily="2" charset="77"/>
              </a:defRPr>
            </a:lvl1pPr>
          </a:lstStyle>
          <a:p>
            <a:r>
              <a:rPr lang="en-US"/>
              <a:t>Click to edit Master title style</a:t>
            </a:r>
            <a:endParaRPr lang="en-US" dirty="0"/>
          </a:p>
        </p:txBody>
      </p:sp>
      <p:sp>
        <p:nvSpPr>
          <p:cNvPr id="23" name="Slide Number Placeholder 4">
            <a:extLst>
              <a:ext uri="{FF2B5EF4-FFF2-40B4-BE49-F238E27FC236}">
                <a16:creationId xmlns:a16="http://schemas.microsoft.com/office/drawing/2014/main" id="{8FD29BE2-1CEC-1B42-8320-14A7A3A2E931}"/>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24" name="Straight Connector 23">
            <a:extLst>
              <a:ext uri="{FF2B5EF4-FFF2-40B4-BE49-F238E27FC236}">
                <a16:creationId xmlns:a16="http://schemas.microsoft.com/office/drawing/2014/main" id="{151067F0-3DE9-1B4E-AAF0-060651A6C418}"/>
              </a:ext>
            </a:extLst>
          </p:cNvPr>
          <p:cNvCxnSpPr>
            <a:cxnSpLocks/>
          </p:cNvCxnSpPr>
          <p:nvPr userDrawn="1"/>
        </p:nvCxnSpPr>
        <p:spPr>
          <a:xfrm>
            <a:off x="535170" y="1682212"/>
            <a:ext cx="5183705"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933B73CE-D842-AF47-BE75-ED6704FD732C}"/>
              </a:ext>
            </a:extLst>
          </p:cNvPr>
          <p:cNvSpPr>
            <a:spLocks noGrp="1"/>
          </p:cNvSpPr>
          <p:nvPr>
            <p:ph type="body" sz="quarter" idx="14"/>
          </p:nvPr>
        </p:nvSpPr>
        <p:spPr>
          <a:xfrm>
            <a:off x="723900" y="2797402"/>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6">
            <a:extLst>
              <a:ext uri="{FF2B5EF4-FFF2-40B4-BE49-F238E27FC236}">
                <a16:creationId xmlns:a16="http://schemas.microsoft.com/office/drawing/2014/main" id="{88AD6BB3-E603-6043-BB35-91F76693D8E1}"/>
              </a:ext>
            </a:extLst>
          </p:cNvPr>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a:extLst>
              <a:ext uri="{FF2B5EF4-FFF2-40B4-BE49-F238E27FC236}">
                <a16:creationId xmlns:a16="http://schemas.microsoft.com/office/drawing/2014/main" id="{5839AC4E-D660-5B47-88BC-C9BBADDB045F}"/>
              </a:ext>
            </a:extLst>
          </p:cNvPr>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8" name="Text Placeholder 6">
            <a:extLst>
              <a:ext uri="{FF2B5EF4-FFF2-40B4-BE49-F238E27FC236}">
                <a16:creationId xmlns:a16="http://schemas.microsoft.com/office/drawing/2014/main" id="{566AFBD6-CF98-654C-85CB-2FBC13192E46}"/>
              </a:ext>
            </a:extLst>
          </p:cNvPr>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a:extLst>
              <a:ext uri="{FF2B5EF4-FFF2-40B4-BE49-F238E27FC236}">
                <a16:creationId xmlns:a16="http://schemas.microsoft.com/office/drawing/2014/main" id="{C72FF2B3-70A8-314A-88AC-20DDA4E6E0B1}"/>
              </a:ext>
            </a:extLst>
          </p:cNvPr>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30" name="Text Placeholder 6">
            <a:extLst>
              <a:ext uri="{FF2B5EF4-FFF2-40B4-BE49-F238E27FC236}">
                <a16:creationId xmlns:a16="http://schemas.microsoft.com/office/drawing/2014/main" id="{4B6CFB4D-3E00-5840-BA7D-4DD9DA8BBFA0}"/>
              </a:ext>
            </a:extLst>
          </p:cNvPr>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a:extLst>
              <a:ext uri="{FF2B5EF4-FFF2-40B4-BE49-F238E27FC236}">
                <a16:creationId xmlns:a16="http://schemas.microsoft.com/office/drawing/2014/main" id="{0C292110-A750-B743-A1E9-242C7F171686}"/>
              </a:ext>
            </a:extLst>
          </p:cNvPr>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32" name="Text Placeholder 6">
            <a:extLst>
              <a:ext uri="{FF2B5EF4-FFF2-40B4-BE49-F238E27FC236}">
                <a16:creationId xmlns:a16="http://schemas.microsoft.com/office/drawing/2014/main" id="{1F6A17D7-223D-2040-B151-73B8EE700F46}"/>
              </a:ext>
            </a:extLst>
          </p:cNvPr>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3" name="Text Placeholder 6">
            <a:extLst>
              <a:ext uri="{FF2B5EF4-FFF2-40B4-BE49-F238E27FC236}">
                <a16:creationId xmlns:a16="http://schemas.microsoft.com/office/drawing/2014/main" id="{8E041287-D39B-AA4E-BC1C-8F868F2F5AC1}"/>
              </a:ext>
            </a:extLst>
          </p:cNvPr>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s Page 2">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D0B6206-8920-C54E-8A22-2D2A5F1B3A7C}"/>
              </a:ext>
            </a:extLst>
          </p:cNvPr>
          <p:cNvSpPr>
            <a:spLocks noGrp="1"/>
          </p:cNvSpPr>
          <p:nvPr>
            <p:ph type="title"/>
          </p:nvPr>
        </p:nvSpPr>
        <p:spPr>
          <a:xfrm>
            <a:off x="723900" y="114300"/>
            <a:ext cx="4545524" cy="1203056"/>
          </a:xfrm>
        </p:spPr>
        <p:txBody>
          <a:bodyPr anchor="b"/>
          <a:lstStyle>
            <a:lvl1pPr>
              <a:defRPr sz="3000" b="1" i="0">
                <a:latin typeface="DM Sans" pitchFamily="2" charset="77"/>
              </a:defRPr>
            </a:lvl1pPr>
          </a:lstStyle>
          <a:p>
            <a:r>
              <a:rPr lang="en-US"/>
              <a:t>Click to edit Master title style</a:t>
            </a:r>
            <a:endParaRPr lang="en-US" dirty="0"/>
          </a:p>
        </p:txBody>
      </p:sp>
      <p:sp>
        <p:nvSpPr>
          <p:cNvPr id="23" name="Slide Number Placeholder 4">
            <a:extLst>
              <a:ext uri="{FF2B5EF4-FFF2-40B4-BE49-F238E27FC236}">
                <a16:creationId xmlns:a16="http://schemas.microsoft.com/office/drawing/2014/main" id="{7D1CBAC8-9AB5-7042-B2CD-B2D81C0DE4D3}"/>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24" name="Straight Connector 23">
            <a:extLst>
              <a:ext uri="{FF2B5EF4-FFF2-40B4-BE49-F238E27FC236}">
                <a16:creationId xmlns:a16="http://schemas.microsoft.com/office/drawing/2014/main" id="{40C5AA9E-3360-684E-90B9-F23A78771FA6}"/>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5" name="Text Placeholder 6">
            <a:extLst>
              <a:ext uri="{FF2B5EF4-FFF2-40B4-BE49-F238E27FC236}">
                <a16:creationId xmlns:a16="http://schemas.microsoft.com/office/drawing/2014/main" id="{DCB2AAC0-2AEA-5B4B-9E5E-DF207DB9D235}"/>
              </a:ext>
            </a:extLst>
          </p:cNvPr>
          <p:cNvSpPr>
            <a:spLocks noGrp="1"/>
          </p:cNvSpPr>
          <p:nvPr>
            <p:ph type="body" sz="quarter" idx="14"/>
          </p:nvPr>
        </p:nvSpPr>
        <p:spPr>
          <a:xfrm>
            <a:off x="715783" y="2038766"/>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6">
            <a:extLst>
              <a:ext uri="{FF2B5EF4-FFF2-40B4-BE49-F238E27FC236}">
                <a16:creationId xmlns:a16="http://schemas.microsoft.com/office/drawing/2014/main" id="{DDE8F2C2-8AFD-1D46-947A-C7068801BF27}"/>
              </a:ext>
            </a:extLst>
          </p:cNvPr>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7" name="Text Placeholder 6">
            <a:extLst>
              <a:ext uri="{FF2B5EF4-FFF2-40B4-BE49-F238E27FC236}">
                <a16:creationId xmlns:a16="http://schemas.microsoft.com/office/drawing/2014/main" id="{875953BF-8C33-A846-BA8C-164B547EDC3E}"/>
              </a:ext>
            </a:extLst>
          </p:cNvPr>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8" name="Text Placeholder 6">
            <a:extLst>
              <a:ext uri="{FF2B5EF4-FFF2-40B4-BE49-F238E27FC236}">
                <a16:creationId xmlns:a16="http://schemas.microsoft.com/office/drawing/2014/main" id="{0750890F-5C39-2944-A214-E878DBF936F8}"/>
              </a:ext>
            </a:extLst>
          </p:cNvPr>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9" name="Text Placeholder 6">
            <a:extLst>
              <a:ext uri="{FF2B5EF4-FFF2-40B4-BE49-F238E27FC236}">
                <a16:creationId xmlns:a16="http://schemas.microsoft.com/office/drawing/2014/main" id="{C7FE794C-8309-5642-B319-4FAD09422246}"/>
              </a:ext>
            </a:extLst>
          </p:cNvPr>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30" name="Text Placeholder 6">
            <a:extLst>
              <a:ext uri="{FF2B5EF4-FFF2-40B4-BE49-F238E27FC236}">
                <a16:creationId xmlns:a16="http://schemas.microsoft.com/office/drawing/2014/main" id="{3C541CC1-8869-3246-9123-2DA0189ED7F0}"/>
              </a:ext>
            </a:extLst>
          </p:cNvPr>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1" name="Text Placeholder 6">
            <a:extLst>
              <a:ext uri="{FF2B5EF4-FFF2-40B4-BE49-F238E27FC236}">
                <a16:creationId xmlns:a16="http://schemas.microsoft.com/office/drawing/2014/main" id="{9505BECA-CD9D-9E4B-93B5-13EB4FE27939}"/>
              </a:ext>
            </a:extLst>
          </p:cNvPr>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32" name="Text Placeholder 6">
            <a:extLst>
              <a:ext uri="{FF2B5EF4-FFF2-40B4-BE49-F238E27FC236}">
                <a16:creationId xmlns:a16="http://schemas.microsoft.com/office/drawing/2014/main" id="{8D2131AF-CA35-C146-967D-18AB9C3F6503}"/>
              </a:ext>
            </a:extLst>
          </p:cNvPr>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3" name="Text Placeholder 6">
            <a:extLst>
              <a:ext uri="{FF2B5EF4-FFF2-40B4-BE49-F238E27FC236}">
                <a16:creationId xmlns:a16="http://schemas.microsoft.com/office/drawing/2014/main" id="{20051325-746F-E54A-8838-7F1CD3C64FC7}"/>
              </a:ext>
            </a:extLst>
          </p:cNvPr>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chemeClr val="accent4"/>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s Page 3">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F886A94-A22D-394C-AEF4-9483D67D2E83}"/>
              </a:ext>
            </a:extLst>
          </p:cNvPr>
          <p:cNvSpPr>
            <a:spLocks noGrp="1"/>
          </p:cNvSpPr>
          <p:nvPr>
            <p:ph type="title"/>
          </p:nvPr>
        </p:nvSpPr>
        <p:spPr>
          <a:xfrm>
            <a:off x="723900" y="114300"/>
            <a:ext cx="4530025" cy="1234053"/>
          </a:xfrm>
        </p:spPr>
        <p:txBody>
          <a:bodyPr anchor="b"/>
          <a:lstStyle>
            <a:lvl1pPr>
              <a:defRPr sz="3000" b="1" i="0">
                <a:latin typeface="DM Sans" pitchFamily="2" charset="77"/>
              </a:defRPr>
            </a:lvl1pPr>
          </a:lstStyle>
          <a:p>
            <a:r>
              <a:rPr lang="en-US"/>
              <a:t>Click to edit Master title style</a:t>
            </a:r>
            <a:endParaRPr lang="en-US" dirty="0"/>
          </a:p>
        </p:txBody>
      </p:sp>
      <p:sp>
        <p:nvSpPr>
          <p:cNvPr id="23" name="Slide Number Placeholder 4">
            <a:extLst>
              <a:ext uri="{FF2B5EF4-FFF2-40B4-BE49-F238E27FC236}">
                <a16:creationId xmlns:a16="http://schemas.microsoft.com/office/drawing/2014/main" id="{01027976-585D-3946-B58B-3EEECAE6A12A}"/>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24" name="Text Placeholder 6">
            <a:extLst>
              <a:ext uri="{FF2B5EF4-FFF2-40B4-BE49-F238E27FC236}">
                <a16:creationId xmlns:a16="http://schemas.microsoft.com/office/drawing/2014/main" id="{B08627A9-D185-7F4F-A564-72E2318D8CA1}"/>
              </a:ext>
            </a:extLst>
          </p:cNvPr>
          <p:cNvSpPr>
            <a:spLocks noGrp="1"/>
          </p:cNvSpPr>
          <p:nvPr>
            <p:ph type="body" sz="quarter" idx="14"/>
          </p:nvPr>
        </p:nvSpPr>
        <p:spPr>
          <a:xfrm>
            <a:off x="715783" y="2085260"/>
            <a:ext cx="4335187" cy="4316186"/>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6">
            <a:extLst>
              <a:ext uri="{FF2B5EF4-FFF2-40B4-BE49-F238E27FC236}">
                <a16:creationId xmlns:a16="http://schemas.microsoft.com/office/drawing/2014/main" id="{8E6416FC-AF2D-174E-82E0-543A1F48DBE8}"/>
              </a:ext>
            </a:extLst>
          </p:cNvPr>
          <p:cNvSpPr>
            <a:spLocks noGrp="1"/>
          </p:cNvSpPr>
          <p:nvPr>
            <p:ph type="body" sz="quarter" idx="15"/>
          </p:nvPr>
        </p:nvSpPr>
        <p:spPr>
          <a:xfrm>
            <a:off x="9934155"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6" name="Text Placeholder 6">
            <a:extLst>
              <a:ext uri="{FF2B5EF4-FFF2-40B4-BE49-F238E27FC236}">
                <a16:creationId xmlns:a16="http://schemas.microsoft.com/office/drawing/2014/main" id="{80C572D1-0DE0-B545-BA5A-37A707383477}"/>
              </a:ext>
            </a:extLst>
          </p:cNvPr>
          <p:cNvSpPr>
            <a:spLocks noGrp="1"/>
          </p:cNvSpPr>
          <p:nvPr>
            <p:ph type="body" sz="quarter" idx="16" hasCustomPrompt="1"/>
          </p:nvPr>
        </p:nvSpPr>
        <p:spPr>
          <a:xfrm>
            <a:off x="9918239"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7" name="Text Placeholder 6">
            <a:extLst>
              <a:ext uri="{FF2B5EF4-FFF2-40B4-BE49-F238E27FC236}">
                <a16:creationId xmlns:a16="http://schemas.microsoft.com/office/drawing/2014/main" id="{E2B8F64F-4540-2642-A6D2-C4D1192FADAD}"/>
              </a:ext>
            </a:extLst>
          </p:cNvPr>
          <p:cNvSpPr>
            <a:spLocks noGrp="1"/>
          </p:cNvSpPr>
          <p:nvPr>
            <p:ph type="body" sz="quarter" idx="17"/>
          </p:nvPr>
        </p:nvSpPr>
        <p:spPr>
          <a:xfrm>
            <a:off x="6058841" y="1626039"/>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8" name="Text Placeholder 6">
            <a:extLst>
              <a:ext uri="{FF2B5EF4-FFF2-40B4-BE49-F238E27FC236}">
                <a16:creationId xmlns:a16="http://schemas.microsoft.com/office/drawing/2014/main" id="{5A111ADE-EDB6-864E-8BDC-914BB0C573EE}"/>
              </a:ext>
            </a:extLst>
          </p:cNvPr>
          <p:cNvSpPr>
            <a:spLocks noGrp="1"/>
          </p:cNvSpPr>
          <p:nvPr>
            <p:ph type="body" sz="quarter" idx="18" hasCustomPrompt="1"/>
          </p:nvPr>
        </p:nvSpPr>
        <p:spPr>
          <a:xfrm>
            <a:off x="6042925" y="674914"/>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29" name="Text Placeholder 6">
            <a:extLst>
              <a:ext uri="{FF2B5EF4-FFF2-40B4-BE49-F238E27FC236}">
                <a16:creationId xmlns:a16="http://schemas.microsoft.com/office/drawing/2014/main" id="{4DD4831D-52C1-B64E-8DBB-DF12556C2DDD}"/>
              </a:ext>
            </a:extLst>
          </p:cNvPr>
          <p:cNvSpPr>
            <a:spLocks noGrp="1"/>
          </p:cNvSpPr>
          <p:nvPr>
            <p:ph type="body" sz="quarter" idx="19"/>
          </p:nvPr>
        </p:nvSpPr>
        <p:spPr>
          <a:xfrm>
            <a:off x="9934155"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0" name="Text Placeholder 6">
            <a:extLst>
              <a:ext uri="{FF2B5EF4-FFF2-40B4-BE49-F238E27FC236}">
                <a16:creationId xmlns:a16="http://schemas.microsoft.com/office/drawing/2014/main" id="{79FF9AB7-43B2-1E4B-BA70-459B76FE47FC}"/>
              </a:ext>
            </a:extLst>
          </p:cNvPr>
          <p:cNvSpPr>
            <a:spLocks noGrp="1"/>
          </p:cNvSpPr>
          <p:nvPr>
            <p:ph type="body" sz="quarter" idx="20" hasCustomPrompt="1"/>
          </p:nvPr>
        </p:nvSpPr>
        <p:spPr>
          <a:xfrm>
            <a:off x="9918239"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sp>
        <p:nvSpPr>
          <p:cNvPr id="31" name="Text Placeholder 6">
            <a:extLst>
              <a:ext uri="{FF2B5EF4-FFF2-40B4-BE49-F238E27FC236}">
                <a16:creationId xmlns:a16="http://schemas.microsoft.com/office/drawing/2014/main" id="{433CECF2-7812-8E4A-909E-855BF397D2F6}"/>
              </a:ext>
            </a:extLst>
          </p:cNvPr>
          <p:cNvSpPr>
            <a:spLocks noGrp="1"/>
          </p:cNvSpPr>
          <p:nvPr>
            <p:ph type="body" sz="quarter" idx="21"/>
          </p:nvPr>
        </p:nvSpPr>
        <p:spPr>
          <a:xfrm>
            <a:off x="6058841" y="4565184"/>
            <a:ext cx="3441387"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2" name="Text Placeholder 6">
            <a:extLst>
              <a:ext uri="{FF2B5EF4-FFF2-40B4-BE49-F238E27FC236}">
                <a16:creationId xmlns:a16="http://schemas.microsoft.com/office/drawing/2014/main" id="{8BB02215-F38D-A14B-9AF1-E10C2A722199}"/>
              </a:ext>
            </a:extLst>
          </p:cNvPr>
          <p:cNvSpPr>
            <a:spLocks noGrp="1"/>
          </p:cNvSpPr>
          <p:nvPr>
            <p:ph type="body" sz="quarter" idx="22" hasCustomPrompt="1"/>
          </p:nvPr>
        </p:nvSpPr>
        <p:spPr>
          <a:xfrm>
            <a:off x="6042925" y="3614059"/>
            <a:ext cx="3441387" cy="951125"/>
          </a:xfrm>
          <a:prstGeom prst="rect">
            <a:avLst/>
          </a:prstGeom>
        </p:spPr>
        <p:txBody>
          <a:bodyPr anchor="t"/>
          <a:lstStyle>
            <a:lvl1pPr marL="0" indent="0">
              <a:lnSpc>
                <a:spcPct val="90000"/>
              </a:lnSpc>
              <a:spcBef>
                <a:spcPts val="0"/>
              </a:spcBef>
              <a:spcAft>
                <a:spcPts val="0"/>
              </a:spcAft>
              <a:buNone/>
              <a:defRPr sz="7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0000</a:t>
            </a:r>
          </a:p>
        </p:txBody>
      </p:sp>
      <p:cxnSp>
        <p:nvCxnSpPr>
          <p:cNvPr id="33" name="Straight Connector 32">
            <a:extLst>
              <a:ext uri="{FF2B5EF4-FFF2-40B4-BE49-F238E27FC236}">
                <a16:creationId xmlns:a16="http://schemas.microsoft.com/office/drawing/2014/main" id="{EE8E9F02-C927-084F-AA8B-E1E3FB29E0E9}"/>
              </a:ext>
            </a:extLst>
          </p:cNvPr>
          <p:cNvCxnSpPr>
            <a:cxnSpLocks/>
          </p:cNvCxnSpPr>
          <p:nvPr userDrawn="1"/>
        </p:nvCxnSpPr>
        <p:spPr>
          <a:xfrm>
            <a:off x="535170" y="1676400"/>
            <a:ext cx="5121711"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 slide 1">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0E13B62-1E4E-2B49-A10A-7E884E42CD4D}"/>
              </a:ext>
            </a:extLst>
          </p:cNvPr>
          <p:cNvSpPr>
            <a:spLocks noGrp="1"/>
          </p:cNvSpPr>
          <p:nvPr>
            <p:ph type="title"/>
          </p:nvPr>
        </p:nvSpPr>
        <p:spPr>
          <a:xfrm>
            <a:off x="723900" y="116637"/>
            <a:ext cx="12839700" cy="912063"/>
          </a:xfrm>
        </p:spPr>
        <p:txBody>
          <a:bodyPr anchor="ctr"/>
          <a:lstStyle>
            <a:lvl1pPr>
              <a:defRPr sz="3000" b="0">
                <a:latin typeface="+mj-lt"/>
              </a:defRPr>
            </a:lvl1pPr>
          </a:lstStyle>
          <a:p>
            <a:r>
              <a:rPr lang="en-US"/>
              <a:t>Click to edit Master title style</a:t>
            </a:r>
            <a:endParaRPr lang="en-US" dirty="0"/>
          </a:p>
        </p:txBody>
      </p:sp>
      <p:sp>
        <p:nvSpPr>
          <p:cNvPr id="32" name="Slide Number Placeholder 4">
            <a:extLst>
              <a:ext uri="{FF2B5EF4-FFF2-40B4-BE49-F238E27FC236}">
                <a16:creationId xmlns:a16="http://schemas.microsoft.com/office/drawing/2014/main" id="{22948A17-BC6D-9B4B-85A4-0587935AB629}"/>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33" name="Straight Connector 32">
            <a:extLst>
              <a:ext uri="{FF2B5EF4-FFF2-40B4-BE49-F238E27FC236}">
                <a16:creationId xmlns:a16="http://schemas.microsoft.com/office/drawing/2014/main" id="{16B98326-2306-424E-BFC2-04CCD4BEDA8F}"/>
              </a:ext>
            </a:extLst>
          </p:cNvPr>
          <p:cNvCxnSpPr>
            <a:cxnSpLocks/>
          </p:cNvCxnSpPr>
          <p:nvPr userDrawn="1"/>
        </p:nvCxnSpPr>
        <p:spPr>
          <a:xfrm>
            <a:off x="535170" y="104458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6631C786-2388-0140-AAE3-21D9E15D79EB}"/>
              </a:ext>
            </a:extLst>
          </p:cNvPr>
          <p:cNvSpPr>
            <a:spLocks noGrp="1"/>
          </p:cNvSpPr>
          <p:nvPr>
            <p:ph type="body" sz="quarter" idx="17"/>
          </p:nvPr>
        </p:nvSpPr>
        <p:spPr>
          <a:xfrm>
            <a:off x="729620"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5" name="Text Placeholder 6">
            <a:extLst>
              <a:ext uri="{FF2B5EF4-FFF2-40B4-BE49-F238E27FC236}">
                <a16:creationId xmlns:a16="http://schemas.microsoft.com/office/drawing/2014/main" id="{C5E872E7-D2A9-B148-82AD-D405CFB46C3C}"/>
              </a:ext>
            </a:extLst>
          </p:cNvPr>
          <p:cNvSpPr>
            <a:spLocks noGrp="1"/>
          </p:cNvSpPr>
          <p:nvPr>
            <p:ph type="body" sz="quarter" idx="18" hasCustomPrompt="1"/>
          </p:nvPr>
        </p:nvSpPr>
        <p:spPr>
          <a:xfrm>
            <a:off x="729620"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6" name="Text Placeholder 6">
            <a:extLst>
              <a:ext uri="{FF2B5EF4-FFF2-40B4-BE49-F238E27FC236}">
                <a16:creationId xmlns:a16="http://schemas.microsoft.com/office/drawing/2014/main" id="{F5C8BD13-FB53-3345-AB5F-4F6E0AD06A17}"/>
              </a:ext>
            </a:extLst>
          </p:cNvPr>
          <p:cNvSpPr>
            <a:spLocks noGrp="1"/>
          </p:cNvSpPr>
          <p:nvPr>
            <p:ph type="body" sz="quarter" idx="23"/>
          </p:nvPr>
        </p:nvSpPr>
        <p:spPr>
          <a:xfrm>
            <a:off x="5495584"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7" name="Text Placeholder 6">
            <a:extLst>
              <a:ext uri="{FF2B5EF4-FFF2-40B4-BE49-F238E27FC236}">
                <a16:creationId xmlns:a16="http://schemas.microsoft.com/office/drawing/2014/main" id="{1B51A5EF-B61D-554F-B9E7-1AB08E051608}"/>
              </a:ext>
            </a:extLst>
          </p:cNvPr>
          <p:cNvSpPr>
            <a:spLocks noGrp="1"/>
          </p:cNvSpPr>
          <p:nvPr>
            <p:ph type="body" sz="quarter" idx="24" hasCustomPrompt="1"/>
          </p:nvPr>
        </p:nvSpPr>
        <p:spPr>
          <a:xfrm>
            <a:off x="5495584"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8" name="Text Placeholder 6">
            <a:extLst>
              <a:ext uri="{FF2B5EF4-FFF2-40B4-BE49-F238E27FC236}">
                <a16:creationId xmlns:a16="http://schemas.microsoft.com/office/drawing/2014/main" id="{140EC64A-8966-BA42-BE5C-A9BD1AA21C42}"/>
              </a:ext>
            </a:extLst>
          </p:cNvPr>
          <p:cNvSpPr>
            <a:spLocks noGrp="1"/>
          </p:cNvSpPr>
          <p:nvPr>
            <p:ph type="body" sz="quarter" idx="25"/>
          </p:nvPr>
        </p:nvSpPr>
        <p:spPr>
          <a:xfrm>
            <a:off x="10088269"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9" name="Text Placeholder 6">
            <a:extLst>
              <a:ext uri="{FF2B5EF4-FFF2-40B4-BE49-F238E27FC236}">
                <a16:creationId xmlns:a16="http://schemas.microsoft.com/office/drawing/2014/main" id="{05347101-00EB-FF48-BC01-47B7B7D2D557}"/>
              </a:ext>
            </a:extLst>
          </p:cNvPr>
          <p:cNvSpPr>
            <a:spLocks noGrp="1"/>
          </p:cNvSpPr>
          <p:nvPr>
            <p:ph type="body" sz="quarter" idx="26" hasCustomPrompt="1"/>
          </p:nvPr>
        </p:nvSpPr>
        <p:spPr>
          <a:xfrm>
            <a:off x="10088269" y="1681614"/>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40" name="Text Placeholder 6">
            <a:extLst>
              <a:ext uri="{FF2B5EF4-FFF2-40B4-BE49-F238E27FC236}">
                <a16:creationId xmlns:a16="http://schemas.microsoft.com/office/drawing/2014/main" id="{D4EF6DD3-F7C2-F540-9BE7-431A68174F3C}"/>
              </a:ext>
            </a:extLst>
          </p:cNvPr>
          <p:cNvSpPr>
            <a:spLocks noGrp="1"/>
          </p:cNvSpPr>
          <p:nvPr>
            <p:ph type="body" sz="quarter" idx="27"/>
          </p:nvPr>
        </p:nvSpPr>
        <p:spPr>
          <a:xfrm>
            <a:off x="729620"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41" name="Text Placeholder 6">
            <a:extLst>
              <a:ext uri="{FF2B5EF4-FFF2-40B4-BE49-F238E27FC236}">
                <a16:creationId xmlns:a16="http://schemas.microsoft.com/office/drawing/2014/main" id="{98849689-4580-8844-89B3-4C058D3A20B0}"/>
              </a:ext>
            </a:extLst>
          </p:cNvPr>
          <p:cNvSpPr>
            <a:spLocks noGrp="1"/>
          </p:cNvSpPr>
          <p:nvPr>
            <p:ph type="body" sz="quarter" idx="28" hasCustomPrompt="1"/>
          </p:nvPr>
        </p:nvSpPr>
        <p:spPr>
          <a:xfrm>
            <a:off x="729620"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42" name="Text Placeholder 6">
            <a:extLst>
              <a:ext uri="{FF2B5EF4-FFF2-40B4-BE49-F238E27FC236}">
                <a16:creationId xmlns:a16="http://schemas.microsoft.com/office/drawing/2014/main" id="{62719882-4968-A84A-A3DC-DD757C8DD253}"/>
              </a:ext>
            </a:extLst>
          </p:cNvPr>
          <p:cNvSpPr>
            <a:spLocks noGrp="1"/>
          </p:cNvSpPr>
          <p:nvPr>
            <p:ph type="body" sz="quarter" idx="29"/>
          </p:nvPr>
        </p:nvSpPr>
        <p:spPr>
          <a:xfrm>
            <a:off x="5495584"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43" name="Text Placeholder 6">
            <a:extLst>
              <a:ext uri="{FF2B5EF4-FFF2-40B4-BE49-F238E27FC236}">
                <a16:creationId xmlns:a16="http://schemas.microsoft.com/office/drawing/2014/main" id="{7C9F287A-7541-8643-8604-3CBC34DAA9CC}"/>
              </a:ext>
            </a:extLst>
          </p:cNvPr>
          <p:cNvSpPr>
            <a:spLocks noGrp="1"/>
          </p:cNvSpPr>
          <p:nvPr>
            <p:ph type="body" sz="quarter" idx="30" hasCustomPrompt="1"/>
          </p:nvPr>
        </p:nvSpPr>
        <p:spPr>
          <a:xfrm>
            <a:off x="5495584"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44" name="Text Placeholder 6">
            <a:extLst>
              <a:ext uri="{FF2B5EF4-FFF2-40B4-BE49-F238E27FC236}">
                <a16:creationId xmlns:a16="http://schemas.microsoft.com/office/drawing/2014/main" id="{311661B2-5ABF-7044-8DB9-5C887E2AEB6C}"/>
              </a:ext>
            </a:extLst>
          </p:cNvPr>
          <p:cNvSpPr>
            <a:spLocks noGrp="1"/>
          </p:cNvSpPr>
          <p:nvPr>
            <p:ph type="body" sz="quarter" idx="31"/>
          </p:nvPr>
        </p:nvSpPr>
        <p:spPr>
          <a:xfrm>
            <a:off x="10088269"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45" name="Text Placeholder 6">
            <a:extLst>
              <a:ext uri="{FF2B5EF4-FFF2-40B4-BE49-F238E27FC236}">
                <a16:creationId xmlns:a16="http://schemas.microsoft.com/office/drawing/2014/main" id="{EC278BFD-4528-4B41-81AA-C4E4C0D8AD1D}"/>
              </a:ext>
            </a:extLst>
          </p:cNvPr>
          <p:cNvSpPr>
            <a:spLocks noGrp="1"/>
          </p:cNvSpPr>
          <p:nvPr>
            <p:ph type="body" sz="quarter" idx="32" hasCustomPrompt="1"/>
          </p:nvPr>
        </p:nvSpPr>
        <p:spPr>
          <a:xfrm>
            <a:off x="10088269" y="4609873"/>
            <a:ext cx="3441387" cy="951125"/>
          </a:xfrm>
          <a:prstGeom prst="rect">
            <a:avLst/>
          </a:prstGeom>
        </p:spPr>
        <p:txBody>
          <a:bodyPr anchor="b"/>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 slide 2">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E8FF7C9-5218-F04B-B347-1215875BBB63}"/>
              </a:ext>
            </a:extLst>
          </p:cNvPr>
          <p:cNvSpPr>
            <a:spLocks noGrp="1"/>
          </p:cNvSpPr>
          <p:nvPr>
            <p:ph type="title"/>
          </p:nvPr>
        </p:nvSpPr>
        <p:spPr>
          <a:xfrm>
            <a:off x="723900" y="114301"/>
            <a:ext cx="128397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32" name="Slide Number Placeholder 4">
            <a:extLst>
              <a:ext uri="{FF2B5EF4-FFF2-40B4-BE49-F238E27FC236}">
                <a16:creationId xmlns:a16="http://schemas.microsoft.com/office/drawing/2014/main" id="{A05F5A3A-4C6D-B746-BAC4-F1D9A3346D4F}"/>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33" name="Straight Connector 32">
            <a:extLst>
              <a:ext uri="{FF2B5EF4-FFF2-40B4-BE49-F238E27FC236}">
                <a16:creationId xmlns:a16="http://schemas.microsoft.com/office/drawing/2014/main" id="{FB84A50E-0AB5-3344-9F88-873FADD13412}"/>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8C618EE9-9609-F24A-9294-64E98AA4C1A8}"/>
              </a:ext>
            </a:extLst>
          </p:cNvPr>
          <p:cNvSpPr>
            <a:spLocks noGrp="1"/>
          </p:cNvSpPr>
          <p:nvPr>
            <p:ph type="body" sz="quarter" idx="17"/>
          </p:nvPr>
        </p:nvSpPr>
        <p:spPr>
          <a:xfrm>
            <a:off x="733248"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5" name="Text Placeholder 6">
            <a:extLst>
              <a:ext uri="{FF2B5EF4-FFF2-40B4-BE49-F238E27FC236}">
                <a16:creationId xmlns:a16="http://schemas.microsoft.com/office/drawing/2014/main" id="{7DB2F04A-B232-A045-8332-07ED995DA7E4}"/>
              </a:ext>
            </a:extLst>
          </p:cNvPr>
          <p:cNvSpPr>
            <a:spLocks noGrp="1"/>
          </p:cNvSpPr>
          <p:nvPr>
            <p:ph type="body" sz="quarter" idx="18" hasCustomPrompt="1"/>
          </p:nvPr>
        </p:nvSpPr>
        <p:spPr>
          <a:xfrm>
            <a:off x="733248"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6" name="Text Placeholder 6">
            <a:extLst>
              <a:ext uri="{FF2B5EF4-FFF2-40B4-BE49-F238E27FC236}">
                <a16:creationId xmlns:a16="http://schemas.microsoft.com/office/drawing/2014/main" id="{D9360764-A156-544A-92ED-51439A46CC5B}"/>
              </a:ext>
            </a:extLst>
          </p:cNvPr>
          <p:cNvSpPr>
            <a:spLocks noGrp="1"/>
          </p:cNvSpPr>
          <p:nvPr>
            <p:ph type="body" sz="quarter" idx="23"/>
          </p:nvPr>
        </p:nvSpPr>
        <p:spPr>
          <a:xfrm>
            <a:off x="5499212"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7" name="Text Placeholder 6">
            <a:extLst>
              <a:ext uri="{FF2B5EF4-FFF2-40B4-BE49-F238E27FC236}">
                <a16:creationId xmlns:a16="http://schemas.microsoft.com/office/drawing/2014/main" id="{3E27E741-D033-CD4B-94A8-EC10B0611566}"/>
              </a:ext>
            </a:extLst>
          </p:cNvPr>
          <p:cNvSpPr>
            <a:spLocks noGrp="1"/>
          </p:cNvSpPr>
          <p:nvPr>
            <p:ph type="body" sz="quarter" idx="24" hasCustomPrompt="1"/>
          </p:nvPr>
        </p:nvSpPr>
        <p:spPr>
          <a:xfrm>
            <a:off x="5499212"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38" name="Text Placeholder 6">
            <a:extLst>
              <a:ext uri="{FF2B5EF4-FFF2-40B4-BE49-F238E27FC236}">
                <a16:creationId xmlns:a16="http://schemas.microsoft.com/office/drawing/2014/main" id="{12DFDDC4-38DE-024C-9EAD-423EAADC138D}"/>
              </a:ext>
            </a:extLst>
          </p:cNvPr>
          <p:cNvSpPr>
            <a:spLocks noGrp="1"/>
          </p:cNvSpPr>
          <p:nvPr>
            <p:ph type="body" sz="quarter" idx="25"/>
          </p:nvPr>
        </p:nvSpPr>
        <p:spPr>
          <a:xfrm>
            <a:off x="10091897" y="2632739"/>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9" name="Text Placeholder 6">
            <a:extLst>
              <a:ext uri="{FF2B5EF4-FFF2-40B4-BE49-F238E27FC236}">
                <a16:creationId xmlns:a16="http://schemas.microsoft.com/office/drawing/2014/main" id="{D0D4DD96-E691-4142-9325-1F110CC14089}"/>
              </a:ext>
            </a:extLst>
          </p:cNvPr>
          <p:cNvSpPr>
            <a:spLocks noGrp="1"/>
          </p:cNvSpPr>
          <p:nvPr>
            <p:ph type="body" sz="quarter" idx="26" hasCustomPrompt="1"/>
          </p:nvPr>
        </p:nvSpPr>
        <p:spPr>
          <a:xfrm>
            <a:off x="10091897" y="1681614"/>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40" name="Text Placeholder 6">
            <a:extLst>
              <a:ext uri="{FF2B5EF4-FFF2-40B4-BE49-F238E27FC236}">
                <a16:creationId xmlns:a16="http://schemas.microsoft.com/office/drawing/2014/main" id="{8B2BF18C-38A4-3849-871D-8737E79D8538}"/>
              </a:ext>
            </a:extLst>
          </p:cNvPr>
          <p:cNvSpPr>
            <a:spLocks noGrp="1"/>
          </p:cNvSpPr>
          <p:nvPr>
            <p:ph type="body" sz="quarter" idx="27"/>
          </p:nvPr>
        </p:nvSpPr>
        <p:spPr>
          <a:xfrm>
            <a:off x="733248"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41" name="Text Placeholder 6">
            <a:extLst>
              <a:ext uri="{FF2B5EF4-FFF2-40B4-BE49-F238E27FC236}">
                <a16:creationId xmlns:a16="http://schemas.microsoft.com/office/drawing/2014/main" id="{F5AB9D1D-43A8-0041-9226-524BDCAD20E1}"/>
              </a:ext>
            </a:extLst>
          </p:cNvPr>
          <p:cNvSpPr>
            <a:spLocks noGrp="1"/>
          </p:cNvSpPr>
          <p:nvPr>
            <p:ph type="body" sz="quarter" idx="28" hasCustomPrompt="1"/>
          </p:nvPr>
        </p:nvSpPr>
        <p:spPr>
          <a:xfrm>
            <a:off x="733248"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42" name="Text Placeholder 6">
            <a:extLst>
              <a:ext uri="{FF2B5EF4-FFF2-40B4-BE49-F238E27FC236}">
                <a16:creationId xmlns:a16="http://schemas.microsoft.com/office/drawing/2014/main" id="{B92BEEE5-6123-854E-AAA9-3B8FC5949156}"/>
              </a:ext>
            </a:extLst>
          </p:cNvPr>
          <p:cNvSpPr>
            <a:spLocks noGrp="1"/>
          </p:cNvSpPr>
          <p:nvPr>
            <p:ph type="body" sz="quarter" idx="29"/>
          </p:nvPr>
        </p:nvSpPr>
        <p:spPr>
          <a:xfrm>
            <a:off x="5499212"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43" name="Text Placeholder 6">
            <a:extLst>
              <a:ext uri="{FF2B5EF4-FFF2-40B4-BE49-F238E27FC236}">
                <a16:creationId xmlns:a16="http://schemas.microsoft.com/office/drawing/2014/main" id="{5BC9775F-3C31-2D42-AA0B-2A9555D08D5B}"/>
              </a:ext>
            </a:extLst>
          </p:cNvPr>
          <p:cNvSpPr>
            <a:spLocks noGrp="1"/>
          </p:cNvSpPr>
          <p:nvPr>
            <p:ph type="body" sz="quarter" idx="30" hasCustomPrompt="1"/>
          </p:nvPr>
        </p:nvSpPr>
        <p:spPr>
          <a:xfrm>
            <a:off x="5499212"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44" name="Text Placeholder 6">
            <a:extLst>
              <a:ext uri="{FF2B5EF4-FFF2-40B4-BE49-F238E27FC236}">
                <a16:creationId xmlns:a16="http://schemas.microsoft.com/office/drawing/2014/main" id="{5EE94358-F1D3-5E40-9E40-32B760FDEAF6}"/>
              </a:ext>
            </a:extLst>
          </p:cNvPr>
          <p:cNvSpPr>
            <a:spLocks noGrp="1"/>
          </p:cNvSpPr>
          <p:nvPr>
            <p:ph type="body" sz="quarter" idx="31"/>
          </p:nvPr>
        </p:nvSpPr>
        <p:spPr>
          <a:xfrm>
            <a:off x="10091897" y="5560998"/>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45" name="Text Placeholder 6">
            <a:extLst>
              <a:ext uri="{FF2B5EF4-FFF2-40B4-BE49-F238E27FC236}">
                <a16:creationId xmlns:a16="http://schemas.microsoft.com/office/drawing/2014/main" id="{37F54ABB-C8FD-644B-A895-1726FD9881F3}"/>
              </a:ext>
            </a:extLst>
          </p:cNvPr>
          <p:cNvSpPr>
            <a:spLocks noGrp="1"/>
          </p:cNvSpPr>
          <p:nvPr>
            <p:ph type="body" sz="quarter" idx="32" hasCustomPrompt="1"/>
          </p:nvPr>
        </p:nvSpPr>
        <p:spPr>
          <a:xfrm>
            <a:off x="10091897" y="4609873"/>
            <a:ext cx="3441387" cy="951125"/>
          </a:xfrm>
          <a:prstGeom prst="rect">
            <a:avLst/>
          </a:prstGeom>
        </p:spPr>
        <p:txBody>
          <a:bodyPr anchor="b"/>
          <a:lstStyle>
            <a:lvl1pPr marL="0" indent="0">
              <a:lnSpc>
                <a:spcPct val="90000"/>
              </a:lnSpc>
              <a:spcBef>
                <a:spcPts val="0"/>
              </a:spcBef>
              <a:spcAft>
                <a:spcPts val="0"/>
              </a:spcAft>
              <a:buNone/>
              <a:defRPr sz="3200" b="1" i="0">
                <a:solidFill>
                  <a:srgbClr val="0785F2"/>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 Slide Split 1">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AD70765-1E88-2D45-AD73-D0C1A571DB89}"/>
              </a:ext>
            </a:extLst>
          </p:cNvPr>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9" name="Slide Number Placeholder 4">
            <a:extLst>
              <a:ext uri="{FF2B5EF4-FFF2-40B4-BE49-F238E27FC236}">
                <a16:creationId xmlns:a16="http://schemas.microsoft.com/office/drawing/2014/main" id="{CE7CB1D7-2001-4940-8C28-2AF9A7DC0A1F}"/>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20" name="Straight Connector 19">
            <a:extLst>
              <a:ext uri="{FF2B5EF4-FFF2-40B4-BE49-F238E27FC236}">
                <a16:creationId xmlns:a16="http://schemas.microsoft.com/office/drawing/2014/main" id="{F64C85AA-E340-6445-811B-75984FAF1B16}"/>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7F25C4F0-77FD-084B-871F-90E55A3AAE2C}"/>
              </a:ext>
            </a:extLst>
          </p:cNvPr>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6" name="Text Placeholder 6">
            <a:extLst>
              <a:ext uri="{FF2B5EF4-FFF2-40B4-BE49-F238E27FC236}">
                <a16:creationId xmlns:a16="http://schemas.microsoft.com/office/drawing/2014/main" id="{78A32A8C-DEE3-544C-88E6-D35A2DA8E107}"/>
              </a:ext>
            </a:extLst>
          </p:cNvPr>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7" name="Text Placeholder 6">
            <a:extLst>
              <a:ext uri="{FF2B5EF4-FFF2-40B4-BE49-F238E27FC236}">
                <a16:creationId xmlns:a16="http://schemas.microsoft.com/office/drawing/2014/main" id="{F10CB5E7-B5D0-A343-A36B-CA64EB1EB458}"/>
              </a:ext>
            </a:extLst>
          </p:cNvPr>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8" name="Text Placeholder 6">
            <a:extLst>
              <a:ext uri="{FF2B5EF4-FFF2-40B4-BE49-F238E27FC236}">
                <a16:creationId xmlns:a16="http://schemas.microsoft.com/office/drawing/2014/main" id="{25046639-66E5-BD4E-AC8F-424D7D71EBC1}"/>
              </a:ext>
            </a:extLst>
          </p:cNvPr>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9" name="Text Placeholder 6">
            <a:extLst>
              <a:ext uri="{FF2B5EF4-FFF2-40B4-BE49-F238E27FC236}">
                <a16:creationId xmlns:a16="http://schemas.microsoft.com/office/drawing/2014/main" id="{5B29EFEC-4E27-8242-9A43-EC089E2D3677}"/>
              </a:ext>
            </a:extLst>
          </p:cNvPr>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0" name="Text Placeholder 6">
            <a:extLst>
              <a:ext uri="{FF2B5EF4-FFF2-40B4-BE49-F238E27FC236}">
                <a16:creationId xmlns:a16="http://schemas.microsoft.com/office/drawing/2014/main" id="{DED1A697-577B-BD4E-9FBF-ED0CC71F95C9}"/>
              </a:ext>
            </a:extLst>
          </p:cNvPr>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1" name="Straight Connector 30">
            <a:extLst>
              <a:ext uri="{FF2B5EF4-FFF2-40B4-BE49-F238E27FC236}">
                <a16:creationId xmlns:a16="http://schemas.microsoft.com/office/drawing/2014/main" id="{A18210DD-2230-5F40-A73E-5AC03A759838}"/>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F690891B-644E-194A-B0F0-64EE7B06B804}"/>
              </a:ext>
            </a:extLst>
          </p:cNvPr>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 Slide Split 2">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FEBA971-228D-8D45-887F-1FB9F31AC098}"/>
              </a:ext>
            </a:extLst>
          </p:cNvPr>
          <p:cNvSpPr>
            <a:spLocks noGrp="1"/>
          </p:cNvSpPr>
          <p:nvPr>
            <p:ph type="title"/>
          </p:nvPr>
        </p:nvSpPr>
        <p:spPr>
          <a:xfrm>
            <a:off x="533400" y="114301"/>
            <a:ext cx="1303020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9" name="Slide Number Placeholder 4">
            <a:extLst>
              <a:ext uri="{FF2B5EF4-FFF2-40B4-BE49-F238E27FC236}">
                <a16:creationId xmlns:a16="http://schemas.microsoft.com/office/drawing/2014/main" id="{EA48053A-DB78-9246-AF79-3F127CF18133}"/>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20" name="Straight Connector 19">
            <a:extLst>
              <a:ext uri="{FF2B5EF4-FFF2-40B4-BE49-F238E27FC236}">
                <a16:creationId xmlns:a16="http://schemas.microsoft.com/office/drawing/2014/main" id="{6A6EABD8-859F-7647-ADAF-0A3B243D7401}"/>
              </a:ext>
            </a:extLst>
          </p:cNvPr>
          <p:cNvCxnSpPr>
            <a:cxnSpLocks/>
          </p:cNvCxnSpPr>
          <p:nvPr userDrawn="1"/>
        </p:nvCxnSpPr>
        <p:spPr>
          <a:xfrm>
            <a:off x="535170" y="102256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0318E0D4-1E86-4B44-A57E-4C0C1677EA6D}"/>
              </a:ext>
            </a:extLst>
          </p:cNvPr>
          <p:cNvSpPr>
            <a:spLocks noGrp="1"/>
          </p:cNvSpPr>
          <p:nvPr>
            <p:ph type="body" sz="quarter" idx="17"/>
          </p:nvPr>
        </p:nvSpPr>
        <p:spPr>
          <a:xfrm>
            <a:off x="723900"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6" name="Text Placeholder 6">
            <a:extLst>
              <a:ext uri="{FF2B5EF4-FFF2-40B4-BE49-F238E27FC236}">
                <a16:creationId xmlns:a16="http://schemas.microsoft.com/office/drawing/2014/main" id="{521CD8BB-641D-8A43-A1D0-28DA41504966}"/>
              </a:ext>
            </a:extLst>
          </p:cNvPr>
          <p:cNvSpPr>
            <a:spLocks noGrp="1"/>
          </p:cNvSpPr>
          <p:nvPr>
            <p:ph type="body" sz="quarter" idx="18" hasCustomPrompt="1"/>
          </p:nvPr>
        </p:nvSpPr>
        <p:spPr>
          <a:xfrm>
            <a:off x="723900"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7" name="Text Placeholder 6">
            <a:extLst>
              <a:ext uri="{FF2B5EF4-FFF2-40B4-BE49-F238E27FC236}">
                <a16:creationId xmlns:a16="http://schemas.microsoft.com/office/drawing/2014/main" id="{F032646C-B65B-9D4B-822F-AD49B0F4932B}"/>
              </a:ext>
            </a:extLst>
          </p:cNvPr>
          <p:cNvSpPr>
            <a:spLocks noGrp="1"/>
          </p:cNvSpPr>
          <p:nvPr>
            <p:ph type="body" sz="quarter" idx="23"/>
          </p:nvPr>
        </p:nvSpPr>
        <p:spPr>
          <a:xfrm>
            <a:off x="5489864"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28" name="Text Placeholder 6">
            <a:extLst>
              <a:ext uri="{FF2B5EF4-FFF2-40B4-BE49-F238E27FC236}">
                <a16:creationId xmlns:a16="http://schemas.microsoft.com/office/drawing/2014/main" id="{2B68FFBD-477E-C349-878E-496358803E0E}"/>
              </a:ext>
            </a:extLst>
          </p:cNvPr>
          <p:cNvSpPr>
            <a:spLocks noGrp="1"/>
          </p:cNvSpPr>
          <p:nvPr>
            <p:ph type="body" sz="quarter" idx="24" hasCustomPrompt="1"/>
          </p:nvPr>
        </p:nvSpPr>
        <p:spPr>
          <a:xfrm>
            <a:off x="5489864"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sp>
        <p:nvSpPr>
          <p:cNvPr id="29" name="Text Placeholder 6">
            <a:extLst>
              <a:ext uri="{FF2B5EF4-FFF2-40B4-BE49-F238E27FC236}">
                <a16:creationId xmlns:a16="http://schemas.microsoft.com/office/drawing/2014/main" id="{B5CC17AB-DA74-1F47-B5C6-54C6B7D336CB}"/>
              </a:ext>
            </a:extLst>
          </p:cNvPr>
          <p:cNvSpPr>
            <a:spLocks noGrp="1"/>
          </p:cNvSpPr>
          <p:nvPr>
            <p:ph type="body" sz="quarter" idx="25"/>
          </p:nvPr>
        </p:nvSpPr>
        <p:spPr>
          <a:xfrm>
            <a:off x="10082549" y="2627525"/>
            <a:ext cx="3457303" cy="1552590"/>
          </a:xfrm>
          <a:prstGeom prst="rect">
            <a:avLst/>
          </a:prstGeom>
        </p:spPr>
        <p:txBody>
          <a:bodyPr/>
          <a:lstStyle>
            <a:lvl1pPr marL="0" indent="0">
              <a:spcAft>
                <a:spcPts val="0"/>
              </a:spcAft>
              <a:buNone/>
              <a:defRPr sz="14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
        <p:nvSpPr>
          <p:cNvPr id="30" name="Text Placeholder 6">
            <a:extLst>
              <a:ext uri="{FF2B5EF4-FFF2-40B4-BE49-F238E27FC236}">
                <a16:creationId xmlns:a16="http://schemas.microsoft.com/office/drawing/2014/main" id="{3572F8E2-C035-B640-8F56-E2F1145F6FD8}"/>
              </a:ext>
            </a:extLst>
          </p:cNvPr>
          <p:cNvSpPr>
            <a:spLocks noGrp="1"/>
          </p:cNvSpPr>
          <p:nvPr>
            <p:ph type="body" sz="quarter" idx="26" hasCustomPrompt="1"/>
          </p:nvPr>
        </p:nvSpPr>
        <p:spPr>
          <a:xfrm>
            <a:off x="10082549" y="1676400"/>
            <a:ext cx="3441387" cy="951125"/>
          </a:xfrm>
          <a:prstGeom prst="rect">
            <a:avLst/>
          </a:prstGeom>
        </p:spPr>
        <p:txBody>
          <a:bodyPr anchor="t"/>
          <a:lstStyle>
            <a:lvl1pPr marL="0" indent="0">
              <a:lnSpc>
                <a:spcPct val="90000"/>
              </a:lnSpc>
              <a:spcBef>
                <a:spcPts val="0"/>
              </a:spcBef>
              <a:spcAft>
                <a:spcPts val="0"/>
              </a:spcAft>
              <a:buNone/>
              <a:defRPr sz="3200" b="1" i="0">
                <a:solidFill>
                  <a:schemeClr val="accent5"/>
                </a:solidFill>
                <a:latin typeface="DM Sans" charset="0"/>
                <a:ea typeface="DM Sans" charset="0"/>
                <a:cs typeface="DM Sans" charset="0"/>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dirty="0"/>
              <a:t>Header</a:t>
            </a:r>
          </a:p>
        </p:txBody>
      </p:sp>
      <p:cxnSp>
        <p:nvCxnSpPr>
          <p:cNvPr id="31" name="Straight Connector 30">
            <a:extLst>
              <a:ext uri="{FF2B5EF4-FFF2-40B4-BE49-F238E27FC236}">
                <a16:creationId xmlns:a16="http://schemas.microsoft.com/office/drawing/2014/main" id="{1DEF69B6-D616-A24C-A7D5-377834E1B179}"/>
              </a:ext>
            </a:extLst>
          </p:cNvPr>
          <p:cNvCxnSpPr>
            <a:cxnSpLocks/>
          </p:cNvCxnSpPr>
          <p:nvPr userDrawn="1"/>
        </p:nvCxnSpPr>
        <p:spPr>
          <a:xfrm>
            <a:off x="535170" y="5009073"/>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A59A0F04-4C48-5B4E-A329-0302008AA095}"/>
              </a:ext>
            </a:extLst>
          </p:cNvPr>
          <p:cNvSpPr>
            <a:spLocks noGrp="1"/>
          </p:cNvSpPr>
          <p:nvPr>
            <p:ph type="body" sz="quarter" idx="27"/>
          </p:nvPr>
        </p:nvSpPr>
        <p:spPr>
          <a:xfrm>
            <a:off x="723900" y="5485662"/>
            <a:ext cx="12839700" cy="1627926"/>
          </a:xfrm>
          <a:prstGeom prst="rect">
            <a:avLst/>
          </a:prstGeom>
        </p:spPr>
        <p:txBody>
          <a:bodyPr/>
          <a:lstStyle>
            <a:lvl1pPr marL="0" indent="0">
              <a:spcAft>
                <a:spcPts val="0"/>
              </a:spcAft>
              <a:buNone/>
              <a:defRPr sz="1600"/>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631540"/>
            <a:ext cx="1230702" cy="1447376"/>
            <a:chOff x="5871258" y="341719"/>
            <a:chExt cx="1230581" cy="1447234"/>
          </a:xfrm>
          <a:solidFill>
            <a:schemeClr val="bg2"/>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7F9AF01D-8821-F14A-AB55-83BF5AC9B978}"/>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9" name="Slide Number Placeholder 4">
            <a:extLst>
              <a:ext uri="{FF2B5EF4-FFF2-40B4-BE49-F238E27FC236}">
                <a16:creationId xmlns:a16="http://schemas.microsoft.com/office/drawing/2014/main" id="{818BDED3-297C-2248-9658-4BBF89788451}"/>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20" name="Text Placeholder 6">
            <a:extLst>
              <a:ext uri="{FF2B5EF4-FFF2-40B4-BE49-F238E27FC236}">
                <a16:creationId xmlns:a16="http://schemas.microsoft.com/office/drawing/2014/main" id="{615BFD80-E181-1445-A93D-B8E92CFC31F1}"/>
              </a:ext>
            </a:extLst>
          </p:cNvPr>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D1E4756D-AB52-E04D-A77A-2775A819A66E}"/>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0B13917C-D836-354D-B1ED-908751C31F03}"/>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5" name="Slide Number Placeholder 4">
            <a:extLst>
              <a:ext uri="{FF2B5EF4-FFF2-40B4-BE49-F238E27FC236}">
                <a16:creationId xmlns:a16="http://schemas.microsoft.com/office/drawing/2014/main" id="{32C0BF5A-E2C3-3149-9BFB-B26CAAB3CD2D}"/>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6" name="Straight Connector 15">
            <a:extLst>
              <a:ext uri="{FF2B5EF4-FFF2-40B4-BE49-F238E27FC236}">
                <a16:creationId xmlns:a16="http://schemas.microsoft.com/office/drawing/2014/main" id="{3BA55117-6BF0-CD4E-A075-D2669388AE0E}"/>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rrow 2">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30F29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B7B91F5A-2E5D-694F-8F61-8987B7DD4ED2}"/>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5" name="Slide Number Placeholder 4">
            <a:extLst>
              <a:ext uri="{FF2B5EF4-FFF2-40B4-BE49-F238E27FC236}">
                <a16:creationId xmlns:a16="http://schemas.microsoft.com/office/drawing/2014/main" id="{7A513223-0399-C342-A5ED-B8BC6527A0EF}"/>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6" name="Straight Connector 15">
            <a:extLst>
              <a:ext uri="{FF2B5EF4-FFF2-40B4-BE49-F238E27FC236}">
                <a16:creationId xmlns:a16="http://schemas.microsoft.com/office/drawing/2014/main" id="{079528DF-80D1-5043-8D56-4671ADF597E2}"/>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Ic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DF9820-9C43-D84C-87E9-CB656A2EC07C}"/>
              </a:ext>
            </a:extLst>
          </p:cNvPr>
          <p:cNvSpPr>
            <a:spLocks noGrp="1"/>
          </p:cNvSpPr>
          <p:nvPr>
            <p:ph type="title"/>
          </p:nvPr>
        </p:nvSpPr>
        <p:spPr>
          <a:xfrm>
            <a:off x="533400" y="145296"/>
            <a:ext cx="12569880"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2" name="Slide Number Placeholder 4">
            <a:extLst>
              <a:ext uri="{FF2B5EF4-FFF2-40B4-BE49-F238E27FC236}">
                <a16:creationId xmlns:a16="http://schemas.microsoft.com/office/drawing/2014/main" id="{87299368-BF5F-D44C-B282-763F36212CAE}"/>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4" name="Text Placeholder 6">
            <a:extLst>
              <a:ext uri="{FF2B5EF4-FFF2-40B4-BE49-F238E27FC236}">
                <a16:creationId xmlns:a16="http://schemas.microsoft.com/office/drawing/2014/main" id="{D645F795-4C74-B143-861A-9B2E808B4DE8}"/>
              </a:ext>
            </a:extLst>
          </p:cNvPr>
          <p:cNvSpPr>
            <a:spLocks noGrp="1"/>
          </p:cNvSpPr>
          <p:nvPr>
            <p:ph type="body" sz="quarter" idx="13"/>
          </p:nvPr>
        </p:nvSpPr>
        <p:spPr>
          <a:xfrm>
            <a:off x="2743200" y="1676400"/>
            <a:ext cx="10303566" cy="5437188"/>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4C2F4085-B5CE-CE40-B2F3-3A7570D14926}"/>
              </a:ext>
            </a:extLst>
          </p:cNvPr>
          <p:cNvCxnSpPr>
            <a:cxnSpLocks/>
          </p:cNvCxnSpPr>
          <p:nvPr userDrawn="1"/>
        </p:nvCxnSpPr>
        <p:spPr>
          <a:xfrm>
            <a:off x="535170" y="102943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6" name="Picture Placeholder 12">
            <a:extLst>
              <a:ext uri="{FF2B5EF4-FFF2-40B4-BE49-F238E27FC236}">
                <a16:creationId xmlns:a16="http://schemas.microsoft.com/office/drawing/2014/main" id="{AE97298D-8724-024F-8F75-80E60368EE1C}"/>
              </a:ext>
            </a:extLst>
          </p:cNvPr>
          <p:cNvSpPr>
            <a:spLocks noGrp="1"/>
          </p:cNvSpPr>
          <p:nvPr>
            <p:ph type="pic" sz="quarter" idx="14" hasCustomPrompt="1"/>
          </p:nvPr>
        </p:nvSpPr>
        <p:spPr>
          <a:xfrm>
            <a:off x="715783" y="1677035"/>
            <a:ext cx="1728787" cy="1728788"/>
          </a:xfrm>
        </p:spPr>
        <p:txBody>
          <a:bodyPr/>
          <a:lstStyle>
            <a:lvl1pPr marL="0" indent="0">
              <a:buNone/>
              <a:defRPr/>
            </a:lvl1pPr>
          </a:lstStyle>
          <a:p>
            <a:r>
              <a:rPr lang="en-US" dirty="0"/>
              <a:t>Insert icon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9A66BEBA-22DF-0249-AAC7-227D0480CEDA}"/>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5" name="Slide Number Placeholder 4">
            <a:extLst>
              <a:ext uri="{FF2B5EF4-FFF2-40B4-BE49-F238E27FC236}">
                <a16:creationId xmlns:a16="http://schemas.microsoft.com/office/drawing/2014/main" id="{3F126EA3-E46C-C44B-A280-C1760B5EDDBB}"/>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6" name="Straight Connector 15">
            <a:extLst>
              <a:ext uri="{FF2B5EF4-FFF2-40B4-BE49-F238E27FC236}">
                <a16:creationId xmlns:a16="http://schemas.microsoft.com/office/drawing/2014/main" id="{2ACA58A9-7FF4-754A-924D-8936356F03A9}"/>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Large Arrow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1934169"/>
            <a:ext cx="5546035" cy="1033669"/>
          </a:xfrm>
        </p:spPr>
        <p:txBody>
          <a:bodyPr anchor="b"/>
          <a:lstStyle>
            <a:lvl1pPr>
              <a:defRPr>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6539948" y="2967838"/>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A03F43B2-7ADF-8745-8AF9-7CBF6BEDDC9F}"/>
              </a:ext>
            </a:extLst>
          </p:cNvPr>
          <p:cNvSpPr txBox="1">
            <a:spLocks/>
          </p:cNvSpPr>
          <p:nvPr userDrawn="1"/>
        </p:nvSpPr>
        <p:spPr>
          <a:xfrm>
            <a:off x="533400" y="114300"/>
            <a:ext cx="13792200" cy="914400"/>
          </a:xfrm>
          <a:prstGeom prst="rect">
            <a:avLst/>
          </a:prstGeom>
        </p:spPr>
        <p:txBody>
          <a:bodyPr vert="horz" lIns="0" tIns="45720" rIns="0" bIns="45720" rtlCol="0" anchor="ctr">
            <a:noAutofit/>
          </a:bodyPr>
          <a:lstStyle>
            <a:lvl1pPr algn="l" defTabSz="1097280" rtl="0" eaLnBrk="1" latinLnBrk="0" hangingPunct="1">
              <a:lnSpc>
                <a:spcPct val="90000"/>
              </a:lnSpc>
              <a:spcBef>
                <a:spcPct val="0"/>
              </a:spcBef>
              <a:buNone/>
              <a:defRPr sz="3000" b="1" i="0" kern="1200">
                <a:solidFill>
                  <a:schemeClr val="tx1"/>
                </a:solidFill>
                <a:latin typeface="+mj-lt"/>
                <a:ea typeface="DM Sans Medium" charset="0"/>
                <a:cs typeface="DM Sans Medium" charset="0"/>
              </a:defRPr>
            </a:lvl1pPr>
          </a:lstStyle>
          <a:p>
            <a:r>
              <a:rPr lang="en-US"/>
              <a:t>Click to edit Master title style</a:t>
            </a:r>
            <a:endParaRPr lang="en-US" dirty="0"/>
          </a:p>
        </p:txBody>
      </p:sp>
      <p:sp>
        <p:nvSpPr>
          <p:cNvPr id="15" name="Slide Number Placeholder 4">
            <a:extLst>
              <a:ext uri="{FF2B5EF4-FFF2-40B4-BE49-F238E27FC236}">
                <a16:creationId xmlns:a16="http://schemas.microsoft.com/office/drawing/2014/main" id="{876D5D19-8315-6A47-8A55-81C6DBD6355B}"/>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6" name="Straight Connector 15">
            <a:extLst>
              <a:ext uri="{FF2B5EF4-FFF2-40B4-BE49-F238E27FC236}">
                <a16:creationId xmlns:a16="http://schemas.microsoft.com/office/drawing/2014/main" id="{91E640AE-C7D4-3B4A-979C-72F684F00A27}"/>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Large Arrow 2">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grpSp>
      <p:sp>
        <p:nvSpPr>
          <p:cNvPr id="14" name="Title 1">
            <a:extLst>
              <a:ext uri="{FF2B5EF4-FFF2-40B4-BE49-F238E27FC236}">
                <a16:creationId xmlns:a16="http://schemas.microsoft.com/office/drawing/2014/main" id="{8EDD348E-D1A1-EE44-B7B3-DC7EA8AAC4CC}"/>
              </a:ext>
            </a:extLst>
          </p:cNvPr>
          <p:cNvSpPr txBox="1">
            <a:spLocks/>
          </p:cNvSpPr>
          <p:nvPr userDrawn="1"/>
        </p:nvSpPr>
        <p:spPr>
          <a:xfrm>
            <a:off x="533400" y="114300"/>
            <a:ext cx="13792200" cy="914400"/>
          </a:xfrm>
          <a:prstGeom prst="rect">
            <a:avLst/>
          </a:prstGeom>
        </p:spPr>
        <p:txBody>
          <a:bodyPr vert="horz" lIns="0" tIns="45720" rIns="0" bIns="45720" rtlCol="0" anchor="ctr">
            <a:noAutofit/>
          </a:bodyPr>
          <a:lstStyle>
            <a:lvl1pPr algn="l" defTabSz="1097280" rtl="0" eaLnBrk="1" latinLnBrk="0" hangingPunct="1">
              <a:lnSpc>
                <a:spcPct val="90000"/>
              </a:lnSpc>
              <a:spcBef>
                <a:spcPct val="0"/>
              </a:spcBef>
              <a:buNone/>
              <a:defRPr sz="3000" b="1" i="0" kern="1200">
                <a:solidFill>
                  <a:schemeClr val="tx1"/>
                </a:solidFill>
                <a:latin typeface="+mj-lt"/>
                <a:ea typeface="DM Sans Medium" charset="0"/>
                <a:cs typeface="DM Sans Medium" charset="0"/>
              </a:defRPr>
            </a:lvl1pPr>
          </a:lstStyle>
          <a:p>
            <a:r>
              <a:rPr lang="en-US"/>
              <a:t>Click to edit Master title style</a:t>
            </a:r>
            <a:endParaRPr lang="en-US" dirty="0"/>
          </a:p>
        </p:txBody>
      </p:sp>
      <p:sp>
        <p:nvSpPr>
          <p:cNvPr id="15" name="Slide Number Placeholder 4">
            <a:extLst>
              <a:ext uri="{FF2B5EF4-FFF2-40B4-BE49-F238E27FC236}">
                <a16:creationId xmlns:a16="http://schemas.microsoft.com/office/drawing/2014/main" id="{5ABF7CA8-1C0F-974C-9D3C-CCB8C02339BA}"/>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6" name="Straight Connector 15">
            <a:extLst>
              <a:ext uri="{FF2B5EF4-FFF2-40B4-BE49-F238E27FC236}">
                <a16:creationId xmlns:a16="http://schemas.microsoft.com/office/drawing/2014/main" id="{AAD9080C-0DF4-804E-BF19-B7AFFAD6CAA5}"/>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0B73C40-8264-E442-9605-3F4A7A133B15}"/>
              </a:ext>
            </a:extLst>
          </p:cNvPr>
          <p:cNvSpPr>
            <a:spLocks noGrp="1"/>
          </p:cNvSpPr>
          <p:nvPr>
            <p:ph type="title"/>
          </p:nvPr>
        </p:nvSpPr>
        <p:spPr>
          <a:xfrm>
            <a:off x="6539948" y="1934169"/>
            <a:ext cx="5546035" cy="1033669"/>
          </a:xfrm>
        </p:spPr>
        <p:txBody>
          <a:bodyPr anchor="b"/>
          <a:lstStyle>
            <a:lvl1pPr>
              <a:defRPr>
                <a:solidFill>
                  <a:schemeClr val="accent5"/>
                </a:solidFill>
              </a:defRPr>
            </a:lvl1pPr>
          </a:lstStyle>
          <a:p>
            <a:r>
              <a:rPr lang="en-US"/>
              <a:t>Click to edit Master title style</a:t>
            </a:r>
            <a:endParaRPr lang="en-US" dirty="0"/>
          </a:p>
        </p:txBody>
      </p:sp>
      <p:sp>
        <p:nvSpPr>
          <p:cNvPr id="18" name="Text Placeholder 6">
            <a:extLst>
              <a:ext uri="{FF2B5EF4-FFF2-40B4-BE49-F238E27FC236}">
                <a16:creationId xmlns:a16="http://schemas.microsoft.com/office/drawing/2014/main" id="{832A2552-2CF7-FF43-810E-3F4DB895AFB1}"/>
              </a:ext>
            </a:extLst>
          </p:cNvPr>
          <p:cNvSpPr>
            <a:spLocks noGrp="1"/>
          </p:cNvSpPr>
          <p:nvPr>
            <p:ph type="body" sz="quarter" idx="13"/>
          </p:nvPr>
        </p:nvSpPr>
        <p:spPr>
          <a:xfrm>
            <a:off x="6539948" y="2967838"/>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Large Arrow 3">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5BCBF5"/>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
            <a:extLst>
              <a:ext uri="{FF2B5EF4-FFF2-40B4-BE49-F238E27FC236}">
                <a16:creationId xmlns:a16="http://schemas.microsoft.com/office/drawing/2014/main" id="{99B487A2-BA80-904B-84B4-A247B4C50905}"/>
              </a:ext>
            </a:extLst>
          </p:cNvPr>
          <p:cNvSpPr txBox="1">
            <a:spLocks/>
          </p:cNvSpPr>
          <p:nvPr userDrawn="1"/>
        </p:nvSpPr>
        <p:spPr>
          <a:xfrm>
            <a:off x="533400" y="114300"/>
            <a:ext cx="13792200" cy="914400"/>
          </a:xfrm>
          <a:prstGeom prst="rect">
            <a:avLst/>
          </a:prstGeom>
        </p:spPr>
        <p:txBody>
          <a:bodyPr vert="horz" lIns="0" tIns="45720" rIns="0" bIns="45720" rtlCol="0" anchor="ctr">
            <a:noAutofit/>
          </a:bodyPr>
          <a:lstStyle>
            <a:lvl1pPr algn="l" defTabSz="1097280" rtl="0" eaLnBrk="1" latinLnBrk="0" hangingPunct="1">
              <a:lnSpc>
                <a:spcPct val="90000"/>
              </a:lnSpc>
              <a:spcBef>
                <a:spcPct val="0"/>
              </a:spcBef>
              <a:buNone/>
              <a:defRPr sz="3000" b="1" i="0" kern="1200">
                <a:solidFill>
                  <a:schemeClr val="tx1"/>
                </a:solidFill>
                <a:latin typeface="+mj-lt"/>
                <a:ea typeface="DM Sans Medium" charset="0"/>
                <a:cs typeface="DM Sans Medium" charset="0"/>
              </a:defRPr>
            </a:lvl1pPr>
          </a:lstStyle>
          <a:p>
            <a:r>
              <a:rPr lang="en-US"/>
              <a:t>Click to edit Master title style</a:t>
            </a:r>
            <a:endParaRPr lang="en-US" dirty="0"/>
          </a:p>
        </p:txBody>
      </p:sp>
      <p:sp>
        <p:nvSpPr>
          <p:cNvPr id="15" name="Slide Number Placeholder 4">
            <a:extLst>
              <a:ext uri="{FF2B5EF4-FFF2-40B4-BE49-F238E27FC236}">
                <a16:creationId xmlns:a16="http://schemas.microsoft.com/office/drawing/2014/main" id="{AD878ADC-4DB6-7C41-8950-A164D361D120}"/>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6" name="Straight Connector 15">
            <a:extLst>
              <a:ext uri="{FF2B5EF4-FFF2-40B4-BE49-F238E27FC236}">
                <a16:creationId xmlns:a16="http://schemas.microsoft.com/office/drawing/2014/main" id="{A3C3DD7A-FAC8-E546-81F0-3FB62E3882C4}"/>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745A18D-C62B-2F43-B7B4-D283C9AA8FE7}"/>
              </a:ext>
            </a:extLst>
          </p:cNvPr>
          <p:cNvSpPr>
            <a:spLocks noGrp="1"/>
          </p:cNvSpPr>
          <p:nvPr>
            <p:ph type="title"/>
          </p:nvPr>
        </p:nvSpPr>
        <p:spPr>
          <a:xfrm>
            <a:off x="6539948" y="1934169"/>
            <a:ext cx="5546035" cy="1033669"/>
          </a:xfrm>
        </p:spPr>
        <p:txBody>
          <a:bodyPr anchor="b"/>
          <a:lstStyle>
            <a:lvl1pPr>
              <a:defRPr>
                <a:solidFill>
                  <a:schemeClr val="accent4"/>
                </a:solidFill>
              </a:defRPr>
            </a:lvl1pPr>
          </a:lstStyle>
          <a:p>
            <a:r>
              <a:rPr lang="en-US"/>
              <a:t>Click to edit Master title style</a:t>
            </a:r>
            <a:endParaRPr lang="en-US" dirty="0"/>
          </a:p>
        </p:txBody>
      </p:sp>
      <p:sp>
        <p:nvSpPr>
          <p:cNvPr id="18" name="Text Placeholder 6">
            <a:extLst>
              <a:ext uri="{FF2B5EF4-FFF2-40B4-BE49-F238E27FC236}">
                <a16:creationId xmlns:a16="http://schemas.microsoft.com/office/drawing/2014/main" id="{BC23C8BE-3492-8540-A6CE-67205D2DBA96}"/>
              </a:ext>
            </a:extLst>
          </p:cNvPr>
          <p:cNvSpPr>
            <a:spLocks noGrp="1"/>
          </p:cNvSpPr>
          <p:nvPr>
            <p:ph type="body" sz="quarter" idx="13"/>
          </p:nvPr>
        </p:nvSpPr>
        <p:spPr>
          <a:xfrm>
            <a:off x="6539948" y="2967838"/>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7AEDB95-22B8-4E48-8C1D-139BA58C4B37}"/>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27AE8AB2-F282-E14F-8812-B820290C9E81}"/>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060CAD5B-72C1-FA47-A45D-D998537CCB14}"/>
              </a:ext>
            </a:extLst>
          </p:cNvPr>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1DF38A12-1490-8E4C-84E8-807DA11C1D63}"/>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BD9D43-E8B1-524A-9ADD-379AD0E491D1}"/>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7B3F4D61-5293-784A-A56B-1CFC68ACEFAF}"/>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64A486F9-DE8A-6142-9085-1C0E72E16CBC}"/>
              </a:ext>
            </a:extLst>
          </p:cNvPr>
          <p:cNvSpPr>
            <a:spLocks noGrp="1"/>
          </p:cNvSpPr>
          <p:nvPr>
            <p:ph type="body" sz="quarter" idx="13"/>
          </p:nvPr>
        </p:nvSpPr>
        <p:spPr>
          <a:xfrm>
            <a:off x="3200400" y="1676400"/>
            <a:ext cx="10625957" cy="4823460"/>
          </a:xfrm>
          <a:prstGeom prst="rect">
            <a:avLst/>
          </a:prstGeom>
        </p:spPr>
        <p:txBody>
          <a:bodyPr/>
          <a:lstStyle>
            <a:lvl1pPr>
              <a:spcAft>
                <a:spcPts val="0"/>
              </a:spcAft>
              <a:buClr>
                <a:schemeClr val="accent5"/>
              </a:buClr>
              <a:defRPr sz="2400"/>
            </a:lvl1pPr>
            <a:lvl2pPr>
              <a:spcAft>
                <a:spcPts val="0"/>
              </a:spcAft>
              <a:buClr>
                <a:schemeClr val="accent5"/>
              </a:buClr>
              <a:defRPr/>
            </a:lvl2pPr>
            <a:lvl3pPr>
              <a:spcAft>
                <a:spcPts val="0"/>
              </a:spcAft>
              <a:buClr>
                <a:schemeClr val="accent5"/>
              </a:buClr>
              <a:defRPr/>
            </a:lvl3pPr>
            <a:lvl4pPr>
              <a:spcAft>
                <a:spcPts val="0"/>
              </a:spcAft>
              <a:buClr>
                <a:schemeClr val="accent5"/>
              </a:buClr>
              <a:defRPr/>
            </a:lvl4pPr>
            <a:lvl5pPr>
              <a:spcAft>
                <a:spcPts val="0"/>
              </a:spcAft>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C047ED64-5546-4141-8E70-5085B31A28CA}"/>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22EC44-E2DD-6946-965D-C33AAB3C190A}"/>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80869F8F-D1AD-6C4F-82FE-8FB9963D1F3D}"/>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E3A41887-2090-674D-988F-84FC9E925260}"/>
              </a:ext>
            </a:extLst>
          </p:cNvPr>
          <p:cNvSpPr>
            <a:spLocks noGrp="1"/>
          </p:cNvSpPr>
          <p:nvPr>
            <p:ph type="body" sz="quarter" idx="13"/>
          </p:nvPr>
        </p:nvSpPr>
        <p:spPr>
          <a:xfrm>
            <a:off x="3200400" y="1676400"/>
            <a:ext cx="10625957"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C8CD4C20-EC39-5D4E-8516-CACA59E00ED7}"/>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1BDD6A-86AC-5148-8975-40A86880E473}"/>
              </a:ext>
            </a:extLst>
          </p:cNvPr>
          <p:cNvSpPr>
            <a:spLocks noGrp="1"/>
          </p:cNvSpPr>
          <p:nvPr>
            <p:ph type="title"/>
          </p:nvPr>
        </p:nvSpPr>
        <p:spPr>
          <a:xfrm>
            <a:off x="533400" y="114300"/>
            <a:ext cx="13792200" cy="914400"/>
          </a:xfrm>
        </p:spPr>
        <p:txBody>
          <a:bodyPr anchor="ctr"/>
          <a:lstStyle>
            <a:lvl1pPr>
              <a:defRPr sz="3000">
                <a:latin typeface="+mj-lt"/>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D9B54546-C38B-C644-A95D-14A16AC66A7C}"/>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C201E11D-AF47-6144-84F3-0CC9554338C7}"/>
              </a:ext>
            </a:extLst>
          </p:cNvPr>
          <p:cNvSpPr>
            <a:spLocks noGrp="1"/>
          </p:cNvSpPr>
          <p:nvPr>
            <p:ph type="body" sz="quarter" idx="13"/>
          </p:nvPr>
        </p:nvSpPr>
        <p:spPr>
          <a:xfrm>
            <a:off x="3200400" y="1676400"/>
            <a:ext cx="10625957" cy="4823460"/>
          </a:xfrm>
          <a:prstGeom prst="rect">
            <a:avLst/>
          </a:prstGeom>
        </p:spPr>
        <p:txBody>
          <a:bodyPr/>
          <a:lstStyle>
            <a:lvl1pPr>
              <a:spcAft>
                <a:spcPts val="0"/>
              </a:spcAft>
              <a:buClr>
                <a:schemeClr val="accent5"/>
              </a:buClr>
              <a:defRPr sz="2400"/>
            </a:lvl1pPr>
            <a:lvl2pPr>
              <a:spcAft>
                <a:spcPts val="0"/>
              </a:spcAft>
              <a:buClr>
                <a:schemeClr val="accent5"/>
              </a:buClr>
              <a:defRPr/>
            </a:lvl2pPr>
            <a:lvl3pPr>
              <a:spcAft>
                <a:spcPts val="0"/>
              </a:spcAft>
              <a:buClr>
                <a:schemeClr val="accent5"/>
              </a:buClr>
              <a:defRPr/>
            </a:lvl3pPr>
            <a:lvl4pPr>
              <a:spcAft>
                <a:spcPts val="0"/>
              </a:spcAft>
              <a:buClr>
                <a:schemeClr val="accent5"/>
              </a:buClr>
              <a:defRPr/>
            </a:lvl4pPr>
            <a:lvl5pPr>
              <a:spcAft>
                <a:spcPts val="0"/>
              </a:spcAft>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3EB1313D-9E6B-914B-B113-532FE5D1BA6F}"/>
              </a:ext>
            </a:extLst>
          </p:cNvPr>
          <p:cNvCxnSpPr>
            <a:cxnSpLocks/>
          </p:cNvCxnSpPr>
          <p:nvPr userDrawn="1"/>
        </p:nvCxnSpPr>
        <p:spPr>
          <a:xfrm>
            <a:off x="535170" y="1028700"/>
            <a:ext cx="137904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40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hasCustomPrompt="1"/>
          </p:nvPr>
        </p:nvSpPr>
        <p:spPr>
          <a:xfrm>
            <a:off x="1" y="4657725"/>
            <a:ext cx="7315200" cy="3571875"/>
          </a:xfrm>
          <a:solidFill>
            <a:schemeClr val="bg1"/>
          </a:solidFill>
        </p:spPr>
        <p:txBody>
          <a:bodyPr/>
          <a:lstStyle>
            <a:lvl1pPr marL="0" indent="0">
              <a:buNone/>
              <a:defRPr/>
            </a:lvl1pPr>
          </a:lstStyle>
          <a:p>
            <a:r>
              <a:rPr lang="en-US" dirty="0"/>
              <a:t>Insert photo here</a:t>
            </a:r>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colorTemperature colorTemp="4744"/>
                    </a14:imgEffect>
                    <a14:imgEffect>
                      <a14:saturation sat="221000"/>
                    </a14:imgEffect>
                  </a14:imgLayer>
                </a14:imgProps>
              </a:ex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FA1183A-876C-0F42-9D3A-6659745C6F5B}"/>
              </a:ext>
            </a:extLst>
          </p:cNvPr>
          <p:cNvSpPr/>
          <p:nvPr userDrawn="1"/>
        </p:nvSpPr>
        <p:spPr>
          <a:xfrm>
            <a:off x="0" y="7444800"/>
            <a:ext cx="73008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0591EC6-192A-094E-A07D-1DBCF60FE163}"/>
              </a:ext>
            </a:extLst>
          </p:cNvPr>
          <p:cNvSpPr/>
          <p:nvPr userDrawn="1"/>
        </p:nvSpPr>
        <p:spPr>
          <a:xfrm>
            <a:off x="7315200" y="0"/>
            <a:ext cx="73152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65EF2A09-B252-7041-9CE2-09CE568F34E9}"/>
              </a:ext>
            </a:extLst>
          </p:cNvPr>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21" name="Text Placeholder 6">
            <a:extLst>
              <a:ext uri="{FF2B5EF4-FFF2-40B4-BE49-F238E27FC236}">
                <a16:creationId xmlns:a16="http://schemas.microsoft.com/office/drawing/2014/main" id="{BC92C421-D740-4F40-A670-31C13A8FA141}"/>
              </a:ext>
            </a:extLst>
          </p:cNvPr>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3">
            <a:extLst>
              <a:ext uri="{FF2B5EF4-FFF2-40B4-BE49-F238E27FC236}">
                <a16:creationId xmlns:a16="http://schemas.microsoft.com/office/drawing/2014/main" id="{A2973B5F-0006-1444-9DE7-9BBB20E852F9}"/>
              </a:ext>
            </a:extLst>
          </p:cNvPr>
          <p:cNvSpPr>
            <a:spLocks noGrp="1"/>
          </p:cNvSpPr>
          <p:nvPr>
            <p:ph type="pic" sz="quarter" idx="14" hasCustomPrompt="1"/>
          </p:nvPr>
        </p:nvSpPr>
        <p:spPr>
          <a:xfrm>
            <a:off x="4072765" y="0"/>
            <a:ext cx="3242435" cy="8229600"/>
          </a:xfrm>
        </p:spPr>
        <p:txBody>
          <a:bodyPr/>
          <a:lstStyle>
            <a:lvl1pPr marL="0" indent="0">
              <a:buNone/>
              <a:defRPr/>
            </a:lvl1pPr>
          </a:lstStyle>
          <a:p>
            <a:r>
              <a:rPr lang="en-US" dirty="0"/>
              <a:t>Insert photo here</a:t>
            </a:r>
          </a:p>
        </p:txBody>
      </p:sp>
      <p:sp>
        <p:nvSpPr>
          <p:cNvPr id="23" name="TextBox 22">
            <a:extLst>
              <a:ext uri="{FF2B5EF4-FFF2-40B4-BE49-F238E27FC236}">
                <a16:creationId xmlns:a16="http://schemas.microsoft.com/office/drawing/2014/main" id="{C077C920-415B-AC45-8DD1-8D4864A38A7D}"/>
              </a:ext>
            </a:extLst>
          </p:cNvPr>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24" name="Text Placeholder 8">
            <a:extLst>
              <a:ext uri="{FF2B5EF4-FFF2-40B4-BE49-F238E27FC236}">
                <a16:creationId xmlns:a16="http://schemas.microsoft.com/office/drawing/2014/main" id="{C8ACBC9E-D57D-EF45-BC0D-61B15EF6CE4D}"/>
              </a:ext>
            </a:extLst>
          </p:cNvPr>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25" name="Text Placeholder 8">
            <a:extLst>
              <a:ext uri="{FF2B5EF4-FFF2-40B4-BE49-F238E27FC236}">
                <a16:creationId xmlns:a16="http://schemas.microsoft.com/office/drawing/2014/main" id="{3B0C076A-F83F-5546-8303-9235D1FEC59E}"/>
              </a:ext>
            </a:extLst>
          </p:cNvPr>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26" name="Text Placeholder 8">
            <a:extLst>
              <a:ext uri="{FF2B5EF4-FFF2-40B4-BE49-F238E27FC236}">
                <a16:creationId xmlns:a16="http://schemas.microsoft.com/office/drawing/2014/main" id="{E6D09AAE-4471-F349-8710-876E44CE57D2}"/>
              </a:ext>
            </a:extLst>
          </p:cNvPr>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27" name="Text Placeholder 8">
            <a:extLst>
              <a:ext uri="{FF2B5EF4-FFF2-40B4-BE49-F238E27FC236}">
                <a16:creationId xmlns:a16="http://schemas.microsoft.com/office/drawing/2014/main" id="{E35303D2-AA97-9443-BBCC-E66E294278B5}"/>
              </a:ext>
            </a:extLst>
          </p:cNvPr>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28" name="Picture 27">
            <a:extLst>
              <a:ext uri="{FF2B5EF4-FFF2-40B4-BE49-F238E27FC236}">
                <a16:creationId xmlns:a16="http://schemas.microsoft.com/office/drawing/2014/main" id="{1F8B537B-6342-C741-827F-5B053C4C7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29" name="Picture Placeholder 16">
            <a:extLst>
              <a:ext uri="{FF2B5EF4-FFF2-40B4-BE49-F238E27FC236}">
                <a16:creationId xmlns:a16="http://schemas.microsoft.com/office/drawing/2014/main" id="{8A8DB98E-B6E2-5345-B1AA-710C90621D5B}"/>
              </a:ext>
            </a:extLst>
          </p:cNvPr>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Al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7CBC39-0782-564B-AD79-41275912A885}"/>
              </a:ext>
            </a:extLst>
          </p:cNvPr>
          <p:cNvSpPr>
            <a:spLocks noGrp="1"/>
          </p:cNvSpPr>
          <p:nvPr>
            <p:ph type="title"/>
          </p:nvPr>
        </p:nvSpPr>
        <p:spPr>
          <a:xfrm>
            <a:off x="533400" y="114300"/>
            <a:ext cx="8107528"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1" name="Slide Number Placeholder 4">
            <a:extLst>
              <a:ext uri="{FF2B5EF4-FFF2-40B4-BE49-F238E27FC236}">
                <a16:creationId xmlns:a16="http://schemas.microsoft.com/office/drawing/2014/main" id="{74D16BCF-4E11-F64A-A93C-04DEE3815F78}"/>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2" name="Text Placeholder 6">
            <a:extLst>
              <a:ext uri="{FF2B5EF4-FFF2-40B4-BE49-F238E27FC236}">
                <a16:creationId xmlns:a16="http://schemas.microsoft.com/office/drawing/2014/main" id="{FBC42B67-45BE-6849-9190-9E8626EAA2C4}"/>
              </a:ext>
            </a:extLst>
          </p:cNvPr>
          <p:cNvSpPr>
            <a:spLocks noGrp="1"/>
          </p:cNvSpPr>
          <p:nvPr>
            <p:ph type="body" sz="quarter" idx="13"/>
          </p:nvPr>
        </p:nvSpPr>
        <p:spPr>
          <a:xfrm>
            <a:off x="5802659" y="1676400"/>
            <a:ext cx="7760941" cy="544629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33EF05-DF31-8848-BACB-59F9F159ED39}"/>
              </a:ext>
            </a:extLst>
          </p:cNvPr>
          <p:cNvCxnSpPr>
            <a:cxnSpLocks/>
          </p:cNvCxnSpPr>
          <p:nvPr userDrawn="1"/>
        </p:nvCxnSpPr>
        <p:spPr>
          <a:xfrm>
            <a:off x="535170" y="1029437"/>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1A8DC6-4BBD-C140-AD64-5A804B899EF0}"/>
              </a:ext>
            </a:extLst>
          </p:cNvPr>
          <p:cNvSpPr/>
          <p:nvPr userDrawn="1"/>
        </p:nvSpPr>
        <p:spPr>
          <a:xfrm>
            <a:off x="0" y="7444800"/>
            <a:ext cx="14630400" cy="7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B2C31A7-B2BE-E94E-A833-2A7800D6E25C}"/>
              </a:ext>
            </a:extLst>
          </p:cNvPr>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10" name="Text Placeholder 6">
            <a:extLst>
              <a:ext uri="{FF2B5EF4-FFF2-40B4-BE49-F238E27FC236}">
                <a16:creationId xmlns:a16="http://schemas.microsoft.com/office/drawing/2014/main" id="{E3A20DF0-E750-D14C-B343-E341C02BB878}"/>
              </a:ext>
            </a:extLst>
          </p:cNvPr>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rgbClr val="0785F2"/>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83EF973D-D3C3-604E-B1B9-2C1971704F8C}"/>
              </a:ext>
            </a:extLst>
          </p:cNvPr>
          <p:cNvSpPr txBox="1"/>
          <p:nvPr userDrawn="1"/>
        </p:nvSpPr>
        <p:spPr>
          <a:xfrm>
            <a:off x="316509" y="324886"/>
            <a:ext cx="3311273" cy="307777"/>
          </a:xfrm>
          <a:prstGeom prst="rect">
            <a:avLst/>
          </a:prstGeom>
          <a:noFill/>
        </p:spPr>
        <p:txBody>
          <a:bodyPr wrap="square" lIns="0" rIns="0" rtlCol="0">
            <a:spAutoFit/>
          </a:bodyPr>
          <a:lstStyle/>
          <a:p>
            <a:r>
              <a:rPr lang="en-US" sz="1400" dirty="0"/>
              <a:t>CASE STUDY </a:t>
            </a:r>
            <a:r>
              <a:rPr lang="en-US" sz="1400" dirty="0">
                <a:solidFill>
                  <a:schemeClr val="bg2"/>
                </a:solidFill>
              </a:rPr>
              <a:t>(continued)</a:t>
            </a:r>
          </a:p>
        </p:txBody>
      </p:sp>
      <p:sp>
        <p:nvSpPr>
          <p:cNvPr id="13" name="Picture Placeholder 16">
            <a:extLst>
              <a:ext uri="{FF2B5EF4-FFF2-40B4-BE49-F238E27FC236}">
                <a16:creationId xmlns:a16="http://schemas.microsoft.com/office/drawing/2014/main" id="{EE01191D-22A9-C341-86C3-507DE13A8A36}"/>
              </a:ext>
            </a:extLst>
          </p:cNvPr>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
        <p:nvSpPr>
          <p:cNvPr id="14" name="Slide Number Placeholder 4">
            <a:extLst>
              <a:ext uri="{FF2B5EF4-FFF2-40B4-BE49-F238E27FC236}">
                <a16:creationId xmlns:a16="http://schemas.microsoft.com/office/drawing/2014/main" id="{CC7C986F-1D83-6C49-B94D-510E94430462}"/>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p:spPr>
        <p:txBody>
          <a:bodyPr>
            <a:normAutofit/>
          </a:bodyPr>
          <a:lstStyle>
            <a:lvl1pPr marL="0" indent="0">
              <a:buNone/>
              <a:defRPr sz="2400" baseline="0"/>
            </a:lvl1pPr>
          </a:lstStyle>
          <a:p>
            <a:r>
              <a:rPr lang="en-US" dirty="0"/>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tx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tx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tx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tx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tx1"/>
                </a:solidFill>
              </a:defRPr>
            </a:lvl1pPr>
          </a:lstStyle>
          <a:p>
            <a:pPr lvl="0"/>
            <a:r>
              <a:rPr lang="en-US" dirty="0"/>
              <a:t>Date</a:t>
            </a:r>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b="6250"/>
          <a:stretch/>
        </p:blipFill>
        <p:spPr>
          <a:xfrm flipH="1">
            <a:off x="0" y="0"/>
            <a:ext cx="14630400" cy="8229600"/>
          </a:xfrm>
          <a:prstGeom prst="rect">
            <a:avLst/>
          </a:prstGeom>
        </p:spPr>
      </p:pic>
      <p:sp>
        <p:nvSpPr>
          <p:cNvPr id="22" name="Rectangle 21">
            <a:extLst>
              <a:ext uri="{FF2B5EF4-FFF2-40B4-BE49-F238E27FC236}">
                <a16:creationId xmlns:a16="http://schemas.microsoft.com/office/drawing/2014/main" id="{11A0A7F5-1412-7E47-A021-6362E8FB550B}"/>
              </a:ext>
            </a:extLst>
          </p:cNvPr>
          <p:cNvSpPr/>
          <p:nvPr userDrawn="1"/>
        </p:nvSpPr>
        <p:spPr>
          <a:xfrm>
            <a:off x="0" y="5109882"/>
            <a:ext cx="14630400" cy="311971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23" name="Straight Connector 22">
            <a:extLst>
              <a:ext uri="{FF2B5EF4-FFF2-40B4-BE49-F238E27FC236}">
                <a16:creationId xmlns:a16="http://schemas.microsoft.com/office/drawing/2014/main" id="{009612DB-CD95-2344-9229-26B2E05F4B9B}"/>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577C2A6B-845E-034D-AE6B-3139424BD13D}"/>
              </a:ext>
            </a:extLst>
          </p:cNvPr>
          <p:cNvSpPr>
            <a:spLocks noGrp="1"/>
          </p:cNvSpPr>
          <p:nvPr>
            <p:ph type="body" sz="quarter" idx="10" hasCustomPrompt="1"/>
          </p:nvPr>
        </p:nvSpPr>
        <p:spPr>
          <a:xfrm>
            <a:off x="1697210" y="5109882"/>
            <a:ext cx="9847090" cy="866487"/>
          </a:xfrm>
          <a:prstGeom prst="rect">
            <a:avLst/>
          </a:prstGeom>
        </p:spPr>
        <p:txBody>
          <a:bodyPr lIns="0" tIns="45720" rIns="0" bIns="45720" anchor="b">
            <a:noAutofit/>
          </a:bodyPr>
          <a:lstStyle>
            <a:lvl1pPr marL="0" indent="0">
              <a:lnSpc>
                <a:spcPct val="110000"/>
              </a:lnSpc>
              <a:buFontTx/>
              <a:buNone/>
              <a:defRPr sz="2800" b="0" i="0">
                <a:solidFill>
                  <a:schemeClr val="bg1"/>
                </a:solidFill>
                <a:latin typeface="DM Sans Medium" charset="0"/>
                <a:ea typeface="DM Sans Medium" charset="0"/>
                <a:cs typeface="DM Sans Medium"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2" name="Text Placeholder 3">
            <a:extLst>
              <a:ext uri="{FF2B5EF4-FFF2-40B4-BE49-F238E27FC236}">
                <a16:creationId xmlns:a16="http://schemas.microsoft.com/office/drawing/2014/main" id="{C3B74BB4-5627-9D47-ACB0-FA29499EDA0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lnSpc>
                <a:spcPct val="110000"/>
              </a:lnSpc>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3" name="Text Placeholder 2">
            <a:extLst>
              <a:ext uri="{FF2B5EF4-FFF2-40B4-BE49-F238E27FC236}">
                <a16:creationId xmlns:a16="http://schemas.microsoft.com/office/drawing/2014/main" id="{8689173E-19A2-614B-838A-6992D777B57F}"/>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4" name="Text Placeholder 2">
            <a:extLst>
              <a:ext uri="{FF2B5EF4-FFF2-40B4-BE49-F238E27FC236}">
                <a16:creationId xmlns:a16="http://schemas.microsoft.com/office/drawing/2014/main" id="{228864AF-A465-0947-8F00-3B7F7E9D0938}"/>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41" name="Picture 40">
            <a:extLst>
              <a:ext uri="{FF2B5EF4-FFF2-40B4-BE49-F238E27FC236}">
                <a16:creationId xmlns:a16="http://schemas.microsoft.com/office/drawing/2014/main" id="{12318945-D375-D342-87F0-9EC7D4C86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pic>
        <p:nvPicPr>
          <p:cNvPr id="42" name="Picture 41">
            <a:extLst>
              <a:ext uri="{FF2B5EF4-FFF2-40B4-BE49-F238E27FC236}">
                <a16:creationId xmlns:a16="http://schemas.microsoft.com/office/drawing/2014/main" id="{E44CBB19-0800-D542-B8ED-C82C56C78E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
        <p:nvSpPr>
          <p:cNvPr id="19"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dirty="0"/>
              <a:t>Date</a:t>
            </a:r>
          </a:p>
        </p:txBody>
      </p:sp>
      <p:grpSp>
        <p:nvGrpSpPr>
          <p:cNvPr id="17" name="Group 16">
            <a:extLst>
              <a:ext uri="{FF2B5EF4-FFF2-40B4-BE49-F238E27FC236}">
                <a16:creationId xmlns:a16="http://schemas.microsoft.com/office/drawing/2014/main" id="{2F7C219F-7CB1-B544-9530-72CE953F285A}"/>
              </a:ext>
            </a:extLst>
          </p:cNvPr>
          <p:cNvGrpSpPr/>
          <p:nvPr userDrawn="1"/>
        </p:nvGrpSpPr>
        <p:grpSpPr>
          <a:xfrm>
            <a:off x="11654191" y="360010"/>
            <a:ext cx="2593465" cy="2641309"/>
            <a:chOff x="11654191" y="360010"/>
            <a:chExt cx="2593465" cy="2641309"/>
          </a:xfrm>
        </p:grpSpPr>
        <p:pic>
          <p:nvPicPr>
            <p:cNvPr id="18" name="Picture 17">
              <a:extLst>
                <a:ext uri="{FF2B5EF4-FFF2-40B4-BE49-F238E27FC236}">
                  <a16:creationId xmlns:a16="http://schemas.microsoft.com/office/drawing/2014/main" id="{6C019B8B-E3F5-4F4D-9D39-6D4325C964CD}"/>
                </a:ext>
              </a:extLst>
            </p:cNvPr>
            <p:cNvPicPr>
              <a:picLocks noChangeAspect="1"/>
            </p:cNvPicPr>
            <p:nvPr userDrawn="1"/>
          </p:nvPicPr>
          <p:blipFill>
            <a:blip r:embed="rId5">
              <a:alphaModFix amt="60000"/>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0" name="Picture 19">
              <a:extLst>
                <a:ext uri="{FF2B5EF4-FFF2-40B4-BE49-F238E27FC236}">
                  <a16:creationId xmlns:a16="http://schemas.microsoft.com/office/drawing/2014/main" id="{A5180A18-918A-804E-9CC4-5AC86326E0F2}"/>
                </a:ext>
              </a:extLst>
            </p:cNvPr>
            <p:cNvPicPr>
              <a:picLocks noChangeAspect="1"/>
            </p:cNvPicPr>
            <p:nvPr userDrawn="1"/>
          </p:nvPicPr>
          <p:blipFill>
            <a:blip r:embed="rId5">
              <a:alphaModFix amt="60000"/>
              <a:duotone>
                <a:prstClr val="black"/>
                <a:schemeClr val="tx2">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1" name="Picture 20">
              <a:extLst>
                <a:ext uri="{FF2B5EF4-FFF2-40B4-BE49-F238E27FC236}">
                  <a16:creationId xmlns:a16="http://schemas.microsoft.com/office/drawing/2014/main" id="{3638D2D3-A011-0441-800B-17A24DCD1C86}"/>
                </a:ext>
              </a:extLst>
            </p:cNvPr>
            <p:cNvPicPr>
              <a:picLocks noChangeAspect="1"/>
            </p:cNvPicPr>
            <p:nvPr userDrawn="1"/>
          </p:nvPicPr>
          <p:blipFill>
            <a:blip r:embed="rId5">
              <a:alphaModFix amt="60000"/>
              <a:duotone>
                <a:prstClr val="black"/>
                <a:schemeClr val="tx2">
                  <a:tint val="45000"/>
                  <a:satMod val="400000"/>
                </a:scheme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4" name="Picture 23">
              <a:extLst>
                <a:ext uri="{FF2B5EF4-FFF2-40B4-BE49-F238E27FC236}">
                  <a16:creationId xmlns:a16="http://schemas.microsoft.com/office/drawing/2014/main" id="{0FFB0B3F-7340-3A49-B15D-C1D062F43DEC}"/>
                </a:ext>
              </a:extLst>
            </p:cNvPr>
            <p:cNvPicPr>
              <a:picLocks noChangeAspect="1"/>
            </p:cNvPicPr>
            <p:nvPr userDrawn="1"/>
          </p:nvPicPr>
          <p:blipFill>
            <a:blip r:embed="rId5">
              <a:alphaModFix amt="60000"/>
              <a:duotone>
                <a:prstClr val="black"/>
                <a:schemeClr val="tx2">
                  <a:tint val="45000"/>
                  <a:satMod val="400000"/>
                </a:scheme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spTree>
    <p:extLst>
      <p:ext uri="{BB962C8B-B14F-4D97-AF65-F5344CB8AC3E}">
        <p14:creationId xmlns:p14="http://schemas.microsoft.com/office/powerpoint/2010/main" val="42812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DF8182-53C0-DB48-89C3-11B392CA85A9}"/>
              </a:ext>
            </a:extLst>
          </p:cNvPr>
          <p:cNvSpPr/>
          <p:nvPr userDrawn="1"/>
        </p:nvSpPr>
        <p:spPr>
          <a:xfrm>
            <a:off x="0" y="7442616"/>
            <a:ext cx="14630400" cy="78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8" r="-8"/>
          <a:stretch/>
        </p:blipFill>
        <p:spPr>
          <a:xfrm flipH="1">
            <a:off x="-546" y="0"/>
            <a:ext cx="14660126" cy="8229599"/>
          </a:xfrm>
          <a:prstGeom prst="rect">
            <a:avLst/>
          </a:prstGeom>
        </p:spPr>
      </p:pic>
      <p:sp>
        <p:nvSpPr>
          <p:cNvPr id="31" name="Rectangle 30">
            <a:extLst>
              <a:ext uri="{FF2B5EF4-FFF2-40B4-BE49-F238E27FC236}">
                <a16:creationId xmlns:a16="http://schemas.microsoft.com/office/drawing/2014/main" id="{9C03915D-6014-184E-A1D1-147D3049B55A}"/>
              </a:ext>
            </a:extLst>
          </p:cNvPr>
          <p:cNvSpPr/>
          <p:nvPr userDrawn="1"/>
        </p:nvSpPr>
        <p:spPr>
          <a:xfrm>
            <a:off x="0" y="5109882"/>
            <a:ext cx="14630400" cy="311971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cxnSp>
        <p:nvCxnSpPr>
          <p:cNvPr id="36" name="Straight Connector 35">
            <a:extLst>
              <a:ext uri="{FF2B5EF4-FFF2-40B4-BE49-F238E27FC236}">
                <a16:creationId xmlns:a16="http://schemas.microsoft.com/office/drawing/2014/main" id="{9B8BEE75-6A68-B745-8098-4F332F2558C7}"/>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5F05F6D-9A29-DC41-B492-94667F8C5338}"/>
              </a:ext>
            </a:extLst>
          </p:cNvPr>
          <p:cNvSpPr>
            <a:spLocks noGrp="1"/>
          </p:cNvSpPr>
          <p:nvPr>
            <p:ph type="body" sz="quarter" idx="10" hasCustomPrompt="1"/>
          </p:nvPr>
        </p:nvSpPr>
        <p:spPr>
          <a:xfrm>
            <a:off x="1697210" y="5109882"/>
            <a:ext cx="9847090" cy="866488"/>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0" name="Text Placeholder 3">
            <a:extLst>
              <a:ext uri="{FF2B5EF4-FFF2-40B4-BE49-F238E27FC236}">
                <a16:creationId xmlns:a16="http://schemas.microsoft.com/office/drawing/2014/main" id="{7CCD4FF5-3394-D74D-B9F0-AFBDC0F409C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41" name="Text Placeholder 2">
            <a:extLst>
              <a:ext uri="{FF2B5EF4-FFF2-40B4-BE49-F238E27FC236}">
                <a16:creationId xmlns:a16="http://schemas.microsoft.com/office/drawing/2014/main" id="{8A888F5C-DE25-5945-B121-24D4E93ACB08}"/>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2" name="Text Placeholder 2">
            <a:extLst>
              <a:ext uri="{FF2B5EF4-FFF2-40B4-BE49-F238E27FC236}">
                <a16:creationId xmlns:a16="http://schemas.microsoft.com/office/drawing/2014/main" id="{533BE53E-702E-384E-BDCB-1644DEF28BF7}"/>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2" name="Group 21"/>
          <p:cNvGrpSpPr/>
          <p:nvPr userDrawn="1"/>
        </p:nvGrpSpPr>
        <p:grpSpPr>
          <a:xfrm>
            <a:off x="11654191" y="360010"/>
            <a:ext cx="2593465" cy="2641309"/>
            <a:chOff x="11654191" y="360010"/>
            <a:chExt cx="2593465" cy="2641309"/>
          </a:xfrm>
        </p:grpSpPr>
        <p:pic>
          <p:nvPicPr>
            <p:cNvPr id="23" name="Picture 22">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4" name="Picture 23">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7" name="Picture 26">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8" name="Picture 27">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18"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hoto 4">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7AD5E0C-05D5-344F-8C68-FA1812562B2B}"/>
              </a:ext>
            </a:extLst>
          </p:cNvPr>
          <p:cNvSpPr/>
          <p:nvPr userDrawn="1"/>
        </p:nvSpPr>
        <p:spPr>
          <a:xfrm>
            <a:off x="0" y="7442616"/>
            <a:ext cx="14630400" cy="78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4A9D5C0-BFCD-5944-B8F1-3DC2BD27A1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flipH="1" flipV="1">
            <a:off x="-468" y="0"/>
            <a:ext cx="14631335" cy="8229601"/>
          </a:xfrm>
          <a:prstGeom prst="rect">
            <a:avLst/>
          </a:prstGeom>
        </p:spPr>
      </p:pic>
      <p:sp>
        <p:nvSpPr>
          <p:cNvPr id="42" name="Rectangle 41">
            <a:extLst>
              <a:ext uri="{FF2B5EF4-FFF2-40B4-BE49-F238E27FC236}">
                <a16:creationId xmlns:a16="http://schemas.microsoft.com/office/drawing/2014/main" id="{6D43CD3F-9752-B14F-9E2B-B57D3F3FABC2}"/>
              </a:ext>
            </a:extLst>
          </p:cNvPr>
          <p:cNvSpPr/>
          <p:nvPr userDrawn="1"/>
        </p:nvSpPr>
        <p:spPr>
          <a:xfrm>
            <a:off x="0" y="5109882"/>
            <a:ext cx="14630400" cy="311971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3" name="Straight Connector 42">
            <a:extLst>
              <a:ext uri="{FF2B5EF4-FFF2-40B4-BE49-F238E27FC236}">
                <a16:creationId xmlns:a16="http://schemas.microsoft.com/office/drawing/2014/main" id="{730C4E09-1F56-9446-84E1-FAB29E1E7068}"/>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904AF5-41E2-F049-B4D3-A7BDC37E1248}"/>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8F7775F-4214-A948-B0F5-05696C8B5392}"/>
              </a:ext>
            </a:extLst>
          </p:cNvPr>
          <p:cNvSpPr>
            <a:spLocks noGrp="1"/>
          </p:cNvSpPr>
          <p:nvPr>
            <p:ph type="body" sz="quarter" idx="10" hasCustomPrompt="1"/>
          </p:nvPr>
        </p:nvSpPr>
        <p:spPr>
          <a:xfrm>
            <a:off x="1697210" y="5109880"/>
            <a:ext cx="9847090" cy="866489"/>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3" name="Text Placeholder 3">
            <a:extLst>
              <a:ext uri="{FF2B5EF4-FFF2-40B4-BE49-F238E27FC236}">
                <a16:creationId xmlns:a16="http://schemas.microsoft.com/office/drawing/2014/main" id="{F7707B44-D2FA-0941-90B1-FDEE04E622B9}"/>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34" name="Text Placeholder 2">
            <a:extLst>
              <a:ext uri="{FF2B5EF4-FFF2-40B4-BE49-F238E27FC236}">
                <a16:creationId xmlns:a16="http://schemas.microsoft.com/office/drawing/2014/main" id="{B0CD705F-D434-4740-AC01-2399ECEFA39B}"/>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5" name="Text Placeholder 2">
            <a:extLst>
              <a:ext uri="{FF2B5EF4-FFF2-40B4-BE49-F238E27FC236}">
                <a16:creationId xmlns:a16="http://schemas.microsoft.com/office/drawing/2014/main" id="{AA30E962-A745-4F49-82B5-72B781E5CFC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18" name="Group 17"/>
          <p:cNvGrpSpPr/>
          <p:nvPr userDrawn="1"/>
        </p:nvGrpSpPr>
        <p:grpSpPr>
          <a:xfrm>
            <a:off x="11654191" y="360010"/>
            <a:ext cx="2593465" cy="2641310"/>
            <a:chOff x="11654191" y="360010"/>
            <a:chExt cx="2593465" cy="2641310"/>
          </a:xfrm>
        </p:grpSpPr>
        <p:pic>
          <p:nvPicPr>
            <p:cNvPr id="20" name="Picture 19">
              <a:extLst>
                <a:ext uri="{FF2B5EF4-FFF2-40B4-BE49-F238E27FC236}">
                  <a16:creationId xmlns:a16="http://schemas.microsoft.com/office/drawing/2014/main" id="{D369107D-1E21-9349-8D05-3B4DCBA37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13149010" y="360010"/>
              <a:ext cx="1098646" cy="1118755"/>
            </a:xfrm>
            <a:prstGeom prst="rect">
              <a:avLst/>
            </a:prstGeom>
          </p:spPr>
        </p:pic>
        <p:pic>
          <p:nvPicPr>
            <p:cNvPr id="21" name="Picture 20">
              <a:extLst>
                <a:ext uri="{FF2B5EF4-FFF2-40B4-BE49-F238E27FC236}">
                  <a16:creationId xmlns:a16="http://schemas.microsoft.com/office/drawing/2014/main" id="{D4126599-9480-6A41-851B-9EBDA0C87E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11654191" y="360010"/>
              <a:ext cx="1098646" cy="1118755"/>
            </a:xfrm>
            <a:prstGeom prst="rect">
              <a:avLst/>
            </a:prstGeom>
          </p:spPr>
        </p:pic>
        <p:pic>
          <p:nvPicPr>
            <p:cNvPr id="22" name="Picture 21">
              <a:extLst>
                <a:ext uri="{FF2B5EF4-FFF2-40B4-BE49-F238E27FC236}">
                  <a16:creationId xmlns:a16="http://schemas.microsoft.com/office/drawing/2014/main" id="{573BBD18-CB37-6246-89EA-FF49361470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13149010" y="1882565"/>
              <a:ext cx="1098646" cy="1118755"/>
            </a:xfrm>
            <a:prstGeom prst="rect">
              <a:avLst/>
            </a:prstGeom>
          </p:spPr>
        </p:pic>
        <p:pic>
          <p:nvPicPr>
            <p:cNvPr id="23" name="Picture 22">
              <a:extLst>
                <a:ext uri="{FF2B5EF4-FFF2-40B4-BE49-F238E27FC236}">
                  <a16:creationId xmlns:a16="http://schemas.microsoft.com/office/drawing/2014/main" id="{2F025A6F-A98F-2543-85C7-FE14ADC54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11654191" y="1882565"/>
              <a:ext cx="1098646" cy="1118755"/>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5"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24" name="Picture 23">
            <a:extLst>
              <a:ext uri="{FF2B5EF4-FFF2-40B4-BE49-F238E27FC236}">
                <a16:creationId xmlns:a16="http://schemas.microsoft.com/office/drawing/2014/main" id="{E44CBB19-0800-D542-B8ED-C82C56C78E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39235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7E5D404-874B-EC47-B6A1-DC17D4740849}"/>
              </a:ext>
            </a:extLst>
          </p:cNvPr>
          <p:cNvSpPr/>
          <p:nvPr userDrawn="1"/>
        </p:nvSpPr>
        <p:spPr>
          <a:xfrm>
            <a:off x="0" y="7442616"/>
            <a:ext cx="14630400" cy="78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7"/>
            <a:chExt cx="14173200" cy="5028824"/>
          </a:xfrm>
          <a:solidFill>
            <a:schemeClr val="accent6"/>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208"/>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7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43"/>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93"/>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6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56"/>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708"/>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31"/>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9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41"/>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9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23"/>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96"/>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58"/>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28"/>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80"/>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52"/>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42"/>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93"/>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8"/>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7"/>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91"/>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7"/>
          </a:xfrm>
          <a:prstGeom prst="rect">
            <a:avLst/>
          </a:prstGeom>
        </p:spPr>
      </p:pic>
      <p:pic>
        <p:nvPicPr>
          <p:cNvPr id="49" name="Picture 48">
            <a:extLst>
              <a:ext uri="{FF2B5EF4-FFF2-40B4-BE49-F238E27FC236}">
                <a16:creationId xmlns:a16="http://schemas.microsoft.com/office/drawing/2014/main" id="{263F22D2-54C4-5D44-B228-5595E73B3258}"/>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13164457" y="6910742"/>
            <a:ext cx="894441" cy="723482"/>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tx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5" name="Text Placeholder 2">
            <a:extLst>
              <a:ext uri="{FF2B5EF4-FFF2-40B4-BE49-F238E27FC236}">
                <a16:creationId xmlns:a16="http://schemas.microsoft.com/office/drawing/2014/main" id="{C4597B7E-5724-6D41-9D3E-83EC79C47569}"/>
              </a:ext>
            </a:extLst>
          </p:cNvPr>
          <p:cNvSpPr>
            <a:spLocks noGrp="1"/>
          </p:cNvSpPr>
          <p:nvPr>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tx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6"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tx1"/>
                </a:solidFill>
              </a:defRPr>
            </a:lvl1pPr>
          </a:lstStyle>
          <a:p>
            <a:pPr lvl="0"/>
            <a:r>
              <a:rPr lang="en-US" dirty="0"/>
              <a:t>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rrow 2">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AF14A49-DFEC-0F43-ADDD-CD7E3105389B}"/>
              </a:ext>
            </a:extLst>
          </p:cNvPr>
          <p:cNvSpPr/>
          <p:nvPr userDrawn="1"/>
        </p:nvSpPr>
        <p:spPr>
          <a:xfrm>
            <a:off x="0" y="5358984"/>
            <a:ext cx="14630400" cy="2870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494159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rrow 3">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7FCBDF9-6D98-B345-BA39-15F276450B3E}"/>
              </a:ext>
            </a:extLst>
          </p:cNvPr>
          <p:cNvSpPr/>
          <p:nvPr userDrawn="1"/>
        </p:nvSpPr>
        <p:spPr>
          <a:xfrm>
            <a:off x="0" y="5358984"/>
            <a:ext cx="14630400" cy="2870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1484199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rrow 4">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DFF0C0C-555B-0242-9635-2C971447C464}"/>
              </a:ext>
            </a:extLst>
          </p:cNvPr>
          <p:cNvSpPr/>
          <p:nvPr userDrawn="1"/>
        </p:nvSpPr>
        <p:spPr>
          <a:xfrm>
            <a:off x="0" y="5358984"/>
            <a:ext cx="14630400" cy="2870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2767196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rrow 5">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DF6892-A7BC-D44A-A402-9914D0D50A2C}"/>
              </a:ext>
            </a:extLst>
          </p:cNvPr>
          <p:cNvSpPr/>
          <p:nvPr userDrawn="1"/>
        </p:nvSpPr>
        <p:spPr>
          <a:xfrm>
            <a:off x="0" y="5358984"/>
            <a:ext cx="14630400" cy="2870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746092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Bullets Al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152C09-345A-5842-B7E2-AF0966D16B37}"/>
              </a:ext>
            </a:extLst>
          </p:cNvPr>
          <p:cNvSpPr>
            <a:spLocks noGrp="1"/>
          </p:cNvSpPr>
          <p:nvPr>
            <p:ph type="title"/>
          </p:nvPr>
        </p:nvSpPr>
        <p:spPr>
          <a:xfrm>
            <a:off x="533400" y="114300"/>
            <a:ext cx="11902632" cy="914400"/>
          </a:xfrm>
        </p:spPr>
        <p:txBody>
          <a:bodyPr anchor="ctr"/>
          <a:lstStyle>
            <a:lvl1pPr>
              <a:defRPr sz="3000" b="1" i="0">
                <a:latin typeface="DM Sans" pitchFamily="2" charset="77"/>
              </a:defRPr>
            </a:lvl1pPr>
          </a:lstStyle>
          <a:p>
            <a:r>
              <a:rPr lang="en-US"/>
              <a:t>Click to edit Master title style</a:t>
            </a:r>
            <a:endParaRPr lang="en-US" dirty="0"/>
          </a:p>
        </p:txBody>
      </p:sp>
      <p:sp>
        <p:nvSpPr>
          <p:cNvPr id="12" name="Slide Number Placeholder 4">
            <a:extLst>
              <a:ext uri="{FF2B5EF4-FFF2-40B4-BE49-F238E27FC236}">
                <a16:creationId xmlns:a16="http://schemas.microsoft.com/office/drawing/2014/main" id="{CF3541C0-6DE4-5542-9619-619505380854}"/>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3" name="Text Placeholder 6">
            <a:extLst>
              <a:ext uri="{FF2B5EF4-FFF2-40B4-BE49-F238E27FC236}">
                <a16:creationId xmlns:a16="http://schemas.microsoft.com/office/drawing/2014/main" id="{DDF6D88F-53BE-C245-9AEF-FE3B999678B9}"/>
              </a:ext>
            </a:extLst>
          </p:cNvPr>
          <p:cNvSpPr>
            <a:spLocks noGrp="1"/>
          </p:cNvSpPr>
          <p:nvPr>
            <p:ph type="body" sz="quarter" idx="13"/>
          </p:nvPr>
        </p:nvSpPr>
        <p:spPr>
          <a:xfrm>
            <a:off x="723900" y="1676399"/>
            <a:ext cx="5552914" cy="5437189"/>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78A00942-7275-2E49-BD21-209D0B7961F4}"/>
              </a:ext>
            </a:extLst>
          </p:cNvPr>
          <p:cNvCxnSpPr>
            <a:cxnSpLocks/>
          </p:cNvCxnSpPr>
          <p:nvPr userDrawn="1"/>
        </p:nvCxnSpPr>
        <p:spPr>
          <a:xfrm>
            <a:off x="535170" y="101359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Picture Placeholder 9">
            <a:extLst>
              <a:ext uri="{FF2B5EF4-FFF2-40B4-BE49-F238E27FC236}">
                <a16:creationId xmlns:a16="http://schemas.microsoft.com/office/drawing/2014/main" id="{BE0BA617-19C0-B445-A867-BDF13910E5A2}"/>
              </a:ext>
            </a:extLst>
          </p:cNvPr>
          <p:cNvSpPr>
            <a:spLocks noGrp="1"/>
          </p:cNvSpPr>
          <p:nvPr>
            <p:ph type="pic" sz="quarter" idx="14"/>
          </p:nvPr>
        </p:nvSpPr>
        <p:spPr>
          <a:xfrm>
            <a:off x="7315200" y="1676400"/>
            <a:ext cx="6248400" cy="5437187"/>
          </a:xfrm>
        </p:spPr>
        <p:txBody>
          <a:bodyPr/>
          <a:lstStyle/>
          <a:p>
            <a:r>
              <a:rPr lang="en-US"/>
              <a:t>Click icon to add picture</a:t>
            </a:r>
          </a:p>
        </p:txBody>
      </p:sp>
    </p:spTree>
    <p:extLst>
      <p:ext uri="{BB962C8B-B14F-4D97-AF65-F5344CB8AC3E}">
        <p14:creationId xmlns:p14="http://schemas.microsoft.com/office/powerpoint/2010/main" val="13731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rrow 7">
    <p:bg>
      <p:bgRef idx="1001">
        <a:schemeClr val="bg2"/>
      </p:bgRef>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977CEF4-3F8D-B445-A0E7-CDC8DA68EB33}"/>
              </a:ext>
            </a:extLst>
          </p:cNvPr>
          <p:cNvSpPr/>
          <p:nvPr userDrawn="1"/>
        </p:nvSpPr>
        <p:spPr>
          <a:xfrm>
            <a:off x="0" y="5358984"/>
            <a:ext cx="14630400" cy="28706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79208" cy="6071616"/>
          </a:xfrm>
        </p:spPr>
        <p:txBody>
          <a:bodyPr anchor="ctr"/>
          <a:lstStyle>
            <a:lvl1pPr>
              <a:defRPr sz="3600" b="0" i="0">
                <a:solidFill>
                  <a:schemeClr val="tx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tx2">
              <a:alpha val="69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92462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Break Quot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Slide Number Placeholder 4">
            <a:extLst>
              <a:ext uri="{FF2B5EF4-FFF2-40B4-BE49-F238E27FC236}">
                <a16:creationId xmlns:a16="http://schemas.microsoft.com/office/drawing/2014/main" id="{0C2AB05A-99E9-1544-BE9C-B9BB8E273B9B}"/>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extLst>
      <p:ext uri="{BB962C8B-B14F-4D97-AF65-F5344CB8AC3E}">
        <p14:creationId xmlns:p14="http://schemas.microsoft.com/office/powerpoint/2010/main" val="1032602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reak 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9" name="Slide Number Placeholder 4">
            <a:extLst>
              <a:ext uri="{FF2B5EF4-FFF2-40B4-BE49-F238E27FC236}">
                <a16:creationId xmlns:a16="http://schemas.microsoft.com/office/drawing/2014/main" id="{5C40896C-8A3B-EF4E-A997-C434C085063C}"/>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reak 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Slide Number Placeholder 4">
            <a:extLst>
              <a:ext uri="{FF2B5EF4-FFF2-40B4-BE49-F238E27FC236}">
                <a16:creationId xmlns:a16="http://schemas.microsoft.com/office/drawing/2014/main" id="{B0FB53EC-F868-4F48-91DC-67C3374CF5A7}"/>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Break 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 name="Slide Number Placeholder 7"/>
          <p:cNvSpPr>
            <a:spLocks noGrp="1"/>
          </p:cNvSpPr>
          <p:nvPr>
            <p:ph type="sldNum" sz="quarter" idx="12"/>
          </p:nvPr>
        </p:nvSpPr>
        <p:spPr>
          <a:xfrm>
            <a:off x="11386167" y="7619393"/>
            <a:ext cx="2893423" cy="438150"/>
          </a:xfrm>
          <a:prstGeom prst="rect">
            <a:avLst/>
          </a:prstGeom>
        </p:spPr>
        <p:txBody>
          <a:body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2867905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Break Quot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Slide Number Placeholder 4">
            <a:extLst>
              <a:ext uri="{FF2B5EF4-FFF2-40B4-BE49-F238E27FC236}">
                <a16:creationId xmlns:a16="http://schemas.microsoft.com/office/drawing/2014/main" id="{1A6A0D48-42F3-EF4C-BB19-7C0A1254F797}"/>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Break Quot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p:nvPr>
        </p:nvSpPr>
        <p:spPr>
          <a:xfrm>
            <a:off x="4593194" y="1714500"/>
            <a:ext cx="5008005" cy="5086350"/>
          </a:xfrm>
        </p:spPr>
        <p:txBody>
          <a:bodyPr anchor="ctr"/>
          <a:lstStyle>
            <a:lvl1pPr>
              <a:defRPr sz="3600" b="0" i="0">
                <a:solidFill>
                  <a:schemeClr val="tx1"/>
                </a:solidFill>
                <a:latin typeface="DM Sans Medium" pitchFamily="2" charset="77"/>
              </a:defRPr>
            </a:lvl1pPr>
          </a:lstStyle>
          <a:p>
            <a:r>
              <a:rPr lang="en-US"/>
              <a:t>Click to edit Master title style</a:t>
            </a:r>
            <a:endParaRPr lang="en-US" dirty="0"/>
          </a:p>
        </p:txBody>
      </p:sp>
      <p:sp>
        <p:nvSpPr>
          <p:cNvPr id="4" name="L-Shape 3">
            <a:extLst>
              <a:ext uri="{FF2B5EF4-FFF2-40B4-BE49-F238E27FC236}">
                <a16:creationId xmlns:a16="http://schemas.microsoft.com/office/drawing/2014/main" id="{822F0A5E-64B0-7F4E-9BCA-CB63C0F6FD52}"/>
              </a:ext>
            </a:extLst>
          </p:cNvPr>
          <p:cNvSpPr/>
          <p:nvPr userDrawn="1"/>
        </p:nvSpPr>
        <p:spPr>
          <a:xfrm rot="13500000">
            <a:off x="992607" y="3030958"/>
            <a:ext cx="2496869" cy="2496869"/>
          </a:xfrm>
          <a:prstGeom prst="corner">
            <a:avLst>
              <a:gd name="adj1" fmla="val 20121"/>
              <a:gd name="adj2" fmla="val 202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Slide Number Placeholder 4">
            <a:extLst>
              <a:ext uri="{FF2B5EF4-FFF2-40B4-BE49-F238E27FC236}">
                <a16:creationId xmlns:a16="http://schemas.microsoft.com/office/drawing/2014/main" id="{5B5D4AAC-3B79-9748-93B1-D366D2DB80C6}"/>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ient Logos Slide">
    <p:bg>
      <p:bgRef idx="1001">
        <a:schemeClr val="bg1"/>
      </p:bgRef>
    </p:bg>
    <p:spTree>
      <p:nvGrpSpPr>
        <p:cNvPr id="1" name=""/>
        <p:cNvGrpSpPr/>
        <p:nvPr/>
      </p:nvGrpSpPr>
      <p:grpSpPr>
        <a:xfrm>
          <a:off x="0" y="0"/>
          <a:ext cx="0" cy="0"/>
          <a:chOff x="0" y="0"/>
          <a:chExt cx="0" cy="0"/>
        </a:xfrm>
      </p:grpSpPr>
      <p:sp>
        <p:nvSpPr>
          <p:cNvPr id="64" name="Picture Placeholder 68">
            <a:extLst>
              <a:ext uri="{FF2B5EF4-FFF2-40B4-BE49-F238E27FC236}">
                <a16:creationId xmlns:a16="http://schemas.microsoft.com/office/drawing/2014/main" id="{F8E7BBBE-25A1-5041-A8BA-E1C14832970C}"/>
              </a:ext>
            </a:extLst>
          </p:cNvPr>
          <p:cNvSpPr>
            <a:spLocks noGrp="1"/>
          </p:cNvSpPr>
          <p:nvPr>
            <p:ph type="pic" sz="quarter" idx="11" hasCustomPrompt="1"/>
          </p:nvPr>
        </p:nvSpPr>
        <p:spPr>
          <a:xfrm>
            <a:off x="525037" y="1822532"/>
            <a:ext cx="2179287" cy="568399"/>
          </a:xfrm>
          <a:prstGeom prst="rect">
            <a:avLst/>
          </a:prstGeom>
        </p:spPr>
        <p:txBody>
          <a:bodyPr lIns="0" tIns="0" rIns="0" bIns="0" anchor="ctr">
            <a:noAutofit/>
          </a:bodyPr>
          <a:lstStyle>
            <a:lvl1pPr marL="0" indent="0" algn="r">
              <a:lnSpc>
                <a:spcPct val="100000"/>
              </a:lnSpc>
              <a:spcBef>
                <a:spcPts val="6000"/>
              </a:spcBef>
              <a:buFontTx/>
              <a:buNone/>
              <a:defRPr sz="2000" b="0" i="0">
                <a:latin typeface="DM Sans Medium" pitchFamily="2" charset="77"/>
              </a:defRPr>
            </a:lvl1pPr>
          </a:lstStyle>
          <a:p>
            <a:pPr algn="r"/>
            <a:r>
              <a:rPr lang="en-US" sz="2000" b="1" dirty="0">
                <a:latin typeface="DM Sans" pitchFamily="2" charset="77"/>
              </a:rPr>
              <a:t>Commercial</a:t>
            </a:r>
          </a:p>
        </p:txBody>
      </p:sp>
      <p:cxnSp>
        <p:nvCxnSpPr>
          <p:cNvPr id="65" name="Straight Connector 64">
            <a:extLst>
              <a:ext uri="{FF2B5EF4-FFF2-40B4-BE49-F238E27FC236}">
                <a16:creationId xmlns:a16="http://schemas.microsoft.com/office/drawing/2014/main" id="{93F3311E-B042-7049-BFD2-4879839E72AE}"/>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66" name="Text Placeholder 3">
            <a:extLst>
              <a:ext uri="{FF2B5EF4-FFF2-40B4-BE49-F238E27FC236}">
                <a16:creationId xmlns:a16="http://schemas.microsoft.com/office/drawing/2014/main" id="{A7C11104-FCF7-5641-B84C-64F30650CEEC}"/>
              </a:ext>
            </a:extLst>
          </p:cNvPr>
          <p:cNvSpPr>
            <a:spLocks noGrp="1"/>
          </p:cNvSpPr>
          <p:nvPr>
            <p:ph type="body" sz="quarter" idx="10" hasCustomPrompt="1"/>
          </p:nvPr>
        </p:nvSpPr>
        <p:spPr>
          <a:xfrm>
            <a:off x="533400" y="114300"/>
            <a:ext cx="13030200" cy="914400"/>
          </a:xfrm>
          <a:prstGeom prst="rect">
            <a:avLst/>
          </a:prstGeom>
        </p:spPr>
        <p:txBody>
          <a:bodyPr anchor="ctr">
            <a:noAutofit/>
          </a:bodyPr>
          <a:lstStyle>
            <a:lvl1pPr marL="0" indent="0">
              <a:buFontTx/>
              <a:buNone/>
              <a:defRPr sz="28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logos slide</a:t>
            </a:r>
          </a:p>
        </p:txBody>
      </p:sp>
      <p:sp>
        <p:nvSpPr>
          <p:cNvPr id="67" name="Picture Placeholder 70">
            <a:extLst>
              <a:ext uri="{FF2B5EF4-FFF2-40B4-BE49-F238E27FC236}">
                <a16:creationId xmlns:a16="http://schemas.microsoft.com/office/drawing/2014/main" id="{C908904E-BD2A-2B40-9A4E-7703504A45B3}"/>
              </a:ext>
            </a:extLst>
          </p:cNvPr>
          <p:cNvSpPr>
            <a:spLocks noGrp="1"/>
          </p:cNvSpPr>
          <p:nvPr>
            <p:ph type="pic" sz="quarter" idx="12" hasCustomPrompt="1"/>
          </p:nvPr>
        </p:nvSpPr>
        <p:spPr>
          <a:xfrm>
            <a:off x="307858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68" name="Picture Placeholder 70">
            <a:extLst>
              <a:ext uri="{FF2B5EF4-FFF2-40B4-BE49-F238E27FC236}">
                <a16:creationId xmlns:a16="http://schemas.microsoft.com/office/drawing/2014/main" id="{770E1C87-7BC5-3A4D-BB14-6138064E7CF4}"/>
              </a:ext>
            </a:extLst>
          </p:cNvPr>
          <p:cNvSpPr>
            <a:spLocks noGrp="1"/>
          </p:cNvSpPr>
          <p:nvPr>
            <p:ph type="pic" sz="quarter" idx="13" hasCustomPrompt="1"/>
          </p:nvPr>
        </p:nvSpPr>
        <p:spPr>
          <a:xfrm>
            <a:off x="427455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0" name="Picture Placeholder 70">
            <a:extLst>
              <a:ext uri="{FF2B5EF4-FFF2-40B4-BE49-F238E27FC236}">
                <a16:creationId xmlns:a16="http://schemas.microsoft.com/office/drawing/2014/main" id="{686BF48F-BD34-DE46-8ACC-9977DC9A80E2}"/>
              </a:ext>
            </a:extLst>
          </p:cNvPr>
          <p:cNvSpPr>
            <a:spLocks noGrp="1"/>
          </p:cNvSpPr>
          <p:nvPr>
            <p:ph type="pic" sz="quarter" idx="14" hasCustomPrompt="1"/>
          </p:nvPr>
        </p:nvSpPr>
        <p:spPr>
          <a:xfrm>
            <a:off x="547052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71" name="Picture Placeholder 70">
            <a:extLst>
              <a:ext uri="{FF2B5EF4-FFF2-40B4-BE49-F238E27FC236}">
                <a16:creationId xmlns:a16="http://schemas.microsoft.com/office/drawing/2014/main" id="{4AA61EA9-9F50-E445-87C5-2D8B8FE6A148}"/>
              </a:ext>
            </a:extLst>
          </p:cNvPr>
          <p:cNvSpPr>
            <a:spLocks noGrp="1"/>
          </p:cNvSpPr>
          <p:nvPr>
            <p:ph type="pic" sz="quarter" idx="15" hasCustomPrompt="1"/>
          </p:nvPr>
        </p:nvSpPr>
        <p:spPr>
          <a:xfrm>
            <a:off x="666650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6" name="Picture Placeholder 70">
            <a:extLst>
              <a:ext uri="{FF2B5EF4-FFF2-40B4-BE49-F238E27FC236}">
                <a16:creationId xmlns:a16="http://schemas.microsoft.com/office/drawing/2014/main" id="{EC0C3F30-5F6B-6D48-B35B-44D19A7C13BD}"/>
              </a:ext>
            </a:extLst>
          </p:cNvPr>
          <p:cNvSpPr>
            <a:spLocks noGrp="1"/>
          </p:cNvSpPr>
          <p:nvPr>
            <p:ph type="pic" sz="quarter" idx="16" hasCustomPrompt="1"/>
          </p:nvPr>
        </p:nvSpPr>
        <p:spPr>
          <a:xfrm>
            <a:off x="7862476"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7" name="Picture Placeholder 70">
            <a:extLst>
              <a:ext uri="{FF2B5EF4-FFF2-40B4-BE49-F238E27FC236}">
                <a16:creationId xmlns:a16="http://schemas.microsoft.com/office/drawing/2014/main" id="{EFED9AAC-5D58-F048-8499-F53EA952E582}"/>
              </a:ext>
            </a:extLst>
          </p:cNvPr>
          <p:cNvSpPr>
            <a:spLocks noGrp="1"/>
          </p:cNvSpPr>
          <p:nvPr>
            <p:ph type="pic" sz="quarter" idx="17" hasCustomPrompt="1"/>
          </p:nvPr>
        </p:nvSpPr>
        <p:spPr>
          <a:xfrm>
            <a:off x="9058450"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8" name="Picture Placeholder 70">
            <a:extLst>
              <a:ext uri="{FF2B5EF4-FFF2-40B4-BE49-F238E27FC236}">
                <a16:creationId xmlns:a16="http://schemas.microsoft.com/office/drawing/2014/main" id="{85EE5822-9357-6D40-AFEB-3F60BE88B344}"/>
              </a:ext>
            </a:extLst>
          </p:cNvPr>
          <p:cNvSpPr>
            <a:spLocks noGrp="1"/>
          </p:cNvSpPr>
          <p:nvPr>
            <p:ph type="pic" sz="quarter" idx="18" hasCustomPrompt="1"/>
          </p:nvPr>
        </p:nvSpPr>
        <p:spPr>
          <a:xfrm>
            <a:off x="10254424"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29" name="Picture Placeholder 70">
            <a:extLst>
              <a:ext uri="{FF2B5EF4-FFF2-40B4-BE49-F238E27FC236}">
                <a16:creationId xmlns:a16="http://schemas.microsoft.com/office/drawing/2014/main" id="{665B00FE-C161-2046-B95A-3BEF502C715C}"/>
              </a:ext>
            </a:extLst>
          </p:cNvPr>
          <p:cNvSpPr>
            <a:spLocks noGrp="1"/>
          </p:cNvSpPr>
          <p:nvPr>
            <p:ph type="pic" sz="quarter" idx="19" hasCustomPrompt="1"/>
          </p:nvPr>
        </p:nvSpPr>
        <p:spPr>
          <a:xfrm>
            <a:off x="11450398"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0" name="Picture Placeholder 70">
            <a:extLst>
              <a:ext uri="{FF2B5EF4-FFF2-40B4-BE49-F238E27FC236}">
                <a16:creationId xmlns:a16="http://schemas.microsoft.com/office/drawing/2014/main" id="{F6564DB5-B5D3-AE45-8696-326EF154510A}"/>
              </a:ext>
            </a:extLst>
          </p:cNvPr>
          <p:cNvSpPr>
            <a:spLocks noGrp="1"/>
          </p:cNvSpPr>
          <p:nvPr>
            <p:ph type="pic" sz="quarter" idx="20" hasCustomPrompt="1"/>
          </p:nvPr>
        </p:nvSpPr>
        <p:spPr>
          <a:xfrm>
            <a:off x="12646372" y="1676400"/>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1" name="Picture Placeholder 70">
            <a:extLst>
              <a:ext uri="{FF2B5EF4-FFF2-40B4-BE49-F238E27FC236}">
                <a16:creationId xmlns:a16="http://schemas.microsoft.com/office/drawing/2014/main" id="{85CCDF08-2569-1A4F-825D-A949A97F44F5}"/>
              </a:ext>
            </a:extLst>
          </p:cNvPr>
          <p:cNvSpPr>
            <a:spLocks noGrp="1"/>
          </p:cNvSpPr>
          <p:nvPr>
            <p:ph type="pic" sz="quarter" idx="21" hasCustomPrompt="1"/>
          </p:nvPr>
        </p:nvSpPr>
        <p:spPr>
          <a:xfrm>
            <a:off x="307858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2" name="Picture Placeholder 70">
            <a:extLst>
              <a:ext uri="{FF2B5EF4-FFF2-40B4-BE49-F238E27FC236}">
                <a16:creationId xmlns:a16="http://schemas.microsoft.com/office/drawing/2014/main" id="{F85FAE11-200B-0646-844F-A2CF10021501}"/>
              </a:ext>
            </a:extLst>
          </p:cNvPr>
          <p:cNvSpPr>
            <a:spLocks noGrp="1"/>
          </p:cNvSpPr>
          <p:nvPr>
            <p:ph type="pic" sz="quarter" idx="22" hasCustomPrompt="1"/>
          </p:nvPr>
        </p:nvSpPr>
        <p:spPr>
          <a:xfrm>
            <a:off x="427455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3" name="Picture Placeholder 70">
            <a:extLst>
              <a:ext uri="{FF2B5EF4-FFF2-40B4-BE49-F238E27FC236}">
                <a16:creationId xmlns:a16="http://schemas.microsoft.com/office/drawing/2014/main" id="{DC049A67-67E4-A643-94DC-585524457ADC}"/>
              </a:ext>
            </a:extLst>
          </p:cNvPr>
          <p:cNvSpPr>
            <a:spLocks noGrp="1"/>
          </p:cNvSpPr>
          <p:nvPr>
            <p:ph type="pic" sz="quarter" idx="23" hasCustomPrompt="1"/>
          </p:nvPr>
        </p:nvSpPr>
        <p:spPr>
          <a:xfrm>
            <a:off x="547052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4" name="Picture Placeholder 70">
            <a:extLst>
              <a:ext uri="{FF2B5EF4-FFF2-40B4-BE49-F238E27FC236}">
                <a16:creationId xmlns:a16="http://schemas.microsoft.com/office/drawing/2014/main" id="{8DB95E0E-EFB1-7F49-8840-08B4A420B47F}"/>
              </a:ext>
            </a:extLst>
          </p:cNvPr>
          <p:cNvSpPr>
            <a:spLocks noGrp="1"/>
          </p:cNvSpPr>
          <p:nvPr>
            <p:ph type="pic" sz="quarter" idx="24" hasCustomPrompt="1"/>
          </p:nvPr>
        </p:nvSpPr>
        <p:spPr>
          <a:xfrm>
            <a:off x="666650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5" name="Picture Placeholder 70">
            <a:extLst>
              <a:ext uri="{FF2B5EF4-FFF2-40B4-BE49-F238E27FC236}">
                <a16:creationId xmlns:a16="http://schemas.microsoft.com/office/drawing/2014/main" id="{B334D913-0CD2-9E41-97C4-C33C8060FEF0}"/>
              </a:ext>
            </a:extLst>
          </p:cNvPr>
          <p:cNvSpPr>
            <a:spLocks noGrp="1"/>
          </p:cNvSpPr>
          <p:nvPr>
            <p:ph type="pic" sz="quarter" idx="25" hasCustomPrompt="1"/>
          </p:nvPr>
        </p:nvSpPr>
        <p:spPr>
          <a:xfrm>
            <a:off x="7862476"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6" name="Picture Placeholder 70">
            <a:extLst>
              <a:ext uri="{FF2B5EF4-FFF2-40B4-BE49-F238E27FC236}">
                <a16:creationId xmlns:a16="http://schemas.microsoft.com/office/drawing/2014/main" id="{2A8A88EF-7204-1A49-BCF4-DC0036075259}"/>
              </a:ext>
            </a:extLst>
          </p:cNvPr>
          <p:cNvSpPr>
            <a:spLocks noGrp="1"/>
          </p:cNvSpPr>
          <p:nvPr>
            <p:ph type="pic" sz="quarter" idx="26" hasCustomPrompt="1"/>
          </p:nvPr>
        </p:nvSpPr>
        <p:spPr>
          <a:xfrm>
            <a:off x="9058450"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7" name="Picture Placeholder 70">
            <a:extLst>
              <a:ext uri="{FF2B5EF4-FFF2-40B4-BE49-F238E27FC236}">
                <a16:creationId xmlns:a16="http://schemas.microsoft.com/office/drawing/2014/main" id="{6A8E97D3-60DE-504A-963D-FDE32A5F161B}"/>
              </a:ext>
            </a:extLst>
          </p:cNvPr>
          <p:cNvSpPr>
            <a:spLocks noGrp="1"/>
          </p:cNvSpPr>
          <p:nvPr>
            <p:ph type="pic" sz="quarter" idx="27" hasCustomPrompt="1"/>
          </p:nvPr>
        </p:nvSpPr>
        <p:spPr>
          <a:xfrm>
            <a:off x="10254424"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8" name="Picture Placeholder 70">
            <a:extLst>
              <a:ext uri="{FF2B5EF4-FFF2-40B4-BE49-F238E27FC236}">
                <a16:creationId xmlns:a16="http://schemas.microsoft.com/office/drawing/2014/main" id="{7E10300B-6DEF-CF47-9CA4-331928713EAC}"/>
              </a:ext>
            </a:extLst>
          </p:cNvPr>
          <p:cNvSpPr>
            <a:spLocks noGrp="1"/>
          </p:cNvSpPr>
          <p:nvPr>
            <p:ph type="pic" sz="quarter" idx="28" hasCustomPrompt="1"/>
          </p:nvPr>
        </p:nvSpPr>
        <p:spPr>
          <a:xfrm>
            <a:off x="11450398"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39" name="Picture Placeholder 70">
            <a:extLst>
              <a:ext uri="{FF2B5EF4-FFF2-40B4-BE49-F238E27FC236}">
                <a16:creationId xmlns:a16="http://schemas.microsoft.com/office/drawing/2014/main" id="{8E4C648B-3972-0946-B808-2AF1CDB3E40C}"/>
              </a:ext>
            </a:extLst>
          </p:cNvPr>
          <p:cNvSpPr>
            <a:spLocks noGrp="1"/>
          </p:cNvSpPr>
          <p:nvPr>
            <p:ph type="pic" sz="quarter" idx="29" hasCustomPrompt="1"/>
          </p:nvPr>
        </p:nvSpPr>
        <p:spPr>
          <a:xfrm>
            <a:off x="12646372" y="2678117"/>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0" name="Picture Placeholder 70">
            <a:extLst>
              <a:ext uri="{FF2B5EF4-FFF2-40B4-BE49-F238E27FC236}">
                <a16:creationId xmlns:a16="http://schemas.microsoft.com/office/drawing/2014/main" id="{8568E610-46A9-2540-9465-2B2A9D1C20B2}"/>
              </a:ext>
            </a:extLst>
          </p:cNvPr>
          <p:cNvSpPr>
            <a:spLocks noGrp="1"/>
          </p:cNvSpPr>
          <p:nvPr>
            <p:ph type="pic" sz="quarter" idx="30" hasCustomPrompt="1"/>
          </p:nvPr>
        </p:nvSpPr>
        <p:spPr>
          <a:xfrm>
            <a:off x="307858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1" name="Picture Placeholder 70">
            <a:extLst>
              <a:ext uri="{FF2B5EF4-FFF2-40B4-BE49-F238E27FC236}">
                <a16:creationId xmlns:a16="http://schemas.microsoft.com/office/drawing/2014/main" id="{1CB3D5EF-B735-874E-99FE-FB13C95202E5}"/>
              </a:ext>
            </a:extLst>
          </p:cNvPr>
          <p:cNvSpPr>
            <a:spLocks noGrp="1"/>
          </p:cNvSpPr>
          <p:nvPr>
            <p:ph type="pic" sz="quarter" idx="31" hasCustomPrompt="1"/>
          </p:nvPr>
        </p:nvSpPr>
        <p:spPr>
          <a:xfrm>
            <a:off x="427455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2" name="Picture Placeholder 70">
            <a:extLst>
              <a:ext uri="{FF2B5EF4-FFF2-40B4-BE49-F238E27FC236}">
                <a16:creationId xmlns:a16="http://schemas.microsoft.com/office/drawing/2014/main" id="{6EF4FDD3-EE4C-BD4F-B9A2-7A9A6147778F}"/>
              </a:ext>
            </a:extLst>
          </p:cNvPr>
          <p:cNvSpPr>
            <a:spLocks noGrp="1"/>
          </p:cNvSpPr>
          <p:nvPr>
            <p:ph type="pic" sz="quarter" idx="32" hasCustomPrompt="1"/>
          </p:nvPr>
        </p:nvSpPr>
        <p:spPr>
          <a:xfrm>
            <a:off x="547052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3" name="Picture Placeholder 70">
            <a:extLst>
              <a:ext uri="{FF2B5EF4-FFF2-40B4-BE49-F238E27FC236}">
                <a16:creationId xmlns:a16="http://schemas.microsoft.com/office/drawing/2014/main" id="{EE583302-0A2E-D943-907B-DAD1C9239166}"/>
              </a:ext>
            </a:extLst>
          </p:cNvPr>
          <p:cNvSpPr>
            <a:spLocks noGrp="1"/>
          </p:cNvSpPr>
          <p:nvPr>
            <p:ph type="pic" sz="quarter" idx="33" hasCustomPrompt="1"/>
          </p:nvPr>
        </p:nvSpPr>
        <p:spPr>
          <a:xfrm>
            <a:off x="666650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4" name="Picture Placeholder 70">
            <a:extLst>
              <a:ext uri="{FF2B5EF4-FFF2-40B4-BE49-F238E27FC236}">
                <a16:creationId xmlns:a16="http://schemas.microsoft.com/office/drawing/2014/main" id="{749808F0-273A-CA43-87F4-4CA9A26E91A5}"/>
              </a:ext>
            </a:extLst>
          </p:cNvPr>
          <p:cNvSpPr>
            <a:spLocks noGrp="1"/>
          </p:cNvSpPr>
          <p:nvPr>
            <p:ph type="pic" sz="quarter" idx="34" hasCustomPrompt="1"/>
          </p:nvPr>
        </p:nvSpPr>
        <p:spPr>
          <a:xfrm>
            <a:off x="7862476"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5" name="Picture Placeholder 70">
            <a:extLst>
              <a:ext uri="{FF2B5EF4-FFF2-40B4-BE49-F238E27FC236}">
                <a16:creationId xmlns:a16="http://schemas.microsoft.com/office/drawing/2014/main" id="{4CE0ACED-8BD2-EA4E-8C83-87C5397632CF}"/>
              </a:ext>
            </a:extLst>
          </p:cNvPr>
          <p:cNvSpPr>
            <a:spLocks noGrp="1"/>
          </p:cNvSpPr>
          <p:nvPr>
            <p:ph type="pic" sz="quarter" idx="35" hasCustomPrompt="1"/>
          </p:nvPr>
        </p:nvSpPr>
        <p:spPr>
          <a:xfrm>
            <a:off x="9058450"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6" name="Picture Placeholder 70">
            <a:extLst>
              <a:ext uri="{FF2B5EF4-FFF2-40B4-BE49-F238E27FC236}">
                <a16:creationId xmlns:a16="http://schemas.microsoft.com/office/drawing/2014/main" id="{C0141BE9-6BD7-DF4E-AACF-8BC835071648}"/>
              </a:ext>
            </a:extLst>
          </p:cNvPr>
          <p:cNvSpPr>
            <a:spLocks noGrp="1"/>
          </p:cNvSpPr>
          <p:nvPr>
            <p:ph type="pic" sz="quarter" idx="36" hasCustomPrompt="1"/>
          </p:nvPr>
        </p:nvSpPr>
        <p:spPr>
          <a:xfrm>
            <a:off x="10254424"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7" name="Picture Placeholder 70">
            <a:extLst>
              <a:ext uri="{FF2B5EF4-FFF2-40B4-BE49-F238E27FC236}">
                <a16:creationId xmlns:a16="http://schemas.microsoft.com/office/drawing/2014/main" id="{8A179900-F37F-754E-92FB-8FEE50E360F7}"/>
              </a:ext>
            </a:extLst>
          </p:cNvPr>
          <p:cNvSpPr>
            <a:spLocks noGrp="1"/>
          </p:cNvSpPr>
          <p:nvPr>
            <p:ph type="pic" sz="quarter" idx="37" hasCustomPrompt="1"/>
          </p:nvPr>
        </p:nvSpPr>
        <p:spPr>
          <a:xfrm>
            <a:off x="11450398"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8" name="Picture Placeholder 70">
            <a:extLst>
              <a:ext uri="{FF2B5EF4-FFF2-40B4-BE49-F238E27FC236}">
                <a16:creationId xmlns:a16="http://schemas.microsoft.com/office/drawing/2014/main" id="{C841D29D-0C75-F945-A260-99CC0F1EA47F}"/>
              </a:ext>
            </a:extLst>
          </p:cNvPr>
          <p:cNvSpPr>
            <a:spLocks noGrp="1"/>
          </p:cNvSpPr>
          <p:nvPr>
            <p:ph type="pic" sz="quarter" idx="38" hasCustomPrompt="1"/>
          </p:nvPr>
        </p:nvSpPr>
        <p:spPr>
          <a:xfrm>
            <a:off x="12646372" y="3679834"/>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49" name="Picture Placeholder 70">
            <a:extLst>
              <a:ext uri="{FF2B5EF4-FFF2-40B4-BE49-F238E27FC236}">
                <a16:creationId xmlns:a16="http://schemas.microsoft.com/office/drawing/2014/main" id="{E4DB58CA-DBAB-EC42-9E91-3F8F909E5656}"/>
              </a:ext>
            </a:extLst>
          </p:cNvPr>
          <p:cNvSpPr>
            <a:spLocks noGrp="1"/>
          </p:cNvSpPr>
          <p:nvPr>
            <p:ph type="pic" sz="quarter" idx="39" hasCustomPrompt="1"/>
          </p:nvPr>
        </p:nvSpPr>
        <p:spPr>
          <a:xfrm>
            <a:off x="307858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0" name="Picture Placeholder 70">
            <a:extLst>
              <a:ext uri="{FF2B5EF4-FFF2-40B4-BE49-F238E27FC236}">
                <a16:creationId xmlns:a16="http://schemas.microsoft.com/office/drawing/2014/main" id="{400ED744-7AC7-D147-A684-62CEFC48CD6D}"/>
              </a:ext>
            </a:extLst>
          </p:cNvPr>
          <p:cNvSpPr>
            <a:spLocks noGrp="1"/>
          </p:cNvSpPr>
          <p:nvPr>
            <p:ph type="pic" sz="quarter" idx="40" hasCustomPrompt="1"/>
          </p:nvPr>
        </p:nvSpPr>
        <p:spPr>
          <a:xfrm>
            <a:off x="427455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1" name="Picture Placeholder 70">
            <a:extLst>
              <a:ext uri="{FF2B5EF4-FFF2-40B4-BE49-F238E27FC236}">
                <a16:creationId xmlns:a16="http://schemas.microsoft.com/office/drawing/2014/main" id="{79020701-AD8D-2247-AE3C-586F142D6161}"/>
              </a:ext>
            </a:extLst>
          </p:cNvPr>
          <p:cNvSpPr>
            <a:spLocks noGrp="1"/>
          </p:cNvSpPr>
          <p:nvPr>
            <p:ph type="pic" sz="quarter" idx="41" hasCustomPrompt="1"/>
          </p:nvPr>
        </p:nvSpPr>
        <p:spPr>
          <a:xfrm>
            <a:off x="547052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2" name="Picture Placeholder 70">
            <a:extLst>
              <a:ext uri="{FF2B5EF4-FFF2-40B4-BE49-F238E27FC236}">
                <a16:creationId xmlns:a16="http://schemas.microsoft.com/office/drawing/2014/main" id="{B098CB22-498B-F947-8564-9340226839BD}"/>
              </a:ext>
            </a:extLst>
          </p:cNvPr>
          <p:cNvSpPr>
            <a:spLocks noGrp="1"/>
          </p:cNvSpPr>
          <p:nvPr>
            <p:ph type="pic" sz="quarter" idx="42" hasCustomPrompt="1"/>
          </p:nvPr>
        </p:nvSpPr>
        <p:spPr>
          <a:xfrm>
            <a:off x="666650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3" name="Picture Placeholder 70">
            <a:extLst>
              <a:ext uri="{FF2B5EF4-FFF2-40B4-BE49-F238E27FC236}">
                <a16:creationId xmlns:a16="http://schemas.microsoft.com/office/drawing/2014/main" id="{1267DD84-59A0-3A49-B71D-0B558AF61212}"/>
              </a:ext>
            </a:extLst>
          </p:cNvPr>
          <p:cNvSpPr>
            <a:spLocks noGrp="1"/>
          </p:cNvSpPr>
          <p:nvPr>
            <p:ph type="pic" sz="quarter" idx="43" hasCustomPrompt="1"/>
          </p:nvPr>
        </p:nvSpPr>
        <p:spPr>
          <a:xfrm>
            <a:off x="7862476"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4" name="Picture Placeholder 70">
            <a:extLst>
              <a:ext uri="{FF2B5EF4-FFF2-40B4-BE49-F238E27FC236}">
                <a16:creationId xmlns:a16="http://schemas.microsoft.com/office/drawing/2014/main" id="{15324ADE-91F6-2644-A8E4-E033204CC891}"/>
              </a:ext>
            </a:extLst>
          </p:cNvPr>
          <p:cNvSpPr>
            <a:spLocks noGrp="1"/>
          </p:cNvSpPr>
          <p:nvPr>
            <p:ph type="pic" sz="quarter" idx="44" hasCustomPrompt="1"/>
          </p:nvPr>
        </p:nvSpPr>
        <p:spPr>
          <a:xfrm>
            <a:off x="9058450"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5" name="Picture Placeholder 70">
            <a:extLst>
              <a:ext uri="{FF2B5EF4-FFF2-40B4-BE49-F238E27FC236}">
                <a16:creationId xmlns:a16="http://schemas.microsoft.com/office/drawing/2014/main" id="{589371DA-DB2D-734E-AE50-20328BD7E1D8}"/>
              </a:ext>
            </a:extLst>
          </p:cNvPr>
          <p:cNvSpPr>
            <a:spLocks noGrp="1"/>
          </p:cNvSpPr>
          <p:nvPr>
            <p:ph type="pic" sz="quarter" idx="45" hasCustomPrompt="1"/>
          </p:nvPr>
        </p:nvSpPr>
        <p:spPr>
          <a:xfrm>
            <a:off x="10254424"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6" name="Picture Placeholder 70">
            <a:extLst>
              <a:ext uri="{FF2B5EF4-FFF2-40B4-BE49-F238E27FC236}">
                <a16:creationId xmlns:a16="http://schemas.microsoft.com/office/drawing/2014/main" id="{D0E0163E-2B7C-7D40-89A7-4C1C09D6E57B}"/>
              </a:ext>
            </a:extLst>
          </p:cNvPr>
          <p:cNvSpPr>
            <a:spLocks noGrp="1"/>
          </p:cNvSpPr>
          <p:nvPr>
            <p:ph type="pic" sz="quarter" idx="46" hasCustomPrompt="1"/>
          </p:nvPr>
        </p:nvSpPr>
        <p:spPr>
          <a:xfrm>
            <a:off x="11450398"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7" name="Picture Placeholder 70">
            <a:extLst>
              <a:ext uri="{FF2B5EF4-FFF2-40B4-BE49-F238E27FC236}">
                <a16:creationId xmlns:a16="http://schemas.microsoft.com/office/drawing/2014/main" id="{BB6BBDB7-FB56-224D-8CA5-8CA9EF7C40C0}"/>
              </a:ext>
            </a:extLst>
          </p:cNvPr>
          <p:cNvSpPr>
            <a:spLocks noGrp="1"/>
          </p:cNvSpPr>
          <p:nvPr>
            <p:ph type="pic" sz="quarter" idx="47" hasCustomPrompt="1"/>
          </p:nvPr>
        </p:nvSpPr>
        <p:spPr>
          <a:xfrm>
            <a:off x="12646372" y="4681551"/>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8" name="Picture Placeholder 70">
            <a:extLst>
              <a:ext uri="{FF2B5EF4-FFF2-40B4-BE49-F238E27FC236}">
                <a16:creationId xmlns:a16="http://schemas.microsoft.com/office/drawing/2014/main" id="{20194293-ECE6-7C47-9EC5-4619B12AE768}"/>
              </a:ext>
            </a:extLst>
          </p:cNvPr>
          <p:cNvSpPr>
            <a:spLocks noGrp="1"/>
          </p:cNvSpPr>
          <p:nvPr>
            <p:ph type="pic" sz="quarter" idx="48" hasCustomPrompt="1"/>
          </p:nvPr>
        </p:nvSpPr>
        <p:spPr>
          <a:xfrm>
            <a:off x="307858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59" name="Picture Placeholder 70">
            <a:extLst>
              <a:ext uri="{FF2B5EF4-FFF2-40B4-BE49-F238E27FC236}">
                <a16:creationId xmlns:a16="http://schemas.microsoft.com/office/drawing/2014/main" id="{5E8E8886-E03C-BC41-93D6-47C44AD187BE}"/>
              </a:ext>
            </a:extLst>
          </p:cNvPr>
          <p:cNvSpPr>
            <a:spLocks noGrp="1"/>
          </p:cNvSpPr>
          <p:nvPr>
            <p:ph type="pic" sz="quarter" idx="49" hasCustomPrompt="1"/>
          </p:nvPr>
        </p:nvSpPr>
        <p:spPr>
          <a:xfrm>
            <a:off x="427455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0" name="Picture Placeholder 70">
            <a:extLst>
              <a:ext uri="{FF2B5EF4-FFF2-40B4-BE49-F238E27FC236}">
                <a16:creationId xmlns:a16="http://schemas.microsoft.com/office/drawing/2014/main" id="{1B20C9BD-5A52-5946-AF0D-21092A860423}"/>
              </a:ext>
            </a:extLst>
          </p:cNvPr>
          <p:cNvSpPr>
            <a:spLocks noGrp="1"/>
          </p:cNvSpPr>
          <p:nvPr>
            <p:ph type="pic" sz="quarter" idx="50" hasCustomPrompt="1"/>
          </p:nvPr>
        </p:nvSpPr>
        <p:spPr>
          <a:xfrm>
            <a:off x="547052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1" name="Picture Placeholder 70">
            <a:extLst>
              <a:ext uri="{FF2B5EF4-FFF2-40B4-BE49-F238E27FC236}">
                <a16:creationId xmlns:a16="http://schemas.microsoft.com/office/drawing/2014/main" id="{1BA94661-216D-704C-BF7D-7ABC0B8AB28C}"/>
              </a:ext>
            </a:extLst>
          </p:cNvPr>
          <p:cNvSpPr>
            <a:spLocks noGrp="1"/>
          </p:cNvSpPr>
          <p:nvPr>
            <p:ph type="pic" sz="quarter" idx="51" hasCustomPrompt="1"/>
          </p:nvPr>
        </p:nvSpPr>
        <p:spPr>
          <a:xfrm>
            <a:off x="666650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2" name="Picture Placeholder 70">
            <a:extLst>
              <a:ext uri="{FF2B5EF4-FFF2-40B4-BE49-F238E27FC236}">
                <a16:creationId xmlns:a16="http://schemas.microsoft.com/office/drawing/2014/main" id="{CC86C4E2-D308-A948-AB60-C73B24AF9FFA}"/>
              </a:ext>
            </a:extLst>
          </p:cNvPr>
          <p:cNvSpPr>
            <a:spLocks noGrp="1"/>
          </p:cNvSpPr>
          <p:nvPr>
            <p:ph type="pic" sz="quarter" idx="52" hasCustomPrompt="1"/>
          </p:nvPr>
        </p:nvSpPr>
        <p:spPr>
          <a:xfrm>
            <a:off x="7862476"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3" name="Picture Placeholder 70">
            <a:extLst>
              <a:ext uri="{FF2B5EF4-FFF2-40B4-BE49-F238E27FC236}">
                <a16:creationId xmlns:a16="http://schemas.microsoft.com/office/drawing/2014/main" id="{5F51045E-F98A-3E49-87E0-1FC6FBB7BF07}"/>
              </a:ext>
            </a:extLst>
          </p:cNvPr>
          <p:cNvSpPr>
            <a:spLocks noGrp="1"/>
          </p:cNvSpPr>
          <p:nvPr>
            <p:ph type="pic" sz="quarter" idx="53" hasCustomPrompt="1"/>
          </p:nvPr>
        </p:nvSpPr>
        <p:spPr>
          <a:xfrm>
            <a:off x="9058450"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4" name="Picture Placeholder 70">
            <a:extLst>
              <a:ext uri="{FF2B5EF4-FFF2-40B4-BE49-F238E27FC236}">
                <a16:creationId xmlns:a16="http://schemas.microsoft.com/office/drawing/2014/main" id="{0EFC32F0-CEB6-6847-8030-D1437D8D62AE}"/>
              </a:ext>
            </a:extLst>
          </p:cNvPr>
          <p:cNvSpPr>
            <a:spLocks noGrp="1"/>
          </p:cNvSpPr>
          <p:nvPr>
            <p:ph type="pic" sz="quarter" idx="54" hasCustomPrompt="1"/>
          </p:nvPr>
        </p:nvSpPr>
        <p:spPr>
          <a:xfrm>
            <a:off x="10254424"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5" name="Picture Placeholder 70">
            <a:extLst>
              <a:ext uri="{FF2B5EF4-FFF2-40B4-BE49-F238E27FC236}">
                <a16:creationId xmlns:a16="http://schemas.microsoft.com/office/drawing/2014/main" id="{BC2B4E50-7A9E-E645-B22F-EA16529AEE03}"/>
              </a:ext>
            </a:extLst>
          </p:cNvPr>
          <p:cNvSpPr>
            <a:spLocks noGrp="1"/>
          </p:cNvSpPr>
          <p:nvPr>
            <p:ph type="pic" sz="quarter" idx="55" hasCustomPrompt="1"/>
          </p:nvPr>
        </p:nvSpPr>
        <p:spPr>
          <a:xfrm>
            <a:off x="11450398"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6" name="Picture Placeholder 70">
            <a:extLst>
              <a:ext uri="{FF2B5EF4-FFF2-40B4-BE49-F238E27FC236}">
                <a16:creationId xmlns:a16="http://schemas.microsoft.com/office/drawing/2014/main" id="{7722559F-8BFF-4847-8B3C-3990501887DC}"/>
              </a:ext>
            </a:extLst>
          </p:cNvPr>
          <p:cNvSpPr>
            <a:spLocks noGrp="1"/>
          </p:cNvSpPr>
          <p:nvPr>
            <p:ph type="pic" sz="quarter" idx="56" hasCustomPrompt="1"/>
          </p:nvPr>
        </p:nvSpPr>
        <p:spPr>
          <a:xfrm>
            <a:off x="12646372" y="5683268"/>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7" name="Picture Placeholder 70">
            <a:extLst>
              <a:ext uri="{FF2B5EF4-FFF2-40B4-BE49-F238E27FC236}">
                <a16:creationId xmlns:a16="http://schemas.microsoft.com/office/drawing/2014/main" id="{85326BD3-CD01-2D47-8C3F-9965090E5136}"/>
              </a:ext>
            </a:extLst>
          </p:cNvPr>
          <p:cNvSpPr>
            <a:spLocks noGrp="1"/>
          </p:cNvSpPr>
          <p:nvPr>
            <p:ph type="pic" sz="quarter" idx="57" hasCustomPrompt="1"/>
          </p:nvPr>
        </p:nvSpPr>
        <p:spPr>
          <a:xfrm>
            <a:off x="307858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8" name="Picture Placeholder 70">
            <a:extLst>
              <a:ext uri="{FF2B5EF4-FFF2-40B4-BE49-F238E27FC236}">
                <a16:creationId xmlns:a16="http://schemas.microsoft.com/office/drawing/2014/main" id="{CFCC9D38-7343-8541-AF11-F409923E58FA}"/>
              </a:ext>
            </a:extLst>
          </p:cNvPr>
          <p:cNvSpPr>
            <a:spLocks noGrp="1"/>
          </p:cNvSpPr>
          <p:nvPr>
            <p:ph type="pic" sz="quarter" idx="58" hasCustomPrompt="1"/>
          </p:nvPr>
        </p:nvSpPr>
        <p:spPr>
          <a:xfrm>
            <a:off x="427455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69" name="Picture Placeholder 70">
            <a:extLst>
              <a:ext uri="{FF2B5EF4-FFF2-40B4-BE49-F238E27FC236}">
                <a16:creationId xmlns:a16="http://schemas.microsoft.com/office/drawing/2014/main" id="{5FB8EE51-40D9-1445-9F76-240B22D1F363}"/>
              </a:ext>
            </a:extLst>
          </p:cNvPr>
          <p:cNvSpPr>
            <a:spLocks noGrp="1"/>
          </p:cNvSpPr>
          <p:nvPr>
            <p:ph type="pic" sz="quarter" idx="59" hasCustomPrompt="1"/>
          </p:nvPr>
        </p:nvSpPr>
        <p:spPr>
          <a:xfrm>
            <a:off x="547052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0" name="Picture Placeholder 70">
            <a:extLst>
              <a:ext uri="{FF2B5EF4-FFF2-40B4-BE49-F238E27FC236}">
                <a16:creationId xmlns:a16="http://schemas.microsoft.com/office/drawing/2014/main" id="{F5FD6DFA-5128-E341-99F4-1F68A7C82651}"/>
              </a:ext>
            </a:extLst>
          </p:cNvPr>
          <p:cNvSpPr>
            <a:spLocks noGrp="1"/>
          </p:cNvSpPr>
          <p:nvPr>
            <p:ph type="pic" sz="quarter" idx="60" hasCustomPrompt="1"/>
          </p:nvPr>
        </p:nvSpPr>
        <p:spPr>
          <a:xfrm>
            <a:off x="666650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1" name="Picture Placeholder 70">
            <a:extLst>
              <a:ext uri="{FF2B5EF4-FFF2-40B4-BE49-F238E27FC236}">
                <a16:creationId xmlns:a16="http://schemas.microsoft.com/office/drawing/2014/main" id="{280D86C3-6C87-DB45-93DA-46EDD0415BC0}"/>
              </a:ext>
            </a:extLst>
          </p:cNvPr>
          <p:cNvSpPr>
            <a:spLocks noGrp="1"/>
          </p:cNvSpPr>
          <p:nvPr>
            <p:ph type="pic" sz="quarter" idx="61" hasCustomPrompt="1"/>
          </p:nvPr>
        </p:nvSpPr>
        <p:spPr>
          <a:xfrm>
            <a:off x="7862476"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2" name="Picture Placeholder 70">
            <a:extLst>
              <a:ext uri="{FF2B5EF4-FFF2-40B4-BE49-F238E27FC236}">
                <a16:creationId xmlns:a16="http://schemas.microsoft.com/office/drawing/2014/main" id="{1F42C1FD-D7E9-9445-889B-FF1A1C16C7FC}"/>
              </a:ext>
            </a:extLst>
          </p:cNvPr>
          <p:cNvSpPr>
            <a:spLocks noGrp="1"/>
          </p:cNvSpPr>
          <p:nvPr>
            <p:ph type="pic" sz="quarter" idx="62" hasCustomPrompt="1"/>
          </p:nvPr>
        </p:nvSpPr>
        <p:spPr>
          <a:xfrm>
            <a:off x="9058450"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3" name="Picture Placeholder 70">
            <a:extLst>
              <a:ext uri="{FF2B5EF4-FFF2-40B4-BE49-F238E27FC236}">
                <a16:creationId xmlns:a16="http://schemas.microsoft.com/office/drawing/2014/main" id="{AF4AD0F9-84B8-4D4B-BD64-0CA228AF10F4}"/>
              </a:ext>
            </a:extLst>
          </p:cNvPr>
          <p:cNvSpPr>
            <a:spLocks noGrp="1"/>
          </p:cNvSpPr>
          <p:nvPr>
            <p:ph type="pic" sz="quarter" idx="63" hasCustomPrompt="1"/>
          </p:nvPr>
        </p:nvSpPr>
        <p:spPr>
          <a:xfrm>
            <a:off x="10254424"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4" name="Picture Placeholder 70">
            <a:extLst>
              <a:ext uri="{FF2B5EF4-FFF2-40B4-BE49-F238E27FC236}">
                <a16:creationId xmlns:a16="http://schemas.microsoft.com/office/drawing/2014/main" id="{6E00E9EE-D705-2348-9C5F-1A28E17D7AFA}"/>
              </a:ext>
            </a:extLst>
          </p:cNvPr>
          <p:cNvSpPr>
            <a:spLocks noGrp="1"/>
          </p:cNvSpPr>
          <p:nvPr>
            <p:ph type="pic" sz="quarter" idx="64" hasCustomPrompt="1"/>
          </p:nvPr>
        </p:nvSpPr>
        <p:spPr>
          <a:xfrm>
            <a:off x="11450398"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5" name="Picture Placeholder 70">
            <a:extLst>
              <a:ext uri="{FF2B5EF4-FFF2-40B4-BE49-F238E27FC236}">
                <a16:creationId xmlns:a16="http://schemas.microsoft.com/office/drawing/2014/main" id="{5731C443-2A5F-1F49-B42D-A7B2085E4E15}"/>
              </a:ext>
            </a:extLst>
          </p:cNvPr>
          <p:cNvSpPr>
            <a:spLocks noGrp="1"/>
          </p:cNvSpPr>
          <p:nvPr>
            <p:ph type="pic" sz="quarter" idx="65" hasCustomPrompt="1"/>
          </p:nvPr>
        </p:nvSpPr>
        <p:spPr>
          <a:xfrm>
            <a:off x="12646372" y="6684985"/>
            <a:ext cx="831850" cy="844550"/>
          </a:xfrm>
          <a:prstGeom prst="rect">
            <a:avLst/>
          </a:prstGeom>
        </p:spPr>
        <p:txBody>
          <a:bodyPr anchor="ctr">
            <a:normAutofit/>
          </a:bodyPr>
          <a:lstStyle>
            <a:lvl1pPr marL="0" indent="0" algn="ctr">
              <a:buFontTx/>
              <a:buNone/>
              <a:defRPr sz="1200">
                <a:latin typeface="DM Sans" pitchFamily="2" charset="77"/>
              </a:defRPr>
            </a:lvl1pPr>
          </a:lstStyle>
          <a:p>
            <a:r>
              <a:rPr lang="en-US" dirty="0"/>
              <a:t>Client logo</a:t>
            </a:r>
          </a:p>
        </p:txBody>
      </p:sp>
      <p:sp>
        <p:nvSpPr>
          <p:cNvPr id="176" name="Slide Number Placeholder 7">
            <a:extLst>
              <a:ext uri="{FF2B5EF4-FFF2-40B4-BE49-F238E27FC236}">
                <a16:creationId xmlns:a16="http://schemas.microsoft.com/office/drawing/2014/main" id="{5C67D2F5-B0C2-3A4E-A3B9-C2E92175CFC1}"/>
              </a:ext>
            </a:extLst>
          </p:cNvPr>
          <p:cNvSpPr>
            <a:spLocks noGrp="1"/>
          </p:cNvSpPr>
          <p:nvPr>
            <p:ph type="sldNum" sz="quarter" idx="66"/>
          </p:nvPr>
        </p:nvSpPr>
        <p:spPr>
          <a:xfrm>
            <a:off x="11432177" y="7619393"/>
            <a:ext cx="2893423" cy="438150"/>
          </a:xfrm>
        </p:spPr>
        <p:txBody>
          <a:bodyPr/>
          <a:lstStyle/>
          <a:p>
            <a:fld id="{F384092C-9B9C-9748-AC6A-F06C9D03AD52}" type="slidenum">
              <a:rPr lang="en-US" smtClean="0"/>
              <a:pPr/>
              <a:t>‹#›</a:t>
            </a:fld>
            <a:endParaRPr lang="en-US" dirty="0"/>
          </a:p>
        </p:txBody>
      </p:sp>
      <p:sp>
        <p:nvSpPr>
          <p:cNvPr id="177" name="Picture Placeholder 68">
            <a:extLst>
              <a:ext uri="{FF2B5EF4-FFF2-40B4-BE49-F238E27FC236}">
                <a16:creationId xmlns:a16="http://schemas.microsoft.com/office/drawing/2014/main" id="{D6C5EDAE-2AE9-804A-AA86-7D53B05022EE}"/>
              </a:ext>
            </a:extLst>
          </p:cNvPr>
          <p:cNvSpPr>
            <a:spLocks noGrp="1"/>
          </p:cNvSpPr>
          <p:nvPr>
            <p:ph type="pic" sz="quarter" idx="67" hasCustomPrompt="1"/>
          </p:nvPr>
        </p:nvSpPr>
        <p:spPr>
          <a:xfrm>
            <a:off x="525037" y="2844361"/>
            <a:ext cx="2179287" cy="568399"/>
          </a:xfrm>
          <a:prstGeom prst="rect">
            <a:avLst/>
          </a:prstGeom>
        </p:spPr>
        <p:txBody>
          <a:bodyPr lIns="0" tIns="0" rIns="0" bIns="0" anchor="ctr">
            <a:noAutofit/>
          </a:bodyPr>
          <a:lstStyle>
            <a:lvl1pPr marL="0" indent="0" algn="r">
              <a:lnSpc>
                <a:spcPct val="100000"/>
              </a:lnSpc>
              <a:spcBef>
                <a:spcPts val="6000"/>
              </a:spcBef>
              <a:buFontTx/>
              <a:buNone/>
              <a:defRPr sz="2000" b="0" i="0">
                <a:latin typeface="DM Sans Medium" pitchFamily="2" charset="77"/>
              </a:defRPr>
            </a:lvl1pPr>
          </a:lstStyle>
          <a:p>
            <a:pPr algn="r"/>
            <a:r>
              <a:rPr lang="en-US" sz="2000" b="1" dirty="0">
                <a:latin typeface="DM Sans" pitchFamily="2" charset="77"/>
              </a:rPr>
              <a:t>Health</a:t>
            </a:r>
          </a:p>
        </p:txBody>
      </p:sp>
      <p:sp>
        <p:nvSpPr>
          <p:cNvPr id="178" name="Picture Placeholder 68">
            <a:extLst>
              <a:ext uri="{FF2B5EF4-FFF2-40B4-BE49-F238E27FC236}">
                <a16:creationId xmlns:a16="http://schemas.microsoft.com/office/drawing/2014/main" id="{252B1528-FAB5-F342-8D82-FB5A66153E74}"/>
              </a:ext>
            </a:extLst>
          </p:cNvPr>
          <p:cNvSpPr>
            <a:spLocks noGrp="1"/>
          </p:cNvSpPr>
          <p:nvPr>
            <p:ph type="pic" sz="quarter" idx="68" hasCustomPrompt="1"/>
          </p:nvPr>
        </p:nvSpPr>
        <p:spPr>
          <a:xfrm>
            <a:off x="525037" y="3866190"/>
            <a:ext cx="2179287" cy="568399"/>
          </a:xfrm>
          <a:prstGeom prst="rect">
            <a:avLst/>
          </a:prstGeom>
        </p:spPr>
        <p:txBody>
          <a:bodyPr lIns="0" tIns="0" rIns="0" bIns="0" anchor="ctr">
            <a:noAutofit/>
          </a:bodyPr>
          <a:lstStyle>
            <a:lvl1pPr marL="0" indent="0" algn="r">
              <a:lnSpc>
                <a:spcPct val="100000"/>
              </a:lnSpc>
              <a:spcBef>
                <a:spcPts val="6000"/>
              </a:spcBef>
              <a:buFontTx/>
              <a:buNone/>
              <a:defRPr sz="2000" b="0" i="0">
                <a:latin typeface="DM Sans Medium" pitchFamily="2" charset="77"/>
              </a:defRPr>
            </a:lvl1pPr>
          </a:lstStyle>
          <a:p>
            <a:pPr algn="r"/>
            <a:r>
              <a:rPr lang="en-US" sz="2000" b="1" dirty="0">
                <a:latin typeface="DM Sans" pitchFamily="2" charset="77"/>
              </a:rPr>
              <a:t>Energy</a:t>
            </a:r>
          </a:p>
        </p:txBody>
      </p:sp>
      <p:sp>
        <p:nvSpPr>
          <p:cNvPr id="179" name="Picture Placeholder 68">
            <a:extLst>
              <a:ext uri="{FF2B5EF4-FFF2-40B4-BE49-F238E27FC236}">
                <a16:creationId xmlns:a16="http://schemas.microsoft.com/office/drawing/2014/main" id="{CB3822BF-C4A4-854A-B05F-3C6082B88143}"/>
              </a:ext>
            </a:extLst>
          </p:cNvPr>
          <p:cNvSpPr>
            <a:spLocks noGrp="1"/>
          </p:cNvSpPr>
          <p:nvPr>
            <p:ph type="pic" sz="quarter" idx="69" hasCustomPrompt="1"/>
          </p:nvPr>
        </p:nvSpPr>
        <p:spPr>
          <a:xfrm>
            <a:off x="525037" y="4888019"/>
            <a:ext cx="2179287" cy="568399"/>
          </a:xfrm>
          <a:prstGeom prst="rect">
            <a:avLst/>
          </a:prstGeom>
        </p:spPr>
        <p:txBody>
          <a:bodyPr lIns="0" tIns="0" rIns="0" bIns="0" anchor="ctr">
            <a:noAutofit/>
          </a:bodyPr>
          <a:lstStyle>
            <a:lvl1pPr marL="0" indent="0" algn="r">
              <a:lnSpc>
                <a:spcPct val="100000"/>
              </a:lnSpc>
              <a:spcBef>
                <a:spcPts val="6000"/>
              </a:spcBef>
              <a:buFontTx/>
              <a:buNone/>
              <a:defRPr sz="2000" b="0" i="0">
                <a:latin typeface="DM Sans Medium" pitchFamily="2" charset="77"/>
              </a:defRPr>
            </a:lvl1pPr>
          </a:lstStyle>
          <a:p>
            <a:pPr algn="r"/>
            <a:r>
              <a:rPr lang="en-US" sz="2000" b="1" dirty="0">
                <a:latin typeface="DM Sans" pitchFamily="2" charset="77"/>
              </a:rPr>
              <a:t>Federal</a:t>
            </a:r>
          </a:p>
        </p:txBody>
      </p:sp>
      <p:sp>
        <p:nvSpPr>
          <p:cNvPr id="180" name="Picture Placeholder 68">
            <a:extLst>
              <a:ext uri="{FF2B5EF4-FFF2-40B4-BE49-F238E27FC236}">
                <a16:creationId xmlns:a16="http://schemas.microsoft.com/office/drawing/2014/main" id="{125D8567-C807-2F4C-AF51-B709FED33A28}"/>
              </a:ext>
            </a:extLst>
          </p:cNvPr>
          <p:cNvSpPr>
            <a:spLocks noGrp="1"/>
          </p:cNvSpPr>
          <p:nvPr>
            <p:ph type="pic" sz="quarter" idx="70" hasCustomPrompt="1"/>
          </p:nvPr>
        </p:nvSpPr>
        <p:spPr>
          <a:xfrm>
            <a:off x="525037" y="5909848"/>
            <a:ext cx="2179287" cy="568399"/>
          </a:xfrm>
          <a:prstGeom prst="rect">
            <a:avLst/>
          </a:prstGeom>
        </p:spPr>
        <p:txBody>
          <a:bodyPr lIns="0" tIns="0" rIns="0" bIns="0" anchor="ctr">
            <a:noAutofit/>
          </a:bodyPr>
          <a:lstStyle>
            <a:lvl1pPr marL="0" indent="0" algn="r">
              <a:lnSpc>
                <a:spcPct val="100000"/>
              </a:lnSpc>
              <a:spcBef>
                <a:spcPts val="6000"/>
              </a:spcBef>
              <a:buFontTx/>
              <a:buNone/>
              <a:defRPr sz="2000" b="0" i="0">
                <a:latin typeface="DM Sans Medium" pitchFamily="2" charset="77"/>
              </a:defRPr>
            </a:lvl1pPr>
          </a:lstStyle>
          <a:p>
            <a:pPr algn="r"/>
            <a:r>
              <a:rPr lang="en-US" sz="2000" b="1" dirty="0">
                <a:latin typeface="DM Sans" pitchFamily="2" charset="77"/>
              </a:rPr>
              <a:t>State</a:t>
            </a:r>
          </a:p>
        </p:txBody>
      </p:sp>
      <p:sp>
        <p:nvSpPr>
          <p:cNvPr id="181" name="Picture Placeholder 68">
            <a:extLst>
              <a:ext uri="{FF2B5EF4-FFF2-40B4-BE49-F238E27FC236}">
                <a16:creationId xmlns:a16="http://schemas.microsoft.com/office/drawing/2014/main" id="{DCC1908E-BDBB-DF4F-BDD7-0D47285B1DCC}"/>
              </a:ext>
            </a:extLst>
          </p:cNvPr>
          <p:cNvSpPr>
            <a:spLocks noGrp="1"/>
          </p:cNvSpPr>
          <p:nvPr>
            <p:ph type="pic" sz="quarter" idx="71" hasCustomPrompt="1"/>
          </p:nvPr>
        </p:nvSpPr>
        <p:spPr>
          <a:xfrm>
            <a:off x="525037" y="6781800"/>
            <a:ext cx="2179287" cy="568399"/>
          </a:xfrm>
          <a:prstGeom prst="rect">
            <a:avLst/>
          </a:prstGeom>
        </p:spPr>
        <p:txBody>
          <a:bodyPr lIns="0" tIns="0" rIns="0" bIns="0" anchor="ctr">
            <a:noAutofit/>
          </a:bodyPr>
          <a:lstStyle>
            <a:lvl1pPr marL="0" indent="0" algn="r">
              <a:lnSpc>
                <a:spcPct val="100000"/>
              </a:lnSpc>
              <a:spcBef>
                <a:spcPts val="6000"/>
              </a:spcBef>
              <a:buFontTx/>
              <a:buNone/>
              <a:defRPr sz="2000" b="0" i="0">
                <a:latin typeface="DM Sans Medium" pitchFamily="2" charset="77"/>
              </a:defRPr>
            </a:lvl1pPr>
          </a:lstStyle>
          <a:p>
            <a:pPr algn="r"/>
            <a:r>
              <a:rPr lang="en-US" sz="2000" b="1" dirty="0">
                <a:latin typeface="DM Sans" pitchFamily="2" charset="77"/>
              </a:rPr>
              <a:t>Local</a:t>
            </a:r>
          </a:p>
        </p:txBody>
      </p:sp>
    </p:spTree>
    <p:extLst>
      <p:ext uri="{BB962C8B-B14F-4D97-AF65-F5344CB8AC3E}">
        <p14:creationId xmlns:p14="http://schemas.microsoft.com/office/powerpoint/2010/main" val="572014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DC64526-51AE-6943-A730-AB04368DE3DD}"/>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ullets Photo">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E1BE7739-3E41-4F4B-8F54-81C9986DA43B}"/>
              </a:ext>
            </a:extLst>
          </p:cNvPr>
          <p:cNvSpPr>
            <a:spLocks noGrp="1"/>
          </p:cNvSpPr>
          <p:nvPr>
            <p:ph type="pic" sz="quarter" idx="14"/>
          </p:nvPr>
        </p:nvSpPr>
        <p:spPr>
          <a:xfrm>
            <a:off x="6819254" y="1676400"/>
            <a:ext cx="7811146" cy="6553199"/>
          </a:xfrm>
        </p:spPr>
        <p:txBody>
          <a:bodyPr/>
          <a:lstStyle/>
          <a:p>
            <a:r>
              <a:rPr lang="en-US"/>
              <a:t>Click icon to add picture</a:t>
            </a:r>
          </a:p>
        </p:txBody>
      </p:sp>
      <p:sp>
        <p:nvSpPr>
          <p:cNvPr id="12" name="Title 1">
            <a:extLst>
              <a:ext uri="{FF2B5EF4-FFF2-40B4-BE49-F238E27FC236}">
                <a16:creationId xmlns:a16="http://schemas.microsoft.com/office/drawing/2014/main" id="{B474EA4E-8746-D549-BD54-0396EABDB049}"/>
              </a:ext>
            </a:extLst>
          </p:cNvPr>
          <p:cNvSpPr>
            <a:spLocks noGrp="1"/>
          </p:cNvSpPr>
          <p:nvPr>
            <p:ph type="title"/>
          </p:nvPr>
        </p:nvSpPr>
        <p:spPr>
          <a:xfrm>
            <a:off x="533400" y="114300"/>
            <a:ext cx="13030200" cy="914400"/>
          </a:xfrm>
        </p:spPr>
        <p:txBody>
          <a:bodyPr anchor="ctr"/>
          <a:lstStyle>
            <a:lvl1pPr>
              <a:defRPr sz="3000"/>
            </a:lvl1pPr>
          </a:lstStyle>
          <a:p>
            <a:r>
              <a:rPr lang="en-US"/>
              <a:t>Click to edit Master title style</a:t>
            </a:r>
            <a:endParaRPr lang="en-US" dirty="0"/>
          </a:p>
        </p:txBody>
      </p:sp>
      <p:sp>
        <p:nvSpPr>
          <p:cNvPr id="13" name="Slide Number Placeholder 4">
            <a:extLst>
              <a:ext uri="{FF2B5EF4-FFF2-40B4-BE49-F238E27FC236}">
                <a16:creationId xmlns:a16="http://schemas.microsoft.com/office/drawing/2014/main" id="{2AAF4888-48F4-7C47-95CF-C56A949B25A4}"/>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14" name="Straight Connector 13">
            <a:extLst>
              <a:ext uri="{FF2B5EF4-FFF2-40B4-BE49-F238E27FC236}">
                <a16:creationId xmlns:a16="http://schemas.microsoft.com/office/drawing/2014/main" id="{748B5AD3-4CAF-4245-B112-183E1CCAD54E}"/>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5" name="Text Placeholder 6">
            <a:extLst>
              <a:ext uri="{FF2B5EF4-FFF2-40B4-BE49-F238E27FC236}">
                <a16:creationId xmlns:a16="http://schemas.microsoft.com/office/drawing/2014/main" id="{3A1F85A8-ED67-FB44-8337-4DBEA3544986}"/>
              </a:ext>
            </a:extLst>
          </p:cNvPr>
          <p:cNvSpPr>
            <a:spLocks noGrp="1"/>
          </p:cNvSpPr>
          <p:nvPr>
            <p:ph type="body" sz="quarter" idx="13"/>
          </p:nvPr>
        </p:nvSpPr>
        <p:spPr>
          <a:xfrm>
            <a:off x="723900" y="1676400"/>
            <a:ext cx="517161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0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hoto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08574BF-FE2A-8C48-8258-968AAA31214A}"/>
              </a:ext>
            </a:extLst>
          </p:cNvPr>
          <p:cNvSpPr>
            <a:spLocks noGrp="1"/>
          </p:cNvSpPr>
          <p:nvPr>
            <p:ph type="title"/>
          </p:nvPr>
        </p:nvSpPr>
        <p:spPr>
          <a:xfrm>
            <a:off x="533400" y="114300"/>
            <a:ext cx="13030200" cy="914400"/>
          </a:xfrm>
        </p:spPr>
        <p:txBody>
          <a:bodyPr anchor="ctr"/>
          <a:lstStyle>
            <a:lvl1pPr>
              <a:defRPr sz="3000"/>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9DAE2CC6-70D5-9F46-A0D6-73575310D80D}"/>
              </a:ext>
            </a:extLst>
          </p:cNvPr>
          <p:cNvCxnSpPr>
            <a:cxnSpLocks/>
          </p:cNvCxnSpPr>
          <p:nvPr userDrawn="1"/>
        </p:nvCxnSpPr>
        <p:spPr>
          <a:xfrm>
            <a:off x="535170" y="1028700"/>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D22B3C4C-EFC4-1145-9B55-291CA9EBE533}"/>
              </a:ext>
            </a:extLst>
          </p:cNvPr>
          <p:cNvSpPr>
            <a:spLocks noGrp="1"/>
          </p:cNvSpPr>
          <p:nvPr>
            <p:ph type="pic" sz="quarter" idx="14"/>
          </p:nvPr>
        </p:nvSpPr>
        <p:spPr>
          <a:xfrm>
            <a:off x="6819254" y="1676400"/>
            <a:ext cx="7811146" cy="6553199"/>
          </a:xfrm>
        </p:spPr>
        <p:txBody>
          <a:bodyPr/>
          <a:lstStyle/>
          <a:p>
            <a:r>
              <a:rPr lang="en-US"/>
              <a:t>Click icon to add picture</a:t>
            </a:r>
          </a:p>
        </p:txBody>
      </p:sp>
      <p:sp>
        <p:nvSpPr>
          <p:cNvPr id="15" name="Slide Number Placeholder 4">
            <a:extLst>
              <a:ext uri="{FF2B5EF4-FFF2-40B4-BE49-F238E27FC236}">
                <a16:creationId xmlns:a16="http://schemas.microsoft.com/office/drawing/2014/main" id="{778185B1-673B-784E-A5B5-2DD0CDBD5211}"/>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sp>
        <p:nvSpPr>
          <p:cNvPr id="16" name="Text Placeholder 6">
            <a:extLst>
              <a:ext uri="{FF2B5EF4-FFF2-40B4-BE49-F238E27FC236}">
                <a16:creationId xmlns:a16="http://schemas.microsoft.com/office/drawing/2014/main" id="{1FE27E20-0B72-1747-8315-F3837D336C7C}"/>
              </a:ext>
            </a:extLst>
          </p:cNvPr>
          <p:cNvSpPr>
            <a:spLocks noGrp="1"/>
          </p:cNvSpPr>
          <p:nvPr>
            <p:ph type="body" sz="quarter" idx="13"/>
          </p:nvPr>
        </p:nvSpPr>
        <p:spPr>
          <a:xfrm>
            <a:off x="723900" y="1676400"/>
            <a:ext cx="5171618" cy="5437188"/>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98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 Photo Grid">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504CBE27-B3D0-2449-B425-5D4A5A9464B0}"/>
              </a:ext>
            </a:extLst>
          </p:cNvPr>
          <p:cNvSpPr>
            <a:spLocks noGrp="1"/>
          </p:cNvSpPr>
          <p:nvPr>
            <p:ph type="pic" sz="quarter" idx="19"/>
          </p:nvPr>
        </p:nvSpPr>
        <p:spPr>
          <a:xfrm>
            <a:off x="10972800" y="5205600"/>
            <a:ext cx="3657600" cy="3024000"/>
          </a:xfrm>
        </p:spPr>
        <p:txBody>
          <a:bodyPr/>
          <a:lstStyle/>
          <a:p>
            <a:r>
              <a:rPr lang="en-US"/>
              <a:t>Click icon to add picture</a:t>
            </a:r>
          </a:p>
        </p:txBody>
      </p:sp>
      <p:sp>
        <p:nvSpPr>
          <p:cNvPr id="20" name="Picture Placeholder 9">
            <a:extLst>
              <a:ext uri="{FF2B5EF4-FFF2-40B4-BE49-F238E27FC236}">
                <a16:creationId xmlns:a16="http://schemas.microsoft.com/office/drawing/2014/main" id="{99908E98-CEEE-F64E-84D6-77137F2AE173}"/>
              </a:ext>
            </a:extLst>
          </p:cNvPr>
          <p:cNvSpPr>
            <a:spLocks noGrp="1"/>
          </p:cNvSpPr>
          <p:nvPr>
            <p:ph type="pic" sz="quarter" idx="20"/>
          </p:nvPr>
        </p:nvSpPr>
        <p:spPr>
          <a:xfrm>
            <a:off x="7315200" y="5205600"/>
            <a:ext cx="3595723" cy="3024000"/>
          </a:xfrm>
        </p:spPr>
        <p:txBody>
          <a:bodyPr/>
          <a:lstStyle/>
          <a:p>
            <a:r>
              <a:rPr lang="en-US"/>
              <a:t>Click icon to add picture</a:t>
            </a:r>
            <a:endParaRPr lang="en-US" dirty="0"/>
          </a:p>
        </p:txBody>
      </p:sp>
      <p:sp>
        <p:nvSpPr>
          <p:cNvPr id="21" name="Title 1">
            <a:extLst>
              <a:ext uri="{FF2B5EF4-FFF2-40B4-BE49-F238E27FC236}">
                <a16:creationId xmlns:a16="http://schemas.microsoft.com/office/drawing/2014/main" id="{A8522F5D-5EB7-5247-B8DF-C08DB83BF8A4}"/>
              </a:ext>
            </a:extLst>
          </p:cNvPr>
          <p:cNvSpPr>
            <a:spLocks noGrp="1"/>
          </p:cNvSpPr>
          <p:nvPr>
            <p:ph type="title"/>
          </p:nvPr>
        </p:nvSpPr>
        <p:spPr>
          <a:xfrm>
            <a:off x="533400" y="114300"/>
            <a:ext cx="6567791" cy="914400"/>
          </a:xfrm>
        </p:spPr>
        <p:txBody>
          <a:bodyPr anchor="ctr"/>
          <a:lstStyle>
            <a:lvl1pPr>
              <a:defRPr sz="3000" b="0">
                <a:latin typeface="+mj-lt"/>
              </a:defRPr>
            </a:lvl1pPr>
          </a:lstStyle>
          <a:p>
            <a:r>
              <a:rPr lang="en-US"/>
              <a:t>Click to edit Master title style</a:t>
            </a:r>
            <a:endParaRPr lang="en-US" dirty="0"/>
          </a:p>
        </p:txBody>
      </p:sp>
      <p:sp>
        <p:nvSpPr>
          <p:cNvPr id="22" name="Slide Number Placeholder 4">
            <a:extLst>
              <a:ext uri="{FF2B5EF4-FFF2-40B4-BE49-F238E27FC236}">
                <a16:creationId xmlns:a16="http://schemas.microsoft.com/office/drawing/2014/main" id="{76D9A065-BBCD-6A4A-A36E-B66ABEE3C85C}"/>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a:t>
            </a:fld>
            <a:endParaRPr lang="en-US" dirty="0"/>
          </a:p>
        </p:txBody>
      </p:sp>
      <p:cxnSp>
        <p:nvCxnSpPr>
          <p:cNvPr id="23" name="Straight Connector 22">
            <a:extLst>
              <a:ext uri="{FF2B5EF4-FFF2-40B4-BE49-F238E27FC236}">
                <a16:creationId xmlns:a16="http://schemas.microsoft.com/office/drawing/2014/main" id="{83F6DE6F-BF9C-674E-B4CF-DB081D2A715E}"/>
              </a:ext>
            </a:extLst>
          </p:cNvPr>
          <p:cNvCxnSpPr>
            <a:cxnSpLocks/>
            <a:endCxn id="21" idx="2"/>
          </p:cNvCxnSpPr>
          <p:nvPr userDrawn="1"/>
        </p:nvCxnSpPr>
        <p:spPr>
          <a:xfrm>
            <a:off x="535170" y="1028700"/>
            <a:ext cx="328212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B68A4F5A-884E-C548-B039-6EDB0B8115EA}"/>
              </a:ext>
            </a:extLst>
          </p:cNvPr>
          <p:cNvSpPr>
            <a:spLocks noGrp="1"/>
          </p:cNvSpPr>
          <p:nvPr>
            <p:ph type="pic" sz="quarter" idx="14"/>
          </p:nvPr>
        </p:nvSpPr>
        <p:spPr>
          <a:xfrm>
            <a:off x="7315200" y="1"/>
            <a:ext cx="7315200" cy="2117558"/>
          </a:xfrm>
        </p:spPr>
        <p:txBody>
          <a:bodyPr/>
          <a:lstStyle/>
          <a:p>
            <a:r>
              <a:rPr lang="en-US"/>
              <a:t>Click icon to add picture</a:t>
            </a:r>
          </a:p>
        </p:txBody>
      </p:sp>
      <p:sp>
        <p:nvSpPr>
          <p:cNvPr id="25" name="Text Placeholder 6">
            <a:extLst>
              <a:ext uri="{FF2B5EF4-FFF2-40B4-BE49-F238E27FC236}">
                <a16:creationId xmlns:a16="http://schemas.microsoft.com/office/drawing/2014/main" id="{1F5C8215-1875-5E4C-AB84-BA37D6C0E561}"/>
              </a:ext>
            </a:extLst>
          </p:cNvPr>
          <p:cNvSpPr>
            <a:spLocks noGrp="1"/>
          </p:cNvSpPr>
          <p:nvPr>
            <p:ph type="body" sz="quarter" idx="13"/>
          </p:nvPr>
        </p:nvSpPr>
        <p:spPr>
          <a:xfrm>
            <a:off x="723900" y="1676400"/>
            <a:ext cx="5171618" cy="4390599"/>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Picture Placeholder 9">
            <a:extLst>
              <a:ext uri="{FF2B5EF4-FFF2-40B4-BE49-F238E27FC236}">
                <a16:creationId xmlns:a16="http://schemas.microsoft.com/office/drawing/2014/main" id="{22C9687B-41DE-0843-A9B3-98B3CBEC7763}"/>
              </a:ext>
            </a:extLst>
          </p:cNvPr>
          <p:cNvSpPr>
            <a:spLocks noGrp="1"/>
          </p:cNvSpPr>
          <p:nvPr>
            <p:ph type="pic" sz="quarter" idx="17"/>
          </p:nvPr>
        </p:nvSpPr>
        <p:spPr>
          <a:xfrm>
            <a:off x="10972800" y="2196843"/>
            <a:ext cx="3657600" cy="2958357"/>
          </a:xfrm>
        </p:spPr>
        <p:txBody>
          <a:bodyPr/>
          <a:lstStyle/>
          <a:p>
            <a:r>
              <a:rPr lang="en-US"/>
              <a:t>Click icon to add picture</a:t>
            </a:r>
          </a:p>
        </p:txBody>
      </p:sp>
      <p:sp>
        <p:nvSpPr>
          <p:cNvPr id="27" name="Picture Placeholder 9">
            <a:extLst>
              <a:ext uri="{FF2B5EF4-FFF2-40B4-BE49-F238E27FC236}">
                <a16:creationId xmlns:a16="http://schemas.microsoft.com/office/drawing/2014/main" id="{AE6EC833-A3DB-894F-8D4A-34CD220A8D80}"/>
              </a:ext>
            </a:extLst>
          </p:cNvPr>
          <p:cNvSpPr>
            <a:spLocks noGrp="1"/>
          </p:cNvSpPr>
          <p:nvPr>
            <p:ph type="pic" sz="quarter" idx="18"/>
          </p:nvPr>
        </p:nvSpPr>
        <p:spPr>
          <a:xfrm>
            <a:off x="7315200" y="2196843"/>
            <a:ext cx="3595723" cy="2958357"/>
          </a:xfrm>
        </p:spPr>
        <p:txBody>
          <a:bodyPr/>
          <a:lstStyle/>
          <a:p>
            <a:r>
              <a:rPr lang="en-US"/>
              <a:t>Click icon to add picture</a:t>
            </a:r>
          </a:p>
        </p:txBody>
      </p:sp>
    </p:spTree>
    <p:extLst>
      <p:ext uri="{BB962C8B-B14F-4D97-AF65-F5344CB8AC3E}">
        <p14:creationId xmlns:p14="http://schemas.microsoft.com/office/powerpoint/2010/main" val="61948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0" tIns="45720" rIns="0" bIns="45720" rtlCol="0" anchor="ctr">
            <a:noAutofit/>
          </a:bodyPr>
          <a:lstStyle/>
          <a:p>
            <a:r>
              <a:rPr lang="en-US"/>
              <a:t>Click to edit Master title style</a:t>
            </a:r>
            <a:endParaRPr lang="en-US" dirty="0"/>
          </a:p>
        </p:txBody>
      </p:sp>
      <p:sp>
        <p:nvSpPr>
          <p:cNvPr id="10" name="Text Placeholder 9"/>
          <p:cNvSpPr>
            <a:spLocks noGrp="1"/>
          </p:cNvSpPr>
          <p:nvPr>
            <p:ph type="body" idx="1"/>
          </p:nvPr>
        </p:nvSpPr>
        <p:spPr>
          <a:xfrm>
            <a:off x="1006475" y="2190750"/>
            <a:ext cx="12617450" cy="522128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7E6FEC3-8D75-D948-B1B5-EDDDECEA6520}"/>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545850" y="7598664"/>
            <a:ext cx="356100" cy="288036"/>
          </a:xfrm>
          <a:prstGeom prst="rect">
            <a:avLst/>
          </a:prstGeom>
        </p:spPr>
      </p:pic>
      <p:sp>
        <p:nvSpPr>
          <p:cNvPr id="11" name="Slide Number Placeholder 5">
            <a:extLst>
              <a:ext uri="{FF2B5EF4-FFF2-40B4-BE49-F238E27FC236}">
                <a16:creationId xmlns:a16="http://schemas.microsoft.com/office/drawing/2014/main" id="{0183C1DA-6088-4E41-B934-9691110D0477}"/>
              </a:ext>
            </a:extLst>
          </p:cNvPr>
          <p:cNvSpPr>
            <a:spLocks noGrp="1"/>
          </p:cNvSpPr>
          <p:nvPr>
            <p:ph type="sldNum" sz="quarter" idx="4"/>
          </p:nvPr>
        </p:nvSpPr>
        <p:spPr>
          <a:xfrm>
            <a:off x="11431771" y="7619393"/>
            <a:ext cx="2893423" cy="438150"/>
          </a:xfrm>
          <a:prstGeom prst="rect">
            <a:avLst/>
          </a:prstGeom>
        </p:spPr>
        <p:txBody>
          <a:bodyPr vert="horz" lIns="91440" tIns="45720" rIns="91440" bIns="45720" rtlCol="0" anchor="ctr"/>
          <a:lstStyle>
            <a:lvl1pPr algn="r">
              <a:defRPr sz="900">
                <a:solidFill>
                  <a:schemeClr val="accent6"/>
                </a:solidFill>
              </a:defRPr>
            </a:lvl1pPr>
          </a:lstStyle>
          <a:p>
            <a:fld id="{F384092C-9B9C-9748-AC6A-F06C9D03AD52}" type="slidenum">
              <a:rPr lang="en-US" smtClean="0"/>
              <a:pPr/>
              <a:t>‹#›</a:t>
            </a:fld>
            <a:endParaRPr lang="en-US" dirty="0"/>
          </a:p>
        </p:txBody>
      </p:sp>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809" r:id="rId4"/>
    <p:sldLayoutId id="2147483775" r:id="rId5"/>
    <p:sldLayoutId id="2147483839" r:id="rId6"/>
    <p:sldLayoutId id="2147483837" r:id="rId7"/>
    <p:sldLayoutId id="2147483838" r:id="rId8"/>
    <p:sldLayoutId id="2147483925" r:id="rId9"/>
    <p:sldLayoutId id="2147483924" r:id="rId10"/>
    <p:sldLayoutId id="2147483776" r:id="rId11"/>
    <p:sldLayoutId id="2147483840" r:id="rId12"/>
    <p:sldLayoutId id="2147483787" r:id="rId13"/>
    <p:sldLayoutId id="2147483791" r:id="rId14"/>
    <p:sldLayoutId id="2147483777" r:id="rId15"/>
    <p:sldLayoutId id="2147483836" r:id="rId16"/>
    <p:sldLayoutId id="2147483767" r:id="rId17"/>
    <p:sldLayoutId id="2147483822" r:id="rId18"/>
    <p:sldLayoutId id="2147483845" r:id="rId19"/>
    <p:sldLayoutId id="2147483846" r:id="rId20"/>
    <p:sldLayoutId id="2147483842" r:id="rId21"/>
    <p:sldLayoutId id="2147483843" r:id="rId22"/>
    <p:sldLayoutId id="2147483844" r:id="rId23"/>
    <p:sldLayoutId id="2147483841" r:id="rId24"/>
    <p:sldLayoutId id="2147483833" r:id="rId25"/>
    <p:sldLayoutId id="2147483832" r:id="rId26"/>
    <p:sldLayoutId id="2147483834" r:id="rId27"/>
    <p:sldLayoutId id="2147483835" r:id="rId28"/>
    <p:sldLayoutId id="2147483792" r:id="rId29"/>
    <p:sldLayoutId id="2147483794" r:id="rId30"/>
    <p:sldLayoutId id="2147483795" r:id="rId31"/>
    <p:sldLayoutId id="2147483796" r:id="rId32"/>
    <p:sldLayoutId id="2147483799" r:id="rId33"/>
    <p:sldLayoutId id="2147483800" r:id="rId34"/>
    <p:sldLayoutId id="2147483804" r:id="rId35"/>
    <p:sldLayoutId id="2147483805" r:id="rId36"/>
    <p:sldLayoutId id="2147483786" r:id="rId37"/>
    <p:sldLayoutId id="2147483778" r:id="rId38"/>
    <p:sldLayoutId id="2147483780" r:id="rId39"/>
    <p:sldLayoutId id="2147483781" r:id="rId40"/>
    <p:sldLayoutId id="2147483782" r:id="rId41"/>
    <p:sldLayoutId id="2147483783" r:id="rId42"/>
    <p:sldLayoutId id="2147483784" r:id="rId43"/>
    <p:sldLayoutId id="2147483701" r:id="rId44"/>
    <p:sldLayoutId id="2147483772" r:id="rId45"/>
    <p:sldLayoutId id="2147483773" r:id="rId46"/>
    <p:sldLayoutId id="2147483774" r:id="rId47"/>
    <p:sldLayoutId id="2147483816" r:id="rId48"/>
    <p:sldLayoutId id="2147483819" r:id="rId49"/>
    <p:sldLayoutId id="2147483821" r:id="rId50"/>
    <p:sldLayoutId id="2147483730" r:id="rId51"/>
    <p:sldLayoutId id="2147483731" r:id="rId52"/>
    <p:sldLayoutId id="2147483732" r:id="rId53"/>
    <p:sldLayoutId id="2147483734" r:id="rId54"/>
    <p:sldLayoutId id="2147483769" r:id="rId55"/>
    <p:sldLayoutId id="2147483850" r:id="rId56"/>
    <p:sldLayoutId id="2147483847" r:id="rId57"/>
    <p:sldLayoutId id="2147483848" r:id="rId58"/>
    <p:sldLayoutId id="2147483849" r:id="rId59"/>
    <p:sldLayoutId id="2147483719" r:id="rId60"/>
    <p:sldLayoutId id="2147483720" r:id="rId61"/>
    <p:sldLayoutId id="2147483823" r:id="rId62"/>
    <p:sldLayoutId id="2147483824" r:id="rId63"/>
    <p:sldLayoutId id="2147483851" r:id="rId64"/>
    <p:sldLayoutId id="2147483825" r:id="rId65"/>
    <p:sldLayoutId id="2147483826" r:id="rId66"/>
    <p:sldLayoutId id="2147483757" r:id="rId67"/>
    <p:sldLayoutId id="2147483661" r:id="rId6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1" i="0" kern="1200">
          <a:solidFill>
            <a:schemeClr val="tx1"/>
          </a:solidFill>
          <a:latin typeface="DM Sans Medium" charset="0"/>
          <a:ea typeface="DM Sans Medium" charset="0"/>
          <a:cs typeface="DM Sans Medium"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4" userDrawn="1">
          <p15:clr>
            <a:srgbClr val="F26B43"/>
          </p15:clr>
        </p15:guide>
        <p15:guide id="2" orient="horz" pos="3792" userDrawn="1">
          <p15:clr>
            <a:srgbClr val="F26B43"/>
          </p15:clr>
        </p15:guide>
        <p15:guide id="3" orient="horz" pos="3672" userDrawn="1">
          <p15:clr>
            <a:srgbClr val="F26B43"/>
          </p15:clr>
        </p15:guide>
        <p15:guide id="4"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zoe.padgett@icf.com" TargetMode="External"/><Relationship Id="rId2" Type="http://schemas.openxmlformats.org/officeDocument/2006/relationships/hyperlink" Target="mailto:matt.jans@icf.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brfss/annual_data/data_quality_report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76399" y="4991100"/>
            <a:ext cx="12159343" cy="1363281"/>
          </a:xfrm>
        </p:spPr>
        <p:txBody>
          <a:bodyPr/>
          <a:lstStyle/>
          <a:p>
            <a:pPr marR="5080">
              <a:lnSpc>
                <a:spcPct val="100000"/>
              </a:lnSpc>
              <a:spcBef>
                <a:spcPts val="0"/>
              </a:spcBef>
            </a:pPr>
            <a:r>
              <a:rPr lang="en-US" sz="4000" b="1" spc="-10" dirty="0">
                <a:latin typeface="Arial"/>
                <a:cs typeface="Arial"/>
              </a:rPr>
              <a:t>The </a:t>
            </a:r>
            <a:r>
              <a:rPr lang="en-US" sz="4000" b="1" spc="-5" dirty="0">
                <a:latin typeface="Arial"/>
                <a:cs typeface="Arial"/>
              </a:rPr>
              <a:t>Impact of COVID-19 on Large-scale  </a:t>
            </a:r>
            <a:r>
              <a:rPr lang="en-US" sz="4000" b="1" spc="-10" dirty="0">
                <a:latin typeface="Arial"/>
                <a:cs typeface="Arial"/>
              </a:rPr>
              <a:t>Phone </a:t>
            </a:r>
            <a:r>
              <a:rPr lang="en-US" sz="4000" b="1" spc="-5" dirty="0">
                <a:latin typeface="Arial"/>
                <a:cs typeface="Arial"/>
              </a:rPr>
              <a:t>Survey Productivity and Response  Rates</a:t>
            </a:r>
            <a:endParaRPr lang="en-US" sz="4000" dirty="0">
              <a:latin typeface="Arial"/>
              <a:cs typeface="Arial"/>
            </a:endParaRPr>
          </a:p>
        </p:txBody>
      </p:sp>
      <p:sp>
        <p:nvSpPr>
          <p:cNvPr id="4" name="Text Placeholder 3"/>
          <p:cNvSpPr>
            <a:spLocks noGrp="1"/>
          </p:cNvSpPr>
          <p:nvPr>
            <p:ph type="body" sz="quarter" idx="11"/>
          </p:nvPr>
        </p:nvSpPr>
        <p:spPr>
          <a:xfrm>
            <a:off x="1676562" y="6908800"/>
            <a:ext cx="10831124" cy="1109412"/>
          </a:xfrm>
        </p:spPr>
        <p:txBody>
          <a:bodyPr/>
          <a:lstStyle/>
          <a:p>
            <a:pPr marL="12700" marR="2670810">
              <a:lnSpc>
                <a:spcPct val="100000"/>
              </a:lnSpc>
              <a:spcBef>
                <a:spcPts val="100"/>
              </a:spcBef>
            </a:pPr>
            <a:r>
              <a:rPr lang="en-US" sz="2000" dirty="0">
                <a:latin typeface="Arial"/>
                <a:cs typeface="Arial"/>
              </a:rPr>
              <a:t>Matt Jans, </a:t>
            </a:r>
            <a:r>
              <a:rPr lang="en-US" sz="2000" spc="-5" dirty="0">
                <a:latin typeface="Arial"/>
                <a:cs typeface="Arial"/>
              </a:rPr>
              <a:t>James Dayton, Randy </a:t>
            </a:r>
            <a:r>
              <a:rPr lang="en-US" sz="2000" spc="-15" dirty="0">
                <a:latin typeface="Arial"/>
                <a:cs typeface="Arial"/>
              </a:rPr>
              <a:t>ZuWallack, </a:t>
            </a:r>
            <a:r>
              <a:rPr lang="en-US" sz="2000" spc="-5" dirty="0">
                <a:latin typeface="Arial"/>
                <a:cs typeface="Arial"/>
              </a:rPr>
              <a:t>Don Allen, Josh Duell,  Andy </a:t>
            </a:r>
            <a:r>
              <a:rPr lang="en-US" sz="2000" spc="-30" dirty="0">
                <a:latin typeface="Arial"/>
                <a:cs typeface="Arial"/>
              </a:rPr>
              <a:t>Dyer, </a:t>
            </a:r>
            <a:r>
              <a:rPr lang="en-US" sz="2000" spc="-5" dirty="0">
                <a:latin typeface="Arial"/>
                <a:cs typeface="Arial"/>
              </a:rPr>
              <a:t>Thomas Brassell, Sam Collins, </a:t>
            </a:r>
            <a:r>
              <a:rPr lang="en-US" sz="2000" spc="-20" dirty="0">
                <a:latin typeface="Arial"/>
                <a:cs typeface="Arial"/>
              </a:rPr>
              <a:t>Traci Creller, </a:t>
            </a:r>
            <a:r>
              <a:rPr lang="en-US" sz="2000" spc="-5" dirty="0">
                <a:latin typeface="Arial"/>
                <a:cs typeface="Arial"/>
              </a:rPr>
              <a:t>Zoe</a:t>
            </a:r>
            <a:r>
              <a:rPr lang="en-US" sz="2000" spc="125" dirty="0">
                <a:latin typeface="Arial"/>
                <a:cs typeface="Arial"/>
              </a:rPr>
              <a:t> </a:t>
            </a:r>
            <a:r>
              <a:rPr lang="en-US" sz="2000" spc="-5" dirty="0">
                <a:latin typeface="Arial"/>
                <a:cs typeface="Arial"/>
              </a:rPr>
              <a:t>Padgett</a:t>
            </a:r>
            <a:endParaRPr lang="en-US" sz="2000" dirty="0">
              <a:latin typeface="Arial"/>
              <a:cs typeface="Arial"/>
            </a:endParaRPr>
          </a:p>
        </p:txBody>
      </p:sp>
      <p:sp>
        <p:nvSpPr>
          <p:cNvPr id="7" name="Text Placeholder 6"/>
          <p:cNvSpPr>
            <a:spLocks noGrp="1"/>
          </p:cNvSpPr>
          <p:nvPr>
            <p:ph type="body" sz="quarter" idx="15"/>
          </p:nvPr>
        </p:nvSpPr>
        <p:spPr>
          <a:xfrm>
            <a:off x="10949940" y="7659492"/>
            <a:ext cx="3013123" cy="398662"/>
          </a:xfrm>
        </p:spPr>
        <p:txBody>
          <a:bodyPr/>
          <a:lstStyle/>
          <a:p>
            <a:r>
              <a:rPr lang="en-US" dirty="0">
                <a:solidFill>
                  <a:schemeClr val="bg2"/>
                </a:solidFill>
              </a:rPr>
              <a:t>FedCASIC 2022 (Virtual) 4/6/22</a:t>
            </a:r>
          </a:p>
        </p:txBody>
      </p:sp>
    </p:spTree>
    <p:extLst>
      <p:ext uri="{BB962C8B-B14F-4D97-AF65-F5344CB8AC3E}">
        <p14:creationId xmlns:p14="http://schemas.microsoft.com/office/powerpoint/2010/main" val="3727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58C66-0202-4DB9-94FD-212B8347105F}"/>
              </a:ext>
            </a:extLst>
          </p:cNvPr>
          <p:cNvSpPr>
            <a:spLocks noGrp="1"/>
          </p:cNvSpPr>
          <p:nvPr>
            <p:ph type="body" sz="quarter" idx="13"/>
          </p:nvPr>
        </p:nvSpPr>
        <p:spPr/>
        <p:txBody>
          <a:bodyPr/>
          <a:lstStyle/>
          <a:p>
            <a:pPr marL="241300" indent="-228600">
              <a:lnSpc>
                <a:spcPct val="100000"/>
              </a:lnSpc>
              <a:spcBef>
                <a:spcPts val="670"/>
              </a:spcBef>
              <a:buClr>
                <a:srgbClr val="768991"/>
              </a:buClr>
              <a:buFont typeface="Wingdings"/>
              <a:buChar char=""/>
              <a:tabLst>
                <a:tab pos="241300" algn="l"/>
              </a:tabLst>
            </a:pPr>
            <a:r>
              <a:rPr lang="en-US" sz="2800" b="1" spc="-5" dirty="0">
                <a:latin typeface="Arial"/>
                <a:cs typeface="Arial"/>
              </a:rPr>
              <a:t>Potential confounds with</a:t>
            </a:r>
            <a:r>
              <a:rPr lang="en-US" sz="2800" b="1" spc="70" dirty="0">
                <a:latin typeface="Arial"/>
                <a:cs typeface="Arial"/>
              </a:rPr>
              <a:t> </a:t>
            </a:r>
            <a:r>
              <a:rPr lang="en-US" sz="2800" b="1" spc="-10" dirty="0">
                <a:latin typeface="Arial"/>
                <a:cs typeface="Arial"/>
              </a:rPr>
              <a:t>COVID</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dirty="0">
                <a:latin typeface="Arial"/>
                <a:cs typeface="Arial"/>
              </a:rPr>
              <a:t>Changes in </a:t>
            </a:r>
            <a:r>
              <a:rPr lang="en-US" sz="2000" spc="-5" dirty="0">
                <a:latin typeface="Arial"/>
                <a:cs typeface="Arial"/>
              </a:rPr>
              <a:t>the </a:t>
            </a:r>
            <a:r>
              <a:rPr lang="en-US" sz="2000" dirty="0">
                <a:latin typeface="Arial"/>
                <a:cs typeface="Arial"/>
              </a:rPr>
              <a:t>sample design (more listed</a:t>
            </a:r>
            <a:r>
              <a:rPr lang="en-US" sz="2000" spc="-135" dirty="0">
                <a:latin typeface="Arial"/>
                <a:cs typeface="Arial"/>
              </a:rPr>
              <a:t> </a:t>
            </a:r>
            <a:r>
              <a:rPr lang="en-US" sz="2000" dirty="0">
                <a:latin typeface="Arial"/>
                <a:cs typeface="Arial"/>
              </a:rPr>
              <a:t>sample)</a:t>
            </a:r>
          </a:p>
          <a:p>
            <a:pPr marL="469265" lvl="1" indent="-228600">
              <a:lnSpc>
                <a:spcPct val="100000"/>
              </a:lnSpc>
              <a:spcBef>
                <a:spcPts val="409"/>
              </a:spcBef>
              <a:buClr>
                <a:srgbClr val="EB095F"/>
              </a:buClr>
              <a:buFont typeface="Wingdings"/>
              <a:buChar char=""/>
              <a:tabLst>
                <a:tab pos="469900" algn="l"/>
              </a:tabLst>
            </a:pPr>
            <a:r>
              <a:rPr lang="en-US" sz="2000" dirty="0">
                <a:latin typeface="Arial"/>
                <a:cs typeface="Arial"/>
              </a:rPr>
              <a:t>Landline only: Higher </a:t>
            </a:r>
            <a:r>
              <a:rPr lang="en-US" sz="2000" dirty="0" err="1">
                <a:latin typeface="Arial"/>
                <a:cs typeface="Arial"/>
              </a:rPr>
              <a:t>listed:unlisted</a:t>
            </a:r>
            <a:r>
              <a:rPr lang="en-US" sz="2000" dirty="0">
                <a:latin typeface="Arial"/>
                <a:cs typeface="Arial"/>
              </a:rPr>
              <a:t> ratio in</a:t>
            </a:r>
            <a:r>
              <a:rPr lang="en-US" sz="2000" spc="-85" dirty="0">
                <a:latin typeface="Arial"/>
                <a:cs typeface="Arial"/>
              </a:rPr>
              <a:t> </a:t>
            </a:r>
            <a:r>
              <a:rPr lang="en-US" sz="2000" dirty="0">
                <a:latin typeface="Arial"/>
                <a:cs typeface="Arial"/>
              </a:rPr>
              <a:t>2020</a:t>
            </a:r>
          </a:p>
          <a:p>
            <a:pPr marL="469265">
              <a:lnSpc>
                <a:spcPct val="100000"/>
              </a:lnSpc>
              <a:spcBef>
                <a:spcPts val="395"/>
              </a:spcBef>
            </a:pPr>
            <a:r>
              <a:rPr lang="en-US" sz="2000" dirty="0">
                <a:latin typeface="Segoe UI"/>
                <a:cs typeface="Segoe UI"/>
              </a:rPr>
              <a:t>– </a:t>
            </a:r>
            <a:r>
              <a:rPr lang="en-US" sz="2000" dirty="0">
                <a:latin typeface="Arial"/>
                <a:cs typeface="Arial"/>
              </a:rPr>
              <a:t>2019 –</a:t>
            </a:r>
            <a:r>
              <a:rPr lang="en-US" sz="2000" spc="-350" dirty="0">
                <a:latin typeface="Arial"/>
                <a:cs typeface="Arial"/>
              </a:rPr>
              <a:t>  </a:t>
            </a:r>
            <a:r>
              <a:rPr lang="en-US" sz="2000" dirty="0">
                <a:latin typeface="Arial"/>
                <a:cs typeface="Arial"/>
              </a:rPr>
              <a:t>2:1</a:t>
            </a:r>
          </a:p>
          <a:p>
            <a:pPr marL="469265">
              <a:lnSpc>
                <a:spcPct val="100000"/>
              </a:lnSpc>
              <a:spcBef>
                <a:spcPts val="395"/>
              </a:spcBef>
            </a:pPr>
            <a:r>
              <a:rPr lang="en-US" sz="2000" dirty="0">
                <a:latin typeface="Segoe UI"/>
                <a:cs typeface="Segoe UI"/>
              </a:rPr>
              <a:t>– </a:t>
            </a:r>
            <a:r>
              <a:rPr lang="en-US" sz="2000" dirty="0">
                <a:latin typeface="Arial"/>
                <a:cs typeface="Arial"/>
              </a:rPr>
              <a:t>2020 –</a:t>
            </a:r>
            <a:r>
              <a:rPr lang="en-US" sz="2000" spc="-350" dirty="0">
                <a:latin typeface="Arial"/>
                <a:cs typeface="Arial"/>
              </a:rPr>
              <a:t>   </a:t>
            </a:r>
            <a:r>
              <a:rPr lang="en-US" sz="2000" dirty="0">
                <a:latin typeface="Arial"/>
                <a:cs typeface="Arial"/>
              </a:rPr>
              <a:t>4:1</a:t>
            </a:r>
          </a:p>
          <a:p>
            <a:pPr marL="469265" lvl="1" indent="-228600">
              <a:lnSpc>
                <a:spcPct val="100000"/>
              </a:lnSpc>
              <a:spcBef>
                <a:spcPts val="409"/>
              </a:spcBef>
              <a:buClr>
                <a:srgbClr val="EB095F"/>
              </a:buClr>
              <a:buFont typeface="Wingdings"/>
              <a:buChar char=""/>
              <a:tabLst>
                <a:tab pos="469900" algn="l"/>
              </a:tabLst>
            </a:pPr>
            <a:r>
              <a:rPr lang="en-US" sz="2000" dirty="0">
                <a:latin typeface="Arial"/>
                <a:cs typeface="Arial"/>
              </a:rPr>
              <a:t>Changes in </a:t>
            </a:r>
            <a:r>
              <a:rPr lang="en-US" sz="2000" spc="-5" dirty="0">
                <a:latin typeface="Arial"/>
                <a:cs typeface="Arial"/>
              </a:rPr>
              <a:t>the </a:t>
            </a:r>
            <a:r>
              <a:rPr lang="en-US" sz="2000" dirty="0">
                <a:latin typeface="Arial"/>
                <a:cs typeface="Arial"/>
              </a:rPr>
              <a:t>interviewer</a:t>
            </a:r>
            <a:r>
              <a:rPr lang="en-US" sz="2000" spc="-65" dirty="0">
                <a:latin typeface="Arial"/>
                <a:cs typeface="Arial"/>
              </a:rPr>
              <a:t> </a:t>
            </a:r>
            <a:r>
              <a:rPr lang="en-US" sz="2000" dirty="0">
                <a:latin typeface="Arial"/>
                <a:cs typeface="Arial"/>
              </a:rPr>
              <a:t>pool?</a:t>
            </a:r>
          </a:p>
          <a:p>
            <a:pPr marL="697865" lvl="2" indent="-229235">
              <a:lnSpc>
                <a:spcPct val="100000"/>
              </a:lnSpc>
              <a:spcBef>
                <a:spcPts val="400"/>
              </a:spcBef>
              <a:buClr>
                <a:srgbClr val="EB095F"/>
              </a:buClr>
              <a:buFont typeface="Segoe UI"/>
              <a:buChar char="–"/>
              <a:tabLst>
                <a:tab pos="698500" algn="l"/>
              </a:tabLst>
            </a:pPr>
            <a:r>
              <a:rPr lang="en-US" sz="2000" dirty="0">
                <a:latin typeface="Arial"/>
                <a:cs typeface="Arial"/>
              </a:rPr>
              <a:t>Did we hire better interviewers who lost other jobs during</a:t>
            </a:r>
            <a:r>
              <a:rPr lang="en-US" sz="2000" spc="-125" dirty="0">
                <a:latin typeface="Arial"/>
                <a:cs typeface="Arial"/>
              </a:rPr>
              <a:t> </a:t>
            </a:r>
            <a:r>
              <a:rPr lang="en-US" sz="2000" dirty="0">
                <a:latin typeface="Arial"/>
                <a:cs typeface="Arial"/>
              </a:rPr>
              <a:t>COVID?</a:t>
            </a:r>
          </a:p>
          <a:p>
            <a:pPr lvl="2">
              <a:lnSpc>
                <a:spcPct val="100000"/>
              </a:lnSpc>
              <a:spcBef>
                <a:spcPts val="20"/>
              </a:spcBef>
              <a:buClr>
                <a:srgbClr val="EB095F"/>
              </a:buClr>
              <a:buFont typeface="Segoe UI"/>
              <a:buChar char="–"/>
            </a:pPr>
            <a:endParaRPr lang="en-US" sz="2750" dirty="0">
              <a:latin typeface="Arial"/>
              <a:cs typeface="Arial"/>
            </a:endParaRPr>
          </a:p>
          <a:p>
            <a:pPr marL="241300" indent="-228600">
              <a:lnSpc>
                <a:spcPct val="100000"/>
              </a:lnSpc>
              <a:buClr>
                <a:srgbClr val="768991"/>
              </a:buClr>
              <a:buFont typeface="Wingdings"/>
              <a:buChar char=""/>
              <a:tabLst>
                <a:tab pos="241300" algn="l"/>
              </a:tabLst>
            </a:pPr>
            <a:r>
              <a:rPr lang="en-US" sz="2800" b="1" spc="-5" dirty="0">
                <a:latin typeface="Arial"/>
                <a:cs typeface="Arial"/>
              </a:rPr>
              <a:t>General</a:t>
            </a:r>
            <a:r>
              <a:rPr lang="en-US" sz="2800" b="1" spc="-10" dirty="0">
                <a:latin typeface="Arial"/>
                <a:cs typeface="Arial"/>
              </a:rPr>
              <a:t> </a:t>
            </a:r>
            <a:r>
              <a:rPr lang="en-US" sz="2800" b="1" spc="-5" dirty="0">
                <a:latin typeface="Arial"/>
                <a:cs typeface="Arial"/>
              </a:rPr>
              <a:t>challenges</a:t>
            </a:r>
            <a:endParaRPr lang="en-US" sz="2800" dirty="0">
              <a:latin typeface="Arial"/>
              <a:cs typeface="Arial"/>
            </a:endParaRPr>
          </a:p>
          <a:p>
            <a:pPr marL="469265" lvl="1" indent="-228600">
              <a:lnSpc>
                <a:spcPct val="100000"/>
              </a:lnSpc>
              <a:spcBef>
                <a:spcPts val="420"/>
              </a:spcBef>
              <a:buClr>
                <a:srgbClr val="EB095F"/>
              </a:buClr>
              <a:buFont typeface="Wingdings"/>
              <a:buChar char=""/>
              <a:tabLst>
                <a:tab pos="469900" algn="l"/>
              </a:tabLst>
            </a:pPr>
            <a:r>
              <a:rPr lang="en-US" sz="2000" dirty="0">
                <a:latin typeface="Arial"/>
                <a:cs typeface="Arial"/>
              </a:rPr>
              <a:t>Outcome rates, </a:t>
            </a:r>
            <a:r>
              <a:rPr lang="en-US" sz="2000" spc="-5" dirty="0">
                <a:latin typeface="Arial"/>
                <a:cs typeface="Arial"/>
              </a:rPr>
              <a:t>don’t </a:t>
            </a:r>
            <a:r>
              <a:rPr lang="en-US" sz="2000" dirty="0">
                <a:latin typeface="Arial"/>
                <a:cs typeface="Arial"/>
              </a:rPr>
              <a:t>necessarily reflect</a:t>
            </a:r>
            <a:r>
              <a:rPr lang="en-US" sz="2000" spc="-155" dirty="0">
                <a:latin typeface="Arial"/>
                <a:cs typeface="Arial"/>
              </a:rPr>
              <a:t> </a:t>
            </a:r>
            <a:r>
              <a:rPr lang="en-US" sz="2000" dirty="0">
                <a:latin typeface="Arial"/>
                <a:cs typeface="Arial"/>
              </a:rPr>
              <a:t>production</a:t>
            </a:r>
          </a:p>
          <a:p>
            <a:pPr marL="697865" lvl="2" indent="-229235">
              <a:lnSpc>
                <a:spcPct val="100000"/>
              </a:lnSpc>
              <a:spcBef>
                <a:spcPts val="395"/>
              </a:spcBef>
              <a:buClr>
                <a:srgbClr val="EB095F"/>
              </a:buClr>
              <a:buFont typeface="Segoe UI"/>
              <a:buChar char="–"/>
              <a:tabLst>
                <a:tab pos="698500" algn="l"/>
              </a:tabLst>
            </a:pPr>
            <a:r>
              <a:rPr lang="en-US" sz="2000" spc="5" dirty="0">
                <a:latin typeface="Arial"/>
                <a:cs typeface="Arial"/>
              </a:rPr>
              <a:t>RR4 </a:t>
            </a:r>
            <a:r>
              <a:rPr lang="en-US" sz="2000" dirty="0">
                <a:latin typeface="Arial"/>
                <a:cs typeface="Arial"/>
              </a:rPr>
              <a:t>penalizes a more productive</a:t>
            </a:r>
            <a:r>
              <a:rPr lang="en-US" sz="2000" spc="-105" dirty="0">
                <a:latin typeface="Arial"/>
                <a:cs typeface="Arial"/>
              </a:rPr>
              <a:t> </a:t>
            </a:r>
            <a:r>
              <a:rPr lang="en-US" sz="2000" dirty="0">
                <a:latin typeface="Arial"/>
                <a:cs typeface="Arial"/>
              </a:rPr>
              <a:t>sample</a:t>
            </a:r>
          </a:p>
          <a:p>
            <a:pPr marL="927100" lvl="3" indent="-229870">
              <a:lnSpc>
                <a:spcPct val="100000"/>
              </a:lnSpc>
              <a:spcBef>
                <a:spcPts val="415"/>
              </a:spcBef>
              <a:buClr>
                <a:srgbClr val="FF0000"/>
              </a:buClr>
              <a:buChar char="•"/>
              <a:tabLst>
                <a:tab pos="927100" algn="l"/>
                <a:tab pos="927735" algn="l"/>
              </a:tabLst>
            </a:pPr>
            <a:r>
              <a:rPr lang="en-US" sz="1800" spc="-5" dirty="0">
                <a:latin typeface="Arial"/>
                <a:cs typeface="Arial"/>
              </a:rPr>
              <a:t>Higher </a:t>
            </a:r>
            <a:r>
              <a:rPr lang="en-US" sz="1800" dirty="0">
                <a:latin typeface="Arial"/>
                <a:cs typeface="Arial"/>
              </a:rPr>
              <a:t>rate of </a:t>
            </a:r>
            <a:r>
              <a:rPr lang="en-US" sz="1800" spc="-5" dirty="0">
                <a:latin typeface="Arial"/>
                <a:cs typeface="Arial"/>
              </a:rPr>
              <a:t>not completing</a:t>
            </a:r>
            <a:r>
              <a:rPr lang="en-US" sz="1800" spc="20" dirty="0">
                <a:latin typeface="Arial"/>
                <a:cs typeface="Arial"/>
              </a:rPr>
              <a:t> </a:t>
            </a:r>
            <a:r>
              <a:rPr lang="en-US" sz="1800" spc="-5" dirty="0">
                <a:latin typeface="Arial"/>
                <a:cs typeface="Arial"/>
              </a:rPr>
              <a:t>contacts</a:t>
            </a:r>
            <a:endParaRPr lang="en-US" sz="1800" dirty="0">
              <a:latin typeface="Arial"/>
              <a:cs typeface="Arial"/>
            </a:endParaRPr>
          </a:p>
          <a:p>
            <a:pPr marL="697865" lvl="2" indent="-229235">
              <a:lnSpc>
                <a:spcPct val="100000"/>
              </a:lnSpc>
              <a:spcBef>
                <a:spcPts val="390"/>
              </a:spcBef>
              <a:buClr>
                <a:srgbClr val="EB095F"/>
              </a:buClr>
              <a:buFont typeface="Segoe UI"/>
              <a:buChar char="–"/>
              <a:tabLst>
                <a:tab pos="698500" algn="l"/>
              </a:tabLst>
            </a:pPr>
            <a:r>
              <a:rPr lang="en-US" sz="2000" dirty="0">
                <a:latin typeface="Arial"/>
                <a:cs typeface="Arial"/>
              </a:rPr>
              <a:t>Have more </a:t>
            </a:r>
            <a:r>
              <a:rPr lang="en-US" sz="2000" spc="5" dirty="0">
                <a:latin typeface="Arial"/>
                <a:cs typeface="Arial"/>
              </a:rPr>
              <a:t>unknown </a:t>
            </a:r>
            <a:r>
              <a:rPr lang="en-US" sz="2000" dirty="0">
                <a:latin typeface="Arial"/>
                <a:cs typeface="Arial"/>
              </a:rPr>
              <a:t>and </a:t>
            </a:r>
            <a:r>
              <a:rPr lang="en-US" sz="2000" spc="5" dirty="0">
                <a:latin typeface="Arial"/>
                <a:cs typeface="Arial"/>
              </a:rPr>
              <a:t>nonworking </a:t>
            </a:r>
            <a:r>
              <a:rPr lang="en-US" sz="2000" dirty="0">
                <a:latin typeface="Arial"/>
                <a:cs typeface="Arial"/>
              </a:rPr>
              <a:t>#s helps increase RR</a:t>
            </a:r>
            <a:r>
              <a:rPr lang="en-US" sz="2000" spc="-190" dirty="0">
                <a:latin typeface="Arial"/>
                <a:cs typeface="Arial"/>
              </a:rPr>
              <a:t> </a:t>
            </a:r>
            <a:r>
              <a:rPr lang="en-US" sz="2000" dirty="0">
                <a:latin typeface="Arial"/>
                <a:cs typeface="Arial"/>
              </a:rPr>
              <a:t>4</a:t>
            </a:r>
          </a:p>
          <a:p>
            <a:pPr marL="697865" lvl="2" indent="-229235">
              <a:lnSpc>
                <a:spcPct val="100000"/>
              </a:lnSpc>
              <a:spcBef>
                <a:spcPts val="395"/>
              </a:spcBef>
              <a:buClr>
                <a:srgbClr val="EB095F"/>
              </a:buClr>
              <a:buFont typeface="Segoe UI"/>
              <a:buChar char="–"/>
              <a:tabLst>
                <a:tab pos="698500" algn="l"/>
              </a:tabLst>
            </a:pPr>
            <a:r>
              <a:rPr lang="en-US" sz="2000" dirty="0">
                <a:latin typeface="Arial"/>
                <a:cs typeface="Arial"/>
              </a:rPr>
              <a:t>Using new “dual-</a:t>
            </a:r>
            <a:r>
              <a:rPr lang="en-US" sz="2000" i="1" dirty="0">
                <a:latin typeface="Arial"/>
                <a:cs typeface="Arial"/>
              </a:rPr>
              <a:t>e</a:t>
            </a:r>
            <a:r>
              <a:rPr lang="en-US" sz="2000" dirty="0">
                <a:latin typeface="Arial"/>
                <a:cs typeface="Arial"/>
              </a:rPr>
              <a:t>” AAPOR RRs may</a:t>
            </a:r>
            <a:r>
              <a:rPr lang="en-US" sz="2000" spc="-225" dirty="0">
                <a:latin typeface="Arial"/>
                <a:cs typeface="Arial"/>
              </a:rPr>
              <a:t> </a:t>
            </a:r>
            <a:r>
              <a:rPr lang="en-US" sz="2000" spc="-5" dirty="0">
                <a:latin typeface="Arial"/>
                <a:cs typeface="Arial"/>
              </a:rPr>
              <a:t>help</a:t>
            </a:r>
            <a:endParaRPr lang="en-US" sz="2000" dirty="0">
              <a:latin typeface="Arial"/>
              <a:cs typeface="Arial"/>
            </a:endParaRPr>
          </a:p>
          <a:p>
            <a:endParaRPr lang="en-US" dirty="0"/>
          </a:p>
        </p:txBody>
      </p:sp>
      <p:sp>
        <p:nvSpPr>
          <p:cNvPr id="3" name="Title 2">
            <a:extLst>
              <a:ext uri="{FF2B5EF4-FFF2-40B4-BE49-F238E27FC236}">
                <a16:creationId xmlns:a16="http://schemas.microsoft.com/office/drawing/2014/main" id="{1711A8C4-3A9D-4C03-9FA2-BAB956D40495}"/>
              </a:ext>
            </a:extLst>
          </p:cNvPr>
          <p:cNvSpPr>
            <a:spLocks noGrp="1"/>
          </p:cNvSpPr>
          <p:nvPr>
            <p:ph type="title"/>
          </p:nvPr>
        </p:nvSpPr>
        <p:spPr/>
        <p:txBody>
          <a:bodyPr/>
          <a:lstStyle/>
          <a:p>
            <a:r>
              <a:rPr lang="en-US" spc="-5" dirty="0"/>
              <a:t>Limitations, Confounds, </a:t>
            </a:r>
            <a:r>
              <a:rPr lang="en-US" dirty="0"/>
              <a:t>and</a:t>
            </a:r>
            <a:r>
              <a:rPr lang="en-US" spc="140" dirty="0"/>
              <a:t> </a:t>
            </a:r>
            <a:r>
              <a:rPr lang="en-US" spc="-5" dirty="0"/>
              <a:t>Challenges</a:t>
            </a:r>
            <a:endParaRPr lang="en-US" dirty="0"/>
          </a:p>
        </p:txBody>
      </p:sp>
    </p:spTree>
    <p:extLst>
      <p:ext uri="{BB962C8B-B14F-4D97-AF65-F5344CB8AC3E}">
        <p14:creationId xmlns:p14="http://schemas.microsoft.com/office/powerpoint/2010/main" val="317651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8DDA7-EB3D-44B4-A762-B9E8920F82A7}"/>
              </a:ext>
            </a:extLst>
          </p:cNvPr>
          <p:cNvSpPr>
            <a:spLocks noGrp="1"/>
          </p:cNvSpPr>
          <p:nvPr>
            <p:ph type="body" sz="quarter" idx="13"/>
          </p:nvPr>
        </p:nvSpPr>
        <p:spPr/>
        <p:txBody>
          <a:bodyPr/>
          <a:lstStyle/>
          <a:p>
            <a:pPr marL="241300" indent="-228600">
              <a:lnSpc>
                <a:spcPct val="100000"/>
              </a:lnSpc>
              <a:spcBef>
                <a:spcPts val="670"/>
              </a:spcBef>
              <a:buClr>
                <a:srgbClr val="768991"/>
              </a:buClr>
              <a:buFont typeface="Wingdings"/>
              <a:buChar char=""/>
              <a:tabLst>
                <a:tab pos="241300" algn="l"/>
              </a:tabLst>
            </a:pPr>
            <a:r>
              <a:rPr lang="en-US" sz="2800" b="1" spc="-5" dirty="0">
                <a:latin typeface="Arial"/>
                <a:cs typeface="Arial"/>
              </a:rPr>
              <a:t>Plot </a:t>
            </a:r>
            <a:r>
              <a:rPr lang="en-US" sz="2800" b="1" spc="-10" dirty="0">
                <a:latin typeface="Arial"/>
                <a:cs typeface="Arial"/>
              </a:rPr>
              <a:t>additional </a:t>
            </a:r>
            <a:r>
              <a:rPr lang="en-US" sz="2800" b="1" spc="-5" dirty="0">
                <a:latin typeface="Arial"/>
                <a:cs typeface="Arial"/>
              </a:rPr>
              <a:t>productivity metrics, </a:t>
            </a:r>
            <a:r>
              <a:rPr lang="en-US" sz="2800" b="1" spc="-10" dirty="0">
                <a:latin typeface="Arial"/>
                <a:cs typeface="Arial"/>
              </a:rPr>
              <a:t>such</a:t>
            </a:r>
            <a:r>
              <a:rPr lang="en-US" sz="2800" b="1" spc="85" dirty="0">
                <a:latin typeface="Arial"/>
                <a:cs typeface="Arial"/>
              </a:rPr>
              <a:t> </a:t>
            </a:r>
            <a:r>
              <a:rPr lang="en-US" sz="2800" b="1" spc="-5" dirty="0">
                <a:latin typeface="Arial"/>
                <a:cs typeface="Arial"/>
              </a:rPr>
              <a:t>as…</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dirty="0">
                <a:latin typeface="Arial"/>
                <a:cs typeface="Arial"/>
              </a:rPr>
              <a:t>Sampled phone numbers per</a:t>
            </a:r>
            <a:r>
              <a:rPr lang="en-US" sz="2000" spc="-100" dirty="0">
                <a:latin typeface="Arial"/>
                <a:cs typeface="Arial"/>
              </a:rPr>
              <a:t> </a:t>
            </a:r>
            <a:r>
              <a:rPr lang="en-US" sz="2000" dirty="0">
                <a:latin typeface="Arial"/>
                <a:cs typeface="Arial"/>
              </a:rPr>
              <a:t>complete</a:t>
            </a:r>
          </a:p>
          <a:p>
            <a:pPr marL="469265" lvl="1" indent="-228600">
              <a:lnSpc>
                <a:spcPct val="100000"/>
              </a:lnSpc>
              <a:spcBef>
                <a:spcPts val="409"/>
              </a:spcBef>
              <a:buClr>
                <a:srgbClr val="EB095F"/>
              </a:buClr>
              <a:buFont typeface="Wingdings"/>
              <a:buChar char=""/>
              <a:tabLst>
                <a:tab pos="469900" algn="l"/>
              </a:tabLst>
            </a:pPr>
            <a:r>
              <a:rPr lang="en-US" sz="2000" dirty="0">
                <a:latin typeface="Arial"/>
                <a:cs typeface="Arial"/>
              </a:rPr>
              <a:t>Calls per</a:t>
            </a:r>
            <a:r>
              <a:rPr lang="en-US" sz="2000" spc="-30" dirty="0">
                <a:latin typeface="Arial"/>
                <a:cs typeface="Arial"/>
              </a:rPr>
              <a:t> </a:t>
            </a:r>
            <a:r>
              <a:rPr lang="en-US" sz="2000" dirty="0">
                <a:latin typeface="Arial"/>
                <a:cs typeface="Arial"/>
              </a:rPr>
              <a:t>contact</a:t>
            </a:r>
          </a:p>
          <a:p>
            <a:pPr marL="469265" lvl="1" indent="-228600">
              <a:lnSpc>
                <a:spcPct val="100000"/>
              </a:lnSpc>
              <a:spcBef>
                <a:spcPts val="395"/>
              </a:spcBef>
              <a:buClr>
                <a:srgbClr val="EB095F"/>
              </a:buClr>
              <a:buFont typeface="Wingdings"/>
              <a:buChar char=""/>
              <a:tabLst>
                <a:tab pos="469900" algn="l"/>
              </a:tabLst>
            </a:pPr>
            <a:r>
              <a:rPr lang="en-US" sz="2000" dirty="0">
                <a:latin typeface="Arial"/>
                <a:cs typeface="Arial"/>
              </a:rPr>
              <a:t>Calls per</a:t>
            </a:r>
            <a:r>
              <a:rPr lang="en-US" sz="2000" spc="-30" dirty="0">
                <a:latin typeface="Arial"/>
                <a:cs typeface="Arial"/>
              </a:rPr>
              <a:t> </a:t>
            </a:r>
            <a:r>
              <a:rPr lang="en-US" sz="2000" dirty="0">
                <a:latin typeface="Arial"/>
                <a:cs typeface="Arial"/>
              </a:rPr>
              <a:t>complete</a:t>
            </a:r>
          </a:p>
          <a:p>
            <a:pPr lvl="1">
              <a:lnSpc>
                <a:spcPct val="100000"/>
              </a:lnSpc>
              <a:spcBef>
                <a:spcPts val="25"/>
              </a:spcBef>
              <a:buClr>
                <a:srgbClr val="EB095F"/>
              </a:buClr>
              <a:buFont typeface="Wingdings"/>
              <a:buChar char=""/>
            </a:pPr>
            <a:endParaRPr lang="en-US" sz="2750" dirty="0">
              <a:latin typeface="Arial"/>
              <a:cs typeface="Arial"/>
            </a:endParaRPr>
          </a:p>
          <a:p>
            <a:pPr marL="241300" indent="-228600">
              <a:lnSpc>
                <a:spcPct val="100000"/>
              </a:lnSpc>
              <a:buClr>
                <a:srgbClr val="768991"/>
              </a:buClr>
              <a:buFont typeface="Wingdings"/>
              <a:buChar char=""/>
              <a:tabLst>
                <a:tab pos="241300" algn="l"/>
              </a:tabLst>
            </a:pPr>
            <a:r>
              <a:rPr lang="en-US" sz="2800" b="1" spc="-5" dirty="0">
                <a:latin typeface="Arial"/>
                <a:cs typeface="Arial"/>
              </a:rPr>
              <a:t>Assess correlation between outcome metrics </a:t>
            </a:r>
            <a:r>
              <a:rPr lang="en-US" sz="2800" b="1" dirty="0">
                <a:latin typeface="Arial"/>
                <a:cs typeface="Arial"/>
              </a:rPr>
              <a:t>at </a:t>
            </a:r>
            <a:r>
              <a:rPr lang="en-US" sz="2800" b="1" spc="-5" dirty="0">
                <a:latin typeface="Arial"/>
                <a:cs typeface="Arial"/>
              </a:rPr>
              <a:t>the survey</a:t>
            </a:r>
            <a:r>
              <a:rPr lang="en-US" sz="2800" b="1" spc="155" dirty="0">
                <a:latin typeface="Arial"/>
                <a:cs typeface="Arial"/>
              </a:rPr>
              <a:t> </a:t>
            </a:r>
            <a:r>
              <a:rPr lang="en-US" sz="2800" b="1" dirty="0">
                <a:latin typeface="Arial"/>
                <a:cs typeface="Arial"/>
              </a:rPr>
              <a:t>level</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dirty="0">
                <a:latin typeface="Arial"/>
                <a:cs typeface="Arial"/>
              </a:rPr>
              <a:t>Heuristic way to associate productivity metrics with final response</a:t>
            </a:r>
            <a:r>
              <a:rPr lang="en-US" sz="2000" spc="-225" dirty="0">
                <a:latin typeface="Arial"/>
                <a:cs typeface="Arial"/>
              </a:rPr>
              <a:t> </a:t>
            </a:r>
            <a:r>
              <a:rPr lang="en-US" sz="2000" dirty="0">
                <a:latin typeface="Arial"/>
                <a:cs typeface="Arial"/>
              </a:rPr>
              <a:t>rates</a:t>
            </a:r>
          </a:p>
          <a:p>
            <a:pPr lvl="1">
              <a:lnSpc>
                <a:spcPct val="100000"/>
              </a:lnSpc>
              <a:spcBef>
                <a:spcPts val="25"/>
              </a:spcBef>
              <a:buClr>
                <a:srgbClr val="EB095F"/>
              </a:buClr>
              <a:buFont typeface="Wingdings"/>
              <a:buChar char=""/>
            </a:pPr>
            <a:endParaRPr lang="en-US" sz="2750" dirty="0">
              <a:latin typeface="Arial"/>
              <a:cs typeface="Arial"/>
            </a:endParaRPr>
          </a:p>
          <a:p>
            <a:pPr marL="241300" indent="-228600">
              <a:lnSpc>
                <a:spcPct val="100000"/>
              </a:lnSpc>
              <a:buClr>
                <a:srgbClr val="768991"/>
              </a:buClr>
              <a:buFont typeface="Wingdings"/>
              <a:buChar char=""/>
              <a:tabLst>
                <a:tab pos="241300" algn="l"/>
              </a:tabLst>
            </a:pPr>
            <a:r>
              <a:rPr lang="en-US" sz="2800" b="1" spc="-5" dirty="0">
                <a:latin typeface="Arial"/>
                <a:cs typeface="Arial"/>
              </a:rPr>
              <a:t>Disentangle interviewer </a:t>
            </a:r>
            <a:r>
              <a:rPr lang="en-US" sz="2800" b="1" spc="-100" dirty="0">
                <a:latin typeface="Arial"/>
                <a:cs typeface="Arial"/>
              </a:rPr>
              <a:t>v. </a:t>
            </a:r>
            <a:r>
              <a:rPr lang="en-US" sz="2800" b="1" spc="-5" dirty="0">
                <a:latin typeface="Arial"/>
                <a:cs typeface="Arial"/>
              </a:rPr>
              <a:t>respondent </a:t>
            </a:r>
            <a:r>
              <a:rPr lang="en-US" sz="2800" b="1" dirty="0">
                <a:latin typeface="Arial"/>
                <a:cs typeface="Arial"/>
              </a:rPr>
              <a:t>effects </a:t>
            </a:r>
            <a:r>
              <a:rPr lang="en-US" sz="2800" b="1" spc="-5" dirty="0">
                <a:latin typeface="Arial"/>
                <a:cs typeface="Arial"/>
              </a:rPr>
              <a:t>on cooperation and refusal</a:t>
            </a:r>
            <a:r>
              <a:rPr lang="en-US" sz="2800" b="1" spc="270" dirty="0">
                <a:latin typeface="Arial"/>
                <a:cs typeface="Arial"/>
              </a:rPr>
              <a:t> </a:t>
            </a:r>
            <a:r>
              <a:rPr lang="en-US" sz="2800" b="1" spc="-5" dirty="0">
                <a:latin typeface="Arial"/>
                <a:cs typeface="Arial"/>
              </a:rPr>
              <a:t>conversion</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Pre-COVID v. during-COVID v. after-COVID (and working from call center again)</a:t>
            </a:r>
          </a:p>
          <a:p>
            <a:pPr marL="697865" lvl="2" indent="-229235">
              <a:lnSpc>
                <a:spcPct val="100000"/>
              </a:lnSpc>
              <a:spcBef>
                <a:spcPts val="409"/>
              </a:spcBef>
              <a:buClr>
                <a:srgbClr val="EB095F"/>
              </a:buClr>
              <a:buFont typeface="Segoe UI"/>
              <a:buChar char="–"/>
              <a:tabLst>
                <a:tab pos="698500" algn="l"/>
              </a:tabLst>
            </a:pPr>
            <a:r>
              <a:rPr lang="en-US" sz="2000" dirty="0">
                <a:latin typeface="Arial"/>
                <a:cs typeface="Arial"/>
              </a:rPr>
              <a:t>Helps understand if changes were due to COVID or the work context</a:t>
            </a: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Important to know where interviewers preferred to work</a:t>
            </a:r>
          </a:p>
          <a:p>
            <a:pPr marL="697865" lvl="2" indent="-229235">
              <a:lnSpc>
                <a:spcPct val="100000"/>
              </a:lnSpc>
              <a:spcBef>
                <a:spcPts val="409"/>
              </a:spcBef>
              <a:buClr>
                <a:srgbClr val="EB095F"/>
              </a:buClr>
              <a:buFont typeface="Segoe UI"/>
              <a:buChar char="–"/>
              <a:tabLst>
                <a:tab pos="698500" algn="l"/>
              </a:tabLst>
            </a:pPr>
            <a:endParaRPr lang="en-US" sz="2750" dirty="0">
              <a:latin typeface="Arial"/>
              <a:cs typeface="Arial"/>
            </a:endParaRPr>
          </a:p>
        </p:txBody>
      </p:sp>
      <p:sp>
        <p:nvSpPr>
          <p:cNvPr id="3" name="Title 2">
            <a:extLst>
              <a:ext uri="{FF2B5EF4-FFF2-40B4-BE49-F238E27FC236}">
                <a16:creationId xmlns:a16="http://schemas.microsoft.com/office/drawing/2014/main" id="{99CEF9E1-23A6-461F-A2D8-989DA2699381}"/>
              </a:ext>
            </a:extLst>
          </p:cNvPr>
          <p:cNvSpPr>
            <a:spLocks noGrp="1"/>
          </p:cNvSpPr>
          <p:nvPr>
            <p:ph type="title"/>
          </p:nvPr>
        </p:nvSpPr>
        <p:spPr/>
        <p:txBody>
          <a:bodyPr/>
          <a:lstStyle/>
          <a:p>
            <a:r>
              <a:rPr lang="en-US" spc="-5" dirty="0"/>
              <a:t>Future</a:t>
            </a:r>
            <a:r>
              <a:rPr lang="en-US" spc="-80" dirty="0"/>
              <a:t> </a:t>
            </a:r>
            <a:r>
              <a:rPr lang="en-US" dirty="0"/>
              <a:t>Steps</a:t>
            </a:r>
          </a:p>
        </p:txBody>
      </p:sp>
    </p:spTree>
    <p:extLst>
      <p:ext uri="{BB962C8B-B14F-4D97-AF65-F5344CB8AC3E}">
        <p14:creationId xmlns:p14="http://schemas.microsoft.com/office/powerpoint/2010/main" val="110567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8DDA7-EB3D-44B4-A762-B9E8920F82A7}"/>
              </a:ext>
            </a:extLst>
          </p:cNvPr>
          <p:cNvSpPr>
            <a:spLocks noGrp="1"/>
          </p:cNvSpPr>
          <p:nvPr>
            <p:ph type="body" sz="quarter" idx="13"/>
          </p:nvPr>
        </p:nvSpPr>
        <p:spPr>
          <a:xfrm>
            <a:off x="723900" y="1664970"/>
            <a:ext cx="12839700" cy="5437188"/>
          </a:xfrm>
        </p:spPr>
        <p:txBody>
          <a:bodyPr/>
          <a:lstStyle/>
          <a:p>
            <a:pPr marL="241300" indent="-228600">
              <a:lnSpc>
                <a:spcPct val="100000"/>
              </a:lnSpc>
              <a:spcBef>
                <a:spcPts val="670"/>
              </a:spcBef>
              <a:buClr>
                <a:srgbClr val="768991"/>
              </a:buClr>
              <a:buFont typeface="Wingdings"/>
              <a:buChar char=""/>
              <a:tabLst>
                <a:tab pos="241300" algn="l"/>
              </a:tabLst>
            </a:pPr>
            <a:r>
              <a:rPr lang="en-US" sz="2800" b="1" spc="-5" dirty="0">
                <a:latin typeface="Arial"/>
                <a:cs typeface="Arial"/>
              </a:rPr>
              <a:t>Simple methods </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Shock effect</a:t>
            </a:r>
          </a:p>
          <a:p>
            <a:pPr marL="697865" lvl="2" indent="-229235">
              <a:lnSpc>
                <a:spcPct val="100000"/>
              </a:lnSpc>
              <a:spcBef>
                <a:spcPts val="409"/>
              </a:spcBef>
              <a:buClr>
                <a:srgbClr val="EB095F"/>
              </a:buClr>
              <a:buFont typeface="Segoe UI"/>
              <a:buChar char="–"/>
              <a:tabLst>
                <a:tab pos="698500" algn="l"/>
              </a:tabLst>
            </a:pPr>
            <a:r>
              <a:rPr lang="en-US" sz="2000" spc="-5" dirty="0">
                <a:latin typeface="Arial"/>
                <a:cs typeface="Arial"/>
              </a:rPr>
              <a:t>Test difference in rates before and after </a:t>
            </a:r>
            <a:r>
              <a:rPr lang="en-US" sz="2000" spc="-5">
                <a:latin typeface="Arial"/>
                <a:cs typeface="Arial"/>
              </a:rPr>
              <a:t>Mar 2020</a:t>
            </a:r>
            <a:endParaRPr lang="en-US" sz="2000" spc="-5"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Ongoing effect</a:t>
            </a:r>
          </a:p>
          <a:p>
            <a:pPr marL="697865" lvl="2" indent="-229235">
              <a:lnSpc>
                <a:spcPct val="100000"/>
              </a:lnSpc>
              <a:spcBef>
                <a:spcPts val="409"/>
              </a:spcBef>
              <a:buClr>
                <a:srgbClr val="EB095F"/>
              </a:buClr>
              <a:buFont typeface="Segoe UI"/>
              <a:buChar char="–"/>
              <a:tabLst>
                <a:tab pos="698500" algn="l"/>
              </a:tabLst>
            </a:pPr>
            <a:r>
              <a:rPr lang="en-US" sz="2000" spc="-5" dirty="0">
                <a:latin typeface="Arial"/>
                <a:cs typeface="Arial"/>
              </a:rPr>
              <a:t>Mar 2020 v all following months</a:t>
            </a:r>
            <a:endParaRPr lang="en-US" sz="20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Compare rate differences across surveys </a:t>
            </a:r>
          </a:p>
          <a:p>
            <a:pPr marL="697865" lvl="2" indent="-228600">
              <a:lnSpc>
                <a:spcPct val="100000"/>
              </a:lnSpc>
              <a:spcBef>
                <a:spcPts val="409"/>
              </a:spcBef>
              <a:buClr>
                <a:srgbClr val="EB095F"/>
              </a:buClr>
              <a:buFont typeface="Wingdings"/>
              <a:buChar char=""/>
              <a:tabLst>
                <a:tab pos="469900" algn="l"/>
              </a:tabLst>
            </a:pPr>
            <a:endParaRPr lang="en-US" sz="2000" spc="-5" dirty="0">
              <a:latin typeface="Arial"/>
              <a:cs typeface="Arial"/>
            </a:endParaRPr>
          </a:p>
          <a:p>
            <a:pPr marL="469265" lvl="1" indent="-228600">
              <a:lnSpc>
                <a:spcPct val="100000"/>
              </a:lnSpc>
              <a:spcBef>
                <a:spcPts val="409"/>
              </a:spcBef>
              <a:buClr>
                <a:srgbClr val="EB095F"/>
              </a:buClr>
              <a:buFont typeface="Wingdings"/>
              <a:buChar char=""/>
              <a:tabLst>
                <a:tab pos="469900" algn="l"/>
              </a:tabLst>
            </a:pPr>
            <a:endParaRPr lang="en-US" sz="2000" dirty="0">
              <a:latin typeface="Arial"/>
              <a:cs typeface="Arial"/>
            </a:endParaRPr>
          </a:p>
          <a:p>
            <a:pPr marL="241300" indent="-228600">
              <a:lnSpc>
                <a:spcPct val="100000"/>
              </a:lnSpc>
              <a:buClr>
                <a:srgbClr val="768991"/>
              </a:buClr>
              <a:buFont typeface="Wingdings"/>
              <a:buChar char=""/>
              <a:tabLst>
                <a:tab pos="241300" algn="l"/>
              </a:tabLst>
            </a:pPr>
            <a:r>
              <a:rPr lang="en-US" sz="2800" b="1" spc="-5" dirty="0">
                <a:latin typeface="Arial"/>
                <a:cs typeface="Arial"/>
              </a:rPr>
              <a:t>Complex methods</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dirty="0">
                <a:latin typeface="Arial"/>
                <a:cs typeface="Arial"/>
              </a:rPr>
              <a:t>ARMA/ARIMA (auto regressive) models to test the entire time series predicting next month</a:t>
            </a: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Hierarchical versions of these</a:t>
            </a:r>
            <a:endParaRPr lang="en-US" sz="2000" dirty="0">
              <a:latin typeface="Arial"/>
              <a:cs typeface="Arial"/>
            </a:endParaRPr>
          </a:p>
          <a:p>
            <a:pPr marL="469265" lvl="1" indent="-228600">
              <a:lnSpc>
                <a:spcPct val="100000"/>
              </a:lnSpc>
              <a:spcBef>
                <a:spcPts val="415"/>
              </a:spcBef>
              <a:buClr>
                <a:srgbClr val="EB095F"/>
              </a:buClr>
              <a:buFont typeface="Wingdings"/>
              <a:buChar char=""/>
              <a:tabLst>
                <a:tab pos="469900" algn="l"/>
              </a:tabLst>
            </a:pPr>
            <a:endParaRPr lang="en-US" sz="2000" dirty="0">
              <a:latin typeface="Arial"/>
              <a:cs typeface="Arial"/>
            </a:endParaRPr>
          </a:p>
          <a:p>
            <a:endParaRPr lang="en-US" dirty="0"/>
          </a:p>
        </p:txBody>
      </p:sp>
      <p:sp>
        <p:nvSpPr>
          <p:cNvPr id="3" name="Title 2">
            <a:extLst>
              <a:ext uri="{FF2B5EF4-FFF2-40B4-BE49-F238E27FC236}">
                <a16:creationId xmlns:a16="http://schemas.microsoft.com/office/drawing/2014/main" id="{99CEF9E1-23A6-461F-A2D8-989DA2699381}"/>
              </a:ext>
            </a:extLst>
          </p:cNvPr>
          <p:cNvSpPr>
            <a:spLocks noGrp="1"/>
          </p:cNvSpPr>
          <p:nvPr>
            <p:ph type="title"/>
          </p:nvPr>
        </p:nvSpPr>
        <p:spPr/>
        <p:txBody>
          <a:bodyPr/>
          <a:lstStyle/>
          <a:p>
            <a:r>
              <a:rPr lang="en-US" dirty="0"/>
              <a:t>Additional methods for assessing shock and ongoing effects, and outcome rate time series overall</a:t>
            </a:r>
          </a:p>
        </p:txBody>
      </p:sp>
    </p:spTree>
    <p:extLst>
      <p:ext uri="{BB962C8B-B14F-4D97-AF65-F5344CB8AC3E}">
        <p14:creationId xmlns:p14="http://schemas.microsoft.com/office/powerpoint/2010/main" val="2991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C6AD11-57E6-49C2-9C7E-4797792A6DD2}"/>
              </a:ext>
            </a:extLst>
          </p:cNvPr>
          <p:cNvSpPr>
            <a:spLocks noGrp="1"/>
          </p:cNvSpPr>
          <p:nvPr>
            <p:ph type="body" sz="quarter" idx="13"/>
          </p:nvPr>
        </p:nvSpPr>
        <p:spPr/>
        <p:txBody>
          <a:bodyPr/>
          <a:lstStyle/>
          <a:p>
            <a:r>
              <a:rPr lang="en-US" sz="2000" b="1" u="heavy" spc="-5" dirty="0">
                <a:solidFill>
                  <a:srgbClr val="00528A"/>
                </a:solidFill>
                <a:uFill>
                  <a:solidFill>
                    <a:srgbClr val="00528A"/>
                  </a:solidFill>
                </a:uFill>
                <a:latin typeface="Arial"/>
                <a:cs typeface="Arial"/>
                <a:hlinkClick r:id="rId2"/>
              </a:rPr>
              <a:t>matt.jans@icf.com</a:t>
            </a:r>
            <a:endParaRPr lang="en-US" sz="2000" dirty="0">
              <a:latin typeface="Arial"/>
              <a:cs typeface="Arial"/>
            </a:endParaRPr>
          </a:p>
          <a:p>
            <a:r>
              <a:rPr lang="en-US" b="1" dirty="0">
                <a:hlinkClick r:id="rId3"/>
              </a:rPr>
              <a:t>zoe.padgett@icf.com</a:t>
            </a:r>
            <a:r>
              <a:rPr lang="en-US" b="1" dirty="0"/>
              <a:t> </a:t>
            </a:r>
          </a:p>
        </p:txBody>
      </p:sp>
      <p:sp>
        <p:nvSpPr>
          <p:cNvPr id="3" name="Title 2">
            <a:extLst>
              <a:ext uri="{FF2B5EF4-FFF2-40B4-BE49-F238E27FC236}">
                <a16:creationId xmlns:a16="http://schemas.microsoft.com/office/drawing/2014/main" id="{DADACAA5-7B7E-42F6-AC58-70BC75333E1C}"/>
              </a:ext>
            </a:extLst>
          </p:cNvPr>
          <p:cNvSpPr>
            <a:spLocks noGrp="1"/>
          </p:cNvSpPr>
          <p:nvPr>
            <p:ph type="title"/>
          </p:nvPr>
        </p:nvSpPr>
        <p:spPr/>
        <p:txBody>
          <a:bodyPr/>
          <a:lstStyle/>
          <a:p>
            <a:r>
              <a:rPr lang="en-US" sz="3200" b="1" spc="-5" dirty="0">
                <a:solidFill>
                  <a:srgbClr val="768591"/>
                </a:solidFill>
                <a:latin typeface="Arial"/>
                <a:cs typeface="Arial"/>
              </a:rPr>
              <a:t>Thank</a:t>
            </a:r>
            <a:r>
              <a:rPr lang="en-US" sz="3200" b="1" spc="-40" dirty="0">
                <a:solidFill>
                  <a:srgbClr val="768591"/>
                </a:solidFill>
                <a:latin typeface="Arial"/>
                <a:cs typeface="Arial"/>
              </a:rPr>
              <a:t> </a:t>
            </a:r>
            <a:r>
              <a:rPr lang="en-US" sz="3200" b="1" spc="-5" dirty="0">
                <a:solidFill>
                  <a:srgbClr val="768591"/>
                </a:solidFill>
                <a:latin typeface="Arial"/>
                <a:cs typeface="Arial"/>
              </a:rPr>
              <a:t>you!</a:t>
            </a:r>
            <a:endParaRPr lang="en-US" dirty="0"/>
          </a:p>
        </p:txBody>
      </p:sp>
    </p:spTree>
    <p:extLst>
      <p:ext uri="{BB962C8B-B14F-4D97-AF65-F5344CB8AC3E}">
        <p14:creationId xmlns:p14="http://schemas.microsoft.com/office/powerpoint/2010/main" val="167697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A2ACB5-7AD1-CE49-86DB-0F5D05ABCAF7}"/>
              </a:ext>
            </a:extLst>
          </p:cNvPr>
          <p:cNvSpPr>
            <a:spLocks noGrp="1"/>
          </p:cNvSpPr>
          <p:nvPr>
            <p:ph type="title"/>
          </p:nvPr>
        </p:nvSpPr>
        <p:spPr/>
        <p:txBody>
          <a:bodyPr/>
          <a:lstStyle/>
          <a:p>
            <a:r>
              <a:rPr lang="en-US" dirty="0"/>
              <a:t>What </a:t>
            </a:r>
            <a:r>
              <a:rPr lang="en-US" spc="-40" dirty="0"/>
              <a:t>We </a:t>
            </a:r>
            <a:r>
              <a:rPr lang="en-US" spc="-5" dirty="0"/>
              <a:t>Know </a:t>
            </a:r>
            <a:r>
              <a:rPr lang="en-US" dirty="0"/>
              <a:t>and What </a:t>
            </a:r>
            <a:r>
              <a:rPr lang="en-US" spc="-40" dirty="0"/>
              <a:t>We </a:t>
            </a:r>
            <a:r>
              <a:rPr lang="en-US" spc="-5" dirty="0"/>
              <a:t>Heard</a:t>
            </a:r>
            <a:r>
              <a:rPr lang="en-US" spc="-95" dirty="0"/>
              <a:t> </a:t>
            </a:r>
            <a:r>
              <a:rPr lang="en-US" dirty="0"/>
              <a:t>About  COVID</a:t>
            </a:r>
          </a:p>
        </p:txBody>
      </p:sp>
      <p:sp>
        <p:nvSpPr>
          <p:cNvPr id="4" name="Text Placeholder 3"/>
          <p:cNvSpPr>
            <a:spLocks noGrp="1"/>
          </p:cNvSpPr>
          <p:nvPr>
            <p:ph type="body" sz="quarter" idx="13"/>
          </p:nvPr>
        </p:nvSpPr>
        <p:spPr/>
        <p:txBody>
          <a:bodyPr/>
          <a:lstStyle/>
          <a:p>
            <a:pPr marL="241300" indent="-228600">
              <a:lnSpc>
                <a:spcPct val="100000"/>
              </a:lnSpc>
              <a:spcBef>
                <a:spcPts val="670"/>
              </a:spcBef>
              <a:buClr>
                <a:srgbClr val="768991"/>
              </a:buClr>
              <a:buFont typeface="Wingdings"/>
              <a:buChar char=""/>
              <a:tabLst>
                <a:tab pos="241300" algn="l"/>
              </a:tabLst>
            </a:pPr>
            <a:r>
              <a:rPr lang="en-US" sz="2800" b="1" spc="-10" dirty="0">
                <a:latin typeface="Arial"/>
                <a:cs typeface="Arial"/>
              </a:rPr>
              <a:t>COVID </a:t>
            </a:r>
            <a:r>
              <a:rPr lang="en-US" sz="2800" b="1" spc="-5" dirty="0">
                <a:latin typeface="Arial"/>
                <a:cs typeface="Arial"/>
              </a:rPr>
              <a:t>was a big</a:t>
            </a:r>
            <a:r>
              <a:rPr lang="en-US" sz="2800" b="1" spc="35" dirty="0">
                <a:latin typeface="Arial"/>
                <a:cs typeface="Arial"/>
              </a:rPr>
              <a:t> </a:t>
            </a:r>
            <a:r>
              <a:rPr lang="en-US" sz="2800" b="1" spc="-5" dirty="0">
                <a:latin typeface="Arial"/>
                <a:cs typeface="Arial"/>
              </a:rPr>
              <a:t>deal</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Interrupted everyone’ </a:t>
            </a:r>
            <a:r>
              <a:rPr lang="en-US" sz="2000" dirty="0">
                <a:latin typeface="Arial"/>
                <a:cs typeface="Arial"/>
              </a:rPr>
              <a:t>work style </a:t>
            </a:r>
            <a:r>
              <a:rPr lang="en-US" sz="2000" spc="-5" dirty="0">
                <a:latin typeface="Arial"/>
                <a:cs typeface="Arial"/>
              </a:rPr>
              <a:t>and daily</a:t>
            </a:r>
            <a:r>
              <a:rPr lang="en-US" sz="2000" spc="-180" dirty="0">
                <a:latin typeface="Arial"/>
                <a:cs typeface="Arial"/>
              </a:rPr>
              <a:t> </a:t>
            </a:r>
            <a:r>
              <a:rPr lang="en-US" sz="2000" spc="-5" dirty="0">
                <a:latin typeface="Arial"/>
                <a:cs typeface="Arial"/>
              </a:rPr>
              <a:t>habits</a:t>
            </a:r>
          </a:p>
          <a:p>
            <a:pPr marL="697865" lvl="2" indent="-229235">
              <a:lnSpc>
                <a:spcPct val="100000"/>
              </a:lnSpc>
              <a:spcBef>
                <a:spcPts val="409"/>
              </a:spcBef>
              <a:buClr>
                <a:srgbClr val="EB095F"/>
              </a:buClr>
              <a:buFont typeface="Segoe UI"/>
              <a:buChar char="–"/>
              <a:tabLst>
                <a:tab pos="698500" algn="l"/>
              </a:tabLst>
            </a:pPr>
            <a:r>
              <a:rPr lang="en-US" sz="2000" dirty="0">
                <a:latin typeface="Arial"/>
                <a:cs typeface="Arial"/>
              </a:rPr>
              <a:t>Interviewing </a:t>
            </a:r>
            <a:r>
              <a:rPr lang="en-US" sz="2000" spc="-10" dirty="0">
                <a:latin typeface="Arial"/>
                <a:cs typeface="Arial"/>
              </a:rPr>
              <a:t>staff </a:t>
            </a:r>
            <a:r>
              <a:rPr lang="en-US" sz="2000" dirty="0">
                <a:latin typeface="Arial"/>
                <a:cs typeface="Arial"/>
              </a:rPr>
              <a:t>sent home to</a:t>
            </a:r>
            <a:r>
              <a:rPr lang="en-US" sz="2000" spc="-114" dirty="0">
                <a:latin typeface="Arial"/>
                <a:cs typeface="Arial"/>
              </a:rPr>
              <a:t> </a:t>
            </a:r>
            <a:r>
              <a:rPr lang="en-US" sz="2000" dirty="0">
                <a:latin typeface="Arial"/>
                <a:cs typeface="Arial"/>
              </a:rPr>
              <a:t>work</a:t>
            </a:r>
          </a:p>
          <a:p>
            <a:pPr marL="697865" lvl="2" indent="-229235">
              <a:lnSpc>
                <a:spcPct val="100000"/>
              </a:lnSpc>
              <a:spcBef>
                <a:spcPts val="395"/>
              </a:spcBef>
              <a:buClr>
                <a:srgbClr val="EB095F"/>
              </a:buClr>
              <a:buFont typeface="Segoe UI"/>
              <a:buChar char="–"/>
              <a:tabLst>
                <a:tab pos="698500" algn="l"/>
              </a:tabLst>
            </a:pPr>
            <a:r>
              <a:rPr lang="en-US" sz="2000" dirty="0">
                <a:latin typeface="Arial"/>
                <a:cs typeface="Arial"/>
              </a:rPr>
              <a:t>Respondents at home more often, juggling work and family demands (or dealing with</a:t>
            </a:r>
            <a:r>
              <a:rPr lang="en-US" sz="2000" spc="-165" dirty="0">
                <a:latin typeface="Arial"/>
                <a:cs typeface="Arial"/>
              </a:rPr>
              <a:t> </a:t>
            </a:r>
            <a:r>
              <a:rPr lang="en-US" sz="2000" dirty="0">
                <a:latin typeface="Arial"/>
                <a:cs typeface="Arial"/>
              </a:rPr>
              <a:t>unemployment)</a:t>
            </a:r>
          </a:p>
          <a:p>
            <a:pPr lvl="2">
              <a:lnSpc>
                <a:spcPct val="100000"/>
              </a:lnSpc>
              <a:spcBef>
                <a:spcPts val="5"/>
              </a:spcBef>
              <a:buClr>
                <a:srgbClr val="EB095F"/>
              </a:buClr>
              <a:buFont typeface="Segoe UI"/>
              <a:buChar char="–"/>
            </a:pPr>
            <a:endParaRPr lang="en-US" sz="3600" dirty="0">
              <a:latin typeface="Arial"/>
              <a:cs typeface="Arial"/>
            </a:endParaRPr>
          </a:p>
          <a:p>
            <a:pPr marL="241300" indent="-228600">
              <a:lnSpc>
                <a:spcPct val="100000"/>
              </a:lnSpc>
              <a:spcBef>
                <a:spcPts val="670"/>
              </a:spcBef>
              <a:buClr>
                <a:srgbClr val="768991"/>
              </a:buClr>
              <a:buFont typeface="Wingdings"/>
              <a:buChar char=""/>
              <a:tabLst>
                <a:tab pos="241300" algn="l"/>
              </a:tabLst>
            </a:pPr>
            <a:r>
              <a:rPr lang="en-US" sz="2800" b="1" spc="-10" dirty="0">
                <a:latin typeface="Arial"/>
                <a:cs typeface="Arial"/>
              </a:rPr>
              <a:t>Would it negatively affect productivity? Response rates? Other outcome  metrics?</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Will interviewers be more productive at home?</a:t>
            </a: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Will sample be more efficient due to COVID because people have more time to participate in surveys?</a:t>
            </a:r>
          </a:p>
          <a:p>
            <a:pPr>
              <a:lnSpc>
                <a:spcPct val="100000"/>
              </a:lnSpc>
              <a:spcBef>
                <a:spcPts val="10"/>
              </a:spcBef>
              <a:buClr>
                <a:srgbClr val="768991"/>
              </a:buClr>
              <a:buFont typeface="Wingdings"/>
              <a:buChar char=""/>
            </a:pPr>
            <a:endParaRPr lang="en-US" spc="-5" dirty="0">
              <a:latin typeface="Arial"/>
              <a:cs typeface="Arial"/>
            </a:endParaRPr>
          </a:p>
          <a:p>
            <a:pPr marL="241300" marR="15240" indent="-228600">
              <a:lnSpc>
                <a:spcPct val="100000"/>
              </a:lnSpc>
              <a:buClr>
                <a:srgbClr val="768991"/>
              </a:buClr>
              <a:buFont typeface="Wingdings"/>
              <a:buChar char=""/>
              <a:tabLst>
                <a:tab pos="241300" algn="l"/>
              </a:tabLst>
            </a:pPr>
            <a:r>
              <a:rPr lang="en-US" sz="2800" b="1" spc="-5" dirty="0">
                <a:latin typeface="Arial"/>
                <a:cs typeface="Arial"/>
              </a:rPr>
              <a:t>Anecdotal indication across </a:t>
            </a:r>
            <a:r>
              <a:rPr lang="en-US" sz="2800" b="1" spc="-10" dirty="0">
                <a:latin typeface="Arial"/>
                <a:cs typeface="Arial"/>
              </a:rPr>
              <a:t>surveys </a:t>
            </a:r>
            <a:r>
              <a:rPr lang="en-US" sz="2800" b="1" spc="-5" dirty="0">
                <a:latin typeface="Arial"/>
                <a:cs typeface="Arial"/>
              </a:rPr>
              <a:t>and firms that productivity went up  during </a:t>
            </a:r>
            <a:r>
              <a:rPr lang="en-US" sz="2800" b="1" spc="-10" dirty="0">
                <a:latin typeface="Arial"/>
                <a:cs typeface="Arial"/>
              </a:rPr>
              <a:t>COVID </a:t>
            </a:r>
            <a:r>
              <a:rPr lang="en-US" sz="2800" b="1" spc="-5" dirty="0">
                <a:latin typeface="Arial"/>
                <a:cs typeface="Arial"/>
              </a:rPr>
              <a:t>while interviewers worked from</a:t>
            </a:r>
            <a:r>
              <a:rPr lang="en-US" sz="2800" b="1" spc="65" dirty="0">
                <a:latin typeface="Arial"/>
                <a:cs typeface="Arial"/>
              </a:rPr>
              <a:t> </a:t>
            </a:r>
            <a:r>
              <a:rPr lang="en-US" sz="2800" b="1" spc="-10" dirty="0">
                <a:latin typeface="Arial"/>
                <a:cs typeface="Arial"/>
              </a:rPr>
              <a:t>home</a:t>
            </a:r>
            <a:endParaRPr lang="en-US" sz="2800" dirty="0">
              <a:latin typeface="Arial"/>
              <a:cs typeface="Arial"/>
            </a:endParaRPr>
          </a:p>
        </p:txBody>
      </p:sp>
      <p:sp>
        <p:nvSpPr>
          <p:cNvPr id="9" name="Slide Number Placeholder 4">
            <a:extLst>
              <a:ext uri="{FF2B5EF4-FFF2-40B4-BE49-F238E27FC236}">
                <a16:creationId xmlns:a16="http://schemas.microsoft.com/office/drawing/2014/main" id="{46A6EC7A-38E9-DC44-B40E-B92D29B7E04F}"/>
              </a:ext>
            </a:extLst>
          </p:cNvPr>
          <p:cNvSpPr>
            <a:spLocks noGrp="1"/>
          </p:cNvSpPr>
          <p:nvPr>
            <p:ph type="sldNum" sz="quarter" idx="12"/>
          </p:nvPr>
        </p:nvSpPr>
        <p:spPr>
          <a:xfrm>
            <a:off x="11432177" y="7626350"/>
            <a:ext cx="2893423" cy="438150"/>
          </a:xfrm>
        </p:spPr>
        <p:txBody>
          <a:bodyPr/>
          <a:lstStyle/>
          <a:p>
            <a:fld id="{F384092C-9B9C-9748-AC6A-F06C9D03AD52}" type="slidenum">
              <a:rPr lang="en-US" smtClean="0"/>
              <a:t>2</a:t>
            </a:fld>
            <a:endParaRPr lang="en-US" dirty="0"/>
          </a:p>
        </p:txBody>
      </p:sp>
    </p:spTree>
    <p:extLst>
      <p:ext uri="{BB962C8B-B14F-4D97-AF65-F5344CB8AC3E}">
        <p14:creationId xmlns:p14="http://schemas.microsoft.com/office/powerpoint/2010/main" val="16415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08F61C-0417-4C51-92FC-E05965D1FF80}"/>
              </a:ext>
            </a:extLst>
          </p:cNvPr>
          <p:cNvSpPr>
            <a:spLocks noGrp="1"/>
          </p:cNvSpPr>
          <p:nvPr>
            <p:ph type="body" sz="quarter" idx="13"/>
          </p:nvPr>
        </p:nvSpPr>
        <p:spPr/>
        <p:txBody>
          <a:bodyPr/>
          <a:lstStyle/>
          <a:p>
            <a:pPr marL="241300" indent="-228600">
              <a:lnSpc>
                <a:spcPct val="100000"/>
              </a:lnSpc>
              <a:spcBef>
                <a:spcPts val="95"/>
              </a:spcBef>
              <a:buClr>
                <a:srgbClr val="768991"/>
              </a:buClr>
              <a:buFont typeface="Wingdings"/>
              <a:buChar char=""/>
              <a:tabLst>
                <a:tab pos="241300" algn="l"/>
              </a:tabLst>
            </a:pPr>
            <a:r>
              <a:rPr lang="en-US" sz="2800" b="1" spc="-10" dirty="0">
                <a:latin typeface="Arial"/>
                <a:cs typeface="Arial"/>
              </a:rPr>
              <a:t>12 ongoing random digit dial (RDD) health surveys using comparable sample designs</a:t>
            </a:r>
          </a:p>
          <a:p>
            <a:pPr>
              <a:lnSpc>
                <a:spcPct val="100000"/>
              </a:lnSpc>
              <a:spcBef>
                <a:spcPts val="25"/>
              </a:spcBef>
              <a:buClr>
                <a:srgbClr val="768991"/>
              </a:buClr>
              <a:buFont typeface="Wingdings"/>
              <a:buChar char=""/>
            </a:pPr>
            <a:endParaRPr lang="en-US" sz="2800" b="1" spc="-10" dirty="0">
              <a:latin typeface="Arial"/>
              <a:cs typeface="Arial"/>
            </a:endParaRPr>
          </a:p>
          <a:p>
            <a:pPr marL="241300" indent="-228600">
              <a:lnSpc>
                <a:spcPct val="100000"/>
              </a:lnSpc>
              <a:spcBef>
                <a:spcPts val="670"/>
              </a:spcBef>
              <a:buClr>
                <a:srgbClr val="768991"/>
              </a:buClr>
              <a:buFont typeface="Wingdings"/>
              <a:buChar char=""/>
              <a:tabLst>
                <a:tab pos="241300" algn="l"/>
              </a:tabLst>
            </a:pPr>
            <a:r>
              <a:rPr lang="en-US" sz="2800" b="1" spc="-10" dirty="0">
                <a:latin typeface="Arial"/>
                <a:cs typeface="Arial"/>
              </a:rPr>
              <a:t>Fielded 2019 and 2021</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Only surveys with data for all three years included</a:t>
            </a: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A few outliers removed </a:t>
            </a:r>
          </a:p>
          <a:p>
            <a:pPr marL="241300" indent="-228600">
              <a:lnSpc>
                <a:spcPct val="100000"/>
              </a:lnSpc>
              <a:buClr>
                <a:srgbClr val="768991"/>
              </a:buClr>
              <a:buFont typeface="Wingdings"/>
              <a:buChar char=""/>
              <a:tabLst>
                <a:tab pos="241300" algn="l"/>
              </a:tabLst>
            </a:pPr>
            <a:endParaRPr lang="en-US" sz="2800" b="1" spc="-10" dirty="0">
              <a:latin typeface="Arial"/>
              <a:cs typeface="Arial"/>
            </a:endParaRPr>
          </a:p>
          <a:p>
            <a:pPr marL="241300" indent="-228600">
              <a:lnSpc>
                <a:spcPct val="100000"/>
              </a:lnSpc>
              <a:spcBef>
                <a:spcPts val="670"/>
              </a:spcBef>
              <a:buClr>
                <a:srgbClr val="768991"/>
              </a:buClr>
              <a:buFont typeface="Wingdings"/>
              <a:buChar char=""/>
              <a:tabLst>
                <a:tab pos="241300" algn="l"/>
              </a:tabLst>
            </a:pPr>
            <a:r>
              <a:rPr lang="en-US" sz="2800" b="1" spc="-10" dirty="0">
                <a:latin typeface="Arial"/>
                <a:cs typeface="Arial"/>
              </a:rPr>
              <a:t>Outcome rates that we could compare (using BRFSS definitions</a:t>
            </a:r>
            <a:r>
              <a:rPr lang="en-US" sz="2800" b="1" spc="-10" baseline="30000" dirty="0">
                <a:latin typeface="Arial"/>
                <a:cs typeface="Arial"/>
              </a:rPr>
              <a:t>1</a:t>
            </a:r>
            <a:r>
              <a:rPr lang="en-US" sz="2800" b="1" spc="-10" dirty="0">
                <a:latin typeface="Arial"/>
                <a:cs typeface="Arial"/>
              </a:rPr>
              <a:t>)</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Contact Rate – </a:t>
            </a:r>
            <a:r>
              <a:rPr lang="en-US" sz="2000" b="1" spc="-5" dirty="0">
                <a:latin typeface="Arial"/>
                <a:cs typeface="Arial"/>
              </a:rPr>
              <a:t>Contacted Eligible</a:t>
            </a:r>
            <a:r>
              <a:rPr lang="en-US" sz="2000" spc="-5" dirty="0">
                <a:latin typeface="Arial"/>
                <a:cs typeface="Arial"/>
              </a:rPr>
              <a:t> </a:t>
            </a:r>
            <a:r>
              <a:rPr lang="en-US" sz="1200" spc="-5" dirty="0">
                <a:latin typeface="Arial"/>
                <a:cs typeface="Arial"/>
              </a:rPr>
              <a:t>out of</a:t>
            </a:r>
            <a:r>
              <a:rPr lang="en-US" sz="2000" spc="-5" dirty="0">
                <a:latin typeface="Arial"/>
                <a:cs typeface="Arial"/>
              </a:rPr>
              <a:t> </a:t>
            </a:r>
            <a:r>
              <a:rPr lang="en-US" sz="2000" b="1" spc="-5" dirty="0">
                <a:latin typeface="Arial"/>
                <a:cs typeface="Arial"/>
              </a:rPr>
              <a:t>Known Eligible</a:t>
            </a:r>
            <a:r>
              <a:rPr lang="en-US" sz="2000" spc="-5" dirty="0">
                <a:latin typeface="Arial"/>
                <a:cs typeface="Arial"/>
              </a:rPr>
              <a:t> + </a:t>
            </a:r>
            <a:r>
              <a:rPr lang="en-US" sz="2000" b="1" spc="-5" dirty="0">
                <a:latin typeface="Arial"/>
                <a:cs typeface="Arial"/>
              </a:rPr>
              <a:t>e(Unknown Eligible)</a:t>
            </a: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Cooperation Rate – </a:t>
            </a:r>
            <a:r>
              <a:rPr lang="en-US" sz="2000" b="1" spc="-5" dirty="0">
                <a:latin typeface="Arial"/>
                <a:cs typeface="Arial"/>
              </a:rPr>
              <a:t>Complete + Partial</a:t>
            </a:r>
            <a:r>
              <a:rPr lang="en-US" sz="2000" spc="-5" dirty="0">
                <a:latin typeface="Arial"/>
                <a:cs typeface="Arial"/>
              </a:rPr>
              <a:t> </a:t>
            </a:r>
            <a:r>
              <a:rPr lang="en-US" sz="1200" spc="-5" dirty="0">
                <a:latin typeface="Arial"/>
                <a:cs typeface="Arial"/>
              </a:rPr>
              <a:t>out of</a:t>
            </a:r>
            <a:r>
              <a:rPr lang="en-US" sz="2000" spc="-5" dirty="0">
                <a:latin typeface="Arial"/>
                <a:cs typeface="Arial"/>
              </a:rPr>
              <a:t> </a:t>
            </a:r>
            <a:r>
              <a:rPr lang="en-US" sz="2000" b="1" spc="-5" dirty="0">
                <a:latin typeface="Arial"/>
                <a:cs typeface="Arial"/>
              </a:rPr>
              <a:t>Known Eligible</a:t>
            </a:r>
            <a:endParaRPr lang="en-US" sz="2000" spc="-5"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Response Rate (AAPOR 4) – </a:t>
            </a:r>
            <a:r>
              <a:rPr lang="en-US" sz="2000" b="1" spc="-5" dirty="0">
                <a:latin typeface="Arial"/>
                <a:cs typeface="Arial"/>
              </a:rPr>
              <a:t>Complete + Partial</a:t>
            </a:r>
            <a:r>
              <a:rPr lang="en-US" sz="2000" spc="-5" dirty="0">
                <a:latin typeface="Arial"/>
                <a:cs typeface="Arial"/>
              </a:rPr>
              <a:t> </a:t>
            </a:r>
            <a:r>
              <a:rPr lang="en-US" sz="1200" spc="-5" dirty="0">
                <a:latin typeface="Arial"/>
                <a:cs typeface="Arial"/>
              </a:rPr>
              <a:t>out of</a:t>
            </a:r>
            <a:r>
              <a:rPr lang="en-US" sz="2000" spc="-5" dirty="0">
                <a:latin typeface="Arial"/>
                <a:cs typeface="Arial"/>
              </a:rPr>
              <a:t> </a:t>
            </a:r>
            <a:r>
              <a:rPr lang="en-US" sz="2000" b="1" spc="-5" dirty="0">
                <a:latin typeface="Arial"/>
                <a:cs typeface="Arial"/>
              </a:rPr>
              <a:t>Complete + Partial</a:t>
            </a:r>
            <a:r>
              <a:rPr lang="en-US" sz="2000" spc="-5" dirty="0">
                <a:latin typeface="Arial"/>
                <a:cs typeface="Arial"/>
              </a:rPr>
              <a:t> + </a:t>
            </a:r>
            <a:r>
              <a:rPr lang="en-US" sz="2000" b="1" spc="-5" dirty="0">
                <a:latin typeface="Arial"/>
                <a:cs typeface="Arial"/>
              </a:rPr>
              <a:t>e(Unknown Eligible)</a:t>
            </a:r>
            <a:endParaRPr lang="en-US" sz="2000" spc="-5"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spc="-5" dirty="0">
                <a:latin typeface="Arial"/>
                <a:cs typeface="Arial"/>
              </a:rPr>
              <a:t>Refusal</a:t>
            </a:r>
            <a:r>
              <a:rPr lang="en-US" sz="2000" spc="10" dirty="0">
                <a:latin typeface="Arial"/>
                <a:cs typeface="Arial"/>
              </a:rPr>
              <a:t> </a:t>
            </a:r>
            <a:r>
              <a:rPr lang="en-US" sz="2000" spc="-5" dirty="0">
                <a:latin typeface="Arial"/>
                <a:cs typeface="Arial"/>
              </a:rPr>
              <a:t>Conversions </a:t>
            </a:r>
            <a:r>
              <a:rPr lang="en-US" sz="1800" spc="-5" dirty="0">
                <a:latin typeface="Arial"/>
                <a:cs typeface="Arial"/>
              </a:rPr>
              <a:t>– </a:t>
            </a:r>
            <a:r>
              <a:rPr lang="en-US" sz="1800" b="1" spc="-5" dirty="0">
                <a:latin typeface="Arial"/>
                <a:cs typeface="Arial"/>
              </a:rPr>
              <a:t>Converted Refusals </a:t>
            </a:r>
            <a:r>
              <a:rPr lang="en-US" sz="1100" spc="-5" dirty="0">
                <a:latin typeface="Arial"/>
                <a:cs typeface="Arial"/>
              </a:rPr>
              <a:t>out of</a:t>
            </a:r>
            <a:r>
              <a:rPr lang="en-US" sz="1800" spc="-5" dirty="0">
                <a:latin typeface="Arial"/>
                <a:cs typeface="Arial"/>
              </a:rPr>
              <a:t> </a:t>
            </a:r>
            <a:r>
              <a:rPr lang="en-US" sz="1800" b="1" spc="-5" dirty="0">
                <a:latin typeface="Arial"/>
                <a:cs typeface="Arial"/>
              </a:rPr>
              <a:t>Refusals</a:t>
            </a:r>
            <a:endParaRPr lang="en-US" dirty="0"/>
          </a:p>
        </p:txBody>
      </p:sp>
      <p:sp>
        <p:nvSpPr>
          <p:cNvPr id="3" name="Title 2">
            <a:extLst>
              <a:ext uri="{FF2B5EF4-FFF2-40B4-BE49-F238E27FC236}">
                <a16:creationId xmlns:a16="http://schemas.microsoft.com/office/drawing/2014/main" id="{4E3F3082-AB20-45C2-AAA7-942284366C49}"/>
              </a:ext>
            </a:extLst>
          </p:cNvPr>
          <p:cNvSpPr>
            <a:spLocks noGrp="1"/>
          </p:cNvSpPr>
          <p:nvPr>
            <p:ph type="title"/>
          </p:nvPr>
        </p:nvSpPr>
        <p:spPr/>
        <p:txBody>
          <a:bodyPr/>
          <a:lstStyle/>
          <a:p>
            <a:r>
              <a:rPr lang="en-US" dirty="0"/>
              <a:t>Our Ongoing</a:t>
            </a:r>
            <a:r>
              <a:rPr lang="en-US" spc="-95" dirty="0"/>
              <a:t> </a:t>
            </a:r>
            <a:r>
              <a:rPr lang="en-US" dirty="0"/>
              <a:t>Study</a:t>
            </a:r>
          </a:p>
        </p:txBody>
      </p:sp>
      <p:sp>
        <p:nvSpPr>
          <p:cNvPr id="4" name="TextBox 3">
            <a:extLst>
              <a:ext uri="{FF2B5EF4-FFF2-40B4-BE49-F238E27FC236}">
                <a16:creationId xmlns:a16="http://schemas.microsoft.com/office/drawing/2014/main" id="{5598AFB4-318C-4ACD-B8EF-D4C711D3BB5D}"/>
              </a:ext>
            </a:extLst>
          </p:cNvPr>
          <p:cNvSpPr txBox="1"/>
          <p:nvPr/>
        </p:nvSpPr>
        <p:spPr>
          <a:xfrm>
            <a:off x="1417320" y="7113588"/>
            <a:ext cx="8046720" cy="430212"/>
          </a:xfrm>
          <a:prstGeom prst="rect">
            <a:avLst/>
          </a:prstGeom>
          <a:noFill/>
        </p:spPr>
        <p:txBody>
          <a:bodyPr wrap="square" rtlCol="0">
            <a:noAutofit/>
          </a:bodyPr>
          <a:lstStyle/>
          <a:p>
            <a:r>
              <a:rPr lang="en-US" baseline="30000" dirty="0"/>
              <a:t>1 </a:t>
            </a:r>
            <a:r>
              <a:rPr lang="en-US" dirty="0">
                <a:hlinkClick r:id="rId2"/>
              </a:rPr>
              <a:t>https://www.cdc.gov/brfss/annual_data/data_quality_reports.htm</a:t>
            </a:r>
            <a:r>
              <a:rPr lang="en-US" dirty="0"/>
              <a:t> </a:t>
            </a:r>
          </a:p>
        </p:txBody>
      </p:sp>
    </p:spTree>
    <p:extLst>
      <p:ext uri="{BB962C8B-B14F-4D97-AF65-F5344CB8AC3E}">
        <p14:creationId xmlns:p14="http://schemas.microsoft.com/office/powerpoint/2010/main" val="23623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16CEE-174A-49FE-B99D-EB855356D66B}"/>
              </a:ext>
            </a:extLst>
          </p:cNvPr>
          <p:cNvSpPr>
            <a:spLocks noGrp="1"/>
          </p:cNvSpPr>
          <p:nvPr>
            <p:ph type="body" sz="quarter" idx="13"/>
          </p:nvPr>
        </p:nvSpPr>
        <p:spPr/>
        <p:txBody>
          <a:bodyPr/>
          <a:lstStyle/>
          <a:p>
            <a:pPr marL="241300" indent="-228600">
              <a:lnSpc>
                <a:spcPct val="100000"/>
              </a:lnSpc>
              <a:spcBef>
                <a:spcPts val="670"/>
              </a:spcBef>
              <a:buClr>
                <a:srgbClr val="768991"/>
              </a:buClr>
              <a:buFont typeface="Wingdings"/>
              <a:buChar char=""/>
              <a:tabLst>
                <a:tab pos="241300" algn="l"/>
              </a:tabLst>
            </a:pPr>
            <a:r>
              <a:rPr lang="en-US" sz="2800" b="1" spc="-5" dirty="0">
                <a:latin typeface="Arial"/>
                <a:cs typeface="Arial"/>
              </a:rPr>
              <a:t>Exploratory!</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dirty="0">
                <a:latin typeface="Arial"/>
                <a:cs typeface="Arial"/>
              </a:rPr>
              <a:t>Plot and</a:t>
            </a:r>
            <a:r>
              <a:rPr lang="en-US" sz="2000" spc="-30" dirty="0">
                <a:latin typeface="Arial"/>
                <a:cs typeface="Arial"/>
              </a:rPr>
              <a:t> </a:t>
            </a:r>
            <a:r>
              <a:rPr lang="en-US" sz="2000" dirty="0">
                <a:latin typeface="Arial"/>
                <a:cs typeface="Arial"/>
              </a:rPr>
              <a:t>review average rates over 12 surveys</a:t>
            </a:r>
          </a:p>
          <a:p>
            <a:pPr marL="469265" lvl="1" indent="-228600">
              <a:lnSpc>
                <a:spcPct val="100000"/>
              </a:lnSpc>
              <a:spcBef>
                <a:spcPts val="409"/>
              </a:spcBef>
              <a:buClr>
                <a:srgbClr val="EB095F"/>
              </a:buClr>
              <a:buFont typeface="Wingdings"/>
              <a:buChar char=""/>
              <a:tabLst>
                <a:tab pos="469900" algn="l"/>
              </a:tabLst>
            </a:pPr>
            <a:r>
              <a:rPr lang="en-US" sz="2000" dirty="0">
                <a:latin typeface="Arial"/>
                <a:cs typeface="Arial"/>
              </a:rPr>
              <a:t>Response rates and other outcomes by month for 2019 through 2021</a:t>
            </a:r>
          </a:p>
          <a:p>
            <a:pPr lvl="1">
              <a:lnSpc>
                <a:spcPct val="100000"/>
              </a:lnSpc>
              <a:spcBef>
                <a:spcPts val="10"/>
              </a:spcBef>
              <a:buClr>
                <a:srgbClr val="EB095F"/>
              </a:buClr>
              <a:buFont typeface="Wingdings"/>
              <a:buChar char=""/>
            </a:pPr>
            <a:endParaRPr lang="en-US" sz="2750" dirty="0">
              <a:latin typeface="Arial"/>
              <a:cs typeface="Arial"/>
            </a:endParaRPr>
          </a:p>
          <a:p>
            <a:pPr marL="241300" indent="-228600">
              <a:lnSpc>
                <a:spcPct val="100000"/>
              </a:lnSpc>
              <a:buClr>
                <a:srgbClr val="768991"/>
              </a:buClr>
              <a:buFont typeface="Wingdings"/>
              <a:buChar char=""/>
              <a:tabLst>
                <a:tab pos="241300" algn="l"/>
              </a:tabLst>
            </a:pPr>
            <a:r>
              <a:rPr lang="en-US" sz="2800" b="1" spc="-5" dirty="0">
                <a:latin typeface="Arial"/>
                <a:cs typeface="Arial"/>
              </a:rPr>
              <a:t>Looking</a:t>
            </a:r>
            <a:r>
              <a:rPr lang="en-US" sz="2800" b="1" spc="25" dirty="0">
                <a:latin typeface="Arial"/>
                <a:cs typeface="Arial"/>
              </a:rPr>
              <a:t> </a:t>
            </a:r>
            <a:r>
              <a:rPr lang="en-US" sz="2800" b="1" spc="-5" dirty="0">
                <a:latin typeface="Arial"/>
                <a:cs typeface="Arial"/>
              </a:rPr>
              <a:t>for…</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Spike or dip in March 2020 (</a:t>
            </a:r>
            <a:r>
              <a:rPr lang="en-US" sz="2000" b="1" i="1" dirty="0">
                <a:latin typeface="Arial"/>
                <a:cs typeface="Arial"/>
              </a:rPr>
              <a:t>shock </a:t>
            </a:r>
            <a:r>
              <a:rPr lang="en-US" sz="2000" b="1" i="1" spc="-10" dirty="0">
                <a:latin typeface="Arial"/>
                <a:cs typeface="Arial"/>
              </a:rPr>
              <a:t>effect</a:t>
            </a:r>
            <a:r>
              <a:rPr lang="en-US" sz="2000" spc="-10" dirty="0">
                <a:latin typeface="Arial"/>
                <a:cs typeface="Arial"/>
              </a:rPr>
              <a:t> </a:t>
            </a:r>
            <a:r>
              <a:rPr lang="en-US" sz="2000" dirty="0">
                <a:latin typeface="Arial"/>
                <a:cs typeface="Arial"/>
              </a:rPr>
              <a:t>of</a:t>
            </a:r>
            <a:r>
              <a:rPr lang="en-US" sz="2000" spc="-165" dirty="0">
                <a:latin typeface="Arial"/>
                <a:cs typeface="Arial"/>
              </a:rPr>
              <a:t> </a:t>
            </a:r>
            <a:r>
              <a:rPr lang="en-US" sz="2000" dirty="0">
                <a:latin typeface="Arial"/>
                <a:cs typeface="Arial"/>
              </a:rPr>
              <a:t>COVID)</a:t>
            </a:r>
          </a:p>
          <a:p>
            <a:pPr marL="469265" lvl="1" indent="-228600">
              <a:lnSpc>
                <a:spcPct val="100000"/>
              </a:lnSpc>
              <a:spcBef>
                <a:spcPts val="395"/>
              </a:spcBef>
              <a:buClr>
                <a:srgbClr val="EB095F"/>
              </a:buClr>
              <a:buFont typeface="Wingdings"/>
              <a:buChar char=""/>
              <a:tabLst>
                <a:tab pos="469900" algn="l"/>
              </a:tabLst>
            </a:pPr>
            <a:r>
              <a:rPr lang="en-US" sz="2000" dirty="0">
                <a:latin typeface="Arial"/>
                <a:cs typeface="Arial"/>
              </a:rPr>
              <a:t>Increase </a:t>
            </a:r>
            <a:r>
              <a:rPr lang="en-US" sz="2000" spc="-5" dirty="0">
                <a:latin typeface="Arial"/>
                <a:cs typeface="Arial"/>
              </a:rPr>
              <a:t>or </a:t>
            </a:r>
            <a:r>
              <a:rPr lang="en-US" sz="2000" dirty="0">
                <a:latin typeface="Arial"/>
                <a:cs typeface="Arial"/>
              </a:rPr>
              <a:t>decrease through </a:t>
            </a:r>
            <a:r>
              <a:rPr lang="en-US" sz="2000" spc="-5" dirty="0">
                <a:latin typeface="Arial"/>
                <a:cs typeface="Arial"/>
              </a:rPr>
              <a:t>2020 (and beyond) relative to 2019 (</a:t>
            </a:r>
            <a:r>
              <a:rPr lang="en-US" sz="2000" b="1" i="1" spc="-5" dirty="0">
                <a:latin typeface="Arial"/>
                <a:cs typeface="Arial"/>
              </a:rPr>
              <a:t>ongoing </a:t>
            </a:r>
            <a:r>
              <a:rPr lang="en-US" sz="2000" b="1" i="1" spc="-10" dirty="0">
                <a:latin typeface="Arial"/>
                <a:cs typeface="Arial"/>
              </a:rPr>
              <a:t>effect</a:t>
            </a:r>
            <a:r>
              <a:rPr lang="en-US" sz="2000" spc="-10" dirty="0">
                <a:latin typeface="Arial"/>
                <a:cs typeface="Arial"/>
              </a:rPr>
              <a:t> </a:t>
            </a:r>
            <a:r>
              <a:rPr lang="en-US" sz="2000" spc="-5" dirty="0">
                <a:latin typeface="Arial"/>
                <a:cs typeface="Arial"/>
              </a:rPr>
              <a:t>of</a:t>
            </a:r>
            <a:r>
              <a:rPr lang="en-US" sz="2000" spc="-180" dirty="0">
                <a:latin typeface="Arial"/>
                <a:cs typeface="Arial"/>
              </a:rPr>
              <a:t> </a:t>
            </a:r>
            <a:r>
              <a:rPr lang="en-US" sz="2000" spc="-5" dirty="0">
                <a:latin typeface="Arial"/>
                <a:cs typeface="Arial"/>
              </a:rPr>
              <a:t>COVID…maybe)</a:t>
            </a:r>
            <a:endParaRPr lang="en-US" sz="2000" dirty="0">
              <a:latin typeface="Arial"/>
              <a:cs typeface="Arial"/>
            </a:endParaRPr>
          </a:p>
          <a:p>
            <a:endParaRPr lang="en-US" dirty="0"/>
          </a:p>
        </p:txBody>
      </p:sp>
      <p:sp>
        <p:nvSpPr>
          <p:cNvPr id="3" name="Title 2">
            <a:extLst>
              <a:ext uri="{FF2B5EF4-FFF2-40B4-BE49-F238E27FC236}">
                <a16:creationId xmlns:a16="http://schemas.microsoft.com/office/drawing/2014/main" id="{4FEE0012-2C9B-4B6F-8DCA-F84625C30D3F}"/>
              </a:ext>
            </a:extLst>
          </p:cNvPr>
          <p:cNvSpPr>
            <a:spLocks noGrp="1"/>
          </p:cNvSpPr>
          <p:nvPr>
            <p:ph type="title"/>
          </p:nvPr>
        </p:nvSpPr>
        <p:spPr/>
        <p:txBody>
          <a:bodyPr/>
          <a:lstStyle/>
          <a:p>
            <a:r>
              <a:rPr lang="en-US" spc="-5" dirty="0"/>
              <a:t>Analysis</a:t>
            </a:r>
            <a:r>
              <a:rPr lang="en-US" spc="-15" dirty="0"/>
              <a:t> </a:t>
            </a:r>
            <a:r>
              <a:rPr lang="en-US" spc="-5" dirty="0"/>
              <a:t>approach</a:t>
            </a:r>
            <a:endParaRPr lang="en-US" dirty="0"/>
          </a:p>
        </p:txBody>
      </p:sp>
    </p:spTree>
    <p:extLst>
      <p:ext uri="{BB962C8B-B14F-4D97-AF65-F5344CB8AC3E}">
        <p14:creationId xmlns:p14="http://schemas.microsoft.com/office/powerpoint/2010/main" val="5938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468B1-A5D2-40AD-814A-3C11B588B13D}"/>
              </a:ext>
            </a:extLst>
          </p:cNvPr>
          <p:cNvSpPr>
            <a:spLocks noGrp="1"/>
          </p:cNvSpPr>
          <p:nvPr>
            <p:ph type="title"/>
          </p:nvPr>
        </p:nvSpPr>
        <p:spPr/>
        <p:txBody>
          <a:bodyPr/>
          <a:lstStyle/>
          <a:p>
            <a:r>
              <a:rPr lang="en-US" spc="-5" dirty="0"/>
              <a:t>Contact Rate</a:t>
            </a:r>
            <a:endParaRPr lang="en-US" dirty="0"/>
          </a:p>
        </p:txBody>
      </p:sp>
      <p:graphicFrame>
        <p:nvGraphicFramePr>
          <p:cNvPr id="4" name="Chart 3">
            <a:extLst>
              <a:ext uri="{FF2B5EF4-FFF2-40B4-BE49-F238E27FC236}">
                <a16:creationId xmlns:a16="http://schemas.microsoft.com/office/drawing/2014/main" id="{A0FFE1F8-92FD-46EA-A4A1-BBA00288002A}"/>
              </a:ext>
            </a:extLst>
          </p:cNvPr>
          <p:cNvGraphicFramePr>
            <a:graphicFrameLocks/>
          </p:cNvGraphicFramePr>
          <p:nvPr>
            <p:extLst>
              <p:ext uri="{D42A27DB-BD31-4B8C-83A1-F6EECF244321}">
                <p14:modId xmlns:p14="http://schemas.microsoft.com/office/powerpoint/2010/main" val="2808879863"/>
              </p:ext>
            </p:extLst>
          </p:nvPr>
        </p:nvGraphicFramePr>
        <p:xfrm>
          <a:off x="1377043" y="1603374"/>
          <a:ext cx="11876314" cy="5022851"/>
        </p:xfrm>
        <a:graphic>
          <a:graphicData uri="http://schemas.openxmlformats.org/drawingml/2006/chart">
            <c:chart xmlns:c="http://schemas.openxmlformats.org/drawingml/2006/chart" xmlns:r="http://schemas.openxmlformats.org/officeDocument/2006/relationships" r:id="rId2"/>
          </a:graphicData>
        </a:graphic>
      </p:graphicFrame>
      <p:sp>
        <p:nvSpPr>
          <p:cNvPr id="5" name="Callout: Line 4">
            <a:extLst>
              <a:ext uri="{FF2B5EF4-FFF2-40B4-BE49-F238E27FC236}">
                <a16:creationId xmlns:a16="http://schemas.microsoft.com/office/drawing/2014/main" id="{CE4BE216-931E-4326-B3A7-0C95E843C499}"/>
              </a:ext>
            </a:extLst>
          </p:cNvPr>
          <p:cNvSpPr/>
          <p:nvPr/>
        </p:nvSpPr>
        <p:spPr>
          <a:xfrm>
            <a:off x="7338060" y="1908123"/>
            <a:ext cx="1943100" cy="674370"/>
          </a:xfrm>
          <a:prstGeom prst="borderCallout1">
            <a:avLst>
              <a:gd name="adj1" fmla="val 18750"/>
              <a:gd name="adj2" fmla="val -8333"/>
              <a:gd name="adj3" fmla="val 134534"/>
              <a:gd name="adj4" fmla="val -3892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“COVID Month”</a:t>
            </a:r>
          </a:p>
          <a:p>
            <a:pPr algn="ctr"/>
            <a:r>
              <a:rPr lang="en-US" dirty="0"/>
              <a:t>Mar 2020</a:t>
            </a:r>
          </a:p>
        </p:txBody>
      </p:sp>
      <p:sp>
        <p:nvSpPr>
          <p:cNvPr id="2" name="TextBox 1">
            <a:extLst>
              <a:ext uri="{FF2B5EF4-FFF2-40B4-BE49-F238E27FC236}">
                <a16:creationId xmlns:a16="http://schemas.microsoft.com/office/drawing/2014/main" id="{32B3560C-52D0-44D8-BF44-B4D770E4CB6B}"/>
              </a:ext>
            </a:extLst>
          </p:cNvPr>
          <p:cNvSpPr txBox="1"/>
          <p:nvPr/>
        </p:nvSpPr>
        <p:spPr>
          <a:xfrm>
            <a:off x="6349365" y="7075170"/>
            <a:ext cx="1977390" cy="365760"/>
          </a:xfrm>
          <a:prstGeom prst="rect">
            <a:avLst/>
          </a:prstGeom>
          <a:noFill/>
        </p:spPr>
        <p:txBody>
          <a:bodyPr wrap="square" rtlCol="0">
            <a:noAutofit/>
          </a:bodyPr>
          <a:lstStyle/>
          <a:p>
            <a:pPr algn="ctr"/>
            <a:r>
              <a:rPr lang="en-US" dirty="0"/>
              <a:t>Year and Month</a:t>
            </a:r>
          </a:p>
        </p:txBody>
      </p:sp>
      <p:sp>
        <p:nvSpPr>
          <p:cNvPr id="6" name="TextBox 5">
            <a:extLst>
              <a:ext uri="{FF2B5EF4-FFF2-40B4-BE49-F238E27FC236}">
                <a16:creationId xmlns:a16="http://schemas.microsoft.com/office/drawing/2014/main" id="{4A20C71F-B94D-4A25-8799-75183EFA4FD2}"/>
              </a:ext>
            </a:extLst>
          </p:cNvPr>
          <p:cNvSpPr txBox="1"/>
          <p:nvPr/>
        </p:nvSpPr>
        <p:spPr>
          <a:xfrm rot="16200000">
            <a:off x="-97155" y="3526155"/>
            <a:ext cx="2011680" cy="400050"/>
          </a:xfrm>
          <a:prstGeom prst="rect">
            <a:avLst/>
          </a:prstGeom>
          <a:noFill/>
        </p:spPr>
        <p:txBody>
          <a:bodyPr wrap="square" rtlCol="0">
            <a:noAutofit/>
          </a:bodyPr>
          <a:lstStyle/>
          <a:p>
            <a:r>
              <a:rPr lang="en-US" dirty="0"/>
              <a:t>Contact rate (%)</a:t>
            </a:r>
          </a:p>
        </p:txBody>
      </p:sp>
    </p:spTree>
    <p:extLst>
      <p:ext uri="{BB962C8B-B14F-4D97-AF65-F5344CB8AC3E}">
        <p14:creationId xmlns:p14="http://schemas.microsoft.com/office/powerpoint/2010/main" val="6505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E73BA6-67C0-4564-AA17-BDFEEC70AE37}"/>
              </a:ext>
            </a:extLst>
          </p:cNvPr>
          <p:cNvSpPr>
            <a:spLocks noGrp="1"/>
          </p:cNvSpPr>
          <p:nvPr>
            <p:ph type="title"/>
          </p:nvPr>
        </p:nvSpPr>
        <p:spPr/>
        <p:txBody>
          <a:bodyPr/>
          <a:lstStyle/>
          <a:p>
            <a:r>
              <a:rPr lang="en-US" spc="-5" dirty="0"/>
              <a:t>Cooperation Rate</a:t>
            </a:r>
            <a:endParaRPr lang="en-US" dirty="0"/>
          </a:p>
        </p:txBody>
      </p:sp>
      <p:graphicFrame>
        <p:nvGraphicFramePr>
          <p:cNvPr id="6" name="Chart 5">
            <a:extLst>
              <a:ext uri="{FF2B5EF4-FFF2-40B4-BE49-F238E27FC236}">
                <a16:creationId xmlns:a16="http://schemas.microsoft.com/office/drawing/2014/main" id="{A82D489B-900B-4C1F-AFB2-F3370E688A85}"/>
              </a:ext>
            </a:extLst>
          </p:cNvPr>
          <p:cNvGraphicFramePr>
            <a:graphicFrameLocks/>
          </p:cNvGraphicFramePr>
          <p:nvPr>
            <p:extLst>
              <p:ext uri="{D42A27DB-BD31-4B8C-83A1-F6EECF244321}">
                <p14:modId xmlns:p14="http://schemas.microsoft.com/office/powerpoint/2010/main" val="3309985217"/>
              </p:ext>
            </p:extLst>
          </p:nvPr>
        </p:nvGraphicFramePr>
        <p:xfrm>
          <a:off x="1377043" y="1601333"/>
          <a:ext cx="11876314" cy="5026933"/>
        </p:xfrm>
        <a:graphic>
          <a:graphicData uri="http://schemas.openxmlformats.org/drawingml/2006/chart">
            <c:chart xmlns:c="http://schemas.openxmlformats.org/drawingml/2006/chart" xmlns:r="http://schemas.openxmlformats.org/officeDocument/2006/relationships" r:id="rId2"/>
          </a:graphicData>
        </a:graphic>
      </p:graphicFrame>
      <p:sp>
        <p:nvSpPr>
          <p:cNvPr id="7" name="Callout: Line 6">
            <a:extLst>
              <a:ext uri="{FF2B5EF4-FFF2-40B4-BE49-F238E27FC236}">
                <a16:creationId xmlns:a16="http://schemas.microsoft.com/office/drawing/2014/main" id="{AFA3C383-EC0C-4EFE-884E-7F0EFD5495FD}"/>
              </a:ext>
            </a:extLst>
          </p:cNvPr>
          <p:cNvSpPr/>
          <p:nvPr/>
        </p:nvSpPr>
        <p:spPr>
          <a:xfrm>
            <a:off x="7196700" y="1464173"/>
            <a:ext cx="1943100" cy="674370"/>
          </a:xfrm>
          <a:prstGeom prst="borderCallout1">
            <a:avLst>
              <a:gd name="adj1" fmla="val 18750"/>
              <a:gd name="adj2" fmla="val -8333"/>
              <a:gd name="adj3" fmla="val 134534"/>
              <a:gd name="adj4" fmla="val -3892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“COVID Month”</a:t>
            </a:r>
          </a:p>
          <a:p>
            <a:pPr algn="ctr"/>
            <a:r>
              <a:rPr lang="en-US" dirty="0"/>
              <a:t>Mar 2020</a:t>
            </a:r>
          </a:p>
        </p:txBody>
      </p:sp>
      <p:sp>
        <p:nvSpPr>
          <p:cNvPr id="5" name="TextBox 4">
            <a:extLst>
              <a:ext uri="{FF2B5EF4-FFF2-40B4-BE49-F238E27FC236}">
                <a16:creationId xmlns:a16="http://schemas.microsoft.com/office/drawing/2014/main" id="{8E483591-97EB-4725-B9CE-BFAB6D0A0581}"/>
              </a:ext>
            </a:extLst>
          </p:cNvPr>
          <p:cNvSpPr txBox="1"/>
          <p:nvPr/>
        </p:nvSpPr>
        <p:spPr>
          <a:xfrm>
            <a:off x="6349365" y="7075170"/>
            <a:ext cx="1977390" cy="365760"/>
          </a:xfrm>
          <a:prstGeom prst="rect">
            <a:avLst/>
          </a:prstGeom>
          <a:noFill/>
        </p:spPr>
        <p:txBody>
          <a:bodyPr wrap="square" rtlCol="0">
            <a:noAutofit/>
          </a:bodyPr>
          <a:lstStyle/>
          <a:p>
            <a:pPr algn="ctr"/>
            <a:r>
              <a:rPr lang="en-US" dirty="0"/>
              <a:t>Year and Month</a:t>
            </a:r>
          </a:p>
        </p:txBody>
      </p:sp>
      <p:sp>
        <p:nvSpPr>
          <p:cNvPr id="8" name="TextBox 7">
            <a:extLst>
              <a:ext uri="{FF2B5EF4-FFF2-40B4-BE49-F238E27FC236}">
                <a16:creationId xmlns:a16="http://schemas.microsoft.com/office/drawing/2014/main" id="{B70DD897-2392-496F-82F6-C65441B95794}"/>
              </a:ext>
            </a:extLst>
          </p:cNvPr>
          <p:cNvSpPr txBox="1"/>
          <p:nvPr/>
        </p:nvSpPr>
        <p:spPr>
          <a:xfrm rot="16200000">
            <a:off x="-451485" y="3720465"/>
            <a:ext cx="2720340" cy="400050"/>
          </a:xfrm>
          <a:prstGeom prst="rect">
            <a:avLst/>
          </a:prstGeom>
          <a:noFill/>
        </p:spPr>
        <p:txBody>
          <a:bodyPr wrap="square" rtlCol="0">
            <a:noAutofit/>
          </a:bodyPr>
          <a:lstStyle/>
          <a:p>
            <a:r>
              <a:rPr lang="en-US" dirty="0"/>
              <a:t>Cooperation rate (%)</a:t>
            </a:r>
          </a:p>
        </p:txBody>
      </p:sp>
    </p:spTree>
    <p:extLst>
      <p:ext uri="{BB962C8B-B14F-4D97-AF65-F5344CB8AC3E}">
        <p14:creationId xmlns:p14="http://schemas.microsoft.com/office/powerpoint/2010/main" val="418481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7BE45-5FE4-45BD-A498-FFCE8E4DC527}"/>
              </a:ext>
            </a:extLst>
          </p:cNvPr>
          <p:cNvSpPr>
            <a:spLocks noGrp="1"/>
          </p:cNvSpPr>
          <p:nvPr>
            <p:ph type="title"/>
          </p:nvPr>
        </p:nvSpPr>
        <p:spPr/>
        <p:txBody>
          <a:bodyPr/>
          <a:lstStyle/>
          <a:p>
            <a:r>
              <a:rPr lang="en-US" spc="-5" dirty="0"/>
              <a:t>Response Rate </a:t>
            </a:r>
            <a:r>
              <a:rPr lang="en-US" dirty="0"/>
              <a:t>(AAPOR </a:t>
            </a:r>
            <a:r>
              <a:rPr lang="en-US" spc="-5" dirty="0"/>
              <a:t>RR4)</a:t>
            </a:r>
            <a:endParaRPr lang="en-US" dirty="0"/>
          </a:p>
        </p:txBody>
      </p:sp>
      <p:graphicFrame>
        <p:nvGraphicFramePr>
          <p:cNvPr id="6" name="Chart 5">
            <a:extLst>
              <a:ext uri="{FF2B5EF4-FFF2-40B4-BE49-F238E27FC236}">
                <a16:creationId xmlns:a16="http://schemas.microsoft.com/office/drawing/2014/main" id="{DDC883DF-3C26-4DA2-8405-44BEE0297AFA}"/>
              </a:ext>
            </a:extLst>
          </p:cNvPr>
          <p:cNvGraphicFramePr>
            <a:graphicFrameLocks/>
          </p:cNvGraphicFramePr>
          <p:nvPr>
            <p:extLst>
              <p:ext uri="{D42A27DB-BD31-4B8C-83A1-F6EECF244321}">
                <p14:modId xmlns:p14="http://schemas.microsoft.com/office/powerpoint/2010/main" val="784154467"/>
              </p:ext>
            </p:extLst>
          </p:nvPr>
        </p:nvGraphicFramePr>
        <p:xfrm>
          <a:off x="1381578" y="1600879"/>
          <a:ext cx="11867243" cy="5027841"/>
        </p:xfrm>
        <a:graphic>
          <a:graphicData uri="http://schemas.openxmlformats.org/drawingml/2006/chart">
            <c:chart xmlns:c="http://schemas.openxmlformats.org/drawingml/2006/chart" xmlns:r="http://schemas.openxmlformats.org/officeDocument/2006/relationships" r:id="rId2"/>
          </a:graphicData>
        </a:graphic>
      </p:graphicFrame>
      <p:sp>
        <p:nvSpPr>
          <p:cNvPr id="7" name="Callout: Line 6">
            <a:extLst>
              <a:ext uri="{FF2B5EF4-FFF2-40B4-BE49-F238E27FC236}">
                <a16:creationId xmlns:a16="http://schemas.microsoft.com/office/drawing/2014/main" id="{A4E1C2D2-5920-4C1D-B6A8-1ED3C1310778}"/>
              </a:ext>
            </a:extLst>
          </p:cNvPr>
          <p:cNvSpPr/>
          <p:nvPr/>
        </p:nvSpPr>
        <p:spPr>
          <a:xfrm>
            <a:off x="7315199" y="3283533"/>
            <a:ext cx="1943100" cy="674370"/>
          </a:xfrm>
          <a:prstGeom prst="borderCallout1">
            <a:avLst>
              <a:gd name="adj1" fmla="val 18750"/>
              <a:gd name="adj2" fmla="val -8333"/>
              <a:gd name="adj3" fmla="val 134534"/>
              <a:gd name="adj4" fmla="val -3892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“COVID Month”</a:t>
            </a:r>
          </a:p>
          <a:p>
            <a:pPr algn="ctr"/>
            <a:r>
              <a:rPr lang="en-US" dirty="0"/>
              <a:t>Mar 2020</a:t>
            </a:r>
          </a:p>
        </p:txBody>
      </p:sp>
      <p:sp>
        <p:nvSpPr>
          <p:cNvPr id="5" name="TextBox 4">
            <a:extLst>
              <a:ext uri="{FF2B5EF4-FFF2-40B4-BE49-F238E27FC236}">
                <a16:creationId xmlns:a16="http://schemas.microsoft.com/office/drawing/2014/main" id="{D2E4E538-13F3-4680-953F-530570732028}"/>
              </a:ext>
            </a:extLst>
          </p:cNvPr>
          <p:cNvSpPr txBox="1"/>
          <p:nvPr/>
        </p:nvSpPr>
        <p:spPr>
          <a:xfrm>
            <a:off x="6349365" y="7075170"/>
            <a:ext cx="1977390" cy="365760"/>
          </a:xfrm>
          <a:prstGeom prst="rect">
            <a:avLst/>
          </a:prstGeom>
          <a:noFill/>
        </p:spPr>
        <p:txBody>
          <a:bodyPr wrap="square" rtlCol="0">
            <a:noAutofit/>
          </a:bodyPr>
          <a:lstStyle/>
          <a:p>
            <a:pPr algn="ctr"/>
            <a:r>
              <a:rPr lang="en-US" dirty="0"/>
              <a:t>Year and Month</a:t>
            </a:r>
          </a:p>
        </p:txBody>
      </p:sp>
      <p:sp>
        <p:nvSpPr>
          <p:cNvPr id="8" name="TextBox 7">
            <a:extLst>
              <a:ext uri="{FF2B5EF4-FFF2-40B4-BE49-F238E27FC236}">
                <a16:creationId xmlns:a16="http://schemas.microsoft.com/office/drawing/2014/main" id="{5FD9ECF6-2087-4536-9E3A-3A18D6BCD62C}"/>
              </a:ext>
            </a:extLst>
          </p:cNvPr>
          <p:cNvSpPr txBox="1"/>
          <p:nvPr/>
        </p:nvSpPr>
        <p:spPr>
          <a:xfrm rot="16200000">
            <a:off x="-257175" y="3686175"/>
            <a:ext cx="2331720" cy="400050"/>
          </a:xfrm>
          <a:prstGeom prst="rect">
            <a:avLst/>
          </a:prstGeom>
          <a:noFill/>
        </p:spPr>
        <p:txBody>
          <a:bodyPr wrap="square" rtlCol="0">
            <a:noAutofit/>
          </a:bodyPr>
          <a:lstStyle/>
          <a:p>
            <a:r>
              <a:rPr lang="en-US" dirty="0"/>
              <a:t>Response rate (%)</a:t>
            </a:r>
          </a:p>
        </p:txBody>
      </p:sp>
    </p:spTree>
    <p:extLst>
      <p:ext uri="{BB962C8B-B14F-4D97-AF65-F5344CB8AC3E}">
        <p14:creationId xmlns:p14="http://schemas.microsoft.com/office/powerpoint/2010/main" val="26590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D80D4-2C52-4444-A4A1-277EE111BE52}"/>
              </a:ext>
            </a:extLst>
          </p:cNvPr>
          <p:cNvSpPr>
            <a:spLocks noGrp="1"/>
          </p:cNvSpPr>
          <p:nvPr>
            <p:ph type="title"/>
          </p:nvPr>
        </p:nvSpPr>
        <p:spPr/>
        <p:txBody>
          <a:bodyPr/>
          <a:lstStyle/>
          <a:p>
            <a:r>
              <a:rPr lang="en-US" spc="-5" dirty="0"/>
              <a:t>Refusal Conversions</a:t>
            </a:r>
            <a:endParaRPr lang="en-US" dirty="0"/>
          </a:p>
        </p:txBody>
      </p:sp>
      <p:graphicFrame>
        <p:nvGraphicFramePr>
          <p:cNvPr id="6" name="Chart 5">
            <a:extLst>
              <a:ext uri="{FF2B5EF4-FFF2-40B4-BE49-F238E27FC236}">
                <a16:creationId xmlns:a16="http://schemas.microsoft.com/office/drawing/2014/main" id="{3DF9AD28-6AFA-45B7-9E9A-BFF67F6CE730}"/>
              </a:ext>
            </a:extLst>
          </p:cNvPr>
          <p:cNvGraphicFramePr>
            <a:graphicFrameLocks/>
          </p:cNvGraphicFramePr>
          <p:nvPr>
            <p:extLst>
              <p:ext uri="{D42A27DB-BD31-4B8C-83A1-F6EECF244321}">
                <p14:modId xmlns:p14="http://schemas.microsoft.com/office/powerpoint/2010/main" val="2917831451"/>
              </p:ext>
            </p:extLst>
          </p:nvPr>
        </p:nvGraphicFramePr>
        <p:xfrm>
          <a:off x="1377723" y="1602467"/>
          <a:ext cx="11874954" cy="5024666"/>
        </p:xfrm>
        <a:graphic>
          <a:graphicData uri="http://schemas.openxmlformats.org/drawingml/2006/chart">
            <c:chart xmlns:c="http://schemas.openxmlformats.org/drawingml/2006/chart" xmlns:r="http://schemas.openxmlformats.org/officeDocument/2006/relationships" r:id="rId2"/>
          </a:graphicData>
        </a:graphic>
      </p:graphicFrame>
      <p:sp>
        <p:nvSpPr>
          <p:cNvPr id="7" name="Callout: Line 6">
            <a:extLst>
              <a:ext uri="{FF2B5EF4-FFF2-40B4-BE49-F238E27FC236}">
                <a16:creationId xmlns:a16="http://schemas.microsoft.com/office/drawing/2014/main" id="{F64B51E2-2F55-4198-96E9-27769323055C}"/>
              </a:ext>
            </a:extLst>
          </p:cNvPr>
          <p:cNvSpPr/>
          <p:nvPr/>
        </p:nvSpPr>
        <p:spPr>
          <a:xfrm>
            <a:off x="7196700" y="1957653"/>
            <a:ext cx="1943100" cy="674370"/>
          </a:xfrm>
          <a:prstGeom prst="borderCallout1">
            <a:avLst>
              <a:gd name="adj1" fmla="val 18750"/>
              <a:gd name="adj2" fmla="val -8333"/>
              <a:gd name="adj3" fmla="val 134534"/>
              <a:gd name="adj4" fmla="val -3892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“COVID Month”</a:t>
            </a:r>
          </a:p>
          <a:p>
            <a:pPr algn="ctr"/>
            <a:r>
              <a:rPr lang="en-US" dirty="0"/>
              <a:t>Mar 2020</a:t>
            </a:r>
          </a:p>
        </p:txBody>
      </p:sp>
      <p:sp>
        <p:nvSpPr>
          <p:cNvPr id="5" name="TextBox 4">
            <a:extLst>
              <a:ext uri="{FF2B5EF4-FFF2-40B4-BE49-F238E27FC236}">
                <a16:creationId xmlns:a16="http://schemas.microsoft.com/office/drawing/2014/main" id="{1CB79881-C22F-4045-87B0-D9DA62C894E4}"/>
              </a:ext>
            </a:extLst>
          </p:cNvPr>
          <p:cNvSpPr txBox="1"/>
          <p:nvPr/>
        </p:nvSpPr>
        <p:spPr>
          <a:xfrm>
            <a:off x="6349365" y="7075170"/>
            <a:ext cx="1977390" cy="365760"/>
          </a:xfrm>
          <a:prstGeom prst="rect">
            <a:avLst/>
          </a:prstGeom>
          <a:noFill/>
        </p:spPr>
        <p:txBody>
          <a:bodyPr wrap="square" rtlCol="0">
            <a:noAutofit/>
          </a:bodyPr>
          <a:lstStyle/>
          <a:p>
            <a:pPr algn="ctr"/>
            <a:r>
              <a:rPr lang="en-US" dirty="0"/>
              <a:t>Year and Month</a:t>
            </a:r>
          </a:p>
        </p:txBody>
      </p:sp>
      <p:sp>
        <p:nvSpPr>
          <p:cNvPr id="8" name="TextBox 7">
            <a:extLst>
              <a:ext uri="{FF2B5EF4-FFF2-40B4-BE49-F238E27FC236}">
                <a16:creationId xmlns:a16="http://schemas.microsoft.com/office/drawing/2014/main" id="{AEBDD684-62B9-4B00-9FAB-7E7173F9A713}"/>
              </a:ext>
            </a:extLst>
          </p:cNvPr>
          <p:cNvSpPr txBox="1"/>
          <p:nvPr/>
        </p:nvSpPr>
        <p:spPr>
          <a:xfrm rot="16200000">
            <a:off x="-708660" y="3703320"/>
            <a:ext cx="3234690" cy="400050"/>
          </a:xfrm>
          <a:prstGeom prst="rect">
            <a:avLst/>
          </a:prstGeom>
          <a:noFill/>
        </p:spPr>
        <p:txBody>
          <a:bodyPr wrap="square" rtlCol="0">
            <a:noAutofit/>
          </a:bodyPr>
          <a:lstStyle/>
          <a:p>
            <a:r>
              <a:rPr lang="en-US" dirty="0"/>
              <a:t>Refusal conversion rate (%)</a:t>
            </a:r>
          </a:p>
        </p:txBody>
      </p:sp>
    </p:spTree>
    <p:extLst>
      <p:ext uri="{BB962C8B-B14F-4D97-AF65-F5344CB8AC3E}">
        <p14:creationId xmlns:p14="http://schemas.microsoft.com/office/powerpoint/2010/main" val="184679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E0B8C9-0D7E-4A00-96B5-F1557FB1561B}"/>
              </a:ext>
            </a:extLst>
          </p:cNvPr>
          <p:cNvSpPr>
            <a:spLocks noGrp="1"/>
          </p:cNvSpPr>
          <p:nvPr>
            <p:ph type="body" sz="quarter" idx="13"/>
          </p:nvPr>
        </p:nvSpPr>
        <p:spPr>
          <a:xfrm>
            <a:off x="723900" y="1676400"/>
            <a:ext cx="5620339" cy="5437188"/>
          </a:xfrm>
        </p:spPr>
        <p:txBody>
          <a:bodyPr/>
          <a:lstStyle/>
          <a:p>
            <a:pPr marL="241300" indent="-228600">
              <a:lnSpc>
                <a:spcPct val="100000"/>
              </a:lnSpc>
              <a:spcBef>
                <a:spcPts val="670"/>
              </a:spcBef>
              <a:buClr>
                <a:srgbClr val="768991"/>
              </a:buClr>
              <a:buFont typeface="Wingdings"/>
              <a:buChar char=""/>
              <a:tabLst>
                <a:tab pos="241300" algn="l"/>
              </a:tabLst>
            </a:pPr>
            <a:r>
              <a:rPr lang="en-US" sz="2800" b="1" spc="-10" dirty="0">
                <a:latin typeface="Arial"/>
                <a:cs typeface="Arial"/>
              </a:rPr>
              <a:t>COVID </a:t>
            </a:r>
            <a:r>
              <a:rPr lang="en-US" sz="2800" b="1" spc="-5" dirty="0">
                <a:latin typeface="Arial"/>
                <a:cs typeface="Arial"/>
              </a:rPr>
              <a:t>spiked contact rates, </a:t>
            </a:r>
            <a:r>
              <a:rPr lang="en-US" sz="2800" b="1" spc="-10" dirty="0">
                <a:latin typeface="Arial"/>
                <a:cs typeface="Arial"/>
              </a:rPr>
              <a:t>but </a:t>
            </a:r>
            <a:r>
              <a:rPr lang="en-US" sz="2800" b="1" spc="-5" dirty="0">
                <a:latin typeface="Arial"/>
                <a:cs typeface="Arial"/>
              </a:rPr>
              <a:t>no discernable effect on</a:t>
            </a:r>
            <a:r>
              <a:rPr lang="en-US" sz="2800" b="1" spc="260" dirty="0">
                <a:latin typeface="Arial"/>
                <a:cs typeface="Arial"/>
              </a:rPr>
              <a:t> </a:t>
            </a:r>
            <a:r>
              <a:rPr lang="en-US" sz="2800" b="1" spc="-5" dirty="0">
                <a:latin typeface="Arial"/>
                <a:cs typeface="Arial"/>
              </a:rPr>
              <a:t>Cooperation</a:t>
            </a:r>
            <a:endParaRPr lang="en-US" sz="2800" dirty="0">
              <a:latin typeface="Arial"/>
              <a:cs typeface="Arial"/>
            </a:endParaRPr>
          </a:p>
          <a:p>
            <a:pPr marL="469265" lvl="1" indent="-228600">
              <a:lnSpc>
                <a:spcPct val="100000"/>
              </a:lnSpc>
              <a:spcBef>
                <a:spcPts val="415"/>
              </a:spcBef>
              <a:buClr>
                <a:srgbClr val="EB095F"/>
              </a:buClr>
              <a:buFont typeface="Wingdings"/>
              <a:buChar char=""/>
              <a:tabLst>
                <a:tab pos="469900" algn="l"/>
              </a:tabLst>
            </a:pPr>
            <a:r>
              <a:rPr lang="en-US" sz="2000" dirty="0">
                <a:latin typeface="Arial"/>
                <a:cs typeface="Arial"/>
              </a:rPr>
              <a:t>Spike occurred in March, while interviewers started to work from</a:t>
            </a:r>
            <a:r>
              <a:rPr lang="en-US" sz="2000" spc="-240" dirty="0">
                <a:latin typeface="Arial"/>
                <a:cs typeface="Arial"/>
              </a:rPr>
              <a:t> </a:t>
            </a:r>
            <a:r>
              <a:rPr lang="en-US" sz="2000" dirty="0">
                <a:latin typeface="Arial"/>
                <a:cs typeface="Arial"/>
              </a:rPr>
              <a:t>home</a:t>
            </a:r>
          </a:p>
          <a:p>
            <a:pPr marL="469265" lvl="1" indent="-228600">
              <a:lnSpc>
                <a:spcPct val="100000"/>
              </a:lnSpc>
              <a:spcBef>
                <a:spcPts val="409"/>
              </a:spcBef>
              <a:buClr>
                <a:srgbClr val="EB095F"/>
              </a:buClr>
              <a:buFont typeface="Wingdings"/>
              <a:buChar char=""/>
              <a:tabLst>
                <a:tab pos="469900" algn="l"/>
              </a:tabLst>
            </a:pPr>
            <a:r>
              <a:rPr lang="en-US" sz="2000" dirty="0">
                <a:latin typeface="Arial"/>
                <a:cs typeface="Arial"/>
              </a:rPr>
              <a:t>Not maintained through</a:t>
            </a:r>
            <a:r>
              <a:rPr lang="en-US" sz="2000" spc="-85" dirty="0">
                <a:latin typeface="Arial"/>
                <a:cs typeface="Arial"/>
              </a:rPr>
              <a:t> </a:t>
            </a:r>
            <a:r>
              <a:rPr lang="en-US" sz="2000" dirty="0">
                <a:latin typeface="Arial"/>
                <a:cs typeface="Arial"/>
              </a:rPr>
              <a:t>2020</a:t>
            </a:r>
          </a:p>
          <a:p>
            <a:pPr lvl="1">
              <a:lnSpc>
                <a:spcPct val="100000"/>
              </a:lnSpc>
              <a:spcBef>
                <a:spcPts val="10"/>
              </a:spcBef>
              <a:buClr>
                <a:srgbClr val="EB095F"/>
              </a:buClr>
              <a:buFont typeface="Wingdings"/>
              <a:buChar char=""/>
            </a:pPr>
            <a:endParaRPr lang="en-US" sz="2750" dirty="0">
              <a:latin typeface="Arial"/>
              <a:cs typeface="Arial"/>
            </a:endParaRPr>
          </a:p>
          <a:p>
            <a:pPr marL="241300" indent="-228600">
              <a:lnSpc>
                <a:spcPct val="100000"/>
              </a:lnSpc>
              <a:buClr>
                <a:srgbClr val="768991"/>
              </a:buClr>
              <a:buFont typeface="Wingdings"/>
              <a:buChar char=""/>
              <a:tabLst>
                <a:tab pos="241300" algn="l"/>
              </a:tabLst>
            </a:pPr>
            <a:r>
              <a:rPr lang="en-US" sz="2800" b="1" spc="-10" dirty="0">
                <a:latin typeface="Arial"/>
                <a:cs typeface="Arial"/>
              </a:rPr>
              <a:t>COVID </a:t>
            </a:r>
            <a:r>
              <a:rPr lang="en-US" sz="2800" b="1" spc="-5" dirty="0">
                <a:latin typeface="Arial"/>
                <a:cs typeface="Arial"/>
              </a:rPr>
              <a:t>spiked response</a:t>
            </a:r>
            <a:r>
              <a:rPr lang="en-US" sz="2800" b="1" spc="65" dirty="0">
                <a:latin typeface="Arial"/>
                <a:cs typeface="Arial"/>
              </a:rPr>
              <a:t> </a:t>
            </a:r>
            <a:r>
              <a:rPr lang="en-US" sz="2800" b="1" spc="-5" dirty="0">
                <a:latin typeface="Arial"/>
                <a:cs typeface="Arial"/>
              </a:rPr>
              <a:t>rate</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Lower than 2019 due to change in listed sample</a:t>
            </a:r>
            <a:r>
              <a:rPr lang="en-US" sz="2000" spc="-170" dirty="0">
                <a:latin typeface="Arial"/>
                <a:cs typeface="Arial"/>
              </a:rPr>
              <a:t> </a:t>
            </a:r>
            <a:r>
              <a:rPr lang="en-US" sz="2000" dirty="0">
                <a:latin typeface="Arial"/>
                <a:cs typeface="Arial"/>
              </a:rPr>
              <a:t>rate</a:t>
            </a:r>
          </a:p>
          <a:p>
            <a:pPr lvl="1">
              <a:lnSpc>
                <a:spcPct val="100000"/>
              </a:lnSpc>
              <a:spcBef>
                <a:spcPts val="10"/>
              </a:spcBef>
              <a:buClr>
                <a:srgbClr val="EB095F"/>
              </a:buClr>
              <a:buFont typeface="Wingdings"/>
              <a:buChar char=""/>
            </a:pPr>
            <a:endParaRPr lang="en-US" sz="2750" dirty="0">
              <a:latin typeface="Arial"/>
              <a:cs typeface="Arial"/>
            </a:endParaRPr>
          </a:p>
          <a:p>
            <a:pPr marL="241300" indent="-228600">
              <a:lnSpc>
                <a:spcPct val="100000"/>
              </a:lnSpc>
              <a:buClr>
                <a:srgbClr val="768991"/>
              </a:buClr>
              <a:buFont typeface="Wingdings"/>
              <a:buChar char=""/>
              <a:tabLst>
                <a:tab pos="241300" algn="l"/>
              </a:tabLst>
            </a:pPr>
            <a:r>
              <a:rPr lang="en-US" sz="2800" b="1" spc="-5" dirty="0">
                <a:latin typeface="Arial"/>
                <a:cs typeface="Arial"/>
              </a:rPr>
              <a:t>COVID </a:t>
            </a:r>
            <a:r>
              <a:rPr lang="en-US" sz="2800" b="1" i="1" spc="-5" dirty="0">
                <a:latin typeface="Arial"/>
                <a:cs typeface="Arial"/>
              </a:rPr>
              <a:t>really </a:t>
            </a:r>
            <a:r>
              <a:rPr lang="en-US" sz="2800" b="1" dirty="0">
                <a:latin typeface="Arial"/>
                <a:cs typeface="Arial"/>
              </a:rPr>
              <a:t>spiked refusal</a:t>
            </a:r>
            <a:r>
              <a:rPr lang="en-US" sz="2800" b="1" spc="10" dirty="0">
                <a:latin typeface="Arial"/>
                <a:cs typeface="Arial"/>
              </a:rPr>
              <a:t> </a:t>
            </a:r>
            <a:r>
              <a:rPr lang="en-US" sz="2800" b="1" spc="-5" dirty="0">
                <a:latin typeface="Arial"/>
                <a:cs typeface="Arial"/>
              </a:rPr>
              <a:t>conversions</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Flat trend until March</a:t>
            </a:r>
            <a:r>
              <a:rPr lang="en-US" sz="2000" spc="-90" dirty="0">
                <a:latin typeface="Arial"/>
                <a:cs typeface="Arial"/>
              </a:rPr>
              <a:t> </a:t>
            </a:r>
            <a:r>
              <a:rPr lang="en-US" sz="2000" dirty="0">
                <a:latin typeface="Arial"/>
                <a:cs typeface="Arial"/>
              </a:rPr>
              <a:t>2020</a:t>
            </a:r>
          </a:p>
          <a:p>
            <a:pPr marL="469265" lvl="1" indent="-228600">
              <a:lnSpc>
                <a:spcPct val="100000"/>
              </a:lnSpc>
              <a:spcBef>
                <a:spcPts val="395"/>
              </a:spcBef>
              <a:buClr>
                <a:srgbClr val="EB095F"/>
              </a:buClr>
              <a:buFont typeface="Wingdings"/>
              <a:buChar char=""/>
              <a:tabLst>
                <a:tab pos="469900" algn="l"/>
              </a:tabLst>
            </a:pPr>
            <a:r>
              <a:rPr lang="en-US" sz="2000" dirty="0">
                <a:latin typeface="Arial"/>
                <a:cs typeface="Arial"/>
              </a:rPr>
              <a:t>Likely </a:t>
            </a:r>
            <a:r>
              <a:rPr lang="en-US" sz="2000" spc="-5" dirty="0">
                <a:latin typeface="Arial"/>
                <a:cs typeface="Arial"/>
              </a:rPr>
              <a:t>effected </a:t>
            </a:r>
            <a:r>
              <a:rPr lang="en-US" sz="2000" dirty="0">
                <a:latin typeface="Arial"/>
                <a:cs typeface="Arial"/>
              </a:rPr>
              <a:t>by combination of respondent willingness and interviewer</a:t>
            </a:r>
            <a:r>
              <a:rPr lang="en-US" sz="2000" spc="-195" dirty="0">
                <a:latin typeface="Arial"/>
                <a:cs typeface="Arial"/>
              </a:rPr>
              <a:t> </a:t>
            </a:r>
            <a:r>
              <a:rPr lang="en-US" sz="2000" spc="-5" dirty="0">
                <a:latin typeface="Arial"/>
                <a:cs typeface="Arial"/>
              </a:rPr>
              <a:t>efficiency</a:t>
            </a:r>
            <a:endParaRPr lang="en-US" sz="2000" dirty="0">
              <a:latin typeface="Arial"/>
              <a:cs typeface="Arial"/>
            </a:endParaRPr>
          </a:p>
          <a:p>
            <a:endParaRPr lang="en-US" dirty="0"/>
          </a:p>
        </p:txBody>
      </p:sp>
      <p:sp>
        <p:nvSpPr>
          <p:cNvPr id="3" name="Title 2">
            <a:extLst>
              <a:ext uri="{FF2B5EF4-FFF2-40B4-BE49-F238E27FC236}">
                <a16:creationId xmlns:a16="http://schemas.microsoft.com/office/drawing/2014/main" id="{34F46239-1FA0-4F9A-8462-CA0E63866201}"/>
              </a:ext>
            </a:extLst>
          </p:cNvPr>
          <p:cNvSpPr>
            <a:spLocks noGrp="1"/>
          </p:cNvSpPr>
          <p:nvPr>
            <p:ph type="title"/>
          </p:nvPr>
        </p:nvSpPr>
        <p:spPr/>
        <p:txBody>
          <a:bodyPr/>
          <a:lstStyle/>
          <a:p>
            <a:r>
              <a:rPr lang="en-US" spc="-5" dirty="0"/>
              <a:t>Initial(!) Insights</a:t>
            </a:r>
            <a:endParaRPr lang="en-US" dirty="0"/>
          </a:p>
        </p:txBody>
      </p:sp>
      <p:sp>
        <p:nvSpPr>
          <p:cNvPr id="4" name="Text Placeholder 1">
            <a:extLst>
              <a:ext uri="{FF2B5EF4-FFF2-40B4-BE49-F238E27FC236}">
                <a16:creationId xmlns:a16="http://schemas.microsoft.com/office/drawing/2014/main" id="{A7211B7F-D9B9-4F78-8682-C6CAB04D0ED9}"/>
              </a:ext>
            </a:extLst>
          </p:cNvPr>
          <p:cNvSpPr txBox="1">
            <a:spLocks/>
          </p:cNvSpPr>
          <p:nvPr/>
        </p:nvSpPr>
        <p:spPr>
          <a:xfrm>
            <a:off x="7390221" y="1687395"/>
            <a:ext cx="5620339" cy="5437188"/>
          </a:xfrm>
          <a:prstGeom prst="rect">
            <a:avLst/>
          </a:prstGeom>
        </p:spPr>
        <p:txBody>
          <a:bodyPr vert="horz" lIns="0" tIns="45720" rIns="0" bIns="45720" rtlCol="0">
            <a:noAutofit/>
          </a:bodyPr>
          <a:lstStyle>
            <a:lvl1pPr marL="0" indent="0" algn="l" defTabSz="1097280" rtl="0" eaLnBrk="1" latinLnBrk="0" hangingPunct="1">
              <a:lnSpc>
                <a:spcPct val="110000"/>
              </a:lnSpc>
              <a:spcBef>
                <a:spcPts val="600"/>
              </a:spcBef>
              <a:spcAft>
                <a:spcPts val="0"/>
              </a:spcAft>
              <a:buFont typeface="Arial" panose="020B0604020202020204" pitchFamily="34" charset="0"/>
              <a:buNone/>
              <a:defRPr sz="2000" b="0" i="0" kern="1200">
                <a:solidFill>
                  <a:schemeClr val="tx1"/>
                </a:solidFill>
                <a:latin typeface="+mn-lt"/>
                <a:ea typeface="DM Sans Medium" charset="0"/>
                <a:cs typeface="DM Sans Medium" charset="0"/>
              </a:defRPr>
            </a:lvl1pPr>
            <a:lvl2pPr marL="228600" indent="0" algn="l" defTabSz="1097280" rtl="0" eaLnBrk="1" latinLnBrk="0" hangingPunct="1">
              <a:lnSpc>
                <a:spcPct val="110000"/>
              </a:lnSpc>
              <a:spcBef>
                <a:spcPts val="400"/>
              </a:spcBef>
              <a:spcAft>
                <a:spcPts val="0"/>
              </a:spcAft>
              <a:buFont typeface=".AppleSystemUIFont" charset="-120"/>
              <a:buNone/>
              <a:defRPr sz="1800" b="0" i="0" kern="1200">
                <a:solidFill>
                  <a:schemeClr val="tx1"/>
                </a:solidFill>
                <a:latin typeface="+mn-lt"/>
                <a:ea typeface="DM Sans Medium" charset="0"/>
                <a:cs typeface="DM Sans Medium" charset="0"/>
              </a:defRPr>
            </a:lvl2pPr>
            <a:lvl3pPr marL="457200" indent="0" algn="l" defTabSz="1097280" rtl="0" eaLnBrk="1" latinLnBrk="0" hangingPunct="1">
              <a:lnSpc>
                <a:spcPct val="110000"/>
              </a:lnSpc>
              <a:spcBef>
                <a:spcPts val="400"/>
              </a:spcBef>
              <a:spcAft>
                <a:spcPts val="0"/>
              </a:spcAft>
              <a:buFont typeface="Arial" panose="020B0604020202020204" pitchFamily="34" charset="0"/>
              <a:buNone/>
              <a:defRPr sz="1800" b="0" i="0" kern="1200">
                <a:solidFill>
                  <a:schemeClr val="tx1"/>
                </a:solidFill>
                <a:latin typeface="+mn-lt"/>
                <a:ea typeface="DM Sans Medium" charset="0"/>
                <a:cs typeface="DM Sans Medium" charset="0"/>
              </a:defRPr>
            </a:lvl3pPr>
            <a:lvl4pPr marL="685800" indent="0" algn="l" defTabSz="1097280" rtl="0" eaLnBrk="1" latinLnBrk="0" hangingPunct="1">
              <a:lnSpc>
                <a:spcPct val="110000"/>
              </a:lnSpc>
              <a:spcBef>
                <a:spcPts val="300"/>
              </a:spcBef>
              <a:spcAft>
                <a:spcPts val="0"/>
              </a:spcAft>
              <a:buFont typeface=".AppleSystemUIFont" charset="-120"/>
              <a:buNone/>
              <a:defRPr sz="1600" b="0" i="0" kern="1200">
                <a:solidFill>
                  <a:schemeClr val="tx1"/>
                </a:solidFill>
                <a:latin typeface="+mn-lt"/>
                <a:ea typeface="DM Sans Medium" charset="0"/>
                <a:cs typeface="DM Sans Medium" charset="0"/>
              </a:defRPr>
            </a:lvl4pPr>
            <a:lvl5pPr marL="914400" indent="0" algn="l" defTabSz="1097280" rtl="0" eaLnBrk="1" latinLnBrk="0" hangingPunct="1">
              <a:lnSpc>
                <a:spcPct val="110000"/>
              </a:lnSpc>
              <a:spcBef>
                <a:spcPts val="300"/>
              </a:spcBef>
              <a:spcAft>
                <a:spcPts val="0"/>
              </a:spcAft>
              <a:buFont typeface="Arial" panose="020B0604020202020204" pitchFamily="34" charset="0"/>
              <a:buNone/>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241300" indent="-228600">
              <a:lnSpc>
                <a:spcPct val="100000"/>
              </a:lnSpc>
              <a:buClr>
                <a:srgbClr val="768991"/>
              </a:buClr>
              <a:buFont typeface="Wingdings"/>
              <a:buChar char=""/>
              <a:tabLst>
                <a:tab pos="241300" algn="l"/>
              </a:tabLst>
            </a:pPr>
            <a:r>
              <a:rPr lang="en-US" sz="2800" b="1" spc="-10" dirty="0">
                <a:latin typeface="Arial"/>
                <a:cs typeface="Arial"/>
              </a:rPr>
              <a:t>Contact</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Flat across the year</a:t>
            </a: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Lower than 2019</a:t>
            </a:r>
          </a:p>
          <a:p>
            <a:pPr marL="12065">
              <a:lnSpc>
                <a:spcPct val="100000"/>
              </a:lnSpc>
              <a:spcBef>
                <a:spcPts val="430"/>
              </a:spcBef>
              <a:buClr>
                <a:srgbClr val="EB095F"/>
              </a:buClr>
              <a:tabLst>
                <a:tab pos="469900" algn="l"/>
              </a:tabLst>
            </a:pPr>
            <a:endParaRPr lang="en-US" dirty="0"/>
          </a:p>
          <a:p>
            <a:pPr marL="241300" indent="-228600">
              <a:lnSpc>
                <a:spcPct val="100000"/>
              </a:lnSpc>
              <a:buClr>
                <a:srgbClr val="768991"/>
              </a:buClr>
              <a:buFont typeface="Wingdings"/>
              <a:buChar char=""/>
              <a:tabLst>
                <a:tab pos="241300" algn="l"/>
              </a:tabLst>
            </a:pPr>
            <a:r>
              <a:rPr lang="en-US" sz="2800" b="1" spc="-10" dirty="0">
                <a:latin typeface="Arial"/>
                <a:cs typeface="Arial"/>
              </a:rPr>
              <a:t>Contact</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Declining over 2021</a:t>
            </a: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Lower than 2019</a:t>
            </a:r>
          </a:p>
          <a:p>
            <a:pPr marL="12065">
              <a:lnSpc>
                <a:spcPct val="100000"/>
              </a:lnSpc>
              <a:spcBef>
                <a:spcPts val="430"/>
              </a:spcBef>
              <a:buClr>
                <a:srgbClr val="EB095F"/>
              </a:buClr>
              <a:tabLst>
                <a:tab pos="469900" algn="l"/>
              </a:tabLst>
            </a:pPr>
            <a:endParaRPr lang="en-US" dirty="0"/>
          </a:p>
          <a:p>
            <a:pPr marL="241300" indent="-228600">
              <a:lnSpc>
                <a:spcPct val="100000"/>
              </a:lnSpc>
              <a:buClr>
                <a:srgbClr val="768991"/>
              </a:buClr>
              <a:buFont typeface="Wingdings"/>
              <a:buChar char=""/>
              <a:tabLst>
                <a:tab pos="241300" algn="l"/>
              </a:tabLst>
            </a:pPr>
            <a:r>
              <a:rPr lang="en-US" sz="2800" b="1" spc="-10" dirty="0">
                <a:latin typeface="Arial"/>
                <a:cs typeface="Arial"/>
              </a:rPr>
              <a:t>Response Rate</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Declining over 2021</a:t>
            </a: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Lower than 2019</a:t>
            </a:r>
          </a:p>
          <a:p>
            <a:pPr marL="469265" lvl="1" indent="-228600">
              <a:lnSpc>
                <a:spcPct val="100000"/>
              </a:lnSpc>
              <a:spcBef>
                <a:spcPts val="430"/>
              </a:spcBef>
              <a:buClr>
                <a:srgbClr val="EB095F"/>
              </a:buClr>
              <a:buFont typeface="Wingdings"/>
              <a:buChar char=""/>
              <a:tabLst>
                <a:tab pos="469900" algn="l"/>
              </a:tabLst>
            </a:pPr>
            <a:endParaRPr lang="en-US" sz="2000" dirty="0">
              <a:latin typeface="Arial"/>
              <a:cs typeface="Arial"/>
            </a:endParaRPr>
          </a:p>
          <a:p>
            <a:pPr marL="241300" indent="-228600">
              <a:lnSpc>
                <a:spcPct val="100000"/>
              </a:lnSpc>
              <a:buClr>
                <a:srgbClr val="768991"/>
              </a:buClr>
              <a:buFont typeface="Wingdings"/>
              <a:buChar char=""/>
              <a:tabLst>
                <a:tab pos="241300" algn="l"/>
              </a:tabLst>
            </a:pPr>
            <a:r>
              <a:rPr lang="en-US" sz="2800" b="1" spc="-10" dirty="0">
                <a:latin typeface="Arial"/>
                <a:cs typeface="Arial"/>
              </a:rPr>
              <a:t>Refusal Conversion</a:t>
            </a:r>
            <a:endParaRPr lang="en-US" sz="2800" dirty="0">
              <a:latin typeface="Arial"/>
              <a:cs typeface="Arial"/>
            </a:endParaRP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Relatively stable </a:t>
            </a:r>
          </a:p>
          <a:p>
            <a:pPr marL="469265" lvl="1" indent="-228600">
              <a:lnSpc>
                <a:spcPct val="100000"/>
              </a:lnSpc>
              <a:spcBef>
                <a:spcPts val="430"/>
              </a:spcBef>
              <a:buClr>
                <a:srgbClr val="EB095F"/>
              </a:buClr>
              <a:buFont typeface="Wingdings"/>
              <a:buChar char=""/>
              <a:tabLst>
                <a:tab pos="469900" algn="l"/>
              </a:tabLst>
            </a:pPr>
            <a:r>
              <a:rPr lang="en-US" sz="2000" dirty="0">
                <a:latin typeface="Arial"/>
                <a:cs typeface="Arial"/>
              </a:rPr>
              <a:t>Similar to 2019</a:t>
            </a:r>
          </a:p>
          <a:p>
            <a:pPr marL="12065">
              <a:lnSpc>
                <a:spcPct val="100000"/>
              </a:lnSpc>
              <a:spcBef>
                <a:spcPts val="430"/>
              </a:spcBef>
              <a:buClr>
                <a:srgbClr val="EB095F"/>
              </a:buClr>
              <a:tabLst>
                <a:tab pos="469900" algn="l"/>
              </a:tabLst>
            </a:pPr>
            <a:endParaRPr lang="en-US" dirty="0"/>
          </a:p>
        </p:txBody>
      </p:sp>
      <p:sp>
        <p:nvSpPr>
          <p:cNvPr id="6" name="TextBox 5">
            <a:extLst>
              <a:ext uri="{FF2B5EF4-FFF2-40B4-BE49-F238E27FC236}">
                <a16:creationId xmlns:a16="http://schemas.microsoft.com/office/drawing/2014/main" id="{226724C1-73C9-47A2-B2AF-2E49D36D2320}"/>
              </a:ext>
            </a:extLst>
          </p:cNvPr>
          <p:cNvSpPr txBox="1"/>
          <p:nvPr/>
        </p:nvSpPr>
        <p:spPr>
          <a:xfrm>
            <a:off x="2362200" y="1307068"/>
            <a:ext cx="2106930" cy="369332"/>
          </a:xfrm>
          <a:prstGeom prst="rect">
            <a:avLst/>
          </a:prstGeom>
          <a:noFill/>
        </p:spPr>
        <p:txBody>
          <a:bodyPr wrap="square">
            <a:spAutoFit/>
          </a:bodyPr>
          <a:lstStyle/>
          <a:p>
            <a:r>
              <a:rPr lang="en-US" u="sng" spc="-5" dirty="0"/>
              <a:t>2019 &amp; 2020</a:t>
            </a:r>
            <a:endParaRPr lang="en-US" u="sng" dirty="0"/>
          </a:p>
        </p:txBody>
      </p:sp>
      <p:sp>
        <p:nvSpPr>
          <p:cNvPr id="7" name="TextBox 6">
            <a:extLst>
              <a:ext uri="{FF2B5EF4-FFF2-40B4-BE49-F238E27FC236}">
                <a16:creationId xmlns:a16="http://schemas.microsoft.com/office/drawing/2014/main" id="{E3D289D1-FD90-46D1-A5BD-606443AC756E}"/>
              </a:ext>
            </a:extLst>
          </p:cNvPr>
          <p:cNvSpPr txBox="1"/>
          <p:nvPr/>
        </p:nvSpPr>
        <p:spPr>
          <a:xfrm>
            <a:off x="8730343" y="1274802"/>
            <a:ext cx="1600200" cy="369332"/>
          </a:xfrm>
          <a:prstGeom prst="rect">
            <a:avLst/>
          </a:prstGeom>
          <a:noFill/>
        </p:spPr>
        <p:txBody>
          <a:bodyPr wrap="square">
            <a:spAutoFit/>
          </a:bodyPr>
          <a:lstStyle/>
          <a:p>
            <a:r>
              <a:rPr lang="en-US" u="sng" spc="-5" dirty="0"/>
              <a:t>Adding 2021</a:t>
            </a:r>
            <a:endParaRPr lang="en-US" u="sng" dirty="0"/>
          </a:p>
        </p:txBody>
      </p:sp>
    </p:spTree>
    <p:extLst>
      <p:ext uri="{BB962C8B-B14F-4D97-AF65-F5344CB8AC3E}">
        <p14:creationId xmlns:p14="http://schemas.microsoft.com/office/powerpoint/2010/main" val="282227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ICF_Color Palette_2021">
      <a:dk1>
        <a:srgbClr val="000000"/>
      </a:dk1>
      <a:lt1>
        <a:srgbClr val="FFFFFF"/>
      </a:lt1>
      <a:dk2>
        <a:srgbClr val="414041"/>
      </a:dk2>
      <a:lt2>
        <a:srgbClr val="808285"/>
      </a:lt2>
      <a:accent1>
        <a:srgbClr val="30F298"/>
      </a:accent1>
      <a:accent2>
        <a:srgbClr val="FFC628"/>
      </a:accent2>
      <a:accent3>
        <a:srgbClr val="031D40"/>
      </a:accent3>
      <a:accent4>
        <a:srgbClr val="5BCBF5"/>
      </a:accent4>
      <a:accent5>
        <a:srgbClr val="0785F2"/>
      </a:accent5>
      <a:accent6>
        <a:srgbClr val="BCBEC0"/>
      </a:accent6>
      <a:hlink>
        <a:srgbClr val="0785F2"/>
      </a:hlink>
      <a:folHlink>
        <a:srgbClr val="5FBDDB"/>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brfss-covid-rr-2022-03-13_new-format.potx" id="{C653CDE0-F5A4-44EC-9BC1-9DE852B5FB3B}" vid="{112F1EE4-14D9-42A1-B454-ED10C37FD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97ECC939292E4ABB420793E184D622" ma:contentTypeVersion="10" ma:contentTypeDescription="Create a new document." ma:contentTypeScope="" ma:versionID="5300dc412538f2b05d4f69e5938d3af9">
  <xsd:schema xmlns:xsd="http://www.w3.org/2001/XMLSchema" xmlns:xs="http://www.w3.org/2001/XMLSchema" xmlns:p="http://schemas.microsoft.com/office/2006/metadata/properties" xmlns:ns2="b1ab2da6-34b7-4425-8abb-50703fc51dae" targetNamespace="http://schemas.microsoft.com/office/2006/metadata/properties" ma:root="true" ma:fieldsID="680e4d3b6049c8ac560a1145bd4ed193" ns2:_="">
    <xsd:import namespace="b1ab2da6-34b7-4425-8abb-50703fc51d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b2da6-34b7-4425-8abb-50703fc51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2E4393-1628-45C9-80D4-6B61C8756A1B}">
  <ds:schemaRefs>
    <ds:schemaRef ds:uri="http://schemas.microsoft.com/office/2006/metadata/properties"/>
    <ds:schemaRef ds:uri="http://schemas.microsoft.com/office/infopath/2007/PartnerControls"/>
    <ds:schemaRef ds:uri="fa6a9aea-fb0f-4ddd-aff8-712634b7d5fe"/>
    <ds:schemaRef ds:uri="fda1850c-0abf-4e71-a894-c91259aac3b7"/>
  </ds:schemaRefs>
</ds:datastoreItem>
</file>

<file path=customXml/itemProps2.xml><?xml version="1.0" encoding="utf-8"?>
<ds:datastoreItem xmlns:ds="http://schemas.openxmlformats.org/officeDocument/2006/customXml" ds:itemID="{2B90E3D6-8838-42CC-AADF-B57976813163}">
  <ds:schemaRefs>
    <ds:schemaRef ds:uri="http://schemas.microsoft.com/sharepoint/v3/contenttype/forms"/>
  </ds:schemaRefs>
</ds:datastoreItem>
</file>

<file path=customXml/itemProps3.xml><?xml version="1.0" encoding="utf-8"?>
<ds:datastoreItem xmlns:ds="http://schemas.openxmlformats.org/officeDocument/2006/customXml" ds:itemID="{D8BA6080-521B-44D8-9561-FDC03F99C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b2da6-34b7-4425-8abb-50703fc51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1480</TotalTime>
  <Words>1117</Words>
  <Application>Microsoft Office PowerPoint</Application>
  <PresentationFormat>Custom</PresentationFormat>
  <Paragraphs>155</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.AppleSystemUIFont</vt:lpstr>
      <vt:lpstr>Arial</vt:lpstr>
      <vt:lpstr>Calibri</vt:lpstr>
      <vt:lpstr>DM Sans</vt:lpstr>
      <vt:lpstr>DM Sans Bold</vt:lpstr>
      <vt:lpstr>DM Sans Medium</vt:lpstr>
      <vt:lpstr>Segoe UI</vt:lpstr>
      <vt:lpstr>Wingdings</vt:lpstr>
      <vt:lpstr>ICF 2021 Master</vt:lpstr>
      <vt:lpstr>PowerPoint Presentation</vt:lpstr>
      <vt:lpstr>What We Know and What We Heard About  COVID</vt:lpstr>
      <vt:lpstr>Our Ongoing Study</vt:lpstr>
      <vt:lpstr>Analysis approach</vt:lpstr>
      <vt:lpstr>Contact Rate</vt:lpstr>
      <vt:lpstr>Cooperation Rate</vt:lpstr>
      <vt:lpstr>Response Rate (AAPOR RR4)</vt:lpstr>
      <vt:lpstr>Refusal Conversions</vt:lpstr>
      <vt:lpstr>Initial(!) Insights</vt:lpstr>
      <vt:lpstr>Limitations, Confounds, and Challenges</vt:lpstr>
      <vt:lpstr>Future Steps</vt:lpstr>
      <vt:lpstr>Additional methods for assessing shock and ongoing effects, and outcome rate time series overall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 Matt</dc:creator>
  <cp:lastModifiedBy>Jans, Matt</cp:lastModifiedBy>
  <cp:revision>5</cp:revision>
  <cp:lastPrinted>2020-11-03T19:38:50Z</cp:lastPrinted>
  <dcterms:created xsi:type="dcterms:W3CDTF">2022-03-13T23:39:51Z</dcterms:created>
  <dcterms:modified xsi:type="dcterms:W3CDTF">2022-04-06T18:33:28Z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0x0101006197ECC939292E4ABB420793E184D622</vt:lpwstr>
  </property>
  <property fmtid="{D5CDD505-2E9C-101B-9397-08002B2CF9AE}" pid="3" name="Content Category">
    <vt:lpwstr>184;#Presentation Template|b03cc0f4-83c2-42b1-9b23-0f3a6687b6ef</vt:lpwstr>
  </property>
  <property fmtid="{D5CDD505-2E9C-101B-9397-08002B2CF9AE}" pid="4" name="SubtopicGroup1">
    <vt:lpwstr/>
  </property>
  <property fmtid="{D5CDD505-2E9C-101B-9397-08002B2CF9AE}" pid="5" name="SubtopicGroup2">
    <vt:lpwstr/>
  </property>
  <property fmtid="{D5CDD505-2E9C-101B-9397-08002B2CF9AE}" pid="6" name="SubtopicGroup3">
    <vt:lpwstr/>
  </property>
  <property fmtid="{D5CDD505-2E9C-101B-9397-08002B2CF9AE}" pid="7" name="Content Topic">
    <vt:lpwstr>17;#Marketing + Communications|93be14f9-fe41-46fa-aa39-0c616338db4a</vt:lpwstr>
  </property>
</Properties>
</file>