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6"/>
  </p:notesMasterIdLst>
  <p:handoutMasterIdLst>
    <p:handoutMasterId r:id="rId27"/>
  </p:handoutMasterIdLst>
  <p:sldIdLst>
    <p:sldId id="3838" r:id="rId5"/>
    <p:sldId id="340" r:id="rId6"/>
    <p:sldId id="3930" r:id="rId7"/>
    <p:sldId id="3767" r:id="rId8"/>
    <p:sldId id="3886" r:id="rId9"/>
    <p:sldId id="3931" r:id="rId10"/>
    <p:sldId id="3932" r:id="rId11"/>
    <p:sldId id="3933" r:id="rId12"/>
    <p:sldId id="3944" r:id="rId13"/>
    <p:sldId id="3941" r:id="rId14"/>
    <p:sldId id="3934" r:id="rId15"/>
    <p:sldId id="3935" r:id="rId16"/>
    <p:sldId id="3936" r:id="rId17"/>
    <p:sldId id="3943" r:id="rId18"/>
    <p:sldId id="3938" r:id="rId19"/>
    <p:sldId id="3940" r:id="rId20"/>
    <p:sldId id="3945" r:id="rId21"/>
    <p:sldId id="3946" r:id="rId22"/>
    <p:sldId id="3949" r:id="rId23"/>
    <p:sldId id="3942" r:id="rId24"/>
    <p:sldId id="3871" r:id="rId25"/>
  </p:sldIdLst>
  <p:sldSz cx="14630400" cy="8229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6" userDrawn="1">
          <p15:clr>
            <a:srgbClr val="A4A3A4"/>
          </p15:clr>
        </p15:guide>
        <p15:guide id="2" pos="460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hba, Sam" initials="WS" lastIdx="2" clrIdx="0"/>
  <p:cmAuthor id="2" name="Herrell, Kenneth - REE-NASS, Washington, DC" initials="HKRNWD" lastIdx="42" clrIdx="1">
    <p:extLst>
      <p:ext uri="{19B8F6BF-5375-455C-9EA6-DF929625EA0E}">
        <p15:presenceInfo xmlns:p15="http://schemas.microsoft.com/office/powerpoint/2012/main" userId="S::Kenneth.Herrell@usda.gov::fa25fa5f-e894-4e42-8189-04e3f54372ef" providerId="AD"/>
      </p:ext>
    </p:extLst>
  </p:cmAuthor>
  <p:cmAuthor id="3" name="Sevakula, Silpa" initials="SS" lastIdx="2" clrIdx="2">
    <p:extLst>
      <p:ext uri="{19B8F6BF-5375-455C-9EA6-DF929625EA0E}">
        <p15:presenceInfo xmlns:p15="http://schemas.microsoft.com/office/powerpoint/2012/main" userId="S::54974@icf.com::8bc3bed6-3c0e-406b-8c43-2606947294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042"/>
    <a:srgbClr val="5BCBF5"/>
    <a:srgbClr val="BCBEC0"/>
    <a:srgbClr val="0785F2"/>
    <a:srgbClr val="808285"/>
    <a:srgbClr val="FFC628"/>
    <a:srgbClr val="63BDD9"/>
    <a:srgbClr val="30F298"/>
    <a:srgbClr val="5FBDDB"/>
    <a:srgbClr val="0078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200F12-7207-4207-9743-B73875859614}" v="79" dt="2022-04-05T16:41:53.7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32"/>
  </p:normalViewPr>
  <p:slideViewPr>
    <p:cSldViewPr snapToGrid="0" snapToObjects="1">
      <p:cViewPr varScale="1">
        <p:scale>
          <a:sx n="137" d="100"/>
          <a:sy n="137" d="100"/>
        </p:scale>
        <p:origin x="174" y="120"/>
      </p:cViewPr>
      <p:guideLst>
        <p:guide orient="horz" pos="2616"/>
        <p:guide pos="4608"/>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140" d="100"/>
          <a:sy n="140" d="100"/>
        </p:scale>
        <p:origin x="4736"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vakula, Silpa" userId="8bc3bed6-3c0e-406b-8c43-2606947294d6" providerId="ADAL" clId="{06200F12-7207-4207-9743-B73875859614}"/>
    <pc:docChg chg="undo redo custSel addSld delSld modSld">
      <pc:chgData name="Sevakula, Silpa" userId="8bc3bed6-3c0e-406b-8c43-2606947294d6" providerId="ADAL" clId="{06200F12-7207-4207-9743-B73875859614}" dt="2022-04-05T16:41:55.819" v="657"/>
      <pc:docMkLst>
        <pc:docMk/>
      </pc:docMkLst>
      <pc:sldChg chg="modSp add mod setBg">
        <pc:chgData name="Sevakula, Silpa" userId="8bc3bed6-3c0e-406b-8c43-2606947294d6" providerId="ADAL" clId="{06200F12-7207-4207-9743-B73875859614}" dt="2022-04-04T13:21:33.823" v="6" actId="207"/>
        <pc:sldMkLst>
          <pc:docMk/>
          <pc:sldMk cId="3981870763" sldId="340"/>
        </pc:sldMkLst>
        <pc:spChg chg="mod">
          <ac:chgData name="Sevakula, Silpa" userId="8bc3bed6-3c0e-406b-8c43-2606947294d6" providerId="ADAL" clId="{06200F12-7207-4207-9743-B73875859614}" dt="2022-04-04T13:21:15.307" v="2" actId="207"/>
          <ac:spMkLst>
            <pc:docMk/>
            <pc:sldMk cId="3981870763" sldId="340"/>
            <ac:spMk id="7" creationId="{B196B21B-1BBA-4755-85B5-E767A8EA9F99}"/>
          </ac:spMkLst>
        </pc:spChg>
        <pc:spChg chg="mod">
          <ac:chgData name="Sevakula, Silpa" userId="8bc3bed6-3c0e-406b-8c43-2606947294d6" providerId="ADAL" clId="{06200F12-7207-4207-9743-B73875859614}" dt="2022-04-04T13:21:20.179" v="3" actId="207"/>
          <ac:spMkLst>
            <pc:docMk/>
            <pc:sldMk cId="3981870763" sldId="340"/>
            <ac:spMk id="9" creationId="{467C2BE6-C47C-4D2A-A8DF-3F4EBEDA26FA}"/>
          </ac:spMkLst>
        </pc:spChg>
        <pc:spChg chg="mod">
          <ac:chgData name="Sevakula, Silpa" userId="8bc3bed6-3c0e-406b-8c43-2606947294d6" providerId="ADAL" clId="{06200F12-7207-4207-9743-B73875859614}" dt="2022-04-04T13:21:29.480" v="5" actId="207"/>
          <ac:spMkLst>
            <pc:docMk/>
            <pc:sldMk cId="3981870763" sldId="340"/>
            <ac:spMk id="10" creationId="{50150FD6-722C-4A51-AA46-AD844D93D5F8}"/>
          </ac:spMkLst>
        </pc:spChg>
        <pc:spChg chg="mod">
          <ac:chgData name="Sevakula, Silpa" userId="8bc3bed6-3c0e-406b-8c43-2606947294d6" providerId="ADAL" clId="{06200F12-7207-4207-9743-B73875859614}" dt="2022-04-04T13:21:26.015" v="4" actId="207"/>
          <ac:spMkLst>
            <pc:docMk/>
            <pc:sldMk cId="3981870763" sldId="340"/>
            <ac:spMk id="11" creationId="{B6362763-0FA9-4CA3-B743-4F57D911662E}"/>
          </ac:spMkLst>
        </pc:spChg>
        <pc:spChg chg="mod">
          <ac:chgData name="Sevakula, Silpa" userId="8bc3bed6-3c0e-406b-8c43-2606947294d6" providerId="ADAL" clId="{06200F12-7207-4207-9743-B73875859614}" dt="2022-04-04T13:21:33.823" v="6" actId="207"/>
          <ac:spMkLst>
            <pc:docMk/>
            <pc:sldMk cId="3981870763" sldId="340"/>
            <ac:spMk id="13" creationId="{A158D794-E254-4F00-A589-4E830FB373CF}"/>
          </ac:spMkLst>
        </pc:spChg>
      </pc:sldChg>
      <pc:sldChg chg="modSp mod delCm">
        <pc:chgData name="Sevakula, Silpa" userId="8bc3bed6-3c0e-406b-8c43-2606947294d6" providerId="ADAL" clId="{06200F12-7207-4207-9743-B73875859614}" dt="2022-04-05T16:34:22.610" v="631" actId="1592"/>
        <pc:sldMkLst>
          <pc:docMk/>
          <pc:sldMk cId="1641547679" sldId="3767"/>
        </pc:sldMkLst>
        <pc:spChg chg="mod">
          <ac:chgData name="Sevakula, Silpa" userId="8bc3bed6-3c0e-406b-8c43-2606947294d6" providerId="ADAL" clId="{06200F12-7207-4207-9743-B73875859614}" dt="2022-04-05T16:34:20.223" v="630" actId="13926"/>
          <ac:spMkLst>
            <pc:docMk/>
            <pc:sldMk cId="1641547679" sldId="3767"/>
            <ac:spMk id="4" creationId="{00000000-0000-0000-0000-000000000000}"/>
          </ac:spMkLst>
        </pc:spChg>
      </pc:sldChg>
      <pc:sldChg chg="modSp mod">
        <pc:chgData name="Sevakula, Silpa" userId="8bc3bed6-3c0e-406b-8c43-2606947294d6" providerId="ADAL" clId="{06200F12-7207-4207-9743-B73875859614}" dt="2022-04-04T13:57:19.191" v="490" actId="207"/>
        <pc:sldMkLst>
          <pc:docMk/>
          <pc:sldMk cId="1503308236" sldId="3871"/>
        </pc:sldMkLst>
        <pc:spChg chg="mod">
          <ac:chgData name="Sevakula, Silpa" userId="8bc3bed6-3c0e-406b-8c43-2606947294d6" providerId="ADAL" clId="{06200F12-7207-4207-9743-B73875859614}" dt="2022-04-04T13:56:43.314" v="486" actId="1076"/>
          <ac:spMkLst>
            <pc:docMk/>
            <pc:sldMk cId="1503308236" sldId="3871"/>
            <ac:spMk id="3" creationId="{00000000-0000-0000-0000-000000000000}"/>
          </ac:spMkLst>
        </pc:spChg>
        <pc:spChg chg="mod">
          <ac:chgData name="Sevakula, Silpa" userId="8bc3bed6-3c0e-406b-8c43-2606947294d6" providerId="ADAL" clId="{06200F12-7207-4207-9743-B73875859614}" dt="2022-04-04T13:57:19.191" v="490" actId="207"/>
          <ac:spMkLst>
            <pc:docMk/>
            <pc:sldMk cId="1503308236" sldId="3871"/>
            <ac:spMk id="4" creationId="{00000000-0000-0000-0000-000000000000}"/>
          </ac:spMkLst>
        </pc:spChg>
      </pc:sldChg>
      <pc:sldChg chg="modSp mod addCm delCm modCm">
        <pc:chgData name="Sevakula, Silpa" userId="8bc3bed6-3c0e-406b-8c43-2606947294d6" providerId="ADAL" clId="{06200F12-7207-4207-9743-B73875859614}" dt="2022-04-05T16:34:15.103" v="629" actId="1592"/>
        <pc:sldMkLst>
          <pc:docMk/>
          <pc:sldMk cId="1542497146" sldId="3930"/>
        </pc:sldMkLst>
        <pc:spChg chg="mod">
          <ac:chgData name="Sevakula, Silpa" userId="8bc3bed6-3c0e-406b-8c43-2606947294d6" providerId="ADAL" clId="{06200F12-7207-4207-9743-B73875859614}" dt="2022-04-05T16:34:07.790" v="627" actId="13926"/>
          <ac:spMkLst>
            <pc:docMk/>
            <pc:sldMk cId="1542497146" sldId="3930"/>
            <ac:spMk id="3" creationId="{00000000-0000-0000-0000-000000000000}"/>
          </ac:spMkLst>
        </pc:spChg>
      </pc:sldChg>
      <pc:sldChg chg="delCm">
        <pc:chgData name="Sevakula, Silpa" userId="8bc3bed6-3c0e-406b-8c43-2606947294d6" providerId="ADAL" clId="{06200F12-7207-4207-9743-B73875859614}" dt="2022-04-04T13:26:00.444" v="20" actId="1592"/>
        <pc:sldMkLst>
          <pc:docMk/>
          <pc:sldMk cId="4095165834" sldId="3931"/>
        </pc:sldMkLst>
      </pc:sldChg>
      <pc:sldChg chg="delCm">
        <pc:chgData name="Sevakula, Silpa" userId="8bc3bed6-3c0e-406b-8c43-2606947294d6" providerId="ADAL" clId="{06200F12-7207-4207-9743-B73875859614}" dt="2022-04-04T13:26:14.157" v="21" actId="1592"/>
        <pc:sldMkLst>
          <pc:docMk/>
          <pc:sldMk cId="1041971057" sldId="3932"/>
        </pc:sldMkLst>
      </pc:sldChg>
      <pc:sldChg chg="addSp modSp mod delCm">
        <pc:chgData name="Sevakula, Silpa" userId="8bc3bed6-3c0e-406b-8c43-2606947294d6" providerId="ADAL" clId="{06200F12-7207-4207-9743-B73875859614}" dt="2022-04-05T16:34:36.046" v="633" actId="13926"/>
        <pc:sldMkLst>
          <pc:docMk/>
          <pc:sldMk cId="4150584573" sldId="3934"/>
        </pc:sldMkLst>
        <pc:spChg chg="add mod">
          <ac:chgData name="Sevakula, Silpa" userId="8bc3bed6-3c0e-406b-8c43-2606947294d6" providerId="ADAL" clId="{06200F12-7207-4207-9743-B73875859614}" dt="2022-04-05T16:34:36.046" v="633" actId="13926"/>
          <ac:spMkLst>
            <pc:docMk/>
            <pc:sldMk cId="4150584573" sldId="3934"/>
            <ac:spMk id="2" creationId="{9C494F0E-0B15-48ED-928A-96EF0E7AE570}"/>
          </ac:spMkLst>
        </pc:spChg>
        <pc:spChg chg="mod">
          <ac:chgData name="Sevakula, Silpa" userId="8bc3bed6-3c0e-406b-8c43-2606947294d6" providerId="ADAL" clId="{06200F12-7207-4207-9743-B73875859614}" dt="2022-04-04T13:29:24.091" v="44" actId="1076"/>
          <ac:spMkLst>
            <pc:docMk/>
            <pc:sldMk cId="4150584573" sldId="3934"/>
            <ac:spMk id="4" creationId="{00000000-0000-0000-0000-000000000000}"/>
          </ac:spMkLst>
        </pc:spChg>
        <pc:spChg chg="add mod">
          <ac:chgData name="Sevakula, Silpa" userId="8bc3bed6-3c0e-406b-8c43-2606947294d6" providerId="ADAL" clId="{06200F12-7207-4207-9743-B73875859614}" dt="2022-04-05T16:34:30.751" v="632" actId="13926"/>
          <ac:spMkLst>
            <pc:docMk/>
            <pc:sldMk cId="4150584573" sldId="3934"/>
            <ac:spMk id="5" creationId="{3B3BB71A-237C-4CF5-A13C-AA1EE02D8FB6}"/>
          </ac:spMkLst>
        </pc:spChg>
        <pc:graphicFrameChg chg="mod">
          <ac:chgData name="Sevakula, Silpa" userId="8bc3bed6-3c0e-406b-8c43-2606947294d6" providerId="ADAL" clId="{06200F12-7207-4207-9743-B73875859614}" dt="2022-04-04T13:29:32.782" v="47" actId="1076"/>
          <ac:graphicFrameMkLst>
            <pc:docMk/>
            <pc:sldMk cId="4150584573" sldId="3934"/>
            <ac:graphicFrameMk id="6" creationId="{BEF525EC-577E-48D0-B6A8-4937C823B44A}"/>
          </ac:graphicFrameMkLst>
        </pc:graphicFrameChg>
      </pc:sldChg>
      <pc:sldChg chg="addSp delSp modSp mod delCm">
        <pc:chgData name="Sevakula, Silpa" userId="8bc3bed6-3c0e-406b-8c43-2606947294d6" providerId="ADAL" clId="{06200F12-7207-4207-9743-B73875859614}" dt="2022-04-05T16:38:45.946" v="651" actId="1592"/>
        <pc:sldMkLst>
          <pc:docMk/>
          <pc:sldMk cId="4240371564" sldId="3935"/>
        </pc:sldMkLst>
        <pc:spChg chg="mod">
          <ac:chgData name="Sevakula, Silpa" userId="8bc3bed6-3c0e-406b-8c43-2606947294d6" providerId="ADAL" clId="{06200F12-7207-4207-9743-B73875859614}" dt="2022-04-04T13:33:35.549" v="74" actId="1076"/>
          <ac:spMkLst>
            <pc:docMk/>
            <pc:sldMk cId="4240371564" sldId="3935"/>
            <ac:spMk id="4" creationId="{00000000-0000-0000-0000-000000000000}"/>
          </ac:spMkLst>
        </pc:spChg>
        <pc:spChg chg="add del mod">
          <ac:chgData name="Sevakula, Silpa" userId="8bc3bed6-3c0e-406b-8c43-2606947294d6" providerId="ADAL" clId="{06200F12-7207-4207-9743-B73875859614}" dt="2022-04-04T13:36:23.140" v="112" actId="478"/>
          <ac:spMkLst>
            <pc:docMk/>
            <pc:sldMk cId="4240371564" sldId="3935"/>
            <ac:spMk id="9" creationId="{C4DDE7C0-8BB1-41A3-A1C1-29A6366B9EE2}"/>
          </ac:spMkLst>
        </pc:spChg>
        <pc:spChg chg="add mod">
          <ac:chgData name="Sevakula, Silpa" userId="8bc3bed6-3c0e-406b-8c43-2606947294d6" providerId="ADAL" clId="{06200F12-7207-4207-9743-B73875859614}" dt="2022-04-05T16:35:43.952" v="636" actId="13926"/>
          <ac:spMkLst>
            <pc:docMk/>
            <pc:sldMk cId="4240371564" sldId="3935"/>
            <ac:spMk id="10" creationId="{1BF33239-4554-42AE-A97F-8295A20C0D4B}"/>
          </ac:spMkLst>
        </pc:spChg>
        <pc:spChg chg="add mod">
          <ac:chgData name="Sevakula, Silpa" userId="8bc3bed6-3c0e-406b-8c43-2606947294d6" providerId="ADAL" clId="{06200F12-7207-4207-9743-B73875859614}" dt="2022-04-05T16:35:48.323" v="637" actId="13926"/>
          <ac:spMkLst>
            <pc:docMk/>
            <pc:sldMk cId="4240371564" sldId="3935"/>
            <ac:spMk id="11" creationId="{D8C8B09D-0DA5-4FAF-A9DF-0A8DD4A35750}"/>
          </ac:spMkLst>
        </pc:spChg>
        <pc:graphicFrameChg chg="mod">
          <ac:chgData name="Sevakula, Silpa" userId="8bc3bed6-3c0e-406b-8c43-2606947294d6" providerId="ADAL" clId="{06200F12-7207-4207-9743-B73875859614}" dt="2022-04-04T13:33:39.785" v="75" actId="1076"/>
          <ac:graphicFrameMkLst>
            <pc:docMk/>
            <pc:sldMk cId="4240371564" sldId="3935"/>
            <ac:graphicFrameMk id="8" creationId="{E8CA99F6-9028-4BAF-AA58-767DEEF9A1DF}"/>
          </ac:graphicFrameMkLst>
        </pc:graphicFrameChg>
      </pc:sldChg>
      <pc:sldChg chg="addSp modSp mod delCm">
        <pc:chgData name="Sevakula, Silpa" userId="8bc3bed6-3c0e-406b-8c43-2606947294d6" providerId="ADAL" clId="{06200F12-7207-4207-9743-B73875859614}" dt="2022-04-05T16:37:12.286" v="639" actId="13926"/>
        <pc:sldMkLst>
          <pc:docMk/>
          <pc:sldMk cId="2941951079" sldId="3936"/>
        </pc:sldMkLst>
        <pc:spChg chg="mod">
          <ac:chgData name="Sevakula, Silpa" userId="8bc3bed6-3c0e-406b-8c43-2606947294d6" providerId="ADAL" clId="{06200F12-7207-4207-9743-B73875859614}" dt="2022-04-04T13:37:54.186" v="122" actId="1076"/>
          <ac:spMkLst>
            <pc:docMk/>
            <pc:sldMk cId="2941951079" sldId="3936"/>
            <ac:spMk id="4" creationId="{00000000-0000-0000-0000-000000000000}"/>
          </ac:spMkLst>
        </pc:spChg>
        <pc:spChg chg="add mod">
          <ac:chgData name="Sevakula, Silpa" userId="8bc3bed6-3c0e-406b-8c43-2606947294d6" providerId="ADAL" clId="{06200F12-7207-4207-9743-B73875859614}" dt="2022-04-05T16:37:12.286" v="639" actId="13926"/>
          <ac:spMkLst>
            <pc:docMk/>
            <pc:sldMk cId="2941951079" sldId="3936"/>
            <ac:spMk id="8" creationId="{9E278F4D-72D8-481A-8C50-EDB99E83971D}"/>
          </ac:spMkLst>
        </pc:spChg>
        <pc:spChg chg="add mod">
          <ac:chgData name="Sevakula, Silpa" userId="8bc3bed6-3c0e-406b-8c43-2606947294d6" providerId="ADAL" clId="{06200F12-7207-4207-9743-B73875859614}" dt="2022-04-05T16:36:58.247" v="638" actId="13926"/>
          <ac:spMkLst>
            <pc:docMk/>
            <pc:sldMk cId="2941951079" sldId="3936"/>
            <ac:spMk id="10" creationId="{FA3F9BD2-D506-48B7-98E7-C7C6D9A35FE4}"/>
          </ac:spMkLst>
        </pc:spChg>
        <pc:graphicFrameChg chg="mod">
          <ac:chgData name="Sevakula, Silpa" userId="8bc3bed6-3c0e-406b-8c43-2606947294d6" providerId="ADAL" clId="{06200F12-7207-4207-9743-B73875859614}" dt="2022-04-04T13:37:59.616" v="124" actId="1076"/>
          <ac:graphicFrameMkLst>
            <pc:docMk/>
            <pc:sldMk cId="2941951079" sldId="3936"/>
            <ac:graphicFrameMk id="9" creationId="{10524C55-806B-4462-B561-8856F7D18693}"/>
          </ac:graphicFrameMkLst>
        </pc:graphicFrameChg>
      </pc:sldChg>
      <pc:sldChg chg="addSp modSp mod">
        <pc:chgData name="Sevakula, Silpa" userId="8bc3bed6-3c0e-406b-8c43-2606947294d6" providerId="ADAL" clId="{06200F12-7207-4207-9743-B73875859614}" dt="2022-04-05T16:41:14.801" v="655"/>
        <pc:sldMkLst>
          <pc:docMk/>
          <pc:sldMk cId="3888068773" sldId="3938"/>
        </pc:sldMkLst>
        <pc:spChg chg="add mod">
          <ac:chgData name="Sevakula, Silpa" userId="8bc3bed6-3c0e-406b-8c43-2606947294d6" providerId="ADAL" clId="{06200F12-7207-4207-9743-B73875859614}" dt="2022-04-05T16:41:14.801" v="655"/>
          <ac:spMkLst>
            <pc:docMk/>
            <pc:sldMk cId="3888068773" sldId="3938"/>
            <ac:spMk id="2" creationId="{4DD84E60-E800-4103-9A27-940B74567E15}"/>
          </ac:spMkLst>
        </pc:spChg>
        <pc:spChg chg="add mod">
          <ac:chgData name="Sevakula, Silpa" userId="8bc3bed6-3c0e-406b-8c43-2606947294d6" providerId="ADAL" clId="{06200F12-7207-4207-9743-B73875859614}" dt="2022-04-05T16:37:20.903" v="641" actId="13926"/>
          <ac:spMkLst>
            <pc:docMk/>
            <pc:sldMk cId="3888068773" sldId="3938"/>
            <ac:spMk id="8" creationId="{DC3E6C83-FFD5-4694-82FD-925A4F9B753B}"/>
          </ac:spMkLst>
        </pc:spChg>
        <pc:spChg chg="add mod">
          <ac:chgData name="Sevakula, Silpa" userId="8bc3bed6-3c0e-406b-8c43-2606947294d6" providerId="ADAL" clId="{06200F12-7207-4207-9743-B73875859614}" dt="2022-04-05T16:37:17.961" v="640" actId="13926"/>
          <ac:spMkLst>
            <pc:docMk/>
            <pc:sldMk cId="3888068773" sldId="3938"/>
            <ac:spMk id="10" creationId="{44E8334C-CAC8-4403-B3FD-05918A25CE4F}"/>
          </ac:spMkLst>
        </pc:spChg>
        <pc:graphicFrameChg chg="mod">
          <ac:chgData name="Sevakula, Silpa" userId="8bc3bed6-3c0e-406b-8c43-2606947294d6" providerId="ADAL" clId="{06200F12-7207-4207-9743-B73875859614}" dt="2022-04-04T13:47:11.129" v="423" actId="14100"/>
          <ac:graphicFrameMkLst>
            <pc:docMk/>
            <pc:sldMk cId="3888068773" sldId="3938"/>
            <ac:graphicFrameMk id="9" creationId="{A33BEFE5-6CF6-4C49-B176-DFFCB7F13889}"/>
          </ac:graphicFrameMkLst>
        </pc:graphicFrameChg>
      </pc:sldChg>
      <pc:sldChg chg="addSp modSp del mod delCm">
        <pc:chgData name="Sevakula, Silpa" userId="8bc3bed6-3c0e-406b-8c43-2606947294d6" providerId="ADAL" clId="{06200F12-7207-4207-9743-B73875859614}" dt="2022-04-04T18:52:55.425" v="588" actId="2696"/>
        <pc:sldMkLst>
          <pc:docMk/>
          <pc:sldMk cId="2667386405" sldId="3939"/>
        </pc:sldMkLst>
        <pc:spChg chg="add mod">
          <ac:chgData name="Sevakula, Silpa" userId="8bc3bed6-3c0e-406b-8c43-2606947294d6" providerId="ADAL" clId="{06200F12-7207-4207-9743-B73875859614}" dt="2022-04-04T13:46:26.264" v="368" actId="1076"/>
          <ac:spMkLst>
            <pc:docMk/>
            <pc:sldMk cId="2667386405" sldId="3939"/>
            <ac:spMk id="9" creationId="{DFE27318-EA96-4DB0-91C5-230D89409009}"/>
          </ac:spMkLst>
        </pc:spChg>
        <pc:spChg chg="add mod">
          <ac:chgData name="Sevakula, Silpa" userId="8bc3bed6-3c0e-406b-8c43-2606947294d6" providerId="ADAL" clId="{06200F12-7207-4207-9743-B73875859614}" dt="2022-04-04T15:08:42.432" v="545"/>
          <ac:spMkLst>
            <pc:docMk/>
            <pc:sldMk cId="2667386405" sldId="3939"/>
            <ac:spMk id="10" creationId="{DC5540F2-8D06-472C-BFD6-855A36ED34A8}"/>
          </ac:spMkLst>
        </pc:spChg>
        <pc:graphicFrameChg chg="mod">
          <ac:chgData name="Sevakula, Silpa" userId="8bc3bed6-3c0e-406b-8c43-2606947294d6" providerId="ADAL" clId="{06200F12-7207-4207-9743-B73875859614}" dt="2022-04-04T13:46:13.411" v="366" actId="1076"/>
          <ac:graphicFrameMkLst>
            <pc:docMk/>
            <pc:sldMk cId="2667386405" sldId="3939"/>
            <ac:graphicFrameMk id="8" creationId="{0865B512-0275-42F5-9FF3-FD332D86905B}"/>
          </ac:graphicFrameMkLst>
        </pc:graphicFrameChg>
      </pc:sldChg>
      <pc:sldChg chg="addSp modSp mod delCm">
        <pc:chgData name="Sevakula, Silpa" userId="8bc3bed6-3c0e-406b-8c43-2606947294d6" providerId="ADAL" clId="{06200F12-7207-4207-9743-B73875859614}" dt="2022-04-05T16:41:55.819" v="657"/>
        <pc:sldMkLst>
          <pc:docMk/>
          <pc:sldMk cId="3147947511" sldId="3940"/>
        </pc:sldMkLst>
        <pc:spChg chg="add mod">
          <ac:chgData name="Sevakula, Silpa" userId="8bc3bed6-3c0e-406b-8c43-2606947294d6" providerId="ADAL" clId="{06200F12-7207-4207-9743-B73875859614}" dt="2022-04-05T16:37:29.237" v="643" actId="13926"/>
          <ac:spMkLst>
            <pc:docMk/>
            <pc:sldMk cId="3147947511" sldId="3940"/>
            <ac:spMk id="2" creationId="{7C0178AB-C094-4D29-825E-FE00A1716726}"/>
          </ac:spMkLst>
        </pc:spChg>
        <pc:spChg chg="add mod">
          <ac:chgData name="Sevakula, Silpa" userId="8bc3bed6-3c0e-406b-8c43-2606947294d6" providerId="ADAL" clId="{06200F12-7207-4207-9743-B73875859614}" dt="2022-04-05T16:41:55.819" v="657"/>
          <ac:spMkLst>
            <pc:docMk/>
            <pc:sldMk cId="3147947511" sldId="3940"/>
            <ac:spMk id="5" creationId="{E9173DA1-BA57-4D33-AF5A-6B324E2811AB}"/>
          </ac:spMkLst>
        </pc:spChg>
        <pc:spChg chg="add mod">
          <ac:chgData name="Sevakula, Silpa" userId="8bc3bed6-3c0e-406b-8c43-2606947294d6" providerId="ADAL" clId="{06200F12-7207-4207-9743-B73875859614}" dt="2022-04-05T16:37:25.337" v="642" actId="13926"/>
          <ac:spMkLst>
            <pc:docMk/>
            <pc:sldMk cId="3147947511" sldId="3940"/>
            <ac:spMk id="8" creationId="{906D93EC-13C0-46CE-89BA-EAB2C276629B}"/>
          </ac:spMkLst>
        </pc:spChg>
        <pc:graphicFrameChg chg="mod">
          <ac:chgData name="Sevakula, Silpa" userId="8bc3bed6-3c0e-406b-8c43-2606947294d6" providerId="ADAL" clId="{06200F12-7207-4207-9743-B73875859614}" dt="2022-04-04T13:44:48.328" v="268" actId="1076"/>
          <ac:graphicFrameMkLst>
            <pc:docMk/>
            <pc:sldMk cId="3147947511" sldId="3940"/>
            <ac:graphicFrameMk id="9" creationId="{AAECA089-212F-4BFC-9595-38A9F011AFF8}"/>
          </ac:graphicFrameMkLst>
        </pc:graphicFrameChg>
      </pc:sldChg>
      <pc:sldChg chg="modSp mod addCm delCm">
        <pc:chgData name="Sevakula, Silpa" userId="8bc3bed6-3c0e-406b-8c43-2606947294d6" providerId="ADAL" clId="{06200F12-7207-4207-9743-B73875859614}" dt="2022-04-05T16:38:32.629" v="650" actId="1592"/>
        <pc:sldMkLst>
          <pc:docMk/>
          <pc:sldMk cId="4006406554" sldId="3942"/>
        </pc:sldMkLst>
        <pc:spChg chg="mod">
          <ac:chgData name="Sevakula, Silpa" userId="8bc3bed6-3c0e-406b-8c43-2606947294d6" providerId="ADAL" clId="{06200F12-7207-4207-9743-B73875859614}" dt="2022-04-05T16:38:25.706" v="649" actId="13926"/>
          <ac:spMkLst>
            <pc:docMk/>
            <pc:sldMk cId="4006406554" sldId="3942"/>
            <ac:spMk id="4" creationId="{00000000-0000-0000-0000-000000000000}"/>
          </ac:spMkLst>
        </pc:spChg>
      </pc:sldChg>
      <pc:sldChg chg="delCm">
        <pc:chgData name="Sevakula, Silpa" userId="8bc3bed6-3c0e-406b-8c43-2606947294d6" providerId="ADAL" clId="{06200F12-7207-4207-9743-B73875859614}" dt="2022-04-04T13:26:57.876" v="23" actId="1592"/>
        <pc:sldMkLst>
          <pc:docMk/>
          <pc:sldMk cId="3077431363" sldId="3944"/>
        </pc:sldMkLst>
      </pc:sldChg>
      <pc:sldChg chg="modSp mod addCm delCm modCm">
        <pc:chgData name="Sevakula, Silpa" userId="8bc3bed6-3c0e-406b-8c43-2606947294d6" providerId="ADAL" clId="{06200F12-7207-4207-9743-B73875859614}" dt="2022-04-05T16:37:42.319" v="645" actId="1592"/>
        <pc:sldMkLst>
          <pc:docMk/>
          <pc:sldMk cId="1332997001" sldId="3946"/>
        </pc:sldMkLst>
        <pc:graphicFrameChg chg="mod modGraphic">
          <ac:chgData name="Sevakula, Silpa" userId="8bc3bed6-3c0e-406b-8c43-2606947294d6" providerId="ADAL" clId="{06200F12-7207-4207-9743-B73875859614}" dt="2022-04-05T16:37:35.580" v="644" actId="13926"/>
          <ac:graphicFrameMkLst>
            <pc:docMk/>
            <pc:sldMk cId="1332997001" sldId="3946"/>
            <ac:graphicFrameMk id="2" creationId="{830A4101-D0E8-4CB7-BA8E-AECD18E95505}"/>
          </ac:graphicFrameMkLst>
        </pc:graphicFrameChg>
      </pc:sldChg>
      <pc:sldChg chg="addSp delSp modSp del mod delCm">
        <pc:chgData name="Sevakula, Silpa" userId="8bc3bed6-3c0e-406b-8c43-2606947294d6" providerId="ADAL" clId="{06200F12-7207-4207-9743-B73875859614}" dt="2022-04-04T18:52:41.325" v="586" actId="2696"/>
        <pc:sldMkLst>
          <pc:docMk/>
          <pc:sldMk cId="1480467931" sldId="3947"/>
        </pc:sldMkLst>
        <pc:spChg chg="add mod">
          <ac:chgData name="Sevakula, Silpa" userId="8bc3bed6-3c0e-406b-8c43-2606947294d6" providerId="ADAL" clId="{06200F12-7207-4207-9743-B73875859614}" dt="2022-04-04T13:42:34.007" v="220" actId="1076"/>
          <ac:spMkLst>
            <pc:docMk/>
            <pc:sldMk cId="1480467931" sldId="3947"/>
            <ac:spMk id="8" creationId="{7508926C-72CA-446F-93BE-7F5860B37895}"/>
          </ac:spMkLst>
        </pc:spChg>
        <pc:spChg chg="add del mod">
          <ac:chgData name="Sevakula, Silpa" userId="8bc3bed6-3c0e-406b-8c43-2606947294d6" providerId="ADAL" clId="{06200F12-7207-4207-9743-B73875859614}" dt="2022-04-04T13:42:56.467" v="221" actId="478"/>
          <ac:spMkLst>
            <pc:docMk/>
            <pc:sldMk cId="1480467931" sldId="3947"/>
            <ac:spMk id="11" creationId="{3B744FE2-7ED3-4E70-8F15-0BFEA77B47E6}"/>
          </ac:spMkLst>
        </pc:spChg>
        <pc:spChg chg="add mod">
          <ac:chgData name="Sevakula, Silpa" userId="8bc3bed6-3c0e-406b-8c43-2606947294d6" providerId="ADAL" clId="{06200F12-7207-4207-9743-B73875859614}" dt="2022-04-04T13:42:25.481" v="218" actId="1076"/>
          <ac:spMkLst>
            <pc:docMk/>
            <pc:sldMk cId="1480467931" sldId="3947"/>
            <ac:spMk id="12" creationId="{2EBB8728-801A-430A-AE54-B6C865A8E39D}"/>
          </ac:spMkLst>
        </pc:spChg>
        <pc:spChg chg="add del mod">
          <ac:chgData name="Sevakula, Silpa" userId="8bc3bed6-3c0e-406b-8c43-2606947294d6" providerId="ADAL" clId="{06200F12-7207-4207-9743-B73875859614}" dt="2022-04-04T13:43:01.820" v="223"/>
          <ac:spMkLst>
            <pc:docMk/>
            <pc:sldMk cId="1480467931" sldId="3947"/>
            <ac:spMk id="14" creationId="{EB9777F1-F96C-45D2-9FC8-7E17D3A09BF2}"/>
          </ac:spMkLst>
        </pc:spChg>
        <pc:spChg chg="add mod">
          <ac:chgData name="Sevakula, Silpa" userId="8bc3bed6-3c0e-406b-8c43-2606947294d6" providerId="ADAL" clId="{06200F12-7207-4207-9743-B73875859614}" dt="2022-04-04T13:43:07.955" v="225" actId="1076"/>
          <ac:spMkLst>
            <pc:docMk/>
            <pc:sldMk cId="1480467931" sldId="3947"/>
            <ac:spMk id="15" creationId="{ED15189D-31CC-450A-8FFB-D4C84E40405D}"/>
          </ac:spMkLst>
        </pc:spChg>
        <pc:spChg chg="add mod">
          <ac:chgData name="Sevakula, Silpa" userId="8bc3bed6-3c0e-406b-8c43-2606947294d6" providerId="ADAL" clId="{06200F12-7207-4207-9743-B73875859614}" dt="2022-04-04T13:43:18.739" v="230" actId="1038"/>
          <ac:spMkLst>
            <pc:docMk/>
            <pc:sldMk cId="1480467931" sldId="3947"/>
            <ac:spMk id="16" creationId="{3D3EFD0B-BEF2-4008-A856-AC3A8B72A24E}"/>
          </ac:spMkLst>
        </pc:spChg>
        <pc:graphicFrameChg chg="mod">
          <ac:chgData name="Sevakula, Silpa" userId="8bc3bed6-3c0e-406b-8c43-2606947294d6" providerId="ADAL" clId="{06200F12-7207-4207-9743-B73875859614}" dt="2022-04-04T13:41:31.436" v="193" actId="1076"/>
          <ac:graphicFrameMkLst>
            <pc:docMk/>
            <pc:sldMk cId="1480467931" sldId="3947"/>
            <ac:graphicFrameMk id="10" creationId="{F09889D0-7BF7-4A2F-BE39-D7042209D1A5}"/>
          </ac:graphicFrameMkLst>
        </pc:graphicFrameChg>
      </pc:sldChg>
      <pc:sldChg chg="addSp modSp del mod delCm">
        <pc:chgData name="Sevakula, Silpa" userId="8bc3bed6-3c0e-406b-8c43-2606947294d6" providerId="ADAL" clId="{06200F12-7207-4207-9743-B73875859614}" dt="2022-04-04T18:52:48.695" v="587" actId="2696"/>
        <pc:sldMkLst>
          <pc:docMk/>
          <pc:sldMk cId="708725431" sldId="3948"/>
        </pc:sldMkLst>
        <pc:spChg chg="add mod">
          <ac:chgData name="Sevakula, Silpa" userId="8bc3bed6-3c0e-406b-8c43-2606947294d6" providerId="ADAL" clId="{06200F12-7207-4207-9743-B73875859614}" dt="2022-04-04T14:07:59.566" v="509" actId="1036"/>
          <ac:spMkLst>
            <pc:docMk/>
            <pc:sldMk cId="708725431" sldId="3948"/>
            <ac:spMk id="9" creationId="{335B46CD-D784-4430-96C2-30FFBECECD18}"/>
          </ac:spMkLst>
        </pc:spChg>
        <pc:spChg chg="add mod">
          <ac:chgData name="Sevakula, Silpa" userId="8bc3bed6-3c0e-406b-8c43-2606947294d6" providerId="ADAL" clId="{06200F12-7207-4207-9743-B73875859614}" dt="2022-04-04T14:09:12.270" v="521" actId="14100"/>
          <ac:spMkLst>
            <pc:docMk/>
            <pc:sldMk cId="708725431" sldId="3948"/>
            <ac:spMk id="10" creationId="{461A5215-CF41-41FA-8CE2-DAC27D8B919F}"/>
          </ac:spMkLst>
        </pc:spChg>
        <pc:spChg chg="add mod">
          <ac:chgData name="Sevakula, Silpa" userId="8bc3bed6-3c0e-406b-8c43-2606947294d6" providerId="ADAL" clId="{06200F12-7207-4207-9743-B73875859614}" dt="2022-04-04T14:08:52.546" v="517" actId="688"/>
          <ac:spMkLst>
            <pc:docMk/>
            <pc:sldMk cId="708725431" sldId="3948"/>
            <ac:spMk id="12" creationId="{554B83A6-EB88-40E5-97EE-7342F1C413DF}"/>
          </ac:spMkLst>
        </pc:spChg>
        <pc:spChg chg="add mod">
          <ac:chgData name="Sevakula, Silpa" userId="8bc3bed6-3c0e-406b-8c43-2606947294d6" providerId="ADAL" clId="{06200F12-7207-4207-9743-B73875859614}" dt="2022-04-04T14:09:06.812" v="520" actId="1076"/>
          <ac:spMkLst>
            <pc:docMk/>
            <pc:sldMk cId="708725431" sldId="3948"/>
            <ac:spMk id="14" creationId="{243A7442-1994-4728-A108-82F12F0989BB}"/>
          </ac:spMkLst>
        </pc:spChg>
        <pc:graphicFrameChg chg="mod topLvl modGraphic">
          <ac:chgData name="Sevakula, Silpa" userId="8bc3bed6-3c0e-406b-8c43-2606947294d6" providerId="ADAL" clId="{06200F12-7207-4207-9743-B73875859614}" dt="2022-04-04T14:07:31.663" v="501" actId="14100"/>
          <ac:graphicFrameMkLst>
            <pc:docMk/>
            <pc:sldMk cId="708725431" sldId="3948"/>
            <ac:graphicFrameMk id="8" creationId="{F5BA9791-37CC-46C4-B28F-3FFC49224AED}"/>
          </ac:graphicFrameMkLst>
        </pc:graphicFrameChg>
        <pc:graphicFrameChg chg="mod">
          <ac:chgData name="Sevakula, Silpa" userId="8bc3bed6-3c0e-406b-8c43-2606947294d6" providerId="ADAL" clId="{06200F12-7207-4207-9743-B73875859614}" dt="2022-04-04T14:09:01.120" v="518" actId="1076"/>
          <ac:graphicFrameMkLst>
            <pc:docMk/>
            <pc:sldMk cId="708725431" sldId="3948"/>
            <ac:graphicFrameMk id="11" creationId="{17860DCB-3D3B-41D6-89D7-D36D29A7658B}"/>
          </ac:graphicFrameMkLst>
        </pc:graphicFrameChg>
      </pc:sldChg>
      <pc:sldChg chg="addSp modSp mod delCm modCm">
        <pc:chgData name="Sevakula, Silpa" userId="8bc3bed6-3c0e-406b-8c43-2606947294d6" providerId="ADAL" clId="{06200F12-7207-4207-9743-B73875859614}" dt="2022-04-05T16:39:03.208" v="653" actId="1592"/>
        <pc:sldMkLst>
          <pc:docMk/>
          <pc:sldMk cId="3137187103" sldId="3949"/>
        </pc:sldMkLst>
        <pc:spChg chg="add mod">
          <ac:chgData name="Sevakula, Silpa" userId="8bc3bed6-3c0e-406b-8c43-2606947294d6" providerId="ADAL" clId="{06200F12-7207-4207-9743-B73875859614}" dt="2022-04-05T16:37:56.167" v="647" actId="13926"/>
          <ac:spMkLst>
            <pc:docMk/>
            <pc:sldMk cId="3137187103" sldId="3949"/>
            <ac:spMk id="8" creationId="{822A1121-AAC4-422F-AE92-F21789DC1924}"/>
          </ac:spMkLst>
        </pc:spChg>
        <pc:spChg chg="add mod">
          <ac:chgData name="Sevakula, Silpa" userId="8bc3bed6-3c0e-406b-8c43-2606947294d6" providerId="ADAL" clId="{06200F12-7207-4207-9743-B73875859614}" dt="2022-04-05T16:38:13.254" v="648" actId="13926"/>
          <ac:spMkLst>
            <pc:docMk/>
            <pc:sldMk cId="3137187103" sldId="3949"/>
            <ac:spMk id="11" creationId="{780B988E-C1B0-4109-8401-2841F6D5D4D9}"/>
          </ac:spMkLst>
        </pc:spChg>
        <pc:spChg chg="mod">
          <ac:chgData name="Sevakula, Silpa" userId="8bc3bed6-3c0e-406b-8c43-2606947294d6" providerId="ADAL" clId="{06200F12-7207-4207-9743-B73875859614}" dt="2022-04-05T16:37:48.578" v="646" actId="13926"/>
          <ac:spMkLst>
            <pc:docMk/>
            <pc:sldMk cId="3137187103" sldId="3949"/>
            <ac:spMk id="13" creationId="{00000000-0000-0000-0000-000000000000}"/>
          </ac:spMkLst>
        </pc:spChg>
        <pc:graphicFrameChg chg="mod">
          <ac:chgData name="Sevakula, Silpa" userId="8bc3bed6-3c0e-406b-8c43-2606947294d6" providerId="ADAL" clId="{06200F12-7207-4207-9743-B73875859614}" dt="2022-04-04T14:13:36.174" v="527"/>
          <ac:graphicFrameMkLst>
            <pc:docMk/>
            <pc:sldMk cId="3137187103" sldId="3949"/>
            <ac:graphicFrameMk id="9" creationId="{AC384DE5-03B2-4AA1-A0E4-33A85846FB6B}"/>
          </ac:graphicFrameMkLst>
        </pc:graphicFrameChg>
        <pc:graphicFrameChg chg="mod">
          <ac:chgData name="Sevakula, Silpa" userId="8bc3bed6-3c0e-406b-8c43-2606947294d6" providerId="ADAL" clId="{06200F12-7207-4207-9743-B73875859614}" dt="2022-04-04T14:13:56.049" v="529"/>
          <ac:graphicFrameMkLst>
            <pc:docMk/>
            <pc:sldMk cId="3137187103" sldId="3949"/>
            <ac:graphicFrameMk id="10" creationId="{99355CD6-5498-496E-B817-3EBE0DFE78D0}"/>
          </ac:graphicFrameMkLst>
        </pc:graphicFrameChg>
      </pc:sldChg>
      <pc:sldChg chg="del mod">
        <pc:chgData name="Sevakula, Silpa" userId="8bc3bed6-3c0e-406b-8c43-2606947294d6" providerId="ADAL" clId="{06200F12-7207-4207-9743-B73875859614}" dt="2022-04-04T14:06:59.949" v="498" actId="2696"/>
        <pc:sldMkLst>
          <pc:docMk/>
          <pc:sldMk cId="4272712032" sldId="395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22002\Desktop\2021%20BRFSS%20letter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22002\Desktop\2021%20BRFSS%20letter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22002\Desktop\2021%20BRFSS%20letter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22002\Desktop\2021%20BRFSS%20letter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22002\Desktop\2021%20BRFSS%20letter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22002\Desktop\2021%20BRFSS%20letters.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oleObject" Target="file:///C:\Users\22002\Desktop\2021%20BRFSS%20letters.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Sample from Matched Addresses</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addrflag!$D$2</c:f>
              <c:strCache>
                <c:ptCount val="1"/>
                <c:pt idx="0">
                  <c:v>TX</c:v>
                </c:pt>
              </c:strCache>
            </c:strRef>
          </c:tx>
          <c:spPr>
            <a:ln w="22225" cap="rnd">
              <a:solidFill>
                <a:schemeClr val="accent2"/>
              </a:solidFill>
              <a:round/>
            </a:ln>
            <a:effectLst/>
          </c:spPr>
          <c:marker>
            <c:symbol val="diamond"/>
            <c:size val="6"/>
            <c:spPr>
              <a:solidFill>
                <a:schemeClr val="accent2"/>
              </a:solidFill>
              <a:ln w="9525">
                <a:solidFill>
                  <a:schemeClr val="accent2"/>
                </a:solidFill>
                <a:round/>
              </a:ln>
              <a:effectLst/>
            </c:spPr>
          </c:marker>
          <c:cat>
            <c:strRef>
              <c:f>addrflag!$C$3:$C$26</c:f>
              <c:strCache>
                <c:ptCount val="24"/>
                <c:pt idx="0">
                  <c:v>2020/1</c:v>
                </c:pt>
                <c:pt idx="1">
                  <c:v>2020/2</c:v>
                </c:pt>
                <c:pt idx="2">
                  <c:v>2020/3</c:v>
                </c:pt>
                <c:pt idx="3">
                  <c:v>2020/4</c:v>
                </c:pt>
                <c:pt idx="4">
                  <c:v>2020/5</c:v>
                </c:pt>
                <c:pt idx="5">
                  <c:v>2020/6</c:v>
                </c:pt>
                <c:pt idx="6">
                  <c:v>2020/7</c:v>
                </c:pt>
                <c:pt idx="7">
                  <c:v>2020/8</c:v>
                </c:pt>
                <c:pt idx="8">
                  <c:v>2020/9</c:v>
                </c:pt>
                <c:pt idx="9">
                  <c:v>2020/10</c:v>
                </c:pt>
                <c:pt idx="10">
                  <c:v>2020/11</c:v>
                </c:pt>
                <c:pt idx="11">
                  <c:v>2020/12</c:v>
                </c:pt>
                <c:pt idx="12">
                  <c:v>2021/1</c:v>
                </c:pt>
                <c:pt idx="13">
                  <c:v>2021/2</c:v>
                </c:pt>
                <c:pt idx="14">
                  <c:v>2021/3</c:v>
                </c:pt>
                <c:pt idx="15">
                  <c:v>2021/4</c:v>
                </c:pt>
                <c:pt idx="16">
                  <c:v>2021/5</c:v>
                </c:pt>
                <c:pt idx="17">
                  <c:v>2021/6</c:v>
                </c:pt>
                <c:pt idx="18">
                  <c:v>2021/7</c:v>
                </c:pt>
                <c:pt idx="19">
                  <c:v>2021/8</c:v>
                </c:pt>
                <c:pt idx="20">
                  <c:v>2021/9</c:v>
                </c:pt>
                <c:pt idx="21">
                  <c:v>2021/10</c:v>
                </c:pt>
                <c:pt idx="22">
                  <c:v>2021/11</c:v>
                </c:pt>
                <c:pt idx="23">
                  <c:v>2021/12</c:v>
                </c:pt>
              </c:strCache>
            </c:strRef>
          </c:cat>
          <c:val>
            <c:numRef>
              <c:f>addrflag!$D$3:$D$26</c:f>
              <c:numCache>
                <c:formatCode>0.0</c:formatCode>
                <c:ptCount val="24"/>
                <c:pt idx="0">
                  <c:v>16.606999999999999</c:v>
                </c:pt>
                <c:pt idx="1">
                  <c:v>16.347999999999999</c:v>
                </c:pt>
                <c:pt idx="2">
                  <c:v>16.158999999999999</c:v>
                </c:pt>
                <c:pt idx="3">
                  <c:v>15.724</c:v>
                </c:pt>
                <c:pt idx="4">
                  <c:v>15.688000000000001</c:v>
                </c:pt>
                <c:pt idx="5">
                  <c:v>15.173999999999999</c:v>
                </c:pt>
                <c:pt idx="6">
                  <c:v>15.605</c:v>
                </c:pt>
                <c:pt idx="7">
                  <c:v>15.659000000000001</c:v>
                </c:pt>
                <c:pt idx="8">
                  <c:v>15.712</c:v>
                </c:pt>
                <c:pt idx="9">
                  <c:v>16.262</c:v>
                </c:pt>
                <c:pt idx="10">
                  <c:v>16.518000000000001</c:v>
                </c:pt>
                <c:pt idx="11">
                  <c:v>15.068</c:v>
                </c:pt>
                <c:pt idx="12">
                  <c:v>56.314999999999998</c:v>
                </c:pt>
                <c:pt idx="13">
                  <c:v>55.719000000000001</c:v>
                </c:pt>
                <c:pt idx="14">
                  <c:v>55.097000000000001</c:v>
                </c:pt>
                <c:pt idx="15">
                  <c:v>46.688000000000002</c:v>
                </c:pt>
                <c:pt idx="16">
                  <c:v>46.457000000000001</c:v>
                </c:pt>
                <c:pt idx="17">
                  <c:v>47.484999999999999</c:v>
                </c:pt>
                <c:pt idx="18">
                  <c:v>48.161999999999999</c:v>
                </c:pt>
                <c:pt idx="19">
                  <c:v>47.709000000000003</c:v>
                </c:pt>
                <c:pt idx="20">
                  <c:v>48.761000000000003</c:v>
                </c:pt>
              </c:numCache>
            </c:numRef>
          </c:val>
          <c:smooth val="0"/>
          <c:extLst>
            <c:ext xmlns:c16="http://schemas.microsoft.com/office/drawing/2014/chart" uri="{C3380CC4-5D6E-409C-BE32-E72D297353CC}">
              <c16:uniqueId val="{00000000-1930-475E-8D37-57EB3FB21283}"/>
            </c:ext>
          </c:extLst>
        </c:ser>
        <c:ser>
          <c:idx val="1"/>
          <c:order val="1"/>
          <c:tx>
            <c:strRef>
              <c:f>addrflag!$E$2</c:f>
              <c:strCache>
                <c:ptCount val="1"/>
                <c:pt idx="0">
                  <c:v>WA</c:v>
                </c:pt>
              </c:strCache>
            </c:strRef>
          </c:tx>
          <c:spPr>
            <a:ln w="22225" cap="rnd">
              <a:solidFill>
                <a:schemeClr val="accent4"/>
              </a:solidFill>
              <a:round/>
            </a:ln>
            <a:effectLst/>
          </c:spPr>
          <c:marker>
            <c:symbol val="square"/>
            <c:size val="6"/>
            <c:spPr>
              <a:solidFill>
                <a:schemeClr val="accent4"/>
              </a:solidFill>
              <a:ln w="9525">
                <a:solidFill>
                  <a:schemeClr val="accent4"/>
                </a:solidFill>
                <a:round/>
              </a:ln>
              <a:effectLst/>
            </c:spPr>
          </c:marker>
          <c:cat>
            <c:strRef>
              <c:f>addrflag!$C$3:$C$26</c:f>
              <c:strCache>
                <c:ptCount val="24"/>
                <c:pt idx="0">
                  <c:v>2020/1</c:v>
                </c:pt>
                <c:pt idx="1">
                  <c:v>2020/2</c:v>
                </c:pt>
                <c:pt idx="2">
                  <c:v>2020/3</c:v>
                </c:pt>
                <c:pt idx="3">
                  <c:v>2020/4</c:v>
                </c:pt>
                <c:pt idx="4">
                  <c:v>2020/5</c:v>
                </c:pt>
                <c:pt idx="5">
                  <c:v>2020/6</c:v>
                </c:pt>
                <c:pt idx="6">
                  <c:v>2020/7</c:v>
                </c:pt>
                <c:pt idx="7">
                  <c:v>2020/8</c:v>
                </c:pt>
                <c:pt idx="8">
                  <c:v>2020/9</c:v>
                </c:pt>
                <c:pt idx="9">
                  <c:v>2020/10</c:v>
                </c:pt>
                <c:pt idx="10">
                  <c:v>2020/11</c:v>
                </c:pt>
                <c:pt idx="11">
                  <c:v>2020/12</c:v>
                </c:pt>
                <c:pt idx="12">
                  <c:v>2021/1</c:v>
                </c:pt>
                <c:pt idx="13">
                  <c:v>2021/2</c:v>
                </c:pt>
                <c:pt idx="14">
                  <c:v>2021/3</c:v>
                </c:pt>
                <c:pt idx="15">
                  <c:v>2021/4</c:v>
                </c:pt>
                <c:pt idx="16">
                  <c:v>2021/5</c:v>
                </c:pt>
                <c:pt idx="17">
                  <c:v>2021/6</c:v>
                </c:pt>
                <c:pt idx="18">
                  <c:v>2021/7</c:v>
                </c:pt>
                <c:pt idx="19">
                  <c:v>2021/8</c:v>
                </c:pt>
                <c:pt idx="20">
                  <c:v>2021/9</c:v>
                </c:pt>
                <c:pt idx="21">
                  <c:v>2021/10</c:v>
                </c:pt>
                <c:pt idx="22">
                  <c:v>2021/11</c:v>
                </c:pt>
                <c:pt idx="23">
                  <c:v>2021/12</c:v>
                </c:pt>
              </c:strCache>
            </c:strRef>
          </c:cat>
          <c:val>
            <c:numRef>
              <c:f>addrflag!$E$3:$E$26</c:f>
              <c:numCache>
                <c:formatCode>0.0</c:formatCode>
                <c:ptCount val="24"/>
                <c:pt idx="0">
                  <c:v>15.896000000000001</c:v>
                </c:pt>
                <c:pt idx="1">
                  <c:v>14.768000000000001</c:v>
                </c:pt>
                <c:pt idx="2">
                  <c:v>15.037000000000001</c:v>
                </c:pt>
                <c:pt idx="3">
                  <c:v>14.547000000000001</c:v>
                </c:pt>
                <c:pt idx="4">
                  <c:v>14.907</c:v>
                </c:pt>
                <c:pt idx="5">
                  <c:v>14</c:v>
                </c:pt>
                <c:pt idx="6">
                  <c:v>13.273</c:v>
                </c:pt>
                <c:pt idx="7">
                  <c:v>14.335000000000001</c:v>
                </c:pt>
                <c:pt idx="8">
                  <c:v>14.679</c:v>
                </c:pt>
                <c:pt idx="9">
                  <c:v>13.936999999999999</c:v>
                </c:pt>
                <c:pt idx="10">
                  <c:v>14.374000000000001</c:v>
                </c:pt>
                <c:pt idx="11">
                  <c:v>14.367000000000001</c:v>
                </c:pt>
                <c:pt idx="12">
                  <c:v>56.972000000000001</c:v>
                </c:pt>
                <c:pt idx="13">
                  <c:v>56.292000000000002</c:v>
                </c:pt>
                <c:pt idx="14">
                  <c:v>56.356999999999999</c:v>
                </c:pt>
                <c:pt idx="15">
                  <c:v>51.22</c:v>
                </c:pt>
                <c:pt idx="16">
                  <c:v>51.917000000000002</c:v>
                </c:pt>
                <c:pt idx="17">
                  <c:v>54.372999999999998</c:v>
                </c:pt>
                <c:pt idx="18">
                  <c:v>53.387</c:v>
                </c:pt>
                <c:pt idx="19">
                  <c:v>53.290999999999997</c:v>
                </c:pt>
                <c:pt idx="20">
                  <c:v>55.320999999999998</c:v>
                </c:pt>
                <c:pt idx="21">
                  <c:v>53.088999999999999</c:v>
                </c:pt>
                <c:pt idx="22">
                  <c:v>53.22</c:v>
                </c:pt>
                <c:pt idx="23">
                  <c:v>53.427</c:v>
                </c:pt>
              </c:numCache>
            </c:numRef>
          </c:val>
          <c:smooth val="0"/>
          <c:extLst>
            <c:ext xmlns:c16="http://schemas.microsoft.com/office/drawing/2014/chart" uri="{C3380CC4-5D6E-409C-BE32-E72D297353CC}">
              <c16:uniqueId val="{00000001-1930-475E-8D37-57EB3FB21283}"/>
            </c:ext>
          </c:extLst>
        </c:ser>
        <c:dLbls>
          <c:showLegendKey val="0"/>
          <c:showVal val="0"/>
          <c:showCatName val="0"/>
          <c:showSerName val="0"/>
          <c:showPercent val="0"/>
          <c:showBubbleSize val="0"/>
        </c:dLbls>
        <c:marker val="1"/>
        <c:smooth val="0"/>
        <c:axId val="688206096"/>
        <c:axId val="688206512"/>
      </c:lineChart>
      <c:catAx>
        <c:axId val="6882060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688206512"/>
        <c:crosses val="autoZero"/>
        <c:auto val="1"/>
        <c:lblAlgn val="ctr"/>
        <c:lblOffset val="100"/>
        <c:noMultiLvlLbl val="0"/>
      </c:catAx>
      <c:valAx>
        <c:axId val="688206512"/>
        <c:scaling>
          <c:orientation val="minMax"/>
        </c:scaling>
        <c:delete val="0"/>
        <c:axPos val="l"/>
        <c:numFmt formatCode="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82060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1800" b="0" i="0" cap="all" baseline="0" dirty="0">
                <a:effectLst/>
              </a:rPr>
              <a:t>Completes from Matched Addresses</a:t>
            </a:r>
            <a:endParaRPr lang="en-US" b="0" dirty="0">
              <a:effectLst/>
            </a:endParaRP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addrflag!$D$30</c:f>
              <c:strCache>
                <c:ptCount val="1"/>
                <c:pt idx="0">
                  <c:v>TX</c:v>
                </c:pt>
              </c:strCache>
            </c:strRef>
          </c:tx>
          <c:spPr>
            <a:ln w="22225" cap="rnd">
              <a:solidFill>
                <a:schemeClr val="accent2"/>
              </a:solidFill>
              <a:round/>
            </a:ln>
            <a:effectLst/>
          </c:spPr>
          <c:marker>
            <c:symbol val="diamond"/>
            <c:size val="6"/>
            <c:spPr>
              <a:solidFill>
                <a:schemeClr val="accent2"/>
              </a:solidFill>
              <a:ln w="9525">
                <a:solidFill>
                  <a:schemeClr val="accent2"/>
                </a:solidFill>
                <a:round/>
              </a:ln>
              <a:effectLst/>
            </c:spPr>
          </c:marker>
          <c:cat>
            <c:strRef>
              <c:f>addrflag!$C$31:$C$54</c:f>
              <c:strCache>
                <c:ptCount val="24"/>
                <c:pt idx="0">
                  <c:v>2020/1</c:v>
                </c:pt>
                <c:pt idx="1">
                  <c:v>2020/2</c:v>
                </c:pt>
                <c:pt idx="2">
                  <c:v>2020/3</c:v>
                </c:pt>
                <c:pt idx="3">
                  <c:v>2020/4</c:v>
                </c:pt>
                <c:pt idx="4">
                  <c:v>2020/5</c:v>
                </c:pt>
                <c:pt idx="5">
                  <c:v>2020/6</c:v>
                </c:pt>
                <c:pt idx="6">
                  <c:v>2020/7</c:v>
                </c:pt>
                <c:pt idx="7">
                  <c:v>2020/8</c:v>
                </c:pt>
                <c:pt idx="8">
                  <c:v>2020/9</c:v>
                </c:pt>
                <c:pt idx="9">
                  <c:v>2020/10</c:v>
                </c:pt>
                <c:pt idx="10">
                  <c:v>2020/11</c:v>
                </c:pt>
                <c:pt idx="11">
                  <c:v>2020/12</c:v>
                </c:pt>
                <c:pt idx="12">
                  <c:v>2021/1</c:v>
                </c:pt>
                <c:pt idx="13">
                  <c:v>2021/2</c:v>
                </c:pt>
                <c:pt idx="14">
                  <c:v>2021/3</c:v>
                </c:pt>
                <c:pt idx="15">
                  <c:v>2021/4</c:v>
                </c:pt>
                <c:pt idx="16">
                  <c:v>2021/5</c:v>
                </c:pt>
                <c:pt idx="17">
                  <c:v>2021/6</c:v>
                </c:pt>
                <c:pt idx="18">
                  <c:v>2021/7</c:v>
                </c:pt>
                <c:pt idx="19">
                  <c:v>2021/8</c:v>
                </c:pt>
                <c:pt idx="20">
                  <c:v>2021/9</c:v>
                </c:pt>
                <c:pt idx="21">
                  <c:v>2021/10</c:v>
                </c:pt>
                <c:pt idx="22">
                  <c:v>2021/11</c:v>
                </c:pt>
                <c:pt idx="23">
                  <c:v>2021/12</c:v>
                </c:pt>
              </c:strCache>
            </c:strRef>
          </c:cat>
          <c:val>
            <c:numRef>
              <c:f>addrflag!$D$31:$D$54</c:f>
              <c:numCache>
                <c:formatCode>0.0</c:formatCode>
                <c:ptCount val="24"/>
                <c:pt idx="0">
                  <c:v>33.832299999999996</c:v>
                </c:pt>
                <c:pt idx="1">
                  <c:v>29.288</c:v>
                </c:pt>
                <c:pt idx="2">
                  <c:v>31.912600000000001</c:v>
                </c:pt>
                <c:pt idx="3">
                  <c:v>25.163399999999999</c:v>
                </c:pt>
                <c:pt idx="4">
                  <c:v>32.293599999999998</c:v>
                </c:pt>
                <c:pt idx="5">
                  <c:v>29.285699999999999</c:v>
                </c:pt>
                <c:pt idx="6">
                  <c:v>30.515799999999999</c:v>
                </c:pt>
                <c:pt idx="7">
                  <c:v>26.0398</c:v>
                </c:pt>
                <c:pt idx="8">
                  <c:v>26.971</c:v>
                </c:pt>
                <c:pt idx="9">
                  <c:v>22.7273</c:v>
                </c:pt>
                <c:pt idx="10">
                  <c:v>32.982500000000002</c:v>
                </c:pt>
                <c:pt idx="11">
                  <c:v>31.3171</c:v>
                </c:pt>
                <c:pt idx="12">
                  <c:v>81.074799999999996</c:v>
                </c:pt>
                <c:pt idx="13">
                  <c:v>83.520600000000002</c:v>
                </c:pt>
                <c:pt idx="14">
                  <c:v>80.177499999999995</c:v>
                </c:pt>
                <c:pt idx="15">
                  <c:v>70.112799999999993</c:v>
                </c:pt>
                <c:pt idx="16">
                  <c:v>74.463899999999995</c:v>
                </c:pt>
                <c:pt idx="17">
                  <c:v>74.624600000000001</c:v>
                </c:pt>
                <c:pt idx="18">
                  <c:v>68.137299999999996</c:v>
                </c:pt>
                <c:pt idx="19">
                  <c:v>69.391999999999996</c:v>
                </c:pt>
                <c:pt idx="20">
                  <c:v>72.7273</c:v>
                </c:pt>
              </c:numCache>
            </c:numRef>
          </c:val>
          <c:smooth val="0"/>
          <c:extLst>
            <c:ext xmlns:c16="http://schemas.microsoft.com/office/drawing/2014/chart" uri="{C3380CC4-5D6E-409C-BE32-E72D297353CC}">
              <c16:uniqueId val="{00000000-3587-4F65-A0C1-89F57D288EF2}"/>
            </c:ext>
          </c:extLst>
        </c:ser>
        <c:ser>
          <c:idx val="1"/>
          <c:order val="1"/>
          <c:tx>
            <c:strRef>
              <c:f>addrflag!$E$30</c:f>
              <c:strCache>
                <c:ptCount val="1"/>
                <c:pt idx="0">
                  <c:v>WA</c:v>
                </c:pt>
              </c:strCache>
            </c:strRef>
          </c:tx>
          <c:spPr>
            <a:ln w="22225" cap="rnd">
              <a:solidFill>
                <a:schemeClr val="accent4"/>
              </a:solidFill>
              <a:round/>
            </a:ln>
            <a:effectLst/>
          </c:spPr>
          <c:marker>
            <c:symbol val="square"/>
            <c:size val="6"/>
            <c:spPr>
              <a:solidFill>
                <a:schemeClr val="accent4"/>
              </a:solidFill>
              <a:ln w="9525">
                <a:solidFill>
                  <a:schemeClr val="accent4"/>
                </a:solidFill>
                <a:round/>
              </a:ln>
              <a:effectLst/>
            </c:spPr>
          </c:marker>
          <c:cat>
            <c:strRef>
              <c:f>addrflag!$C$31:$C$54</c:f>
              <c:strCache>
                <c:ptCount val="24"/>
                <c:pt idx="0">
                  <c:v>2020/1</c:v>
                </c:pt>
                <c:pt idx="1">
                  <c:v>2020/2</c:v>
                </c:pt>
                <c:pt idx="2">
                  <c:v>2020/3</c:v>
                </c:pt>
                <c:pt idx="3">
                  <c:v>2020/4</c:v>
                </c:pt>
                <c:pt idx="4">
                  <c:v>2020/5</c:v>
                </c:pt>
                <c:pt idx="5">
                  <c:v>2020/6</c:v>
                </c:pt>
                <c:pt idx="6">
                  <c:v>2020/7</c:v>
                </c:pt>
                <c:pt idx="7">
                  <c:v>2020/8</c:v>
                </c:pt>
                <c:pt idx="8">
                  <c:v>2020/9</c:v>
                </c:pt>
                <c:pt idx="9">
                  <c:v>2020/10</c:v>
                </c:pt>
                <c:pt idx="10">
                  <c:v>2020/11</c:v>
                </c:pt>
                <c:pt idx="11">
                  <c:v>2020/12</c:v>
                </c:pt>
                <c:pt idx="12">
                  <c:v>2021/1</c:v>
                </c:pt>
                <c:pt idx="13">
                  <c:v>2021/2</c:v>
                </c:pt>
                <c:pt idx="14">
                  <c:v>2021/3</c:v>
                </c:pt>
                <c:pt idx="15">
                  <c:v>2021/4</c:v>
                </c:pt>
                <c:pt idx="16">
                  <c:v>2021/5</c:v>
                </c:pt>
                <c:pt idx="17">
                  <c:v>2021/6</c:v>
                </c:pt>
                <c:pt idx="18">
                  <c:v>2021/7</c:v>
                </c:pt>
                <c:pt idx="19">
                  <c:v>2021/8</c:v>
                </c:pt>
                <c:pt idx="20">
                  <c:v>2021/9</c:v>
                </c:pt>
                <c:pt idx="21">
                  <c:v>2021/10</c:v>
                </c:pt>
                <c:pt idx="22">
                  <c:v>2021/11</c:v>
                </c:pt>
                <c:pt idx="23">
                  <c:v>2021/12</c:v>
                </c:pt>
              </c:strCache>
            </c:strRef>
          </c:cat>
          <c:val>
            <c:numRef>
              <c:f>addrflag!$E$31:$E$54</c:f>
              <c:numCache>
                <c:formatCode>0.0</c:formatCode>
                <c:ptCount val="24"/>
                <c:pt idx="0">
                  <c:v>30.4025</c:v>
                </c:pt>
                <c:pt idx="1">
                  <c:v>30.957699999999999</c:v>
                </c:pt>
                <c:pt idx="2">
                  <c:v>28.205100000000002</c:v>
                </c:pt>
                <c:pt idx="3">
                  <c:v>30.658300000000001</c:v>
                </c:pt>
                <c:pt idx="4">
                  <c:v>34.794499999999999</c:v>
                </c:pt>
                <c:pt idx="5">
                  <c:v>29.285699999999999</c:v>
                </c:pt>
                <c:pt idx="6">
                  <c:v>29.787199999999999</c:v>
                </c:pt>
                <c:pt idx="7">
                  <c:v>35.044899999999998</c:v>
                </c:pt>
                <c:pt idx="8">
                  <c:v>32.959400000000002</c:v>
                </c:pt>
                <c:pt idx="9">
                  <c:v>26.822199999999999</c:v>
                </c:pt>
                <c:pt idx="10">
                  <c:v>26.621200000000002</c:v>
                </c:pt>
                <c:pt idx="11">
                  <c:v>29.288699999999999</c:v>
                </c:pt>
                <c:pt idx="12">
                  <c:v>84.016800000000003</c:v>
                </c:pt>
                <c:pt idx="13">
                  <c:v>78.848100000000002</c:v>
                </c:pt>
                <c:pt idx="14">
                  <c:v>81.707300000000004</c:v>
                </c:pt>
                <c:pt idx="15">
                  <c:v>75.549499999999995</c:v>
                </c:pt>
                <c:pt idx="16">
                  <c:v>77.138999999999996</c:v>
                </c:pt>
                <c:pt idx="17">
                  <c:v>78.531899999999993</c:v>
                </c:pt>
                <c:pt idx="18">
                  <c:v>79.476600000000005</c:v>
                </c:pt>
                <c:pt idx="19">
                  <c:v>75.899799999999999</c:v>
                </c:pt>
                <c:pt idx="20">
                  <c:v>81.115099999999998</c:v>
                </c:pt>
                <c:pt idx="21">
                  <c:v>77.855900000000005</c:v>
                </c:pt>
                <c:pt idx="22">
                  <c:v>80.402000000000001</c:v>
                </c:pt>
                <c:pt idx="23">
                  <c:v>77.437899999999999</c:v>
                </c:pt>
              </c:numCache>
            </c:numRef>
          </c:val>
          <c:smooth val="0"/>
          <c:extLst>
            <c:ext xmlns:c16="http://schemas.microsoft.com/office/drawing/2014/chart" uri="{C3380CC4-5D6E-409C-BE32-E72D297353CC}">
              <c16:uniqueId val="{00000001-3587-4F65-A0C1-89F57D288EF2}"/>
            </c:ext>
          </c:extLst>
        </c:ser>
        <c:dLbls>
          <c:showLegendKey val="0"/>
          <c:showVal val="0"/>
          <c:showCatName val="0"/>
          <c:showSerName val="0"/>
          <c:showPercent val="0"/>
          <c:showBubbleSize val="0"/>
        </c:dLbls>
        <c:marker val="1"/>
        <c:smooth val="0"/>
        <c:axId val="688206096"/>
        <c:axId val="688206512"/>
      </c:lineChart>
      <c:catAx>
        <c:axId val="6882060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688206512"/>
        <c:crosses val="autoZero"/>
        <c:auto val="1"/>
        <c:lblAlgn val="ctr"/>
        <c:lblOffset val="100"/>
        <c:noMultiLvlLbl val="0"/>
      </c:catAx>
      <c:valAx>
        <c:axId val="688206512"/>
        <c:scaling>
          <c:orientation val="minMax"/>
        </c:scaling>
        <c:delete val="0"/>
        <c:axPos val="l"/>
        <c:numFmt formatCode="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82060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atts!$O$1</c:f>
          <c:strCache>
            <c:ptCount val="1"/>
            <c:pt idx="0">
              <c:v>Dialed Records Per Complete</c:v>
            </c:pt>
          </c:strCache>
        </c:strRef>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atts!$O$2</c:f>
              <c:strCache>
                <c:ptCount val="1"/>
                <c:pt idx="0">
                  <c:v>TX</c:v>
                </c:pt>
              </c:strCache>
            </c:strRef>
          </c:tx>
          <c:spPr>
            <a:ln w="22225" cap="rnd">
              <a:solidFill>
                <a:schemeClr val="accent2"/>
              </a:solidFill>
              <a:round/>
            </a:ln>
            <a:effectLst/>
          </c:spPr>
          <c:marker>
            <c:symbol val="diamond"/>
            <c:size val="6"/>
            <c:spPr>
              <a:solidFill>
                <a:schemeClr val="accent2"/>
              </a:solidFill>
              <a:ln w="9525">
                <a:solidFill>
                  <a:schemeClr val="accent2"/>
                </a:solidFill>
                <a:round/>
              </a:ln>
              <a:effectLst/>
            </c:spPr>
          </c:marker>
          <c:cat>
            <c:strRef>
              <c:f>atts!$N$3:$N$26</c:f>
              <c:strCache>
                <c:ptCount val="24"/>
                <c:pt idx="0">
                  <c:v>2020/1</c:v>
                </c:pt>
                <c:pt idx="1">
                  <c:v>2020/2</c:v>
                </c:pt>
                <c:pt idx="2">
                  <c:v>2020/3</c:v>
                </c:pt>
                <c:pt idx="3">
                  <c:v>2020/4</c:v>
                </c:pt>
                <c:pt idx="4">
                  <c:v>2020/5</c:v>
                </c:pt>
                <c:pt idx="5">
                  <c:v>2020/6</c:v>
                </c:pt>
                <c:pt idx="6">
                  <c:v>2020/7</c:v>
                </c:pt>
                <c:pt idx="7">
                  <c:v>2020/8</c:v>
                </c:pt>
                <c:pt idx="8">
                  <c:v>2020/9</c:v>
                </c:pt>
                <c:pt idx="9">
                  <c:v>2020/10</c:v>
                </c:pt>
                <c:pt idx="10">
                  <c:v>2020/11</c:v>
                </c:pt>
                <c:pt idx="11">
                  <c:v>2020/12</c:v>
                </c:pt>
                <c:pt idx="12">
                  <c:v>2021/1</c:v>
                </c:pt>
                <c:pt idx="13">
                  <c:v>2021/2</c:v>
                </c:pt>
                <c:pt idx="14">
                  <c:v>2021/3</c:v>
                </c:pt>
                <c:pt idx="15">
                  <c:v>2021/4</c:v>
                </c:pt>
                <c:pt idx="16">
                  <c:v>2021/5</c:v>
                </c:pt>
                <c:pt idx="17">
                  <c:v>2021/6</c:v>
                </c:pt>
                <c:pt idx="18">
                  <c:v>2021/7</c:v>
                </c:pt>
                <c:pt idx="19">
                  <c:v>2021/8</c:v>
                </c:pt>
                <c:pt idx="20">
                  <c:v>2021/9</c:v>
                </c:pt>
                <c:pt idx="21">
                  <c:v>2021/10</c:v>
                </c:pt>
                <c:pt idx="22">
                  <c:v>2021/11</c:v>
                </c:pt>
                <c:pt idx="23">
                  <c:v>2021/12</c:v>
                </c:pt>
              </c:strCache>
            </c:strRef>
          </c:cat>
          <c:val>
            <c:numRef>
              <c:f>atts!$O$3:$O$26</c:f>
              <c:numCache>
                <c:formatCode>0.0</c:formatCode>
                <c:ptCount val="24"/>
                <c:pt idx="0">
                  <c:v>16.895209580838323</c:v>
                </c:pt>
                <c:pt idx="1">
                  <c:v>18.679611650485437</c:v>
                </c:pt>
                <c:pt idx="2">
                  <c:v>12.568306010928962</c:v>
                </c:pt>
                <c:pt idx="3">
                  <c:v>14.64488017429194</c:v>
                </c:pt>
                <c:pt idx="4">
                  <c:v>17.211009174311926</c:v>
                </c:pt>
                <c:pt idx="5">
                  <c:v>13.278571428571428</c:v>
                </c:pt>
                <c:pt idx="6">
                  <c:v>13.722063037249283</c:v>
                </c:pt>
                <c:pt idx="7">
                  <c:v>16.361663652802893</c:v>
                </c:pt>
                <c:pt idx="8">
                  <c:v>21.719917012448132</c:v>
                </c:pt>
                <c:pt idx="9">
                  <c:v>33.49431818181818</c:v>
                </c:pt>
                <c:pt idx="10">
                  <c:v>20.9</c:v>
                </c:pt>
                <c:pt idx="11">
                  <c:v>21.110243902439024</c:v>
                </c:pt>
                <c:pt idx="12">
                  <c:v>15.268691588785046</c:v>
                </c:pt>
                <c:pt idx="13">
                  <c:v>16.124843945068665</c:v>
                </c:pt>
                <c:pt idx="14">
                  <c:v>19.301775147928993</c:v>
                </c:pt>
                <c:pt idx="15">
                  <c:v>17.372180451127818</c:v>
                </c:pt>
                <c:pt idx="16">
                  <c:v>21.376218323586745</c:v>
                </c:pt>
                <c:pt idx="17">
                  <c:v>24</c:v>
                </c:pt>
                <c:pt idx="18">
                  <c:v>32.406862745098039</c:v>
                </c:pt>
                <c:pt idx="19">
                  <c:v>25.09433962264151</c:v>
                </c:pt>
                <c:pt idx="20">
                  <c:v>25.459119496855347</c:v>
                </c:pt>
                <c:pt idx="21">
                  <c:v>39.291525423728814</c:v>
                </c:pt>
                <c:pt idx="22">
                  <c:v>46.948024948024951</c:v>
                </c:pt>
                <c:pt idx="23">
                  <c:v>46.543126684636121</c:v>
                </c:pt>
              </c:numCache>
            </c:numRef>
          </c:val>
          <c:smooth val="0"/>
          <c:extLst>
            <c:ext xmlns:c16="http://schemas.microsoft.com/office/drawing/2014/chart" uri="{C3380CC4-5D6E-409C-BE32-E72D297353CC}">
              <c16:uniqueId val="{00000000-1955-4CC7-9390-451FE91C97E2}"/>
            </c:ext>
          </c:extLst>
        </c:ser>
        <c:ser>
          <c:idx val="1"/>
          <c:order val="1"/>
          <c:tx>
            <c:strRef>
              <c:f>atts!$P$2</c:f>
              <c:strCache>
                <c:ptCount val="1"/>
                <c:pt idx="0">
                  <c:v>WA</c:v>
                </c:pt>
              </c:strCache>
            </c:strRef>
          </c:tx>
          <c:spPr>
            <a:ln w="22225" cap="rnd">
              <a:solidFill>
                <a:schemeClr val="accent4"/>
              </a:solidFill>
              <a:round/>
            </a:ln>
            <a:effectLst/>
          </c:spPr>
          <c:marker>
            <c:symbol val="square"/>
            <c:size val="6"/>
            <c:spPr>
              <a:solidFill>
                <a:schemeClr val="accent4"/>
              </a:solidFill>
              <a:ln w="9525">
                <a:solidFill>
                  <a:schemeClr val="accent4"/>
                </a:solidFill>
                <a:round/>
              </a:ln>
              <a:effectLst/>
            </c:spPr>
          </c:marker>
          <c:cat>
            <c:strRef>
              <c:f>atts!$N$3:$N$26</c:f>
              <c:strCache>
                <c:ptCount val="24"/>
                <c:pt idx="0">
                  <c:v>2020/1</c:v>
                </c:pt>
                <c:pt idx="1">
                  <c:v>2020/2</c:v>
                </c:pt>
                <c:pt idx="2">
                  <c:v>2020/3</c:v>
                </c:pt>
                <c:pt idx="3">
                  <c:v>2020/4</c:v>
                </c:pt>
                <c:pt idx="4">
                  <c:v>2020/5</c:v>
                </c:pt>
                <c:pt idx="5">
                  <c:v>2020/6</c:v>
                </c:pt>
                <c:pt idx="6">
                  <c:v>2020/7</c:v>
                </c:pt>
                <c:pt idx="7">
                  <c:v>2020/8</c:v>
                </c:pt>
                <c:pt idx="8">
                  <c:v>2020/9</c:v>
                </c:pt>
                <c:pt idx="9">
                  <c:v>2020/10</c:v>
                </c:pt>
                <c:pt idx="10">
                  <c:v>2020/11</c:v>
                </c:pt>
                <c:pt idx="11">
                  <c:v>2020/12</c:v>
                </c:pt>
                <c:pt idx="12">
                  <c:v>2021/1</c:v>
                </c:pt>
                <c:pt idx="13">
                  <c:v>2021/2</c:v>
                </c:pt>
                <c:pt idx="14">
                  <c:v>2021/3</c:v>
                </c:pt>
                <c:pt idx="15">
                  <c:v>2021/4</c:v>
                </c:pt>
                <c:pt idx="16">
                  <c:v>2021/5</c:v>
                </c:pt>
                <c:pt idx="17">
                  <c:v>2021/6</c:v>
                </c:pt>
                <c:pt idx="18">
                  <c:v>2021/7</c:v>
                </c:pt>
                <c:pt idx="19">
                  <c:v>2021/8</c:v>
                </c:pt>
                <c:pt idx="20">
                  <c:v>2021/9</c:v>
                </c:pt>
                <c:pt idx="21">
                  <c:v>2021/10</c:v>
                </c:pt>
                <c:pt idx="22">
                  <c:v>2021/11</c:v>
                </c:pt>
                <c:pt idx="23">
                  <c:v>2021/12</c:v>
                </c:pt>
              </c:strCache>
            </c:strRef>
          </c:cat>
          <c:val>
            <c:numRef>
              <c:f>atts!$P$3:$P$26</c:f>
              <c:numCache>
                <c:formatCode>0.0</c:formatCode>
                <c:ptCount val="24"/>
                <c:pt idx="0">
                  <c:v>11.226694915254237</c:v>
                </c:pt>
                <c:pt idx="1">
                  <c:v>11.606904231625835</c:v>
                </c:pt>
                <c:pt idx="2">
                  <c:v>5.7260458839406212</c:v>
                </c:pt>
                <c:pt idx="3">
                  <c:v>7.8286744815148781</c:v>
                </c:pt>
                <c:pt idx="4">
                  <c:v>9.1835616438356169</c:v>
                </c:pt>
                <c:pt idx="5">
                  <c:v>10.757142857142858</c:v>
                </c:pt>
                <c:pt idx="6">
                  <c:v>9.8638297872340424</c:v>
                </c:pt>
                <c:pt idx="7">
                  <c:v>11.083440308087292</c:v>
                </c:pt>
                <c:pt idx="8">
                  <c:v>10.160483175150992</c:v>
                </c:pt>
                <c:pt idx="9">
                  <c:v>12.322157434402332</c:v>
                </c:pt>
                <c:pt idx="10">
                  <c:v>9.3003412969283268</c:v>
                </c:pt>
                <c:pt idx="11">
                  <c:v>10.649930264993026</c:v>
                </c:pt>
                <c:pt idx="12">
                  <c:v>9.0052576235541544</c:v>
                </c:pt>
                <c:pt idx="13">
                  <c:v>8.5779543197616679</c:v>
                </c:pt>
                <c:pt idx="14">
                  <c:v>9.3143631436314358</c:v>
                </c:pt>
                <c:pt idx="15">
                  <c:v>9.5659340659340657</c:v>
                </c:pt>
                <c:pt idx="16">
                  <c:v>9.4411764705882355</c:v>
                </c:pt>
                <c:pt idx="17">
                  <c:v>9.7617728531855956</c:v>
                </c:pt>
                <c:pt idx="18">
                  <c:v>9.9669421487603298</c:v>
                </c:pt>
                <c:pt idx="19">
                  <c:v>9.9968701095461654</c:v>
                </c:pt>
                <c:pt idx="20">
                  <c:v>11.636690647482014</c:v>
                </c:pt>
                <c:pt idx="21">
                  <c:v>13.838312829525483</c:v>
                </c:pt>
                <c:pt idx="22">
                  <c:v>14.710217755443885</c:v>
                </c:pt>
                <c:pt idx="23">
                  <c:v>15.916527545909849</c:v>
                </c:pt>
              </c:numCache>
            </c:numRef>
          </c:val>
          <c:smooth val="0"/>
          <c:extLst>
            <c:ext xmlns:c16="http://schemas.microsoft.com/office/drawing/2014/chart" uri="{C3380CC4-5D6E-409C-BE32-E72D297353CC}">
              <c16:uniqueId val="{00000001-1955-4CC7-9390-451FE91C97E2}"/>
            </c:ext>
          </c:extLst>
        </c:ser>
        <c:dLbls>
          <c:showLegendKey val="0"/>
          <c:showVal val="0"/>
          <c:showCatName val="0"/>
          <c:showSerName val="0"/>
          <c:showPercent val="0"/>
          <c:showBubbleSize val="0"/>
        </c:dLbls>
        <c:marker val="1"/>
        <c:smooth val="0"/>
        <c:axId val="690996688"/>
        <c:axId val="690994608"/>
      </c:lineChart>
      <c:catAx>
        <c:axId val="690996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690994608"/>
        <c:crosses val="autoZero"/>
        <c:auto val="1"/>
        <c:lblAlgn val="ctr"/>
        <c:lblOffset val="100"/>
        <c:noMultiLvlLbl val="0"/>
      </c:catAx>
      <c:valAx>
        <c:axId val="690994608"/>
        <c:scaling>
          <c:orientation val="minMax"/>
        </c:scaling>
        <c:delete val="0"/>
        <c:axPos val="l"/>
        <c:numFmt formatCode="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09966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dirty="0"/>
              <a:t>2021 Response Rate</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'Cell jan-dec RR'!$B$177</c:f>
              <c:strCache>
                <c:ptCount val="1"/>
                <c:pt idx="0">
                  <c:v>TX</c:v>
                </c:pt>
              </c:strCache>
            </c:strRef>
          </c:tx>
          <c:spPr>
            <a:ln w="22225" cap="rnd">
              <a:solidFill>
                <a:schemeClr val="accent2"/>
              </a:solidFill>
              <a:round/>
            </a:ln>
            <a:effectLst/>
          </c:spPr>
          <c:marker>
            <c:symbol val="diamond"/>
            <c:size val="6"/>
            <c:spPr>
              <a:solidFill>
                <a:schemeClr val="accent2"/>
              </a:solidFill>
              <a:ln w="9525">
                <a:solidFill>
                  <a:schemeClr val="accen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'Cell jan-dec RR'!$C$177:$C$188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'Cell jan-dec RR'!$O$177:$O$188</c:f>
              <c:numCache>
                <c:formatCode>General</c:formatCode>
                <c:ptCount val="12"/>
                <c:pt idx="0">
                  <c:v>33.1</c:v>
                </c:pt>
                <c:pt idx="1">
                  <c:v>33.5</c:v>
                </c:pt>
                <c:pt idx="2">
                  <c:v>32.200000000000003</c:v>
                </c:pt>
                <c:pt idx="3">
                  <c:v>34.4</c:v>
                </c:pt>
                <c:pt idx="4">
                  <c:v>35</c:v>
                </c:pt>
                <c:pt idx="5">
                  <c:v>34.700000000000003</c:v>
                </c:pt>
                <c:pt idx="6">
                  <c:v>32.700000000000003</c:v>
                </c:pt>
                <c:pt idx="7">
                  <c:v>32.299999999999997</c:v>
                </c:pt>
                <c:pt idx="8">
                  <c:v>32.5</c:v>
                </c:pt>
                <c:pt idx="9">
                  <c:v>32</c:v>
                </c:pt>
                <c:pt idx="10">
                  <c:v>29.8</c:v>
                </c:pt>
                <c:pt idx="11">
                  <c:v>30.9</c:v>
                </c:pt>
              </c:numCache>
            </c:numRef>
          </c:val>
          <c:smooth val="0"/>
          <c:extLst>
            <c:ext xmlns:c16="http://schemas.microsoft.com/office/drawing/2014/chart" uri="{C3380CC4-5D6E-409C-BE32-E72D297353CC}">
              <c16:uniqueId val="{00000000-98E0-47D6-938C-EE81A8362A6B}"/>
            </c:ext>
          </c:extLst>
        </c:ser>
        <c:ser>
          <c:idx val="1"/>
          <c:order val="1"/>
          <c:tx>
            <c:strRef>
              <c:f>'Cell jan-dec RR'!$B$201</c:f>
              <c:strCache>
                <c:ptCount val="1"/>
                <c:pt idx="0">
                  <c:v>WA</c:v>
                </c:pt>
              </c:strCache>
            </c:strRef>
          </c:tx>
          <c:spPr>
            <a:ln w="22225" cap="rnd">
              <a:solidFill>
                <a:schemeClr val="accent4"/>
              </a:solidFill>
              <a:round/>
            </a:ln>
            <a:effectLst/>
          </c:spPr>
          <c:marker>
            <c:symbol val="square"/>
            <c:size val="6"/>
            <c:spPr>
              <a:solidFill>
                <a:schemeClr val="accent4"/>
              </a:solidFill>
              <a:ln w="9525">
                <a:solidFill>
                  <a:schemeClr val="accent4"/>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'Cell jan-dec RR'!$C$201:$C$212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'Cell jan-dec RR'!$O$201:$O$212</c:f>
              <c:numCache>
                <c:formatCode>General</c:formatCode>
                <c:ptCount val="12"/>
                <c:pt idx="0">
                  <c:v>42.7</c:v>
                </c:pt>
                <c:pt idx="1">
                  <c:v>42.8</c:v>
                </c:pt>
                <c:pt idx="2">
                  <c:v>42.3</c:v>
                </c:pt>
                <c:pt idx="3">
                  <c:v>40.4</c:v>
                </c:pt>
                <c:pt idx="4">
                  <c:v>41.4</c:v>
                </c:pt>
                <c:pt idx="5">
                  <c:v>41.1</c:v>
                </c:pt>
                <c:pt idx="6">
                  <c:v>42.3</c:v>
                </c:pt>
                <c:pt idx="7">
                  <c:v>41.8</c:v>
                </c:pt>
                <c:pt idx="8">
                  <c:v>42.1</c:v>
                </c:pt>
                <c:pt idx="9">
                  <c:v>40.5</c:v>
                </c:pt>
                <c:pt idx="10">
                  <c:v>40</c:v>
                </c:pt>
                <c:pt idx="11">
                  <c:v>41.3</c:v>
                </c:pt>
              </c:numCache>
            </c:numRef>
          </c:val>
          <c:smooth val="0"/>
          <c:extLst>
            <c:ext xmlns:c16="http://schemas.microsoft.com/office/drawing/2014/chart" uri="{C3380CC4-5D6E-409C-BE32-E72D297353CC}">
              <c16:uniqueId val="{00000001-98E0-47D6-938C-EE81A8362A6B}"/>
            </c:ext>
          </c:extLst>
        </c:ser>
        <c:dLbls>
          <c:showLegendKey val="0"/>
          <c:showVal val="0"/>
          <c:showCatName val="0"/>
          <c:showSerName val="0"/>
          <c:showPercent val="0"/>
          <c:showBubbleSize val="0"/>
        </c:dLbls>
        <c:marker val="1"/>
        <c:smooth val="0"/>
        <c:axId val="681569840"/>
        <c:axId val="681570256"/>
      </c:lineChart>
      <c:catAx>
        <c:axId val="6815698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681570256"/>
        <c:crosses val="autoZero"/>
        <c:auto val="1"/>
        <c:lblAlgn val="ctr"/>
        <c:lblOffset val="100"/>
        <c:noMultiLvlLbl val="0"/>
      </c:catAx>
      <c:valAx>
        <c:axId val="681570256"/>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15698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dirty="0"/>
              <a:t>2021 Refusal Rate</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'Cell jan-dec RR'!$B$177</c:f>
              <c:strCache>
                <c:ptCount val="1"/>
                <c:pt idx="0">
                  <c:v>TX</c:v>
                </c:pt>
              </c:strCache>
            </c:strRef>
          </c:tx>
          <c:spPr>
            <a:ln w="22225" cap="rnd">
              <a:solidFill>
                <a:schemeClr val="accent2"/>
              </a:solidFill>
              <a:round/>
            </a:ln>
            <a:effectLst/>
          </c:spPr>
          <c:marker>
            <c:symbol val="diamond"/>
            <c:size val="6"/>
            <c:spPr>
              <a:solidFill>
                <a:schemeClr val="accent2"/>
              </a:solidFill>
              <a:ln w="9525">
                <a:solidFill>
                  <a:schemeClr val="accen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'Cell jan-dec RR'!$C$177:$C$188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'Cell jan-dec RR'!$P$177:$P$188</c:f>
              <c:numCache>
                <c:formatCode>General</c:formatCode>
                <c:ptCount val="12"/>
                <c:pt idx="0">
                  <c:v>8.6999999999999993</c:v>
                </c:pt>
                <c:pt idx="1">
                  <c:v>7.6</c:v>
                </c:pt>
                <c:pt idx="2">
                  <c:v>7.8</c:v>
                </c:pt>
                <c:pt idx="3">
                  <c:v>9.1</c:v>
                </c:pt>
                <c:pt idx="4">
                  <c:v>10</c:v>
                </c:pt>
                <c:pt idx="5">
                  <c:v>10.199999999999999</c:v>
                </c:pt>
                <c:pt idx="6">
                  <c:v>9.9</c:v>
                </c:pt>
                <c:pt idx="7">
                  <c:v>12.3</c:v>
                </c:pt>
                <c:pt idx="8">
                  <c:v>10.5</c:v>
                </c:pt>
                <c:pt idx="9">
                  <c:v>10.1</c:v>
                </c:pt>
                <c:pt idx="10">
                  <c:v>8.8000000000000007</c:v>
                </c:pt>
                <c:pt idx="11">
                  <c:v>11.7</c:v>
                </c:pt>
              </c:numCache>
            </c:numRef>
          </c:val>
          <c:smooth val="0"/>
          <c:extLst>
            <c:ext xmlns:c16="http://schemas.microsoft.com/office/drawing/2014/chart" uri="{C3380CC4-5D6E-409C-BE32-E72D297353CC}">
              <c16:uniqueId val="{00000000-43CB-4614-9375-5E0E4BA69EA1}"/>
            </c:ext>
          </c:extLst>
        </c:ser>
        <c:ser>
          <c:idx val="1"/>
          <c:order val="1"/>
          <c:tx>
            <c:strRef>
              <c:f>'Cell jan-dec RR'!$B$201</c:f>
              <c:strCache>
                <c:ptCount val="1"/>
                <c:pt idx="0">
                  <c:v>WA</c:v>
                </c:pt>
              </c:strCache>
            </c:strRef>
          </c:tx>
          <c:spPr>
            <a:ln w="22225" cap="rnd">
              <a:solidFill>
                <a:schemeClr val="accent4"/>
              </a:solidFill>
              <a:round/>
            </a:ln>
            <a:effectLst/>
          </c:spPr>
          <c:marker>
            <c:symbol val="square"/>
            <c:size val="6"/>
            <c:spPr>
              <a:solidFill>
                <a:schemeClr val="accent4"/>
              </a:solidFill>
              <a:ln w="9525">
                <a:solidFill>
                  <a:schemeClr val="accent4"/>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'Cell jan-dec RR'!$C$201:$C$212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'Cell jan-dec RR'!$P$201:$P$212</c:f>
              <c:numCache>
                <c:formatCode>General</c:formatCode>
                <c:ptCount val="12"/>
                <c:pt idx="0">
                  <c:v>6.7</c:v>
                </c:pt>
                <c:pt idx="1">
                  <c:v>6.6</c:v>
                </c:pt>
                <c:pt idx="2">
                  <c:v>6.8</c:v>
                </c:pt>
                <c:pt idx="3">
                  <c:v>8.1999999999999993</c:v>
                </c:pt>
                <c:pt idx="4">
                  <c:v>7.4</c:v>
                </c:pt>
                <c:pt idx="5">
                  <c:v>8.8000000000000007</c:v>
                </c:pt>
                <c:pt idx="6">
                  <c:v>7.6</c:v>
                </c:pt>
                <c:pt idx="7">
                  <c:v>8.1999999999999993</c:v>
                </c:pt>
                <c:pt idx="8">
                  <c:v>8.4</c:v>
                </c:pt>
                <c:pt idx="9">
                  <c:v>9.4</c:v>
                </c:pt>
                <c:pt idx="10">
                  <c:v>8.8000000000000007</c:v>
                </c:pt>
                <c:pt idx="11">
                  <c:v>9.8000000000000007</c:v>
                </c:pt>
              </c:numCache>
            </c:numRef>
          </c:val>
          <c:smooth val="0"/>
          <c:extLst>
            <c:ext xmlns:c16="http://schemas.microsoft.com/office/drawing/2014/chart" uri="{C3380CC4-5D6E-409C-BE32-E72D297353CC}">
              <c16:uniqueId val="{00000001-43CB-4614-9375-5E0E4BA69EA1}"/>
            </c:ext>
          </c:extLst>
        </c:ser>
        <c:dLbls>
          <c:showLegendKey val="0"/>
          <c:showVal val="0"/>
          <c:showCatName val="0"/>
          <c:showSerName val="0"/>
          <c:showPercent val="0"/>
          <c:showBubbleSize val="0"/>
        </c:dLbls>
        <c:marker val="1"/>
        <c:smooth val="0"/>
        <c:axId val="681569840"/>
        <c:axId val="681570256"/>
      </c:lineChart>
      <c:catAx>
        <c:axId val="6815698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681570256"/>
        <c:crosses val="autoZero"/>
        <c:auto val="1"/>
        <c:lblAlgn val="ctr"/>
        <c:lblOffset val="100"/>
        <c:noMultiLvlLbl val="0"/>
      </c:catAx>
      <c:valAx>
        <c:axId val="681570256"/>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15698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TEXAS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demos!$AA$1</c:f>
              <c:strCache>
                <c:ptCount val="1"/>
                <c:pt idx="0">
                  <c:v>Hisp</c:v>
                </c:pt>
              </c:strCache>
            </c:strRef>
          </c:tx>
          <c:spPr>
            <a:ln w="28575" cap="rnd">
              <a:solidFill>
                <a:schemeClr val="accent1"/>
              </a:solidFill>
              <a:round/>
            </a:ln>
            <a:effectLst/>
          </c:spPr>
          <c:marker>
            <c:symbol val="none"/>
          </c:marker>
          <c:cat>
            <c:strRef>
              <c:f>demos!$Z$2:$Z$25</c:f>
              <c:strCache>
                <c:ptCount val="24"/>
                <c:pt idx="0">
                  <c:v>2020/1</c:v>
                </c:pt>
                <c:pt idx="1">
                  <c:v>2020/2</c:v>
                </c:pt>
                <c:pt idx="2">
                  <c:v>2020/3</c:v>
                </c:pt>
                <c:pt idx="3">
                  <c:v>2020/4</c:v>
                </c:pt>
                <c:pt idx="4">
                  <c:v>2020/5</c:v>
                </c:pt>
                <c:pt idx="5">
                  <c:v>2020/6</c:v>
                </c:pt>
                <c:pt idx="6">
                  <c:v>2020/7</c:v>
                </c:pt>
                <c:pt idx="7">
                  <c:v>2020/8</c:v>
                </c:pt>
                <c:pt idx="8">
                  <c:v>2020/9</c:v>
                </c:pt>
                <c:pt idx="9">
                  <c:v>2020/10</c:v>
                </c:pt>
                <c:pt idx="10">
                  <c:v>2020/11</c:v>
                </c:pt>
                <c:pt idx="11">
                  <c:v>2020/12</c:v>
                </c:pt>
                <c:pt idx="12">
                  <c:v>2021/1</c:v>
                </c:pt>
                <c:pt idx="13">
                  <c:v>2021/2</c:v>
                </c:pt>
                <c:pt idx="14">
                  <c:v>2021/3</c:v>
                </c:pt>
                <c:pt idx="15">
                  <c:v>2021/4</c:v>
                </c:pt>
                <c:pt idx="16">
                  <c:v>2021/5</c:v>
                </c:pt>
                <c:pt idx="17">
                  <c:v>2021/6</c:v>
                </c:pt>
                <c:pt idx="18">
                  <c:v>2021/7</c:v>
                </c:pt>
                <c:pt idx="19">
                  <c:v>2021/8</c:v>
                </c:pt>
                <c:pt idx="20">
                  <c:v>2021/9</c:v>
                </c:pt>
                <c:pt idx="21">
                  <c:v>2021/10</c:v>
                </c:pt>
                <c:pt idx="22">
                  <c:v>2021/11</c:v>
                </c:pt>
                <c:pt idx="23">
                  <c:v>2021/12</c:v>
                </c:pt>
              </c:strCache>
            </c:strRef>
          </c:cat>
          <c:val>
            <c:numRef>
              <c:f>demos!$AA$2:$AA$25</c:f>
              <c:numCache>
                <c:formatCode>0.0</c:formatCode>
                <c:ptCount val="24"/>
                <c:pt idx="0">
                  <c:v>39.200000000000003</c:v>
                </c:pt>
                <c:pt idx="1">
                  <c:v>38.700000000000003</c:v>
                </c:pt>
                <c:pt idx="2">
                  <c:v>40.799999999999997</c:v>
                </c:pt>
                <c:pt idx="3">
                  <c:v>40.799999999999997</c:v>
                </c:pt>
                <c:pt idx="4">
                  <c:v>41.7</c:v>
                </c:pt>
                <c:pt idx="5">
                  <c:v>39.299999999999997</c:v>
                </c:pt>
                <c:pt idx="6">
                  <c:v>39</c:v>
                </c:pt>
                <c:pt idx="7">
                  <c:v>38.5</c:v>
                </c:pt>
                <c:pt idx="8">
                  <c:v>39.200000000000003</c:v>
                </c:pt>
                <c:pt idx="9">
                  <c:v>38.6</c:v>
                </c:pt>
                <c:pt idx="10">
                  <c:v>35.200000000000003</c:v>
                </c:pt>
                <c:pt idx="11">
                  <c:v>31.7</c:v>
                </c:pt>
                <c:pt idx="12">
                  <c:v>31.2</c:v>
                </c:pt>
                <c:pt idx="13">
                  <c:v>32.700000000000003</c:v>
                </c:pt>
                <c:pt idx="14">
                  <c:v>31.8</c:v>
                </c:pt>
                <c:pt idx="15">
                  <c:v>32</c:v>
                </c:pt>
                <c:pt idx="16">
                  <c:v>30.8</c:v>
                </c:pt>
                <c:pt idx="17">
                  <c:v>29.1</c:v>
                </c:pt>
                <c:pt idx="18">
                  <c:v>31.6</c:v>
                </c:pt>
                <c:pt idx="19">
                  <c:v>32.9</c:v>
                </c:pt>
                <c:pt idx="20">
                  <c:v>32.5</c:v>
                </c:pt>
                <c:pt idx="21">
                  <c:v>35.9</c:v>
                </c:pt>
                <c:pt idx="22">
                  <c:v>34.700000000000003</c:v>
                </c:pt>
                <c:pt idx="23">
                  <c:v>30.9</c:v>
                </c:pt>
              </c:numCache>
            </c:numRef>
          </c:val>
          <c:smooth val="0"/>
          <c:extLst>
            <c:ext xmlns:c16="http://schemas.microsoft.com/office/drawing/2014/chart" uri="{C3380CC4-5D6E-409C-BE32-E72D297353CC}">
              <c16:uniqueId val="{00000000-6686-4143-A13B-34220AA2B3EE}"/>
            </c:ext>
          </c:extLst>
        </c:ser>
        <c:ser>
          <c:idx val="1"/>
          <c:order val="1"/>
          <c:tx>
            <c:strRef>
              <c:f>demos!$AB$1</c:f>
              <c:strCache>
                <c:ptCount val="1"/>
                <c:pt idx="0">
                  <c:v>Black</c:v>
                </c:pt>
              </c:strCache>
            </c:strRef>
          </c:tx>
          <c:spPr>
            <a:ln w="28575" cap="rnd">
              <a:solidFill>
                <a:schemeClr val="accent3"/>
              </a:solidFill>
              <a:round/>
            </a:ln>
            <a:effectLst/>
          </c:spPr>
          <c:marker>
            <c:symbol val="none"/>
          </c:marker>
          <c:cat>
            <c:strRef>
              <c:f>demos!$Z$2:$Z$25</c:f>
              <c:strCache>
                <c:ptCount val="24"/>
                <c:pt idx="0">
                  <c:v>2020/1</c:v>
                </c:pt>
                <c:pt idx="1">
                  <c:v>2020/2</c:v>
                </c:pt>
                <c:pt idx="2">
                  <c:v>2020/3</c:v>
                </c:pt>
                <c:pt idx="3">
                  <c:v>2020/4</c:v>
                </c:pt>
                <c:pt idx="4">
                  <c:v>2020/5</c:v>
                </c:pt>
                <c:pt idx="5">
                  <c:v>2020/6</c:v>
                </c:pt>
                <c:pt idx="6">
                  <c:v>2020/7</c:v>
                </c:pt>
                <c:pt idx="7">
                  <c:v>2020/8</c:v>
                </c:pt>
                <c:pt idx="8">
                  <c:v>2020/9</c:v>
                </c:pt>
                <c:pt idx="9">
                  <c:v>2020/10</c:v>
                </c:pt>
                <c:pt idx="10">
                  <c:v>2020/11</c:v>
                </c:pt>
                <c:pt idx="11">
                  <c:v>2020/12</c:v>
                </c:pt>
                <c:pt idx="12">
                  <c:v>2021/1</c:v>
                </c:pt>
                <c:pt idx="13">
                  <c:v>2021/2</c:v>
                </c:pt>
                <c:pt idx="14">
                  <c:v>2021/3</c:v>
                </c:pt>
                <c:pt idx="15">
                  <c:v>2021/4</c:v>
                </c:pt>
                <c:pt idx="16">
                  <c:v>2021/5</c:v>
                </c:pt>
                <c:pt idx="17">
                  <c:v>2021/6</c:v>
                </c:pt>
                <c:pt idx="18">
                  <c:v>2021/7</c:v>
                </c:pt>
                <c:pt idx="19">
                  <c:v>2021/8</c:v>
                </c:pt>
                <c:pt idx="20">
                  <c:v>2021/9</c:v>
                </c:pt>
                <c:pt idx="21">
                  <c:v>2021/10</c:v>
                </c:pt>
                <c:pt idx="22">
                  <c:v>2021/11</c:v>
                </c:pt>
                <c:pt idx="23">
                  <c:v>2021/12</c:v>
                </c:pt>
              </c:strCache>
            </c:strRef>
          </c:cat>
          <c:val>
            <c:numRef>
              <c:f>demos!$AB$2:$AB$25</c:f>
              <c:numCache>
                <c:formatCode>0.0</c:formatCode>
                <c:ptCount val="24"/>
                <c:pt idx="0">
                  <c:v>7.6</c:v>
                </c:pt>
                <c:pt idx="1">
                  <c:v>5.2</c:v>
                </c:pt>
                <c:pt idx="2">
                  <c:v>7.9</c:v>
                </c:pt>
                <c:pt idx="3">
                  <c:v>8.9</c:v>
                </c:pt>
                <c:pt idx="4">
                  <c:v>10.1</c:v>
                </c:pt>
                <c:pt idx="5">
                  <c:v>8.1999999999999993</c:v>
                </c:pt>
                <c:pt idx="6">
                  <c:v>4.9000000000000004</c:v>
                </c:pt>
                <c:pt idx="7">
                  <c:v>8.3000000000000007</c:v>
                </c:pt>
                <c:pt idx="8">
                  <c:v>5.2</c:v>
                </c:pt>
                <c:pt idx="9">
                  <c:v>8.5</c:v>
                </c:pt>
                <c:pt idx="10">
                  <c:v>8.1999999999999993</c:v>
                </c:pt>
                <c:pt idx="11">
                  <c:v>6.4</c:v>
                </c:pt>
                <c:pt idx="12">
                  <c:v>9.9</c:v>
                </c:pt>
                <c:pt idx="13">
                  <c:v>11.1</c:v>
                </c:pt>
                <c:pt idx="14">
                  <c:v>9.3000000000000007</c:v>
                </c:pt>
                <c:pt idx="15">
                  <c:v>7.5</c:v>
                </c:pt>
                <c:pt idx="16">
                  <c:v>10.7</c:v>
                </c:pt>
                <c:pt idx="17">
                  <c:v>9.1999999999999993</c:v>
                </c:pt>
                <c:pt idx="18">
                  <c:v>9.6</c:v>
                </c:pt>
                <c:pt idx="19">
                  <c:v>9.1999999999999993</c:v>
                </c:pt>
                <c:pt idx="20">
                  <c:v>8.8000000000000007</c:v>
                </c:pt>
                <c:pt idx="21">
                  <c:v>9</c:v>
                </c:pt>
                <c:pt idx="22">
                  <c:v>7.9</c:v>
                </c:pt>
                <c:pt idx="23">
                  <c:v>9.9</c:v>
                </c:pt>
              </c:numCache>
            </c:numRef>
          </c:val>
          <c:smooth val="0"/>
          <c:extLst>
            <c:ext xmlns:c16="http://schemas.microsoft.com/office/drawing/2014/chart" uri="{C3380CC4-5D6E-409C-BE32-E72D297353CC}">
              <c16:uniqueId val="{00000001-6686-4143-A13B-34220AA2B3EE}"/>
            </c:ext>
          </c:extLst>
        </c:ser>
        <c:dLbls>
          <c:showLegendKey val="0"/>
          <c:showVal val="0"/>
          <c:showCatName val="0"/>
          <c:showSerName val="0"/>
          <c:showPercent val="0"/>
          <c:showBubbleSize val="0"/>
        </c:dLbls>
        <c:smooth val="0"/>
        <c:axId val="1759689423"/>
        <c:axId val="1759697327"/>
      </c:lineChart>
      <c:catAx>
        <c:axId val="1759689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9697327"/>
        <c:crosses val="autoZero"/>
        <c:auto val="1"/>
        <c:lblAlgn val="ctr"/>
        <c:lblOffset val="100"/>
        <c:noMultiLvlLbl val="0"/>
      </c:catAx>
      <c:valAx>
        <c:axId val="175969732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9689423"/>
        <c:crosses val="autoZero"/>
        <c:crossBetween val="between"/>
        <c:majorUnit val="10"/>
      </c:valAx>
      <c:spPr>
        <a:noFill/>
        <a:ln>
          <a:noFill/>
        </a:ln>
        <a:effectLst/>
      </c:spPr>
    </c:plotArea>
    <c:legend>
      <c:legendPos val="b"/>
      <c:layout>
        <c:manualLayout>
          <c:xMode val="edge"/>
          <c:yMode val="edge"/>
          <c:x val="0.36949816739480373"/>
          <c:y val="0.94290434075040053"/>
          <c:w val="0.21023165230612109"/>
          <c:h val="5.709565924959946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dirty="0"/>
              <a:t>WASHINGTON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demos!$AA$27</c:f>
              <c:strCache>
                <c:ptCount val="1"/>
                <c:pt idx="0">
                  <c:v>Hisp</c:v>
                </c:pt>
              </c:strCache>
            </c:strRef>
          </c:tx>
          <c:spPr>
            <a:ln w="28575" cap="rnd">
              <a:solidFill>
                <a:schemeClr val="accent1"/>
              </a:solidFill>
              <a:round/>
            </a:ln>
            <a:effectLst/>
          </c:spPr>
          <c:marker>
            <c:symbol val="none"/>
          </c:marker>
          <c:cat>
            <c:strRef>
              <c:f>demos!$Z$28:$Z$51</c:f>
              <c:strCache>
                <c:ptCount val="24"/>
                <c:pt idx="0">
                  <c:v>2020/1</c:v>
                </c:pt>
                <c:pt idx="1">
                  <c:v>2020/2</c:v>
                </c:pt>
                <c:pt idx="2">
                  <c:v>2020/3</c:v>
                </c:pt>
                <c:pt idx="3">
                  <c:v>2020/4</c:v>
                </c:pt>
                <c:pt idx="4">
                  <c:v>2020/5</c:v>
                </c:pt>
                <c:pt idx="5">
                  <c:v>2020/6</c:v>
                </c:pt>
                <c:pt idx="6">
                  <c:v>2020/7</c:v>
                </c:pt>
                <c:pt idx="7">
                  <c:v>2020/8</c:v>
                </c:pt>
                <c:pt idx="8">
                  <c:v>2020/9</c:v>
                </c:pt>
                <c:pt idx="9">
                  <c:v>2020/10</c:v>
                </c:pt>
                <c:pt idx="10">
                  <c:v>2020/11</c:v>
                </c:pt>
                <c:pt idx="11">
                  <c:v>2020/12</c:v>
                </c:pt>
                <c:pt idx="12">
                  <c:v>2021/1</c:v>
                </c:pt>
                <c:pt idx="13">
                  <c:v>2021/2</c:v>
                </c:pt>
                <c:pt idx="14">
                  <c:v>2021/3</c:v>
                </c:pt>
                <c:pt idx="15">
                  <c:v>2021/4</c:v>
                </c:pt>
                <c:pt idx="16">
                  <c:v>2021/5</c:v>
                </c:pt>
                <c:pt idx="17">
                  <c:v>2021/6</c:v>
                </c:pt>
                <c:pt idx="18">
                  <c:v>2021/7</c:v>
                </c:pt>
                <c:pt idx="19">
                  <c:v>2021/8</c:v>
                </c:pt>
                <c:pt idx="20">
                  <c:v>2021/9</c:v>
                </c:pt>
                <c:pt idx="21">
                  <c:v>2021/10</c:v>
                </c:pt>
                <c:pt idx="22">
                  <c:v>2021/11</c:v>
                </c:pt>
                <c:pt idx="23">
                  <c:v>2021/12</c:v>
                </c:pt>
              </c:strCache>
            </c:strRef>
          </c:cat>
          <c:val>
            <c:numRef>
              <c:f>demos!$AA$28:$AA$51</c:f>
              <c:numCache>
                <c:formatCode>0.0</c:formatCode>
                <c:ptCount val="24"/>
                <c:pt idx="0">
                  <c:v>7.7</c:v>
                </c:pt>
                <c:pt idx="1">
                  <c:v>8</c:v>
                </c:pt>
                <c:pt idx="2">
                  <c:v>8.1999999999999993</c:v>
                </c:pt>
                <c:pt idx="3">
                  <c:v>7.8</c:v>
                </c:pt>
                <c:pt idx="4">
                  <c:v>9</c:v>
                </c:pt>
                <c:pt idx="5">
                  <c:v>9.3000000000000007</c:v>
                </c:pt>
                <c:pt idx="6">
                  <c:v>14</c:v>
                </c:pt>
                <c:pt idx="7">
                  <c:v>9.5</c:v>
                </c:pt>
                <c:pt idx="8">
                  <c:v>10.199999999999999</c:v>
                </c:pt>
                <c:pt idx="9">
                  <c:v>14.6</c:v>
                </c:pt>
                <c:pt idx="10">
                  <c:v>9.9</c:v>
                </c:pt>
                <c:pt idx="11">
                  <c:v>8.5</c:v>
                </c:pt>
                <c:pt idx="12">
                  <c:v>7.2</c:v>
                </c:pt>
                <c:pt idx="13">
                  <c:v>10.3</c:v>
                </c:pt>
                <c:pt idx="14">
                  <c:v>11</c:v>
                </c:pt>
                <c:pt idx="15">
                  <c:v>11</c:v>
                </c:pt>
                <c:pt idx="16">
                  <c:v>11</c:v>
                </c:pt>
                <c:pt idx="17">
                  <c:v>12.5</c:v>
                </c:pt>
                <c:pt idx="18">
                  <c:v>9.1</c:v>
                </c:pt>
                <c:pt idx="19">
                  <c:v>11.1</c:v>
                </c:pt>
                <c:pt idx="20">
                  <c:v>8.3000000000000007</c:v>
                </c:pt>
                <c:pt idx="21">
                  <c:v>8.3000000000000007</c:v>
                </c:pt>
                <c:pt idx="22">
                  <c:v>9.4</c:v>
                </c:pt>
                <c:pt idx="23">
                  <c:v>9.6</c:v>
                </c:pt>
              </c:numCache>
            </c:numRef>
          </c:val>
          <c:smooth val="0"/>
          <c:extLst>
            <c:ext xmlns:c16="http://schemas.microsoft.com/office/drawing/2014/chart" uri="{C3380CC4-5D6E-409C-BE32-E72D297353CC}">
              <c16:uniqueId val="{00000000-D8F2-4E56-9565-924784E40AE3}"/>
            </c:ext>
          </c:extLst>
        </c:ser>
        <c:ser>
          <c:idx val="1"/>
          <c:order val="1"/>
          <c:tx>
            <c:strRef>
              <c:f>demos!$AB$27</c:f>
              <c:strCache>
                <c:ptCount val="1"/>
                <c:pt idx="0">
                  <c:v>Black</c:v>
                </c:pt>
              </c:strCache>
            </c:strRef>
          </c:tx>
          <c:spPr>
            <a:ln w="28575" cap="rnd">
              <a:solidFill>
                <a:schemeClr val="accent3"/>
              </a:solidFill>
              <a:round/>
            </a:ln>
            <a:effectLst/>
          </c:spPr>
          <c:marker>
            <c:symbol val="none"/>
          </c:marker>
          <c:cat>
            <c:strRef>
              <c:f>demos!$Z$28:$Z$51</c:f>
              <c:strCache>
                <c:ptCount val="24"/>
                <c:pt idx="0">
                  <c:v>2020/1</c:v>
                </c:pt>
                <c:pt idx="1">
                  <c:v>2020/2</c:v>
                </c:pt>
                <c:pt idx="2">
                  <c:v>2020/3</c:v>
                </c:pt>
                <c:pt idx="3">
                  <c:v>2020/4</c:v>
                </c:pt>
                <c:pt idx="4">
                  <c:v>2020/5</c:v>
                </c:pt>
                <c:pt idx="5">
                  <c:v>2020/6</c:v>
                </c:pt>
                <c:pt idx="6">
                  <c:v>2020/7</c:v>
                </c:pt>
                <c:pt idx="7">
                  <c:v>2020/8</c:v>
                </c:pt>
                <c:pt idx="8">
                  <c:v>2020/9</c:v>
                </c:pt>
                <c:pt idx="9">
                  <c:v>2020/10</c:v>
                </c:pt>
                <c:pt idx="10">
                  <c:v>2020/11</c:v>
                </c:pt>
                <c:pt idx="11">
                  <c:v>2020/12</c:v>
                </c:pt>
                <c:pt idx="12">
                  <c:v>2021/1</c:v>
                </c:pt>
                <c:pt idx="13">
                  <c:v>2021/2</c:v>
                </c:pt>
                <c:pt idx="14">
                  <c:v>2021/3</c:v>
                </c:pt>
                <c:pt idx="15">
                  <c:v>2021/4</c:v>
                </c:pt>
                <c:pt idx="16">
                  <c:v>2021/5</c:v>
                </c:pt>
                <c:pt idx="17">
                  <c:v>2021/6</c:v>
                </c:pt>
                <c:pt idx="18">
                  <c:v>2021/7</c:v>
                </c:pt>
                <c:pt idx="19">
                  <c:v>2021/8</c:v>
                </c:pt>
                <c:pt idx="20">
                  <c:v>2021/9</c:v>
                </c:pt>
                <c:pt idx="21">
                  <c:v>2021/10</c:v>
                </c:pt>
                <c:pt idx="22">
                  <c:v>2021/11</c:v>
                </c:pt>
                <c:pt idx="23">
                  <c:v>2021/12</c:v>
                </c:pt>
              </c:strCache>
            </c:strRef>
          </c:cat>
          <c:val>
            <c:numRef>
              <c:f>demos!$AB$28:$AB$51</c:f>
              <c:numCache>
                <c:formatCode>0.0</c:formatCode>
                <c:ptCount val="24"/>
                <c:pt idx="0">
                  <c:v>2.9</c:v>
                </c:pt>
                <c:pt idx="1">
                  <c:v>3.2</c:v>
                </c:pt>
                <c:pt idx="2">
                  <c:v>3</c:v>
                </c:pt>
                <c:pt idx="3">
                  <c:v>3.7</c:v>
                </c:pt>
                <c:pt idx="4">
                  <c:v>3.3</c:v>
                </c:pt>
                <c:pt idx="5">
                  <c:v>3.6</c:v>
                </c:pt>
                <c:pt idx="6">
                  <c:v>3</c:v>
                </c:pt>
                <c:pt idx="7">
                  <c:v>3.9</c:v>
                </c:pt>
                <c:pt idx="8">
                  <c:v>4</c:v>
                </c:pt>
                <c:pt idx="9">
                  <c:v>3.8</c:v>
                </c:pt>
                <c:pt idx="10">
                  <c:v>2.4</c:v>
                </c:pt>
                <c:pt idx="11">
                  <c:v>3.8</c:v>
                </c:pt>
                <c:pt idx="12">
                  <c:v>3.6</c:v>
                </c:pt>
                <c:pt idx="13">
                  <c:v>2.1</c:v>
                </c:pt>
                <c:pt idx="14">
                  <c:v>3.4</c:v>
                </c:pt>
                <c:pt idx="15">
                  <c:v>3</c:v>
                </c:pt>
                <c:pt idx="16">
                  <c:v>3.9</c:v>
                </c:pt>
                <c:pt idx="17">
                  <c:v>2.9</c:v>
                </c:pt>
                <c:pt idx="18">
                  <c:v>2.8</c:v>
                </c:pt>
                <c:pt idx="19">
                  <c:v>3.4</c:v>
                </c:pt>
                <c:pt idx="20">
                  <c:v>1.8</c:v>
                </c:pt>
                <c:pt idx="21">
                  <c:v>1.8</c:v>
                </c:pt>
                <c:pt idx="22">
                  <c:v>2.2000000000000002</c:v>
                </c:pt>
                <c:pt idx="23">
                  <c:v>3.1</c:v>
                </c:pt>
              </c:numCache>
            </c:numRef>
          </c:val>
          <c:smooth val="0"/>
          <c:extLst>
            <c:ext xmlns:c16="http://schemas.microsoft.com/office/drawing/2014/chart" uri="{C3380CC4-5D6E-409C-BE32-E72D297353CC}">
              <c16:uniqueId val="{00000001-D8F2-4E56-9565-924784E40AE3}"/>
            </c:ext>
          </c:extLst>
        </c:ser>
        <c:dLbls>
          <c:showLegendKey val="0"/>
          <c:showVal val="0"/>
          <c:showCatName val="0"/>
          <c:showSerName val="0"/>
          <c:showPercent val="0"/>
          <c:showBubbleSize val="0"/>
        </c:dLbls>
        <c:smooth val="0"/>
        <c:axId val="1403421567"/>
        <c:axId val="1403419071"/>
      </c:lineChart>
      <c:catAx>
        <c:axId val="1403421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3419071"/>
        <c:crosses val="autoZero"/>
        <c:auto val="1"/>
        <c:lblAlgn val="ctr"/>
        <c:lblOffset val="100"/>
        <c:noMultiLvlLbl val="0"/>
      </c:catAx>
      <c:valAx>
        <c:axId val="1403419071"/>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3421567"/>
        <c:crosses val="autoZero"/>
        <c:crossBetween val="between"/>
        <c:majorUnit val="10"/>
      </c:valAx>
      <c:spPr>
        <a:noFill/>
        <a:ln>
          <a:noFill/>
        </a:ln>
        <a:effectLst/>
      </c:spPr>
    </c:plotArea>
    <c:legend>
      <c:legendPos val="b"/>
      <c:layout>
        <c:manualLayout>
          <c:xMode val="edge"/>
          <c:yMode val="edge"/>
          <c:x val="0.37715867734179492"/>
          <c:y val="0.9314241106930512"/>
          <c:w val="0.24970442308468771"/>
          <c:h val="6.857588930694885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91DFC9-C259-4A87-B429-DA1AC25FF226}" type="doc">
      <dgm:prSet loTypeId="urn:microsoft.com/office/officeart/2005/8/layout/hList9" loCatId="list" qsTypeId="urn:microsoft.com/office/officeart/2005/8/quickstyle/simple1" qsCatId="simple" csTypeId="urn:microsoft.com/office/officeart/2005/8/colors/accent3_1" csCatId="accent3" phldr="1"/>
      <dgm:spPr/>
      <dgm:t>
        <a:bodyPr/>
        <a:lstStyle/>
        <a:p>
          <a:endParaRPr lang="en-US"/>
        </a:p>
      </dgm:t>
    </dgm:pt>
    <dgm:pt modelId="{2BD65B1B-DA9B-4FF6-8112-7577634037CA}">
      <dgm:prSet phldrT="[Text]"/>
      <dgm:spPr/>
      <dgm:t>
        <a:bodyPr/>
        <a:lstStyle/>
        <a:p>
          <a:r>
            <a:rPr lang="en-US" dirty="0"/>
            <a:t>2020 Cell Phone </a:t>
          </a:r>
        </a:p>
      </dgm:t>
    </dgm:pt>
    <dgm:pt modelId="{DE4F583A-EF65-4E12-AE0B-60A131073CB7}" type="parTrans" cxnId="{9E8F5E59-8920-42F0-9AD4-4102CD90892F}">
      <dgm:prSet/>
      <dgm:spPr/>
      <dgm:t>
        <a:bodyPr/>
        <a:lstStyle/>
        <a:p>
          <a:endParaRPr lang="en-US"/>
        </a:p>
      </dgm:t>
    </dgm:pt>
    <dgm:pt modelId="{CF1BF6C5-88A3-433C-BBC5-416F67A78E1E}" type="sibTrans" cxnId="{9E8F5E59-8920-42F0-9AD4-4102CD90892F}">
      <dgm:prSet/>
      <dgm:spPr/>
      <dgm:t>
        <a:bodyPr/>
        <a:lstStyle/>
        <a:p>
          <a:endParaRPr lang="en-US"/>
        </a:p>
      </dgm:t>
    </dgm:pt>
    <dgm:pt modelId="{E868CB55-29C7-4DE5-8652-C1C3715D8C5A}">
      <dgm:prSet phldrT="[Text]"/>
      <dgm:spPr/>
      <dgm:t>
        <a:bodyPr/>
        <a:lstStyle/>
        <a:p>
          <a:r>
            <a:rPr lang="en-US" dirty="0"/>
            <a:t>35,840 letters mailed </a:t>
          </a:r>
        </a:p>
      </dgm:t>
    </dgm:pt>
    <dgm:pt modelId="{191B85DC-286E-441A-B2B4-908B14B99B6F}" type="parTrans" cxnId="{CE711D2D-4BDC-4925-8313-C249B3FF3A95}">
      <dgm:prSet/>
      <dgm:spPr/>
      <dgm:t>
        <a:bodyPr/>
        <a:lstStyle/>
        <a:p>
          <a:endParaRPr lang="en-US"/>
        </a:p>
      </dgm:t>
    </dgm:pt>
    <dgm:pt modelId="{F2D640E0-9DCA-4BFE-B034-73F814871C55}" type="sibTrans" cxnId="{CE711D2D-4BDC-4925-8313-C249B3FF3A95}">
      <dgm:prSet/>
      <dgm:spPr/>
      <dgm:t>
        <a:bodyPr/>
        <a:lstStyle/>
        <a:p>
          <a:endParaRPr lang="en-US"/>
        </a:p>
      </dgm:t>
    </dgm:pt>
    <dgm:pt modelId="{EB869108-CCD4-453E-9818-9393E9204749}">
      <dgm:prSet phldrT="[Text]"/>
      <dgm:spPr/>
      <dgm:t>
        <a:bodyPr/>
        <a:lstStyle/>
        <a:p>
          <a:r>
            <a:rPr lang="en-US" dirty="0"/>
            <a:t>234,959 records (sample)</a:t>
          </a:r>
        </a:p>
      </dgm:t>
    </dgm:pt>
    <dgm:pt modelId="{75FA8612-8E6C-4EA6-A1F4-542F3F73ACBD}" type="parTrans" cxnId="{2FD4C7BE-1605-45D2-B5AA-B45E7771CFDB}">
      <dgm:prSet/>
      <dgm:spPr/>
      <dgm:t>
        <a:bodyPr/>
        <a:lstStyle/>
        <a:p>
          <a:endParaRPr lang="en-US"/>
        </a:p>
      </dgm:t>
    </dgm:pt>
    <dgm:pt modelId="{4E981EAF-52C0-457B-91EA-C018AEB5C779}" type="sibTrans" cxnId="{2FD4C7BE-1605-45D2-B5AA-B45E7771CFDB}">
      <dgm:prSet/>
      <dgm:spPr/>
      <dgm:t>
        <a:bodyPr/>
        <a:lstStyle/>
        <a:p>
          <a:endParaRPr lang="en-US"/>
        </a:p>
      </dgm:t>
    </dgm:pt>
    <dgm:pt modelId="{FE386E08-5645-4772-A57D-016F76ACAD0E}">
      <dgm:prSet phldrT="[Text]"/>
      <dgm:spPr/>
      <dgm:t>
        <a:bodyPr/>
        <a:lstStyle/>
        <a:p>
          <a:r>
            <a:rPr lang="en-US" dirty="0"/>
            <a:t>2021 Cell Phone</a:t>
          </a:r>
        </a:p>
      </dgm:t>
    </dgm:pt>
    <dgm:pt modelId="{75612FB6-35C8-4B02-AFDC-9DAFADD8BF60}" type="parTrans" cxnId="{35E95F82-F6D4-4BC9-BB97-2ECF06BFEB69}">
      <dgm:prSet/>
      <dgm:spPr/>
      <dgm:t>
        <a:bodyPr/>
        <a:lstStyle/>
        <a:p>
          <a:endParaRPr lang="en-US"/>
        </a:p>
      </dgm:t>
    </dgm:pt>
    <dgm:pt modelId="{EAF1CBD7-2343-4C73-B654-C790AF2BC203}" type="sibTrans" cxnId="{35E95F82-F6D4-4BC9-BB97-2ECF06BFEB69}">
      <dgm:prSet/>
      <dgm:spPr/>
      <dgm:t>
        <a:bodyPr/>
        <a:lstStyle/>
        <a:p>
          <a:endParaRPr lang="en-US"/>
        </a:p>
      </dgm:t>
    </dgm:pt>
    <dgm:pt modelId="{6DAF3247-D4A8-45D6-A9CD-DFFEB369912C}">
      <dgm:prSet phldrT="[Text]"/>
      <dgm:spPr/>
      <dgm:t>
        <a:bodyPr/>
        <a:lstStyle/>
        <a:p>
          <a:r>
            <a:rPr lang="en-US" dirty="0"/>
            <a:t>50,911 letters mailed</a:t>
          </a:r>
        </a:p>
      </dgm:t>
    </dgm:pt>
    <dgm:pt modelId="{CBB7C4D5-4978-425F-8CF9-B3A7A53E9F2D}" type="parTrans" cxnId="{D4EC7E16-FE8A-4745-A828-F663C38A0E3A}">
      <dgm:prSet/>
      <dgm:spPr/>
      <dgm:t>
        <a:bodyPr/>
        <a:lstStyle/>
        <a:p>
          <a:endParaRPr lang="en-US"/>
        </a:p>
      </dgm:t>
    </dgm:pt>
    <dgm:pt modelId="{694DCDFF-2397-4084-87E6-78C9F35D1092}" type="sibTrans" cxnId="{D4EC7E16-FE8A-4745-A828-F663C38A0E3A}">
      <dgm:prSet/>
      <dgm:spPr/>
      <dgm:t>
        <a:bodyPr/>
        <a:lstStyle/>
        <a:p>
          <a:endParaRPr lang="en-US"/>
        </a:p>
      </dgm:t>
    </dgm:pt>
    <dgm:pt modelId="{DE78A80B-EF30-458B-A628-FDEAC0882AE8}">
      <dgm:prSet phldrT="[Text]"/>
      <dgm:spPr/>
      <dgm:t>
        <a:bodyPr/>
        <a:lstStyle/>
        <a:p>
          <a:r>
            <a:rPr lang="en-US" dirty="0"/>
            <a:t>115,980 records (sample)</a:t>
          </a:r>
        </a:p>
      </dgm:t>
    </dgm:pt>
    <dgm:pt modelId="{ACCF944A-8974-40D1-BED5-523DD0FCC959}" type="parTrans" cxnId="{8C4C48EA-CB36-4273-A04F-31B0ABE44253}">
      <dgm:prSet/>
      <dgm:spPr/>
      <dgm:t>
        <a:bodyPr/>
        <a:lstStyle/>
        <a:p>
          <a:endParaRPr lang="en-US"/>
        </a:p>
      </dgm:t>
    </dgm:pt>
    <dgm:pt modelId="{ADA92BC6-4200-469C-9030-6DDED9241FD9}" type="sibTrans" cxnId="{8C4C48EA-CB36-4273-A04F-31B0ABE44253}">
      <dgm:prSet/>
      <dgm:spPr/>
      <dgm:t>
        <a:bodyPr/>
        <a:lstStyle/>
        <a:p>
          <a:endParaRPr lang="en-US"/>
        </a:p>
      </dgm:t>
    </dgm:pt>
    <dgm:pt modelId="{54C46D2D-9CDD-4009-A90E-AF6334C3C88D}" type="pres">
      <dgm:prSet presAssocID="{7291DFC9-C259-4A87-B429-DA1AC25FF226}" presName="list" presStyleCnt="0">
        <dgm:presLayoutVars>
          <dgm:dir/>
          <dgm:animLvl val="lvl"/>
        </dgm:presLayoutVars>
      </dgm:prSet>
      <dgm:spPr/>
    </dgm:pt>
    <dgm:pt modelId="{6EB702D0-E9F2-45DB-B520-3A71AAD99568}" type="pres">
      <dgm:prSet presAssocID="{2BD65B1B-DA9B-4FF6-8112-7577634037CA}" presName="posSpace" presStyleCnt="0"/>
      <dgm:spPr/>
    </dgm:pt>
    <dgm:pt modelId="{F9F484D5-CD9A-454D-A508-68735A05E9CD}" type="pres">
      <dgm:prSet presAssocID="{2BD65B1B-DA9B-4FF6-8112-7577634037CA}" presName="vertFlow" presStyleCnt="0"/>
      <dgm:spPr/>
    </dgm:pt>
    <dgm:pt modelId="{E155AF2B-E69A-4CF1-92A9-856025FE5529}" type="pres">
      <dgm:prSet presAssocID="{2BD65B1B-DA9B-4FF6-8112-7577634037CA}" presName="topSpace" presStyleCnt="0"/>
      <dgm:spPr/>
    </dgm:pt>
    <dgm:pt modelId="{C9CE938F-5DD0-4C1E-ACEF-EE4E4362C334}" type="pres">
      <dgm:prSet presAssocID="{2BD65B1B-DA9B-4FF6-8112-7577634037CA}" presName="firstComp" presStyleCnt="0"/>
      <dgm:spPr/>
    </dgm:pt>
    <dgm:pt modelId="{5AC85F8C-2006-45E6-A48C-51ED23200070}" type="pres">
      <dgm:prSet presAssocID="{2BD65B1B-DA9B-4FF6-8112-7577634037CA}" presName="firstChild" presStyleLbl="bgAccFollowNode1" presStyleIdx="0" presStyleCnt="4"/>
      <dgm:spPr/>
    </dgm:pt>
    <dgm:pt modelId="{CDCBBA21-DFBB-4CEC-BD8A-E3FB9AEDC61C}" type="pres">
      <dgm:prSet presAssocID="{2BD65B1B-DA9B-4FF6-8112-7577634037CA}" presName="firstChildTx" presStyleLbl="bgAccFollowNode1" presStyleIdx="0" presStyleCnt="4">
        <dgm:presLayoutVars>
          <dgm:bulletEnabled val="1"/>
        </dgm:presLayoutVars>
      </dgm:prSet>
      <dgm:spPr/>
    </dgm:pt>
    <dgm:pt modelId="{A3A763EF-0732-499F-B2D5-40B79FE70E9D}" type="pres">
      <dgm:prSet presAssocID="{EB869108-CCD4-453E-9818-9393E9204749}" presName="comp" presStyleCnt="0"/>
      <dgm:spPr/>
    </dgm:pt>
    <dgm:pt modelId="{C547676E-D3EA-4A01-A80D-2511706021CE}" type="pres">
      <dgm:prSet presAssocID="{EB869108-CCD4-453E-9818-9393E9204749}" presName="child" presStyleLbl="bgAccFollowNode1" presStyleIdx="1" presStyleCnt="4"/>
      <dgm:spPr/>
    </dgm:pt>
    <dgm:pt modelId="{B550F036-5ECE-4063-BE03-18810B54808D}" type="pres">
      <dgm:prSet presAssocID="{EB869108-CCD4-453E-9818-9393E9204749}" presName="childTx" presStyleLbl="bgAccFollowNode1" presStyleIdx="1" presStyleCnt="4">
        <dgm:presLayoutVars>
          <dgm:bulletEnabled val="1"/>
        </dgm:presLayoutVars>
      </dgm:prSet>
      <dgm:spPr/>
    </dgm:pt>
    <dgm:pt modelId="{434915DD-9678-41C0-B9BA-A5E0AF11B7DF}" type="pres">
      <dgm:prSet presAssocID="{2BD65B1B-DA9B-4FF6-8112-7577634037CA}" presName="negSpace" presStyleCnt="0"/>
      <dgm:spPr/>
    </dgm:pt>
    <dgm:pt modelId="{26F8441D-9733-42E3-8CC4-BF584DC64A83}" type="pres">
      <dgm:prSet presAssocID="{2BD65B1B-DA9B-4FF6-8112-7577634037CA}" presName="circle" presStyleLbl="node1" presStyleIdx="0" presStyleCnt="2"/>
      <dgm:spPr/>
    </dgm:pt>
    <dgm:pt modelId="{2CC4FCB8-141D-47F4-A5DA-F9EF03812387}" type="pres">
      <dgm:prSet presAssocID="{CF1BF6C5-88A3-433C-BBC5-416F67A78E1E}" presName="transSpace" presStyleCnt="0"/>
      <dgm:spPr/>
    </dgm:pt>
    <dgm:pt modelId="{6B41AA04-B153-4291-853C-7A29B941D2CE}" type="pres">
      <dgm:prSet presAssocID="{FE386E08-5645-4772-A57D-016F76ACAD0E}" presName="posSpace" presStyleCnt="0"/>
      <dgm:spPr/>
    </dgm:pt>
    <dgm:pt modelId="{D9D4C9B8-1118-4978-A620-BFFEEDFDB129}" type="pres">
      <dgm:prSet presAssocID="{FE386E08-5645-4772-A57D-016F76ACAD0E}" presName="vertFlow" presStyleCnt="0"/>
      <dgm:spPr/>
    </dgm:pt>
    <dgm:pt modelId="{499A9913-1C38-4ECC-BE0D-C683063CA370}" type="pres">
      <dgm:prSet presAssocID="{FE386E08-5645-4772-A57D-016F76ACAD0E}" presName="topSpace" presStyleCnt="0"/>
      <dgm:spPr/>
    </dgm:pt>
    <dgm:pt modelId="{FF5767CF-6FE5-4C7A-BFBE-791C88BAE791}" type="pres">
      <dgm:prSet presAssocID="{FE386E08-5645-4772-A57D-016F76ACAD0E}" presName="firstComp" presStyleCnt="0"/>
      <dgm:spPr/>
    </dgm:pt>
    <dgm:pt modelId="{601E2AA4-8683-43DF-AFB7-9B85553AC2C5}" type="pres">
      <dgm:prSet presAssocID="{FE386E08-5645-4772-A57D-016F76ACAD0E}" presName="firstChild" presStyleLbl="bgAccFollowNode1" presStyleIdx="2" presStyleCnt="4"/>
      <dgm:spPr/>
    </dgm:pt>
    <dgm:pt modelId="{F03CFA55-D195-41DC-BBC2-85E82197AC92}" type="pres">
      <dgm:prSet presAssocID="{FE386E08-5645-4772-A57D-016F76ACAD0E}" presName="firstChildTx" presStyleLbl="bgAccFollowNode1" presStyleIdx="2" presStyleCnt="4">
        <dgm:presLayoutVars>
          <dgm:bulletEnabled val="1"/>
        </dgm:presLayoutVars>
      </dgm:prSet>
      <dgm:spPr/>
    </dgm:pt>
    <dgm:pt modelId="{986A8637-1441-4912-B45F-1ADE4BF08EC3}" type="pres">
      <dgm:prSet presAssocID="{DE78A80B-EF30-458B-A628-FDEAC0882AE8}" presName="comp" presStyleCnt="0"/>
      <dgm:spPr/>
    </dgm:pt>
    <dgm:pt modelId="{CC8C075B-31CF-4C72-9DD5-2BF97C9F6E23}" type="pres">
      <dgm:prSet presAssocID="{DE78A80B-EF30-458B-A628-FDEAC0882AE8}" presName="child" presStyleLbl="bgAccFollowNode1" presStyleIdx="3" presStyleCnt="4"/>
      <dgm:spPr/>
    </dgm:pt>
    <dgm:pt modelId="{E305F5B9-0DE4-47F6-892F-B712F613E25E}" type="pres">
      <dgm:prSet presAssocID="{DE78A80B-EF30-458B-A628-FDEAC0882AE8}" presName="childTx" presStyleLbl="bgAccFollowNode1" presStyleIdx="3" presStyleCnt="4">
        <dgm:presLayoutVars>
          <dgm:bulletEnabled val="1"/>
        </dgm:presLayoutVars>
      </dgm:prSet>
      <dgm:spPr/>
    </dgm:pt>
    <dgm:pt modelId="{93C0C1E7-18F9-452E-BF76-AA4214FA64C4}" type="pres">
      <dgm:prSet presAssocID="{FE386E08-5645-4772-A57D-016F76ACAD0E}" presName="negSpace" presStyleCnt="0"/>
      <dgm:spPr/>
    </dgm:pt>
    <dgm:pt modelId="{27038094-C6BB-4CD4-A218-9D1FF18CD6D9}" type="pres">
      <dgm:prSet presAssocID="{FE386E08-5645-4772-A57D-016F76ACAD0E}" presName="circle" presStyleLbl="node1" presStyleIdx="1" presStyleCnt="2"/>
      <dgm:spPr/>
    </dgm:pt>
  </dgm:ptLst>
  <dgm:cxnLst>
    <dgm:cxn modelId="{1C5C050D-F80B-4F04-B4AD-FF7BD8B1A448}" type="presOf" srcId="{DE78A80B-EF30-458B-A628-FDEAC0882AE8}" destId="{CC8C075B-31CF-4C72-9DD5-2BF97C9F6E23}" srcOrd="0" destOrd="0" presId="urn:microsoft.com/office/officeart/2005/8/layout/hList9"/>
    <dgm:cxn modelId="{D4EC7E16-FE8A-4745-A828-F663C38A0E3A}" srcId="{FE386E08-5645-4772-A57D-016F76ACAD0E}" destId="{6DAF3247-D4A8-45D6-A9CD-DFFEB369912C}" srcOrd="0" destOrd="0" parTransId="{CBB7C4D5-4978-425F-8CF9-B3A7A53E9F2D}" sibTransId="{694DCDFF-2397-4084-87E6-78C9F35D1092}"/>
    <dgm:cxn modelId="{6B540018-0C1F-4DAF-846F-AAE9EA58FC36}" type="presOf" srcId="{E868CB55-29C7-4DE5-8652-C1C3715D8C5A}" destId="{CDCBBA21-DFBB-4CEC-BD8A-E3FB9AEDC61C}" srcOrd="1" destOrd="0" presId="urn:microsoft.com/office/officeart/2005/8/layout/hList9"/>
    <dgm:cxn modelId="{CE711D2D-4BDC-4925-8313-C249B3FF3A95}" srcId="{2BD65B1B-DA9B-4FF6-8112-7577634037CA}" destId="{E868CB55-29C7-4DE5-8652-C1C3715D8C5A}" srcOrd="0" destOrd="0" parTransId="{191B85DC-286E-441A-B2B4-908B14B99B6F}" sibTransId="{F2D640E0-9DCA-4BFE-B034-73F814871C55}"/>
    <dgm:cxn modelId="{E3228549-2E14-4FCF-91D0-5A8A85FCD72D}" type="presOf" srcId="{EB869108-CCD4-453E-9818-9393E9204749}" destId="{B550F036-5ECE-4063-BE03-18810B54808D}" srcOrd="1" destOrd="0" presId="urn:microsoft.com/office/officeart/2005/8/layout/hList9"/>
    <dgm:cxn modelId="{9E8F5E59-8920-42F0-9AD4-4102CD90892F}" srcId="{7291DFC9-C259-4A87-B429-DA1AC25FF226}" destId="{2BD65B1B-DA9B-4FF6-8112-7577634037CA}" srcOrd="0" destOrd="0" parTransId="{DE4F583A-EF65-4E12-AE0B-60A131073CB7}" sibTransId="{CF1BF6C5-88A3-433C-BBC5-416F67A78E1E}"/>
    <dgm:cxn modelId="{35E95F82-F6D4-4BC9-BB97-2ECF06BFEB69}" srcId="{7291DFC9-C259-4A87-B429-DA1AC25FF226}" destId="{FE386E08-5645-4772-A57D-016F76ACAD0E}" srcOrd="1" destOrd="0" parTransId="{75612FB6-35C8-4B02-AFDC-9DAFADD8BF60}" sibTransId="{EAF1CBD7-2343-4C73-B654-C790AF2BC203}"/>
    <dgm:cxn modelId="{4784E392-16DE-4EF5-903D-49B12B283332}" type="presOf" srcId="{6DAF3247-D4A8-45D6-A9CD-DFFEB369912C}" destId="{601E2AA4-8683-43DF-AFB7-9B85553AC2C5}" srcOrd="0" destOrd="0" presId="urn:microsoft.com/office/officeart/2005/8/layout/hList9"/>
    <dgm:cxn modelId="{3C59B796-71F4-4290-AE89-E24B7A7F5C21}" type="presOf" srcId="{2BD65B1B-DA9B-4FF6-8112-7577634037CA}" destId="{26F8441D-9733-42E3-8CC4-BF584DC64A83}" srcOrd="0" destOrd="0" presId="urn:microsoft.com/office/officeart/2005/8/layout/hList9"/>
    <dgm:cxn modelId="{FCB59E9F-54DE-4E0B-8B91-3F1C5F16D808}" type="presOf" srcId="{FE386E08-5645-4772-A57D-016F76ACAD0E}" destId="{27038094-C6BB-4CD4-A218-9D1FF18CD6D9}" srcOrd="0" destOrd="0" presId="urn:microsoft.com/office/officeart/2005/8/layout/hList9"/>
    <dgm:cxn modelId="{DE556FA1-23C0-4D82-879C-ECE8A153C931}" type="presOf" srcId="{7291DFC9-C259-4A87-B429-DA1AC25FF226}" destId="{54C46D2D-9CDD-4009-A90E-AF6334C3C88D}" srcOrd="0" destOrd="0" presId="urn:microsoft.com/office/officeart/2005/8/layout/hList9"/>
    <dgm:cxn modelId="{2FD4C7BE-1605-45D2-B5AA-B45E7771CFDB}" srcId="{2BD65B1B-DA9B-4FF6-8112-7577634037CA}" destId="{EB869108-CCD4-453E-9818-9393E9204749}" srcOrd="1" destOrd="0" parTransId="{75FA8612-8E6C-4EA6-A1F4-542F3F73ACBD}" sibTransId="{4E981EAF-52C0-457B-91EA-C018AEB5C779}"/>
    <dgm:cxn modelId="{A8442DC4-5905-4E89-B075-2823703EA05F}" type="presOf" srcId="{6DAF3247-D4A8-45D6-A9CD-DFFEB369912C}" destId="{F03CFA55-D195-41DC-BBC2-85E82197AC92}" srcOrd="1" destOrd="0" presId="urn:microsoft.com/office/officeart/2005/8/layout/hList9"/>
    <dgm:cxn modelId="{33028CD2-2ECA-4FA2-89C3-B4958B652917}" type="presOf" srcId="{DE78A80B-EF30-458B-A628-FDEAC0882AE8}" destId="{E305F5B9-0DE4-47F6-892F-B712F613E25E}" srcOrd="1" destOrd="0" presId="urn:microsoft.com/office/officeart/2005/8/layout/hList9"/>
    <dgm:cxn modelId="{8C4C48EA-CB36-4273-A04F-31B0ABE44253}" srcId="{FE386E08-5645-4772-A57D-016F76ACAD0E}" destId="{DE78A80B-EF30-458B-A628-FDEAC0882AE8}" srcOrd="1" destOrd="0" parTransId="{ACCF944A-8974-40D1-BED5-523DD0FCC959}" sibTransId="{ADA92BC6-4200-469C-9030-6DDED9241FD9}"/>
    <dgm:cxn modelId="{4B9C49FD-2CB4-454E-9A4F-49D2D3DF469B}" type="presOf" srcId="{EB869108-CCD4-453E-9818-9393E9204749}" destId="{C547676E-D3EA-4A01-A80D-2511706021CE}" srcOrd="0" destOrd="0" presId="urn:microsoft.com/office/officeart/2005/8/layout/hList9"/>
    <dgm:cxn modelId="{E96E7FFD-DF9D-4A37-8396-0F0A963AC413}" type="presOf" srcId="{E868CB55-29C7-4DE5-8652-C1C3715D8C5A}" destId="{5AC85F8C-2006-45E6-A48C-51ED23200070}" srcOrd="0" destOrd="0" presId="urn:microsoft.com/office/officeart/2005/8/layout/hList9"/>
    <dgm:cxn modelId="{6ED1A9F3-DFE7-4FE5-B0ED-82390EABEC1F}" type="presParOf" srcId="{54C46D2D-9CDD-4009-A90E-AF6334C3C88D}" destId="{6EB702D0-E9F2-45DB-B520-3A71AAD99568}" srcOrd="0" destOrd="0" presId="urn:microsoft.com/office/officeart/2005/8/layout/hList9"/>
    <dgm:cxn modelId="{2DCF0AAA-3105-4580-B8E6-F183DA9025DA}" type="presParOf" srcId="{54C46D2D-9CDD-4009-A90E-AF6334C3C88D}" destId="{F9F484D5-CD9A-454D-A508-68735A05E9CD}" srcOrd="1" destOrd="0" presId="urn:microsoft.com/office/officeart/2005/8/layout/hList9"/>
    <dgm:cxn modelId="{21449A61-B5C6-49F1-B7BB-DA7D9BE2DC60}" type="presParOf" srcId="{F9F484D5-CD9A-454D-A508-68735A05E9CD}" destId="{E155AF2B-E69A-4CF1-92A9-856025FE5529}" srcOrd="0" destOrd="0" presId="urn:microsoft.com/office/officeart/2005/8/layout/hList9"/>
    <dgm:cxn modelId="{F0CCAC2C-FC96-4ABA-AE0E-772C82CC7BCF}" type="presParOf" srcId="{F9F484D5-CD9A-454D-A508-68735A05E9CD}" destId="{C9CE938F-5DD0-4C1E-ACEF-EE4E4362C334}" srcOrd="1" destOrd="0" presId="urn:microsoft.com/office/officeart/2005/8/layout/hList9"/>
    <dgm:cxn modelId="{62855272-E2FF-4FF7-9161-217F8C310CEA}" type="presParOf" srcId="{C9CE938F-5DD0-4C1E-ACEF-EE4E4362C334}" destId="{5AC85F8C-2006-45E6-A48C-51ED23200070}" srcOrd="0" destOrd="0" presId="urn:microsoft.com/office/officeart/2005/8/layout/hList9"/>
    <dgm:cxn modelId="{3F1C06C9-B738-4351-AE27-EA5ECDA38754}" type="presParOf" srcId="{C9CE938F-5DD0-4C1E-ACEF-EE4E4362C334}" destId="{CDCBBA21-DFBB-4CEC-BD8A-E3FB9AEDC61C}" srcOrd="1" destOrd="0" presId="urn:microsoft.com/office/officeart/2005/8/layout/hList9"/>
    <dgm:cxn modelId="{D103C658-A493-4543-8233-A55FB6B96308}" type="presParOf" srcId="{F9F484D5-CD9A-454D-A508-68735A05E9CD}" destId="{A3A763EF-0732-499F-B2D5-40B79FE70E9D}" srcOrd="2" destOrd="0" presId="urn:microsoft.com/office/officeart/2005/8/layout/hList9"/>
    <dgm:cxn modelId="{403280A1-EC10-421A-A1A2-3C28C394DB02}" type="presParOf" srcId="{A3A763EF-0732-499F-B2D5-40B79FE70E9D}" destId="{C547676E-D3EA-4A01-A80D-2511706021CE}" srcOrd="0" destOrd="0" presId="urn:microsoft.com/office/officeart/2005/8/layout/hList9"/>
    <dgm:cxn modelId="{C597488F-55EB-4D1D-BD51-34AC50971168}" type="presParOf" srcId="{A3A763EF-0732-499F-B2D5-40B79FE70E9D}" destId="{B550F036-5ECE-4063-BE03-18810B54808D}" srcOrd="1" destOrd="0" presId="urn:microsoft.com/office/officeart/2005/8/layout/hList9"/>
    <dgm:cxn modelId="{9269A228-7D08-42DA-8BF9-68F95F3B6E7D}" type="presParOf" srcId="{54C46D2D-9CDD-4009-A90E-AF6334C3C88D}" destId="{434915DD-9678-41C0-B9BA-A5E0AF11B7DF}" srcOrd="2" destOrd="0" presId="urn:microsoft.com/office/officeart/2005/8/layout/hList9"/>
    <dgm:cxn modelId="{DC32CBD4-C81C-4FBC-998F-F7ED54FED325}" type="presParOf" srcId="{54C46D2D-9CDD-4009-A90E-AF6334C3C88D}" destId="{26F8441D-9733-42E3-8CC4-BF584DC64A83}" srcOrd="3" destOrd="0" presId="urn:microsoft.com/office/officeart/2005/8/layout/hList9"/>
    <dgm:cxn modelId="{0948F1C3-2D50-4DB9-99D5-38BAAE112988}" type="presParOf" srcId="{54C46D2D-9CDD-4009-A90E-AF6334C3C88D}" destId="{2CC4FCB8-141D-47F4-A5DA-F9EF03812387}" srcOrd="4" destOrd="0" presId="urn:microsoft.com/office/officeart/2005/8/layout/hList9"/>
    <dgm:cxn modelId="{3FD8B1B5-F741-4938-B327-0F6776524355}" type="presParOf" srcId="{54C46D2D-9CDD-4009-A90E-AF6334C3C88D}" destId="{6B41AA04-B153-4291-853C-7A29B941D2CE}" srcOrd="5" destOrd="0" presId="urn:microsoft.com/office/officeart/2005/8/layout/hList9"/>
    <dgm:cxn modelId="{A6C581C6-4C1E-432E-8FD9-2D530AE4D638}" type="presParOf" srcId="{54C46D2D-9CDD-4009-A90E-AF6334C3C88D}" destId="{D9D4C9B8-1118-4978-A620-BFFEEDFDB129}" srcOrd="6" destOrd="0" presId="urn:microsoft.com/office/officeart/2005/8/layout/hList9"/>
    <dgm:cxn modelId="{8AA33080-6059-4D10-801F-137D98DEC0BA}" type="presParOf" srcId="{D9D4C9B8-1118-4978-A620-BFFEEDFDB129}" destId="{499A9913-1C38-4ECC-BE0D-C683063CA370}" srcOrd="0" destOrd="0" presId="urn:microsoft.com/office/officeart/2005/8/layout/hList9"/>
    <dgm:cxn modelId="{8D40FB12-87B2-4244-8B25-DA842F1CA4AD}" type="presParOf" srcId="{D9D4C9B8-1118-4978-A620-BFFEEDFDB129}" destId="{FF5767CF-6FE5-4C7A-BFBE-791C88BAE791}" srcOrd="1" destOrd="0" presId="urn:microsoft.com/office/officeart/2005/8/layout/hList9"/>
    <dgm:cxn modelId="{E938F8F6-C3B6-4D52-AC0E-299D48BE9C91}" type="presParOf" srcId="{FF5767CF-6FE5-4C7A-BFBE-791C88BAE791}" destId="{601E2AA4-8683-43DF-AFB7-9B85553AC2C5}" srcOrd="0" destOrd="0" presId="urn:microsoft.com/office/officeart/2005/8/layout/hList9"/>
    <dgm:cxn modelId="{4C976B63-4B36-42E2-874B-5F17AA92A5D0}" type="presParOf" srcId="{FF5767CF-6FE5-4C7A-BFBE-791C88BAE791}" destId="{F03CFA55-D195-41DC-BBC2-85E82197AC92}" srcOrd="1" destOrd="0" presId="urn:microsoft.com/office/officeart/2005/8/layout/hList9"/>
    <dgm:cxn modelId="{80993741-D519-4F16-AFB7-219FE49741BA}" type="presParOf" srcId="{D9D4C9B8-1118-4978-A620-BFFEEDFDB129}" destId="{986A8637-1441-4912-B45F-1ADE4BF08EC3}" srcOrd="2" destOrd="0" presId="urn:microsoft.com/office/officeart/2005/8/layout/hList9"/>
    <dgm:cxn modelId="{E5F2C752-F707-4AA2-847A-4C67A9392207}" type="presParOf" srcId="{986A8637-1441-4912-B45F-1ADE4BF08EC3}" destId="{CC8C075B-31CF-4C72-9DD5-2BF97C9F6E23}" srcOrd="0" destOrd="0" presId="urn:microsoft.com/office/officeart/2005/8/layout/hList9"/>
    <dgm:cxn modelId="{A02D137F-FF9D-4083-A2A8-B664904BF071}" type="presParOf" srcId="{986A8637-1441-4912-B45F-1ADE4BF08EC3}" destId="{E305F5B9-0DE4-47F6-892F-B712F613E25E}" srcOrd="1" destOrd="0" presId="urn:microsoft.com/office/officeart/2005/8/layout/hList9"/>
    <dgm:cxn modelId="{F817EFEE-990C-4B65-8B2B-5DFD746C67C2}" type="presParOf" srcId="{54C46D2D-9CDD-4009-A90E-AF6334C3C88D}" destId="{93C0C1E7-18F9-452E-BF76-AA4214FA64C4}" srcOrd="7" destOrd="0" presId="urn:microsoft.com/office/officeart/2005/8/layout/hList9"/>
    <dgm:cxn modelId="{FD9BA508-3AD4-49C8-B8E0-C1A8322CC776}" type="presParOf" srcId="{54C46D2D-9CDD-4009-A90E-AF6334C3C88D}" destId="{27038094-C6BB-4CD4-A218-9D1FF18CD6D9}"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91DFC9-C259-4A87-B429-DA1AC25FF226}" type="doc">
      <dgm:prSet loTypeId="urn:microsoft.com/office/officeart/2005/8/layout/hList9" loCatId="list" qsTypeId="urn:microsoft.com/office/officeart/2005/8/quickstyle/simple1" qsCatId="simple" csTypeId="urn:microsoft.com/office/officeart/2005/8/colors/accent3_1" csCatId="accent3" phldr="1"/>
      <dgm:spPr/>
      <dgm:t>
        <a:bodyPr/>
        <a:lstStyle/>
        <a:p>
          <a:endParaRPr lang="en-US"/>
        </a:p>
      </dgm:t>
    </dgm:pt>
    <dgm:pt modelId="{2BD65B1B-DA9B-4FF6-8112-7577634037CA}">
      <dgm:prSet phldrT="[Text]"/>
      <dgm:spPr/>
      <dgm:t>
        <a:bodyPr/>
        <a:lstStyle/>
        <a:p>
          <a:r>
            <a:rPr lang="en-US" dirty="0"/>
            <a:t>2020 Cell Phone </a:t>
          </a:r>
        </a:p>
      </dgm:t>
    </dgm:pt>
    <dgm:pt modelId="{DE4F583A-EF65-4E12-AE0B-60A131073CB7}" type="parTrans" cxnId="{9E8F5E59-8920-42F0-9AD4-4102CD90892F}">
      <dgm:prSet/>
      <dgm:spPr/>
      <dgm:t>
        <a:bodyPr/>
        <a:lstStyle/>
        <a:p>
          <a:endParaRPr lang="en-US"/>
        </a:p>
      </dgm:t>
    </dgm:pt>
    <dgm:pt modelId="{CF1BF6C5-88A3-433C-BBC5-416F67A78E1E}" type="sibTrans" cxnId="{9E8F5E59-8920-42F0-9AD4-4102CD90892F}">
      <dgm:prSet/>
      <dgm:spPr/>
      <dgm:t>
        <a:bodyPr/>
        <a:lstStyle/>
        <a:p>
          <a:endParaRPr lang="en-US"/>
        </a:p>
      </dgm:t>
    </dgm:pt>
    <dgm:pt modelId="{E868CB55-29C7-4DE5-8652-C1C3715D8C5A}">
      <dgm:prSet phldrT="[Text]"/>
      <dgm:spPr/>
      <dgm:t>
        <a:bodyPr/>
        <a:lstStyle/>
        <a:p>
          <a:r>
            <a:rPr lang="en-US" dirty="0"/>
            <a:t>15,697 letters mailed </a:t>
          </a:r>
        </a:p>
      </dgm:t>
    </dgm:pt>
    <dgm:pt modelId="{191B85DC-286E-441A-B2B4-908B14B99B6F}" type="parTrans" cxnId="{CE711D2D-4BDC-4925-8313-C249B3FF3A95}">
      <dgm:prSet/>
      <dgm:spPr/>
      <dgm:t>
        <a:bodyPr/>
        <a:lstStyle/>
        <a:p>
          <a:endParaRPr lang="en-US"/>
        </a:p>
      </dgm:t>
    </dgm:pt>
    <dgm:pt modelId="{F2D640E0-9DCA-4BFE-B034-73F814871C55}" type="sibTrans" cxnId="{CE711D2D-4BDC-4925-8313-C249B3FF3A95}">
      <dgm:prSet/>
      <dgm:spPr/>
      <dgm:t>
        <a:bodyPr/>
        <a:lstStyle/>
        <a:p>
          <a:endParaRPr lang="en-US"/>
        </a:p>
      </dgm:t>
    </dgm:pt>
    <dgm:pt modelId="{EB869108-CCD4-453E-9818-9393E9204749}">
      <dgm:prSet phldrT="[Text]"/>
      <dgm:spPr/>
      <dgm:t>
        <a:bodyPr/>
        <a:lstStyle/>
        <a:p>
          <a:r>
            <a:rPr lang="en-US" dirty="0"/>
            <a:t>125,030 records (sample)</a:t>
          </a:r>
        </a:p>
      </dgm:t>
    </dgm:pt>
    <dgm:pt modelId="{75FA8612-8E6C-4EA6-A1F4-542F3F73ACBD}" type="parTrans" cxnId="{2FD4C7BE-1605-45D2-B5AA-B45E7771CFDB}">
      <dgm:prSet/>
      <dgm:spPr/>
      <dgm:t>
        <a:bodyPr/>
        <a:lstStyle/>
        <a:p>
          <a:endParaRPr lang="en-US"/>
        </a:p>
      </dgm:t>
    </dgm:pt>
    <dgm:pt modelId="{4E981EAF-52C0-457B-91EA-C018AEB5C779}" type="sibTrans" cxnId="{2FD4C7BE-1605-45D2-B5AA-B45E7771CFDB}">
      <dgm:prSet/>
      <dgm:spPr/>
      <dgm:t>
        <a:bodyPr/>
        <a:lstStyle/>
        <a:p>
          <a:endParaRPr lang="en-US"/>
        </a:p>
      </dgm:t>
    </dgm:pt>
    <dgm:pt modelId="{FE386E08-5645-4772-A57D-016F76ACAD0E}">
      <dgm:prSet phldrT="[Text]"/>
      <dgm:spPr/>
      <dgm:t>
        <a:bodyPr/>
        <a:lstStyle/>
        <a:p>
          <a:r>
            <a:rPr lang="en-US" dirty="0"/>
            <a:t>2021 Cell Phone</a:t>
          </a:r>
        </a:p>
      </dgm:t>
    </dgm:pt>
    <dgm:pt modelId="{75612FB6-35C8-4B02-AFDC-9DAFADD8BF60}" type="parTrans" cxnId="{35E95F82-F6D4-4BC9-BB97-2ECF06BFEB69}">
      <dgm:prSet/>
      <dgm:spPr/>
      <dgm:t>
        <a:bodyPr/>
        <a:lstStyle/>
        <a:p>
          <a:endParaRPr lang="en-US"/>
        </a:p>
      </dgm:t>
    </dgm:pt>
    <dgm:pt modelId="{EAF1CBD7-2343-4C73-B654-C790AF2BC203}" type="sibTrans" cxnId="{35E95F82-F6D4-4BC9-BB97-2ECF06BFEB69}">
      <dgm:prSet/>
      <dgm:spPr/>
      <dgm:t>
        <a:bodyPr/>
        <a:lstStyle/>
        <a:p>
          <a:endParaRPr lang="en-US"/>
        </a:p>
      </dgm:t>
    </dgm:pt>
    <dgm:pt modelId="{6DAF3247-D4A8-45D6-A9CD-DFFEB369912C}">
      <dgm:prSet phldrT="[Text]"/>
      <dgm:spPr/>
      <dgm:t>
        <a:bodyPr/>
        <a:lstStyle/>
        <a:p>
          <a:r>
            <a:rPr lang="en-US" dirty="0"/>
            <a:t>69,789 letters mailed</a:t>
          </a:r>
        </a:p>
      </dgm:t>
    </dgm:pt>
    <dgm:pt modelId="{CBB7C4D5-4978-425F-8CF9-B3A7A53E9F2D}" type="parTrans" cxnId="{D4EC7E16-FE8A-4745-A828-F663C38A0E3A}">
      <dgm:prSet/>
      <dgm:spPr/>
      <dgm:t>
        <a:bodyPr/>
        <a:lstStyle/>
        <a:p>
          <a:endParaRPr lang="en-US"/>
        </a:p>
      </dgm:t>
    </dgm:pt>
    <dgm:pt modelId="{694DCDFF-2397-4084-87E6-78C9F35D1092}" type="sibTrans" cxnId="{D4EC7E16-FE8A-4745-A828-F663C38A0E3A}">
      <dgm:prSet/>
      <dgm:spPr/>
      <dgm:t>
        <a:bodyPr/>
        <a:lstStyle/>
        <a:p>
          <a:endParaRPr lang="en-US"/>
        </a:p>
      </dgm:t>
    </dgm:pt>
    <dgm:pt modelId="{DE78A80B-EF30-458B-A628-FDEAC0882AE8}">
      <dgm:prSet phldrT="[Text]"/>
      <dgm:spPr/>
      <dgm:t>
        <a:bodyPr/>
        <a:lstStyle/>
        <a:p>
          <a:r>
            <a:rPr lang="en-US" dirty="0"/>
            <a:t>155,250 records (sample)</a:t>
          </a:r>
        </a:p>
      </dgm:t>
    </dgm:pt>
    <dgm:pt modelId="{ACCF944A-8974-40D1-BED5-523DD0FCC959}" type="parTrans" cxnId="{8C4C48EA-CB36-4273-A04F-31B0ABE44253}">
      <dgm:prSet/>
      <dgm:spPr/>
      <dgm:t>
        <a:bodyPr/>
        <a:lstStyle/>
        <a:p>
          <a:endParaRPr lang="en-US"/>
        </a:p>
      </dgm:t>
    </dgm:pt>
    <dgm:pt modelId="{ADA92BC6-4200-469C-9030-6DDED9241FD9}" type="sibTrans" cxnId="{8C4C48EA-CB36-4273-A04F-31B0ABE44253}">
      <dgm:prSet/>
      <dgm:spPr/>
      <dgm:t>
        <a:bodyPr/>
        <a:lstStyle/>
        <a:p>
          <a:endParaRPr lang="en-US"/>
        </a:p>
      </dgm:t>
    </dgm:pt>
    <dgm:pt modelId="{54C46D2D-9CDD-4009-A90E-AF6334C3C88D}" type="pres">
      <dgm:prSet presAssocID="{7291DFC9-C259-4A87-B429-DA1AC25FF226}" presName="list" presStyleCnt="0">
        <dgm:presLayoutVars>
          <dgm:dir/>
          <dgm:animLvl val="lvl"/>
        </dgm:presLayoutVars>
      </dgm:prSet>
      <dgm:spPr/>
    </dgm:pt>
    <dgm:pt modelId="{6EB702D0-E9F2-45DB-B520-3A71AAD99568}" type="pres">
      <dgm:prSet presAssocID="{2BD65B1B-DA9B-4FF6-8112-7577634037CA}" presName="posSpace" presStyleCnt="0"/>
      <dgm:spPr/>
    </dgm:pt>
    <dgm:pt modelId="{F9F484D5-CD9A-454D-A508-68735A05E9CD}" type="pres">
      <dgm:prSet presAssocID="{2BD65B1B-DA9B-4FF6-8112-7577634037CA}" presName="vertFlow" presStyleCnt="0"/>
      <dgm:spPr/>
    </dgm:pt>
    <dgm:pt modelId="{E155AF2B-E69A-4CF1-92A9-856025FE5529}" type="pres">
      <dgm:prSet presAssocID="{2BD65B1B-DA9B-4FF6-8112-7577634037CA}" presName="topSpace" presStyleCnt="0"/>
      <dgm:spPr/>
    </dgm:pt>
    <dgm:pt modelId="{C9CE938F-5DD0-4C1E-ACEF-EE4E4362C334}" type="pres">
      <dgm:prSet presAssocID="{2BD65B1B-DA9B-4FF6-8112-7577634037CA}" presName="firstComp" presStyleCnt="0"/>
      <dgm:spPr/>
    </dgm:pt>
    <dgm:pt modelId="{5AC85F8C-2006-45E6-A48C-51ED23200070}" type="pres">
      <dgm:prSet presAssocID="{2BD65B1B-DA9B-4FF6-8112-7577634037CA}" presName="firstChild" presStyleLbl="bgAccFollowNode1" presStyleIdx="0" presStyleCnt="4"/>
      <dgm:spPr/>
    </dgm:pt>
    <dgm:pt modelId="{CDCBBA21-DFBB-4CEC-BD8A-E3FB9AEDC61C}" type="pres">
      <dgm:prSet presAssocID="{2BD65B1B-DA9B-4FF6-8112-7577634037CA}" presName="firstChildTx" presStyleLbl="bgAccFollowNode1" presStyleIdx="0" presStyleCnt="4">
        <dgm:presLayoutVars>
          <dgm:bulletEnabled val="1"/>
        </dgm:presLayoutVars>
      </dgm:prSet>
      <dgm:spPr/>
    </dgm:pt>
    <dgm:pt modelId="{A3A763EF-0732-499F-B2D5-40B79FE70E9D}" type="pres">
      <dgm:prSet presAssocID="{EB869108-CCD4-453E-9818-9393E9204749}" presName="comp" presStyleCnt="0"/>
      <dgm:spPr/>
    </dgm:pt>
    <dgm:pt modelId="{C547676E-D3EA-4A01-A80D-2511706021CE}" type="pres">
      <dgm:prSet presAssocID="{EB869108-CCD4-453E-9818-9393E9204749}" presName="child" presStyleLbl="bgAccFollowNode1" presStyleIdx="1" presStyleCnt="4"/>
      <dgm:spPr/>
    </dgm:pt>
    <dgm:pt modelId="{B550F036-5ECE-4063-BE03-18810B54808D}" type="pres">
      <dgm:prSet presAssocID="{EB869108-CCD4-453E-9818-9393E9204749}" presName="childTx" presStyleLbl="bgAccFollowNode1" presStyleIdx="1" presStyleCnt="4">
        <dgm:presLayoutVars>
          <dgm:bulletEnabled val="1"/>
        </dgm:presLayoutVars>
      </dgm:prSet>
      <dgm:spPr/>
    </dgm:pt>
    <dgm:pt modelId="{434915DD-9678-41C0-B9BA-A5E0AF11B7DF}" type="pres">
      <dgm:prSet presAssocID="{2BD65B1B-DA9B-4FF6-8112-7577634037CA}" presName="negSpace" presStyleCnt="0"/>
      <dgm:spPr/>
    </dgm:pt>
    <dgm:pt modelId="{26F8441D-9733-42E3-8CC4-BF584DC64A83}" type="pres">
      <dgm:prSet presAssocID="{2BD65B1B-DA9B-4FF6-8112-7577634037CA}" presName="circle" presStyleLbl="node1" presStyleIdx="0" presStyleCnt="2"/>
      <dgm:spPr/>
    </dgm:pt>
    <dgm:pt modelId="{2CC4FCB8-141D-47F4-A5DA-F9EF03812387}" type="pres">
      <dgm:prSet presAssocID="{CF1BF6C5-88A3-433C-BBC5-416F67A78E1E}" presName="transSpace" presStyleCnt="0"/>
      <dgm:spPr/>
    </dgm:pt>
    <dgm:pt modelId="{6B41AA04-B153-4291-853C-7A29B941D2CE}" type="pres">
      <dgm:prSet presAssocID="{FE386E08-5645-4772-A57D-016F76ACAD0E}" presName="posSpace" presStyleCnt="0"/>
      <dgm:spPr/>
    </dgm:pt>
    <dgm:pt modelId="{D9D4C9B8-1118-4978-A620-BFFEEDFDB129}" type="pres">
      <dgm:prSet presAssocID="{FE386E08-5645-4772-A57D-016F76ACAD0E}" presName="vertFlow" presStyleCnt="0"/>
      <dgm:spPr/>
    </dgm:pt>
    <dgm:pt modelId="{499A9913-1C38-4ECC-BE0D-C683063CA370}" type="pres">
      <dgm:prSet presAssocID="{FE386E08-5645-4772-A57D-016F76ACAD0E}" presName="topSpace" presStyleCnt="0"/>
      <dgm:spPr/>
    </dgm:pt>
    <dgm:pt modelId="{FF5767CF-6FE5-4C7A-BFBE-791C88BAE791}" type="pres">
      <dgm:prSet presAssocID="{FE386E08-5645-4772-A57D-016F76ACAD0E}" presName="firstComp" presStyleCnt="0"/>
      <dgm:spPr/>
    </dgm:pt>
    <dgm:pt modelId="{601E2AA4-8683-43DF-AFB7-9B85553AC2C5}" type="pres">
      <dgm:prSet presAssocID="{FE386E08-5645-4772-A57D-016F76ACAD0E}" presName="firstChild" presStyleLbl="bgAccFollowNode1" presStyleIdx="2" presStyleCnt="4"/>
      <dgm:spPr/>
    </dgm:pt>
    <dgm:pt modelId="{F03CFA55-D195-41DC-BBC2-85E82197AC92}" type="pres">
      <dgm:prSet presAssocID="{FE386E08-5645-4772-A57D-016F76ACAD0E}" presName="firstChildTx" presStyleLbl="bgAccFollowNode1" presStyleIdx="2" presStyleCnt="4">
        <dgm:presLayoutVars>
          <dgm:bulletEnabled val="1"/>
        </dgm:presLayoutVars>
      </dgm:prSet>
      <dgm:spPr/>
    </dgm:pt>
    <dgm:pt modelId="{986A8637-1441-4912-B45F-1ADE4BF08EC3}" type="pres">
      <dgm:prSet presAssocID="{DE78A80B-EF30-458B-A628-FDEAC0882AE8}" presName="comp" presStyleCnt="0"/>
      <dgm:spPr/>
    </dgm:pt>
    <dgm:pt modelId="{CC8C075B-31CF-4C72-9DD5-2BF97C9F6E23}" type="pres">
      <dgm:prSet presAssocID="{DE78A80B-EF30-458B-A628-FDEAC0882AE8}" presName="child" presStyleLbl="bgAccFollowNode1" presStyleIdx="3" presStyleCnt="4"/>
      <dgm:spPr/>
    </dgm:pt>
    <dgm:pt modelId="{E305F5B9-0DE4-47F6-892F-B712F613E25E}" type="pres">
      <dgm:prSet presAssocID="{DE78A80B-EF30-458B-A628-FDEAC0882AE8}" presName="childTx" presStyleLbl="bgAccFollowNode1" presStyleIdx="3" presStyleCnt="4">
        <dgm:presLayoutVars>
          <dgm:bulletEnabled val="1"/>
        </dgm:presLayoutVars>
      </dgm:prSet>
      <dgm:spPr/>
    </dgm:pt>
    <dgm:pt modelId="{93C0C1E7-18F9-452E-BF76-AA4214FA64C4}" type="pres">
      <dgm:prSet presAssocID="{FE386E08-5645-4772-A57D-016F76ACAD0E}" presName="negSpace" presStyleCnt="0"/>
      <dgm:spPr/>
    </dgm:pt>
    <dgm:pt modelId="{27038094-C6BB-4CD4-A218-9D1FF18CD6D9}" type="pres">
      <dgm:prSet presAssocID="{FE386E08-5645-4772-A57D-016F76ACAD0E}" presName="circle" presStyleLbl="node1" presStyleIdx="1" presStyleCnt="2"/>
      <dgm:spPr/>
    </dgm:pt>
  </dgm:ptLst>
  <dgm:cxnLst>
    <dgm:cxn modelId="{1C5C050D-F80B-4F04-B4AD-FF7BD8B1A448}" type="presOf" srcId="{DE78A80B-EF30-458B-A628-FDEAC0882AE8}" destId="{CC8C075B-31CF-4C72-9DD5-2BF97C9F6E23}" srcOrd="0" destOrd="0" presId="urn:microsoft.com/office/officeart/2005/8/layout/hList9"/>
    <dgm:cxn modelId="{D4EC7E16-FE8A-4745-A828-F663C38A0E3A}" srcId="{FE386E08-5645-4772-A57D-016F76ACAD0E}" destId="{6DAF3247-D4A8-45D6-A9CD-DFFEB369912C}" srcOrd="0" destOrd="0" parTransId="{CBB7C4D5-4978-425F-8CF9-B3A7A53E9F2D}" sibTransId="{694DCDFF-2397-4084-87E6-78C9F35D1092}"/>
    <dgm:cxn modelId="{6B540018-0C1F-4DAF-846F-AAE9EA58FC36}" type="presOf" srcId="{E868CB55-29C7-4DE5-8652-C1C3715D8C5A}" destId="{CDCBBA21-DFBB-4CEC-BD8A-E3FB9AEDC61C}" srcOrd="1" destOrd="0" presId="urn:microsoft.com/office/officeart/2005/8/layout/hList9"/>
    <dgm:cxn modelId="{CE711D2D-4BDC-4925-8313-C249B3FF3A95}" srcId="{2BD65B1B-DA9B-4FF6-8112-7577634037CA}" destId="{E868CB55-29C7-4DE5-8652-C1C3715D8C5A}" srcOrd="0" destOrd="0" parTransId="{191B85DC-286E-441A-B2B4-908B14B99B6F}" sibTransId="{F2D640E0-9DCA-4BFE-B034-73F814871C55}"/>
    <dgm:cxn modelId="{E3228549-2E14-4FCF-91D0-5A8A85FCD72D}" type="presOf" srcId="{EB869108-CCD4-453E-9818-9393E9204749}" destId="{B550F036-5ECE-4063-BE03-18810B54808D}" srcOrd="1" destOrd="0" presId="urn:microsoft.com/office/officeart/2005/8/layout/hList9"/>
    <dgm:cxn modelId="{9E8F5E59-8920-42F0-9AD4-4102CD90892F}" srcId="{7291DFC9-C259-4A87-B429-DA1AC25FF226}" destId="{2BD65B1B-DA9B-4FF6-8112-7577634037CA}" srcOrd="0" destOrd="0" parTransId="{DE4F583A-EF65-4E12-AE0B-60A131073CB7}" sibTransId="{CF1BF6C5-88A3-433C-BBC5-416F67A78E1E}"/>
    <dgm:cxn modelId="{35E95F82-F6D4-4BC9-BB97-2ECF06BFEB69}" srcId="{7291DFC9-C259-4A87-B429-DA1AC25FF226}" destId="{FE386E08-5645-4772-A57D-016F76ACAD0E}" srcOrd="1" destOrd="0" parTransId="{75612FB6-35C8-4B02-AFDC-9DAFADD8BF60}" sibTransId="{EAF1CBD7-2343-4C73-B654-C790AF2BC203}"/>
    <dgm:cxn modelId="{4784E392-16DE-4EF5-903D-49B12B283332}" type="presOf" srcId="{6DAF3247-D4A8-45D6-A9CD-DFFEB369912C}" destId="{601E2AA4-8683-43DF-AFB7-9B85553AC2C5}" srcOrd="0" destOrd="0" presId="urn:microsoft.com/office/officeart/2005/8/layout/hList9"/>
    <dgm:cxn modelId="{3C59B796-71F4-4290-AE89-E24B7A7F5C21}" type="presOf" srcId="{2BD65B1B-DA9B-4FF6-8112-7577634037CA}" destId="{26F8441D-9733-42E3-8CC4-BF584DC64A83}" srcOrd="0" destOrd="0" presId="urn:microsoft.com/office/officeart/2005/8/layout/hList9"/>
    <dgm:cxn modelId="{FCB59E9F-54DE-4E0B-8B91-3F1C5F16D808}" type="presOf" srcId="{FE386E08-5645-4772-A57D-016F76ACAD0E}" destId="{27038094-C6BB-4CD4-A218-9D1FF18CD6D9}" srcOrd="0" destOrd="0" presId="urn:microsoft.com/office/officeart/2005/8/layout/hList9"/>
    <dgm:cxn modelId="{DE556FA1-23C0-4D82-879C-ECE8A153C931}" type="presOf" srcId="{7291DFC9-C259-4A87-B429-DA1AC25FF226}" destId="{54C46D2D-9CDD-4009-A90E-AF6334C3C88D}" srcOrd="0" destOrd="0" presId="urn:microsoft.com/office/officeart/2005/8/layout/hList9"/>
    <dgm:cxn modelId="{2FD4C7BE-1605-45D2-B5AA-B45E7771CFDB}" srcId="{2BD65B1B-DA9B-4FF6-8112-7577634037CA}" destId="{EB869108-CCD4-453E-9818-9393E9204749}" srcOrd="1" destOrd="0" parTransId="{75FA8612-8E6C-4EA6-A1F4-542F3F73ACBD}" sibTransId="{4E981EAF-52C0-457B-91EA-C018AEB5C779}"/>
    <dgm:cxn modelId="{A8442DC4-5905-4E89-B075-2823703EA05F}" type="presOf" srcId="{6DAF3247-D4A8-45D6-A9CD-DFFEB369912C}" destId="{F03CFA55-D195-41DC-BBC2-85E82197AC92}" srcOrd="1" destOrd="0" presId="urn:microsoft.com/office/officeart/2005/8/layout/hList9"/>
    <dgm:cxn modelId="{33028CD2-2ECA-4FA2-89C3-B4958B652917}" type="presOf" srcId="{DE78A80B-EF30-458B-A628-FDEAC0882AE8}" destId="{E305F5B9-0DE4-47F6-892F-B712F613E25E}" srcOrd="1" destOrd="0" presId="urn:microsoft.com/office/officeart/2005/8/layout/hList9"/>
    <dgm:cxn modelId="{8C4C48EA-CB36-4273-A04F-31B0ABE44253}" srcId="{FE386E08-5645-4772-A57D-016F76ACAD0E}" destId="{DE78A80B-EF30-458B-A628-FDEAC0882AE8}" srcOrd="1" destOrd="0" parTransId="{ACCF944A-8974-40D1-BED5-523DD0FCC959}" sibTransId="{ADA92BC6-4200-469C-9030-6DDED9241FD9}"/>
    <dgm:cxn modelId="{4B9C49FD-2CB4-454E-9A4F-49D2D3DF469B}" type="presOf" srcId="{EB869108-CCD4-453E-9818-9393E9204749}" destId="{C547676E-D3EA-4A01-A80D-2511706021CE}" srcOrd="0" destOrd="0" presId="urn:microsoft.com/office/officeart/2005/8/layout/hList9"/>
    <dgm:cxn modelId="{E96E7FFD-DF9D-4A37-8396-0F0A963AC413}" type="presOf" srcId="{E868CB55-29C7-4DE5-8652-C1C3715D8C5A}" destId="{5AC85F8C-2006-45E6-A48C-51ED23200070}" srcOrd="0" destOrd="0" presId="urn:microsoft.com/office/officeart/2005/8/layout/hList9"/>
    <dgm:cxn modelId="{6ED1A9F3-DFE7-4FE5-B0ED-82390EABEC1F}" type="presParOf" srcId="{54C46D2D-9CDD-4009-A90E-AF6334C3C88D}" destId="{6EB702D0-E9F2-45DB-B520-3A71AAD99568}" srcOrd="0" destOrd="0" presId="urn:microsoft.com/office/officeart/2005/8/layout/hList9"/>
    <dgm:cxn modelId="{2DCF0AAA-3105-4580-B8E6-F183DA9025DA}" type="presParOf" srcId="{54C46D2D-9CDD-4009-A90E-AF6334C3C88D}" destId="{F9F484D5-CD9A-454D-A508-68735A05E9CD}" srcOrd="1" destOrd="0" presId="urn:microsoft.com/office/officeart/2005/8/layout/hList9"/>
    <dgm:cxn modelId="{21449A61-B5C6-49F1-B7BB-DA7D9BE2DC60}" type="presParOf" srcId="{F9F484D5-CD9A-454D-A508-68735A05E9CD}" destId="{E155AF2B-E69A-4CF1-92A9-856025FE5529}" srcOrd="0" destOrd="0" presId="urn:microsoft.com/office/officeart/2005/8/layout/hList9"/>
    <dgm:cxn modelId="{F0CCAC2C-FC96-4ABA-AE0E-772C82CC7BCF}" type="presParOf" srcId="{F9F484D5-CD9A-454D-A508-68735A05E9CD}" destId="{C9CE938F-5DD0-4C1E-ACEF-EE4E4362C334}" srcOrd="1" destOrd="0" presId="urn:microsoft.com/office/officeart/2005/8/layout/hList9"/>
    <dgm:cxn modelId="{62855272-E2FF-4FF7-9161-217F8C310CEA}" type="presParOf" srcId="{C9CE938F-5DD0-4C1E-ACEF-EE4E4362C334}" destId="{5AC85F8C-2006-45E6-A48C-51ED23200070}" srcOrd="0" destOrd="0" presId="urn:microsoft.com/office/officeart/2005/8/layout/hList9"/>
    <dgm:cxn modelId="{3F1C06C9-B738-4351-AE27-EA5ECDA38754}" type="presParOf" srcId="{C9CE938F-5DD0-4C1E-ACEF-EE4E4362C334}" destId="{CDCBBA21-DFBB-4CEC-BD8A-E3FB9AEDC61C}" srcOrd="1" destOrd="0" presId="urn:microsoft.com/office/officeart/2005/8/layout/hList9"/>
    <dgm:cxn modelId="{D103C658-A493-4543-8233-A55FB6B96308}" type="presParOf" srcId="{F9F484D5-CD9A-454D-A508-68735A05E9CD}" destId="{A3A763EF-0732-499F-B2D5-40B79FE70E9D}" srcOrd="2" destOrd="0" presId="urn:microsoft.com/office/officeart/2005/8/layout/hList9"/>
    <dgm:cxn modelId="{403280A1-EC10-421A-A1A2-3C28C394DB02}" type="presParOf" srcId="{A3A763EF-0732-499F-B2D5-40B79FE70E9D}" destId="{C547676E-D3EA-4A01-A80D-2511706021CE}" srcOrd="0" destOrd="0" presId="urn:microsoft.com/office/officeart/2005/8/layout/hList9"/>
    <dgm:cxn modelId="{C597488F-55EB-4D1D-BD51-34AC50971168}" type="presParOf" srcId="{A3A763EF-0732-499F-B2D5-40B79FE70E9D}" destId="{B550F036-5ECE-4063-BE03-18810B54808D}" srcOrd="1" destOrd="0" presId="urn:microsoft.com/office/officeart/2005/8/layout/hList9"/>
    <dgm:cxn modelId="{9269A228-7D08-42DA-8BF9-68F95F3B6E7D}" type="presParOf" srcId="{54C46D2D-9CDD-4009-A90E-AF6334C3C88D}" destId="{434915DD-9678-41C0-B9BA-A5E0AF11B7DF}" srcOrd="2" destOrd="0" presId="urn:microsoft.com/office/officeart/2005/8/layout/hList9"/>
    <dgm:cxn modelId="{DC32CBD4-C81C-4FBC-998F-F7ED54FED325}" type="presParOf" srcId="{54C46D2D-9CDD-4009-A90E-AF6334C3C88D}" destId="{26F8441D-9733-42E3-8CC4-BF584DC64A83}" srcOrd="3" destOrd="0" presId="urn:microsoft.com/office/officeart/2005/8/layout/hList9"/>
    <dgm:cxn modelId="{0948F1C3-2D50-4DB9-99D5-38BAAE112988}" type="presParOf" srcId="{54C46D2D-9CDD-4009-A90E-AF6334C3C88D}" destId="{2CC4FCB8-141D-47F4-A5DA-F9EF03812387}" srcOrd="4" destOrd="0" presId="urn:microsoft.com/office/officeart/2005/8/layout/hList9"/>
    <dgm:cxn modelId="{3FD8B1B5-F741-4938-B327-0F6776524355}" type="presParOf" srcId="{54C46D2D-9CDD-4009-A90E-AF6334C3C88D}" destId="{6B41AA04-B153-4291-853C-7A29B941D2CE}" srcOrd="5" destOrd="0" presId="urn:microsoft.com/office/officeart/2005/8/layout/hList9"/>
    <dgm:cxn modelId="{A6C581C6-4C1E-432E-8FD9-2D530AE4D638}" type="presParOf" srcId="{54C46D2D-9CDD-4009-A90E-AF6334C3C88D}" destId="{D9D4C9B8-1118-4978-A620-BFFEEDFDB129}" srcOrd="6" destOrd="0" presId="urn:microsoft.com/office/officeart/2005/8/layout/hList9"/>
    <dgm:cxn modelId="{8AA33080-6059-4D10-801F-137D98DEC0BA}" type="presParOf" srcId="{D9D4C9B8-1118-4978-A620-BFFEEDFDB129}" destId="{499A9913-1C38-4ECC-BE0D-C683063CA370}" srcOrd="0" destOrd="0" presId="urn:microsoft.com/office/officeart/2005/8/layout/hList9"/>
    <dgm:cxn modelId="{8D40FB12-87B2-4244-8B25-DA842F1CA4AD}" type="presParOf" srcId="{D9D4C9B8-1118-4978-A620-BFFEEDFDB129}" destId="{FF5767CF-6FE5-4C7A-BFBE-791C88BAE791}" srcOrd="1" destOrd="0" presId="urn:microsoft.com/office/officeart/2005/8/layout/hList9"/>
    <dgm:cxn modelId="{E938F8F6-C3B6-4D52-AC0E-299D48BE9C91}" type="presParOf" srcId="{FF5767CF-6FE5-4C7A-BFBE-791C88BAE791}" destId="{601E2AA4-8683-43DF-AFB7-9B85553AC2C5}" srcOrd="0" destOrd="0" presId="urn:microsoft.com/office/officeart/2005/8/layout/hList9"/>
    <dgm:cxn modelId="{4C976B63-4B36-42E2-874B-5F17AA92A5D0}" type="presParOf" srcId="{FF5767CF-6FE5-4C7A-BFBE-791C88BAE791}" destId="{F03CFA55-D195-41DC-BBC2-85E82197AC92}" srcOrd="1" destOrd="0" presId="urn:microsoft.com/office/officeart/2005/8/layout/hList9"/>
    <dgm:cxn modelId="{80993741-D519-4F16-AFB7-219FE49741BA}" type="presParOf" srcId="{D9D4C9B8-1118-4978-A620-BFFEEDFDB129}" destId="{986A8637-1441-4912-B45F-1ADE4BF08EC3}" srcOrd="2" destOrd="0" presId="urn:microsoft.com/office/officeart/2005/8/layout/hList9"/>
    <dgm:cxn modelId="{E5F2C752-F707-4AA2-847A-4C67A9392207}" type="presParOf" srcId="{986A8637-1441-4912-B45F-1ADE4BF08EC3}" destId="{CC8C075B-31CF-4C72-9DD5-2BF97C9F6E23}" srcOrd="0" destOrd="0" presId="urn:microsoft.com/office/officeart/2005/8/layout/hList9"/>
    <dgm:cxn modelId="{A02D137F-FF9D-4083-A2A8-B664904BF071}" type="presParOf" srcId="{986A8637-1441-4912-B45F-1ADE4BF08EC3}" destId="{E305F5B9-0DE4-47F6-892F-B712F613E25E}" srcOrd="1" destOrd="0" presId="urn:microsoft.com/office/officeart/2005/8/layout/hList9"/>
    <dgm:cxn modelId="{F817EFEE-990C-4B65-8B2B-5DFD746C67C2}" type="presParOf" srcId="{54C46D2D-9CDD-4009-A90E-AF6334C3C88D}" destId="{93C0C1E7-18F9-452E-BF76-AA4214FA64C4}" srcOrd="7" destOrd="0" presId="urn:microsoft.com/office/officeart/2005/8/layout/hList9"/>
    <dgm:cxn modelId="{FD9BA508-3AD4-49C8-B8E0-C1A8322CC776}" type="presParOf" srcId="{54C46D2D-9CDD-4009-A90E-AF6334C3C88D}" destId="{27038094-C6BB-4CD4-A218-9D1FF18CD6D9}"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85F8C-2006-45E6-A48C-51ED23200070}">
      <dsp:nvSpPr>
        <dsp:cNvPr id="0" name=""/>
        <dsp:cNvSpPr/>
      </dsp:nvSpPr>
      <dsp:spPr>
        <a:xfrm>
          <a:off x="1483809" y="1354713"/>
          <a:ext cx="2778885" cy="1853516"/>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20472" rIns="220472" bIns="220472" numCol="1" spcCol="1270" anchor="ctr" anchorCtr="0">
          <a:noAutofit/>
        </a:bodyPr>
        <a:lstStyle/>
        <a:p>
          <a:pPr marL="0" lvl="0" indent="0" algn="l" defTabSz="1377950">
            <a:lnSpc>
              <a:spcPct val="90000"/>
            </a:lnSpc>
            <a:spcBef>
              <a:spcPct val="0"/>
            </a:spcBef>
            <a:spcAft>
              <a:spcPct val="35000"/>
            </a:spcAft>
            <a:buNone/>
          </a:pPr>
          <a:r>
            <a:rPr lang="en-US" sz="3100" kern="1200" dirty="0"/>
            <a:t>35,840 letters mailed </a:t>
          </a:r>
        </a:p>
      </dsp:txBody>
      <dsp:txXfrm>
        <a:off x="1928431" y="1354713"/>
        <a:ext cx="2334263" cy="1853516"/>
      </dsp:txXfrm>
    </dsp:sp>
    <dsp:sp modelId="{C547676E-D3EA-4A01-A80D-2511706021CE}">
      <dsp:nvSpPr>
        <dsp:cNvPr id="0" name=""/>
        <dsp:cNvSpPr/>
      </dsp:nvSpPr>
      <dsp:spPr>
        <a:xfrm>
          <a:off x="1483809" y="3208229"/>
          <a:ext cx="2778885" cy="1853516"/>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20472" rIns="220472" bIns="220472" numCol="1" spcCol="1270" anchor="ctr" anchorCtr="0">
          <a:noAutofit/>
        </a:bodyPr>
        <a:lstStyle/>
        <a:p>
          <a:pPr marL="0" lvl="0" indent="0" algn="l" defTabSz="1377950">
            <a:lnSpc>
              <a:spcPct val="90000"/>
            </a:lnSpc>
            <a:spcBef>
              <a:spcPct val="0"/>
            </a:spcBef>
            <a:spcAft>
              <a:spcPct val="35000"/>
            </a:spcAft>
            <a:buNone/>
          </a:pPr>
          <a:r>
            <a:rPr lang="en-US" sz="3100" kern="1200" dirty="0"/>
            <a:t>234,959 records (sample)</a:t>
          </a:r>
        </a:p>
      </dsp:txBody>
      <dsp:txXfrm>
        <a:off x="1928431" y="3208229"/>
        <a:ext cx="2334263" cy="1853516"/>
      </dsp:txXfrm>
    </dsp:sp>
    <dsp:sp modelId="{26F8441D-9733-42E3-8CC4-BF584DC64A83}">
      <dsp:nvSpPr>
        <dsp:cNvPr id="0" name=""/>
        <dsp:cNvSpPr/>
      </dsp:nvSpPr>
      <dsp:spPr>
        <a:xfrm>
          <a:off x="1737" y="613677"/>
          <a:ext cx="1852590" cy="1852590"/>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2020 Cell Phone </a:t>
          </a:r>
        </a:p>
      </dsp:txBody>
      <dsp:txXfrm>
        <a:off x="273043" y="884983"/>
        <a:ext cx="1309978" cy="1309978"/>
      </dsp:txXfrm>
    </dsp:sp>
    <dsp:sp modelId="{601E2AA4-8683-43DF-AFB7-9B85553AC2C5}">
      <dsp:nvSpPr>
        <dsp:cNvPr id="0" name=""/>
        <dsp:cNvSpPr/>
      </dsp:nvSpPr>
      <dsp:spPr>
        <a:xfrm>
          <a:off x="6115284" y="1354713"/>
          <a:ext cx="2778885" cy="1853516"/>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20472" rIns="220472" bIns="220472" numCol="1" spcCol="1270" anchor="ctr" anchorCtr="0">
          <a:noAutofit/>
        </a:bodyPr>
        <a:lstStyle/>
        <a:p>
          <a:pPr marL="0" lvl="0" indent="0" algn="l" defTabSz="1377950">
            <a:lnSpc>
              <a:spcPct val="90000"/>
            </a:lnSpc>
            <a:spcBef>
              <a:spcPct val="0"/>
            </a:spcBef>
            <a:spcAft>
              <a:spcPct val="35000"/>
            </a:spcAft>
            <a:buNone/>
          </a:pPr>
          <a:r>
            <a:rPr lang="en-US" sz="3100" kern="1200" dirty="0"/>
            <a:t>50,911 letters mailed</a:t>
          </a:r>
        </a:p>
      </dsp:txBody>
      <dsp:txXfrm>
        <a:off x="6559906" y="1354713"/>
        <a:ext cx="2334263" cy="1853516"/>
      </dsp:txXfrm>
    </dsp:sp>
    <dsp:sp modelId="{CC8C075B-31CF-4C72-9DD5-2BF97C9F6E23}">
      <dsp:nvSpPr>
        <dsp:cNvPr id="0" name=""/>
        <dsp:cNvSpPr/>
      </dsp:nvSpPr>
      <dsp:spPr>
        <a:xfrm>
          <a:off x="6115284" y="3208229"/>
          <a:ext cx="2778885" cy="1853516"/>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20472" rIns="220472" bIns="220472" numCol="1" spcCol="1270" anchor="ctr" anchorCtr="0">
          <a:noAutofit/>
        </a:bodyPr>
        <a:lstStyle/>
        <a:p>
          <a:pPr marL="0" lvl="0" indent="0" algn="l" defTabSz="1377950">
            <a:lnSpc>
              <a:spcPct val="90000"/>
            </a:lnSpc>
            <a:spcBef>
              <a:spcPct val="0"/>
            </a:spcBef>
            <a:spcAft>
              <a:spcPct val="35000"/>
            </a:spcAft>
            <a:buNone/>
          </a:pPr>
          <a:r>
            <a:rPr lang="en-US" sz="3100" kern="1200" dirty="0"/>
            <a:t>115,980 records (sample)</a:t>
          </a:r>
        </a:p>
      </dsp:txBody>
      <dsp:txXfrm>
        <a:off x="6559906" y="3208229"/>
        <a:ext cx="2334263" cy="1853516"/>
      </dsp:txXfrm>
    </dsp:sp>
    <dsp:sp modelId="{27038094-C6BB-4CD4-A218-9D1FF18CD6D9}">
      <dsp:nvSpPr>
        <dsp:cNvPr id="0" name=""/>
        <dsp:cNvSpPr/>
      </dsp:nvSpPr>
      <dsp:spPr>
        <a:xfrm>
          <a:off x="4633212" y="613677"/>
          <a:ext cx="1852590" cy="1852590"/>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2021 Cell Phone</a:t>
          </a:r>
        </a:p>
      </dsp:txBody>
      <dsp:txXfrm>
        <a:off x="4904518" y="884983"/>
        <a:ext cx="1309978" cy="1309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85F8C-2006-45E6-A48C-51ED23200070}">
      <dsp:nvSpPr>
        <dsp:cNvPr id="0" name=""/>
        <dsp:cNvSpPr/>
      </dsp:nvSpPr>
      <dsp:spPr>
        <a:xfrm>
          <a:off x="1483809" y="1354713"/>
          <a:ext cx="2778885" cy="1853516"/>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20472" rIns="220472" bIns="220472" numCol="1" spcCol="1270" anchor="ctr" anchorCtr="0">
          <a:noAutofit/>
        </a:bodyPr>
        <a:lstStyle/>
        <a:p>
          <a:pPr marL="0" lvl="0" indent="0" algn="l" defTabSz="1377950">
            <a:lnSpc>
              <a:spcPct val="90000"/>
            </a:lnSpc>
            <a:spcBef>
              <a:spcPct val="0"/>
            </a:spcBef>
            <a:spcAft>
              <a:spcPct val="35000"/>
            </a:spcAft>
            <a:buNone/>
          </a:pPr>
          <a:r>
            <a:rPr lang="en-US" sz="3100" kern="1200" dirty="0"/>
            <a:t>15,697 letters mailed </a:t>
          </a:r>
        </a:p>
      </dsp:txBody>
      <dsp:txXfrm>
        <a:off x="1928431" y="1354713"/>
        <a:ext cx="2334263" cy="1853516"/>
      </dsp:txXfrm>
    </dsp:sp>
    <dsp:sp modelId="{C547676E-D3EA-4A01-A80D-2511706021CE}">
      <dsp:nvSpPr>
        <dsp:cNvPr id="0" name=""/>
        <dsp:cNvSpPr/>
      </dsp:nvSpPr>
      <dsp:spPr>
        <a:xfrm>
          <a:off x="1483809" y="3208229"/>
          <a:ext cx="2778885" cy="1853516"/>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20472" rIns="220472" bIns="220472" numCol="1" spcCol="1270" anchor="ctr" anchorCtr="0">
          <a:noAutofit/>
        </a:bodyPr>
        <a:lstStyle/>
        <a:p>
          <a:pPr marL="0" lvl="0" indent="0" algn="l" defTabSz="1377950">
            <a:lnSpc>
              <a:spcPct val="90000"/>
            </a:lnSpc>
            <a:spcBef>
              <a:spcPct val="0"/>
            </a:spcBef>
            <a:spcAft>
              <a:spcPct val="35000"/>
            </a:spcAft>
            <a:buNone/>
          </a:pPr>
          <a:r>
            <a:rPr lang="en-US" sz="3100" kern="1200" dirty="0"/>
            <a:t>125,030 records (sample)</a:t>
          </a:r>
        </a:p>
      </dsp:txBody>
      <dsp:txXfrm>
        <a:off x="1928431" y="3208229"/>
        <a:ext cx="2334263" cy="1853516"/>
      </dsp:txXfrm>
    </dsp:sp>
    <dsp:sp modelId="{26F8441D-9733-42E3-8CC4-BF584DC64A83}">
      <dsp:nvSpPr>
        <dsp:cNvPr id="0" name=""/>
        <dsp:cNvSpPr/>
      </dsp:nvSpPr>
      <dsp:spPr>
        <a:xfrm>
          <a:off x="1737" y="613677"/>
          <a:ext cx="1852590" cy="1852590"/>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2020 Cell Phone </a:t>
          </a:r>
        </a:p>
      </dsp:txBody>
      <dsp:txXfrm>
        <a:off x="273043" y="884983"/>
        <a:ext cx="1309978" cy="1309978"/>
      </dsp:txXfrm>
    </dsp:sp>
    <dsp:sp modelId="{601E2AA4-8683-43DF-AFB7-9B85553AC2C5}">
      <dsp:nvSpPr>
        <dsp:cNvPr id="0" name=""/>
        <dsp:cNvSpPr/>
      </dsp:nvSpPr>
      <dsp:spPr>
        <a:xfrm>
          <a:off x="6115284" y="1354713"/>
          <a:ext cx="2778885" cy="1853516"/>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20472" rIns="220472" bIns="220472" numCol="1" spcCol="1270" anchor="ctr" anchorCtr="0">
          <a:noAutofit/>
        </a:bodyPr>
        <a:lstStyle/>
        <a:p>
          <a:pPr marL="0" lvl="0" indent="0" algn="l" defTabSz="1377950">
            <a:lnSpc>
              <a:spcPct val="90000"/>
            </a:lnSpc>
            <a:spcBef>
              <a:spcPct val="0"/>
            </a:spcBef>
            <a:spcAft>
              <a:spcPct val="35000"/>
            </a:spcAft>
            <a:buNone/>
          </a:pPr>
          <a:r>
            <a:rPr lang="en-US" sz="3100" kern="1200" dirty="0"/>
            <a:t>69,789 letters mailed</a:t>
          </a:r>
        </a:p>
      </dsp:txBody>
      <dsp:txXfrm>
        <a:off x="6559906" y="1354713"/>
        <a:ext cx="2334263" cy="1853516"/>
      </dsp:txXfrm>
    </dsp:sp>
    <dsp:sp modelId="{CC8C075B-31CF-4C72-9DD5-2BF97C9F6E23}">
      <dsp:nvSpPr>
        <dsp:cNvPr id="0" name=""/>
        <dsp:cNvSpPr/>
      </dsp:nvSpPr>
      <dsp:spPr>
        <a:xfrm>
          <a:off x="6115284" y="3208229"/>
          <a:ext cx="2778885" cy="1853516"/>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20472" rIns="220472" bIns="220472" numCol="1" spcCol="1270" anchor="ctr" anchorCtr="0">
          <a:noAutofit/>
        </a:bodyPr>
        <a:lstStyle/>
        <a:p>
          <a:pPr marL="0" lvl="0" indent="0" algn="l" defTabSz="1377950">
            <a:lnSpc>
              <a:spcPct val="90000"/>
            </a:lnSpc>
            <a:spcBef>
              <a:spcPct val="0"/>
            </a:spcBef>
            <a:spcAft>
              <a:spcPct val="35000"/>
            </a:spcAft>
            <a:buNone/>
          </a:pPr>
          <a:r>
            <a:rPr lang="en-US" sz="3100" kern="1200" dirty="0"/>
            <a:t>155,250 records (sample)</a:t>
          </a:r>
        </a:p>
      </dsp:txBody>
      <dsp:txXfrm>
        <a:off x="6559906" y="3208229"/>
        <a:ext cx="2334263" cy="1853516"/>
      </dsp:txXfrm>
    </dsp:sp>
    <dsp:sp modelId="{27038094-C6BB-4CD4-A218-9D1FF18CD6D9}">
      <dsp:nvSpPr>
        <dsp:cNvPr id="0" name=""/>
        <dsp:cNvSpPr/>
      </dsp:nvSpPr>
      <dsp:spPr>
        <a:xfrm>
          <a:off x="4633212" y="613677"/>
          <a:ext cx="1852590" cy="1852590"/>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2021 Cell Phone</a:t>
          </a:r>
        </a:p>
      </dsp:txBody>
      <dsp:txXfrm>
        <a:off x="4904518" y="884983"/>
        <a:ext cx="1309978" cy="1309978"/>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0.41097</cdr:x>
      <cdr:y>0.89702</cdr:y>
    </cdr:from>
    <cdr:to>
      <cdr:x>0.70562</cdr:x>
      <cdr:y>0.99181</cdr:y>
    </cdr:to>
    <cdr:sp macro="" textlink="">
      <cdr:nvSpPr>
        <cdr:cNvPr id="2" name="TextBox 8">
          <a:extLst xmlns:a="http://schemas.openxmlformats.org/drawingml/2006/main">
            <a:ext uri="{FF2B5EF4-FFF2-40B4-BE49-F238E27FC236}">
              <a16:creationId xmlns:a16="http://schemas.microsoft.com/office/drawing/2014/main" id="{335B46CD-D784-4430-96C2-30FFBECECD18}"/>
            </a:ext>
          </a:extLst>
        </cdr:cNvPr>
        <cdr:cNvSpPr txBox="1"/>
      </cdr:nvSpPr>
      <cdr:spPr>
        <a:xfrm xmlns:a="http://schemas.openxmlformats.org/drawingml/2006/main">
          <a:off x="2672772" y="3512202"/>
          <a:ext cx="1916264" cy="371143"/>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800" dirty="0">
              <a:latin typeface="Segoe UI" panose="020B0502040204020203" pitchFamily="34" charset="0"/>
            </a:rPr>
            <a:t>Month</a:t>
          </a:r>
          <a:r>
            <a:rPr lang="en-US" sz="800" dirty="0">
              <a:effectLst/>
              <a:latin typeface="Segoe UI" panose="020B0502040204020203" pitchFamily="34" charset="0"/>
            </a:rPr>
            <a:t> of Sample</a:t>
          </a:r>
          <a:endParaRPr lang="en-US" sz="800" dirty="0"/>
        </a:p>
      </cdr:txBody>
    </cdr:sp>
  </cdr:relSizeAnchor>
</c:userShapes>
</file>

<file path=ppt/drawings/drawing2.xml><?xml version="1.0" encoding="utf-8"?>
<c:userShapes xmlns:c="http://schemas.openxmlformats.org/drawingml/2006/chart">
  <cdr:relSizeAnchor xmlns:cdr="http://schemas.openxmlformats.org/drawingml/2006/chartDrawing">
    <cdr:from>
      <cdr:x>0.42701</cdr:x>
      <cdr:y>0.89233</cdr:y>
    </cdr:from>
    <cdr:to>
      <cdr:x>0.73043</cdr:x>
      <cdr:y>0.98585</cdr:y>
    </cdr:to>
    <cdr:sp macro="" textlink="">
      <cdr:nvSpPr>
        <cdr:cNvPr id="2" name="TextBox 8">
          <a:extLst xmlns:a="http://schemas.openxmlformats.org/drawingml/2006/main">
            <a:ext uri="{FF2B5EF4-FFF2-40B4-BE49-F238E27FC236}">
              <a16:creationId xmlns:a16="http://schemas.microsoft.com/office/drawing/2014/main" id="{335B46CD-D784-4430-96C2-30FFBECECD18}"/>
            </a:ext>
          </a:extLst>
        </cdr:cNvPr>
        <cdr:cNvSpPr txBox="1"/>
      </cdr:nvSpPr>
      <cdr:spPr>
        <a:xfrm xmlns:a="http://schemas.openxmlformats.org/drawingml/2006/main">
          <a:off x="2696835" y="3541306"/>
          <a:ext cx="1916264" cy="371143"/>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800" dirty="0">
              <a:latin typeface="Segoe UI" panose="020B0502040204020203" pitchFamily="34" charset="0"/>
            </a:rPr>
            <a:t>Month</a:t>
          </a:r>
          <a:r>
            <a:rPr lang="en-US" sz="800" dirty="0">
              <a:effectLst/>
              <a:latin typeface="Segoe UI" panose="020B0502040204020203" pitchFamily="34" charset="0"/>
            </a:rPr>
            <a:t> of Sample</a:t>
          </a:r>
          <a:endParaRPr lang="en-US" sz="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A46565-C57E-5F45-9FC8-899DCBA73D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6A65265-D2A0-E94E-9559-4A1A0FE9C0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2BA4B4-183F-8E48-A4E4-A12AAB6516D0}" type="datetimeFigureOut">
              <a:rPr lang="en-US" smtClean="0"/>
              <a:t>4/5/2022</a:t>
            </a:fld>
            <a:endParaRPr lang="en-US" dirty="0"/>
          </a:p>
        </p:txBody>
      </p:sp>
      <p:sp>
        <p:nvSpPr>
          <p:cNvPr id="4" name="Footer Placeholder 3">
            <a:extLst>
              <a:ext uri="{FF2B5EF4-FFF2-40B4-BE49-F238E27FC236}">
                <a16:creationId xmlns:a16="http://schemas.microsoft.com/office/drawing/2014/main" id="{013DC22C-B159-A54A-BE20-9E8DD2B281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A0B9AC3-884F-BC49-8D76-A934C919338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D5EE55-FE06-F440-938C-E2F61458E53F}" type="slidenum">
              <a:rPr lang="en-US" smtClean="0"/>
              <a:t>‹#›</a:t>
            </a:fld>
            <a:endParaRPr lang="en-US" dirty="0"/>
          </a:p>
        </p:txBody>
      </p:sp>
    </p:spTree>
    <p:extLst>
      <p:ext uri="{BB962C8B-B14F-4D97-AF65-F5344CB8AC3E}">
        <p14:creationId xmlns:p14="http://schemas.microsoft.com/office/powerpoint/2010/main" val="4057051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70AD7-9BD0-2449-B529-B437ABC36E00}" type="datetimeFigureOut">
              <a:rPr lang="en-US" smtClean="0"/>
              <a:t>4/5/2022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BAD44F-05D5-7047-95CD-97C135C0C177}" type="slidenum">
              <a:rPr lang="en-US" smtClean="0"/>
              <a:t>‹#›</a:t>
            </a:fld>
            <a:endParaRPr lang="en-US" dirty="0"/>
          </a:p>
        </p:txBody>
      </p:sp>
    </p:spTree>
    <p:extLst>
      <p:ext uri="{BB962C8B-B14F-4D97-AF65-F5344CB8AC3E}">
        <p14:creationId xmlns:p14="http://schemas.microsoft.com/office/powerpoint/2010/main" val="497705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AD44F-05D5-7047-95CD-97C135C0C177}" type="slidenum">
              <a:rPr lang="en-US" smtClean="0"/>
              <a:t>1</a:t>
            </a:fld>
            <a:endParaRPr lang="en-US" dirty="0"/>
          </a:p>
        </p:txBody>
      </p:sp>
    </p:spTree>
    <p:extLst>
      <p:ext uri="{BB962C8B-B14F-4D97-AF65-F5344CB8AC3E}">
        <p14:creationId xmlns:p14="http://schemas.microsoft.com/office/powerpoint/2010/main" val="167706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518490-5FCF-4313-953A-7FBDE5D529B2}" type="slidenum">
              <a:rPr lang="en-US" smtClean="0"/>
              <a:t>2</a:t>
            </a:fld>
            <a:endParaRPr lang="en-US"/>
          </a:p>
        </p:txBody>
      </p:sp>
    </p:spTree>
    <p:extLst>
      <p:ext uri="{BB962C8B-B14F-4D97-AF65-F5344CB8AC3E}">
        <p14:creationId xmlns:p14="http://schemas.microsoft.com/office/powerpoint/2010/main" val="1186457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BAD44F-05D5-7047-95CD-97C135C0C177}" type="slidenum">
              <a:rPr lang="en-US" smtClean="0"/>
              <a:t>20</a:t>
            </a:fld>
            <a:endParaRPr lang="en-US" dirty="0"/>
          </a:p>
        </p:txBody>
      </p:sp>
    </p:spTree>
    <p:extLst>
      <p:ext uri="{BB962C8B-B14F-4D97-AF65-F5344CB8AC3E}">
        <p14:creationId xmlns:p14="http://schemas.microsoft.com/office/powerpoint/2010/main" val="1009255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ICF has significant runway for continued organic growth across our client set</a:t>
            </a:r>
          </a:p>
          <a:p>
            <a:pPr lvl="1">
              <a:buFont typeface="Wingdings" panose="05000000000000000000" pitchFamily="2" charset="2"/>
              <a:buChar char="Ø"/>
            </a:pPr>
            <a:r>
              <a:rPr lang="en-US" sz="1100" dirty="0"/>
              <a:t>Federal Government:  longstanding relationships at multiple agencies whose budgets are increasing, thanks to our recognized domain expertise and implementation skills; record pipeline to drive growth over next several years</a:t>
            </a:r>
          </a:p>
          <a:p>
            <a:pPr lvl="1">
              <a:buFont typeface="Wingdings" panose="05000000000000000000" pitchFamily="2" charset="2"/>
              <a:buChar char="Ø"/>
            </a:pPr>
            <a:r>
              <a:rPr lang="en-US" sz="1100" dirty="0"/>
              <a:t>State and Local Government: disaster recovery developing into longer term, ongoing revenue contributor; substantial opportunities for additional contract awards and expansions</a:t>
            </a:r>
          </a:p>
          <a:p>
            <a:pPr lvl="1">
              <a:buFont typeface="Wingdings" panose="05000000000000000000" pitchFamily="2" charset="2"/>
              <a:buChar char="Ø"/>
            </a:pPr>
            <a:r>
              <a:rPr lang="en-US" sz="1100" dirty="0"/>
              <a:t>Marketing services is benefitting from rebranding as ICFNext; healthy pipeline is providing greater visibility</a:t>
            </a:r>
          </a:p>
          <a:p>
            <a:pPr lvl="1">
              <a:buFont typeface="Wingdings" panose="05000000000000000000" pitchFamily="2" charset="2"/>
              <a:buChar char="Ø"/>
            </a:pPr>
            <a:r>
              <a:rPr lang="en-US" sz="1100" dirty="0"/>
              <a:t>Commercial energy is very well positioned for the upcoming California RFPs; on the leading edge of utility industry transformation</a:t>
            </a:r>
            <a:endParaRPr lang="en-US" sz="2800" b="1" dirty="0"/>
          </a:p>
          <a:p>
            <a:r>
              <a:rPr lang="en-US" sz="1400" dirty="0"/>
              <a:t>We continue to explore complementary and accretive acquisitions that would increase our scale in growth areas and broaden our capabilities</a:t>
            </a:r>
          </a:p>
          <a:p>
            <a:r>
              <a:rPr lang="en-US" sz="1400" dirty="0"/>
              <a:t>We have the financial resources to efficiently support both organic and acquisition growth</a:t>
            </a:r>
          </a:p>
          <a:p>
            <a:r>
              <a:rPr lang="en-US" sz="1400" dirty="0"/>
              <a:t>Most important, ICF has a unique culture that drives excellent innovation, execution and collaboration across the organization</a:t>
            </a:r>
          </a:p>
          <a:p>
            <a:endParaRPr lang="en-US" sz="14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34B992-CFA4-4798-AB01-D6DB7FCB1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6415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35170" y="123488"/>
            <a:ext cx="12569880" cy="905212"/>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723900" y="1676400"/>
            <a:ext cx="12839700" cy="5437188"/>
          </a:xfrm>
          <a:prstGeom prst="rect">
            <a:avLst/>
          </a:prstGeo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33089"/>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F5E293D-84A8-DE4B-AEA5-5FC36490FA81}"/>
              </a:ext>
            </a:extLst>
          </p:cNvPr>
          <p:cNvSpPr txBox="1"/>
          <p:nvPr userDrawn="1"/>
        </p:nvSpPr>
        <p:spPr>
          <a:xfrm>
            <a:off x="1670671" y="-130629"/>
            <a:ext cx="0" cy="0"/>
          </a:xfrm>
          <a:prstGeom prst="rect">
            <a:avLst/>
          </a:prstGeom>
          <a:noFill/>
        </p:spPr>
        <p:txBody>
          <a:bodyPr wrap="none" rtlCol="0">
            <a:no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Bullets Plus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303020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5223642" y="1676400"/>
            <a:ext cx="8339958" cy="5437188"/>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4"/>
          </p:nvPr>
        </p:nvSpPr>
        <p:spPr>
          <a:xfrm>
            <a:off x="723900" y="1676400"/>
            <a:ext cx="3590925" cy="5436472"/>
          </a:xfrm>
        </p:spPr>
        <p:txBody>
          <a:bodyPr/>
          <a:lstStyle>
            <a:lvl1pPr>
              <a:defRPr sz="2800" b="1" i="0">
                <a:latin typeface="DM Sans" charset="0"/>
                <a:ea typeface="DM Sans" charset="0"/>
                <a:cs typeface="DM Sans" charset="0"/>
              </a:defRPr>
            </a:lvl1pPr>
            <a:lvl2pPr>
              <a:defRPr sz="2400" b="1" i="0">
                <a:latin typeface="DM Sans" charset="0"/>
                <a:ea typeface="DM Sans" charset="0"/>
                <a:cs typeface="DM Sans" charset="0"/>
              </a:defRPr>
            </a:lvl2pPr>
            <a:lvl3pPr>
              <a:defRPr sz="1800" b="1" i="0">
                <a:latin typeface="DM Sans" charset="0"/>
                <a:ea typeface="DM Sans" charset="0"/>
                <a:cs typeface="DM Sans" charset="0"/>
              </a:defRPr>
            </a:lvl3pPr>
            <a:lvl4pPr>
              <a:defRPr sz="1800" b="1" i="0">
                <a:latin typeface="DM Sans" charset="0"/>
                <a:ea typeface="DM Sans" charset="0"/>
                <a:cs typeface="DM Sans" charset="0"/>
              </a:defRPr>
            </a:lvl4pPr>
            <a:lvl5pPr>
              <a:defRPr sz="1800" b="1" i="0">
                <a:latin typeface="DM Sans" charset="0"/>
                <a:ea typeface="DM Sans" charset="0"/>
                <a:cs typeface="DM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Bullets Plus 2 columns">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256988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16679"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4954586" y="1676400"/>
            <a:ext cx="8609013" cy="5437188"/>
          </a:xfrm>
          <a:prstGeom prst="rect">
            <a:avLst/>
          </a:prstGeom>
        </p:spPr>
        <p:txBody>
          <a:bodyPr numCol="2" spcCol="457200"/>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4"/>
          </p:nvPr>
        </p:nvSpPr>
        <p:spPr>
          <a:xfrm>
            <a:off x="723900" y="1677035"/>
            <a:ext cx="3590925" cy="5436472"/>
          </a:xfrm>
        </p:spPr>
        <p:txBody>
          <a:bodyPr/>
          <a:lstStyle>
            <a:lvl1pPr>
              <a:defRPr sz="2800" b="1" i="0">
                <a:latin typeface="DM Sans" charset="0"/>
                <a:ea typeface="DM Sans" charset="0"/>
                <a:cs typeface="DM Sans" charset="0"/>
              </a:defRPr>
            </a:lvl1pPr>
            <a:lvl2pPr>
              <a:defRPr sz="2400" b="1" i="0">
                <a:latin typeface="DM Sans" charset="0"/>
                <a:ea typeface="DM Sans" charset="0"/>
                <a:cs typeface="DM Sans" charset="0"/>
              </a:defRPr>
            </a:lvl2pPr>
            <a:lvl3pPr>
              <a:defRPr sz="1800" b="1" i="0">
                <a:latin typeface="DM Sans" charset="0"/>
                <a:ea typeface="DM Sans" charset="0"/>
                <a:cs typeface="DM Sans" charset="0"/>
              </a:defRPr>
            </a:lvl3pPr>
            <a:lvl4pPr>
              <a:defRPr sz="1800" b="1" i="0">
                <a:latin typeface="DM Sans" charset="0"/>
                <a:ea typeface="DM Sans" charset="0"/>
                <a:cs typeface="DM Sans" charset="0"/>
              </a:defRPr>
            </a:lvl4pPr>
            <a:lvl5pPr>
              <a:defRPr sz="1800" b="1" i="0">
                <a:latin typeface="DM Sans" charset="0"/>
                <a:ea typeface="DM Sans" charset="0"/>
                <a:cs typeface="DM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1"/>
            <a:ext cx="1256988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908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18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9183124B-FBD0-A14D-A68D-D7EDE462A400}"/>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Tree>
    <p:extLst>
      <p:ext uri="{BB962C8B-B14F-4D97-AF65-F5344CB8AC3E}">
        <p14:creationId xmlns:p14="http://schemas.microsoft.com/office/powerpoint/2010/main" val="25668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2" name="Title 1"/>
          <p:cNvSpPr>
            <a:spLocks noGrp="1"/>
          </p:cNvSpPr>
          <p:nvPr>
            <p:ph type="title"/>
          </p:nvPr>
        </p:nvSpPr>
        <p:spPr>
          <a:xfrm>
            <a:off x="533400" y="151773"/>
            <a:ext cx="13030200" cy="876927"/>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01181"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3" hasCustomPrompt="1"/>
          </p:nvPr>
        </p:nvSpPr>
        <p:spPr>
          <a:xfrm>
            <a:off x="723899" y="2292935"/>
            <a:ext cx="4497029" cy="4820653"/>
          </a:xfrm>
        </p:spPr>
        <p:txBody>
          <a:bodyPr anchor="b"/>
          <a:lstStyle>
            <a:lvl1pPr marL="0" indent="0">
              <a:lnSpc>
                <a:spcPct val="100000"/>
              </a:lnSpc>
              <a:spcBef>
                <a:spcPts val="0"/>
              </a:spcBef>
              <a:buNone/>
              <a:defRPr sz="1400"/>
            </a:lvl1pPr>
            <a:lvl2pPr marL="228600" indent="0">
              <a:buNone/>
              <a:defRPr/>
            </a:lvl2pPr>
            <a:lvl3pPr marL="457200" indent="0">
              <a:buNone/>
              <a:defRPr/>
            </a:lvl3pPr>
            <a:lvl4pPr marL="685800" indent="0">
              <a:buNone/>
              <a:defRPr/>
            </a:lvl4pPr>
            <a:lvl5pPr marL="914400" indent="0">
              <a:buNone/>
              <a:defRPr/>
            </a:lvl5pPr>
          </a:lstStyle>
          <a:p>
            <a:pPr lvl="0"/>
            <a:r>
              <a:rPr lang="en-US" dirty="0"/>
              <a:t>Chart explainer text</a:t>
            </a:r>
          </a:p>
        </p:txBody>
      </p:sp>
      <p:sp>
        <p:nvSpPr>
          <p:cNvPr id="12" name="Text Placeholder 6"/>
          <p:cNvSpPr>
            <a:spLocks noGrp="1"/>
          </p:cNvSpPr>
          <p:nvPr>
            <p:ph type="body" sz="quarter" idx="14" hasCustomPrompt="1"/>
          </p:nvPr>
        </p:nvSpPr>
        <p:spPr>
          <a:xfrm>
            <a:off x="1718058" y="7291697"/>
            <a:ext cx="2922768" cy="595003"/>
          </a:xfrm>
        </p:spPr>
        <p:txBody>
          <a:bodyPr anchor="b"/>
          <a:lstStyle>
            <a:lvl1pPr marL="0" indent="0" algn="l">
              <a:buNone/>
              <a:defRPr sz="1200" b="0" i="0" baseline="0">
                <a:solidFill>
                  <a:srgbClr val="BCBEC0"/>
                </a:solidFill>
                <a:latin typeface="DM Sans" pitchFamily="2" charset="77"/>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Chart data sources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Slide 1">
    <p:spTree>
      <p:nvGrpSpPr>
        <p:cNvPr id="1" name=""/>
        <p:cNvGrpSpPr/>
        <p:nvPr/>
      </p:nvGrpSpPr>
      <p:grpSpPr>
        <a:xfrm>
          <a:off x="0" y="0"/>
          <a:ext cx="0" cy="0"/>
          <a:chOff x="0" y="0"/>
          <a:chExt cx="0" cy="0"/>
        </a:xfrm>
      </p:grpSpPr>
      <p:sp>
        <p:nvSpPr>
          <p:cNvPr id="2" name="Title 1"/>
          <p:cNvSpPr>
            <a:spLocks noGrp="1"/>
          </p:cNvSpPr>
          <p:nvPr>
            <p:ph type="title"/>
          </p:nvPr>
        </p:nvSpPr>
        <p:spPr>
          <a:xfrm>
            <a:off x="533400" y="151773"/>
            <a:ext cx="13030200" cy="876927"/>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05967"/>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3" hasCustomPrompt="1"/>
          </p:nvPr>
        </p:nvSpPr>
        <p:spPr>
          <a:xfrm>
            <a:off x="723900" y="2292935"/>
            <a:ext cx="3256644" cy="4820653"/>
          </a:xfrm>
        </p:spPr>
        <p:txBody>
          <a:bodyPr anchor="b"/>
          <a:lstStyle>
            <a:lvl1pPr marL="0" indent="0">
              <a:lnSpc>
                <a:spcPct val="100000"/>
              </a:lnSpc>
              <a:spcBef>
                <a:spcPts val="0"/>
              </a:spcBef>
              <a:buNone/>
              <a:defRPr sz="1400"/>
            </a:lvl1pPr>
            <a:lvl2pPr marL="228600" indent="0">
              <a:buNone/>
              <a:defRPr/>
            </a:lvl2pPr>
            <a:lvl3pPr marL="457200" indent="0">
              <a:buNone/>
              <a:defRPr/>
            </a:lvl3pPr>
            <a:lvl4pPr marL="685800" indent="0">
              <a:buNone/>
              <a:defRPr/>
            </a:lvl4pPr>
            <a:lvl5pPr marL="914400" indent="0">
              <a:buNone/>
              <a:defRPr/>
            </a:lvl5pPr>
          </a:lstStyle>
          <a:p>
            <a:pPr lvl="0"/>
            <a:r>
              <a:rPr lang="en-US" dirty="0"/>
              <a:t>Chart explainer text</a:t>
            </a:r>
          </a:p>
        </p:txBody>
      </p:sp>
      <p:sp>
        <p:nvSpPr>
          <p:cNvPr id="12" name="Text Placeholder 6"/>
          <p:cNvSpPr>
            <a:spLocks noGrp="1"/>
          </p:cNvSpPr>
          <p:nvPr>
            <p:ph type="body" sz="quarter" idx="14" hasCustomPrompt="1"/>
          </p:nvPr>
        </p:nvSpPr>
        <p:spPr>
          <a:xfrm>
            <a:off x="10640832" y="6518585"/>
            <a:ext cx="2922768" cy="595003"/>
          </a:xfrm>
        </p:spPr>
        <p:txBody>
          <a:bodyPr anchor="b"/>
          <a:lstStyle>
            <a:lvl1pPr marL="0" indent="0" algn="r">
              <a:buNone/>
              <a:defRPr sz="1200" b="0" i="0" baseline="0">
                <a:solidFill>
                  <a:srgbClr val="BCBEC0"/>
                </a:solidFill>
                <a:latin typeface="DM Sans" pitchFamily="2" charset="77"/>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Chart data sources</a:t>
            </a:r>
          </a:p>
        </p:txBody>
      </p:sp>
    </p:spTree>
    <p:extLst>
      <p:ext uri="{BB962C8B-B14F-4D97-AF65-F5344CB8AC3E}">
        <p14:creationId xmlns:p14="http://schemas.microsoft.com/office/powerpoint/2010/main" val="57319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Slide 2">
    <p:spTree>
      <p:nvGrpSpPr>
        <p:cNvPr id="1" name=""/>
        <p:cNvGrpSpPr/>
        <p:nvPr/>
      </p:nvGrpSpPr>
      <p:grpSpPr>
        <a:xfrm>
          <a:off x="0" y="0"/>
          <a:ext cx="0" cy="0"/>
          <a:chOff x="0" y="0"/>
          <a:chExt cx="0" cy="0"/>
        </a:xfrm>
      </p:grpSpPr>
      <p:sp>
        <p:nvSpPr>
          <p:cNvPr id="2" name="Title 1"/>
          <p:cNvSpPr>
            <a:spLocks noGrp="1"/>
          </p:cNvSpPr>
          <p:nvPr>
            <p:ph type="title"/>
          </p:nvPr>
        </p:nvSpPr>
        <p:spPr>
          <a:xfrm>
            <a:off x="533399" y="114301"/>
            <a:ext cx="13030201"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4" hasCustomPrompt="1"/>
          </p:nvPr>
        </p:nvSpPr>
        <p:spPr>
          <a:xfrm>
            <a:off x="10640832" y="6518585"/>
            <a:ext cx="2922768" cy="595003"/>
          </a:xfrm>
        </p:spPr>
        <p:txBody>
          <a:bodyPr anchor="b"/>
          <a:lstStyle>
            <a:lvl1pPr marL="0" indent="0" algn="r">
              <a:buNone/>
              <a:defRPr sz="1200" b="0" i="0" baseline="0">
                <a:solidFill>
                  <a:srgbClr val="BCBEC0"/>
                </a:solidFill>
                <a:latin typeface="DM Sans" pitchFamily="2" charset="77"/>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Chart data sources</a:t>
            </a:r>
          </a:p>
        </p:txBody>
      </p:sp>
      <p:cxnSp>
        <p:nvCxnSpPr>
          <p:cNvPr id="11" name="Straight Connector 10">
            <a:extLst>
              <a:ext uri="{FF2B5EF4-FFF2-40B4-BE49-F238E27FC236}">
                <a16:creationId xmlns:a16="http://schemas.microsoft.com/office/drawing/2014/main" id="{55AB194E-9742-BF4A-8CFB-FE6070B17870}"/>
              </a:ext>
            </a:extLst>
          </p:cNvPr>
          <p:cNvCxnSpPr>
            <a:cxnSpLocks/>
          </p:cNvCxnSpPr>
          <p:nvPr userDrawn="1"/>
        </p:nvCxnSpPr>
        <p:spPr>
          <a:xfrm>
            <a:off x="535170" y="2297071"/>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67E36C5A-5DC3-FA4B-B61B-D597ED183863}"/>
              </a:ext>
            </a:extLst>
          </p:cNvPr>
          <p:cNvSpPr>
            <a:spLocks noGrp="1"/>
          </p:cNvSpPr>
          <p:nvPr>
            <p:ph type="subTitle" idx="1" hasCustomPrompt="1"/>
          </p:nvPr>
        </p:nvSpPr>
        <p:spPr>
          <a:xfrm>
            <a:off x="715782" y="1320162"/>
            <a:ext cx="12526975" cy="712475"/>
          </a:xfrm>
          <a:prstGeom prst="rect">
            <a:avLst/>
          </a:prstGeom>
        </p:spPr>
        <p:txBody>
          <a:bodyPr/>
          <a:lstStyle>
            <a:lvl1pPr marL="0" indent="0" algn="l">
              <a:buNone/>
              <a:defRPr sz="140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dirty="0"/>
              <a:t>Chart explainer text here. </a:t>
            </a:r>
            <a:r>
              <a:rPr lang="en-US" sz="1400" dirty="0">
                <a:latin typeface="DM Sans Medium" pitchFamily="2" charset="77"/>
              </a:rPr>
              <a:t>Lorem ipsum dolor sit </a:t>
            </a:r>
            <a:r>
              <a:rPr lang="en-US" sz="1400" dirty="0" err="1">
                <a:latin typeface="DM Sans Medium" pitchFamily="2" charset="77"/>
              </a:rPr>
              <a:t>amet</a:t>
            </a:r>
            <a:r>
              <a:rPr lang="en-US" sz="1400" dirty="0">
                <a:latin typeface="DM Sans Medium" pitchFamily="2" charset="77"/>
              </a:rPr>
              <a:t>, </a:t>
            </a:r>
            <a:r>
              <a:rPr lang="en-US" sz="1400" dirty="0" err="1">
                <a:latin typeface="DM Sans Medium" pitchFamily="2" charset="77"/>
              </a:rPr>
              <a:t>consectetur</a:t>
            </a:r>
            <a:r>
              <a:rPr lang="en-US" sz="1400" dirty="0">
                <a:latin typeface="DM Sans Medium" pitchFamily="2" charset="77"/>
              </a:rPr>
              <a:t> </a:t>
            </a:r>
            <a:r>
              <a:rPr lang="en-US" sz="1400" dirty="0" err="1">
                <a:latin typeface="DM Sans Medium" pitchFamily="2" charset="77"/>
              </a:rPr>
              <a:t>adipiscing</a:t>
            </a:r>
            <a:r>
              <a:rPr lang="en-US" sz="1400" dirty="0">
                <a:latin typeface="DM Sans Medium" pitchFamily="2" charset="77"/>
              </a:rPr>
              <a:t> </a:t>
            </a:r>
            <a:r>
              <a:rPr lang="en-US" sz="1400" dirty="0" err="1">
                <a:latin typeface="DM Sans Medium" pitchFamily="2" charset="77"/>
              </a:rPr>
              <a:t>elit</a:t>
            </a:r>
            <a:r>
              <a:rPr lang="en-US" sz="1400" dirty="0">
                <a:latin typeface="DM Sans Medium" pitchFamily="2" charset="77"/>
              </a:rPr>
              <a:t>, sed do </a:t>
            </a:r>
            <a:r>
              <a:rPr lang="en-US" sz="1400" dirty="0" err="1">
                <a:latin typeface="DM Sans Medium" pitchFamily="2" charset="77"/>
              </a:rPr>
              <a:t>eiusmod</a:t>
            </a:r>
            <a:r>
              <a:rPr lang="en-US" sz="1400" dirty="0">
                <a:latin typeface="DM Sans Medium" pitchFamily="2" charset="77"/>
              </a:rPr>
              <a:t> </a:t>
            </a:r>
            <a:r>
              <a:rPr lang="en-US" sz="1400" dirty="0" err="1">
                <a:latin typeface="DM Sans Medium" pitchFamily="2" charset="77"/>
              </a:rPr>
              <a:t>tempor</a:t>
            </a:r>
            <a:r>
              <a:rPr lang="en-US" sz="1400" dirty="0">
                <a:latin typeface="DM Sans Medium" pitchFamily="2" charset="77"/>
              </a:rPr>
              <a:t> </a:t>
            </a:r>
            <a:r>
              <a:rPr lang="en-US" sz="1400" dirty="0" err="1">
                <a:latin typeface="DM Sans Medium" pitchFamily="2" charset="77"/>
              </a:rPr>
              <a:t>incididunt</a:t>
            </a:r>
            <a:r>
              <a:rPr lang="en-US" sz="1400" dirty="0">
                <a:latin typeface="DM Sans Medium" pitchFamily="2" charset="77"/>
              </a:rPr>
              <a:t> </a:t>
            </a:r>
            <a:r>
              <a:rPr lang="en-US" sz="1400" dirty="0" err="1">
                <a:latin typeface="DM Sans Medium" pitchFamily="2" charset="77"/>
              </a:rPr>
              <a:t>ut</a:t>
            </a:r>
            <a:r>
              <a:rPr lang="en-US" sz="1400" dirty="0">
                <a:latin typeface="DM Sans Medium" pitchFamily="2" charset="77"/>
              </a:rPr>
              <a:t> </a:t>
            </a:r>
            <a:r>
              <a:rPr lang="en-US" sz="1400" dirty="0" err="1">
                <a:latin typeface="DM Sans Medium" pitchFamily="2" charset="77"/>
              </a:rPr>
              <a:t>labore</a:t>
            </a:r>
            <a:r>
              <a:rPr lang="en-US" sz="1400" dirty="0">
                <a:latin typeface="DM Sans Medium" pitchFamily="2" charset="77"/>
              </a:rPr>
              <a:t> et dolore magna </a:t>
            </a:r>
            <a:r>
              <a:rPr lang="en-US" sz="1400" dirty="0" err="1">
                <a:latin typeface="DM Sans Medium" pitchFamily="2" charset="77"/>
              </a:rPr>
              <a:t>aliqua</a:t>
            </a:r>
            <a:r>
              <a:rPr lang="en-US" sz="1400" dirty="0">
                <a:latin typeface="DM Sans Medium" pitchFamily="2" charset="77"/>
              </a:rPr>
              <a:t>. Ut </a:t>
            </a:r>
            <a:r>
              <a:rPr lang="en-US" sz="1400" dirty="0" err="1">
                <a:latin typeface="DM Sans Medium" pitchFamily="2" charset="77"/>
              </a:rPr>
              <a:t>enim</a:t>
            </a:r>
            <a:r>
              <a:rPr lang="en-US" sz="1400" dirty="0">
                <a:latin typeface="DM Sans Medium" pitchFamily="2" charset="77"/>
              </a:rPr>
              <a:t> ad minim </a:t>
            </a:r>
            <a:r>
              <a:rPr lang="en-US" sz="1400" dirty="0" err="1">
                <a:latin typeface="DM Sans Medium" pitchFamily="2" charset="77"/>
              </a:rPr>
              <a:t>veniam</a:t>
            </a:r>
            <a:r>
              <a:rPr lang="en-US" sz="1400" dirty="0">
                <a:latin typeface="DM Sans Medium" pitchFamily="2" charset="77"/>
              </a:rPr>
              <a:t>, </a:t>
            </a:r>
            <a:r>
              <a:rPr lang="en-US" sz="1400" dirty="0" err="1">
                <a:latin typeface="DM Sans Medium" pitchFamily="2" charset="77"/>
              </a:rPr>
              <a:t>quis</a:t>
            </a:r>
            <a:r>
              <a:rPr lang="en-US" sz="1400" dirty="0">
                <a:latin typeface="DM Sans Medium" pitchFamily="2" charset="77"/>
              </a:rPr>
              <a:t> </a:t>
            </a:r>
            <a:r>
              <a:rPr lang="en-US" sz="1400" dirty="0" err="1">
                <a:latin typeface="DM Sans Medium" pitchFamily="2" charset="77"/>
              </a:rPr>
              <a:t>nostrud</a:t>
            </a:r>
            <a:r>
              <a:rPr lang="en-US" sz="1400" dirty="0">
                <a:latin typeface="DM Sans Medium" pitchFamily="2" charset="77"/>
              </a:rPr>
              <a:t>. Lorem ipsum dolor sit </a:t>
            </a:r>
            <a:r>
              <a:rPr lang="en-US" sz="1400" dirty="0" err="1">
                <a:latin typeface="DM Sans Medium" pitchFamily="2" charset="77"/>
              </a:rPr>
              <a:t>amet</a:t>
            </a:r>
            <a:r>
              <a:rPr lang="en-US" sz="1400" dirty="0">
                <a:latin typeface="DM Sans Medium" pitchFamily="2" charset="77"/>
              </a:rPr>
              <a:t>, </a:t>
            </a:r>
            <a:r>
              <a:rPr lang="en-US" sz="1400" dirty="0" err="1">
                <a:latin typeface="DM Sans Medium" pitchFamily="2" charset="77"/>
              </a:rPr>
              <a:t>consectetur</a:t>
            </a:r>
            <a:r>
              <a:rPr lang="en-US" sz="1400" dirty="0">
                <a:latin typeface="DM Sans Medium" pitchFamily="2" charset="77"/>
              </a:rPr>
              <a:t> </a:t>
            </a:r>
            <a:r>
              <a:rPr lang="en-US" sz="1400" dirty="0" err="1">
                <a:latin typeface="DM Sans Medium" pitchFamily="2" charset="77"/>
              </a:rPr>
              <a:t>adipiscing</a:t>
            </a:r>
            <a:r>
              <a:rPr lang="en-US" sz="1400" dirty="0">
                <a:latin typeface="DM Sans Medium" pitchFamily="2" charset="77"/>
              </a:rPr>
              <a:t> </a:t>
            </a:r>
            <a:r>
              <a:rPr lang="en-US" sz="1400" dirty="0" err="1">
                <a:latin typeface="DM Sans Medium" pitchFamily="2" charset="77"/>
              </a:rPr>
              <a:t>elit</a:t>
            </a:r>
            <a:r>
              <a:rPr lang="en-US" sz="1400" dirty="0">
                <a:latin typeface="DM Sans Medium" pitchFamily="2" charset="77"/>
              </a:rPr>
              <a:t>, sed do </a:t>
            </a:r>
            <a:r>
              <a:rPr lang="en-US" sz="1400" dirty="0" err="1">
                <a:latin typeface="DM Sans Medium" pitchFamily="2" charset="77"/>
              </a:rPr>
              <a:t>eiusmod</a:t>
            </a:r>
            <a:r>
              <a:rPr lang="en-US" sz="1400" dirty="0">
                <a:latin typeface="DM Sans Medium" pitchFamily="2" charset="77"/>
              </a:rPr>
              <a:t> </a:t>
            </a:r>
            <a:r>
              <a:rPr lang="en-US" sz="1400" dirty="0" err="1">
                <a:latin typeface="DM Sans Medium" pitchFamily="2" charset="77"/>
              </a:rPr>
              <a:t>tempor</a:t>
            </a:r>
            <a:r>
              <a:rPr lang="en-US" sz="1400" dirty="0">
                <a:latin typeface="DM Sans Medium" pitchFamily="2" charset="77"/>
              </a:rPr>
              <a:t>.</a:t>
            </a:r>
            <a:endParaRPr lang="en-US" dirty="0"/>
          </a:p>
        </p:txBody>
      </p:sp>
    </p:spTree>
    <p:extLst>
      <p:ext uri="{BB962C8B-B14F-4D97-AF65-F5344CB8AC3E}">
        <p14:creationId xmlns:p14="http://schemas.microsoft.com/office/powerpoint/2010/main" val="207010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hart pag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10" name="Title 1">
            <a:extLst>
              <a:ext uri="{FF2B5EF4-FFF2-40B4-BE49-F238E27FC236}">
                <a16:creationId xmlns:a16="http://schemas.microsoft.com/office/drawing/2014/main" id="{3F2DDBD5-ABCB-EB4C-B7EF-8C6A5725E145}"/>
              </a:ext>
            </a:extLst>
          </p:cNvPr>
          <p:cNvSpPr>
            <a:spLocks noGrp="1"/>
          </p:cNvSpPr>
          <p:nvPr>
            <p:ph type="title"/>
          </p:nvPr>
        </p:nvSpPr>
        <p:spPr>
          <a:xfrm>
            <a:off x="723900" y="114299"/>
            <a:ext cx="12839700" cy="914401"/>
          </a:xfrm>
        </p:spPr>
        <p:txBody>
          <a:bodyPr anchor="ctr"/>
          <a:lstStyle>
            <a:lvl1pPr>
              <a:defRPr sz="3000" b="1" i="0">
                <a:latin typeface="DM Sans" pitchFamily="2" charset="77"/>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1893A5D2-FBCA-3043-A574-B21ADF2B2B0A}"/>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B6A4763F-E792-044F-9960-1A223FCFE601}"/>
              </a:ext>
            </a:extLst>
          </p:cNvPr>
          <p:cNvSpPr>
            <a:spLocks noGrp="1"/>
          </p:cNvSpPr>
          <p:nvPr>
            <p:ph type="body" sz="quarter" idx="14" hasCustomPrompt="1"/>
          </p:nvPr>
        </p:nvSpPr>
        <p:spPr>
          <a:xfrm>
            <a:off x="10640832" y="6518585"/>
            <a:ext cx="2922768" cy="595003"/>
          </a:xfrm>
        </p:spPr>
        <p:txBody>
          <a:bodyPr tIns="0" bIns="0" anchor="b"/>
          <a:lstStyle>
            <a:lvl1pPr marL="0" indent="0" algn="r">
              <a:buNone/>
              <a:defRPr sz="1200" b="0" i="0" baseline="0">
                <a:solidFill>
                  <a:srgbClr val="BCBEC0"/>
                </a:solidFill>
                <a:latin typeface="DM Sans" pitchFamily="2" charset="77"/>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Chart data sources</a:t>
            </a:r>
          </a:p>
        </p:txBody>
      </p:sp>
      <p:cxnSp>
        <p:nvCxnSpPr>
          <p:cNvPr id="15" name="Straight Connector 14">
            <a:extLst>
              <a:ext uri="{FF2B5EF4-FFF2-40B4-BE49-F238E27FC236}">
                <a16:creationId xmlns:a16="http://schemas.microsoft.com/office/drawing/2014/main" id="{8AEB22B1-966D-F240-8498-C3189C7DD07E}"/>
              </a:ext>
            </a:extLst>
          </p:cNvPr>
          <p:cNvCxnSpPr>
            <a:cxnSpLocks/>
          </p:cNvCxnSpPr>
          <p:nvPr userDrawn="1"/>
        </p:nvCxnSpPr>
        <p:spPr>
          <a:xfrm>
            <a:off x="535170" y="2079651"/>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FF99E8A5-4D15-6049-B8A5-7AB5D53C1BFB}"/>
              </a:ext>
            </a:extLst>
          </p:cNvPr>
          <p:cNvSpPr>
            <a:spLocks noGrp="1"/>
          </p:cNvSpPr>
          <p:nvPr>
            <p:ph type="subTitle" idx="1" hasCustomPrompt="1"/>
          </p:nvPr>
        </p:nvSpPr>
        <p:spPr>
          <a:xfrm>
            <a:off x="715782" y="1215582"/>
            <a:ext cx="12526975" cy="712475"/>
          </a:xfrm>
          <a:prstGeom prst="rect">
            <a:avLst/>
          </a:prstGeom>
        </p:spPr>
        <p:txBody>
          <a:bodyPr/>
          <a:lstStyle>
            <a:lvl1pPr marL="0" indent="0" algn="l">
              <a:buNone/>
              <a:defRPr sz="140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dirty="0"/>
              <a:t>Chart explainer text here. </a:t>
            </a:r>
            <a:r>
              <a:rPr lang="en-US" sz="1400" dirty="0">
                <a:latin typeface="DM Sans Medium" pitchFamily="2" charset="77"/>
              </a:rPr>
              <a:t>Lorem ipsum dolor sit </a:t>
            </a:r>
            <a:r>
              <a:rPr lang="en-US" sz="1400" dirty="0" err="1">
                <a:latin typeface="DM Sans Medium" pitchFamily="2" charset="77"/>
              </a:rPr>
              <a:t>amet</a:t>
            </a:r>
            <a:r>
              <a:rPr lang="en-US" sz="1400" dirty="0">
                <a:latin typeface="DM Sans Medium" pitchFamily="2" charset="77"/>
              </a:rPr>
              <a:t>, </a:t>
            </a:r>
            <a:r>
              <a:rPr lang="en-US" sz="1400" dirty="0" err="1">
                <a:latin typeface="DM Sans Medium" pitchFamily="2" charset="77"/>
              </a:rPr>
              <a:t>consectetur</a:t>
            </a:r>
            <a:r>
              <a:rPr lang="en-US" sz="1400" dirty="0">
                <a:latin typeface="DM Sans Medium" pitchFamily="2" charset="77"/>
              </a:rPr>
              <a:t> </a:t>
            </a:r>
            <a:r>
              <a:rPr lang="en-US" sz="1400" dirty="0" err="1">
                <a:latin typeface="DM Sans Medium" pitchFamily="2" charset="77"/>
              </a:rPr>
              <a:t>adipiscing</a:t>
            </a:r>
            <a:r>
              <a:rPr lang="en-US" sz="1400" dirty="0">
                <a:latin typeface="DM Sans Medium" pitchFamily="2" charset="77"/>
              </a:rPr>
              <a:t> </a:t>
            </a:r>
            <a:r>
              <a:rPr lang="en-US" sz="1400" dirty="0" err="1">
                <a:latin typeface="DM Sans Medium" pitchFamily="2" charset="77"/>
              </a:rPr>
              <a:t>elit</a:t>
            </a:r>
            <a:r>
              <a:rPr lang="en-US" sz="1400" dirty="0">
                <a:latin typeface="DM Sans Medium" pitchFamily="2" charset="77"/>
              </a:rPr>
              <a:t>, sed do </a:t>
            </a:r>
            <a:r>
              <a:rPr lang="en-US" sz="1400" dirty="0" err="1">
                <a:latin typeface="DM Sans Medium" pitchFamily="2" charset="77"/>
              </a:rPr>
              <a:t>eiusmod</a:t>
            </a:r>
            <a:r>
              <a:rPr lang="en-US" sz="1400" dirty="0">
                <a:latin typeface="DM Sans Medium" pitchFamily="2" charset="77"/>
              </a:rPr>
              <a:t> </a:t>
            </a:r>
            <a:r>
              <a:rPr lang="en-US" sz="1400" dirty="0" err="1">
                <a:latin typeface="DM Sans Medium" pitchFamily="2" charset="77"/>
              </a:rPr>
              <a:t>tempor</a:t>
            </a:r>
            <a:r>
              <a:rPr lang="en-US" sz="1400" dirty="0">
                <a:latin typeface="DM Sans Medium" pitchFamily="2" charset="77"/>
              </a:rPr>
              <a:t> </a:t>
            </a:r>
            <a:r>
              <a:rPr lang="en-US" sz="1400" dirty="0" err="1">
                <a:latin typeface="DM Sans Medium" pitchFamily="2" charset="77"/>
              </a:rPr>
              <a:t>incididunt</a:t>
            </a:r>
            <a:r>
              <a:rPr lang="en-US" sz="1400" dirty="0">
                <a:latin typeface="DM Sans Medium" pitchFamily="2" charset="77"/>
              </a:rPr>
              <a:t> </a:t>
            </a:r>
            <a:r>
              <a:rPr lang="en-US" sz="1400" dirty="0" err="1">
                <a:latin typeface="DM Sans Medium" pitchFamily="2" charset="77"/>
              </a:rPr>
              <a:t>ut</a:t>
            </a:r>
            <a:r>
              <a:rPr lang="en-US" sz="1400" dirty="0">
                <a:latin typeface="DM Sans Medium" pitchFamily="2" charset="77"/>
              </a:rPr>
              <a:t> </a:t>
            </a:r>
            <a:r>
              <a:rPr lang="en-US" sz="1400" dirty="0" err="1">
                <a:latin typeface="DM Sans Medium" pitchFamily="2" charset="77"/>
              </a:rPr>
              <a:t>labore</a:t>
            </a:r>
            <a:r>
              <a:rPr lang="en-US" sz="1400" dirty="0">
                <a:latin typeface="DM Sans Medium" pitchFamily="2" charset="77"/>
              </a:rPr>
              <a:t> et dolore magna </a:t>
            </a:r>
            <a:r>
              <a:rPr lang="en-US" sz="1400" dirty="0" err="1">
                <a:latin typeface="DM Sans Medium" pitchFamily="2" charset="77"/>
              </a:rPr>
              <a:t>aliqua</a:t>
            </a:r>
            <a:r>
              <a:rPr lang="en-US" sz="1400" dirty="0">
                <a:latin typeface="DM Sans Medium" pitchFamily="2" charset="77"/>
              </a:rPr>
              <a:t>. Ut </a:t>
            </a:r>
            <a:r>
              <a:rPr lang="en-US" sz="1400" dirty="0" err="1">
                <a:latin typeface="DM Sans Medium" pitchFamily="2" charset="77"/>
              </a:rPr>
              <a:t>enim</a:t>
            </a:r>
            <a:r>
              <a:rPr lang="en-US" sz="1400" dirty="0">
                <a:latin typeface="DM Sans Medium" pitchFamily="2" charset="77"/>
              </a:rPr>
              <a:t> ad minim </a:t>
            </a:r>
            <a:r>
              <a:rPr lang="en-US" sz="1400" dirty="0" err="1">
                <a:latin typeface="DM Sans Medium" pitchFamily="2" charset="77"/>
              </a:rPr>
              <a:t>veniam</a:t>
            </a:r>
            <a:r>
              <a:rPr lang="en-US" sz="1400" dirty="0">
                <a:latin typeface="DM Sans Medium" pitchFamily="2" charset="77"/>
              </a:rPr>
              <a:t>, </a:t>
            </a:r>
            <a:r>
              <a:rPr lang="en-US" sz="1400" dirty="0" err="1">
                <a:latin typeface="DM Sans Medium" pitchFamily="2" charset="77"/>
              </a:rPr>
              <a:t>quis</a:t>
            </a:r>
            <a:r>
              <a:rPr lang="en-US" sz="1400" dirty="0">
                <a:latin typeface="DM Sans Medium" pitchFamily="2" charset="77"/>
              </a:rPr>
              <a:t> </a:t>
            </a:r>
            <a:r>
              <a:rPr lang="en-US" sz="1400" dirty="0" err="1">
                <a:latin typeface="DM Sans Medium" pitchFamily="2" charset="77"/>
              </a:rPr>
              <a:t>nostrud</a:t>
            </a:r>
            <a:r>
              <a:rPr lang="en-US" sz="1400" dirty="0">
                <a:latin typeface="DM Sans Medium" pitchFamily="2" charset="77"/>
              </a:rPr>
              <a:t>. Lorem ipsum dolor sit </a:t>
            </a:r>
            <a:r>
              <a:rPr lang="en-US" sz="1400" dirty="0" err="1">
                <a:latin typeface="DM Sans Medium" pitchFamily="2" charset="77"/>
              </a:rPr>
              <a:t>amet</a:t>
            </a:r>
            <a:r>
              <a:rPr lang="en-US" sz="1400" dirty="0">
                <a:latin typeface="DM Sans Medium" pitchFamily="2" charset="77"/>
              </a:rPr>
              <a:t>, </a:t>
            </a:r>
            <a:r>
              <a:rPr lang="en-US" sz="1400" dirty="0" err="1">
                <a:latin typeface="DM Sans Medium" pitchFamily="2" charset="77"/>
              </a:rPr>
              <a:t>consectetur</a:t>
            </a:r>
            <a:r>
              <a:rPr lang="en-US" sz="1400" dirty="0">
                <a:latin typeface="DM Sans Medium" pitchFamily="2" charset="77"/>
              </a:rPr>
              <a:t> </a:t>
            </a:r>
            <a:r>
              <a:rPr lang="en-US" sz="1400" dirty="0" err="1">
                <a:latin typeface="DM Sans Medium" pitchFamily="2" charset="77"/>
              </a:rPr>
              <a:t>adipiscing</a:t>
            </a:r>
            <a:r>
              <a:rPr lang="en-US" sz="1400" dirty="0">
                <a:latin typeface="DM Sans Medium" pitchFamily="2" charset="77"/>
              </a:rPr>
              <a:t> </a:t>
            </a:r>
            <a:r>
              <a:rPr lang="en-US" sz="1400" dirty="0" err="1">
                <a:latin typeface="DM Sans Medium" pitchFamily="2" charset="77"/>
              </a:rPr>
              <a:t>elit</a:t>
            </a:r>
            <a:r>
              <a:rPr lang="en-US" sz="1400" dirty="0">
                <a:latin typeface="DM Sans Medium" pitchFamily="2" charset="77"/>
              </a:rPr>
              <a:t>, sed do </a:t>
            </a:r>
            <a:r>
              <a:rPr lang="en-US" sz="1400" dirty="0" err="1">
                <a:latin typeface="DM Sans Medium" pitchFamily="2" charset="77"/>
              </a:rPr>
              <a:t>eiusmod</a:t>
            </a:r>
            <a:r>
              <a:rPr lang="en-US" sz="1400" dirty="0">
                <a:latin typeface="DM Sans Medium" pitchFamily="2" charset="77"/>
              </a:rPr>
              <a:t> </a:t>
            </a:r>
            <a:r>
              <a:rPr lang="en-US" sz="1400" dirty="0" err="1">
                <a:latin typeface="DM Sans Medium" pitchFamily="2" charset="77"/>
              </a:rPr>
              <a:t>tempor</a:t>
            </a:r>
            <a:r>
              <a:rPr lang="en-US" sz="1400" dirty="0">
                <a:latin typeface="DM Sans Medium" pitchFamily="2" charset="77"/>
              </a:rPr>
              <a:t>.</a:t>
            </a:r>
            <a:endParaRPr lang="en-US" dirty="0"/>
          </a:p>
        </p:txBody>
      </p:sp>
    </p:spTree>
    <p:extLst>
      <p:ext uri="{BB962C8B-B14F-4D97-AF65-F5344CB8AC3E}">
        <p14:creationId xmlns:p14="http://schemas.microsoft.com/office/powerpoint/2010/main" val="392342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r chart page - Dual title | 1">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10" name="Title 1">
            <a:extLst>
              <a:ext uri="{FF2B5EF4-FFF2-40B4-BE49-F238E27FC236}">
                <a16:creationId xmlns:a16="http://schemas.microsoft.com/office/drawing/2014/main" id="{3F2DDBD5-ABCB-EB4C-B7EF-8C6A5725E145}"/>
              </a:ext>
            </a:extLst>
          </p:cNvPr>
          <p:cNvSpPr>
            <a:spLocks noGrp="1"/>
          </p:cNvSpPr>
          <p:nvPr>
            <p:ph type="title" hasCustomPrompt="1"/>
          </p:nvPr>
        </p:nvSpPr>
        <p:spPr>
          <a:xfrm>
            <a:off x="533400" y="114940"/>
            <a:ext cx="6058722" cy="913760"/>
          </a:xfrm>
        </p:spPr>
        <p:txBody>
          <a:bodyPr anchor="ctr"/>
          <a:lstStyle>
            <a:lvl1pPr>
              <a:defRPr sz="3000" b="1" i="0">
                <a:latin typeface="DM Sans" pitchFamily="2" charset="77"/>
              </a:defRPr>
            </a:lvl1pPr>
          </a:lstStyle>
          <a:p>
            <a:r>
              <a:rPr lang="en-US" dirty="0"/>
              <a:t>Click to edit chart 1 title</a:t>
            </a:r>
          </a:p>
        </p:txBody>
      </p:sp>
      <p:cxnSp>
        <p:nvCxnSpPr>
          <p:cNvPr id="11" name="Straight Connector 10">
            <a:extLst>
              <a:ext uri="{FF2B5EF4-FFF2-40B4-BE49-F238E27FC236}">
                <a16:creationId xmlns:a16="http://schemas.microsoft.com/office/drawing/2014/main" id="{1893A5D2-FBCA-3043-A574-B21ADF2B2B0A}"/>
              </a:ext>
            </a:extLst>
          </p:cNvPr>
          <p:cNvCxnSpPr>
            <a:cxnSpLocks/>
          </p:cNvCxnSpPr>
          <p:nvPr userDrawn="1"/>
        </p:nvCxnSpPr>
        <p:spPr>
          <a:xfrm>
            <a:off x="535170" y="1018953"/>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B6A4763F-E792-044F-9960-1A223FCFE601}"/>
              </a:ext>
            </a:extLst>
          </p:cNvPr>
          <p:cNvSpPr>
            <a:spLocks noGrp="1"/>
          </p:cNvSpPr>
          <p:nvPr>
            <p:ph type="body" sz="quarter" idx="14" hasCustomPrompt="1"/>
          </p:nvPr>
        </p:nvSpPr>
        <p:spPr>
          <a:xfrm>
            <a:off x="1629567" y="7291697"/>
            <a:ext cx="2922768" cy="595003"/>
          </a:xfrm>
        </p:spPr>
        <p:txBody>
          <a:bodyPr tIns="0" bIns="0" anchor="b"/>
          <a:lstStyle>
            <a:lvl1pPr marL="0" indent="0" algn="l">
              <a:buNone/>
              <a:defRPr sz="1200" b="0" i="0" baseline="0">
                <a:solidFill>
                  <a:srgbClr val="BCBEC0"/>
                </a:solidFill>
                <a:latin typeface="DM Sans" pitchFamily="2" charset="77"/>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Chart data sources</a:t>
            </a:r>
          </a:p>
        </p:txBody>
      </p:sp>
      <p:cxnSp>
        <p:nvCxnSpPr>
          <p:cNvPr id="15" name="Straight Connector 14">
            <a:extLst>
              <a:ext uri="{FF2B5EF4-FFF2-40B4-BE49-F238E27FC236}">
                <a16:creationId xmlns:a16="http://schemas.microsoft.com/office/drawing/2014/main" id="{8AEB22B1-966D-F240-8498-C3189C7DD07E}"/>
              </a:ext>
            </a:extLst>
          </p:cNvPr>
          <p:cNvCxnSpPr>
            <a:cxnSpLocks/>
          </p:cNvCxnSpPr>
          <p:nvPr userDrawn="1"/>
        </p:nvCxnSpPr>
        <p:spPr>
          <a:xfrm>
            <a:off x="535170" y="2069904"/>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FF99E8A5-4D15-6049-B8A5-7AB5D53C1BFB}"/>
              </a:ext>
            </a:extLst>
          </p:cNvPr>
          <p:cNvSpPr>
            <a:spLocks noGrp="1"/>
          </p:cNvSpPr>
          <p:nvPr>
            <p:ph type="subTitle" idx="1" hasCustomPrompt="1"/>
          </p:nvPr>
        </p:nvSpPr>
        <p:spPr>
          <a:xfrm>
            <a:off x="715783" y="1205835"/>
            <a:ext cx="8107376" cy="712475"/>
          </a:xfrm>
          <a:prstGeom prst="rect">
            <a:avLst/>
          </a:prstGeom>
        </p:spPr>
        <p:txBody>
          <a:bodyPr/>
          <a:lstStyle>
            <a:lvl1pPr marL="0" indent="0" algn="l">
              <a:buNone/>
              <a:defRPr sz="140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dirty="0"/>
              <a:t>Chart explainer text here. </a:t>
            </a:r>
            <a:r>
              <a:rPr lang="en-US" sz="1400" dirty="0">
                <a:latin typeface="DM Sans Medium" pitchFamily="2" charset="77"/>
              </a:rPr>
              <a:t>Lorem ipsum dolor sit </a:t>
            </a:r>
            <a:r>
              <a:rPr lang="en-US" sz="1400" dirty="0" err="1">
                <a:latin typeface="DM Sans Medium" pitchFamily="2" charset="77"/>
              </a:rPr>
              <a:t>amet</a:t>
            </a:r>
            <a:r>
              <a:rPr lang="en-US" sz="1400" dirty="0">
                <a:latin typeface="DM Sans Medium" pitchFamily="2" charset="77"/>
              </a:rPr>
              <a:t>, </a:t>
            </a:r>
            <a:r>
              <a:rPr lang="en-US" sz="1400" dirty="0" err="1">
                <a:latin typeface="DM Sans Medium" pitchFamily="2" charset="77"/>
              </a:rPr>
              <a:t>consectetur</a:t>
            </a:r>
            <a:r>
              <a:rPr lang="en-US" sz="1400" dirty="0">
                <a:latin typeface="DM Sans Medium" pitchFamily="2" charset="77"/>
              </a:rPr>
              <a:t> </a:t>
            </a:r>
            <a:r>
              <a:rPr lang="en-US" sz="1400" dirty="0" err="1">
                <a:latin typeface="DM Sans Medium" pitchFamily="2" charset="77"/>
              </a:rPr>
              <a:t>adipiscing</a:t>
            </a:r>
            <a:r>
              <a:rPr lang="en-US" sz="1400" dirty="0">
                <a:latin typeface="DM Sans Medium" pitchFamily="2" charset="77"/>
              </a:rPr>
              <a:t> </a:t>
            </a:r>
            <a:r>
              <a:rPr lang="en-US" sz="1400" dirty="0" err="1">
                <a:latin typeface="DM Sans Medium" pitchFamily="2" charset="77"/>
              </a:rPr>
              <a:t>elit</a:t>
            </a:r>
            <a:r>
              <a:rPr lang="en-US" sz="1400" dirty="0">
                <a:latin typeface="DM Sans Medium" pitchFamily="2" charset="77"/>
              </a:rPr>
              <a:t>, sed do </a:t>
            </a:r>
            <a:r>
              <a:rPr lang="en-US" sz="1400" dirty="0" err="1">
                <a:latin typeface="DM Sans Medium" pitchFamily="2" charset="77"/>
              </a:rPr>
              <a:t>eiusmod</a:t>
            </a:r>
            <a:r>
              <a:rPr lang="en-US" sz="1400" dirty="0">
                <a:latin typeface="DM Sans Medium" pitchFamily="2" charset="77"/>
              </a:rPr>
              <a:t> </a:t>
            </a:r>
            <a:r>
              <a:rPr lang="en-US" sz="1400" dirty="0" err="1">
                <a:latin typeface="DM Sans Medium" pitchFamily="2" charset="77"/>
              </a:rPr>
              <a:t>tempor</a:t>
            </a:r>
            <a:r>
              <a:rPr lang="en-US" sz="1400" dirty="0">
                <a:latin typeface="DM Sans Medium" pitchFamily="2" charset="77"/>
              </a:rPr>
              <a:t> </a:t>
            </a:r>
            <a:r>
              <a:rPr lang="en-US" sz="1400" dirty="0" err="1">
                <a:latin typeface="DM Sans Medium" pitchFamily="2" charset="77"/>
              </a:rPr>
              <a:t>incididunt</a:t>
            </a:r>
            <a:r>
              <a:rPr lang="en-US" sz="1400" dirty="0">
                <a:latin typeface="DM Sans Medium" pitchFamily="2" charset="77"/>
              </a:rPr>
              <a:t> </a:t>
            </a:r>
            <a:r>
              <a:rPr lang="en-US" sz="1400" dirty="0" err="1">
                <a:latin typeface="DM Sans Medium" pitchFamily="2" charset="77"/>
              </a:rPr>
              <a:t>ut</a:t>
            </a:r>
            <a:r>
              <a:rPr lang="en-US" sz="1400" dirty="0">
                <a:latin typeface="DM Sans Medium" pitchFamily="2" charset="77"/>
              </a:rPr>
              <a:t> </a:t>
            </a:r>
            <a:r>
              <a:rPr lang="en-US" sz="1400" dirty="0" err="1">
                <a:latin typeface="DM Sans Medium" pitchFamily="2" charset="77"/>
              </a:rPr>
              <a:t>labore</a:t>
            </a:r>
            <a:r>
              <a:rPr lang="en-US" sz="1400" dirty="0">
                <a:latin typeface="DM Sans Medium" pitchFamily="2" charset="77"/>
              </a:rPr>
              <a:t> et dolore magna </a:t>
            </a:r>
            <a:r>
              <a:rPr lang="en-US" sz="1400" dirty="0" err="1">
                <a:latin typeface="DM Sans Medium" pitchFamily="2" charset="77"/>
              </a:rPr>
              <a:t>aliqua</a:t>
            </a:r>
            <a:r>
              <a:rPr lang="en-US" sz="1400" dirty="0">
                <a:latin typeface="DM Sans Medium" pitchFamily="2" charset="77"/>
              </a:rPr>
              <a:t>. Ut </a:t>
            </a:r>
            <a:r>
              <a:rPr lang="en-US" sz="1400" dirty="0" err="1">
                <a:latin typeface="DM Sans Medium" pitchFamily="2" charset="77"/>
              </a:rPr>
              <a:t>enim</a:t>
            </a:r>
            <a:r>
              <a:rPr lang="en-US" sz="1400" dirty="0">
                <a:latin typeface="DM Sans Medium" pitchFamily="2" charset="77"/>
              </a:rPr>
              <a:t> ad minim </a:t>
            </a:r>
            <a:r>
              <a:rPr lang="en-US" sz="1400" dirty="0" err="1">
                <a:latin typeface="DM Sans Medium" pitchFamily="2" charset="77"/>
              </a:rPr>
              <a:t>veniam</a:t>
            </a:r>
            <a:r>
              <a:rPr lang="en-US" sz="1400" dirty="0">
                <a:latin typeface="DM Sans Medium" pitchFamily="2" charset="77"/>
              </a:rPr>
              <a:t>, </a:t>
            </a:r>
            <a:r>
              <a:rPr lang="en-US" sz="1400" dirty="0" err="1">
                <a:latin typeface="DM Sans Medium" pitchFamily="2" charset="77"/>
              </a:rPr>
              <a:t>quis</a:t>
            </a:r>
            <a:r>
              <a:rPr lang="en-US" sz="1400" dirty="0">
                <a:latin typeface="DM Sans Medium" pitchFamily="2" charset="77"/>
              </a:rPr>
              <a:t> </a:t>
            </a:r>
            <a:r>
              <a:rPr lang="en-US" sz="1400" dirty="0" err="1">
                <a:latin typeface="DM Sans Medium" pitchFamily="2" charset="77"/>
              </a:rPr>
              <a:t>nostrud</a:t>
            </a:r>
            <a:r>
              <a:rPr lang="en-US" sz="1400" dirty="0">
                <a:latin typeface="DM Sans Medium" pitchFamily="2" charset="77"/>
              </a:rPr>
              <a:t>. Lorem ipsum dolor sit </a:t>
            </a:r>
            <a:r>
              <a:rPr lang="en-US" sz="1400" dirty="0" err="1">
                <a:latin typeface="DM Sans Medium" pitchFamily="2" charset="77"/>
              </a:rPr>
              <a:t>amet</a:t>
            </a:r>
            <a:r>
              <a:rPr lang="en-US" sz="1400" dirty="0">
                <a:latin typeface="DM Sans Medium" pitchFamily="2" charset="77"/>
              </a:rPr>
              <a:t>, </a:t>
            </a:r>
            <a:r>
              <a:rPr lang="en-US" sz="1400" dirty="0" err="1">
                <a:latin typeface="DM Sans Medium" pitchFamily="2" charset="77"/>
              </a:rPr>
              <a:t>consectetur</a:t>
            </a:r>
            <a:r>
              <a:rPr lang="en-US" sz="1400" dirty="0">
                <a:latin typeface="DM Sans Medium" pitchFamily="2" charset="77"/>
              </a:rPr>
              <a:t> </a:t>
            </a:r>
            <a:r>
              <a:rPr lang="en-US" sz="1400" dirty="0" err="1">
                <a:latin typeface="DM Sans Medium" pitchFamily="2" charset="77"/>
              </a:rPr>
              <a:t>adipiscing</a:t>
            </a:r>
            <a:r>
              <a:rPr lang="en-US" sz="1400" dirty="0">
                <a:latin typeface="DM Sans Medium" pitchFamily="2" charset="77"/>
              </a:rPr>
              <a:t> </a:t>
            </a:r>
            <a:r>
              <a:rPr lang="en-US" sz="1400" dirty="0" err="1">
                <a:latin typeface="DM Sans Medium" pitchFamily="2" charset="77"/>
              </a:rPr>
              <a:t>elit</a:t>
            </a:r>
            <a:r>
              <a:rPr lang="en-US" sz="1400" dirty="0">
                <a:latin typeface="DM Sans Medium" pitchFamily="2" charset="77"/>
              </a:rPr>
              <a:t>, sed do </a:t>
            </a:r>
            <a:r>
              <a:rPr lang="en-US" sz="1400" dirty="0" err="1">
                <a:latin typeface="DM Sans Medium" pitchFamily="2" charset="77"/>
              </a:rPr>
              <a:t>eiusmod</a:t>
            </a:r>
            <a:r>
              <a:rPr lang="en-US" sz="1400" dirty="0">
                <a:latin typeface="DM Sans Medium" pitchFamily="2" charset="77"/>
              </a:rPr>
              <a:t> </a:t>
            </a:r>
            <a:r>
              <a:rPr lang="en-US" sz="1400" dirty="0" err="1">
                <a:latin typeface="DM Sans Medium" pitchFamily="2" charset="77"/>
              </a:rPr>
              <a:t>tempor</a:t>
            </a:r>
            <a:r>
              <a:rPr lang="en-US" sz="1400" dirty="0">
                <a:latin typeface="DM Sans Medium" pitchFamily="2" charset="77"/>
              </a:rPr>
              <a:t>.</a:t>
            </a:r>
            <a:endParaRPr lang="en-US" dirty="0"/>
          </a:p>
        </p:txBody>
      </p:sp>
      <p:sp>
        <p:nvSpPr>
          <p:cNvPr id="3" name="Text Placeholder 2">
            <a:extLst>
              <a:ext uri="{FF2B5EF4-FFF2-40B4-BE49-F238E27FC236}">
                <a16:creationId xmlns:a16="http://schemas.microsoft.com/office/drawing/2014/main" id="{4E67EE29-D7F6-C847-852E-72B8CAA448E6}"/>
              </a:ext>
            </a:extLst>
          </p:cNvPr>
          <p:cNvSpPr>
            <a:spLocks noGrp="1"/>
          </p:cNvSpPr>
          <p:nvPr>
            <p:ph type="body" sz="quarter" idx="15" hasCustomPrompt="1"/>
          </p:nvPr>
        </p:nvSpPr>
        <p:spPr>
          <a:xfrm>
            <a:off x="7440794" y="113940"/>
            <a:ext cx="6122806" cy="914760"/>
          </a:xfrm>
        </p:spPr>
        <p:txBody>
          <a:bodyPr anchor="ctr"/>
          <a:lstStyle>
            <a:lvl1pPr>
              <a:buFontTx/>
              <a:buNone/>
              <a:defRPr sz="3000" b="1" i="0">
                <a:latin typeface="DM Sans" pitchFamily="2" charset="77"/>
              </a:defRPr>
            </a:lvl1pPr>
            <a:lvl2pPr>
              <a:buNone/>
              <a:defRPr/>
            </a:lvl2pPr>
          </a:lstStyle>
          <a:p>
            <a:pPr lvl="0"/>
            <a:r>
              <a:rPr lang="en-US" dirty="0"/>
              <a:t>Click to edit chart 2 title</a:t>
            </a:r>
          </a:p>
        </p:txBody>
      </p:sp>
      <p:sp>
        <p:nvSpPr>
          <p:cNvPr id="9" name="Text Placeholder 6">
            <a:extLst>
              <a:ext uri="{FF2B5EF4-FFF2-40B4-BE49-F238E27FC236}">
                <a16:creationId xmlns:a16="http://schemas.microsoft.com/office/drawing/2014/main" id="{89BD0771-7602-674A-B830-011F4C023354}"/>
              </a:ext>
            </a:extLst>
          </p:cNvPr>
          <p:cNvSpPr>
            <a:spLocks noGrp="1"/>
          </p:cNvSpPr>
          <p:nvPr>
            <p:ph type="body" sz="quarter" idx="16" hasCustomPrompt="1"/>
          </p:nvPr>
        </p:nvSpPr>
        <p:spPr>
          <a:xfrm>
            <a:off x="7379110" y="7291697"/>
            <a:ext cx="2922768" cy="595003"/>
          </a:xfrm>
        </p:spPr>
        <p:txBody>
          <a:bodyPr tIns="0" bIns="0" anchor="b"/>
          <a:lstStyle>
            <a:lvl1pPr marL="0" indent="0" algn="l">
              <a:buNone/>
              <a:defRPr sz="1200" b="0" i="0" baseline="0">
                <a:solidFill>
                  <a:srgbClr val="BCBEC0"/>
                </a:solidFill>
                <a:latin typeface="DM Sans" pitchFamily="2" charset="77"/>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Chart data sources</a:t>
            </a:r>
          </a:p>
        </p:txBody>
      </p:sp>
    </p:spTree>
    <p:extLst>
      <p:ext uri="{BB962C8B-B14F-4D97-AF65-F5344CB8AC3E}">
        <p14:creationId xmlns:p14="http://schemas.microsoft.com/office/powerpoint/2010/main" val="107027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723900" y="1676400"/>
            <a:ext cx="12839700" cy="5437188"/>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4">
            <a:extLst>
              <a:ext uri="{FF2B5EF4-FFF2-40B4-BE49-F238E27FC236}">
                <a16:creationId xmlns:a16="http://schemas.microsoft.com/office/drawing/2014/main" id="{1FCE27FE-A84A-634B-BD98-961138AC1FB4}"/>
              </a:ext>
            </a:extLst>
          </p:cNvPr>
          <p:cNvSpPr txBox="1">
            <a:spLocks/>
          </p:cNvSpPr>
          <p:nvPr userDrawn="1"/>
        </p:nvSpPr>
        <p:spPr>
          <a:xfrm>
            <a:off x="11393573" y="7667962"/>
            <a:ext cx="2893423" cy="438150"/>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84092C-9B9C-9748-AC6A-F06C9D03AD52}" type="slidenum">
              <a:rPr lang="en-US" smtClean="0"/>
              <a:pPr/>
              <a:t>‹#›</a:t>
            </a:fld>
            <a:endParaRPr lang="en-US" dirty="0"/>
          </a:p>
        </p:txBody>
      </p:sp>
      <p:cxnSp>
        <p:nvCxnSpPr>
          <p:cNvPr id="11" name="Straight Connector 10">
            <a:extLst>
              <a:ext uri="{FF2B5EF4-FFF2-40B4-BE49-F238E27FC236}">
                <a16:creationId xmlns:a16="http://schemas.microsoft.com/office/drawing/2014/main" id="{CEF17E21-4941-C146-BA82-77106C1DC6DB}"/>
              </a:ext>
            </a:extLst>
          </p:cNvPr>
          <p:cNvCxnSpPr>
            <a:cxnSpLocks/>
          </p:cNvCxnSpPr>
          <p:nvPr userDrawn="1"/>
        </p:nvCxnSpPr>
        <p:spPr>
          <a:xfrm>
            <a:off x="535170" y="1033089"/>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BB1A649-D322-4F4C-9989-F8625216A825}"/>
              </a:ext>
            </a:extLst>
          </p:cNvPr>
          <p:cNvSpPr>
            <a:spLocks noGrp="1"/>
          </p:cNvSpPr>
          <p:nvPr>
            <p:ph type="title"/>
          </p:nvPr>
        </p:nvSpPr>
        <p:spPr>
          <a:xfrm>
            <a:off x="540600" y="121501"/>
            <a:ext cx="13312200" cy="908100"/>
          </a:xfrm>
        </p:spPr>
        <p:txBody>
          <a:bodyPr/>
          <a:lstStyle>
            <a:lvl1pPr>
              <a:defRPr sz="3000">
                <a:latin typeface="+mj-lt"/>
              </a:defRPr>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r chart page - Dual title | 2">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10" name="Title 1">
            <a:extLst>
              <a:ext uri="{FF2B5EF4-FFF2-40B4-BE49-F238E27FC236}">
                <a16:creationId xmlns:a16="http://schemas.microsoft.com/office/drawing/2014/main" id="{3F2DDBD5-ABCB-EB4C-B7EF-8C6A5725E145}"/>
              </a:ext>
            </a:extLst>
          </p:cNvPr>
          <p:cNvSpPr>
            <a:spLocks noGrp="1"/>
          </p:cNvSpPr>
          <p:nvPr>
            <p:ph type="title" hasCustomPrompt="1"/>
          </p:nvPr>
        </p:nvSpPr>
        <p:spPr>
          <a:xfrm>
            <a:off x="533400" y="114300"/>
            <a:ext cx="6058722" cy="914400"/>
          </a:xfrm>
        </p:spPr>
        <p:txBody>
          <a:bodyPr tIns="0" bIns="0" anchor="ctr"/>
          <a:lstStyle>
            <a:lvl1pPr>
              <a:defRPr sz="3000" b="1" i="0">
                <a:latin typeface="DM Sans" pitchFamily="2" charset="77"/>
              </a:defRPr>
            </a:lvl1pPr>
          </a:lstStyle>
          <a:p>
            <a:r>
              <a:rPr lang="en-US" dirty="0"/>
              <a:t>Click to edit chart 1 title</a:t>
            </a:r>
          </a:p>
        </p:txBody>
      </p:sp>
      <p:sp>
        <p:nvSpPr>
          <p:cNvPr id="14" name="Text Placeholder 6">
            <a:extLst>
              <a:ext uri="{FF2B5EF4-FFF2-40B4-BE49-F238E27FC236}">
                <a16:creationId xmlns:a16="http://schemas.microsoft.com/office/drawing/2014/main" id="{B6A4763F-E792-044F-9960-1A223FCFE601}"/>
              </a:ext>
            </a:extLst>
          </p:cNvPr>
          <p:cNvSpPr>
            <a:spLocks noGrp="1"/>
          </p:cNvSpPr>
          <p:nvPr>
            <p:ph type="body" sz="quarter" idx="14" hasCustomPrompt="1"/>
          </p:nvPr>
        </p:nvSpPr>
        <p:spPr>
          <a:xfrm>
            <a:off x="1349348" y="7291697"/>
            <a:ext cx="2922768" cy="595003"/>
          </a:xfrm>
        </p:spPr>
        <p:txBody>
          <a:bodyPr tIns="0" bIns="0" anchor="b"/>
          <a:lstStyle>
            <a:lvl1pPr marL="0" indent="0" algn="l">
              <a:buNone/>
              <a:defRPr sz="1200" b="0" i="0" baseline="0">
                <a:solidFill>
                  <a:srgbClr val="BCBEC0"/>
                </a:solidFill>
                <a:latin typeface="DM Sans" pitchFamily="2" charset="77"/>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Chart data sources</a:t>
            </a:r>
          </a:p>
        </p:txBody>
      </p:sp>
      <p:cxnSp>
        <p:nvCxnSpPr>
          <p:cNvPr id="15" name="Straight Connector 14">
            <a:extLst>
              <a:ext uri="{FF2B5EF4-FFF2-40B4-BE49-F238E27FC236}">
                <a16:creationId xmlns:a16="http://schemas.microsoft.com/office/drawing/2014/main" id="{8AEB22B1-966D-F240-8498-C3189C7DD07E}"/>
              </a:ext>
            </a:extLst>
          </p:cNvPr>
          <p:cNvCxnSpPr>
            <a:cxnSpLocks/>
          </p:cNvCxnSpPr>
          <p:nvPr userDrawn="1"/>
        </p:nvCxnSpPr>
        <p:spPr>
          <a:xfrm>
            <a:off x="535170" y="103733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4E67EE29-D7F6-C847-852E-72B8CAA448E6}"/>
              </a:ext>
            </a:extLst>
          </p:cNvPr>
          <p:cNvSpPr>
            <a:spLocks noGrp="1"/>
          </p:cNvSpPr>
          <p:nvPr>
            <p:ph type="body" sz="quarter" idx="15" hasCustomPrompt="1"/>
          </p:nvPr>
        </p:nvSpPr>
        <p:spPr>
          <a:xfrm>
            <a:off x="7279189" y="113940"/>
            <a:ext cx="6122806" cy="915401"/>
          </a:xfrm>
        </p:spPr>
        <p:txBody>
          <a:bodyPr tIns="0" bIns="0" anchor="ctr"/>
          <a:lstStyle>
            <a:lvl1pPr>
              <a:buFontTx/>
              <a:buNone/>
              <a:defRPr sz="3000" b="1" i="0">
                <a:latin typeface="DM Sans" pitchFamily="2" charset="77"/>
              </a:defRPr>
            </a:lvl1pPr>
            <a:lvl2pPr>
              <a:buNone/>
              <a:defRPr/>
            </a:lvl2pPr>
          </a:lstStyle>
          <a:p>
            <a:pPr lvl="0"/>
            <a:r>
              <a:rPr lang="en-US" dirty="0"/>
              <a:t>Click to edit chart 2 title</a:t>
            </a:r>
          </a:p>
        </p:txBody>
      </p:sp>
      <p:sp>
        <p:nvSpPr>
          <p:cNvPr id="7" name="Text Placeholder 6">
            <a:extLst>
              <a:ext uri="{FF2B5EF4-FFF2-40B4-BE49-F238E27FC236}">
                <a16:creationId xmlns:a16="http://schemas.microsoft.com/office/drawing/2014/main" id="{970FA3EF-A24E-3249-A85C-B0111CE0537C}"/>
              </a:ext>
            </a:extLst>
          </p:cNvPr>
          <p:cNvSpPr>
            <a:spLocks noGrp="1"/>
          </p:cNvSpPr>
          <p:nvPr>
            <p:ph type="body" sz="quarter" idx="16" hasCustomPrompt="1"/>
          </p:nvPr>
        </p:nvSpPr>
        <p:spPr>
          <a:xfrm>
            <a:off x="7239000" y="7291697"/>
            <a:ext cx="2922768" cy="595003"/>
          </a:xfrm>
        </p:spPr>
        <p:txBody>
          <a:bodyPr tIns="0" bIns="0" anchor="b"/>
          <a:lstStyle>
            <a:lvl1pPr marL="0" indent="0" algn="l">
              <a:buNone/>
              <a:defRPr sz="1200" b="0" i="0" baseline="0">
                <a:solidFill>
                  <a:srgbClr val="BCBEC0"/>
                </a:solidFill>
                <a:latin typeface="DM Sans" pitchFamily="2" charset="77"/>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Chart data sources</a:t>
            </a:r>
          </a:p>
        </p:txBody>
      </p:sp>
    </p:spTree>
    <p:extLst>
      <p:ext uri="{BB962C8B-B14F-4D97-AF65-F5344CB8AC3E}">
        <p14:creationId xmlns:p14="http://schemas.microsoft.com/office/powerpoint/2010/main" val="174882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hart page">
    <p:spTree>
      <p:nvGrpSpPr>
        <p:cNvPr id="1" name=""/>
        <p:cNvGrpSpPr/>
        <p:nvPr/>
      </p:nvGrpSpPr>
      <p:grpSpPr>
        <a:xfrm>
          <a:off x="0" y="0"/>
          <a:ext cx="0" cy="0"/>
          <a:chOff x="0" y="0"/>
          <a:chExt cx="0" cy="0"/>
        </a:xfrm>
      </p:grpSpPr>
      <p:sp>
        <p:nvSpPr>
          <p:cNvPr id="2" name="Title 1"/>
          <p:cNvSpPr>
            <a:spLocks noGrp="1"/>
          </p:cNvSpPr>
          <p:nvPr>
            <p:ph type="title"/>
          </p:nvPr>
        </p:nvSpPr>
        <p:spPr>
          <a:xfrm>
            <a:off x="533399" y="114301"/>
            <a:ext cx="13030201"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4525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4" hasCustomPrompt="1"/>
          </p:nvPr>
        </p:nvSpPr>
        <p:spPr>
          <a:xfrm>
            <a:off x="10640832" y="6518585"/>
            <a:ext cx="2922768" cy="595003"/>
          </a:xfrm>
        </p:spPr>
        <p:txBody>
          <a:bodyPr tIns="0" bIns="0" anchor="b"/>
          <a:lstStyle>
            <a:lvl1pPr marL="0" indent="0">
              <a:buNone/>
              <a:defRPr sz="1400" baseline="0">
                <a:solidFill>
                  <a:srgbClr val="BCBEC0"/>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Chart data sources</a:t>
            </a:r>
          </a:p>
        </p:txBody>
      </p:sp>
      <p:cxnSp>
        <p:nvCxnSpPr>
          <p:cNvPr id="16" name="Straight Connector 15">
            <a:extLst>
              <a:ext uri="{FF2B5EF4-FFF2-40B4-BE49-F238E27FC236}">
                <a16:creationId xmlns:a16="http://schemas.microsoft.com/office/drawing/2014/main" id="{4E2A439B-99D2-834B-815B-E7BE01E1BD98}"/>
              </a:ext>
            </a:extLst>
          </p:cNvPr>
          <p:cNvCxnSpPr>
            <a:cxnSpLocks/>
          </p:cNvCxnSpPr>
          <p:nvPr userDrawn="1"/>
        </p:nvCxnSpPr>
        <p:spPr>
          <a:xfrm>
            <a:off x="533400" y="2100901"/>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2B1729BE-8EF2-084F-BA08-B71DDBBF5E4E}"/>
              </a:ext>
            </a:extLst>
          </p:cNvPr>
          <p:cNvSpPr>
            <a:spLocks noGrp="1"/>
          </p:cNvSpPr>
          <p:nvPr>
            <p:ph type="subTitle" idx="1" hasCustomPrompt="1"/>
          </p:nvPr>
        </p:nvSpPr>
        <p:spPr>
          <a:xfrm>
            <a:off x="715782" y="1232132"/>
            <a:ext cx="12847818" cy="712475"/>
          </a:xfrm>
          <a:prstGeom prst="rect">
            <a:avLst/>
          </a:prstGeom>
        </p:spPr>
        <p:txBody>
          <a:bodyPr/>
          <a:lstStyle>
            <a:lvl1pPr marL="0" indent="0" algn="l">
              <a:buNone/>
              <a:defRPr sz="140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dirty="0"/>
              <a:t>Chart explainer text here. </a:t>
            </a:r>
            <a:r>
              <a:rPr lang="en-US" sz="1400" dirty="0">
                <a:latin typeface="DM Sans Medium" pitchFamily="2" charset="77"/>
              </a:rPr>
              <a:t>Lorem ipsum dolor sit </a:t>
            </a:r>
            <a:r>
              <a:rPr lang="en-US" sz="1400" dirty="0" err="1">
                <a:latin typeface="DM Sans Medium" pitchFamily="2" charset="77"/>
              </a:rPr>
              <a:t>amet</a:t>
            </a:r>
            <a:r>
              <a:rPr lang="en-US" sz="1400" dirty="0">
                <a:latin typeface="DM Sans Medium" pitchFamily="2" charset="77"/>
              </a:rPr>
              <a:t>, </a:t>
            </a:r>
            <a:r>
              <a:rPr lang="en-US" sz="1400" dirty="0" err="1">
                <a:latin typeface="DM Sans Medium" pitchFamily="2" charset="77"/>
              </a:rPr>
              <a:t>consectetur</a:t>
            </a:r>
            <a:r>
              <a:rPr lang="en-US" sz="1400" dirty="0">
                <a:latin typeface="DM Sans Medium" pitchFamily="2" charset="77"/>
              </a:rPr>
              <a:t> </a:t>
            </a:r>
            <a:r>
              <a:rPr lang="en-US" sz="1400" dirty="0" err="1">
                <a:latin typeface="DM Sans Medium" pitchFamily="2" charset="77"/>
              </a:rPr>
              <a:t>adipiscing</a:t>
            </a:r>
            <a:r>
              <a:rPr lang="en-US" sz="1400" dirty="0">
                <a:latin typeface="DM Sans Medium" pitchFamily="2" charset="77"/>
              </a:rPr>
              <a:t> </a:t>
            </a:r>
            <a:r>
              <a:rPr lang="en-US" sz="1400" dirty="0" err="1">
                <a:latin typeface="DM Sans Medium" pitchFamily="2" charset="77"/>
              </a:rPr>
              <a:t>elit</a:t>
            </a:r>
            <a:r>
              <a:rPr lang="en-US" sz="1400" dirty="0">
                <a:latin typeface="DM Sans Medium" pitchFamily="2" charset="77"/>
              </a:rPr>
              <a:t>, sed do </a:t>
            </a:r>
            <a:r>
              <a:rPr lang="en-US" sz="1400" dirty="0" err="1">
                <a:latin typeface="DM Sans Medium" pitchFamily="2" charset="77"/>
              </a:rPr>
              <a:t>eiusmod</a:t>
            </a:r>
            <a:r>
              <a:rPr lang="en-US" sz="1400" dirty="0">
                <a:latin typeface="DM Sans Medium" pitchFamily="2" charset="77"/>
              </a:rPr>
              <a:t> </a:t>
            </a:r>
            <a:r>
              <a:rPr lang="en-US" sz="1400" dirty="0" err="1">
                <a:latin typeface="DM Sans Medium" pitchFamily="2" charset="77"/>
              </a:rPr>
              <a:t>tempor</a:t>
            </a:r>
            <a:r>
              <a:rPr lang="en-US" sz="1400" dirty="0">
                <a:latin typeface="DM Sans Medium" pitchFamily="2" charset="77"/>
              </a:rPr>
              <a:t> </a:t>
            </a:r>
            <a:r>
              <a:rPr lang="en-US" sz="1400" dirty="0" err="1">
                <a:latin typeface="DM Sans Medium" pitchFamily="2" charset="77"/>
              </a:rPr>
              <a:t>incididunt</a:t>
            </a:r>
            <a:r>
              <a:rPr lang="en-US" sz="1400" dirty="0">
                <a:latin typeface="DM Sans Medium" pitchFamily="2" charset="77"/>
              </a:rPr>
              <a:t> </a:t>
            </a:r>
            <a:r>
              <a:rPr lang="en-US" sz="1400" dirty="0" err="1">
                <a:latin typeface="DM Sans Medium" pitchFamily="2" charset="77"/>
              </a:rPr>
              <a:t>ut</a:t>
            </a:r>
            <a:r>
              <a:rPr lang="en-US" sz="1400" dirty="0">
                <a:latin typeface="DM Sans Medium" pitchFamily="2" charset="77"/>
              </a:rPr>
              <a:t> </a:t>
            </a:r>
            <a:r>
              <a:rPr lang="en-US" sz="1400" dirty="0" err="1">
                <a:latin typeface="DM Sans Medium" pitchFamily="2" charset="77"/>
              </a:rPr>
              <a:t>labore</a:t>
            </a:r>
            <a:r>
              <a:rPr lang="en-US" sz="1400" dirty="0">
                <a:latin typeface="DM Sans Medium" pitchFamily="2" charset="77"/>
              </a:rPr>
              <a:t> et dolore magna </a:t>
            </a:r>
            <a:r>
              <a:rPr lang="en-US" sz="1400" dirty="0" err="1">
                <a:latin typeface="DM Sans Medium" pitchFamily="2" charset="77"/>
              </a:rPr>
              <a:t>aliqua</a:t>
            </a:r>
            <a:r>
              <a:rPr lang="en-US" sz="1400" dirty="0">
                <a:latin typeface="DM Sans Medium" pitchFamily="2" charset="77"/>
              </a:rPr>
              <a:t>. Ut </a:t>
            </a:r>
            <a:r>
              <a:rPr lang="en-US" sz="1400" dirty="0" err="1">
                <a:latin typeface="DM Sans Medium" pitchFamily="2" charset="77"/>
              </a:rPr>
              <a:t>enim</a:t>
            </a:r>
            <a:r>
              <a:rPr lang="en-US" sz="1400" dirty="0">
                <a:latin typeface="DM Sans Medium" pitchFamily="2" charset="77"/>
              </a:rPr>
              <a:t> ad minim </a:t>
            </a:r>
            <a:r>
              <a:rPr lang="en-US" sz="1400" dirty="0" err="1">
                <a:latin typeface="DM Sans Medium" pitchFamily="2" charset="77"/>
              </a:rPr>
              <a:t>veniam</a:t>
            </a:r>
            <a:r>
              <a:rPr lang="en-US" sz="1400" dirty="0">
                <a:latin typeface="DM Sans Medium" pitchFamily="2" charset="77"/>
              </a:rPr>
              <a:t>, </a:t>
            </a:r>
            <a:r>
              <a:rPr lang="en-US" sz="1400" dirty="0" err="1">
                <a:latin typeface="DM Sans Medium" pitchFamily="2" charset="77"/>
              </a:rPr>
              <a:t>quis</a:t>
            </a:r>
            <a:r>
              <a:rPr lang="en-US" sz="1400" dirty="0">
                <a:latin typeface="DM Sans Medium" pitchFamily="2" charset="77"/>
              </a:rPr>
              <a:t> </a:t>
            </a:r>
            <a:r>
              <a:rPr lang="en-US" sz="1400" dirty="0" err="1">
                <a:latin typeface="DM Sans Medium" pitchFamily="2" charset="77"/>
              </a:rPr>
              <a:t>nostrud</a:t>
            </a:r>
            <a:r>
              <a:rPr lang="en-US" sz="1400" dirty="0">
                <a:latin typeface="DM Sans Medium" pitchFamily="2" charset="77"/>
              </a:rPr>
              <a:t>. Lorem ipsum dolor sit </a:t>
            </a:r>
            <a:r>
              <a:rPr lang="en-US" sz="1400" dirty="0" err="1">
                <a:latin typeface="DM Sans Medium" pitchFamily="2" charset="77"/>
              </a:rPr>
              <a:t>amet</a:t>
            </a:r>
            <a:r>
              <a:rPr lang="en-US" sz="1400" dirty="0">
                <a:latin typeface="DM Sans Medium" pitchFamily="2" charset="77"/>
              </a:rPr>
              <a:t>, </a:t>
            </a:r>
            <a:r>
              <a:rPr lang="en-US" sz="1400" dirty="0" err="1">
                <a:latin typeface="DM Sans Medium" pitchFamily="2" charset="77"/>
              </a:rPr>
              <a:t>consectetur</a:t>
            </a:r>
            <a:r>
              <a:rPr lang="en-US" sz="1400" dirty="0">
                <a:latin typeface="DM Sans Medium" pitchFamily="2" charset="77"/>
              </a:rPr>
              <a:t> </a:t>
            </a:r>
            <a:r>
              <a:rPr lang="en-US" sz="1400" dirty="0" err="1">
                <a:latin typeface="DM Sans Medium" pitchFamily="2" charset="77"/>
              </a:rPr>
              <a:t>adipiscing</a:t>
            </a:r>
            <a:r>
              <a:rPr lang="en-US" sz="1400" dirty="0">
                <a:latin typeface="DM Sans Medium" pitchFamily="2" charset="77"/>
              </a:rPr>
              <a:t> </a:t>
            </a:r>
            <a:r>
              <a:rPr lang="en-US" sz="1400" dirty="0" err="1">
                <a:latin typeface="DM Sans Medium" pitchFamily="2" charset="77"/>
              </a:rPr>
              <a:t>elit</a:t>
            </a:r>
            <a:r>
              <a:rPr lang="en-US" sz="1400" dirty="0">
                <a:latin typeface="DM Sans Medium" pitchFamily="2" charset="77"/>
              </a:rPr>
              <a:t>, sed do </a:t>
            </a:r>
            <a:r>
              <a:rPr lang="en-US" sz="1400" dirty="0" err="1">
                <a:latin typeface="DM Sans Medium" pitchFamily="2" charset="77"/>
              </a:rPr>
              <a:t>eiusmod</a:t>
            </a:r>
            <a:r>
              <a:rPr lang="en-US" sz="1400" dirty="0">
                <a:latin typeface="DM Sans Medium" pitchFamily="2" charset="77"/>
              </a:rPr>
              <a:t> </a:t>
            </a:r>
            <a:r>
              <a:rPr lang="en-US" sz="1400" dirty="0" err="1">
                <a:latin typeface="DM Sans Medium" pitchFamily="2" charset="77"/>
              </a:rPr>
              <a:t>tempor</a:t>
            </a:r>
            <a:r>
              <a:rPr lang="en-US" sz="1400" dirty="0">
                <a:latin typeface="DM Sans Medium" pitchFamily="2" charset="77"/>
              </a:rPr>
              <a:t>.</a:t>
            </a:r>
            <a:endParaRPr lang="en-US" dirty="0"/>
          </a:p>
        </p:txBody>
      </p:sp>
    </p:spTree>
    <p:extLst>
      <p:ext uri="{BB962C8B-B14F-4D97-AF65-F5344CB8AC3E}">
        <p14:creationId xmlns:p14="http://schemas.microsoft.com/office/powerpoint/2010/main" val="1907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uter">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1"/>
            <a:ext cx="1303020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3" hasCustomPrompt="1"/>
          </p:nvPr>
        </p:nvSpPr>
        <p:spPr>
          <a:xfrm>
            <a:off x="11251769" y="1676400"/>
            <a:ext cx="2311831" cy="3559419"/>
          </a:xfrm>
        </p:spPr>
        <p:txBody>
          <a:bodyPr anchor="t"/>
          <a:lstStyle>
            <a:lvl1pPr marL="0" indent="0">
              <a:lnSpc>
                <a:spcPct val="100000"/>
              </a:lnSpc>
              <a:spcBef>
                <a:spcPts val="0"/>
              </a:spcBef>
              <a:buNone/>
              <a:defRPr sz="1400"/>
            </a:lvl1pPr>
            <a:lvl2pPr marL="228600" indent="0">
              <a:buNone/>
              <a:defRPr/>
            </a:lvl2pPr>
            <a:lvl3pPr marL="457200" indent="0">
              <a:buNone/>
              <a:defRPr/>
            </a:lvl3pPr>
            <a:lvl4pPr marL="685800" indent="0">
              <a:buNone/>
              <a:defRPr/>
            </a:lvl4pPr>
            <a:lvl5pPr marL="914400" indent="0">
              <a:buNone/>
              <a:defRPr/>
            </a:lvl5pPr>
          </a:lstStyle>
          <a:p>
            <a:pPr lvl="0"/>
            <a:r>
              <a:rPr lang="en-US"/>
              <a:t>Explainer </a:t>
            </a:r>
            <a:r>
              <a:rPr lang="en-US" dirty="0"/>
              <a:t>text</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975" y="1515866"/>
            <a:ext cx="11530012" cy="6046851"/>
          </a:xfrm>
          <a:prstGeom prst="rect">
            <a:avLst/>
          </a:prstGeom>
        </p:spPr>
      </p:pic>
      <p:sp>
        <p:nvSpPr>
          <p:cNvPr id="11" name="Picture Placeholder 10"/>
          <p:cNvSpPr>
            <a:spLocks noGrp="1"/>
          </p:cNvSpPr>
          <p:nvPr>
            <p:ph type="pic" sz="quarter" idx="14" hasCustomPrompt="1"/>
          </p:nvPr>
        </p:nvSpPr>
        <p:spPr>
          <a:xfrm>
            <a:off x="2412755" y="1724775"/>
            <a:ext cx="8156448" cy="5221224"/>
          </a:xfrm>
        </p:spPr>
        <p:txBody>
          <a:bodyPr/>
          <a:lstStyle>
            <a:lvl1pPr marL="0" indent="0">
              <a:buNone/>
              <a:defRPr baseline="0"/>
            </a:lvl1pPr>
          </a:lstStyle>
          <a:p>
            <a:r>
              <a:rPr lang="en-US" dirty="0"/>
              <a:t> Click the icon to insert or drag &amp; drop screenshot or photo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mput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89621" y="1028700"/>
            <a:ext cx="10535979" cy="7209674"/>
          </a:xfrm>
          <a:prstGeom prst="rect">
            <a:avLst/>
          </a:prstGeom>
        </p:spPr>
      </p:pic>
      <p:sp>
        <p:nvSpPr>
          <p:cNvPr id="2" name="Title 1"/>
          <p:cNvSpPr>
            <a:spLocks noGrp="1"/>
          </p:cNvSpPr>
          <p:nvPr>
            <p:ph type="title"/>
          </p:nvPr>
        </p:nvSpPr>
        <p:spPr>
          <a:xfrm>
            <a:off x="723900" y="114301"/>
            <a:ext cx="1283970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3" hasCustomPrompt="1"/>
          </p:nvPr>
        </p:nvSpPr>
        <p:spPr>
          <a:xfrm>
            <a:off x="723900" y="1676400"/>
            <a:ext cx="2659914" cy="3182376"/>
          </a:xfrm>
        </p:spPr>
        <p:txBody>
          <a:bodyPr anchor="t"/>
          <a:lstStyle>
            <a:lvl1pPr marL="0" indent="0">
              <a:lnSpc>
                <a:spcPct val="100000"/>
              </a:lnSpc>
              <a:spcBef>
                <a:spcPts val="0"/>
              </a:spcBef>
              <a:buNone/>
              <a:defRPr sz="1400"/>
            </a:lvl1pPr>
            <a:lvl2pPr marL="228600" indent="0">
              <a:buNone/>
              <a:defRPr/>
            </a:lvl2pPr>
            <a:lvl3pPr marL="457200" indent="0">
              <a:buNone/>
              <a:defRPr/>
            </a:lvl3pPr>
            <a:lvl4pPr marL="685800" indent="0">
              <a:buNone/>
              <a:defRPr/>
            </a:lvl4pPr>
            <a:lvl5pPr marL="914400" indent="0">
              <a:buNone/>
              <a:defRPr/>
            </a:lvl5pPr>
          </a:lstStyle>
          <a:p>
            <a:pPr lvl="0"/>
            <a:r>
              <a:rPr lang="en-US"/>
              <a:t>Explainer </a:t>
            </a:r>
            <a:r>
              <a:rPr lang="en-US" dirty="0"/>
              <a:t>text</a:t>
            </a:r>
          </a:p>
        </p:txBody>
      </p:sp>
      <p:sp>
        <p:nvSpPr>
          <p:cNvPr id="11" name="Picture Placeholder 10"/>
          <p:cNvSpPr>
            <a:spLocks noGrp="1"/>
          </p:cNvSpPr>
          <p:nvPr>
            <p:ph type="pic" sz="quarter" idx="14" hasCustomPrompt="1"/>
          </p:nvPr>
        </p:nvSpPr>
        <p:spPr>
          <a:xfrm>
            <a:off x="4355024" y="1676400"/>
            <a:ext cx="8818535" cy="5576807"/>
          </a:xfrm>
        </p:spPr>
        <p:txBody>
          <a:bodyPr/>
          <a:lstStyle>
            <a:lvl1pPr marL="0" indent="0">
              <a:buNone/>
              <a:defRPr baseline="0"/>
            </a:lvl1pPr>
          </a:lstStyle>
          <a:p>
            <a:r>
              <a:rPr lang="en-US" dirty="0"/>
              <a:t>  Click the icon to insert or drag &amp; drop screenshot or photo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ne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78404" y="114300"/>
            <a:ext cx="5027702" cy="8229961"/>
          </a:xfrm>
          <a:prstGeom prst="rect">
            <a:avLst/>
          </a:prstGeom>
        </p:spPr>
      </p:pic>
      <p:sp>
        <p:nvSpPr>
          <p:cNvPr id="2" name="Title 1"/>
          <p:cNvSpPr>
            <a:spLocks noGrp="1"/>
          </p:cNvSpPr>
          <p:nvPr>
            <p:ph type="title"/>
          </p:nvPr>
        </p:nvSpPr>
        <p:spPr>
          <a:xfrm>
            <a:off x="723899" y="114300"/>
            <a:ext cx="8079137"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723900" y="1676400"/>
            <a:ext cx="5427172" cy="3818867"/>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44587"/>
            <a:ext cx="8376355"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Picture Placeholder 14"/>
          <p:cNvSpPr>
            <a:spLocks noGrp="1"/>
          </p:cNvSpPr>
          <p:nvPr>
            <p:ph type="pic" sz="quarter" idx="14"/>
          </p:nvPr>
        </p:nvSpPr>
        <p:spPr>
          <a:xfrm>
            <a:off x="9318410" y="532814"/>
            <a:ext cx="3298133" cy="6945086"/>
          </a:xfrm>
          <a:prstGeom prst="roundRect">
            <a:avLst>
              <a:gd name="adj" fmla="val 12706"/>
            </a:avLst>
          </a:prstGeom>
        </p:spPr>
        <p:txBody>
          <a:bodyPr/>
          <a:lstStyle/>
          <a:p>
            <a:r>
              <a:rPr lang="en-US"/>
              <a:t>Click icon to add picture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ne 4">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10974" y="114300"/>
            <a:ext cx="5027702" cy="8229961"/>
          </a:xfrm>
          <a:prstGeom prst="rect">
            <a:avLst/>
          </a:prstGeom>
        </p:spPr>
      </p:pic>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4387" y="114300"/>
            <a:ext cx="5027702" cy="8229961"/>
          </a:xfrm>
          <a:prstGeom prst="rect">
            <a:avLst/>
          </a:prstGeom>
        </p:spPr>
      </p:pic>
      <p:sp>
        <p:nvSpPr>
          <p:cNvPr id="18" name="Picture Placeholder 14"/>
          <p:cNvSpPr>
            <a:spLocks noGrp="1"/>
          </p:cNvSpPr>
          <p:nvPr>
            <p:ph type="pic" sz="quarter" idx="15"/>
          </p:nvPr>
        </p:nvSpPr>
        <p:spPr>
          <a:xfrm>
            <a:off x="10504393" y="532814"/>
            <a:ext cx="3298133" cy="6945086"/>
          </a:xfrm>
          <a:prstGeom prst="roundRect">
            <a:avLst>
              <a:gd name="adj" fmla="val 12706"/>
            </a:avLst>
          </a:prstGeom>
        </p:spPr>
        <p:txBody>
          <a:bodyPr/>
          <a:lstStyle/>
          <a:p>
            <a:r>
              <a:rPr lang="en-US"/>
              <a:t>Click icon to add picture</a:t>
            </a:r>
          </a:p>
        </p:txBody>
      </p:sp>
      <p:sp>
        <p:nvSpPr>
          <p:cNvPr id="2" name="Title 1"/>
          <p:cNvSpPr>
            <a:spLocks noGrp="1"/>
          </p:cNvSpPr>
          <p:nvPr>
            <p:ph type="title"/>
          </p:nvPr>
        </p:nvSpPr>
        <p:spPr>
          <a:xfrm>
            <a:off x="533400" y="178011"/>
            <a:ext cx="5603929" cy="85069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723900" y="1676400"/>
            <a:ext cx="4654496" cy="3818867"/>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554016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Picture Placeholder 14"/>
          <p:cNvSpPr>
            <a:spLocks noGrp="1"/>
          </p:cNvSpPr>
          <p:nvPr>
            <p:ph type="pic" sz="quarter" idx="14"/>
          </p:nvPr>
        </p:nvSpPr>
        <p:spPr>
          <a:xfrm>
            <a:off x="6450980" y="532814"/>
            <a:ext cx="3298133" cy="6945086"/>
          </a:xfrm>
          <a:prstGeom prst="roundRect">
            <a:avLst>
              <a:gd name="adj" fmla="val 12706"/>
            </a:avLst>
          </a:prstGeom>
        </p:spPr>
        <p:txBody>
          <a:bodyPr/>
          <a:lstStyle/>
          <a:p>
            <a:r>
              <a:rPr lang="en-US"/>
              <a:t>Click icon to add picture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t 1">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44587"/>
            <a:ext cx="7012505"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352" y="289589"/>
            <a:ext cx="6058274" cy="7940011"/>
          </a:xfrm>
          <a:prstGeom prst="rect">
            <a:avLst/>
          </a:prstGeom>
        </p:spPr>
      </p:pic>
      <p:sp>
        <p:nvSpPr>
          <p:cNvPr id="2" name="Title 1"/>
          <p:cNvSpPr>
            <a:spLocks noGrp="1"/>
          </p:cNvSpPr>
          <p:nvPr>
            <p:ph type="title"/>
          </p:nvPr>
        </p:nvSpPr>
        <p:spPr>
          <a:xfrm>
            <a:off x="533400" y="152228"/>
            <a:ext cx="7029773" cy="876472"/>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723899" y="1676400"/>
            <a:ext cx="6529307" cy="4055450"/>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Picture Placeholder 18"/>
          <p:cNvSpPr>
            <a:spLocks noGrp="1"/>
          </p:cNvSpPr>
          <p:nvPr>
            <p:ph type="pic" sz="quarter" idx="14" hasCustomPrompt="1"/>
          </p:nvPr>
        </p:nvSpPr>
        <p:spPr>
          <a:xfrm>
            <a:off x="8178800" y="1058846"/>
            <a:ext cx="4463143" cy="5900057"/>
          </a:xfrm>
        </p:spPr>
        <p:txBody>
          <a:bodyPr/>
          <a:lstStyle>
            <a:lvl1pPr marL="0" indent="0">
              <a:buNone/>
              <a:defRPr/>
            </a:lvl1pPr>
          </a:lstStyle>
          <a:p>
            <a:r>
              <a:rPr lang="en-US" dirty="0"/>
              <a:t>Click the icon to insert or drag &amp; drop screenshot or photo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7315200" y="0"/>
            <a:ext cx="7315200" cy="8229600"/>
          </a:xfrm>
        </p:spPr>
        <p:txBody>
          <a:bodyPr/>
          <a:lstStyle>
            <a:lvl1pPr marL="0" indent="0">
              <a:buNone/>
              <a:defRPr/>
            </a:lvl1pPr>
          </a:lstStyle>
          <a:p>
            <a:r>
              <a:rPr lang="en-US" dirty="0"/>
              <a:t>Insert photo here</a:t>
            </a:r>
          </a:p>
        </p:txBody>
      </p:sp>
      <p:sp>
        <p:nvSpPr>
          <p:cNvPr id="2" name="Title 1"/>
          <p:cNvSpPr>
            <a:spLocks noGrp="1"/>
          </p:cNvSpPr>
          <p:nvPr>
            <p:ph type="title" hasCustomPrompt="1"/>
          </p:nvPr>
        </p:nvSpPr>
        <p:spPr>
          <a:xfrm>
            <a:off x="1937659" y="1458686"/>
            <a:ext cx="4833258" cy="2085619"/>
          </a:xfrm>
        </p:spPr>
        <p:txBody>
          <a:bodyPr anchor="b"/>
          <a:lstStyle>
            <a:lvl1pPr>
              <a:defRPr sz="4000" b="0">
                <a:latin typeface="+mn-lt"/>
              </a:defRPr>
            </a:lvl1pPr>
          </a:lstStyle>
          <a:p>
            <a:r>
              <a:rPr lang="en-US" dirty="0"/>
              <a:t>Insert Name</a:t>
            </a:r>
          </a:p>
        </p:txBody>
      </p:sp>
      <p:sp>
        <p:nvSpPr>
          <p:cNvPr id="7" name="Text Placeholder 6"/>
          <p:cNvSpPr>
            <a:spLocks noGrp="1"/>
          </p:cNvSpPr>
          <p:nvPr>
            <p:ph type="body" sz="quarter" idx="13" hasCustomPrompt="1"/>
          </p:nvPr>
        </p:nvSpPr>
        <p:spPr>
          <a:xfrm>
            <a:off x="1147623" y="4816932"/>
            <a:ext cx="5623293" cy="2510468"/>
          </a:xfrm>
          <a:prstGeom prst="rect">
            <a:avLst/>
          </a:prstGeom>
        </p:spPr>
        <p:txBody>
          <a:bodyPr/>
          <a:lstStyle>
            <a:lvl1pPr marL="0" indent="0">
              <a:spcAft>
                <a:spcPts val="0"/>
              </a:spcAft>
              <a:buNone/>
              <a:defRPr sz="1800" baseline="0"/>
            </a:lvl1pPr>
            <a:lvl2pPr marL="228600" indent="0">
              <a:spcAft>
                <a:spcPts val="0"/>
              </a:spcAft>
              <a:buNone/>
              <a:defRPr sz="1800"/>
            </a:lvl2pPr>
            <a:lvl3pPr marL="457200" indent="0">
              <a:spcAft>
                <a:spcPts val="0"/>
              </a:spcAft>
              <a:buNone/>
              <a:defRPr sz="1800"/>
            </a:lvl3pPr>
            <a:lvl4pPr marL="685800" indent="0">
              <a:spcAft>
                <a:spcPts val="0"/>
              </a:spcAft>
              <a:buNone/>
              <a:defRPr sz="1800"/>
            </a:lvl4pPr>
            <a:lvl5pPr marL="914400" indent="0">
              <a:spcAft>
                <a:spcPts val="0"/>
              </a:spcAft>
              <a:buNone/>
              <a:defRPr sz="1800"/>
            </a:lvl5pPr>
          </a:lstStyle>
          <a:p>
            <a:pPr lvl="0"/>
            <a:r>
              <a:rPr lang="en-US" dirty="0"/>
              <a:t>Insert Bio</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1792" y="2982686"/>
            <a:ext cx="462566" cy="471032"/>
          </a:xfrm>
          <a:prstGeom prst="rect">
            <a:avLst/>
          </a:prstGeom>
        </p:spPr>
      </p:pic>
      <p:cxnSp>
        <p:nvCxnSpPr>
          <p:cNvPr id="13" name="Straight Connector 12"/>
          <p:cNvCxnSpPr/>
          <p:nvPr userDrawn="1"/>
        </p:nvCxnSpPr>
        <p:spPr>
          <a:xfrm>
            <a:off x="1147623" y="3788229"/>
            <a:ext cx="5536206"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147623" y="4637315"/>
            <a:ext cx="5536206"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5" hasCustomPrompt="1"/>
          </p:nvPr>
        </p:nvSpPr>
        <p:spPr>
          <a:xfrm>
            <a:off x="1147623" y="3788229"/>
            <a:ext cx="5623293" cy="825513"/>
          </a:xfrm>
        </p:spPr>
        <p:txBody>
          <a:bodyPr anchor="ctr"/>
          <a:lstStyle>
            <a:lvl1pPr marL="0" indent="0">
              <a:buNone/>
              <a:defRPr sz="2400">
                <a:solidFill>
                  <a:srgbClr val="808285"/>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Insert Job Title</a:t>
            </a:r>
          </a:p>
        </p:txBody>
      </p:sp>
      <p:sp>
        <p:nvSpPr>
          <p:cNvPr id="9" name="Slide Number Placeholder 4">
            <a:extLst>
              <a:ext uri="{FF2B5EF4-FFF2-40B4-BE49-F238E27FC236}">
                <a16:creationId xmlns:a16="http://schemas.microsoft.com/office/drawing/2014/main" id="{BCA10309-DD1F-F345-B2A8-60C123330296}"/>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o Pag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D98112-3A9F-0945-8BE7-39A5C3361C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1114"/>
            <a:ext cx="14630400" cy="8240714"/>
          </a:xfrm>
          <a:prstGeom prst="rect">
            <a:avLst/>
          </a:prstGeom>
        </p:spPr>
      </p:pic>
      <p:sp>
        <p:nvSpPr>
          <p:cNvPr id="11" name="Picture Placeholder 10"/>
          <p:cNvSpPr>
            <a:spLocks noGrp="1"/>
          </p:cNvSpPr>
          <p:nvPr>
            <p:ph type="pic" sz="quarter" idx="14" hasCustomPrompt="1"/>
          </p:nvPr>
        </p:nvSpPr>
        <p:spPr>
          <a:xfrm>
            <a:off x="7315200" y="0"/>
            <a:ext cx="7315200" cy="8229600"/>
          </a:xfrm>
        </p:spPr>
        <p:txBody>
          <a:bodyPr/>
          <a:lstStyle>
            <a:lvl1pPr marL="0" indent="0">
              <a:buNone/>
              <a:defRPr/>
            </a:lvl1pPr>
          </a:lstStyle>
          <a:p>
            <a:r>
              <a:rPr lang="en-US" dirty="0"/>
              <a:t>Insert photo here</a:t>
            </a:r>
          </a:p>
        </p:txBody>
      </p:sp>
      <p:sp>
        <p:nvSpPr>
          <p:cNvPr id="2" name="Title 1"/>
          <p:cNvSpPr>
            <a:spLocks noGrp="1"/>
          </p:cNvSpPr>
          <p:nvPr>
            <p:ph type="title" hasCustomPrompt="1"/>
          </p:nvPr>
        </p:nvSpPr>
        <p:spPr>
          <a:xfrm>
            <a:off x="1937659" y="1458686"/>
            <a:ext cx="4833258" cy="2085619"/>
          </a:xfrm>
        </p:spPr>
        <p:txBody>
          <a:bodyPr anchor="b"/>
          <a:lstStyle>
            <a:lvl1pPr>
              <a:defRPr sz="4000" b="0">
                <a:latin typeface="+mn-lt"/>
              </a:defRPr>
            </a:lvl1pPr>
          </a:lstStyle>
          <a:p>
            <a:r>
              <a:rPr lang="en-US" dirty="0"/>
              <a:t>Insert Name</a:t>
            </a:r>
          </a:p>
        </p:txBody>
      </p:sp>
      <p:sp>
        <p:nvSpPr>
          <p:cNvPr id="7" name="Text Placeholder 6"/>
          <p:cNvSpPr>
            <a:spLocks noGrp="1"/>
          </p:cNvSpPr>
          <p:nvPr>
            <p:ph type="body" sz="quarter" idx="13" hasCustomPrompt="1"/>
          </p:nvPr>
        </p:nvSpPr>
        <p:spPr>
          <a:xfrm>
            <a:off x="1147623" y="4816932"/>
            <a:ext cx="5623293" cy="2510468"/>
          </a:xfrm>
          <a:prstGeom prst="rect">
            <a:avLst/>
          </a:prstGeom>
        </p:spPr>
        <p:txBody>
          <a:bodyPr/>
          <a:lstStyle>
            <a:lvl1pPr marL="0" indent="0">
              <a:spcAft>
                <a:spcPts val="0"/>
              </a:spcAft>
              <a:buNone/>
              <a:defRPr sz="1800" baseline="0"/>
            </a:lvl1pPr>
            <a:lvl2pPr marL="228600" indent="0">
              <a:spcAft>
                <a:spcPts val="0"/>
              </a:spcAft>
              <a:buNone/>
              <a:defRPr sz="1800"/>
            </a:lvl2pPr>
            <a:lvl3pPr marL="457200" indent="0">
              <a:spcAft>
                <a:spcPts val="0"/>
              </a:spcAft>
              <a:buNone/>
              <a:defRPr sz="1800"/>
            </a:lvl3pPr>
            <a:lvl4pPr marL="685800" indent="0">
              <a:spcAft>
                <a:spcPts val="0"/>
              </a:spcAft>
              <a:buNone/>
              <a:defRPr sz="1800"/>
            </a:lvl4pPr>
            <a:lvl5pPr marL="914400" indent="0">
              <a:spcAft>
                <a:spcPts val="0"/>
              </a:spcAft>
              <a:buNone/>
              <a:defRPr sz="1800"/>
            </a:lvl5pPr>
          </a:lstStyle>
          <a:p>
            <a:pPr lvl="0"/>
            <a:r>
              <a:rPr lang="en-US" dirty="0"/>
              <a:t>Insert Bio</a:t>
            </a: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1792" y="2982686"/>
            <a:ext cx="462566" cy="471032"/>
          </a:xfrm>
          <a:prstGeom prst="rect">
            <a:avLst/>
          </a:prstGeom>
        </p:spPr>
      </p:pic>
      <p:cxnSp>
        <p:nvCxnSpPr>
          <p:cNvPr id="13" name="Straight Connector 12"/>
          <p:cNvCxnSpPr/>
          <p:nvPr userDrawn="1"/>
        </p:nvCxnSpPr>
        <p:spPr>
          <a:xfrm>
            <a:off x="1147623" y="3788229"/>
            <a:ext cx="5536206"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147623" y="4637315"/>
            <a:ext cx="5536206"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5" hasCustomPrompt="1"/>
          </p:nvPr>
        </p:nvSpPr>
        <p:spPr>
          <a:xfrm>
            <a:off x="1147623" y="3788229"/>
            <a:ext cx="5623293" cy="825513"/>
          </a:xfrm>
        </p:spPr>
        <p:txBody>
          <a:bodyPr anchor="ctr"/>
          <a:lstStyle>
            <a:lvl1pPr marL="0" indent="0">
              <a:buNone/>
              <a:defRPr sz="2400">
                <a:solidFill>
                  <a:srgbClr val="808285"/>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Insert Job Title</a:t>
            </a:r>
          </a:p>
        </p:txBody>
      </p:sp>
      <p:sp>
        <p:nvSpPr>
          <p:cNvPr id="10" name="Slide Number Placeholder 4">
            <a:extLst>
              <a:ext uri="{FF2B5EF4-FFF2-40B4-BE49-F238E27FC236}">
                <a16:creationId xmlns:a16="http://schemas.microsoft.com/office/drawing/2014/main" id="{416FB656-20F5-A34E-AFB9-E10647E29DF9}"/>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ts Page 1">
    <p:spTree>
      <p:nvGrpSpPr>
        <p:cNvPr id="1" name=""/>
        <p:cNvGrpSpPr/>
        <p:nvPr/>
      </p:nvGrpSpPr>
      <p:grpSpPr>
        <a:xfrm>
          <a:off x="0" y="0"/>
          <a:ext cx="0" cy="0"/>
          <a:chOff x="0" y="0"/>
          <a:chExt cx="0" cy="0"/>
        </a:xfrm>
      </p:grpSpPr>
      <p:sp>
        <p:nvSpPr>
          <p:cNvPr id="2" name="Title 1"/>
          <p:cNvSpPr>
            <a:spLocks noGrp="1"/>
          </p:cNvSpPr>
          <p:nvPr>
            <p:ph type="title"/>
          </p:nvPr>
        </p:nvSpPr>
        <p:spPr>
          <a:xfrm>
            <a:off x="723900" y="114299"/>
            <a:ext cx="4561021" cy="1189581"/>
          </a:xfrm>
        </p:spPr>
        <p:txBody>
          <a:bodyPr anchor="b"/>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682212"/>
            <a:ext cx="5183705"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0" name="Text Placeholder 6"/>
          <p:cNvSpPr>
            <a:spLocks noGrp="1"/>
          </p:cNvSpPr>
          <p:nvPr>
            <p:ph type="body" sz="quarter" idx="14"/>
          </p:nvPr>
        </p:nvSpPr>
        <p:spPr>
          <a:xfrm>
            <a:off x="723900" y="2797402"/>
            <a:ext cx="4335187" cy="4316186"/>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5"/>
          </p:nvPr>
        </p:nvSpPr>
        <p:spPr>
          <a:xfrm>
            <a:off x="9934155" y="1626039"/>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3" name="Text Placeholder 6"/>
          <p:cNvSpPr>
            <a:spLocks noGrp="1"/>
          </p:cNvSpPr>
          <p:nvPr>
            <p:ph type="body" sz="quarter" idx="16" hasCustomPrompt="1"/>
          </p:nvPr>
        </p:nvSpPr>
        <p:spPr>
          <a:xfrm>
            <a:off x="9918239" y="674914"/>
            <a:ext cx="3441387" cy="951125"/>
          </a:xfrm>
          <a:prstGeom prst="rect">
            <a:avLst/>
          </a:prstGeom>
        </p:spPr>
        <p:txBody>
          <a:bodyPr anchor="t"/>
          <a:lstStyle>
            <a:lvl1pPr marL="0" indent="0">
              <a:lnSpc>
                <a:spcPct val="90000"/>
              </a:lnSpc>
              <a:spcBef>
                <a:spcPts val="0"/>
              </a:spcBef>
              <a:spcAft>
                <a:spcPts val="0"/>
              </a:spcAft>
              <a:buNone/>
              <a:defRPr sz="7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15" name="Text Placeholder 6"/>
          <p:cNvSpPr>
            <a:spLocks noGrp="1"/>
          </p:cNvSpPr>
          <p:nvPr>
            <p:ph type="body" sz="quarter" idx="17"/>
          </p:nvPr>
        </p:nvSpPr>
        <p:spPr>
          <a:xfrm>
            <a:off x="6058841" y="1626039"/>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6042925" y="674914"/>
            <a:ext cx="3441387" cy="951125"/>
          </a:xfrm>
          <a:prstGeom prst="rect">
            <a:avLst/>
          </a:prstGeom>
        </p:spPr>
        <p:txBody>
          <a:bodyPr anchor="t"/>
          <a:lstStyle>
            <a:lvl1pPr marL="0" indent="0">
              <a:lnSpc>
                <a:spcPct val="90000"/>
              </a:lnSpc>
              <a:spcBef>
                <a:spcPts val="0"/>
              </a:spcBef>
              <a:spcAft>
                <a:spcPts val="0"/>
              </a:spcAft>
              <a:buNone/>
              <a:defRPr sz="7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18" name="Text Placeholder 6"/>
          <p:cNvSpPr>
            <a:spLocks noGrp="1"/>
          </p:cNvSpPr>
          <p:nvPr>
            <p:ph type="body" sz="quarter" idx="19"/>
          </p:nvPr>
        </p:nvSpPr>
        <p:spPr>
          <a:xfrm>
            <a:off x="9934155" y="4565184"/>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9" name="Text Placeholder 6"/>
          <p:cNvSpPr>
            <a:spLocks noGrp="1"/>
          </p:cNvSpPr>
          <p:nvPr>
            <p:ph type="body" sz="quarter" idx="20" hasCustomPrompt="1"/>
          </p:nvPr>
        </p:nvSpPr>
        <p:spPr>
          <a:xfrm>
            <a:off x="9918239" y="3614059"/>
            <a:ext cx="3441387" cy="951125"/>
          </a:xfrm>
          <a:prstGeom prst="rect">
            <a:avLst/>
          </a:prstGeom>
        </p:spPr>
        <p:txBody>
          <a:bodyPr anchor="t"/>
          <a:lstStyle>
            <a:lvl1pPr marL="0" indent="0">
              <a:lnSpc>
                <a:spcPct val="90000"/>
              </a:lnSpc>
              <a:spcBef>
                <a:spcPts val="0"/>
              </a:spcBef>
              <a:spcAft>
                <a:spcPts val="0"/>
              </a:spcAft>
              <a:buNone/>
              <a:defRPr sz="7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20" name="Text Placeholder 6"/>
          <p:cNvSpPr>
            <a:spLocks noGrp="1"/>
          </p:cNvSpPr>
          <p:nvPr>
            <p:ph type="body" sz="quarter" idx="21"/>
          </p:nvPr>
        </p:nvSpPr>
        <p:spPr>
          <a:xfrm>
            <a:off x="6058841" y="4565184"/>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1" name="Text Placeholder 6"/>
          <p:cNvSpPr>
            <a:spLocks noGrp="1"/>
          </p:cNvSpPr>
          <p:nvPr>
            <p:ph type="body" sz="quarter" idx="22" hasCustomPrompt="1"/>
          </p:nvPr>
        </p:nvSpPr>
        <p:spPr>
          <a:xfrm>
            <a:off x="6042925" y="3614059"/>
            <a:ext cx="3441387" cy="951125"/>
          </a:xfrm>
          <a:prstGeom prst="rect">
            <a:avLst/>
          </a:prstGeom>
        </p:spPr>
        <p:txBody>
          <a:bodyPr anchor="t"/>
          <a:lstStyle>
            <a:lvl1pPr marL="0" indent="0">
              <a:lnSpc>
                <a:spcPct val="90000"/>
              </a:lnSpc>
              <a:spcBef>
                <a:spcPts val="0"/>
              </a:spcBef>
              <a:spcAft>
                <a:spcPts val="0"/>
              </a:spcAft>
              <a:buNone/>
              <a:defRPr sz="7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w/arrow">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256988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2833772" y="1676400"/>
            <a:ext cx="10566323" cy="5437188"/>
          </a:xfrm>
          <a:prstGeom prst="rect">
            <a:avLst/>
          </a:prstGeom>
        </p:spPr>
        <p:txBody>
          <a:bodyPr numCol="2" spcCol="457200"/>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384CB3DB-54E2-8C40-9F92-734AA39D756C}"/>
              </a:ext>
            </a:extLst>
          </p:cNvPr>
          <p:cNvGrpSpPr/>
          <p:nvPr userDrawn="1"/>
        </p:nvGrpSpPr>
        <p:grpSpPr>
          <a:xfrm>
            <a:off x="715783" y="1590064"/>
            <a:ext cx="1230702" cy="1447376"/>
            <a:chOff x="5871258" y="341719"/>
            <a:chExt cx="1230581" cy="1447234"/>
          </a:xfrm>
          <a:solidFill>
            <a:srgbClr val="BCBEC0"/>
          </a:solidFill>
        </p:grpSpPr>
        <p:sp>
          <p:nvSpPr>
            <p:cNvPr id="11" name="Rectangle 10">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ts Page 2">
    <p:spTree>
      <p:nvGrpSpPr>
        <p:cNvPr id="1" name=""/>
        <p:cNvGrpSpPr/>
        <p:nvPr/>
      </p:nvGrpSpPr>
      <p:grpSpPr>
        <a:xfrm>
          <a:off x="0" y="0"/>
          <a:ext cx="0" cy="0"/>
          <a:chOff x="0" y="0"/>
          <a:chExt cx="0" cy="0"/>
        </a:xfrm>
      </p:grpSpPr>
      <p:sp>
        <p:nvSpPr>
          <p:cNvPr id="2" name="Title 1"/>
          <p:cNvSpPr>
            <a:spLocks noGrp="1"/>
          </p:cNvSpPr>
          <p:nvPr>
            <p:ph type="title"/>
          </p:nvPr>
        </p:nvSpPr>
        <p:spPr>
          <a:xfrm>
            <a:off x="723900" y="114300"/>
            <a:ext cx="4545524" cy="1203056"/>
          </a:xfrm>
        </p:spPr>
        <p:txBody>
          <a:bodyPr anchor="b"/>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676400"/>
            <a:ext cx="5121711"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0" name="Text Placeholder 6"/>
          <p:cNvSpPr>
            <a:spLocks noGrp="1"/>
          </p:cNvSpPr>
          <p:nvPr>
            <p:ph type="body" sz="quarter" idx="14"/>
          </p:nvPr>
        </p:nvSpPr>
        <p:spPr>
          <a:xfrm>
            <a:off x="715783" y="2038766"/>
            <a:ext cx="4335187" cy="4316186"/>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5"/>
          </p:nvPr>
        </p:nvSpPr>
        <p:spPr>
          <a:xfrm>
            <a:off x="9934155" y="1626039"/>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3" name="Text Placeholder 6"/>
          <p:cNvSpPr>
            <a:spLocks noGrp="1"/>
          </p:cNvSpPr>
          <p:nvPr>
            <p:ph type="body" sz="quarter" idx="16" hasCustomPrompt="1"/>
          </p:nvPr>
        </p:nvSpPr>
        <p:spPr>
          <a:xfrm>
            <a:off x="9918239" y="674914"/>
            <a:ext cx="3441387" cy="951125"/>
          </a:xfrm>
          <a:prstGeom prst="rect">
            <a:avLst/>
          </a:prstGeom>
        </p:spPr>
        <p:txBody>
          <a:bodyPr anchor="t"/>
          <a:lstStyle>
            <a:lvl1pPr marL="0" indent="0">
              <a:lnSpc>
                <a:spcPct val="90000"/>
              </a:lnSpc>
              <a:spcBef>
                <a:spcPts val="0"/>
              </a:spcBef>
              <a:spcAft>
                <a:spcPts val="0"/>
              </a:spcAft>
              <a:buNone/>
              <a:defRPr sz="7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15" name="Text Placeholder 6"/>
          <p:cNvSpPr>
            <a:spLocks noGrp="1"/>
          </p:cNvSpPr>
          <p:nvPr>
            <p:ph type="body" sz="quarter" idx="17"/>
          </p:nvPr>
        </p:nvSpPr>
        <p:spPr>
          <a:xfrm>
            <a:off x="6058841" y="1626039"/>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6042925" y="674914"/>
            <a:ext cx="3441387" cy="951125"/>
          </a:xfrm>
          <a:prstGeom prst="rect">
            <a:avLst/>
          </a:prstGeom>
        </p:spPr>
        <p:txBody>
          <a:bodyPr anchor="t"/>
          <a:lstStyle>
            <a:lvl1pPr marL="0" indent="0">
              <a:lnSpc>
                <a:spcPct val="90000"/>
              </a:lnSpc>
              <a:spcBef>
                <a:spcPts val="0"/>
              </a:spcBef>
              <a:spcAft>
                <a:spcPts val="0"/>
              </a:spcAft>
              <a:buNone/>
              <a:defRPr sz="7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18" name="Text Placeholder 6"/>
          <p:cNvSpPr>
            <a:spLocks noGrp="1"/>
          </p:cNvSpPr>
          <p:nvPr>
            <p:ph type="body" sz="quarter" idx="19"/>
          </p:nvPr>
        </p:nvSpPr>
        <p:spPr>
          <a:xfrm>
            <a:off x="9934155" y="4565184"/>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9" name="Text Placeholder 6"/>
          <p:cNvSpPr>
            <a:spLocks noGrp="1"/>
          </p:cNvSpPr>
          <p:nvPr>
            <p:ph type="body" sz="quarter" idx="20" hasCustomPrompt="1"/>
          </p:nvPr>
        </p:nvSpPr>
        <p:spPr>
          <a:xfrm>
            <a:off x="9918239" y="3614059"/>
            <a:ext cx="3441387" cy="951125"/>
          </a:xfrm>
          <a:prstGeom prst="rect">
            <a:avLst/>
          </a:prstGeom>
        </p:spPr>
        <p:txBody>
          <a:bodyPr anchor="t"/>
          <a:lstStyle>
            <a:lvl1pPr marL="0" indent="0">
              <a:lnSpc>
                <a:spcPct val="90000"/>
              </a:lnSpc>
              <a:spcBef>
                <a:spcPts val="0"/>
              </a:spcBef>
              <a:spcAft>
                <a:spcPts val="0"/>
              </a:spcAft>
              <a:buNone/>
              <a:defRPr sz="7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20" name="Text Placeholder 6"/>
          <p:cNvSpPr>
            <a:spLocks noGrp="1"/>
          </p:cNvSpPr>
          <p:nvPr>
            <p:ph type="body" sz="quarter" idx="21"/>
          </p:nvPr>
        </p:nvSpPr>
        <p:spPr>
          <a:xfrm>
            <a:off x="6058841" y="4565184"/>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1" name="Text Placeholder 6"/>
          <p:cNvSpPr>
            <a:spLocks noGrp="1"/>
          </p:cNvSpPr>
          <p:nvPr>
            <p:ph type="body" sz="quarter" idx="22" hasCustomPrompt="1"/>
          </p:nvPr>
        </p:nvSpPr>
        <p:spPr>
          <a:xfrm>
            <a:off x="6042925" y="3614059"/>
            <a:ext cx="3441387" cy="951125"/>
          </a:xfrm>
          <a:prstGeom prst="rect">
            <a:avLst/>
          </a:prstGeom>
        </p:spPr>
        <p:txBody>
          <a:bodyPr anchor="t"/>
          <a:lstStyle>
            <a:lvl1pPr marL="0" indent="0">
              <a:lnSpc>
                <a:spcPct val="90000"/>
              </a:lnSpc>
              <a:spcBef>
                <a:spcPts val="0"/>
              </a:spcBef>
              <a:spcAft>
                <a:spcPts val="0"/>
              </a:spcAft>
              <a:buNone/>
              <a:defRPr sz="7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ts Page 3">
    <p:spTree>
      <p:nvGrpSpPr>
        <p:cNvPr id="1" name=""/>
        <p:cNvGrpSpPr/>
        <p:nvPr/>
      </p:nvGrpSpPr>
      <p:grpSpPr>
        <a:xfrm>
          <a:off x="0" y="0"/>
          <a:ext cx="0" cy="0"/>
          <a:chOff x="0" y="0"/>
          <a:chExt cx="0" cy="0"/>
        </a:xfrm>
      </p:grpSpPr>
      <p:sp>
        <p:nvSpPr>
          <p:cNvPr id="2" name="Title 1"/>
          <p:cNvSpPr>
            <a:spLocks noGrp="1"/>
          </p:cNvSpPr>
          <p:nvPr>
            <p:ph type="title"/>
          </p:nvPr>
        </p:nvSpPr>
        <p:spPr>
          <a:xfrm>
            <a:off x="723900" y="114300"/>
            <a:ext cx="4530025" cy="1234053"/>
          </a:xfrm>
        </p:spPr>
        <p:txBody>
          <a:bodyPr anchor="b"/>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10" name="Text Placeholder 6"/>
          <p:cNvSpPr>
            <a:spLocks noGrp="1"/>
          </p:cNvSpPr>
          <p:nvPr>
            <p:ph type="body" sz="quarter" idx="14"/>
          </p:nvPr>
        </p:nvSpPr>
        <p:spPr>
          <a:xfrm>
            <a:off x="715783" y="2085260"/>
            <a:ext cx="4335187" cy="4316186"/>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5"/>
          </p:nvPr>
        </p:nvSpPr>
        <p:spPr>
          <a:xfrm>
            <a:off x="9934155" y="1626039"/>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3" name="Text Placeholder 6"/>
          <p:cNvSpPr>
            <a:spLocks noGrp="1"/>
          </p:cNvSpPr>
          <p:nvPr>
            <p:ph type="body" sz="quarter" idx="16" hasCustomPrompt="1"/>
          </p:nvPr>
        </p:nvSpPr>
        <p:spPr>
          <a:xfrm>
            <a:off x="9918239" y="674914"/>
            <a:ext cx="3441387" cy="951125"/>
          </a:xfrm>
          <a:prstGeom prst="rect">
            <a:avLst/>
          </a:prstGeom>
        </p:spPr>
        <p:txBody>
          <a:bodyPr anchor="t"/>
          <a:lstStyle>
            <a:lvl1pPr marL="0" indent="0">
              <a:lnSpc>
                <a:spcPct val="90000"/>
              </a:lnSpc>
              <a:spcBef>
                <a:spcPts val="0"/>
              </a:spcBef>
              <a:spcAft>
                <a:spcPts val="0"/>
              </a:spcAft>
              <a:buNone/>
              <a:defRPr sz="7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15" name="Text Placeholder 6"/>
          <p:cNvSpPr>
            <a:spLocks noGrp="1"/>
          </p:cNvSpPr>
          <p:nvPr>
            <p:ph type="body" sz="quarter" idx="17"/>
          </p:nvPr>
        </p:nvSpPr>
        <p:spPr>
          <a:xfrm>
            <a:off x="6058841" y="1626039"/>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6042925" y="674914"/>
            <a:ext cx="3441387" cy="951125"/>
          </a:xfrm>
          <a:prstGeom prst="rect">
            <a:avLst/>
          </a:prstGeom>
        </p:spPr>
        <p:txBody>
          <a:bodyPr anchor="t"/>
          <a:lstStyle>
            <a:lvl1pPr marL="0" indent="0">
              <a:lnSpc>
                <a:spcPct val="90000"/>
              </a:lnSpc>
              <a:spcBef>
                <a:spcPts val="0"/>
              </a:spcBef>
              <a:spcAft>
                <a:spcPts val="0"/>
              </a:spcAft>
              <a:buNone/>
              <a:defRPr sz="7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18" name="Text Placeholder 6"/>
          <p:cNvSpPr>
            <a:spLocks noGrp="1"/>
          </p:cNvSpPr>
          <p:nvPr>
            <p:ph type="body" sz="quarter" idx="19"/>
          </p:nvPr>
        </p:nvSpPr>
        <p:spPr>
          <a:xfrm>
            <a:off x="9934155" y="4565184"/>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9" name="Text Placeholder 6"/>
          <p:cNvSpPr>
            <a:spLocks noGrp="1"/>
          </p:cNvSpPr>
          <p:nvPr>
            <p:ph type="body" sz="quarter" idx="20" hasCustomPrompt="1"/>
          </p:nvPr>
        </p:nvSpPr>
        <p:spPr>
          <a:xfrm>
            <a:off x="9918239" y="3614059"/>
            <a:ext cx="3441387" cy="951125"/>
          </a:xfrm>
          <a:prstGeom prst="rect">
            <a:avLst/>
          </a:prstGeom>
        </p:spPr>
        <p:txBody>
          <a:bodyPr anchor="t"/>
          <a:lstStyle>
            <a:lvl1pPr marL="0" indent="0">
              <a:lnSpc>
                <a:spcPct val="90000"/>
              </a:lnSpc>
              <a:spcBef>
                <a:spcPts val="0"/>
              </a:spcBef>
              <a:spcAft>
                <a:spcPts val="0"/>
              </a:spcAft>
              <a:buNone/>
              <a:defRPr sz="7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20" name="Text Placeholder 6"/>
          <p:cNvSpPr>
            <a:spLocks noGrp="1"/>
          </p:cNvSpPr>
          <p:nvPr>
            <p:ph type="body" sz="quarter" idx="21"/>
          </p:nvPr>
        </p:nvSpPr>
        <p:spPr>
          <a:xfrm>
            <a:off x="6058841" y="4565184"/>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1" name="Text Placeholder 6"/>
          <p:cNvSpPr>
            <a:spLocks noGrp="1"/>
          </p:cNvSpPr>
          <p:nvPr>
            <p:ph type="body" sz="quarter" idx="22" hasCustomPrompt="1"/>
          </p:nvPr>
        </p:nvSpPr>
        <p:spPr>
          <a:xfrm>
            <a:off x="6042925" y="3614059"/>
            <a:ext cx="3441387" cy="951125"/>
          </a:xfrm>
          <a:prstGeom prst="rect">
            <a:avLst/>
          </a:prstGeom>
        </p:spPr>
        <p:txBody>
          <a:bodyPr anchor="t"/>
          <a:lstStyle>
            <a:lvl1pPr marL="0" indent="0">
              <a:lnSpc>
                <a:spcPct val="90000"/>
              </a:lnSpc>
              <a:spcBef>
                <a:spcPts val="0"/>
              </a:spcBef>
              <a:spcAft>
                <a:spcPts val="0"/>
              </a:spcAft>
              <a:buNone/>
              <a:defRPr sz="7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cxnSp>
        <p:nvCxnSpPr>
          <p:cNvPr id="22" name="Straight Connector 21">
            <a:extLst>
              <a:ext uri="{FF2B5EF4-FFF2-40B4-BE49-F238E27FC236}">
                <a16:creationId xmlns:a16="http://schemas.microsoft.com/office/drawing/2014/main" id="{717F13FE-D5C2-3148-BE87-CD38AB6DDBF9}"/>
              </a:ext>
            </a:extLst>
          </p:cNvPr>
          <p:cNvCxnSpPr>
            <a:cxnSpLocks/>
          </p:cNvCxnSpPr>
          <p:nvPr userDrawn="1"/>
        </p:nvCxnSpPr>
        <p:spPr>
          <a:xfrm>
            <a:off x="535170" y="1676400"/>
            <a:ext cx="5121711"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ts Page 4">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1" y="243900"/>
            <a:ext cx="4327070" cy="1141063"/>
          </a:xfrm>
        </p:spPr>
        <p:txBody>
          <a:bodyPr anchor="b"/>
          <a:lstStyle>
            <a:lvl1pPr>
              <a:defRPr sz="3000" b="1" i="0">
                <a:solidFill>
                  <a:schemeClr val="bg1"/>
                </a:solidFill>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10" name="Text Placeholder 6"/>
          <p:cNvSpPr>
            <a:spLocks noGrp="1"/>
          </p:cNvSpPr>
          <p:nvPr>
            <p:ph type="body" sz="quarter" idx="14"/>
          </p:nvPr>
        </p:nvSpPr>
        <p:spPr>
          <a:xfrm>
            <a:off x="715783" y="2196556"/>
            <a:ext cx="4335187" cy="4316186"/>
          </a:xfrm>
          <a:prstGeom prst="rect">
            <a:avLst/>
          </a:prstGeom>
        </p:spPr>
        <p:txBody>
          <a:bodyPr/>
          <a:lstStyle>
            <a:lvl1pPr marL="0" indent="0">
              <a:spcAft>
                <a:spcPts val="0"/>
              </a:spcAft>
              <a:buNone/>
              <a:defRPr>
                <a:solidFill>
                  <a:schemeClr val="bg1"/>
                </a:solidFill>
              </a:defRPr>
            </a:lvl1pPr>
            <a:lvl2pPr marL="228600" indent="0">
              <a:spcAft>
                <a:spcPts val="0"/>
              </a:spcAft>
              <a:buNone/>
              <a:defRPr>
                <a:solidFill>
                  <a:schemeClr val="bg1"/>
                </a:solidFill>
              </a:defRPr>
            </a:lvl2pPr>
            <a:lvl3pPr marL="457200" indent="0">
              <a:spcAft>
                <a:spcPts val="0"/>
              </a:spcAft>
              <a:buNone/>
              <a:defRPr>
                <a:solidFill>
                  <a:schemeClr val="bg1"/>
                </a:solidFill>
              </a:defRPr>
            </a:lvl3pPr>
            <a:lvl4pPr marL="685800" indent="0">
              <a:spcAft>
                <a:spcPts val="0"/>
              </a:spcAft>
              <a:buNone/>
              <a:defRPr>
                <a:solidFill>
                  <a:schemeClr val="bg1"/>
                </a:solidFill>
              </a:defRPr>
            </a:lvl4pPr>
            <a:lvl5pPr marL="914400" indent="0">
              <a:spcAft>
                <a:spcPts val="0"/>
              </a:spcAft>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5"/>
          </p:nvPr>
        </p:nvSpPr>
        <p:spPr>
          <a:xfrm>
            <a:off x="9934155" y="1626039"/>
            <a:ext cx="3441387"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3" name="Text Placeholder 6"/>
          <p:cNvSpPr>
            <a:spLocks noGrp="1"/>
          </p:cNvSpPr>
          <p:nvPr>
            <p:ph type="body" sz="quarter" idx="16" hasCustomPrompt="1"/>
          </p:nvPr>
        </p:nvSpPr>
        <p:spPr>
          <a:xfrm>
            <a:off x="9918239" y="674914"/>
            <a:ext cx="3441387" cy="951125"/>
          </a:xfrm>
          <a:prstGeom prst="rect">
            <a:avLst/>
          </a:prstGeom>
        </p:spPr>
        <p:txBody>
          <a:bodyPr anchor="t"/>
          <a:lstStyle>
            <a:lvl1pPr marL="0" indent="0">
              <a:lnSpc>
                <a:spcPct val="90000"/>
              </a:lnSpc>
              <a:spcBef>
                <a:spcPts val="0"/>
              </a:spcBef>
              <a:spcAft>
                <a:spcPts val="0"/>
              </a:spcAft>
              <a:buNone/>
              <a:defRPr sz="7200" b="1" i="0">
                <a:solidFill>
                  <a:srgbClr val="30F29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15" name="Text Placeholder 6"/>
          <p:cNvSpPr>
            <a:spLocks noGrp="1"/>
          </p:cNvSpPr>
          <p:nvPr>
            <p:ph type="body" sz="quarter" idx="17"/>
          </p:nvPr>
        </p:nvSpPr>
        <p:spPr>
          <a:xfrm>
            <a:off x="6058841" y="1626039"/>
            <a:ext cx="3441387"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6042925" y="674914"/>
            <a:ext cx="3441387" cy="951125"/>
          </a:xfrm>
          <a:prstGeom prst="rect">
            <a:avLst/>
          </a:prstGeom>
        </p:spPr>
        <p:txBody>
          <a:bodyPr anchor="t"/>
          <a:lstStyle>
            <a:lvl1pPr marL="0" indent="0">
              <a:lnSpc>
                <a:spcPct val="90000"/>
              </a:lnSpc>
              <a:spcBef>
                <a:spcPts val="0"/>
              </a:spcBef>
              <a:spcAft>
                <a:spcPts val="0"/>
              </a:spcAft>
              <a:buNone/>
              <a:defRPr sz="7200" b="1" i="0">
                <a:solidFill>
                  <a:srgbClr val="30F29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18" name="Text Placeholder 6"/>
          <p:cNvSpPr>
            <a:spLocks noGrp="1"/>
          </p:cNvSpPr>
          <p:nvPr>
            <p:ph type="body" sz="quarter" idx="19"/>
          </p:nvPr>
        </p:nvSpPr>
        <p:spPr>
          <a:xfrm>
            <a:off x="9934155" y="4565184"/>
            <a:ext cx="3441387"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9" name="Text Placeholder 6"/>
          <p:cNvSpPr>
            <a:spLocks noGrp="1"/>
          </p:cNvSpPr>
          <p:nvPr>
            <p:ph type="body" sz="quarter" idx="20" hasCustomPrompt="1"/>
          </p:nvPr>
        </p:nvSpPr>
        <p:spPr>
          <a:xfrm>
            <a:off x="9918239" y="3614059"/>
            <a:ext cx="3441387" cy="951125"/>
          </a:xfrm>
          <a:prstGeom prst="rect">
            <a:avLst/>
          </a:prstGeom>
        </p:spPr>
        <p:txBody>
          <a:bodyPr anchor="t"/>
          <a:lstStyle>
            <a:lvl1pPr marL="0" indent="0">
              <a:lnSpc>
                <a:spcPct val="90000"/>
              </a:lnSpc>
              <a:spcBef>
                <a:spcPts val="0"/>
              </a:spcBef>
              <a:spcAft>
                <a:spcPts val="0"/>
              </a:spcAft>
              <a:buNone/>
              <a:defRPr sz="7200" b="1" i="0">
                <a:solidFill>
                  <a:srgbClr val="30F29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20" name="Text Placeholder 6"/>
          <p:cNvSpPr>
            <a:spLocks noGrp="1"/>
          </p:cNvSpPr>
          <p:nvPr>
            <p:ph type="body" sz="quarter" idx="21"/>
          </p:nvPr>
        </p:nvSpPr>
        <p:spPr>
          <a:xfrm>
            <a:off x="6058841" y="4565184"/>
            <a:ext cx="3441387"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1" name="Text Placeholder 6"/>
          <p:cNvSpPr>
            <a:spLocks noGrp="1"/>
          </p:cNvSpPr>
          <p:nvPr>
            <p:ph type="body" sz="quarter" idx="22" hasCustomPrompt="1"/>
          </p:nvPr>
        </p:nvSpPr>
        <p:spPr>
          <a:xfrm>
            <a:off x="6042925" y="3614059"/>
            <a:ext cx="3441387" cy="951125"/>
          </a:xfrm>
          <a:prstGeom prst="rect">
            <a:avLst/>
          </a:prstGeom>
        </p:spPr>
        <p:txBody>
          <a:bodyPr anchor="t"/>
          <a:lstStyle>
            <a:lvl1pPr marL="0" indent="0">
              <a:lnSpc>
                <a:spcPct val="90000"/>
              </a:lnSpc>
              <a:spcBef>
                <a:spcPts val="0"/>
              </a:spcBef>
              <a:spcAft>
                <a:spcPts val="0"/>
              </a:spcAft>
              <a:buNone/>
              <a:defRPr sz="7200" b="1" i="0">
                <a:solidFill>
                  <a:srgbClr val="30F29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cxnSp>
        <p:nvCxnSpPr>
          <p:cNvPr id="22" name="Straight Connector 21">
            <a:extLst>
              <a:ext uri="{FF2B5EF4-FFF2-40B4-BE49-F238E27FC236}">
                <a16:creationId xmlns:a16="http://schemas.microsoft.com/office/drawing/2014/main" id="{00BF1072-4605-4A4E-8774-C69A17A18873}"/>
              </a:ext>
            </a:extLst>
          </p:cNvPr>
          <p:cNvCxnSpPr>
            <a:cxnSpLocks/>
          </p:cNvCxnSpPr>
          <p:nvPr userDrawn="1"/>
        </p:nvCxnSpPr>
        <p:spPr>
          <a:xfrm>
            <a:off x="535170" y="1676400"/>
            <a:ext cx="5121711"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ts Page 5">
    <p:bg>
      <p:bgPr>
        <a:solidFill>
          <a:schemeClr val="tx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10" name="Text Placeholder 6"/>
          <p:cNvSpPr>
            <a:spLocks noGrp="1"/>
          </p:cNvSpPr>
          <p:nvPr>
            <p:ph type="body" sz="quarter" idx="14"/>
          </p:nvPr>
        </p:nvSpPr>
        <p:spPr>
          <a:xfrm>
            <a:off x="715783" y="2193749"/>
            <a:ext cx="4335187" cy="4316186"/>
          </a:xfrm>
          <a:prstGeom prst="rect">
            <a:avLst/>
          </a:prstGeom>
        </p:spPr>
        <p:txBody>
          <a:bodyPr/>
          <a:lstStyle>
            <a:lvl1pPr marL="0" indent="0">
              <a:spcAft>
                <a:spcPts val="0"/>
              </a:spcAft>
              <a:buNone/>
              <a:defRPr>
                <a:solidFill>
                  <a:schemeClr val="bg1"/>
                </a:solidFill>
              </a:defRPr>
            </a:lvl1pPr>
            <a:lvl2pPr marL="228600" indent="0">
              <a:spcAft>
                <a:spcPts val="0"/>
              </a:spcAft>
              <a:buNone/>
              <a:defRPr>
                <a:solidFill>
                  <a:schemeClr val="bg1"/>
                </a:solidFill>
              </a:defRPr>
            </a:lvl2pPr>
            <a:lvl3pPr marL="457200" indent="0">
              <a:spcAft>
                <a:spcPts val="0"/>
              </a:spcAft>
              <a:buNone/>
              <a:defRPr>
                <a:solidFill>
                  <a:schemeClr val="bg1"/>
                </a:solidFill>
              </a:defRPr>
            </a:lvl3pPr>
            <a:lvl4pPr marL="685800" indent="0">
              <a:spcAft>
                <a:spcPts val="0"/>
              </a:spcAft>
              <a:buNone/>
              <a:defRPr>
                <a:solidFill>
                  <a:schemeClr val="bg1"/>
                </a:solidFill>
              </a:defRPr>
            </a:lvl4pPr>
            <a:lvl5pPr marL="914400" indent="0">
              <a:spcAft>
                <a:spcPts val="0"/>
              </a:spcAft>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5"/>
          </p:nvPr>
        </p:nvSpPr>
        <p:spPr>
          <a:xfrm>
            <a:off x="9934155" y="1626039"/>
            <a:ext cx="3441387"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3" name="Text Placeholder 6"/>
          <p:cNvSpPr>
            <a:spLocks noGrp="1"/>
          </p:cNvSpPr>
          <p:nvPr>
            <p:ph type="body" sz="quarter" idx="16" hasCustomPrompt="1"/>
          </p:nvPr>
        </p:nvSpPr>
        <p:spPr>
          <a:xfrm>
            <a:off x="9918239" y="674914"/>
            <a:ext cx="3441387" cy="951125"/>
          </a:xfrm>
          <a:prstGeom prst="rect">
            <a:avLst/>
          </a:prstGeom>
        </p:spPr>
        <p:txBody>
          <a:bodyPr anchor="t"/>
          <a:lstStyle>
            <a:lvl1pPr marL="0" indent="0">
              <a:lnSpc>
                <a:spcPct val="90000"/>
              </a:lnSpc>
              <a:spcBef>
                <a:spcPts val="0"/>
              </a:spcBef>
              <a:spcAft>
                <a:spcPts val="0"/>
              </a:spcAft>
              <a:buNone/>
              <a:defRPr sz="7200" b="1" i="0">
                <a:solidFill>
                  <a:srgbClr val="FFC62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15" name="Text Placeholder 6"/>
          <p:cNvSpPr>
            <a:spLocks noGrp="1"/>
          </p:cNvSpPr>
          <p:nvPr>
            <p:ph type="body" sz="quarter" idx="17"/>
          </p:nvPr>
        </p:nvSpPr>
        <p:spPr>
          <a:xfrm>
            <a:off x="6058841" y="1626039"/>
            <a:ext cx="3441387"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6042925" y="674914"/>
            <a:ext cx="3441387" cy="951125"/>
          </a:xfrm>
          <a:prstGeom prst="rect">
            <a:avLst/>
          </a:prstGeom>
        </p:spPr>
        <p:txBody>
          <a:bodyPr anchor="t"/>
          <a:lstStyle>
            <a:lvl1pPr marL="0" indent="0">
              <a:lnSpc>
                <a:spcPct val="90000"/>
              </a:lnSpc>
              <a:spcBef>
                <a:spcPts val="0"/>
              </a:spcBef>
              <a:spcAft>
                <a:spcPts val="0"/>
              </a:spcAft>
              <a:buNone/>
              <a:defRPr sz="7200" b="1" i="0">
                <a:solidFill>
                  <a:srgbClr val="FFC62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18" name="Text Placeholder 6"/>
          <p:cNvSpPr>
            <a:spLocks noGrp="1"/>
          </p:cNvSpPr>
          <p:nvPr>
            <p:ph type="body" sz="quarter" idx="19"/>
          </p:nvPr>
        </p:nvSpPr>
        <p:spPr>
          <a:xfrm>
            <a:off x="9934155" y="4565184"/>
            <a:ext cx="3441387"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9" name="Text Placeholder 6"/>
          <p:cNvSpPr>
            <a:spLocks noGrp="1"/>
          </p:cNvSpPr>
          <p:nvPr>
            <p:ph type="body" sz="quarter" idx="20" hasCustomPrompt="1"/>
          </p:nvPr>
        </p:nvSpPr>
        <p:spPr>
          <a:xfrm>
            <a:off x="9918239" y="3614059"/>
            <a:ext cx="3441387" cy="951125"/>
          </a:xfrm>
          <a:prstGeom prst="rect">
            <a:avLst/>
          </a:prstGeom>
        </p:spPr>
        <p:txBody>
          <a:bodyPr anchor="t"/>
          <a:lstStyle>
            <a:lvl1pPr marL="0" indent="0">
              <a:lnSpc>
                <a:spcPct val="90000"/>
              </a:lnSpc>
              <a:spcBef>
                <a:spcPts val="0"/>
              </a:spcBef>
              <a:spcAft>
                <a:spcPts val="0"/>
              </a:spcAft>
              <a:buNone/>
              <a:defRPr sz="7200" b="1" i="0">
                <a:solidFill>
                  <a:srgbClr val="FFC62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20" name="Text Placeholder 6"/>
          <p:cNvSpPr>
            <a:spLocks noGrp="1"/>
          </p:cNvSpPr>
          <p:nvPr>
            <p:ph type="body" sz="quarter" idx="21"/>
          </p:nvPr>
        </p:nvSpPr>
        <p:spPr>
          <a:xfrm>
            <a:off x="6058841" y="4565184"/>
            <a:ext cx="3441387"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1" name="Text Placeholder 6"/>
          <p:cNvSpPr>
            <a:spLocks noGrp="1"/>
          </p:cNvSpPr>
          <p:nvPr>
            <p:ph type="body" sz="quarter" idx="22" hasCustomPrompt="1"/>
          </p:nvPr>
        </p:nvSpPr>
        <p:spPr>
          <a:xfrm>
            <a:off x="6042925" y="3614059"/>
            <a:ext cx="3441387" cy="951125"/>
          </a:xfrm>
          <a:prstGeom prst="rect">
            <a:avLst/>
          </a:prstGeom>
        </p:spPr>
        <p:txBody>
          <a:bodyPr anchor="t"/>
          <a:lstStyle>
            <a:lvl1pPr marL="0" indent="0">
              <a:lnSpc>
                <a:spcPct val="90000"/>
              </a:lnSpc>
              <a:spcBef>
                <a:spcPts val="0"/>
              </a:spcBef>
              <a:spcAft>
                <a:spcPts val="0"/>
              </a:spcAft>
              <a:buNone/>
              <a:defRPr sz="7200" b="1" i="0">
                <a:solidFill>
                  <a:srgbClr val="FFC62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cxnSp>
        <p:nvCxnSpPr>
          <p:cNvPr id="22" name="Straight Connector 21">
            <a:extLst>
              <a:ext uri="{FF2B5EF4-FFF2-40B4-BE49-F238E27FC236}">
                <a16:creationId xmlns:a16="http://schemas.microsoft.com/office/drawing/2014/main" id="{D5A56FD4-EFF1-5F42-99BD-9A1B0419AF94}"/>
              </a:ext>
            </a:extLst>
          </p:cNvPr>
          <p:cNvCxnSpPr>
            <a:cxnSpLocks/>
          </p:cNvCxnSpPr>
          <p:nvPr userDrawn="1"/>
        </p:nvCxnSpPr>
        <p:spPr>
          <a:xfrm>
            <a:off x="535170" y="1676400"/>
            <a:ext cx="5121711"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DF311889-7E63-9443-872D-3EF57E28BF8F}"/>
              </a:ext>
            </a:extLst>
          </p:cNvPr>
          <p:cNvSpPr>
            <a:spLocks noGrp="1"/>
          </p:cNvSpPr>
          <p:nvPr>
            <p:ph type="title"/>
          </p:nvPr>
        </p:nvSpPr>
        <p:spPr>
          <a:xfrm>
            <a:off x="723901" y="243900"/>
            <a:ext cx="4327070" cy="1141063"/>
          </a:xfrm>
        </p:spPr>
        <p:txBody>
          <a:bodyPr anchor="b"/>
          <a:lstStyle>
            <a:lvl1pPr>
              <a:defRPr sz="3000" b="1" i="0">
                <a:solidFill>
                  <a:schemeClr val="bg1"/>
                </a:solidFill>
                <a:latin typeface="DM Sans" pitchFamily="2" charset="77"/>
              </a:defRPr>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fo slide 1">
    <p:spTree>
      <p:nvGrpSpPr>
        <p:cNvPr id="1" name=""/>
        <p:cNvGrpSpPr/>
        <p:nvPr/>
      </p:nvGrpSpPr>
      <p:grpSpPr>
        <a:xfrm>
          <a:off x="0" y="0"/>
          <a:ext cx="0" cy="0"/>
          <a:chOff x="0" y="0"/>
          <a:chExt cx="0" cy="0"/>
        </a:xfrm>
      </p:grpSpPr>
      <p:sp>
        <p:nvSpPr>
          <p:cNvPr id="2" name="Title 1"/>
          <p:cNvSpPr>
            <a:spLocks noGrp="1"/>
          </p:cNvSpPr>
          <p:nvPr>
            <p:ph type="title"/>
          </p:nvPr>
        </p:nvSpPr>
        <p:spPr>
          <a:xfrm>
            <a:off x="723900" y="116637"/>
            <a:ext cx="12839700" cy="912063"/>
          </a:xfrm>
        </p:spPr>
        <p:txBody>
          <a:bodyPr anchor="ctr"/>
          <a:lstStyle>
            <a:lvl1pPr>
              <a:defRPr sz="3000" b="0">
                <a:latin typeface="+mj-lt"/>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44587"/>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7"/>
          </p:nvPr>
        </p:nvSpPr>
        <p:spPr>
          <a:xfrm>
            <a:off x="729620" y="2632739"/>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729620" y="1681614"/>
            <a:ext cx="3441387" cy="951125"/>
          </a:xfrm>
          <a:prstGeom prst="rect">
            <a:avLst/>
          </a:prstGeom>
        </p:spPr>
        <p:txBody>
          <a:bodyPr anchor="b"/>
          <a:lstStyle>
            <a:lvl1pPr marL="0" indent="0">
              <a:lnSpc>
                <a:spcPct val="90000"/>
              </a:lnSpc>
              <a:spcBef>
                <a:spcPts val="0"/>
              </a:spcBef>
              <a:spcAft>
                <a:spcPts val="0"/>
              </a:spcAft>
              <a:buNone/>
              <a:defRPr sz="3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2" name="Text Placeholder 6"/>
          <p:cNvSpPr>
            <a:spLocks noGrp="1"/>
          </p:cNvSpPr>
          <p:nvPr>
            <p:ph type="body" sz="quarter" idx="23"/>
          </p:nvPr>
        </p:nvSpPr>
        <p:spPr>
          <a:xfrm>
            <a:off x="5495584" y="2632739"/>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3" name="Text Placeholder 6"/>
          <p:cNvSpPr>
            <a:spLocks noGrp="1"/>
          </p:cNvSpPr>
          <p:nvPr>
            <p:ph type="body" sz="quarter" idx="24" hasCustomPrompt="1"/>
          </p:nvPr>
        </p:nvSpPr>
        <p:spPr>
          <a:xfrm>
            <a:off x="5495584" y="1681614"/>
            <a:ext cx="3441387" cy="951125"/>
          </a:xfrm>
          <a:prstGeom prst="rect">
            <a:avLst/>
          </a:prstGeom>
        </p:spPr>
        <p:txBody>
          <a:bodyPr anchor="b"/>
          <a:lstStyle>
            <a:lvl1pPr marL="0" indent="0">
              <a:lnSpc>
                <a:spcPct val="90000"/>
              </a:lnSpc>
              <a:spcBef>
                <a:spcPts val="0"/>
              </a:spcBef>
              <a:spcAft>
                <a:spcPts val="0"/>
              </a:spcAft>
              <a:buNone/>
              <a:defRPr sz="3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4" name="Text Placeholder 6"/>
          <p:cNvSpPr>
            <a:spLocks noGrp="1"/>
          </p:cNvSpPr>
          <p:nvPr>
            <p:ph type="body" sz="quarter" idx="25"/>
          </p:nvPr>
        </p:nvSpPr>
        <p:spPr>
          <a:xfrm>
            <a:off x="10088269" y="2632739"/>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5" name="Text Placeholder 6"/>
          <p:cNvSpPr>
            <a:spLocks noGrp="1"/>
          </p:cNvSpPr>
          <p:nvPr>
            <p:ph type="body" sz="quarter" idx="26" hasCustomPrompt="1"/>
          </p:nvPr>
        </p:nvSpPr>
        <p:spPr>
          <a:xfrm>
            <a:off x="10088269" y="1681614"/>
            <a:ext cx="3441387" cy="951125"/>
          </a:xfrm>
          <a:prstGeom prst="rect">
            <a:avLst/>
          </a:prstGeom>
        </p:spPr>
        <p:txBody>
          <a:bodyPr anchor="b"/>
          <a:lstStyle>
            <a:lvl1pPr marL="0" indent="0">
              <a:lnSpc>
                <a:spcPct val="90000"/>
              </a:lnSpc>
              <a:spcBef>
                <a:spcPts val="0"/>
              </a:spcBef>
              <a:spcAft>
                <a:spcPts val="0"/>
              </a:spcAft>
              <a:buNone/>
              <a:defRPr sz="3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6" name="Text Placeholder 6"/>
          <p:cNvSpPr>
            <a:spLocks noGrp="1"/>
          </p:cNvSpPr>
          <p:nvPr>
            <p:ph type="body" sz="quarter" idx="27"/>
          </p:nvPr>
        </p:nvSpPr>
        <p:spPr>
          <a:xfrm>
            <a:off x="729620" y="5560998"/>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7" name="Text Placeholder 6"/>
          <p:cNvSpPr>
            <a:spLocks noGrp="1"/>
          </p:cNvSpPr>
          <p:nvPr>
            <p:ph type="body" sz="quarter" idx="28" hasCustomPrompt="1"/>
          </p:nvPr>
        </p:nvSpPr>
        <p:spPr>
          <a:xfrm>
            <a:off x="729620" y="4609873"/>
            <a:ext cx="3441387" cy="951125"/>
          </a:xfrm>
          <a:prstGeom prst="rect">
            <a:avLst/>
          </a:prstGeom>
        </p:spPr>
        <p:txBody>
          <a:bodyPr anchor="b"/>
          <a:lstStyle>
            <a:lvl1pPr marL="0" indent="0">
              <a:lnSpc>
                <a:spcPct val="90000"/>
              </a:lnSpc>
              <a:spcBef>
                <a:spcPts val="0"/>
              </a:spcBef>
              <a:spcAft>
                <a:spcPts val="0"/>
              </a:spcAft>
              <a:buNone/>
              <a:defRPr sz="3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8" name="Text Placeholder 6"/>
          <p:cNvSpPr>
            <a:spLocks noGrp="1"/>
          </p:cNvSpPr>
          <p:nvPr>
            <p:ph type="body" sz="quarter" idx="29"/>
          </p:nvPr>
        </p:nvSpPr>
        <p:spPr>
          <a:xfrm>
            <a:off x="5495584" y="5560998"/>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9" name="Text Placeholder 6"/>
          <p:cNvSpPr>
            <a:spLocks noGrp="1"/>
          </p:cNvSpPr>
          <p:nvPr>
            <p:ph type="body" sz="quarter" idx="30" hasCustomPrompt="1"/>
          </p:nvPr>
        </p:nvSpPr>
        <p:spPr>
          <a:xfrm>
            <a:off x="5495584" y="4609873"/>
            <a:ext cx="3441387" cy="951125"/>
          </a:xfrm>
          <a:prstGeom prst="rect">
            <a:avLst/>
          </a:prstGeom>
        </p:spPr>
        <p:txBody>
          <a:bodyPr anchor="b"/>
          <a:lstStyle>
            <a:lvl1pPr marL="0" indent="0">
              <a:lnSpc>
                <a:spcPct val="90000"/>
              </a:lnSpc>
              <a:spcBef>
                <a:spcPts val="0"/>
              </a:spcBef>
              <a:spcAft>
                <a:spcPts val="0"/>
              </a:spcAft>
              <a:buNone/>
              <a:defRPr sz="3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30" name="Text Placeholder 6"/>
          <p:cNvSpPr>
            <a:spLocks noGrp="1"/>
          </p:cNvSpPr>
          <p:nvPr>
            <p:ph type="body" sz="quarter" idx="31"/>
          </p:nvPr>
        </p:nvSpPr>
        <p:spPr>
          <a:xfrm>
            <a:off x="10088269" y="5560998"/>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31" name="Text Placeholder 6"/>
          <p:cNvSpPr>
            <a:spLocks noGrp="1"/>
          </p:cNvSpPr>
          <p:nvPr>
            <p:ph type="body" sz="quarter" idx="32" hasCustomPrompt="1"/>
          </p:nvPr>
        </p:nvSpPr>
        <p:spPr>
          <a:xfrm>
            <a:off x="10088269" y="4609873"/>
            <a:ext cx="3441387" cy="951125"/>
          </a:xfrm>
          <a:prstGeom prst="rect">
            <a:avLst/>
          </a:prstGeom>
        </p:spPr>
        <p:txBody>
          <a:bodyPr anchor="b"/>
          <a:lstStyle>
            <a:lvl1pPr marL="0" indent="0">
              <a:lnSpc>
                <a:spcPct val="90000"/>
              </a:lnSpc>
              <a:spcBef>
                <a:spcPts val="0"/>
              </a:spcBef>
              <a:spcAft>
                <a:spcPts val="0"/>
              </a:spcAft>
              <a:buNone/>
              <a:defRPr sz="3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fo slide 2">
    <p:spTree>
      <p:nvGrpSpPr>
        <p:cNvPr id="1" name=""/>
        <p:cNvGrpSpPr/>
        <p:nvPr/>
      </p:nvGrpSpPr>
      <p:grpSpPr>
        <a:xfrm>
          <a:off x="0" y="0"/>
          <a:ext cx="0" cy="0"/>
          <a:chOff x="0" y="0"/>
          <a:chExt cx="0" cy="0"/>
        </a:xfrm>
      </p:grpSpPr>
      <p:sp>
        <p:nvSpPr>
          <p:cNvPr id="2" name="Title 1"/>
          <p:cNvSpPr>
            <a:spLocks noGrp="1"/>
          </p:cNvSpPr>
          <p:nvPr>
            <p:ph type="title"/>
          </p:nvPr>
        </p:nvSpPr>
        <p:spPr>
          <a:xfrm>
            <a:off x="723900" y="114301"/>
            <a:ext cx="1283970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7"/>
          </p:nvPr>
        </p:nvSpPr>
        <p:spPr>
          <a:xfrm>
            <a:off x="733248" y="2632739"/>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733248" y="1681614"/>
            <a:ext cx="3441387" cy="951125"/>
          </a:xfrm>
          <a:prstGeom prst="rect">
            <a:avLst/>
          </a:prstGeom>
        </p:spPr>
        <p:txBody>
          <a:bodyPr anchor="b"/>
          <a:lstStyle>
            <a:lvl1pPr marL="0" indent="0">
              <a:lnSpc>
                <a:spcPct val="90000"/>
              </a:lnSpc>
              <a:spcBef>
                <a:spcPts val="0"/>
              </a:spcBef>
              <a:spcAft>
                <a:spcPts val="0"/>
              </a:spcAft>
              <a:buNone/>
              <a:defRPr sz="3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2" name="Text Placeholder 6"/>
          <p:cNvSpPr>
            <a:spLocks noGrp="1"/>
          </p:cNvSpPr>
          <p:nvPr>
            <p:ph type="body" sz="quarter" idx="23"/>
          </p:nvPr>
        </p:nvSpPr>
        <p:spPr>
          <a:xfrm>
            <a:off x="5499212" y="2632739"/>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3" name="Text Placeholder 6"/>
          <p:cNvSpPr>
            <a:spLocks noGrp="1"/>
          </p:cNvSpPr>
          <p:nvPr>
            <p:ph type="body" sz="quarter" idx="24" hasCustomPrompt="1"/>
          </p:nvPr>
        </p:nvSpPr>
        <p:spPr>
          <a:xfrm>
            <a:off x="5499212" y="1681614"/>
            <a:ext cx="3441387" cy="951125"/>
          </a:xfrm>
          <a:prstGeom prst="rect">
            <a:avLst/>
          </a:prstGeom>
        </p:spPr>
        <p:txBody>
          <a:bodyPr anchor="b"/>
          <a:lstStyle>
            <a:lvl1pPr marL="0" indent="0">
              <a:lnSpc>
                <a:spcPct val="90000"/>
              </a:lnSpc>
              <a:spcBef>
                <a:spcPts val="0"/>
              </a:spcBef>
              <a:spcAft>
                <a:spcPts val="0"/>
              </a:spcAft>
              <a:buNone/>
              <a:defRPr sz="3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4" name="Text Placeholder 6"/>
          <p:cNvSpPr>
            <a:spLocks noGrp="1"/>
          </p:cNvSpPr>
          <p:nvPr>
            <p:ph type="body" sz="quarter" idx="25"/>
          </p:nvPr>
        </p:nvSpPr>
        <p:spPr>
          <a:xfrm>
            <a:off x="10091897" y="2632739"/>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5" name="Text Placeholder 6"/>
          <p:cNvSpPr>
            <a:spLocks noGrp="1"/>
          </p:cNvSpPr>
          <p:nvPr>
            <p:ph type="body" sz="quarter" idx="26" hasCustomPrompt="1"/>
          </p:nvPr>
        </p:nvSpPr>
        <p:spPr>
          <a:xfrm>
            <a:off x="10091897" y="1681614"/>
            <a:ext cx="3441387" cy="951125"/>
          </a:xfrm>
          <a:prstGeom prst="rect">
            <a:avLst/>
          </a:prstGeom>
        </p:spPr>
        <p:txBody>
          <a:bodyPr anchor="b"/>
          <a:lstStyle>
            <a:lvl1pPr marL="0" indent="0">
              <a:lnSpc>
                <a:spcPct val="90000"/>
              </a:lnSpc>
              <a:spcBef>
                <a:spcPts val="0"/>
              </a:spcBef>
              <a:spcAft>
                <a:spcPts val="0"/>
              </a:spcAft>
              <a:buNone/>
              <a:defRPr sz="3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6" name="Text Placeholder 6"/>
          <p:cNvSpPr>
            <a:spLocks noGrp="1"/>
          </p:cNvSpPr>
          <p:nvPr>
            <p:ph type="body" sz="quarter" idx="27"/>
          </p:nvPr>
        </p:nvSpPr>
        <p:spPr>
          <a:xfrm>
            <a:off x="733248" y="5560998"/>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7" name="Text Placeholder 6"/>
          <p:cNvSpPr>
            <a:spLocks noGrp="1"/>
          </p:cNvSpPr>
          <p:nvPr>
            <p:ph type="body" sz="quarter" idx="28" hasCustomPrompt="1"/>
          </p:nvPr>
        </p:nvSpPr>
        <p:spPr>
          <a:xfrm>
            <a:off x="733248" y="4609873"/>
            <a:ext cx="3441387" cy="951125"/>
          </a:xfrm>
          <a:prstGeom prst="rect">
            <a:avLst/>
          </a:prstGeom>
        </p:spPr>
        <p:txBody>
          <a:bodyPr anchor="b"/>
          <a:lstStyle>
            <a:lvl1pPr marL="0" indent="0">
              <a:lnSpc>
                <a:spcPct val="90000"/>
              </a:lnSpc>
              <a:spcBef>
                <a:spcPts val="0"/>
              </a:spcBef>
              <a:spcAft>
                <a:spcPts val="0"/>
              </a:spcAft>
              <a:buNone/>
              <a:defRPr sz="3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8" name="Text Placeholder 6"/>
          <p:cNvSpPr>
            <a:spLocks noGrp="1"/>
          </p:cNvSpPr>
          <p:nvPr>
            <p:ph type="body" sz="quarter" idx="29"/>
          </p:nvPr>
        </p:nvSpPr>
        <p:spPr>
          <a:xfrm>
            <a:off x="5499212" y="5560998"/>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9" name="Text Placeholder 6"/>
          <p:cNvSpPr>
            <a:spLocks noGrp="1"/>
          </p:cNvSpPr>
          <p:nvPr>
            <p:ph type="body" sz="quarter" idx="30" hasCustomPrompt="1"/>
          </p:nvPr>
        </p:nvSpPr>
        <p:spPr>
          <a:xfrm>
            <a:off x="5499212" y="4609873"/>
            <a:ext cx="3441387" cy="951125"/>
          </a:xfrm>
          <a:prstGeom prst="rect">
            <a:avLst/>
          </a:prstGeom>
        </p:spPr>
        <p:txBody>
          <a:bodyPr anchor="b"/>
          <a:lstStyle>
            <a:lvl1pPr marL="0" indent="0">
              <a:lnSpc>
                <a:spcPct val="90000"/>
              </a:lnSpc>
              <a:spcBef>
                <a:spcPts val="0"/>
              </a:spcBef>
              <a:spcAft>
                <a:spcPts val="0"/>
              </a:spcAft>
              <a:buNone/>
              <a:defRPr sz="3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30" name="Text Placeholder 6"/>
          <p:cNvSpPr>
            <a:spLocks noGrp="1"/>
          </p:cNvSpPr>
          <p:nvPr>
            <p:ph type="body" sz="quarter" idx="31"/>
          </p:nvPr>
        </p:nvSpPr>
        <p:spPr>
          <a:xfrm>
            <a:off x="10091897" y="5560998"/>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31" name="Text Placeholder 6"/>
          <p:cNvSpPr>
            <a:spLocks noGrp="1"/>
          </p:cNvSpPr>
          <p:nvPr>
            <p:ph type="body" sz="quarter" idx="32" hasCustomPrompt="1"/>
          </p:nvPr>
        </p:nvSpPr>
        <p:spPr>
          <a:xfrm>
            <a:off x="10091897" y="4609873"/>
            <a:ext cx="3441387" cy="951125"/>
          </a:xfrm>
          <a:prstGeom prst="rect">
            <a:avLst/>
          </a:prstGeom>
        </p:spPr>
        <p:txBody>
          <a:bodyPr anchor="b"/>
          <a:lstStyle>
            <a:lvl1pPr marL="0" indent="0">
              <a:lnSpc>
                <a:spcPct val="90000"/>
              </a:lnSpc>
              <a:spcBef>
                <a:spcPts val="0"/>
              </a:spcBef>
              <a:spcAft>
                <a:spcPts val="0"/>
              </a:spcAft>
              <a:buNone/>
              <a:defRPr sz="3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Info slide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1"/>
            <a:ext cx="12839700" cy="914400"/>
          </a:xfrm>
        </p:spPr>
        <p:txBody>
          <a:bodyPr anchor="ctr"/>
          <a:lstStyle>
            <a:lvl1pPr>
              <a:defRPr sz="3000" b="1" i="0">
                <a:solidFill>
                  <a:schemeClr val="bg1"/>
                </a:solidFill>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15" name="Text Placeholder 6"/>
          <p:cNvSpPr>
            <a:spLocks noGrp="1"/>
          </p:cNvSpPr>
          <p:nvPr>
            <p:ph type="body" sz="quarter" idx="17"/>
          </p:nvPr>
        </p:nvSpPr>
        <p:spPr>
          <a:xfrm>
            <a:off x="733898" y="2632739"/>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733898" y="1681614"/>
            <a:ext cx="3441387" cy="951125"/>
          </a:xfrm>
          <a:prstGeom prst="rect">
            <a:avLst/>
          </a:prstGeom>
        </p:spPr>
        <p:txBody>
          <a:bodyPr anchor="t"/>
          <a:lstStyle>
            <a:lvl1pPr marL="0" indent="0">
              <a:lnSpc>
                <a:spcPct val="90000"/>
              </a:lnSpc>
              <a:spcBef>
                <a:spcPts val="0"/>
              </a:spcBef>
              <a:spcAft>
                <a:spcPts val="0"/>
              </a:spcAft>
              <a:buNone/>
              <a:defRPr sz="3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2" name="Text Placeholder 6"/>
          <p:cNvSpPr>
            <a:spLocks noGrp="1"/>
          </p:cNvSpPr>
          <p:nvPr>
            <p:ph type="body" sz="quarter" idx="23"/>
          </p:nvPr>
        </p:nvSpPr>
        <p:spPr>
          <a:xfrm>
            <a:off x="5499862" y="2632739"/>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3" name="Text Placeholder 6"/>
          <p:cNvSpPr>
            <a:spLocks noGrp="1"/>
          </p:cNvSpPr>
          <p:nvPr>
            <p:ph type="body" sz="quarter" idx="24" hasCustomPrompt="1"/>
          </p:nvPr>
        </p:nvSpPr>
        <p:spPr>
          <a:xfrm>
            <a:off x="5499862" y="1681614"/>
            <a:ext cx="3441387" cy="951125"/>
          </a:xfrm>
          <a:prstGeom prst="rect">
            <a:avLst/>
          </a:prstGeom>
        </p:spPr>
        <p:txBody>
          <a:bodyPr anchor="t"/>
          <a:lstStyle>
            <a:lvl1pPr marL="0" indent="0">
              <a:lnSpc>
                <a:spcPct val="90000"/>
              </a:lnSpc>
              <a:spcBef>
                <a:spcPts val="0"/>
              </a:spcBef>
              <a:spcAft>
                <a:spcPts val="0"/>
              </a:spcAft>
              <a:buNone/>
              <a:defRPr sz="3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4" name="Text Placeholder 6"/>
          <p:cNvSpPr>
            <a:spLocks noGrp="1"/>
          </p:cNvSpPr>
          <p:nvPr>
            <p:ph type="body" sz="quarter" idx="25"/>
          </p:nvPr>
        </p:nvSpPr>
        <p:spPr>
          <a:xfrm>
            <a:off x="10092547" y="2632739"/>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5" name="Text Placeholder 6"/>
          <p:cNvSpPr>
            <a:spLocks noGrp="1"/>
          </p:cNvSpPr>
          <p:nvPr>
            <p:ph type="body" sz="quarter" idx="26" hasCustomPrompt="1"/>
          </p:nvPr>
        </p:nvSpPr>
        <p:spPr>
          <a:xfrm>
            <a:off x="10092547" y="1681614"/>
            <a:ext cx="3441387" cy="951125"/>
          </a:xfrm>
          <a:prstGeom prst="rect">
            <a:avLst/>
          </a:prstGeom>
        </p:spPr>
        <p:txBody>
          <a:bodyPr anchor="t"/>
          <a:lstStyle>
            <a:lvl1pPr marL="0" indent="0">
              <a:lnSpc>
                <a:spcPct val="90000"/>
              </a:lnSpc>
              <a:spcBef>
                <a:spcPts val="0"/>
              </a:spcBef>
              <a:spcAft>
                <a:spcPts val="0"/>
              </a:spcAft>
              <a:buNone/>
              <a:defRPr sz="3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6" name="Text Placeholder 6"/>
          <p:cNvSpPr>
            <a:spLocks noGrp="1"/>
          </p:cNvSpPr>
          <p:nvPr>
            <p:ph type="body" sz="quarter" idx="27"/>
          </p:nvPr>
        </p:nvSpPr>
        <p:spPr>
          <a:xfrm>
            <a:off x="733898" y="5560998"/>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7" name="Text Placeholder 6"/>
          <p:cNvSpPr>
            <a:spLocks noGrp="1"/>
          </p:cNvSpPr>
          <p:nvPr>
            <p:ph type="body" sz="quarter" idx="28" hasCustomPrompt="1"/>
          </p:nvPr>
        </p:nvSpPr>
        <p:spPr>
          <a:xfrm>
            <a:off x="733898" y="4609873"/>
            <a:ext cx="3441387" cy="951125"/>
          </a:xfrm>
          <a:prstGeom prst="rect">
            <a:avLst/>
          </a:prstGeom>
        </p:spPr>
        <p:txBody>
          <a:bodyPr anchor="t"/>
          <a:lstStyle>
            <a:lvl1pPr marL="0" indent="0">
              <a:lnSpc>
                <a:spcPct val="90000"/>
              </a:lnSpc>
              <a:spcBef>
                <a:spcPts val="0"/>
              </a:spcBef>
              <a:spcAft>
                <a:spcPts val="0"/>
              </a:spcAft>
              <a:buNone/>
              <a:defRPr sz="3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8" name="Text Placeholder 6"/>
          <p:cNvSpPr>
            <a:spLocks noGrp="1"/>
          </p:cNvSpPr>
          <p:nvPr>
            <p:ph type="body" sz="quarter" idx="29"/>
          </p:nvPr>
        </p:nvSpPr>
        <p:spPr>
          <a:xfrm>
            <a:off x="5499862" y="5560998"/>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9" name="Text Placeholder 6"/>
          <p:cNvSpPr>
            <a:spLocks noGrp="1"/>
          </p:cNvSpPr>
          <p:nvPr>
            <p:ph type="body" sz="quarter" idx="30" hasCustomPrompt="1"/>
          </p:nvPr>
        </p:nvSpPr>
        <p:spPr>
          <a:xfrm>
            <a:off x="5499862" y="4609873"/>
            <a:ext cx="3441387" cy="951125"/>
          </a:xfrm>
          <a:prstGeom prst="rect">
            <a:avLst/>
          </a:prstGeom>
        </p:spPr>
        <p:txBody>
          <a:bodyPr anchor="t"/>
          <a:lstStyle>
            <a:lvl1pPr marL="0" indent="0">
              <a:lnSpc>
                <a:spcPct val="90000"/>
              </a:lnSpc>
              <a:spcBef>
                <a:spcPts val="0"/>
              </a:spcBef>
              <a:spcAft>
                <a:spcPts val="0"/>
              </a:spcAft>
              <a:buNone/>
              <a:defRPr sz="3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30" name="Text Placeholder 6"/>
          <p:cNvSpPr>
            <a:spLocks noGrp="1"/>
          </p:cNvSpPr>
          <p:nvPr>
            <p:ph type="body" sz="quarter" idx="31"/>
          </p:nvPr>
        </p:nvSpPr>
        <p:spPr>
          <a:xfrm>
            <a:off x="10092547" y="5560998"/>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31" name="Text Placeholder 6"/>
          <p:cNvSpPr>
            <a:spLocks noGrp="1"/>
          </p:cNvSpPr>
          <p:nvPr>
            <p:ph type="body" sz="quarter" idx="32" hasCustomPrompt="1"/>
          </p:nvPr>
        </p:nvSpPr>
        <p:spPr>
          <a:xfrm>
            <a:off x="10092547" y="4609873"/>
            <a:ext cx="3441387" cy="951125"/>
          </a:xfrm>
          <a:prstGeom prst="rect">
            <a:avLst/>
          </a:prstGeom>
        </p:spPr>
        <p:txBody>
          <a:bodyPr anchor="t"/>
          <a:lstStyle>
            <a:lvl1pPr marL="0" indent="0">
              <a:lnSpc>
                <a:spcPct val="90000"/>
              </a:lnSpc>
              <a:spcBef>
                <a:spcPts val="0"/>
              </a:spcBef>
              <a:spcAft>
                <a:spcPts val="0"/>
              </a:spcAft>
              <a:buNone/>
              <a:defRPr sz="3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cxnSp>
        <p:nvCxnSpPr>
          <p:cNvPr id="17" name="Straight Connector 16">
            <a:extLst>
              <a:ext uri="{FF2B5EF4-FFF2-40B4-BE49-F238E27FC236}">
                <a16:creationId xmlns:a16="http://schemas.microsoft.com/office/drawing/2014/main" id="{A5056D64-AB13-194A-BA6A-921AFCC9999A}"/>
              </a:ext>
            </a:extLst>
          </p:cNvPr>
          <p:cNvCxnSpPr>
            <a:cxnSpLocks/>
          </p:cNvCxnSpPr>
          <p:nvPr userDrawn="1"/>
        </p:nvCxnSpPr>
        <p:spPr>
          <a:xfrm>
            <a:off x="535170" y="102908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74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fo slide 4">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1"/>
            <a:ext cx="13030200" cy="914400"/>
          </a:xfrm>
        </p:spPr>
        <p:txBody>
          <a:bodyPr anchor="ctr"/>
          <a:lstStyle>
            <a:lvl1pPr>
              <a:defRPr sz="3000" b="1" i="0">
                <a:solidFill>
                  <a:schemeClr val="bg1"/>
                </a:solidFill>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7"/>
          </p:nvPr>
        </p:nvSpPr>
        <p:spPr>
          <a:xfrm>
            <a:off x="731100" y="26419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731100" y="16908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1"/>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2" name="Text Placeholder 6"/>
          <p:cNvSpPr>
            <a:spLocks noGrp="1"/>
          </p:cNvSpPr>
          <p:nvPr>
            <p:ph type="body" sz="quarter" idx="23"/>
          </p:nvPr>
        </p:nvSpPr>
        <p:spPr>
          <a:xfrm>
            <a:off x="5497064" y="26419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3" name="Text Placeholder 6"/>
          <p:cNvSpPr>
            <a:spLocks noGrp="1"/>
          </p:cNvSpPr>
          <p:nvPr>
            <p:ph type="body" sz="quarter" idx="24" hasCustomPrompt="1"/>
          </p:nvPr>
        </p:nvSpPr>
        <p:spPr>
          <a:xfrm>
            <a:off x="5497064" y="16908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1"/>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4" name="Text Placeholder 6"/>
          <p:cNvSpPr>
            <a:spLocks noGrp="1"/>
          </p:cNvSpPr>
          <p:nvPr>
            <p:ph type="body" sz="quarter" idx="25"/>
          </p:nvPr>
        </p:nvSpPr>
        <p:spPr>
          <a:xfrm>
            <a:off x="10089749" y="26419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5" name="Text Placeholder 6"/>
          <p:cNvSpPr>
            <a:spLocks noGrp="1"/>
          </p:cNvSpPr>
          <p:nvPr>
            <p:ph type="body" sz="quarter" idx="26" hasCustomPrompt="1"/>
          </p:nvPr>
        </p:nvSpPr>
        <p:spPr>
          <a:xfrm>
            <a:off x="10089749" y="16908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1"/>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6" name="Text Placeholder 6"/>
          <p:cNvSpPr>
            <a:spLocks noGrp="1"/>
          </p:cNvSpPr>
          <p:nvPr>
            <p:ph type="body" sz="quarter" idx="27"/>
          </p:nvPr>
        </p:nvSpPr>
        <p:spPr>
          <a:xfrm>
            <a:off x="731100" y="5570184"/>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7" name="Text Placeholder 6"/>
          <p:cNvSpPr>
            <a:spLocks noGrp="1"/>
          </p:cNvSpPr>
          <p:nvPr>
            <p:ph type="body" sz="quarter" idx="28" hasCustomPrompt="1"/>
          </p:nvPr>
        </p:nvSpPr>
        <p:spPr>
          <a:xfrm>
            <a:off x="731100" y="4619059"/>
            <a:ext cx="3441387" cy="951125"/>
          </a:xfrm>
          <a:prstGeom prst="rect">
            <a:avLst/>
          </a:prstGeom>
        </p:spPr>
        <p:txBody>
          <a:bodyPr anchor="t"/>
          <a:lstStyle>
            <a:lvl1pPr marL="0" indent="0">
              <a:lnSpc>
                <a:spcPct val="90000"/>
              </a:lnSpc>
              <a:spcBef>
                <a:spcPts val="0"/>
              </a:spcBef>
              <a:spcAft>
                <a:spcPts val="0"/>
              </a:spcAft>
              <a:buNone/>
              <a:defRPr sz="3200" b="1" i="0">
                <a:solidFill>
                  <a:schemeClr val="accent1"/>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8" name="Text Placeholder 6"/>
          <p:cNvSpPr>
            <a:spLocks noGrp="1"/>
          </p:cNvSpPr>
          <p:nvPr>
            <p:ph type="body" sz="quarter" idx="29"/>
          </p:nvPr>
        </p:nvSpPr>
        <p:spPr>
          <a:xfrm>
            <a:off x="5497064" y="5570184"/>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9" name="Text Placeholder 6"/>
          <p:cNvSpPr>
            <a:spLocks noGrp="1"/>
          </p:cNvSpPr>
          <p:nvPr>
            <p:ph type="body" sz="quarter" idx="30" hasCustomPrompt="1"/>
          </p:nvPr>
        </p:nvSpPr>
        <p:spPr>
          <a:xfrm>
            <a:off x="5497064" y="4619059"/>
            <a:ext cx="3441387" cy="951125"/>
          </a:xfrm>
          <a:prstGeom prst="rect">
            <a:avLst/>
          </a:prstGeom>
        </p:spPr>
        <p:txBody>
          <a:bodyPr anchor="t"/>
          <a:lstStyle>
            <a:lvl1pPr marL="0" indent="0">
              <a:lnSpc>
                <a:spcPct val="90000"/>
              </a:lnSpc>
              <a:spcBef>
                <a:spcPts val="0"/>
              </a:spcBef>
              <a:spcAft>
                <a:spcPts val="0"/>
              </a:spcAft>
              <a:buNone/>
              <a:defRPr sz="3200" b="1" i="0">
                <a:solidFill>
                  <a:schemeClr val="accent1"/>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30" name="Text Placeholder 6"/>
          <p:cNvSpPr>
            <a:spLocks noGrp="1"/>
          </p:cNvSpPr>
          <p:nvPr>
            <p:ph type="body" sz="quarter" idx="31"/>
          </p:nvPr>
        </p:nvSpPr>
        <p:spPr>
          <a:xfrm>
            <a:off x="10089749" y="5570184"/>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31" name="Text Placeholder 6"/>
          <p:cNvSpPr>
            <a:spLocks noGrp="1"/>
          </p:cNvSpPr>
          <p:nvPr>
            <p:ph type="body" sz="quarter" idx="32" hasCustomPrompt="1"/>
          </p:nvPr>
        </p:nvSpPr>
        <p:spPr>
          <a:xfrm>
            <a:off x="10089749" y="4619059"/>
            <a:ext cx="3441387" cy="951125"/>
          </a:xfrm>
          <a:prstGeom prst="rect">
            <a:avLst/>
          </a:prstGeom>
        </p:spPr>
        <p:txBody>
          <a:bodyPr anchor="t"/>
          <a:lstStyle>
            <a:lvl1pPr marL="0" indent="0">
              <a:lnSpc>
                <a:spcPct val="90000"/>
              </a:lnSpc>
              <a:spcBef>
                <a:spcPts val="0"/>
              </a:spcBef>
              <a:spcAft>
                <a:spcPts val="0"/>
              </a:spcAft>
              <a:buNone/>
              <a:defRPr sz="3200" b="1" i="0">
                <a:solidFill>
                  <a:schemeClr val="accent1"/>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fo slide 5">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1"/>
            <a:ext cx="13030200" cy="914400"/>
          </a:xfrm>
        </p:spPr>
        <p:txBody>
          <a:bodyPr anchor="ctr"/>
          <a:lstStyle>
            <a:lvl1pPr>
              <a:defRPr sz="3000" b="0" i="0">
                <a:solidFill>
                  <a:schemeClr val="bg1"/>
                </a:solidFill>
                <a:latin typeface="+mj-lt"/>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7"/>
          </p:nvPr>
        </p:nvSpPr>
        <p:spPr>
          <a:xfrm>
            <a:off x="731100" y="26419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731100" y="1690800"/>
            <a:ext cx="3441387" cy="951125"/>
          </a:xfrm>
          <a:prstGeom prst="rect">
            <a:avLst/>
          </a:prstGeom>
        </p:spPr>
        <p:txBody>
          <a:bodyPr anchor="t"/>
          <a:lstStyle>
            <a:lvl1pPr marL="0" indent="0">
              <a:lnSpc>
                <a:spcPct val="90000"/>
              </a:lnSpc>
              <a:spcBef>
                <a:spcPts val="0"/>
              </a:spcBef>
              <a:spcAft>
                <a:spcPts val="0"/>
              </a:spcAft>
              <a:buNone/>
              <a:defRPr sz="3200" b="1" i="0">
                <a:solidFill>
                  <a:srgbClr val="FFC62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2" name="Text Placeholder 6"/>
          <p:cNvSpPr>
            <a:spLocks noGrp="1"/>
          </p:cNvSpPr>
          <p:nvPr>
            <p:ph type="body" sz="quarter" idx="23"/>
          </p:nvPr>
        </p:nvSpPr>
        <p:spPr>
          <a:xfrm>
            <a:off x="5497064" y="26419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3" name="Text Placeholder 6"/>
          <p:cNvSpPr>
            <a:spLocks noGrp="1"/>
          </p:cNvSpPr>
          <p:nvPr>
            <p:ph type="body" sz="quarter" idx="24" hasCustomPrompt="1"/>
          </p:nvPr>
        </p:nvSpPr>
        <p:spPr>
          <a:xfrm>
            <a:off x="5497064" y="1690800"/>
            <a:ext cx="3441387" cy="951125"/>
          </a:xfrm>
          <a:prstGeom prst="rect">
            <a:avLst/>
          </a:prstGeom>
        </p:spPr>
        <p:txBody>
          <a:bodyPr anchor="t"/>
          <a:lstStyle>
            <a:lvl1pPr marL="0" indent="0">
              <a:lnSpc>
                <a:spcPct val="90000"/>
              </a:lnSpc>
              <a:spcBef>
                <a:spcPts val="0"/>
              </a:spcBef>
              <a:spcAft>
                <a:spcPts val="0"/>
              </a:spcAft>
              <a:buNone/>
              <a:defRPr sz="3200" b="1" i="0">
                <a:solidFill>
                  <a:srgbClr val="FFC62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4" name="Text Placeholder 6"/>
          <p:cNvSpPr>
            <a:spLocks noGrp="1"/>
          </p:cNvSpPr>
          <p:nvPr>
            <p:ph type="body" sz="quarter" idx="25"/>
          </p:nvPr>
        </p:nvSpPr>
        <p:spPr>
          <a:xfrm>
            <a:off x="10089749" y="26419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5" name="Text Placeholder 6"/>
          <p:cNvSpPr>
            <a:spLocks noGrp="1"/>
          </p:cNvSpPr>
          <p:nvPr>
            <p:ph type="body" sz="quarter" idx="26" hasCustomPrompt="1"/>
          </p:nvPr>
        </p:nvSpPr>
        <p:spPr>
          <a:xfrm>
            <a:off x="10089749" y="1690800"/>
            <a:ext cx="3441387" cy="951125"/>
          </a:xfrm>
          <a:prstGeom prst="rect">
            <a:avLst/>
          </a:prstGeom>
        </p:spPr>
        <p:txBody>
          <a:bodyPr anchor="t"/>
          <a:lstStyle>
            <a:lvl1pPr marL="0" indent="0">
              <a:lnSpc>
                <a:spcPct val="90000"/>
              </a:lnSpc>
              <a:spcBef>
                <a:spcPts val="0"/>
              </a:spcBef>
              <a:spcAft>
                <a:spcPts val="0"/>
              </a:spcAft>
              <a:buNone/>
              <a:defRPr sz="3200" b="1" i="0">
                <a:solidFill>
                  <a:srgbClr val="FFC62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6" name="Text Placeholder 6"/>
          <p:cNvSpPr>
            <a:spLocks noGrp="1"/>
          </p:cNvSpPr>
          <p:nvPr>
            <p:ph type="body" sz="quarter" idx="27"/>
          </p:nvPr>
        </p:nvSpPr>
        <p:spPr>
          <a:xfrm>
            <a:off x="731100" y="5570184"/>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7" name="Text Placeholder 6"/>
          <p:cNvSpPr>
            <a:spLocks noGrp="1"/>
          </p:cNvSpPr>
          <p:nvPr>
            <p:ph type="body" sz="quarter" idx="28" hasCustomPrompt="1"/>
          </p:nvPr>
        </p:nvSpPr>
        <p:spPr>
          <a:xfrm>
            <a:off x="731100" y="4619059"/>
            <a:ext cx="3441387" cy="951125"/>
          </a:xfrm>
          <a:prstGeom prst="rect">
            <a:avLst/>
          </a:prstGeom>
        </p:spPr>
        <p:txBody>
          <a:bodyPr anchor="t"/>
          <a:lstStyle>
            <a:lvl1pPr marL="0" indent="0">
              <a:lnSpc>
                <a:spcPct val="90000"/>
              </a:lnSpc>
              <a:spcBef>
                <a:spcPts val="0"/>
              </a:spcBef>
              <a:spcAft>
                <a:spcPts val="0"/>
              </a:spcAft>
              <a:buNone/>
              <a:defRPr sz="3200" b="1" i="0">
                <a:solidFill>
                  <a:srgbClr val="FFC62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8" name="Text Placeholder 6"/>
          <p:cNvSpPr>
            <a:spLocks noGrp="1"/>
          </p:cNvSpPr>
          <p:nvPr>
            <p:ph type="body" sz="quarter" idx="29"/>
          </p:nvPr>
        </p:nvSpPr>
        <p:spPr>
          <a:xfrm>
            <a:off x="5497064" y="5570184"/>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9" name="Text Placeholder 6"/>
          <p:cNvSpPr>
            <a:spLocks noGrp="1"/>
          </p:cNvSpPr>
          <p:nvPr>
            <p:ph type="body" sz="quarter" idx="30" hasCustomPrompt="1"/>
          </p:nvPr>
        </p:nvSpPr>
        <p:spPr>
          <a:xfrm>
            <a:off x="5497064" y="4619059"/>
            <a:ext cx="3441387" cy="951125"/>
          </a:xfrm>
          <a:prstGeom prst="rect">
            <a:avLst/>
          </a:prstGeom>
        </p:spPr>
        <p:txBody>
          <a:bodyPr anchor="t"/>
          <a:lstStyle>
            <a:lvl1pPr marL="0" indent="0">
              <a:lnSpc>
                <a:spcPct val="90000"/>
              </a:lnSpc>
              <a:spcBef>
                <a:spcPts val="0"/>
              </a:spcBef>
              <a:spcAft>
                <a:spcPts val="0"/>
              </a:spcAft>
              <a:buNone/>
              <a:defRPr sz="3200" b="1" i="0">
                <a:solidFill>
                  <a:srgbClr val="FFC62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30" name="Text Placeholder 6"/>
          <p:cNvSpPr>
            <a:spLocks noGrp="1"/>
          </p:cNvSpPr>
          <p:nvPr>
            <p:ph type="body" sz="quarter" idx="31"/>
          </p:nvPr>
        </p:nvSpPr>
        <p:spPr>
          <a:xfrm>
            <a:off x="10089749" y="5570184"/>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31" name="Text Placeholder 6"/>
          <p:cNvSpPr>
            <a:spLocks noGrp="1"/>
          </p:cNvSpPr>
          <p:nvPr>
            <p:ph type="body" sz="quarter" idx="32" hasCustomPrompt="1"/>
          </p:nvPr>
        </p:nvSpPr>
        <p:spPr>
          <a:xfrm>
            <a:off x="10089749" y="4619059"/>
            <a:ext cx="3441387" cy="951125"/>
          </a:xfrm>
          <a:prstGeom prst="rect">
            <a:avLst/>
          </a:prstGeom>
        </p:spPr>
        <p:txBody>
          <a:bodyPr anchor="t"/>
          <a:lstStyle>
            <a:lvl1pPr marL="0" indent="0">
              <a:lnSpc>
                <a:spcPct val="90000"/>
              </a:lnSpc>
              <a:spcBef>
                <a:spcPts val="0"/>
              </a:spcBef>
              <a:spcAft>
                <a:spcPts val="0"/>
              </a:spcAft>
              <a:buNone/>
              <a:defRPr sz="3200" b="1" i="0">
                <a:solidFill>
                  <a:srgbClr val="FFC62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fo Slide Split 1">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1"/>
            <a:ext cx="1303020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2563"/>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7"/>
          </p:nvPr>
        </p:nvSpPr>
        <p:spPr>
          <a:xfrm>
            <a:off x="723900" y="2627525"/>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723900" y="1676400"/>
            <a:ext cx="3441387" cy="951125"/>
          </a:xfrm>
          <a:prstGeom prst="rect">
            <a:avLst/>
          </a:prstGeom>
        </p:spPr>
        <p:txBody>
          <a:bodyPr anchor="t"/>
          <a:lstStyle>
            <a:lvl1pPr marL="0" indent="0">
              <a:lnSpc>
                <a:spcPct val="90000"/>
              </a:lnSpc>
              <a:spcBef>
                <a:spcPts val="0"/>
              </a:spcBef>
              <a:spcAft>
                <a:spcPts val="0"/>
              </a:spcAft>
              <a:buNone/>
              <a:defRPr sz="3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2" name="Text Placeholder 6"/>
          <p:cNvSpPr>
            <a:spLocks noGrp="1"/>
          </p:cNvSpPr>
          <p:nvPr>
            <p:ph type="body" sz="quarter" idx="23"/>
          </p:nvPr>
        </p:nvSpPr>
        <p:spPr>
          <a:xfrm>
            <a:off x="5489864" y="2627525"/>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3" name="Text Placeholder 6"/>
          <p:cNvSpPr>
            <a:spLocks noGrp="1"/>
          </p:cNvSpPr>
          <p:nvPr>
            <p:ph type="body" sz="quarter" idx="24" hasCustomPrompt="1"/>
          </p:nvPr>
        </p:nvSpPr>
        <p:spPr>
          <a:xfrm>
            <a:off x="5489864" y="1676400"/>
            <a:ext cx="3441387" cy="951125"/>
          </a:xfrm>
          <a:prstGeom prst="rect">
            <a:avLst/>
          </a:prstGeom>
        </p:spPr>
        <p:txBody>
          <a:bodyPr anchor="t"/>
          <a:lstStyle>
            <a:lvl1pPr marL="0" indent="0">
              <a:lnSpc>
                <a:spcPct val="90000"/>
              </a:lnSpc>
              <a:spcBef>
                <a:spcPts val="0"/>
              </a:spcBef>
              <a:spcAft>
                <a:spcPts val="0"/>
              </a:spcAft>
              <a:buNone/>
              <a:defRPr sz="3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4" name="Text Placeholder 6"/>
          <p:cNvSpPr>
            <a:spLocks noGrp="1"/>
          </p:cNvSpPr>
          <p:nvPr>
            <p:ph type="body" sz="quarter" idx="25"/>
          </p:nvPr>
        </p:nvSpPr>
        <p:spPr>
          <a:xfrm>
            <a:off x="10082549" y="2627525"/>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5" name="Text Placeholder 6"/>
          <p:cNvSpPr>
            <a:spLocks noGrp="1"/>
          </p:cNvSpPr>
          <p:nvPr>
            <p:ph type="body" sz="quarter" idx="26" hasCustomPrompt="1"/>
          </p:nvPr>
        </p:nvSpPr>
        <p:spPr>
          <a:xfrm>
            <a:off x="10082549" y="1676400"/>
            <a:ext cx="3441387" cy="951125"/>
          </a:xfrm>
          <a:prstGeom prst="rect">
            <a:avLst/>
          </a:prstGeom>
        </p:spPr>
        <p:txBody>
          <a:bodyPr anchor="t"/>
          <a:lstStyle>
            <a:lvl1pPr marL="0" indent="0">
              <a:lnSpc>
                <a:spcPct val="90000"/>
              </a:lnSpc>
              <a:spcBef>
                <a:spcPts val="0"/>
              </a:spcBef>
              <a:spcAft>
                <a:spcPts val="0"/>
              </a:spcAft>
              <a:buNone/>
              <a:defRPr sz="3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cxnSp>
        <p:nvCxnSpPr>
          <p:cNvPr id="32" name="Straight Connector 31">
            <a:extLst>
              <a:ext uri="{FF2B5EF4-FFF2-40B4-BE49-F238E27FC236}">
                <a16:creationId xmlns:a16="http://schemas.microsoft.com/office/drawing/2014/main" id="{8752C573-0C30-824A-9998-990960154B3C}"/>
              </a:ext>
            </a:extLst>
          </p:cNvPr>
          <p:cNvCxnSpPr>
            <a:cxnSpLocks/>
          </p:cNvCxnSpPr>
          <p:nvPr userDrawn="1"/>
        </p:nvCxnSpPr>
        <p:spPr>
          <a:xfrm>
            <a:off x="535170" y="5009073"/>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3" name="Text Placeholder 6"/>
          <p:cNvSpPr>
            <a:spLocks noGrp="1"/>
          </p:cNvSpPr>
          <p:nvPr>
            <p:ph type="body" sz="quarter" idx="27"/>
          </p:nvPr>
        </p:nvSpPr>
        <p:spPr>
          <a:xfrm>
            <a:off x="723900" y="5485662"/>
            <a:ext cx="12839700" cy="1627926"/>
          </a:xfrm>
          <a:prstGeom prst="rect">
            <a:avLst/>
          </a:prstGeom>
        </p:spPr>
        <p:txBody>
          <a:bodyPr/>
          <a:lstStyle>
            <a:lvl1pPr marL="0" indent="0">
              <a:spcAft>
                <a:spcPts val="0"/>
              </a:spcAft>
              <a:buNone/>
              <a:defRPr sz="16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Icon">
    <p:spTree>
      <p:nvGrpSpPr>
        <p:cNvPr id="1" name=""/>
        <p:cNvGrpSpPr/>
        <p:nvPr/>
      </p:nvGrpSpPr>
      <p:grpSpPr>
        <a:xfrm>
          <a:off x="0" y="0"/>
          <a:ext cx="0" cy="0"/>
          <a:chOff x="0" y="0"/>
          <a:chExt cx="0" cy="0"/>
        </a:xfrm>
      </p:grpSpPr>
      <p:sp>
        <p:nvSpPr>
          <p:cNvPr id="2" name="Title 1"/>
          <p:cNvSpPr>
            <a:spLocks noGrp="1"/>
          </p:cNvSpPr>
          <p:nvPr>
            <p:ph type="title"/>
          </p:nvPr>
        </p:nvSpPr>
        <p:spPr>
          <a:xfrm>
            <a:off x="533400" y="145296"/>
            <a:ext cx="1256988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3260035" y="1676400"/>
            <a:ext cx="10303566" cy="5437188"/>
          </a:xfrm>
          <a:prstGeom prst="rect">
            <a:avLst/>
          </a:prstGeom>
        </p:spPr>
        <p:txBody>
          <a:bodyPr numCol="2" spcCol="457200"/>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943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3" name="Picture Placeholder 12"/>
          <p:cNvSpPr>
            <a:spLocks noGrp="1"/>
          </p:cNvSpPr>
          <p:nvPr>
            <p:ph type="pic" sz="quarter" idx="14" hasCustomPrompt="1"/>
          </p:nvPr>
        </p:nvSpPr>
        <p:spPr>
          <a:xfrm>
            <a:off x="715783" y="1677035"/>
            <a:ext cx="1728787" cy="1728788"/>
          </a:xfrm>
        </p:spPr>
        <p:txBody>
          <a:bodyPr/>
          <a:lstStyle>
            <a:lvl1pPr marL="0" indent="0">
              <a:buNone/>
              <a:defRPr/>
            </a:lvl1pPr>
          </a:lstStyle>
          <a:p>
            <a:r>
              <a:rPr lang="en-US" dirty="0"/>
              <a:t>Insert icon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Info Slide Split 1">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1"/>
            <a:ext cx="1303020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2563"/>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7"/>
          </p:nvPr>
        </p:nvSpPr>
        <p:spPr>
          <a:xfrm>
            <a:off x="723900" y="2627525"/>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723900"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5"/>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2" name="Text Placeholder 6"/>
          <p:cNvSpPr>
            <a:spLocks noGrp="1"/>
          </p:cNvSpPr>
          <p:nvPr>
            <p:ph type="body" sz="quarter" idx="23"/>
          </p:nvPr>
        </p:nvSpPr>
        <p:spPr>
          <a:xfrm>
            <a:off x="5489864" y="2627525"/>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3" name="Text Placeholder 6"/>
          <p:cNvSpPr>
            <a:spLocks noGrp="1"/>
          </p:cNvSpPr>
          <p:nvPr>
            <p:ph type="body" sz="quarter" idx="24" hasCustomPrompt="1"/>
          </p:nvPr>
        </p:nvSpPr>
        <p:spPr>
          <a:xfrm>
            <a:off x="5489864"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5"/>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4" name="Text Placeholder 6"/>
          <p:cNvSpPr>
            <a:spLocks noGrp="1"/>
          </p:cNvSpPr>
          <p:nvPr>
            <p:ph type="body" sz="quarter" idx="25"/>
          </p:nvPr>
        </p:nvSpPr>
        <p:spPr>
          <a:xfrm>
            <a:off x="10082549" y="2627525"/>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5" name="Text Placeholder 6"/>
          <p:cNvSpPr>
            <a:spLocks noGrp="1"/>
          </p:cNvSpPr>
          <p:nvPr>
            <p:ph type="body" sz="quarter" idx="26" hasCustomPrompt="1"/>
          </p:nvPr>
        </p:nvSpPr>
        <p:spPr>
          <a:xfrm>
            <a:off x="10082549"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5"/>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cxnSp>
        <p:nvCxnSpPr>
          <p:cNvPr id="32" name="Straight Connector 31">
            <a:extLst>
              <a:ext uri="{FF2B5EF4-FFF2-40B4-BE49-F238E27FC236}">
                <a16:creationId xmlns:a16="http://schemas.microsoft.com/office/drawing/2014/main" id="{8752C573-0C30-824A-9998-990960154B3C}"/>
              </a:ext>
            </a:extLst>
          </p:cNvPr>
          <p:cNvCxnSpPr>
            <a:cxnSpLocks/>
          </p:cNvCxnSpPr>
          <p:nvPr userDrawn="1"/>
        </p:nvCxnSpPr>
        <p:spPr>
          <a:xfrm>
            <a:off x="535170" y="5009073"/>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3" name="Text Placeholder 6"/>
          <p:cNvSpPr>
            <a:spLocks noGrp="1"/>
          </p:cNvSpPr>
          <p:nvPr>
            <p:ph type="body" sz="quarter" idx="27"/>
          </p:nvPr>
        </p:nvSpPr>
        <p:spPr>
          <a:xfrm>
            <a:off x="723900" y="5485662"/>
            <a:ext cx="12839700" cy="1627926"/>
          </a:xfrm>
          <a:prstGeom prst="rect">
            <a:avLst/>
          </a:prstGeom>
        </p:spPr>
        <p:txBody>
          <a:bodyPr/>
          <a:lstStyle>
            <a:lvl1pPr marL="0" indent="0">
              <a:spcAft>
                <a:spcPts val="0"/>
              </a:spcAft>
              <a:buNone/>
              <a:defRPr sz="16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Tree>
    <p:extLst>
      <p:ext uri="{BB962C8B-B14F-4D97-AF65-F5344CB8AC3E}">
        <p14:creationId xmlns:p14="http://schemas.microsoft.com/office/powerpoint/2010/main" val="249583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fo Slide Split 3">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6163"/>
            <a:ext cx="13030200" cy="912537"/>
          </a:xfrm>
        </p:spPr>
        <p:txBody>
          <a:bodyPr anchor="ctr"/>
          <a:lstStyle>
            <a:lvl1pPr>
              <a:defRPr sz="3000" b="1" i="0">
                <a:solidFill>
                  <a:schemeClr val="bg1"/>
                </a:solidFill>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36313"/>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7"/>
          </p:nvPr>
        </p:nvSpPr>
        <p:spPr>
          <a:xfrm>
            <a:off x="723900" y="26275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723900"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2" name="Text Placeholder 6"/>
          <p:cNvSpPr>
            <a:spLocks noGrp="1"/>
          </p:cNvSpPr>
          <p:nvPr>
            <p:ph type="body" sz="quarter" idx="23"/>
          </p:nvPr>
        </p:nvSpPr>
        <p:spPr>
          <a:xfrm>
            <a:off x="5489864" y="26275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3" name="Text Placeholder 6"/>
          <p:cNvSpPr>
            <a:spLocks noGrp="1"/>
          </p:cNvSpPr>
          <p:nvPr>
            <p:ph type="body" sz="quarter" idx="24" hasCustomPrompt="1"/>
          </p:nvPr>
        </p:nvSpPr>
        <p:spPr>
          <a:xfrm>
            <a:off x="5489864"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4" name="Text Placeholder 6"/>
          <p:cNvSpPr>
            <a:spLocks noGrp="1"/>
          </p:cNvSpPr>
          <p:nvPr>
            <p:ph type="body" sz="quarter" idx="25"/>
          </p:nvPr>
        </p:nvSpPr>
        <p:spPr>
          <a:xfrm>
            <a:off x="10082549" y="26275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5" name="Text Placeholder 6"/>
          <p:cNvSpPr>
            <a:spLocks noGrp="1"/>
          </p:cNvSpPr>
          <p:nvPr>
            <p:ph type="body" sz="quarter" idx="26" hasCustomPrompt="1"/>
          </p:nvPr>
        </p:nvSpPr>
        <p:spPr>
          <a:xfrm>
            <a:off x="10082549"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cxnSp>
        <p:nvCxnSpPr>
          <p:cNvPr id="32" name="Straight Connector 31">
            <a:extLst>
              <a:ext uri="{FF2B5EF4-FFF2-40B4-BE49-F238E27FC236}">
                <a16:creationId xmlns:a16="http://schemas.microsoft.com/office/drawing/2014/main" id="{8752C573-0C30-824A-9998-990960154B3C}"/>
              </a:ext>
            </a:extLst>
          </p:cNvPr>
          <p:cNvCxnSpPr>
            <a:cxnSpLocks/>
          </p:cNvCxnSpPr>
          <p:nvPr userDrawn="1"/>
        </p:nvCxnSpPr>
        <p:spPr>
          <a:xfrm>
            <a:off x="535170" y="454156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3" name="Text Placeholder 6"/>
          <p:cNvSpPr>
            <a:spLocks noGrp="1"/>
          </p:cNvSpPr>
          <p:nvPr>
            <p:ph type="body" sz="quarter" idx="27"/>
          </p:nvPr>
        </p:nvSpPr>
        <p:spPr>
          <a:xfrm>
            <a:off x="723900" y="4975626"/>
            <a:ext cx="12839700" cy="2137962"/>
          </a:xfrm>
          <a:prstGeom prst="rect">
            <a:avLst/>
          </a:prstGeom>
        </p:spPr>
        <p:txBody>
          <a:bodyPr/>
          <a:lstStyle>
            <a:lvl1pPr marL="0" indent="0">
              <a:spcAft>
                <a:spcPts val="0"/>
              </a:spcAft>
              <a:buNone/>
              <a:defRPr sz="16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Info Slide Split 3">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6163"/>
            <a:ext cx="13030200" cy="912537"/>
          </a:xfrm>
        </p:spPr>
        <p:txBody>
          <a:bodyPr anchor="ctr"/>
          <a:lstStyle>
            <a:lvl1pPr>
              <a:defRPr sz="3000" b="1" i="0">
                <a:solidFill>
                  <a:schemeClr val="bg1"/>
                </a:solidFill>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36313"/>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7"/>
          </p:nvPr>
        </p:nvSpPr>
        <p:spPr>
          <a:xfrm>
            <a:off x="723900" y="26275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723900"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2" name="Text Placeholder 6"/>
          <p:cNvSpPr>
            <a:spLocks noGrp="1"/>
          </p:cNvSpPr>
          <p:nvPr>
            <p:ph type="body" sz="quarter" idx="23"/>
          </p:nvPr>
        </p:nvSpPr>
        <p:spPr>
          <a:xfrm>
            <a:off x="5489864" y="26275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3" name="Text Placeholder 6"/>
          <p:cNvSpPr>
            <a:spLocks noGrp="1"/>
          </p:cNvSpPr>
          <p:nvPr>
            <p:ph type="body" sz="quarter" idx="24" hasCustomPrompt="1"/>
          </p:nvPr>
        </p:nvSpPr>
        <p:spPr>
          <a:xfrm>
            <a:off x="5489864"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4" name="Text Placeholder 6"/>
          <p:cNvSpPr>
            <a:spLocks noGrp="1"/>
          </p:cNvSpPr>
          <p:nvPr>
            <p:ph type="body" sz="quarter" idx="25"/>
          </p:nvPr>
        </p:nvSpPr>
        <p:spPr>
          <a:xfrm>
            <a:off x="10082549" y="26275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5" name="Text Placeholder 6"/>
          <p:cNvSpPr>
            <a:spLocks noGrp="1"/>
          </p:cNvSpPr>
          <p:nvPr>
            <p:ph type="body" sz="quarter" idx="26" hasCustomPrompt="1"/>
          </p:nvPr>
        </p:nvSpPr>
        <p:spPr>
          <a:xfrm>
            <a:off x="10082549"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cxnSp>
        <p:nvCxnSpPr>
          <p:cNvPr id="32" name="Straight Connector 31">
            <a:extLst>
              <a:ext uri="{FF2B5EF4-FFF2-40B4-BE49-F238E27FC236}">
                <a16:creationId xmlns:a16="http://schemas.microsoft.com/office/drawing/2014/main" id="{8752C573-0C30-824A-9998-990960154B3C}"/>
              </a:ext>
            </a:extLst>
          </p:cNvPr>
          <p:cNvCxnSpPr>
            <a:cxnSpLocks/>
          </p:cNvCxnSpPr>
          <p:nvPr userDrawn="1"/>
        </p:nvCxnSpPr>
        <p:spPr>
          <a:xfrm>
            <a:off x="535170" y="454156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3" name="Text Placeholder 6"/>
          <p:cNvSpPr>
            <a:spLocks noGrp="1"/>
          </p:cNvSpPr>
          <p:nvPr>
            <p:ph type="body" sz="quarter" idx="27"/>
          </p:nvPr>
        </p:nvSpPr>
        <p:spPr>
          <a:xfrm>
            <a:off x="723900" y="4975626"/>
            <a:ext cx="12800036" cy="2137962"/>
          </a:xfrm>
          <a:prstGeom prst="rect">
            <a:avLst/>
          </a:prstGeom>
        </p:spPr>
        <p:txBody>
          <a:bodyPr/>
          <a:lstStyle>
            <a:lvl1pPr marL="0" indent="0">
              <a:spcAft>
                <a:spcPts val="0"/>
              </a:spcAft>
              <a:buNone/>
              <a:defRPr sz="16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Tree>
    <p:extLst>
      <p:ext uri="{BB962C8B-B14F-4D97-AF65-F5344CB8AC3E}">
        <p14:creationId xmlns:p14="http://schemas.microsoft.com/office/powerpoint/2010/main" val="78105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Info Slide Split 3">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6163"/>
            <a:ext cx="13030200" cy="912537"/>
          </a:xfrm>
        </p:spPr>
        <p:txBody>
          <a:bodyPr anchor="ctr"/>
          <a:lstStyle>
            <a:lvl1pPr>
              <a:defRPr sz="3000" b="1" i="0">
                <a:solidFill>
                  <a:schemeClr val="bg1"/>
                </a:solidFill>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36313"/>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7"/>
          </p:nvPr>
        </p:nvSpPr>
        <p:spPr>
          <a:xfrm>
            <a:off x="723900" y="26275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723900"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1"/>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2" name="Text Placeholder 6"/>
          <p:cNvSpPr>
            <a:spLocks noGrp="1"/>
          </p:cNvSpPr>
          <p:nvPr>
            <p:ph type="body" sz="quarter" idx="23"/>
          </p:nvPr>
        </p:nvSpPr>
        <p:spPr>
          <a:xfrm>
            <a:off x="5489864" y="26275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3" name="Text Placeholder 6"/>
          <p:cNvSpPr>
            <a:spLocks noGrp="1"/>
          </p:cNvSpPr>
          <p:nvPr>
            <p:ph type="body" sz="quarter" idx="24" hasCustomPrompt="1"/>
          </p:nvPr>
        </p:nvSpPr>
        <p:spPr>
          <a:xfrm>
            <a:off x="5489864"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1"/>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4" name="Text Placeholder 6"/>
          <p:cNvSpPr>
            <a:spLocks noGrp="1"/>
          </p:cNvSpPr>
          <p:nvPr>
            <p:ph type="body" sz="quarter" idx="25"/>
          </p:nvPr>
        </p:nvSpPr>
        <p:spPr>
          <a:xfrm>
            <a:off x="10082549" y="26275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5" name="Text Placeholder 6"/>
          <p:cNvSpPr>
            <a:spLocks noGrp="1"/>
          </p:cNvSpPr>
          <p:nvPr>
            <p:ph type="body" sz="quarter" idx="26" hasCustomPrompt="1"/>
          </p:nvPr>
        </p:nvSpPr>
        <p:spPr>
          <a:xfrm>
            <a:off x="10082549"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1"/>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cxnSp>
        <p:nvCxnSpPr>
          <p:cNvPr id="32" name="Straight Connector 31">
            <a:extLst>
              <a:ext uri="{FF2B5EF4-FFF2-40B4-BE49-F238E27FC236}">
                <a16:creationId xmlns:a16="http://schemas.microsoft.com/office/drawing/2014/main" id="{8752C573-0C30-824A-9998-990960154B3C}"/>
              </a:ext>
            </a:extLst>
          </p:cNvPr>
          <p:cNvCxnSpPr>
            <a:cxnSpLocks/>
          </p:cNvCxnSpPr>
          <p:nvPr userDrawn="1"/>
        </p:nvCxnSpPr>
        <p:spPr>
          <a:xfrm>
            <a:off x="535170" y="454156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3" name="Text Placeholder 6"/>
          <p:cNvSpPr>
            <a:spLocks noGrp="1"/>
          </p:cNvSpPr>
          <p:nvPr>
            <p:ph type="body" sz="quarter" idx="27"/>
          </p:nvPr>
        </p:nvSpPr>
        <p:spPr>
          <a:xfrm>
            <a:off x="723900" y="4975626"/>
            <a:ext cx="12800036" cy="2137962"/>
          </a:xfrm>
          <a:prstGeom prst="rect">
            <a:avLst/>
          </a:prstGeom>
        </p:spPr>
        <p:txBody>
          <a:bodyPr/>
          <a:lstStyle>
            <a:lvl1pPr marL="0" indent="0">
              <a:spcAft>
                <a:spcPts val="0"/>
              </a:spcAft>
              <a:buNone/>
              <a:defRPr sz="16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Tree>
    <p:extLst>
      <p:ext uri="{BB962C8B-B14F-4D97-AF65-F5344CB8AC3E}">
        <p14:creationId xmlns:p14="http://schemas.microsoft.com/office/powerpoint/2010/main" val="307807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s w/arrow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3030200" cy="914400"/>
          </a:xfrm>
        </p:spPr>
        <p:txBody>
          <a:bodyPr anchor="ctr"/>
          <a:lstStyle>
            <a:lvl1pPr>
              <a:defRPr sz="3000" b="1" i="0">
                <a:solidFill>
                  <a:schemeClr val="bg1"/>
                </a:solidFill>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2990077" y="1676400"/>
            <a:ext cx="10566323" cy="4823460"/>
          </a:xfrm>
          <a:prstGeom prst="rect">
            <a:avLst/>
          </a:prstGeom>
        </p:spPr>
        <p:txBody>
          <a:bodyPr numCol="2" spcCol="457200"/>
          <a:lstStyle>
            <a:lvl1pPr marL="0" indent="0">
              <a:spcAft>
                <a:spcPts val="0"/>
              </a:spcAft>
              <a:buNone/>
              <a:defRPr>
                <a:solidFill>
                  <a:schemeClr val="bg1"/>
                </a:solidFill>
              </a:defRPr>
            </a:lvl1pPr>
            <a:lvl2pPr marL="228600" indent="0">
              <a:spcAft>
                <a:spcPts val="0"/>
              </a:spcAft>
              <a:buNone/>
              <a:defRPr>
                <a:solidFill>
                  <a:schemeClr val="bg1"/>
                </a:solidFill>
              </a:defRPr>
            </a:lvl2pPr>
            <a:lvl3pPr marL="457200" indent="0">
              <a:spcAft>
                <a:spcPts val="0"/>
              </a:spcAft>
              <a:buNone/>
              <a:defRPr>
                <a:solidFill>
                  <a:schemeClr val="bg1"/>
                </a:solidFill>
              </a:defRPr>
            </a:lvl3pPr>
            <a:lvl4pPr marL="685800" indent="0">
              <a:spcAft>
                <a:spcPts val="0"/>
              </a:spcAft>
              <a:buNone/>
              <a:defRPr>
                <a:solidFill>
                  <a:schemeClr val="bg1"/>
                </a:solidFill>
              </a:defRPr>
            </a:lvl4pPr>
            <a:lvl5pPr marL="914400" indent="0">
              <a:spcAft>
                <a:spcPts val="0"/>
              </a:spcAft>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384CB3DB-54E2-8C40-9F92-734AA39D756C}"/>
              </a:ext>
            </a:extLst>
          </p:cNvPr>
          <p:cNvGrpSpPr/>
          <p:nvPr userDrawn="1"/>
        </p:nvGrpSpPr>
        <p:grpSpPr>
          <a:xfrm>
            <a:off x="715783" y="1717484"/>
            <a:ext cx="1230702" cy="1447376"/>
            <a:chOff x="5871258" y="341719"/>
            <a:chExt cx="1230581" cy="1447234"/>
          </a:xfrm>
          <a:solidFill>
            <a:srgbClr val="BCBEC0"/>
          </a:solidFill>
        </p:grpSpPr>
        <p:sp>
          <p:nvSpPr>
            <p:cNvPr id="11" name="Rectangle 10">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Text Arrow 1">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2973800" cy="914400"/>
          </a:xfrm>
        </p:spPr>
        <p:txBody>
          <a:bodyPr anchor="ctr"/>
          <a:lstStyle>
            <a:lvl1pPr>
              <a:defRPr sz="3000" b="0">
                <a:solidFill>
                  <a:schemeClr val="bg1"/>
                </a:solidFill>
                <a:latin typeface="+mj-lt"/>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6539948" y="1888434"/>
            <a:ext cx="5546035" cy="4131365"/>
          </a:xfrm>
          <a:prstGeom prst="rect">
            <a:avLst/>
          </a:prstGeom>
        </p:spPr>
        <p:txBody>
          <a:bodyPr/>
          <a:lstStyle>
            <a:lvl1pPr marL="0" indent="0">
              <a:spcAft>
                <a:spcPts val="0"/>
              </a:spcAft>
              <a:buNone/>
              <a:defRPr>
                <a:solidFill>
                  <a:schemeClr val="bg1"/>
                </a:solidFill>
              </a:defRPr>
            </a:lvl1pPr>
            <a:lvl2pPr marL="228600" indent="0">
              <a:spcAft>
                <a:spcPts val="0"/>
              </a:spcAft>
              <a:buNone/>
              <a:defRPr>
                <a:solidFill>
                  <a:schemeClr val="bg1"/>
                </a:solidFill>
              </a:defRPr>
            </a:lvl2pPr>
            <a:lvl3pPr marL="457200" indent="0">
              <a:spcAft>
                <a:spcPts val="0"/>
              </a:spcAft>
              <a:buNone/>
              <a:defRPr>
                <a:solidFill>
                  <a:schemeClr val="bg1"/>
                </a:solidFill>
              </a:defRPr>
            </a:lvl3pPr>
            <a:lvl4pPr marL="685800" indent="0">
              <a:spcAft>
                <a:spcPts val="0"/>
              </a:spcAft>
              <a:buNone/>
              <a:defRPr>
                <a:solidFill>
                  <a:schemeClr val="bg1"/>
                </a:solidFill>
              </a:defRPr>
            </a:lvl4pPr>
            <a:lvl5pPr marL="914400" indent="0">
              <a:spcAft>
                <a:spcPts val="0"/>
              </a:spcAft>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3506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384CB3DB-54E2-8C40-9F92-734AA39D756C}"/>
              </a:ext>
            </a:extLst>
          </p:cNvPr>
          <p:cNvGrpSpPr/>
          <p:nvPr userDrawn="1"/>
        </p:nvGrpSpPr>
        <p:grpSpPr>
          <a:xfrm>
            <a:off x="3990653" y="1890357"/>
            <a:ext cx="1577405" cy="1855119"/>
            <a:chOff x="5871258" y="341719"/>
            <a:chExt cx="1230581" cy="1447234"/>
          </a:xfrm>
          <a:solidFill>
            <a:srgbClr val="BCBEC0"/>
          </a:solidFill>
        </p:grpSpPr>
        <p:sp>
          <p:nvSpPr>
            <p:cNvPr id="12" name="Rectangle 11">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Text Arrow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3030200" cy="914400"/>
          </a:xfrm>
        </p:spPr>
        <p:txBody>
          <a:bodyPr anchor="ctr"/>
          <a:lstStyle>
            <a:lvl1pPr>
              <a:defRPr sz="3000" b="0">
                <a:solidFill>
                  <a:schemeClr val="bg1"/>
                </a:solidFill>
                <a:latin typeface="+mj-lt"/>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191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6525548" y="1888434"/>
            <a:ext cx="5546035" cy="5225154"/>
          </a:xfrm>
          <a:prstGeom prst="rect">
            <a:avLst/>
          </a:prstGeom>
        </p:spPr>
        <p:txBody>
          <a:bodyPr/>
          <a:lstStyle>
            <a:lvl1pPr marL="0" indent="0">
              <a:spcAft>
                <a:spcPts val="0"/>
              </a:spcAft>
              <a:buNone/>
              <a:defRPr>
                <a:solidFill>
                  <a:schemeClr val="bg1"/>
                </a:solidFill>
              </a:defRPr>
            </a:lvl1pPr>
            <a:lvl2pPr marL="228600" indent="0">
              <a:spcAft>
                <a:spcPts val="0"/>
              </a:spcAft>
              <a:buNone/>
              <a:defRPr>
                <a:solidFill>
                  <a:schemeClr val="bg1"/>
                </a:solidFill>
              </a:defRPr>
            </a:lvl2pPr>
            <a:lvl3pPr marL="457200" indent="0">
              <a:spcAft>
                <a:spcPts val="0"/>
              </a:spcAft>
              <a:buNone/>
              <a:defRPr>
                <a:solidFill>
                  <a:schemeClr val="bg1"/>
                </a:solidFill>
              </a:defRPr>
            </a:lvl3pPr>
            <a:lvl4pPr marL="685800" indent="0">
              <a:spcAft>
                <a:spcPts val="0"/>
              </a:spcAft>
              <a:buNone/>
              <a:defRPr>
                <a:solidFill>
                  <a:schemeClr val="bg1"/>
                </a:solidFill>
              </a:defRPr>
            </a:lvl4pPr>
            <a:lvl5pPr marL="914400" indent="0">
              <a:spcAft>
                <a:spcPts val="0"/>
              </a:spcAft>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384CB3DB-54E2-8C40-9F92-734AA39D756C}"/>
              </a:ext>
            </a:extLst>
          </p:cNvPr>
          <p:cNvGrpSpPr/>
          <p:nvPr userDrawn="1"/>
        </p:nvGrpSpPr>
        <p:grpSpPr>
          <a:xfrm>
            <a:off x="3976253" y="1890357"/>
            <a:ext cx="1577405" cy="1855119"/>
            <a:chOff x="5871258" y="341719"/>
            <a:chExt cx="1230581" cy="1447234"/>
          </a:xfrm>
          <a:solidFill>
            <a:srgbClr val="30F298"/>
          </a:solidFill>
        </p:grpSpPr>
        <p:sp>
          <p:nvSpPr>
            <p:cNvPr id="12" name="Rectangle 11">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Text Arrow 3">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0" y="114300"/>
            <a:ext cx="12839700" cy="914400"/>
          </a:xfrm>
        </p:spPr>
        <p:txBody>
          <a:bodyPr anchor="ctr"/>
          <a:lstStyle>
            <a:lvl1pPr>
              <a:defRPr sz="3000">
                <a:solidFill>
                  <a:schemeClr val="bg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6539948" y="1888434"/>
            <a:ext cx="5546035" cy="4131365"/>
          </a:xfrm>
          <a:prstGeom prst="rect">
            <a:avLst/>
          </a:prstGeom>
        </p:spPr>
        <p:txBody>
          <a:bodyPr/>
          <a:lstStyle>
            <a:lvl1pPr marL="0" indent="0">
              <a:spcAft>
                <a:spcPts val="0"/>
              </a:spcAft>
              <a:buNone/>
              <a:defRPr>
                <a:solidFill>
                  <a:schemeClr val="bg1"/>
                </a:solidFill>
              </a:defRPr>
            </a:lvl1pPr>
            <a:lvl2pPr marL="228600" indent="0">
              <a:spcAft>
                <a:spcPts val="0"/>
              </a:spcAft>
              <a:buNone/>
              <a:defRPr>
                <a:solidFill>
                  <a:schemeClr val="bg1"/>
                </a:solidFill>
              </a:defRPr>
            </a:lvl2pPr>
            <a:lvl3pPr marL="457200" indent="0">
              <a:spcAft>
                <a:spcPts val="0"/>
              </a:spcAft>
              <a:buNone/>
              <a:defRPr>
                <a:solidFill>
                  <a:schemeClr val="bg1"/>
                </a:solidFill>
              </a:defRPr>
            </a:lvl3pPr>
            <a:lvl4pPr marL="685800" indent="0">
              <a:spcAft>
                <a:spcPts val="0"/>
              </a:spcAft>
              <a:buNone/>
              <a:defRPr>
                <a:solidFill>
                  <a:schemeClr val="bg1"/>
                </a:solidFill>
              </a:defRPr>
            </a:lvl4pPr>
            <a:lvl5pPr marL="914400" indent="0">
              <a:spcAft>
                <a:spcPts val="0"/>
              </a:spcAft>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a:extLst>
              <a:ext uri="{FF2B5EF4-FFF2-40B4-BE49-F238E27FC236}">
                <a16:creationId xmlns:a16="http://schemas.microsoft.com/office/drawing/2014/main" id="{384CB3DB-54E2-8C40-9F92-734AA39D756C}"/>
              </a:ext>
            </a:extLst>
          </p:cNvPr>
          <p:cNvGrpSpPr/>
          <p:nvPr userDrawn="1"/>
        </p:nvGrpSpPr>
        <p:grpSpPr>
          <a:xfrm>
            <a:off x="3990653" y="1890357"/>
            <a:ext cx="1577405" cy="1855119"/>
            <a:chOff x="5871258" y="341719"/>
            <a:chExt cx="1230581" cy="1447234"/>
          </a:xfrm>
          <a:solidFill>
            <a:srgbClr val="FFC628"/>
          </a:solidFill>
        </p:grpSpPr>
        <p:sp>
          <p:nvSpPr>
            <p:cNvPr id="12" name="Rectangle 11">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4" name="Straight Connector 13">
            <a:extLst>
              <a:ext uri="{FF2B5EF4-FFF2-40B4-BE49-F238E27FC236}">
                <a16:creationId xmlns:a16="http://schemas.microsoft.com/office/drawing/2014/main" id="{50BE20B8-1460-9B49-9F78-AB061869054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Text Large Arrow 1">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39948" y="854765"/>
            <a:ext cx="5546035" cy="1033669"/>
          </a:xfrm>
        </p:spPr>
        <p:txBody>
          <a:bodyPr anchor="b"/>
          <a:lstStyle>
            <a:lvl1pPr>
              <a:defRPr>
                <a:solidFill>
                  <a:srgbClr val="BCBEC0"/>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6539948" y="1888434"/>
            <a:ext cx="5546035" cy="4131365"/>
          </a:xfrm>
          <a:prstGeom prst="rect">
            <a:avLst/>
          </a:prstGeom>
        </p:spPr>
        <p:txBody>
          <a:bodyPr/>
          <a:lstStyle>
            <a:lvl1pPr marL="0" indent="0">
              <a:spcAft>
                <a:spcPts val="0"/>
              </a:spcAft>
              <a:buNone/>
              <a:defRPr>
                <a:solidFill>
                  <a:schemeClr val="bg1"/>
                </a:solidFill>
              </a:defRPr>
            </a:lvl1pPr>
            <a:lvl2pPr marL="228600" indent="0">
              <a:spcAft>
                <a:spcPts val="0"/>
              </a:spcAft>
              <a:buNone/>
              <a:defRPr>
                <a:solidFill>
                  <a:schemeClr val="bg1"/>
                </a:solidFill>
              </a:defRPr>
            </a:lvl2pPr>
            <a:lvl3pPr marL="457200" indent="0">
              <a:spcAft>
                <a:spcPts val="0"/>
              </a:spcAft>
              <a:buNone/>
              <a:defRPr>
                <a:solidFill>
                  <a:schemeClr val="bg1"/>
                </a:solidFill>
              </a:defRPr>
            </a:lvl3pPr>
            <a:lvl4pPr marL="685800" indent="0">
              <a:spcAft>
                <a:spcPts val="0"/>
              </a:spcAft>
              <a:buNone/>
              <a:defRPr>
                <a:solidFill>
                  <a:schemeClr val="bg1"/>
                </a:solidFill>
              </a:defRPr>
            </a:lvl4pPr>
            <a:lvl5pPr marL="914400" indent="0">
              <a:spcAft>
                <a:spcPts val="0"/>
              </a:spcAft>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a:extLst>
              <a:ext uri="{FF2B5EF4-FFF2-40B4-BE49-F238E27FC236}">
                <a16:creationId xmlns:a16="http://schemas.microsoft.com/office/drawing/2014/main" id="{384CB3DB-54E2-8C40-9F92-734AA39D756C}"/>
              </a:ext>
            </a:extLst>
          </p:cNvPr>
          <p:cNvGrpSpPr/>
          <p:nvPr userDrawn="1"/>
        </p:nvGrpSpPr>
        <p:grpSpPr>
          <a:xfrm>
            <a:off x="3288904" y="1796221"/>
            <a:ext cx="2877980" cy="3384670"/>
            <a:chOff x="5871258" y="341719"/>
            <a:chExt cx="1230581" cy="1447234"/>
          </a:xfrm>
          <a:solidFill>
            <a:srgbClr val="BCBEC0"/>
          </a:solidFill>
        </p:grpSpPr>
        <p:sp>
          <p:nvSpPr>
            <p:cNvPr id="12" name="Rectangle 11">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 name="Straight Connector 9">
            <a:extLst>
              <a:ext uri="{FF2B5EF4-FFF2-40B4-BE49-F238E27FC236}">
                <a16:creationId xmlns:a16="http://schemas.microsoft.com/office/drawing/2014/main" id="{EE69AD13-8417-2E4A-8175-0FE1FF8CF89D}"/>
              </a:ext>
            </a:extLst>
          </p:cNvPr>
          <p:cNvCxnSpPr>
            <a:cxnSpLocks/>
          </p:cNvCxnSpPr>
          <p:nvPr userDrawn="1"/>
        </p:nvCxnSpPr>
        <p:spPr>
          <a:xfrm>
            <a:off x="535170" y="7501568"/>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Text Large Arrow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39948" y="854765"/>
            <a:ext cx="5546035" cy="1033669"/>
          </a:xfrm>
        </p:spPr>
        <p:txBody>
          <a:bodyPr anchor="b"/>
          <a:lstStyle>
            <a:lvl1pPr>
              <a:defRPr>
                <a:solidFill>
                  <a:srgbClr val="0785F2"/>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67962"/>
            <a:ext cx="2893423" cy="396538"/>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6539948" y="1888434"/>
            <a:ext cx="5546035" cy="4131365"/>
          </a:xfrm>
          <a:prstGeom prst="rect">
            <a:avLst/>
          </a:prstGeom>
        </p:spPr>
        <p:txBody>
          <a:bodyPr/>
          <a:lstStyle>
            <a:lvl1pPr marL="0" indent="0">
              <a:spcAft>
                <a:spcPts val="0"/>
              </a:spcAft>
              <a:buNone/>
              <a:defRPr>
                <a:solidFill>
                  <a:schemeClr val="bg1"/>
                </a:solidFill>
              </a:defRPr>
            </a:lvl1pPr>
            <a:lvl2pPr marL="228600" indent="0">
              <a:spcAft>
                <a:spcPts val="0"/>
              </a:spcAft>
              <a:buNone/>
              <a:defRPr>
                <a:solidFill>
                  <a:schemeClr val="bg1"/>
                </a:solidFill>
              </a:defRPr>
            </a:lvl2pPr>
            <a:lvl3pPr marL="457200" indent="0">
              <a:spcAft>
                <a:spcPts val="0"/>
              </a:spcAft>
              <a:buNone/>
              <a:defRPr>
                <a:solidFill>
                  <a:schemeClr val="bg1"/>
                </a:solidFill>
              </a:defRPr>
            </a:lvl3pPr>
            <a:lvl4pPr marL="685800" indent="0">
              <a:spcAft>
                <a:spcPts val="0"/>
              </a:spcAft>
              <a:buNone/>
              <a:defRPr>
                <a:solidFill>
                  <a:schemeClr val="bg1"/>
                </a:solidFill>
              </a:defRPr>
            </a:lvl4pPr>
            <a:lvl5pPr marL="914400" indent="0">
              <a:spcAft>
                <a:spcPts val="0"/>
              </a:spcAft>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7501568"/>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384CB3DB-54E2-8C40-9F92-734AA39D756C}"/>
              </a:ext>
            </a:extLst>
          </p:cNvPr>
          <p:cNvGrpSpPr/>
          <p:nvPr userDrawn="1"/>
        </p:nvGrpSpPr>
        <p:grpSpPr>
          <a:xfrm>
            <a:off x="3288904" y="1796221"/>
            <a:ext cx="2877980" cy="3384670"/>
            <a:chOff x="5871258" y="341719"/>
            <a:chExt cx="1230581" cy="1447234"/>
          </a:xfrm>
          <a:solidFill>
            <a:srgbClr val="0785F2"/>
          </a:solidFill>
        </p:grpSpPr>
        <p:sp>
          <p:nvSpPr>
            <p:cNvPr id="12" name="Rectangle 11">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785F2"/>
                </a:solidFill>
              </a:endParaRPr>
            </a:p>
          </p:txBody>
        </p:sp>
        <p:sp>
          <p:nvSpPr>
            <p:cNvPr id="13" name="Rectangle 12">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785F2"/>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Bullets Alt">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8107528"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5802659" y="1676400"/>
            <a:ext cx="7760941" cy="5446295"/>
          </a:xfrm>
          <a:prstGeom prst="rect">
            <a:avLst/>
          </a:prstGeo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9437"/>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Text Large Arrow 3">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39948" y="854765"/>
            <a:ext cx="5546035" cy="1033669"/>
          </a:xfrm>
        </p:spPr>
        <p:txBody>
          <a:bodyPr anchor="b"/>
          <a:lstStyle>
            <a:lvl1pPr>
              <a:defRPr>
                <a:solidFill>
                  <a:srgbClr val="FFC628"/>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6539948" y="1888434"/>
            <a:ext cx="5546035" cy="4131365"/>
          </a:xfrm>
          <a:prstGeom prst="rect">
            <a:avLst/>
          </a:prstGeom>
        </p:spPr>
        <p:txBody>
          <a:bodyPr/>
          <a:lstStyle>
            <a:lvl1pPr marL="0" indent="0">
              <a:spcAft>
                <a:spcPts val="0"/>
              </a:spcAft>
              <a:buNone/>
              <a:defRPr>
                <a:solidFill>
                  <a:schemeClr val="bg1"/>
                </a:solidFill>
              </a:defRPr>
            </a:lvl1pPr>
            <a:lvl2pPr marL="228600" indent="0">
              <a:spcAft>
                <a:spcPts val="0"/>
              </a:spcAft>
              <a:buNone/>
              <a:defRPr>
                <a:solidFill>
                  <a:schemeClr val="bg1"/>
                </a:solidFill>
              </a:defRPr>
            </a:lvl2pPr>
            <a:lvl3pPr marL="457200" indent="0">
              <a:spcAft>
                <a:spcPts val="0"/>
              </a:spcAft>
              <a:buNone/>
              <a:defRPr>
                <a:solidFill>
                  <a:schemeClr val="bg1"/>
                </a:solidFill>
              </a:defRPr>
            </a:lvl3pPr>
            <a:lvl4pPr marL="685800" indent="0">
              <a:spcAft>
                <a:spcPts val="0"/>
              </a:spcAft>
              <a:buNone/>
              <a:defRPr>
                <a:solidFill>
                  <a:schemeClr val="bg1"/>
                </a:solidFill>
              </a:defRPr>
            </a:lvl4pPr>
            <a:lvl5pPr marL="914400" indent="0">
              <a:spcAft>
                <a:spcPts val="0"/>
              </a:spcAft>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a:extLst>
              <a:ext uri="{FF2B5EF4-FFF2-40B4-BE49-F238E27FC236}">
                <a16:creationId xmlns:a16="http://schemas.microsoft.com/office/drawing/2014/main" id="{384CB3DB-54E2-8C40-9F92-734AA39D756C}"/>
              </a:ext>
            </a:extLst>
          </p:cNvPr>
          <p:cNvGrpSpPr/>
          <p:nvPr userDrawn="1"/>
        </p:nvGrpSpPr>
        <p:grpSpPr>
          <a:xfrm>
            <a:off x="3288904" y="1796221"/>
            <a:ext cx="2877980" cy="3384670"/>
            <a:chOff x="5871258" y="341719"/>
            <a:chExt cx="1230581" cy="1447234"/>
          </a:xfrm>
          <a:solidFill>
            <a:srgbClr val="FFC628"/>
          </a:solidFill>
        </p:grpSpPr>
        <p:sp>
          <p:nvSpPr>
            <p:cNvPr id="12" name="Rectangle 11">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Slide Number Placeholder 4">
            <a:extLst>
              <a:ext uri="{FF2B5EF4-FFF2-40B4-BE49-F238E27FC236}">
                <a16:creationId xmlns:a16="http://schemas.microsoft.com/office/drawing/2014/main" id="{811B80CC-81C5-3B45-B840-02E09D0E18A1}"/>
              </a:ext>
            </a:extLst>
          </p:cNvPr>
          <p:cNvSpPr>
            <a:spLocks noGrp="1"/>
          </p:cNvSpPr>
          <p:nvPr>
            <p:ph type="sldNum" sz="quarter" idx="12"/>
          </p:nvPr>
        </p:nvSpPr>
        <p:spPr>
          <a:xfrm>
            <a:off x="11432177" y="7667962"/>
            <a:ext cx="2893423" cy="396538"/>
          </a:xfrm>
        </p:spPr>
        <p:txBody>
          <a:bodyPr/>
          <a:lstStyle/>
          <a:p>
            <a:fld id="{F384092C-9B9C-9748-AC6A-F06C9D03AD52}" type="slidenum">
              <a:rPr lang="en-US" smtClean="0"/>
              <a:t>‹#›</a:t>
            </a:fld>
            <a:endParaRPr lang="en-US" dirty="0"/>
          </a:p>
        </p:txBody>
      </p:sp>
      <p:cxnSp>
        <p:nvCxnSpPr>
          <p:cNvPr id="14" name="Straight Connector 13">
            <a:extLst>
              <a:ext uri="{FF2B5EF4-FFF2-40B4-BE49-F238E27FC236}">
                <a16:creationId xmlns:a16="http://schemas.microsoft.com/office/drawing/2014/main" id="{68F32AAC-046B-2F45-86AB-2B98742DDD9C}"/>
              </a:ext>
            </a:extLst>
          </p:cNvPr>
          <p:cNvCxnSpPr>
            <a:cxnSpLocks/>
          </p:cNvCxnSpPr>
          <p:nvPr userDrawn="1"/>
        </p:nvCxnSpPr>
        <p:spPr>
          <a:xfrm>
            <a:off x="535170" y="7501568"/>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Plus Column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E6E1E96-957B-054B-A902-48C701387813}"/>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67000"/>
                    </a14:imgEffect>
                  </a14:imgLayer>
                </a14:imgProps>
              </a:ext>
              <a:ext uri="{28A0092B-C50C-407E-A947-70E740481C1C}">
                <a14:useLocalDpi xmlns:a14="http://schemas.microsoft.com/office/drawing/2010/main"/>
              </a:ext>
            </a:extLst>
          </a:blip>
          <a:srcRect l="49503" t="15350" b="224"/>
          <a:stretch/>
        </p:blipFill>
        <p:spPr>
          <a:xfrm flipH="1">
            <a:off x="9119953" y="1"/>
            <a:ext cx="5510445" cy="8229600"/>
          </a:xfrm>
          <a:prstGeom prst="rect">
            <a:avLst/>
          </a:prstGeom>
        </p:spPr>
      </p:pic>
      <p:pic>
        <p:nvPicPr>
          <p:cNvPr id="11" name="Picture 10"/>
          <p:cNvPicPr>
            <a:picLocks noChangeAspect="1"/>
          </p:cNvPicPr>
          <p:nvPr/>
        </p:nvPicPr>
        <p:blipFill rotWithShape="1">
          <a:blip r:embed="rId4" cstate="screen">
            <a:alphaModFix/>
            <a:extLst>
              <a:ext uri="{28A0092B-C50C-407E-A947-70E740481C1C}">
                <a14:useLocalDpi xmlns:a14="http://schemas.microsoft.com/office/drawing/2010/main"/>
              </a:ext>
            </a:extLst>
          </a:blip>
          <a:srcRect/>
          <a:stretch/>
        </p:blipFill>
        <p:spPr>
          <a:xfrm>
            <a:off x="0" y="0"/>
            <a:ext cx="9649991" cy="8229601"/>
          </a:xfrm>
          <a:prstGeom prst="rect">
            <a:avLst/>
          </a:prstGeom>
        </p:spPr>
      </p:pic>
      <p:sp>
        <p:nvSpPr>
          <p:cNvPr id="2" name="Title 1"/>
          <p:cNvSpPr>
            <a:spLocks noGrp="1"/>
          </p:cNvSpPr>
          <p:nvPr userDrawn="1">
            <p:ph type="title"/>
          </p:nvPr>
        </p:nvSpPr>
        <p:spPr>
          <a:xfrm>
            <a:off x="533400" y="114300"/>
            <a:ext cx="13030200" cy="914400"/>
          </a:xfrm>
        </p:spPr>
        <p:txBody>
          <a:bodyPr anchor="ctr"/>
          <a:lstStyle>
            <a:lvl1pPr>
              <a:defRPr sz="3000" b="0">
                <a:solidFill>
                  <a:schemeClr val="bg1"/>
                </a:solidFill>
                <a:latin typeface="+mj-lt"/>
              </a:defRPr>
            </a:lvl1pPr>
          </a:lstStyle>
          <a:p>
            <a:r>
              <a:rPr lang="en-US"/>
              <a:t>Click to edit Master title style</a:t>
            </a:r>
            <a:endParaRPr lang="en-US" dirty="0"/>
          </a:p>
        </p:txBody>
      </p:sp>
      <p:sp>
        <p:nvSpPr>
          <p:cNvPr id="7" name="Text Placeholder 6"/>
          <p:cNvSpPr>
            <a:spLocks noGrp="1"/>
          </p:cNvSpPr>
          <p:nvPr userDrawn="1">
            <p:ph type="body" sz="quarter" idx="13"/>
          </p:nvPr>
        </p:nvSpPr>
        <p:spPr>
          <a:xfrm>
            <a:off x="5486400" y="2107096"/>
            <a:ext cx="8339958" cy="4043804"/>
          </a:xfrm>
          <a:prstGeom prst="rect">
            <a:avLst/>
          </a:prstGeom>
        </p:spPr>
        <p:txBody>
          <a:bodyPr/>
          <a:lstStyle>
            <a:lvl1pPr marL="0" indent="0">
              <a:spcAft>
                <a:spcPts val="0"/>
              </a:spcAft>
              <a:buNone/>
              <a:defRPr>
                <a:solidFill>
                  <a:schemeClr val="bg1"/>
                </a:solidFill>
              </a:defRPr>
            </a:lvl1pPr>
            <a:lvl2pPr marL="228600" indent="0">
              <a:spcAft>
                <a:spcPts val="0"/>
              </a:spcAft>
              <a:buNone/>
              <a:defRPr>
                <a:solidFill>
                  <a:schemeClr val="bg1"/>
                </a:solidFill>
              </a:defRPr>
            </a:lvl2pPr>
            <a:lvl3pPr marL="457200" indent="0">
              <a:spcAft>
                <a:spcPts val="0"/>
              </a:spcAft>
              <a:buNone/>
              <a:defRPr>
                <a:solidFill>
                  <a:schemeClr val="bg1"/>
                </a:solidFill>
              </a:defRPr>
            </a:lvl3pPr>
            <a:lvl4pPr marL="685800" indent="0">
              <a:spcAft>
                <a:spcPts val="0"/>
              </a:spcAft>
              <a:buNone/>
              <a:defRPr>
                <a:solidFill>
                  <a:schemeClr val="bg1"/>
                </a:solidFill>
              </a:defRPr>
            </a:lvl4pPr>
            <a:lvl5pPr marL="914400" indent="0">
              <a:spcAft>
                <a:spcPts val="0"/>
              </a:spcAft>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4">
            <a:extLst>
              <a:ext uri="{FF2B5EF4-FFF2-40B4-BE49-F238E27FC236}">
                <a16:creationId xmlns:a16="http://schemas.microsoft.com/office/drawing/2014/main" id="{0B50B145-5078-6949-B5D2-585866875A1B}"/>
              </a:ext>
            </a:extLst>
          </p:cNvPr>
          <p:cNvSpPr>
            <a:spLocks noGrp="1"/>
          </p:cNvSpPr>
          <p:nvPr>
            <p:ph type="sldNum" sz="quarter" idx="12"/>
          </p:nvPr>
        </p:nvSpPr>
        <p:spPr>
          <a:xfrm>
            <a:off x="11432177" y="7667962"/>
            <a:ext cx="2893423" cy="396538"/>
          </a:xfrm>
        </p:spPr>
        <p:txBody>
          <a:bodyPr/>
          <a:lstStyle/>
          <a:p>
            <a:fld id="{F384092C-9B9C-9748-AC6A-F06C9D03AD52}" type="slidenum">
              <a:rPr lang="en-US" smtClean="0"/>
              <a:t>‹#›</a:t>
            </a:fld>
            <a:endParaRPr lang="en-US" dirty="0"/>
          </a:p>
        </p:txBody>
      </p:sp>
      <p:cxnSp>
        <p:nvCxnSpPr>
          <p:cNvPr id="13" name="Straight Connector 12">
            <a:extLst>
              <a:ext uri="{FF2B5EF4-FFF2-40B4-BE49-F238E27FC236}">
                <a16:creationId xmlns:a16="http://schemas.microsoft.com/office/drawing/2014/main" id="{A73B18C6-944A-F443-8452-DA8051365EE2}"/>
              </a:ext>
            </a:extLst>
          </p:cNvPr>
          <p:cNvCxnSpPr>
            <a:cxnSpLocks/>
          </p:cNvCxnSpPr>
          <p:nvPr userDrawn="1"/>
        </p:nvCxnSpPr>
        <p:spPr>
          <a:xfrm>
            <a:off x="535170" y="1028768"/>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Plus Column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CA28A24-56E7-AF41-A080-739AAC3ED6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330" y="-56065"/>
            <a:ext cx="14761030" cy="8300908"/>
          </a:xfrm>
          <a:prstGeom prst="rect">
            <a:avLst/>
          </a:prstGeom>
        </p:spPr>
      </p:pic>
      <p:sp>
        <p:nvSpPr>
          <p:cNvPr id="2" name="Title 1"/>
          <p:cNvSpPr>
            <a:spLocks noGrp="1"/>
          </p:cNvSpPr>
          <p:nvPr>
            <p:ph type="title"/>
          </p:nvPr>
        </p:nvSpPr>
        <p:spPr>
          <a:xfrm>
            <a:off x="533400" y="114300"/>
            <a:ext cx="13030200" cy="914400"/>
          </a:xfrm>
        </p:spPr>
        <p:txBody>
          <a:bodyPr anchor="ctr"/>
          <a:lstStyle>
            <a:lvl1pPr>
              <a:defRPr sz="3000">
                <a:solidFill>
                  <a:schemeClr val="bg1"/>
                </a:solidFill>
                <a:latin typeface="+mj-lt"/>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5486400" y="2107096"/>
            <a:ext cx="8339958" cy="4043804"/>
          </a:xfrm>
          <a:prstGeom prst="rect">
            <a:avLst/>
          </a:prstGeom>
        </p:spPr>
        <p:txBody>
          <a:bodyPr/>
          <a:lstStyle>
            <a:lvl1pPr marL="0" indent="0">
              <a:spcAft>
                <a:spcPts val="0"/>
              </a:spcAft>
              <a:buNone/>
              <a:defRPr>
                <a:solidFill>
                  <a:schemeClr val="bg1"/>
                </a:solidFill>
              </a:defRPr>
            </a:lvl1pPr>
            <a:lvl2pPr marL="228600" indent="0">
              <a:spcAft>
                <a:spcPts val="0"/>
              </a:spcAft>
              <a:buNone/>
              <a:defRPr>
                <a:solidFill>
                  <a:schemeClr val="bg1"/>
                </a:solidFill>
              </a:defRPr>
            </a:lvl2pPr>
            <a:lvl3pPr marL="457200" indent="0">
              <a:spcAft>
                <a:spcPts val="0"/>
              </a:spcAft>
              <a:buNone/>
              <a:defRPr>
                <a:solidFill>
                  <a:schemeClr val="bg1"/>
                </a:solidFill>
              </a:defRPr>
            </a:lvl3pPr>
            <a:lvl4pPr marL="685800" indent="0">
              <a:spcAft>
                <a:spcPts val="0"/>
              </a:spcAft>
              <a:buNone/>
              <a:defRPr>
                <a:solidFill>
                  <a:schemeClr val="bg1"/>
                </a:solidFill>
              </a:defRPr>
            </a:lvl4pPr>
            <a:lvl5pPr marL="914400" indent="0">
              <a:spcAft>
                <a:spcPts val="0"/>
              </a:spcAft>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0668"/>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Plus Column 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A28A24-56E7-AF41-A080-739AAC3ED60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9704" y="-48984"/>
            <a:ext cx="14832463" cy="8365778"/>
          </a:xfrm>
          <a:prstGeom prst="rect">
            <a:avLst/>
          </a:prstGeom>
        </p:spPr>
      </p:pic>
      <p:sp>
        <p:nvSpPr>
          <p:cNvPr id="2" name="Title 1"/>
          <p:cNvSpPr>
            <a:spLocks noGrp="1"/>
          </p:cNvSpPr>
          <p:nvPr>
            <p:ph type="title"/>
          </p:nvPr>
        </p:nvSpPr>
        <p:spPr>
          <a:xfrm>
            <a:off x="540600" y="114300"/>
            <a:ext cx="13030200" cy="914400"/>
          </a:xfrm>
        </p:spPr>
        <p:txBody>
          <a:bodyPr anchor="ctr"/>
          <a:lstStyle>
            <a:lvl1pPr>
              <a:defRPr sz="3000" b="0" i="0">
                <a:solidFill>
                  <a:schemeClr val="bg1"/>
                </a:solidFill>
                <a:latin typeface="+mj-lt"/>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191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5486400" y="2107096"/>
            <a:ext cx="8339958" cy="4043804"/>
          </a:xfrm>
          <a:prstGeom prst="rect">
            <a:avLst/>
          </a:prstGeom>
        </p:spPr>
        <p:txBody>
          <a:bodyPr/>
          <a:lstStyle>
            <a:lvl1pPr marL="0" indent="0">
              <a:spcAft>
                <a:spcPts val="0"/>
              </a:spcAft>
              <a:buNone/>
              <a:defRPr>
                <a:solidFill>
                  <a:schemeClr val="bg1"/>
                </a:solidFill>
              </a:defRPr>
            </a:lvl1pPr>
            <a:lvl2pPr marL="228600" indent="0">
              <a:spcAft>
                <a:spcPts val="0"/>
              </a:spcAft>
              <a:buNone/>
              <a:defRPr>
                <a:solidFill>
                  <a:schemeClr val="bg1"/>
                </a:solidFill>
              </a:defRPr>
            </a:lvl2pPr>
            <a:lvl3pPr marL="457200" indent="0">
              <a:spcAft>
                <a:spcPts val="0"/>
              </a:spcAft>
              <a:buNone/>
              <a:defRPr>
                <a:solidFill>
                  <a:schemeClr val="bg1"/>
                </a:solidFill>
              </a:defRPr>
            </a:lvl3pPr>
            <a:lvl4pPr marL="685800" indent="0">
              <a:spcAft>
                <a:spcPts val="0"/>
              </a:spcAft>
              <a:buNone/>
              <a:defRPr>
                <a:solidFill>
                  <a:schemeClr val="bg1"/>
                </a:solidFill>
              </a:defRPr>
            </a:lvl4pPr>
            <a:lvl5pPr marL="914400" indent="0">
              <a:spcAft>
                <a:spcPts val="0"/>
              </a:spcAft>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3792200" cy="914400"/>
          </a:xfrm>
        </p:spPr>
        <p:txBody>
          <a:bodyPr anchor="ctr"/>
          <a:lstStyle>
            <a:lvl1pPr>
              <a:defRPr sz="3000">
                <a:latin typeface="+mj-lt"/>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3200400" y="1676400"/>
            <a:ext cx="10625957" cy="4823460"/>
          </a:xfrm>
          <a:prstGeom prst="rect">
            <a:avLst/>
          </a:prstGeom>
        </p:spPr>
        <p:txBody>
          <a:bodyPr/>
          <a:lstStyle>
            <a:lvl1pPr>
              <a:spcAft>
                <a:spcPts val="0"/>
              </a:spcAft>
              <a:buClr>
                <a:schemeClr val="tx1"/>
              </a:buClr>
              <a:defRPr sz="2400"/>
            </a:lvl1pPr>
            <a:lvl2pPr>
              <a:spcAft>
                <a:spcPts val="0"/>
              </a:spcAft>
              <a:buClr>
                <a:schemeClr val="tx1"/>
              </a:buClr>
              <a:defRPr/>
            </a:lvl2pPr>
            <a:lvl3pPr>
              <a:spcAft>
                <a:spcPts val="0"/>
              </a:spcAft>
              <a:buClr>
                <a:schemeClr val="tx1"/>
              </a:buClr>
              <a:defRPr/>
            </a:lvl3pPr>
            <a:lvl4pPr>
              <a:spcAft>
                <a:spcPts val="0"/>
              </a:spcAft>
              <a:buClr>
                <a:schemeClr val="tx1"/>
              </a:buClr>
              <a:defRPr/>
            </a:lvl4pPr>
            <a:lvl5pPr>
              <a:spcAft>
                <a:spcPts val="0"/>
              </a:spcAft>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35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3792200" cy="914400"/>
          </a:xfrm>
        </p:spPr>
        <p:txBody>
          <a:bodyPr anchor="ctr"/>
          <a:lstStyle>
            <a:lvl1pPr>
              <a:defRPr sz="3000">
                <a:solidFill>
                  <a:schemeClr val="bg1"/>
                </a:solidFill>
                <a:latin typeface="+mj-lt"/>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3200400" y="1676400"/>
            <a:ext cx="10625957" cy="4823460"/>
          </a:xfrm>
          <a:prstGeom prst="rect">
            <a:avLst/>
          </a:prstGeom>
        </p:spPr>
        <p:txBody>
          <a:bodyPr/>
          <a:lstStyle>
            <a:lvl1pPr>
              <a:spcAft>
                <a:spcPts val="0"/>
              </a:spcAft>
              <a:buClr>
                <a:srgbClr val="0785F2"/>
              </a:buClr>
              <a:defRPr sz="2400">
                <a:solidFill>
                  <a:schemeClr val="bg1"/>
                </a:solidFill>
              </a:defRPr>
            </a:lvl1pPr>
            <a:lvl2pPr>
              <a:spcAft>
                <a:spcPts val="0"/>
              </a:spcAft>
              <a:buClr>
                <a:srgbClr val="0785F2"/>
              </a:buClr>
              <a:defRPr>
                <a:solidFill>
                  <a:schemeClr val="bg1"/>
                </a:solidFill>
              </a:defRPr>
            </a:lvl2pPr>
            <a:lvl3pPr>
              <a:spcAft>
                <a:spcPts val="0"/>
              </a:spcAft>
              <a:buClr>
                <a:srgbClr val="0785F2"/>
              </a:buClr>
              <a:defRPr>
                <a:solidFill>
                  <a:schemeClr val="bg1"/>
                </a:solidFill>
              </a:defRPr>
            </a:lvl3pPr>
            <a:lvl4pPr>
              <a:spcAft>
                <a:spcPts val="0"/>
              </a:spcAft>
              <a:buClr>
                <a:srgbClr val="0785F2"/>
              </a:buClr>
              <a:defRPr>
                <a:solidFill>
                  <a:schemeClr val="bg1"/>
                </a:solidFill>
              </a:defRPr>
            </a:lvl4pPr>
            <a:lvl5pPr>
              <a:spcAft>
                <a:spcPts val="0"/>
              </a:spcAft>
              <a:buClr>
                <a:srgbClr val="0785F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genda 3">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3030200" cy="914400"/>
          </a:xfrm>
        </p:spPr>
        <p:txBody>
          <a:bodyPr anchor="ctr"/>
          <a:lstStyle>
            <a:lvl1pPr>
              <a:defRPr sz="3000">
                <a:latin typeface="+mj-lt"/>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3200400" y="1676400"/>
            <a:ext cx="10625957" cy="4823460"/>
          </a:xfrm>
          <a:prstGeom prst="rect">
            <a:avLst/>
          </a:prstGeom>
        </p:spPr>
        <p:txBody>
          <a:bodyPr numCol="2" spcCol="457200"/>
          <a:lstStyle>
            <a:lvl1pPr>
              <a:spcAft>
                <a:spcPts val="0"/>
              </a:spcAft>
              <a:buClr>
                <a:schemeClr val="tx1"/>
              </a:buClr>
              <a:defRPr sz="2400"/>
            </a:lvl1pPr>
            <a:lvl2pPr>
              <a:spcAft>
                <a:spcPts val="0"/>
              </a:spcAft>
              <a:buClr>
                <a:schemeClr val="tx1"/>
              </a:buClr>
              <a:defRPr/>
            </a:lvl2pPr>
            <a:lvl3pPr>
              <a:spcAft>
                <a:spcPts val="0"/>
              </a:spcAft>
              <a:buClr>
                <a:schemeClr val="tx1"/>
              </a:buClr>
              <a:defRPr/>
            </a:lvl3pPr>
            <a:lvl4pPr>
              <a:spcAft>
                <a:spcPts val="0"/>
              </a:spcAft>
              <a:buClr>
                <a:schemeClr val="tx1"/>
              </a:buClr>
              <a:defRPr/>
            </a:lvl4pPr>
            <a:lvl5pPr>
              <a:spcAft>
                <a:spcPts val="0"/>
              </a:spcAft>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genda 4">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3030200" cy="914400"/>
          </a:xfrm>
        </p:spPr>
        <p:txBody>
          <a:bodyPr anchor="ctr"/>
          <a:lstStyle>
            <a:lvl1pPr>
              <a:defRPr sz="3000">
                <a:solidFill>
                  <a:schemeClr val="bg1"/>
                </a:solidFill>
                <a:latin typeface="+mj-lt"/>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3200400" y="1676400"/>
            <a:ext cx="10625958" cy="4771895"/>
          </a:xfrm>
          <a:prstGeom prst="rect">
            <a:avLst/>
          </a:prstGeom>
        </p:spPr>
        <p:txBody>
          <a:bodyPr numCol="2" spcCol="457200"/>
          <a:lstStyle>
            <a:lvl1pPr>
              <a:spcAft>
                <a:spcPts val="0"/>
              </a:spcAft>
              <a:buClr>
                <a:srgbClr val="0785F2"/>
              </a:buClr>
              <a:defRPr sz="2400">
                <a:solidFill>
                  <a:schemeClr val="bg1"/>
                </a:solidFill>
              </a:defRPr>
            </a:lvl1pPr>
            <a:lvl2pPr>
              <a:spcAft>
                <a:spcPts val="0"/>
              </a:spcAft>
              <a:buClr>
                <a:srgbClr val="0785F2"/>
              </a:buClr>
              <a:defRPr>
                <a:solidFill>
                  <a:schemeClr val="bg1"/>
                </a:solidFill>
              </a:defRPr>
            </a:lvl2pPr>
            <a:lvl3pPr>
              <a:spcAft>
                <a:spcPts val="0"/>
              </a:spcAft>
              <a:buClr>
                <a:srgbClr val="0785F2"/>
              </a:buClr>
              <a:defRPr>
                <a:solidFill>
                  <a:schemeClr val="bg1"/>
                </a:solidFill>
              </a:defRPr>
            </a:lvl3pPr>
            <a:lvl4pPr>
              <a:spcAft>
                <a:spcPts val="0"/>
              </a:spcAft>
              <a:buClr>
                <a:srgbClr val="0785F2"/>
              </a:buClr>
              <a:defRPr>
                <a:solidFill>
                  <a:schemeClr val="bg1"/>
                </a:solidFill>
              </a:defRPr>
            </a:lvl4pPr>
            <a:lvl5pPr>
              <a:spcAft>
                <a:spcPts val="0"/>
              </a:spcAft>
              <a:buClr>
                <a:srgbClr val="0785F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ient Stories 1">
    <p:spTree>
      <p:nvGrpSpPr>
        <p:cNvPr id="1" name=""/>
        <p:cNvGrpSpPr/>
        <p:nvPr/>
      </p:nvGrpSpPr>
      <p:grpSpPr>
        <a:xfrm>
          <a:off x="0" y="0"/>
          <a:ext cx="0" cy="0"/>
          <a:chOff x="0" y="0"/>
          <a:chExt cx="0" cy="0"/>
        </a:xfrm>
      </p:grpSpPr>
      <p:sp>
        <p:nvSpPr>
          <p:cNvPr id="12" name="Rectangle 11"/>
          <p:cNvSpPr/>
          <p:nvPr userDrawn="1"/>
        </p:nvSpPr>
        <p:spPr>
          <a:xfrm>
            <a:off x="7315200" y="0"/>
            <a:ext cx="7315200" cy="82296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5170" y="693738"/>
            <a:ext cx="6294255" cy="3669519"/>
          </a:xfrm>
        </p:spPr>
        <p:txBody>
          <a:bodyPr anchor="t"/>
          <a:lstStyle>
            <a:lvl1pPr>
              <a:defRPr sz="4000" b="0">
                <a:latin typeface="+mj-lt"/>
              </a:defRPr>
            </a:lvl1pPr>
          </a:lstStyle>
          <a:p>
            <a:r>
              <a:rPr lang="en-US"/>
              <a:t>Click to edit Master title style</a:t>
            </a:r>
            <a:endParaRPr lang="en-US" dirty="0"/>
          </a:p>
        </p:txBody>
      </p:sp>
      <p:sp>
        <p:nvSpPr>
          <p:cNvPr id="7" name="Text Placeholder 6"/>
          <p:cNvSpPr>
            <a:spLocks noGrp="1"/>
          </p:cNvSpPr>
          <p:nvPr>
            <p:ph type="body" sz="quarter" idx="13"/>
          </p:nvPr>
        </p:nvSpPr>
        <p:spPr>
          <a:xfrm>
            <a:off x="8209722" y="831043"/>
            <a:ext cx="5449129" cy="6512732"/>
          </a:xfrm>
          <a:prstGeom prst="rect">
            <a:avLst/>
          </a:prstGeom>
        </p:spPr>
        <p:txBody>
          <a:bodyPr/>
          <a:lstStyle>
            <a:lvl1pPr>
              <a:spcBef>
                <a:spcPts val="1200"/>
              </a:spcBef>
              <a:spcAft>
                <a:spcPts val="0"/>
              </a:spcAft>
              <a:defRPr>
                <a:solidFill>
                  <a:schemeClr val="bg1"/>
                </a:solidFill>
              </a:defRPr>
            </a:lvl1pPr>
            <a:lvl2pPr>
              <a:spcAft>
                <a:spcPts val="0"/>
              </a:spcAft>
              <a:defRPr>
                <a:solidFill>
                  <a:schemeClr val="bg1"/>
                </a:solidFill>
              </a:defRPr>
            </a:lvl2pPr>
            <a:lvl3pPr>
              <a:spcAft>
                <a:spcPts val="0"/>
              </a:spcAft>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C1437DBA-B6FE-894A-88B5-539787B8BC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56659" y="7665004"/>
            <a:ext cx="414517" cy="335287"/>
          </a:xfrm>
          <a:prstGeom prst="rect">
            <a:avLst/>
          </a:prstGeom>
        </p:spPr>
      </p:pic>
      <p:sp>
        <p:nvSpPr>
          <p:cNvPr id="3" name="Rectangle 2">
            <a:extLst>
              <a:ext uri="{FF2B5EF4-FFF2-40B4-BE49-F238E27FC236}">
                <a16:creationId xmlns:a16="http://schemas.microsoft.com/office/drawing/2014/main" id="{319A4EA8-6023-1A42-B4C0-B3A0290686BF}"/>
              </a:ext>
            </a:extLst>
          </p:cNvPr>
          <p:cNvSpPr/>
          <p:nvPr userDrawn="1"/>
        </p:nvSpPr>
        <p:spPr>
          <a:xfrm>
            <a:off x="0" y="7444800"/>
            <a:ext cx="7300800" cy="7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4" hasCustomPrompt="1"/>
          </p:nvPr>
        </p:nvSpPr>
        <p:spPr>
          <a:xfrm>
            <a:off x="1" y="4657725"/>
            <a:ext cx="7315200" cy="3571875"/>
          </a:xfrm>
        </p:spPr>
        <p:txBody>
          <a:bodyPr/>
          <a:lstStyle>
            <a:lvl1pPr marL="0" indent="0">
              <a:buNone/>
              <a:defRPr/>
            </a:lvl1pPr>
          </a:lstStyle>
          <a:p>
            <a:r>
              <a:rPr lang="en-US" dirty="0"/>
              <a:t>Insert photo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lient Stories 2">
    <p:spTree>
      <p:nvGrpSpPr>
        <p:cNvPr id="1" name=""/>
        <p:cNvGrpSpPr/>
        <p:nvPr/>
      </p:nvGrpSpPr>
      <p:grpSpPr>
        <a:xfrm>
          <a:off x="0" y="0"/>
          <a:ext cx="0" cy="0"/>
          <a:chOff x="0" y="0"/>
          <a:chExt cx="0" cy="0"/>
        </a:xfrm>
      </p:grpSpPr>
      <p:sp>
        <p:nvSpPr>
          <p:cNvPr id="12" name="Rectangle 11"/>
          <p:cNvSpPr/>
          <p:nvPr userDrawn="1"/>
        </p:nvSpPr>
        <p:spPr>
          <a:xfrm>
            <a:off x="731520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5170" y="693738"/>
            <a:ext cx="6294255" cy="3669519"/>
          </a:xfrm>
        </p:spPr>
        <p:txBody>
          <a:bodyPr anchor="t"/>
          <a:lstStyle>
            <a:lvl1pPr>
              <a:defRPr sz="4000"/>
            </a:lvl1pPr>
          </a:lstStyle>
          <a:p>
            <a:r>
              <a:rPr lang="en-US"/>
              <a:t>Click to edit Master title style</a:t>
            </a:r>
            <a:endParaRPr lang="en-US" dirty="0"/>
          </a:p>
        </p:txBody>
      </p:sp>
      <p:sp>
        <p:nvSpPr>
          <p:cNvPr id="7" name="Text Placeholder 6"/>
          <p:cNvSpPr>
            <a:spLocks noGrp="1"/>
          </p:cNvSpPr>
          <p:nvPr>
            <p:ph type="body" sz="quarter" idx="13"/>
          </p:nvPr>
        </p:nvSpPr>
        <p:spPr>
          <a:xfrm>
            <a:off x="8209722" y="831043"/>
            <a:ext cx="5449129" cy="6512732"/>
          </a:xfrm>
          <a:prstGeom prst="rect">
            <a:avLst/>
          </a:prstGeom>
        </p:spPr>
        <p:txBody>
          <a:bodyPr/>
          <a:lstStyle>
            <a:lvl1pPr>
              <a:spcBef>
                <a:spcPts val="1200"/>
              </a:spcBef>
              <a:spcAft>
                <a:spcPts val="0"/>
              </a:spcAft>
              <a:defRPr>
                <a:solidFill>
                  <a:schemeClr val="bg1"/>
                </a:solidFill>
              </a:defRPr>
            </a:lvl1pPr>
            <a:lvl2pPr>
              <a:spcAft>
                <a:spcPts val="0"/>
              </a:spcAft>
              <a:defRPr>
                <a:solidFill>
                  <a:schemeClr val="bg1"/>
                </a:solidFill>
              </a:defRPr>
            </a:lvl2pPr>
            <a:lvl3pPr>
              <a:spcAft>
                <a:spcPts val="0"/>
              </a:spcAft>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6CEF73AB-E0D8-F444-BBE6-F341E942F6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56659" y="7665004"/>
            <a:ext cx="414517" cy="335287"/>
          </a:xfrm>
          <a:prstGeom prst="rect">
            <a:avLst/>
          </a:prstGeom>
        </p:spPr>
      </p:pic>
      <p:sp>
        <p:nvSpPr>
          <p:cNvPr id="9" name="Rectangle 8">
            <a:extLst>
              <a:ext uri="{FF2B5EF4-FFF2-40B4-BE49-F238E27FC236}">
                <a16:creationId xmlns:a16="http://schemas.microsoft.com/office/drawing/2014/main" id="{D046F9C3-AC2D-394E-99F1-F7A72A00548D}"/>
              </a:ext>
            </a:extLst>
          </p:cNvPr>
          <p:cNvSpPr/>
          <p:nvPr userDrawn="1"/>
        </p:nvSpPr>
        <p:spPr>
          <a:xfrm>
            <a:off x="0" y="7444800"/>
            <a:ext cx="7300800" cy="7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4" hasCustomPrompt="1"/>
          </p:nvPr>
        </p:nvSpPr>
        <p:spPr>
          <a:xfrm>
            <a:off x="1" y="4657725"/>
            <a:ext cx="7315200" cy="3571875"/>
          </a:xfrm>
        </p:spPr>
        <p:txBody>
          <a:bodyPr/>
          <a:lstStyle>
            <a:lvl1pPr marL="0" indent="0">
              <a:buNone/>
              <a:defRPr/>
            </a:lvl1pPr>
          </a:lstStyle>
          <a:p>
            <a:r>
              <a:rPr lang="en-US" dirty="0"/>
              <a:t>Insert photo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Bullets Photo">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1902632"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723900" y="1676399"/>
            <a:ext cx="5552914" cy="5437189"/>
          </a:xfrm>
          <a:prstGeom prst="rect">
            <a:avLst/>
          </a:prstGeo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1359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A4C48DF8-AF84-C642-B722-B48C8CF2B2DF}"/>
              </a:ext>
            </a:extLst>
          </p:cNvPr>
          <p:cNvSpPr>
            <a:spLocks noGrp="1"/>
          </p:cNvSpPr>
          <p:nvPr>
            <p:ph type="pic" sz="quarter" idx="14"/>
          </p:nvPr>
        </p:nvSpPr>
        <p:spPr>
          <a:xfrm>
            <a:off x="7315200" y="1676400"/>
            <a:ext cx="6248400" cy="5437187"/>
          </a:xfrm>
        </p:spPr>
        <p:txBody>
          <a:bodyPr/>
          <a:lstStyle/>
          <a:p>
            <a:r>
              <a:rPr lang="en-US"/>
              <a:t>Click icon to add picture</a:t>
            </a:r>
          </a:p>
        </p:txBody>
      </p:sp>
    </p:spTree>
    <p:extLst>
      <p:ext uri="{BB962C8B-B14F-4D97-AF65-F5344CB8AC3E}">
        <p14:creationId xmlns:p14="http://schemas.microsoft.com/office/powerpoint/2010/main" val="193804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lient Stories 3">
    <p:spTree>
      <p:nvGrpSpPr>
        <p:cNvPr id="1" name=""/>
        <p:cNvGrpSpPr/>
        <p:nvPr/>
      </p:nvGrpSpPr>
      <p:grpSpPr>
        <a:xfrm>
          <a:off x="0" y="0"/>
          <a:ext cx="0" cy="0"/>
          <a:chOff x="0" y="0"/>
          <a:chExt cx="0" cy="0"/>
        </a:xfrm>
      </p:grpSpPr>
      <p:sp>
        <p:nvSpPr>
          <p:cNvPr id="12" name="Rectangle 11"/>
          <p:cNvSpPr/>
          <p:nvPr userDrawn="1"/>
        </p:nvSpPr>
        <p:spPr>
          <a:xfrm>
            <a:off x="731520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5170" y="831043"/>
            <a:ext cx="6294255" cy="3669519"/>
          </a:xfrm>
        </p:spPr>
        <p:txBody>
          <a:bodyPr anchor="t"/>
          <a:lstStyle>
            <a:lvl1pPr>
              <a:defRPr sz="4000" b="0">
                <a:latin typeface="+mj-lt"/>
              </a:defRPr>
            </a:lvl1pPr>
          </a:lstStyle>
          <a:p>
            <a:r>
              <a:rPr lang="en-US"/>
              <a:t>Click to edit Master title style</a:t>
            </a:r>
            <a:endParaRPr lang="en-US" dirty="0"/>
          </a:p>
        </p:txBody>
      </p:sp>
      <p:sp>
        <p:nvSpPr>
          <p:cNvPr id="7" name="Text Placeholder 6"/>
          <p:cNvSpPr>
            <a:spLocks noGrp="1"/>
          </p:cNvSpPr>
          <p:nvPr>
            <p:ph type="body" sz="quarter" idx="13"/>
          </p:nvPr>
        </p:nvSpPr>
        <p:spPr>
          <a:xfrm>
            <a:off x="8209722" y="831043"/>
            <a:ext cx="5449129" cy="6512732"/>
          </a:xfrm>
          <a:prstGeom prst="rect">
            <a:avLst/>
          </a:prstGeom>
        </p:spPr>
        <p:txBody>
          <a:bodyPr/>
          <a:lstStyle>
            <a:lvl1pPr>
              <a:spcBef>
                <a:spcPts val="1200"/>
              </a:spcBef>
              <a:spcAft>
                <a:spcPts val="0"/>
              </a:spcAft>
              <a:defRPr>
                <a:solidFill>
                  <a:schemeClr val="bg1"/>
                </a:solidFill>
              </a:defRPr>
            </a:lvl1pPr>
            <a:lvl2pPr>
              <a:spcAft>
                <a:spcPts val="0"/>
              </a:spcAft>
              <a:defRPr>
                <a:solidFill>
                  <a:schemeClr val="bg1"/>
                </a:solidFill>
              </a:defRPr>
            </a:lvl2pPr>
            <a:lvl3pPr>
              <a:spcAft>
                <a:spcPts val="0"/>
              </a:spcAft>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56659" y="7665004"/>
            <a:ext cx="414517" cy="335287"/>
          </a:xfrm>
          <a:prstGeom prst="rect">
            <a:avLst/>
          </a:prstGeom>
        </p:spPr>
      </p:pic>
      <p:sp>
        <p:nvSpPr>
          <p:cNvPr id="8" name="Rectangle 7">
            <a:extLst>
              <a:ext uri="{FF2B5EF4-FFF2-40B4-BE49-F238E27FC236}">
                <a16:creationId xmlns:a16="http://schemas.microsoft.com/office/drawing/2014/main" id="{BEC16478-152C-A840-A4A2-9FAEBA1DC22B}"/>
              </a:ext>
            </a:extLst>
          </p:cNvPr>
          <p:cNvSpPr/>
          <p:nvPr userDrawn="1"/>
        </p:nvSpPr>
        <p:spPr>
          <a:xfrm>
            <a:off x="0" y="7444800"/>
            <a:ext cx="7300800" cy="7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4" hasCustomPrompt="1"/>
          </p:nvPr>
        </p:nvSpPr>
        <p:spPr>
          <a:xfrm>
            <a:off x="1" y="5829300"/>
            <a:ext cx="7315200" cy="2400300"/>
          </a:xfrm>
        </p:spPr>
        <p:txBody>
          <a:bodyPr/>
          <a:lstStyle>
            <a:lvl1pPr marL="0" indent="0">
              <a:buNone/>
              <a:defRPr/>
            </a:lvl1pPr>
          </a:lstStyle>
          <a:p>
            <a:r>
              <a:rPr lang="en-US" dirty="0"/>
              <a:t>Insert photo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652EFC0-0754-454C-8CBA-19C58A2B1816}"/>
              </a:ext>
            </a:extLst>
          </p:cNvPr>
          <p:cNvSpPr/>
          <p:nvPr userDrawn="1"/>
        </p:nvSpPr>
        <p:spPr>
          <a:xfrm>
            <a:off x="0" y="7444800"/>
            <a:ext cx="7300800" cy="7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731520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16509" y="771810"/>
            <a:ext cx="3351030" cy="699182"/>
          </a:xfrm>
        </p:spPr>
        <p:txBody>
          <a:bodyPr anchor="t"/>
          <a:lstStyle>
            <a:lvl1pPr>
              <a:defRPr sz="2400">
                <a:solidFill>
                  <a:srgbClr val="0785F2"/>
                </a:solidFill>
              </a:defRPr>
            </a:lvl1pPr>
          </a:lstStyle>
          <a:p>
            <a:r>
              <a:rPr lang="en-US" dirty="0"/>
              <a:t>Client name here</a:t>
            </a:r>
          </a:p>
        </p:txBody>
      </p:sp>
      <p:sp>
        <p:nvSpPr>
          <p:cNvPr id="7" name="Text Placeholder 6"/>
          <p:cNvSpPr>
            <a:spLocks noGrp="1"/>
          </p:cNvSpPr>
          <p:nvPr>
            <p:ph type="body" sz="quarter" idx="13"/>
          </p:nvPr>
        </p:nvSpPr>
        <p:spPr>
          <a:xfrm>
            <a:off x="8209722" y="831043"/>
            <a:ext cx="5449129" cy="6512732"/>
          </a:xfrm>
          <a:prstGeom prst="rect">
            <a:avLst/>
          </a:prstGeom>
        </p:spPr>
        <p:txBody>
          <a:bodyPr/>
          <a:lstStyle>
            <a:lvl1pPr>
              <a:spcBef>
                <a:spcPts val="1200"/>
              </a:spcBef>
              <a:spcAft>
                <a:spcPts val="0"/>
              </a:spcAft>
              <a:defRPr>
                <a:solidFill>
                  <a:schemeClr val="bg1"/>
                </a:solidFill>
              </a:defRPr>
            </a:lvl1pPr>
            <a:lvl2pPr>
              <a:spcAft>
                <a:spcPts val="0"/>
              </a:spcAft>
              <a:defRPr>
                <a:solidFill>
                  <a:schemeClr val="bg1"/>
                </a:solidFill>
              </a:defRPr>
            </a:lvl2pPr>
            <a:lvl3pPr>
              <a:spcAft>
                <a:spcPts val="0"/>
              </a:spcAft>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p:cNvSpPr>
            <a:spLocks noGrp="1"/>
          </p:cNvSpPr>
          <p:nvPr>
            <p:ph type="pic" sz="quarter" idx="14" hasCustomPrompt="1"/>
          </p:nvPr>
        </p:nvSpPr>
        <p:spPr>
          <a:xfrm>
            <a:off x="4072765" y="0"/>
            <a:ext cx="3242435" cy="8229600"/>
          </a:xfrm>
        </p:spPr>
        <p:txBody>
          <a:bodyPr/>
          <a:lstStyle>
            <a:lvl1pPr marL="0" indent="0">
              <a:buNone/>
              <a:defRPr/>
            </a:lvl1pPr>
          </a:lstStyle>
          <a:p>
            <a:r>
              <a:rPr lang="en-US" dirty="0"/>
              <a:t>Insert photo here</a:t>
            </a:r>
          </a:p>
        </p:txBody>
      </p:sp>
      <p:sp>
        <p:nvSpPr>
          <p:cNvPr id="5" name="TextBox 4"/>
          <p:cNvSpPr txBox="1"/>
          <p:nvPr userDrawn="1"/>
        </p:nvSpPr>
        <p:spPr>
          <a:xfrm>
            <a:off x="316509" y="324886"/>
            <a:ext cx="2079443" cy="307777"/>
          </a:xfrm>
          <a:prstGeom prst="rect">
            <a:avLst/>
          </a:prstGeom>
          <a:noFill/>
        </p:spPr>
        <p:txBody>
          <a:bodyPr wrap="square" lIns="0" rIns="0" rtlCol="0">
            <a:spAutoFit/>
          </a:bodyPr>
          <a:lstStyle/>
          <a:p>
            <a:r>
              <a:rPr lang="en-US" sz="1400" dirty="0"/>
              <a:t>CASE STUDY</a:t>
            </a:r>
          </a:p>
        </p:txBody>
      </p:sp>
      <p:sp>
        <p:nvSpPr>
          <p:cNvPr id="9" name="Text Placeholder 8"/>
          <p:cNvSpPr>
            <a:spLocks noGrp="1"/>
          </p:cNvSpPr>
          <p:nvPr>
            <p:ph type="body" sz="quarter" idx="15" hasCustomPrompt="1"/>
          </p:nvPr>
        </p:nvSpPr>
        <p:spPr>
          <a:xfrm>
            <a:off x="355600" y="1630157"/>
            <a:ext cx="3311939" cy="814388"/>
          </a:xfrm>
        </p:spPr>
        <p:txBody>
          <a:bodyPr/>
          <a:lstStyle>
            <a:lvl1pPr marL="0" indent="0">
              <a:buNone/>
              <a:defRPr sz="60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0000</a:t>
            </a:r>
          </a:p>
        </p:txBody>
      </p:sp>
      <p:sp>
        <p:nvSpPr>
          <p:cNvPr id="13" name="Text Placeholder 8"/>
          <p:cNvSpPr>
            <a:spLocks noGrp="1"/>
          </p:cNvSpPr>
          <p:nvPr>
            <p:ph type="body" sz="quarter" idx="16" hasCustomPrompt="1"/>
          </p:nvPr>
        </p:nvSpPr>
        <p:spPr>
          <a:xfrm>
            <a:off x="405226" y="2504320"/>
            <a:ext cx="3262313" cy="1332184"/>
          </a:xfrm>
        </p:spPr>
        <p:txBody>
          <a:bodyPr/>
          <a:lstStyle>
            <a:lvl1pPr marL="0" indent="0">
              <a:buNone/>
              <a:defRPr sz="1400" baseline="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Insert case study text here</a:t>
            </a:r>
          </a:p>
        </p:txBody>
      </p:sp>
      <p:sp>
        <p:nvSpPr>
          <p:cNvPr id="14" name="Text Placeholder 8"/>
          <p:cNvSpPr>
            <a:spLocks noGrp="1"/>
          </p:cNvSpPr>
          <p:nvPr>
            <p:ph type="body" sz="quarter" idx="17" hasCustomPrompt="1"/>
          </p:nvPr>
        </p:nvSpPr>
        <p:spPr>
          <a:xfrm>
            <a:off x="355600" y="4015548"/>
            <a:ext cx="3311939" cy="814388"/>
          </a:xfrm>
        </p:spPr>
        <p:txBody>
          <a:bodyPr/>
          <a:lstStyle>
            <a:lvl1pPr marL="0" indent="0">
              <a:buNone/>
              <a:defRPr sz="60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0000</a:t>
            </a:r>
          </a:p>
        </p:txBody>
      </p:sp>
      <p:sp>
        <p:nvSpPr>
          <p:cNvPr id="15" name="Text Placeholder 8"/>
          <p:cNvSpPr>
            <a:spLocks noGrp="1"/>
          </p:cNvSpPr>
          <p:nvPr>
            <p:ph type="body" sz="quarter" idx="18" hasCustomPrompt="1"/>
          </p:nvPr>
        </p:nvSpPr>
        <p:spPr>
          <a:xfrm>
            <a:off x="405226" y="4889711"/>
            <a:ext cx="3262313" cy="1332184"/>
          </a:xfrm>
        </p:spPr>
        <p:txBody>
          <a:bodyPr/>
          <a:lstStyle>
            <a:lvl1pPr marL="0" indent="0">
              <a:buNone/>
              <a:defRPr sz="1400" baseline="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Insert case study text here</a:t>
            </a:r>
          </a:p>
        </p:txBody>
      </p:sp>
      <p:pic>
        <p:nvPicPr>
          <p:cNvPr id="16" name="Picture 15">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56659" y="7665004"/>
            <a:ext cx="414517" cy="335287"/>
          </a:xfrm>
          <a:prstGeom prst="rect">
            <a:avLst/>
          </a:prstGeom>
        </p:spPr>
      </p:pic>
      <p:sp>
        <p:nvSpPr>
          <p:cNvPr id="17" name="Picture Placeholder 16"/>
          <p:cNvSpPr>
            <a:spLocks noGrp="1"/>
          </p:cNvSpPr>
          <p:nvPr>
            <p:ph type="pic" sz="quarter" idx="19" hasCustomPrompt="1"/>
          </p:nvPr>
        </p:nvSpPr>
        <p:spPr>
          <a:xfrm>
            <a:off x="419100" y="7116763"/>
            <a:ext cx="1111526" cy="892175"/>
          </a:xfrm>
        </p:spPr>
        <p:txBody>
          <a:bodyPr/>
          <a:lstStyle>
            <a:lvl1pPr marL="0" indent="0">
              <a:lnSpc>
                <a:spcPct val="90000"/>
              </a:lnSpc>
              <a:buNone/>
              <a:defRPr sz="1400" baseline="0"/>
            </a:lvl1pPr>
          </a:lstStyle>
          <a:p>
            <a:r>
              <a:rPr lang="en-US" dirty="0"/>
              <a:t>Client logo (adjust box to fit logo)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4"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8D145B-AC0E-D845-A3E5-AB8BD5B00499}"/>
              </a:ext>
            </a:extLst>
          </p:cNvPr>
          <p:cNvSpPr/>
          <p:nvPr userDrawn="1"/>
        </p:nvSpPr>
        <p:spPr>
          <a:xfrm>
            <a:off x="0" y="7444800"/>
            <a:ext cx="7300800" cy="7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16509" y="771810"/>
            <a:ext cx="3351030" cy="699182"/>
          </a:xfrm>
        </p:spPr>
        <p:txBody>
          <a:bodyPr anchor="t"/>
          <a:lstStyle>
            <a:lvl1pPr>
              <a:defRPr sz="2400">
                <a:solidFill>
                  <a:srgbClr val="0785F2"/>
                </a:solidFill>
              </a:defRPr>
            </a:lvl1pPr>
          </a:lstStyle>
          <a:p>
            <a:r>
              <a:rPr lang="en-US" dirty="0"/>
              <a:t>Client name here</a:t>
            </a:r>
          </a:p>
        </p:txBody>
      </p:sp>
      <p:sp>
        <p:nvSpPr>
          <p:cNvPr id="7" name="Text Placeholder 6"/>
          <p:cNvSpPr>
            <a:spLocks noGrp="1"/>
          </p:cNvSpPr>
          <p:nvPr>
            <p:ph type="body" sz="quarter" idx="13"/>
          </p:nvPr>
        </p:nvSpPr>
        <p:spPr>
          <a:xfrm>
            <a:off x="9919252" y="771810"/>
            <a:ext cx="4194313" cy="6661447"/>
          </a:xfrm>
          <a:prstGeom prst="rect">
            <a:avLst/>
          </a:prstGeom>
        </p:spPr>
        <p:txBody>
          <a:bodyPr/>
          <a:lstStyle>
            <a:lvl1pPr>
              <a:spcBef>
                <a:spcPts val="1200"/>
              </a:spcBef>
              <a:spcAft>
                <a:spcPts val="0"/>
              </a:spcAft>
              <a:defRPr>
                <a:solidFill>
                  <a:schemeClr val="tx1"/>
                </a:solidFill>
              </a:defRPr>
            </a:lvl1pPr>
            <a:lvl2pPr>
              <a:spcAft>
                <a:spcPts val="0"/>
              </a:spcAft>
              <a:defRPr>
                <a:solidFill>
                  <a:schemeClr val="tx1"/>
                </a:solidFill>
              </a:defRPr>
            </a:lvl2pPr>
            <a:lvl3pPr>
              <a:spcAft>
                <a:spcPts val="0"/>
              </a:spcAft>
              <a:defRPr>
                <a:solidFill>
                  <a:schemeClr val="tx1"/>
                </a:solidFill>
              </a:defRPr>
            </a:lvl3pPr>
            <a:lvl4pPr>
              <a:spcAft>
                <a:spcPts val="0"/>
              </a:spcAft>
              <a:defRPr>
                <a:solidFill>
                  <a:schemeClr val="tx1"/>
                </a:solidFill>
              </a:defRPr>
            </a:lvl4pPr>
            <a:lvl5pPr>
              <a:spcAft>
                <a:spcPts val="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p:cNvSpPr>
            <a:spLocks noGrp="1"/>
          </p:cNvSpPr>
          <p:nvPr>
            <p:ph type="pic" sz="quarter" idx="14" hasCustomPrompt="1"/>
          </p:nvPr>
        </p:nvSpPr>
        <p:spPr>
          <a:xfrm>
            <a:off x="4450452" y="0"/>
            <a:ext cx="4991722" cy="8229600"/>
          </a:xfrm>
        </p:spPr>
        <p:txBody>
          <a:bodyPr/>
          <a:lstStyle>
            <a:lvl1pPr marL="0" indent="0">
              <a:buNone/>
              <a:defRPr/>
            </a:lvl1pPr>
          </a:lstStyle>
          <a:p>
            <a:r>
              <a:rPr lang="en-US" dirty="0"/>
              <a:t>Insert photo here</a:t>
            </a:r>
          </a:p>
        </p:txBody>
      </p:sp>
      <p:sp>
        <p:nvSpPr>
          <p:cNvPr id="5" name="TextBox 4"/>
          <p:cNvSpPr txBox="1"/>
          <p:nvPr userDrawn="1"/>
        </p:nvSpPr>
        <p:spPr>
          <a:xfrm>
            <a:off x="316509" y="324886"/>
            <a:ext cx="2079443" cy="307777"/>
          </a:xfrm>
          <a:prstGeom prst="rect">
            <a:avLst/>
          </a:prstGeom>
          <a:noFill/>
        </p:spPr>
        <p:txBody>
          <a:bodyPr wrap="square" lIns="0" rIns="0" rtlCol="0">
            <a:spAutoFit/>
          </a:bodyPr>
          <a:lstStyle/>
          <a:p>
            <a:r>
              <a:rPr lang="en-US" sz="1400" dirty="0"/>
              <a:t>CASE STUDY</a:t>
            </a:r>
          </a:p>
        </p:txBody>
      </p:sp>
      <p:sp>
        <p:nvSpPr>
          <p:cNvPr id="9" name="Text Placeholder 8"/>
          <p:cNvSpPr>
            <a:spLocks noGrp="1"/>
          </p:cNvSpPr>
          <p:nvPr>
            <p:ph type="body" sz="quarter" idx="15" hasCustomPrompt="1"/>
          </p:nvPr>
        </p:nvSpPr>
        <p:spPr>
          <a:xfrm>
            <a:off x="355600" y="1630157"/>
            <a:ext cx="3311939" cy="814388"/>
          </a:xfrm>
        </p:spPr>
        <p:txBody>
          <a:bodyPr/>
          <a:lstStyle>
            <a:lvl1pPr marL="0" indent="0">
              <a:buNone/>
              <a:defRPr sz="60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0000</a:t>
            </a:r>
          </a:p>
        </p:txBody>
      </p:sp>
      <p:sp>
        <p:nvSpPr>
          <p:cNvPr id="13" name="Text Placeholder 8"/>
          <p:cNvSpPr>
            <a:spLocks noGrp="1"/>
          </p:cNvSpPr>
          <p:nvPr>
            <p:ph type="body" sz="quarter" idx="16" hasCustomPrompt="1"/>
          </p:nvPr>
        </p:nvSpPr>
        <p:spPr>
          <a:xfrm>
            <a:off x="405226" y="2504320"/>
            <a:ext cx="3262313" cy="1332184"/>
          </a:xfrm>
        </p:spPr>
        <p:txBody>
          <a:bodyPr/>
          <a:lstStyle>
            <a:lvl1pPr marL="0" indent="0">
              <a:buNone/>
              <a:defRPr sz="1400" baseline="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Insert case study text here</a:t>
            </a:r>
          </a:p>
        </p:txBody>
      </p:sp>
      <p:sp>
        <p:nvSpPr>
          <p:cNvPr id="14" name="Text Placeholder 8"/>
          <p:cNvSpPr>
            <a:spLocks noGrp="1"/>
          </p:cNvSpPr>
          <p:nvPr>
            <p:ph type="body" sz="quarter" idx="17" hasCustomPrompt="1"/>
          </p:nvPr>
        </p:nvSpPr>
        <p:spPr>
          <a:xfrm>
            <a:off x="355600" y="4015548"/>
            <a:ext cx="3311939" cy="814388"/>
          </a:xfrm>
        </p:spPr>
        <p:txBody>
          <a:bodyPr/>
          <a:lstStyle>
            <a:lvl1pPr marL="0" indent="0">
              <a:buNone/>
              <a:defRPr sz="60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0000</a:t>
            </a:r>
          </a:p>
        </p:txBody>
      </p:sp>
      <p:sp>
        <p:nvSpPr>
          <p:cNvPr id="15" name="Text Placeholder 8"/>
          <p:cNvSpPr>
            <a:spLocks noGrp="1"/>
          </p:cNvSpPr>
          <p:nvPr>
            <p:ph type="body" sz="quarter" idx="18" hasCustomPrompt="1"/>
          </p:nvPr>
        </p:nvSpPr>
        <p:spPr>
          <a:xfrm>
            <a:off x="405226" y="4889711"/>
            <a:ext cx="3262313" cy="1332184"/>
          </a:xfrm>
        </p:spPr>
        <p:txBody>
          <a:bodyPr/>
          <a:lstStyle>
            <a:lvl1pPr marL="0" indent="0">
              <a:buNone/>
              <a:defRPr sz="1400" baseline="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Insert case study text here</a:t>
            </a:r>
          </a:p>
        </p:txBody>
      </p:sp>
      <p:pic>
        <p:nvPicPr>
          <p:cNvPr id="16" name="Picture 15">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56659" y="7665004"/>
            <a:ext cx="414517" cy="335287"/>
          </a:xfrm>
          <a:prstGeom prst="rect">
            <a:avLst/>
          </a:prstGeom>
        </p:spPr>
      </p:pic>
      <p:sp>
        <p:nvSpPr>
          <p:cNvPr id="17" name="Picture Placeholder 16"/>
          <p:cNvSpPr>
            <a:spLocks noGrp="1"/>
          </p:cNvSpPr>
          <p:nvPr>
            <p:ph type="pic" sz="quarter" idx="19" hasCustomPrompt="1"/>
          </p:nvPr>
        </p:nvSpPr>
        <p:spPr>
          <a:xfrm>
            <a:off x="419100" y="7116763"/>
            <a:ext cx="1111526" cy="892175"/>
          </a:xfrm>
        </p:spPr>
        <p:txBody>
          <a:bodyPr/>
          <a:lstStyle>
            <a:lvl1pPr marL="0" indent="0">
              <a:lnSpc>
                <a:spcPct val="90000"/>
              </a:lnSpc>
              <a:buNone/>
              <a:defRPr sz="1400" baseline="0"/>
            </a:lvl1pPr>
          </a:lstStyle>
          <a:p>
            <a:r>
              <a:rPr lang="en-US" dirty="0"/>
              <a:t>Client logo (adjust box to fit logo)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ase Study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52393E-015B-314D-80D9-1F1C50D1F802}"/>
              </a:ext>
            </a:extLst>
          </p:cNvPr>
          <p:cNvSpPr/>
          <p:nvPr userDrawn="1"/>
        </p:nvSpPr>
        <p:spPr>
          <a:xfrm>
            <a:off x="0" y="7444800"/>
            <a:ext cx="14630400" cy="7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16509" y="771810"/>
            <a:ext cx="3351030" cy="699182"/>
          </a:xfrm>
        </p:spPr>
        <p:txBody>
          <a:bodyPr anchor="t"/>
          <a:lstStyle>
            <a:lvl1pPr>
              <a:defRPr sz="2400">
                <a:solidFill>
                  <a:srgbClr val="0785F2"/>
                </a:solidFill>
              </a:defRPr>
            </a:lvl1pPr>
          </a:lstStyle>
          <a:p>
            <a:r>
              <a:rPr lang="en-US" dirty="0"/>
              <a:t>Client name here</a:t>
            </a:r>
          </a:p>
        </p:txBody>
      </p:sp>
      <p:sp>
        <p:nvSpPr>
          <p:cNvPr id="7" name="Text Placeholder 6"/>
          <p:cNvSpPr>
            <a:spLocks noGrp="1"/>
          </p:cNvSpPr>
          <p:nvPr>
            <p:ph type="body" sz="quarter" idx="13"/>
          </p:nvPr>
        </p:nvSpPr>
        <p:spPr>
          <a:xfrm>
            <a:off x="715618" y="1709531"/>
            <a:ext cx="12622695" cy="4969565"/>
          </a:xfrm>
          <a:prstGeom prst="rect">
            <a:avLst/>
          </a:prstGeom>
        </p:spPr>
        <p:txBody>
          <a:bodyPr numCol="2" spcCol="914400"/>
          <a:lstStyle>
            <a:lvl1pPr>
              <a:spcBef>
                <a:spcPts val="1200"/>
              </a:spcBef>
              <a:spcAft>
                <a:spcPts val="0"/>
              </a:spcAft>
              <a:buClr>
                <a:srgbClr val="0785F2"/>
              </a:buClr>
              <a:defRPr>
                <a:solidFill>
                  <a:schemeClr val="tx1"/>
                </a:solidFill>
              </a:defRPr>
            </a:lvl1pPr>
            <a:lvl2pPr>
              <a:spcAft>
                <a:spcPts val="0"/>
              </a:spcAft>
              <a:defRPr>
                <a:solidFill>
                  <a:schemeClr val="tx1"/>
                </a:solidFill>
              </a:defRPr>
            </a:lvl2pPr>
            <a:lvl3pPr>
              <a:spcAft>
                <a:spcPts val="0"/>
              </a:spcAft>
              <a:defRPr>
                <a:solidFill>
                  <a:schemeClr val="tx1"/>
                </a:solidFill>
              </a:defRPr>
            </a:lvl3pPr>
            <a:lvl4pPr>
              <a:spcAft>
                <a:spcPts val="0"/>
              </a:spcAft>
              <a:defRPr>
                <a:solidFill>
                  <a:schemeClr val="tx1"/>
                </a:solidFill>
              </a:defRPr>
            </a:lvl4pPr>
            <a:lvl5pPr>
              <a:spcAft>
                <a:spcPts val="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316509" y="324886"/>
            <a:ext cx="3311273" cy="307777"/>
          </a:xfrm>
          <a:prstGeom prst="rect">
            <a:avLst/>
          </a:prstGeom>
          <a:noFill/>
        </p:spPr>
        <p:txBody>
          <a:bodyPr wrap="square" lIns="0" rIns="0" rtlCol="0">
            <a:spAutoFit/>
          </a:bodyPr>
          <a:lstStyle/>
          <a:p>
            <a:r>
              <a:rPr lang="en-US" sz="1400" dirty="0"/>
              <a:t>CASE STUDY </a:t>
            </a:r>
            <a:r>
              <a:rPr lang="en-US" sz="1400" dirty="0">
                <a:solidFill>
                  <a:schemeClr val="bg2"/>
                </a:solidFill>
              </a:rPr>
              <a:t>(continued)</a:t>
            </a:r>
          </a:p>
        </p:txBody>
      </p:sp>
      <p:pic>
        <p:nvPicPr>
          <p:cNvPr id="16" name="Picture 15">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56659" y="7665004"/>
            <a:ext cx="414517" cy="335287"/>
          </a:xfrm>
          <a:prstGeom prst="rect">
            <a:avLst/>
          </a:prstGeom>
        </p:spPr>
      </p:pic>
      <p:sp>
        <p:nvSpPr>
          <p:cNvPr id="17" name="Picture Placeholder 16"/>
          <p:cNvSpPr>
            <a:spLocks noGrp="1"/>
          </p:cNvSpPr>
          <p:nvPr>
            <p:ph type="pic" sz="quarter" idx="19" hasCustomPrompt="1"/>
          </p:nvPr>
        </p:nvSpPr>
        <p:spPr>
          <a:xfrm>
            <a:off x="419100" y="7116763"/>
            <a:ext cx="1111526" cy="892175"/>
          </a:xfrm>
        </p:spPr>
        <p:txBody>
          <a:bodyPr/>
          <a:lstStyle>
            <a:lvl1pPr marL="0" indent="0">
              <a:lnSpc>
                <a:spcPct val="90000"/>
              </a:lnSpc>
              <a:buNone/>
              <a:defRPr sz="1400" baseline="0"/>
            </a:lvl1pPr>
          </a:lstStyle>
          <a:p>
            <a:r>
              <a:rPr lang="en-US" dirty="0"/>
              <a:t>Client logo (adjust box to fit logo)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Custom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434A85-602A-EC45-9394-C312ECFFEB39}"/>
              </a:ext>
            </a:extLst>
          </p:cNvPr>
          <p:cNvSpPr>
            <a:spLocks noGrp="1"/>
          </p:cNvSpPr>
          <p:nvPr>
            <p:ph type="pic" sz="quarter" idx="14" hasCustomPrompt="1"/>
          </p:nvPr>
        </p:nvSpPr>
        <p:spPr>
          <a:xfrm>
            <a:off x="0" y="0"/>
            <a:ext cx="14630400" cy="5109882"/>
          </a:xfrm>
          <a:prstGeom prst="rect">
            <a:avLst/>
          </a:prstGeom>
        </p:spPr>
        <p:txBody>
          <a:bodyPr>
            <a:normAutofit/>
          </a:bodyPr>
          <a:lstStyle>
            <a:lvl1pPr marL="0" indent="0">
              <a:buNone/>
              <a:defRPr sz="2400" baseline="0"/>
            </a:lvl1pPr>
          </a:lstStyle>
          <a:p>
            <a:r>
              <a:rPr lang="en-US" dirty="0"/>
              <a:t> Insert/Drop Photo Here</a:t>
            </a:r>
          </a:p>
        </p:txBody>
      </p:sp>
      <p:sp>
        <p:nvSpPr>
          <p:cNvPr id="9" name="Rectangle 8">
            <a:extLst>
              <a:ext uri="{FF2B5EF4-FFF2-40B4-BE49-F238E27FC236}">
                <a16:creationId xmlns:a16="http://schemas.microsoft.com/office/drawing/2014/main" id="{D0729B2E-5AF5-644F-9E3B-742E6B6B419D}"/>
              </a:ext>
            </a:extLst>
          </p:cNvPr>
          <p:cNvSpPr/>
          <p:nvPr userDrawn="1"/>
        </p:nvSpPr>
        <p:spPr>
          <a:xfrm>
            <a:off x="0" y="5109882"/>
            <a:ext cx="14630400" cy="31197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cxnSp>
        <p:nvCxnSpPr>
          <p:cNvPr id="10" name="Straight Connector 9">
            <a:extLst>
              <a:ext uri="{FF2B5EF4-FFF2-40B4-BE49-F238E27FC236}">
                <a16:creationId xmlns:a16="http://schemas.microsoft.com/office/drawing/2014/main" id="{35571382-D664-EA40-AC75-CE1529936BED}"/>
              </a:ext>
            </a:extLst>
          </p:cNvPr>
          <p:cNvCxnSpPr>
            <a:cxnSpLocks/>
          </p:cNvCxnSpPr>
          <p:nvPr userDrawn="1"/>
        </p:nvCxnSpPr>
        <p:spPr>
          <a:xfrm>
            <a:off x="571500" y="6685697"/>
            <a:ext cx="1348740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7" name="Text Placeholder 3">
            <a:extLst>
              <a:ext uri="{FF2B5EF4-FFF2-40B4-BE49-F238E27FC236}">
                <a16:creationId xmlns:a16="http://schemas.microsoft.com/office/drawing/2014/main" id="{361EE770-5AE4-AA46-949E-56F9FAF8F1A9}"/>
              </a:ext>
            </a:extLst>
          </p:cNvPr>
          <p:cNvSpPr>
            <a:spLocks noGrp="1"/>
          </p:cNvSpPr>
          <p:nvPr>
            <p:ph type="body" sz="quarter" idx="10" hasCustomPrompt="1"/>
          </p:nvPr>
        </p:nvSpPr>
        <p:spPr>
          <a:xfrm>
            <a:off x="1697210" y="5109882"/>
            <a:ext cx="9848088" cy="868680"/>
          </a:xfrm>
          <a:prstGeom prst="rect">
            <a:avLst/>
          </a:prstGeom>
        </p:spPr>
        <p:txBody>
          <a:bodyPr lIns="0" tIns="45720" rIns="0" bIns="45720" anchor="b">
            <a:noAutofit/>
          </a:bodyPr>
          <a:lstStyle>
            <a:lvl1pPr marL="0" indent="0">
              <a:buFontTx/>
              <a:buNone/>
              <a:defRPr sz="2800" b="0" i="0">
                <a:solidFill>
                  <a:schemeClr val="bg1"/>
                </a:solidFill>
                <a:latin typeface="+mn-lt"/>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Click to Edit Title</a:t>
            </a:r>
          </a:p>
        </p:txBody>
      </p:sp>
      <p:sp>
        <p:nvSpPr>
          <p:cNvPr id="18" name="Text Placeholder 3">
            <a:extLst>
              <a:ext uri="{FF2B5EF4-FFF2-40B4-BE49-F238E27FC236}">
                <a16:creationId xmlns:a16="http://schemas.microsoft.com/office/drawing/2014/main" id="{CEB0FEBF-AC86-E74E-BFEE-475F60781440}"/>
              </a:ext>
            </a:extLst>
          </p:cNvPr>
          <p:cNvSpPr>
            <a:spLocks noGrp="1"/>
          </p:cNvSpPr>
          <p:nvPr>
            <p:ph type="body" sz="quarter" idx="12" hasCustomPrompt="1"/>
          </p:nvPr>
        </p:nvSpPr>
        <p:spPr>
          <a:xfrm>
            <a:off x="1697210" y="6159652"/>
            <a:ext cx="9847090" cy="462859"/>
          </a:xfrm>
          <a:prstGeom prst="rect">
            <a:avLst/>
          </a:prstGeom>
        </p:spPr>
        <p:txBody>
          <a:bodyPr lIns="0" tIns="45720" rIns="0" bIns="45720" anchor="t">
            <a:noAutofit/>
          </a:bodyPr>
          <a:lstStyle>
            <a:lvl1pPr marL="0" indent="0">
              <a:buFontTx/>
              <a:buNone/>
              <a:defRPr sz="2400" b="1" i="0">
                <a:solidFill>
                  <a:schemeClr val="bg1"/>
                </a:solidFill>
                <a:latin typeface="DM Sans" charset="0"/>
                <a:ea typeface="DM Sans" charset="0"/>
                <a:cs typeface="DM Sans" charset="0"/>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Client Company Name Here</a:t>
            </a:r>
          </a:p>
        </p:txBody>
      </p:sp>
      <p:sp>
        <p:nvSpPr>
          <p:cNvPr id="19" name="Text Placeholder 2">
            <a:extLst>
              <a:ext uri="{FF2B5EF4-FFF2-40B4-BE49-F238E27FC236}">
                <a16:creationId xmlns:a16="http://schemas.microsoft.com/office/drawing/2014/main" id="{02874FE7-C26A-3546-A230-474A28F89E01}"/>
              </a:ext>
            </a:extLst>
          </p:cNvPr>
          <p:cNvSpPr>
            <a:spLocks noGrp="1"/>
          </p:cNvSpPr>
          <p:nvPr>
            <p:ph type="body" sz="quarter" idx="11" hasCustomPrompt="1"/>
          </p:nvPr>
        </p:nvSpPr>
        <p:spPr>
          <a:xfrm>
            <a:off x="1697210"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mn-lt"/>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20" name="Text Placeholder 2">
            <a:extLst>
              <a:ext uri="{FF2B5EF4-FFF2-40B4-BE49-F238E27FC236}">
                <a16:creationId xmlns:a16="http://schemas.microsoft.com/office/drawing/2014/main" id="{F8C9024F-904A-1342-ABF0-450FF7C0EB73}"/>
              </a:ext>
            </a:extLst>
          </p:cNvPr>
          <p:cNvSpPr>
            <a:spLocks noGrp="1"/>
          </p:cNvSpPr>
          <p:nvPr>
            <p:ph type="body" sz="quarter" idx="13" hasCustomPrompt="1"/>
          </p:nvPr>
        </p:nvSpPr>
        <p:spPr>
          <a:xfrm>
            <a:off x="6869113"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mn-lt"/>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pic>
        <p:nvPicPr>
          <p:cNvPr id="16" name="Picture 15">
            <a:extLst>
              <a:ext uri="{FF2B5EF4-FFF2-40B4-BE49-F238E27FC236}">
                <a16:creationId xmlns:a16="http://schemas.microsoft.com/office/drawing/2014/main" id="{12318945-D375-D342-87F0-9EC7D4C869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64150" y="5532608"/>
            <a:ext cx="994750" cy="804617"/>
          </a:xfrm>
          <a:prstGeom prst="rect">
            <a:avLst/>
          </a:prstGeom>
        </p:spPr>
      </p:pic>
      <p:sp>
        <p:nvSpPr>
          <p:cNvPr id="23" name="Text Placeholder 3"/>
          <p:cNvSpPr>
            <a:spLocks noGrp="1"/>
          </p:cNvSpPr>
          <p:nvPr>
            <p:ph type="body" sz="quarter" idx="15" hasCustomPrompt="1"/>
          </p:nvPr>
        </p:nvSpPr>
        <p:spPr>
          <a:xfrm>
            <a:off x="12136279" y="6936905"/>
            <a:ext cx="2017884" cy="422275"/>
          </a:xfrm>
          <a:prstGeom prst="rect">
            <a:avLst/>
          </a:prstGeom>
        </p:spPr>
        <p:txBody>
          <a:bodyPr lIns="0" tIns="45720" rIns="0" bIns="45720">
            <a:noAutofit/>
          </a:bodyPr>
          <a:lstStyle>
            <a:lvl1pPr marL="0" indent="0" algn="r">
              <a:buNone/>
              <a:defRPr sz="1400">
                <a:solidFill>
                  <a:schemeClr val="bg1">
                    <a:lumMod val="65000"/>
                  </a:schemeClr>
                </a:solidFill>
              </a:defRPr>
            </a:lvl1pPr>
          </a:lstStyle>
          <a:p>
            <a:pPr lvl="0"/>
            <a:r>
              <a:rPr lang="en-US"/>
              <a:t>Date</a:t>
            </a:r>
            <a:endParaRPr lang="en-US" dirty="0"/>
          </a:p>
        </p:txBody>
      </p:sp>
      <p:pic>
        <p:nvPicPr>
          <p:cNvPr id="27" name="Picture 26">
            <a:extLst>
              <a:ext uri="{FF2B5EF4-FFF2-40B4-BE49-F238E27FC236}">
                <a16:creationId xmlns:a16="http://schemas.microsoft.com/office/drawing/2014/main" id="{E44CBB19-0800-D542-B8ED-C82C56C78E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3272" y="5347978"/>
            <a:ext cx="664996" cy="677168"/>
          </a:xfrm>
          <a:prstGeom prst="rect">
            <a:avLst/>
          </a:prstGeom>
        </p:spPr>
      </p:pic>
    </p:spTree>
    <p:extLst>
      <p:ext uri="{BB962C8B-B14F-4D97-AF65-F5344CB8AC3E}">
        <p14:creationId xmlns:p14="http://schemas.microsoft.com/office/powerpoint/2010/main" val="159778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Slide Custom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434A85-602A-EC45-9394-C312ECFFEB39}"/>
              </a:ext>
            </a:extLst>
          </p:cNvPr>
          <p:cNvSpPr>
            <a:spLocks noGrp="1"/>
          </p:cNvSpPr>
          <p:nvPr>
            <p:ph type="pic" sz="quarter" idx="14" hasCustomPrompt="1"/>
          </p:nvPr>
        </p:nvSpPr>
        <p:spPr>
          <a:xfrm>
            <a:off x="0" y="0"/>
            <a:ext cx="3579223" cy="5096771"/>
          </a:xfrm>
          <a:prstGeom prst="rect">
            <a:avLst/>
          </a:prstGeom>
        </p:spPr>
        <p:txBody>
          <a:bodyPr>
            <a:normAutofit/>
          </a:bodyPr>
          <a:lstStyle>
            <a:lvl1pPr marL="0" indent="0">
              <a:buNone/>
              <a:defRPr sz="2400" baseline="0"/>
            </a:lvl1pPr>
          </a:lstStyle>
          <a:p>
            <a:r>
              <a:rPr lang="en-US" dirty="0"/>
              <a:t>Photo-collage title slide.</a:t>
            </a:r>
          </a:p>
          <a:p>
            <a:r>
              <a:rPr lang="en-US" dirty="0"/>
              <a:t>Insert/Drop Photo Here</a:t>
            </a:r>
          </a:p>
        </p:txBody>
      </p:sp>
      <p:sp>
        <p:nvSpPr>
          <p:cNvPr id="9" name="Rectangle 8">
            <a:extLst>
              <a:ext uri="{FF2B5EF4-FFF2-40B4-BE49-F238E27FC236}">
                <a16:creationId xmlns:a16="http://schemas.microsoft.com/office/drawing/2014/main" id="{D0729B2E-5AF5-644F-9E3B-742E6B6B419D}"/>
              </a:ext>
            </a:extLst>
          </p:cNvPr>
          <p:cNvSpPr/>
          <p:nvPr userDrawn="1"/>
        </p:nvSpPr>
        <p:spPr>
          <a:xfrm>
            <a:off x="0" y="5109882"/>
            <a:ext cx="14630400" cy="31197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cxnSp>
        <p:nvCxnSpPr>
          <p:cNvPr id="10" name="Straight Connector 9">
            <a:extLst>
              <a:ext uri="{FF2B5EF4-FFF2-40B4-BE49-F238E27FC236}">
                <a16:creationId xmlns:a16="http://schemas.microsoft.com/office/drawing/2014/main" id="{35571382-D664-EA40-AC75-CE1529936BED}"/>
              </a:ext>
            </a:extLst>
          </p:cNvPr>
          <p:cNvCxnSpPr>
            <a:cxnSpLocks/>
          </p:cNvCxnSpPr>
          <p:nvPr userDrawn="1"/>
        </p:nvCxnSpPr>
        <p:spPr>
          <a:xfrm>
            <a:off x="571500" y="6685697"/>
            <a:ext cx="1348740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7" name="Text Placeholder 3">
            <a:extLst>
              <a:ext uri="{FF2B5EF4-FFF2-40B4-BE49-F238E27FC236}">
                <a16:creationId xmlns:a16="http://schemas.microsoft.com/office/drawing/2014/main" id="{361EE770-5AE4-AA46-949E-56F9FAF8F1A9}"/>
              </a:ext>
            </a:extLst>
          </p:cNvPr>
          <p:cNvSpPr>
            <a:spLocks noGrp="1"/>
          </p:cNvSpPr>
          <p:nvPr>
            <p:ph type="body" sz="quarter" idx="10" hasCustomPrompt="1"/>
          </p:nvPr>
        </p:nvSpPr>
        <p:spPr>
          <a:xfrm>
            <a:off x="1697210" y="5109882"/>
            <a:ext cx="9848088" cy="868680"/>
          </a:xfrm>
          <a:prstGeom prst="rect">
            <a:avLst/>
          </a:prstGeom>
        </p:spPr>
        <p:txBody>
          <a:bodyPr lIns="0" tIns="45720" rIns="0" bIns="45720" anchor="b">
            <a:noAutofit/>
          </a:bodyPr>
          <a:lstStyle>
            <a:lvl1pPr marL="0" indent="0">
              <a:buFontTx/>
              <a:buNone/>
              <a:defRPr sz="2800" b="0" i="0">
                <a:solidFill>
                  <a:schemeClr val="bg1"/>
                </a:solidFill>
                <a:latin typeface="+mn-lt"/>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Click to Edit Title</a:t>
            </a:r>
          </a:p>
        </p:txBody>
      </p:sp>
      <p:sp>
        <p:nvSpPr>
          <p:cNvPr id="18" name="Text Placeholder 3">
            <a:extLst>
              <a:ext uri="{FF2B5EF4-FFF2-40B4-BE49-F238E27FC236}">
                <a16:creationId xmlns:a16="http://schemas.microsoft.com/office/drawing/2014/main" id="{CEB0FEBF-AC86-E74E-BFEE-475F60781440}"/>
              </a:ext>
            </a:extLst>
          </p:cNvPr>
          <p:cNvSpPr>
            <a:spLocks noGrp="1"/>
          </p:cNvSpPr>
          <p:nvPr>
            <p:ph type="body" sz="quarter" idx="12" hasCustomPrompt="1"/>
          </p:nvPr>
        </p:nvSpPr>
        <p:spPr>
          <a:xfrm>
            <a:off x="1697210" y="6159652"/>
            <a:ext cx="9847090" cy="462859"/>
          </a:xfrm>
          <a:prstGeom prst="rect">
            <a:avLst/>
          </a:prstGeom>
        </p:spPr>
        <p:txBody>
          <a:bodyPr lIns="0" tIns="45720" rIns="0" bIns="45720" anchor="t">
            <a:noAutofit/>
          </a:bodyPr>
          <a:lstStyle>
            <a:lvl1pPr marL="0" indent="0">
              <a:buFontTx/>
              <a:buNone/>
              <a:defRPr sz="2400" b="1" i="0">
                <a:solidFill>
                  <a:schemeClr val="bg1"/>
                </a:solidFill>
                <a:latin typeface="DM Sans" charset="0"/>
                <a:ea typeface="DM Sans" charset="0"/>
                <a:cs typeface="DM Sans" charset="0"/>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Client Company Name Here</a:t>
            </a:r>
          </a:p>
        </p:txBody>
      </p:sp>
      <p:sp>
        <p:nvSpPr>
          <p:cNvPr id="19" name="Text Placeholder 2">
            <a:extLst>
              <a:ext uri="{FF2B5EF4-FFF2-40B4-BE49-F238E27FC236}">
                <a16:creationId xmlns:a16="http://schemas.microsoft.com/office/drawing/2014/main" id="{02874FE7-C26A-3546-A230-474A28F89E01}"/>
              </a:ext>
            </a:extLst>
          </p:cNvPr>
          <p:cNvSpPr>
            <a:spLocks noGrp="1"/>
          </p:cNvSpPr>
          <p:nvPr>
            <p:ph type="body" sz="quarter" idx="11" hasCustomPrompt="1"/>
          </p:nvPr>
        </p:nvSpPr>
        <p:spPr>
          <a:xfrm>
            <a:off x="1697210"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mn-lt"/>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20" name="Text Placeholder 2">
            <a:extLst>
              <a:ext uri="{FF2B5EF4-FFF2-40B4-BE49-F238E27FC236}">
                <a16:creationId xmlns:a16="http://schemas.microsoft.com/office/drawing/2014/main" id="{F8C9024F-904A-1342-ABF0-450FF7C0EB73}"/>
              </a:ext>
            </a:extLst>
          </p:cNvPr>
          <p:cNvSpPr>
            <a:spLocks noGrp="1"/>
          </p:cNvSpPr>
          <p:nvPr>
            <p:ph type="body" sz="quarter" idx="13" hasCustomPrompt="1"/>
          </p:nvPr>
        </p:nvSpPr>
        <p:spPr>
          <a:xfrm>
            <a:off x="6869113"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mn-lt"/>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pic>
        <p:nvPicPr>
          <p:cNvPr id="16" name="Picture 15">
            <a:extLst>
              <a:ext uri="{FF2B5EF4-FFF2-40B4-BE49-F238E27FC236}">
                <a16:creationId xmlns:a16="http://schemas.microsoft.com/office/drawing/2014/main" id="{12318945-D375-D342-87F0-9EC7D4C869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64150" y="5532608"/>
            <a:ext cx="994750" cy="804617"/>
          </a:xfrm>
          <a:prstGeom prst="rect">
            <a:avLst/>
          </a:prstGeom>
        </p:spPr>
      </p:pic>
      <p:sp>
        <p:nvSpPr>
          <p:cNvPr id="23" name="Text Placeholder 3"/>
          <p:cNvSpPr>
            <a:spLocks noGrp="1"/>
          </p:cNvSpPr>
          <p:nvPr>
            <p:ph type="body" sz="quarter" idx="15" hasCustomPrompt="1"/>
          </p:nvPr>
        </p:nvSpPr>
        <p:spPr>
          <a:xfrm>
            <a:off x="12136279" y="6936905"/>
            <a:ext cx="2017884" cy="422275"/>
          </a:xfrm>
          <a:prstGeom prst="rect">
            <a:avLst/>
          </a:prstGeom>
        </p:spPr>
        <p:txBody>
          <a:bodyPr lIns="0" tIns="45720" rIns="0" bIns="45720">
            <a:noAutofit/>
          </a:bodyPr>
          <a:lstStyle>
            <a:lvl1pPr marL="0" indent="0" algn="r">
              <a:buNone/>
              <a:defRPr sz="1400">
                <a:solidFill>
                  <a:schemeClr val="bg1">
                    <a:lumMod val="65000"/>
                  </a:schemeClr>
                </a:solidFill>
              </a:defRPr>
            </a:lvl1pPr>
          </a:lstStyle>
          <a:p>
            <a:pPr lvl="0"/>
            <a:r>
              <a:rPr lang="en-US"/>
              <a:t>Date</a:t>
            </a:r>
            <a:endParaRPr lang="en-US" dirty="0"/>
          </a:p>
        </p:txBody>
      </p:sp>
      <p:pic>
        <p:nvPicPr>
          <p:cNvPr id="27" name="Picture 26">
            <a:extLst>
              <a:ext uri="{FF2B5EF4-FFF2-40B4-BE49-F238E27FC236}">
                <a16:creationId xmlns:a16="http://schemas.microsoft.com/office/drawing/2014/main" id="{E44CBB19-0800-D542-B8ED-C82C56C78E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3272" y="5347978"/>
            <a:ext cx="664996" cy="677168"/>
          </a:xfrm>
          <a:prstGeom prst="rect">
            <a:avLst/>
          </a:prstGeom>
        </p:spPr>
      </p:pic>
      <p:sp>
        <p:nvSpPr>
          <p:cNvPr id="21" name="Picture Placeholder 2">
            <a:extLst>
              <a:ext uri="{FF2B5EF4-FFF2-40B4-BE49-F238E27FC236}">
                <a16:creationId xmlns:a16="http://schemas.microsoft.com/office/drawing/2014/main" id="{7CE44C47-238B-6F46-AB13-7C9946CBBECA}"/>
              </a:ext>
            </a:extLst>
          </p:cNvPr>
          <p:cNvSpPr>
            <a:spLocks noGrp="1"/>
          </p:cNvSpPr>
          <p:nvPr>
            <p:ph type="pic" sz="quarter" idx="16" hasCustomPrompt="1"/>
          </p:nvPr>
        </p:nvSpPr>
        <p:spPr>
          <a:xfrm>
            <a:off x="3579223" y="6556"/>
            <a:ext cx="7471954" cy="2571182"/>
          </a:xfrm>
          <a:prstGeom prst="rect">
            <a:avLst/>
          </a:prstGeom>
        </p:spPr>
        <p:txBody>
          <a:bodyPr>
            <a:normAutofit/>
          </a:bodyPr>
          <a:lstStyle>
            <a:lvl1pPr marL="0" indent="0">
              <a:buNone/>
              <a:defRPr sz="2400" baseline="0"/>
            </a:lvl1pPr>
          </a:lstStyle>
          <a:p>
            <a:r>
              <a:rPr lang="en-US" dirty="0"/>
              <a:t>Photo-collage title slide. Insert/Drop Photo Here</a:t>
            </a:r>
          </a:p>
        </p:txBody>
      </p:sp>
      <p:sp>
        <p:nvSpPr>
          <p:cNvPr id="22" name="Picture Placeholder 2">
            <a:extLst>
              <a:ext uri="{FF2B5EF4-FFF2-40B4-BE49-F238E27FC236}">
                <a16:creationId xmlns:a16="http://schemas.microsoft.com/office/drawing/2014/main" id="{03DC521D-68D5-1C47-BF94-04B6EE1B4B9E}"/>
              </a:ext>
            </a:extLst>
          </p:cNvPr>
          <p:cNvSpPr>
            <a:spLocks noGrp="1"/>
          </p:cNvSpPr>
          <p:nvPr>
            <p:ph type="pic" sz="quarter" idx="17" hasCustomPrompt="1"/>
          </p:nvPr>
        </p:nvSpPr>
        <p:spPr>
          <a:xfrm>
            <a:off x="11051177" y="6554"/>
            <a:ext cx="3579223" cy="5096771"/>
          </a:xfrm>
          <a:prstGeom prst="rect">
            <a:avLst/>
          </a:prstGeom>
        </p:spPr>
        <p:txBody>
          <a:bodyPr>
            <a:normAutofit/>
          </a:bodyPr>
          <a:lstStyle>
            <a:lvl1pPr marL="0" indent="0">
              <a:buNone/>
              <a:defRPr sz="2400" baseline="0"/>
            </a:lvl1pPr>
          </a:lstStyle>
          <a:p>
            <a:r>
              <a:rPr lang="en-US" dirty="0"/>
              <a:t>Photo-collage title slide.</a:t>
            </a:r>
          </a:p>
          <a:p>
            <a:r>
              <a:rPr lang="en-US" dirty="0"/>
              <a:t>Insert/Drop Photo Here</a:t>
            </a:r>
          </a:p>
        </p:txBody>
      </p:sp>
      <p:sp>
        <p:nvSpPr>
          <p:cNvPr id="24" name="Picture Placeholder 2">
            <a:extLst>
              <a:ext uri="{FF2B5EF4-FFF2-40B4-BE49-F238E27FC236}">
                <a16:creationId xmlns:a16="http://schemas.microsoft.com/office/drawing/2014/main" id="{A038C200-DF86-9E4F-A18D-6D13B7175238}"/>
              </a:ext>
            </a:extLst>
          </p:cNvPr>
          <p:cNvSpPr>
            <a:spLocks noGrp="1"/>
          </p:cNvSpPr>
          <p:nvPr>
            <p:ph type="pic" sz="quarter" idx="18" hasCustomPrompt="1"/>
          </p:nvPr>
        </p:nvSpPr>
        <p:spPr>
          <a:xfrm>
            <a:off x="3579223" y="2588775"/>
            <a:ext cx="7471954" cy="2514550"/>
          </a:xfrm>
          <a:prstGeom prst="rect">
            <a:avLst/>
          </a:prstGeom>
        </p:spPr>
        <p:txBody>
          <a:bodyPr>
            <a:normAutofit/>
          </a:bodyPr>
          <a:lstStyle>
            <a:lvl1pPr marL="0" indent="0">
              <a:buNone/>
              <a:defRPr sz="2400" baseline="0"/>
            </a:lvl1pPr>
          </a:lstStyle>
          <a:p>
            <a:r>
              <a:rPr lang="en-US" dirty="0"/>
              <a:t>Photo-collage title slide. Insert/Drop Photo Here</a:t>
            </a:r>
          </a:p>
        </p:txBody>
      </p:sp>
    </p:spTree>
    <p:extLst>
      <p:ext uri="{BB962C8B-B14F-4D97-AF65-F5344CB8AC3E}">
        <p14:creationId xmlns:p14="http://schemas.microsoft.com/office/powerpoint/2010/main" val="385031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hoto 1">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4630400" cy="8229600"/>
          </a:xfrm>
          <a:prstGeom prst="rect">
            <a:avLst/>
          </a:prstGeom>
        </p:spPr>
      </p:pic>
      <p:sp>
        <p:nvSpPr>
          <p:cNvPr id="22" name="Rectangle 21">
            <a:extLst>
              <a:ext uri="{FF2B5EF4-FFF2-40B4-BE49-F238E27FC236}">
                <a16:creationId xmlns:a16="http://schemas.microsoft.com/office/drawing/2014/main" id="{11A0A7F5-1412-7E47-A021-6362E8FB550B}"/>
              </a:ext>
            </a:extLst>
          </p:cNvPr>
          <p:cNvSpPr/>
          <p:nvPr userDrawn="1"/>
        </p:nvSpPr>
        <p:spPr>
          <a:xfrm>
            <a:off x="0" y="5109882"/>
            <a:ext cx="14630400" cy="3119718"/>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23" name="Straight Connector 22">
            <a:extLst>
              <a:ext uri="{FF2B5EF4-FFF2-40B4-BE49-F238E27FC236}">
                <a16:creationId xmlns:a16="http://schemas.microsoft.com/office/drawing/2014/main" id="{009612DB-CD95-2344-9229-26B2E05F4B9B}"/>
              </a:ext>
            </a:extLst>
          </p:cNvPr>
          <p:cNvCxnSpPr>
            <a:cxnSpLocks/>
          </p:cNvCxnSpPr>
          <p:nvPr userDrawn="1"/>
        </p:nvCxnSpPr>
        <p:spPr>
          <a:xfrm>
            <a:off x="571500" y="6685697"/>
            <a:ext cx="1348740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0" name="Text Placeholder 3">
            <a:extLst>
              <a:ext uri="{FF2B5EF4-FFF2-40B4-BE49-F238E27FC236}">
                <a16:creationId xmlns:a16="http://schemas.microsoft.com/office/drawing/2014/main" id="{577C2A6B-845E-034D-AE6B-3139424BD13D}"/>
              </a:ext>
            </a:extLst>
          </p:cNvPr>
          <p:cNvSpPr>
            <a:spLocks noGrp="1"/>
          </p:cNvSpPr>
          <p:nvPr>
            <p:ph type="body" sz="quarter" idx="10" hasCustomPrompt="1"/>
          </p:nvPr>
        </p:nvSpPr>
        <p:spPr>
          <a:xfrm>
            <a:off x="1697210" y="5109882"/>
            <a:ext cx="9847090" cy="866487"/>
          </a:xfrm>
          <a:prstGeom prst="rect">
            <a:avLst/>
          </a:prstGeom>
        </p:spPr>
        <p:txBody>
          <a:bodyPr lIns="0" tIns="45720" rIns="0" bIns="45720" anchor="b">
            <a:noAutofit/>
          </a:bodyPr>
          <a:lstStyle>
            <a:lvl1pPr marL="0" indent="0">
              <a:lnSpc>
                <a:spcPct val="110000"/>
              </a:lnSpc>
              <a:buFontTx/>
              <a:buNone/>
              <a:defRPr sz="2800" b="0" i="0">
                <a:solidFill>
                  <a:schemeClr val="bg1"/>
                </a:solidFill>
                <a:latin typeface="DM Sans Medium" charset="0"/>
                <a:ea typeface="DM Sans Medium" charset="0"/>
                <a:cs typeface="DM Sans Medium" charset="0"/>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Click to Edit Title</a:t>
            </a:r>
          </a:p>
        </p:txBody>
      </p:sp>
      <p:sp>
        <p:nvSpPr>
          <p:cNvPr id="32" name="Text Placeholder 3">
            <a:extLst>
              <a:ext uri="{FF2B5EF4-FFF2-40B4-BE49-F238E27FC236}">
                <a16:creationId xmlns:a16="http://schemas.microsoft.com/office/drawing/2014/main" id="{C3B74BB4-5627-9D47-ACB0-FA29499EDA0D}"/>
              </a:ext>
            </a:extLst>
          </p:cNvPr>
          <p:cNvSpPr>
            <a:spLocks noGrp="1"/>
          </p:cNvSpPr>
          <p:nvPr>
            <p:ph type="body" sz="quarter" idx="12" hasCustomPrompt="1"/>
          </p:nvPr>
        </p:nvSpPr>
        <p:spPr>
          <a:xfrm>
            <a:off x="1697210" y="6159652"/>
            <a:ext cx="9847090" cy="462859"/>
          </a:xfrm>
          <a:prstGeom prst="rect">
            <a:avLst/>
          </a:prstGeom>
        </p:spPr>
        <p:txBody>
          <a:bodyPr lIns="0" tIns="45720" rIns="0" bIns="45720" anchor="t">
            <a:noAutofit/>
          </a:bodyPr>
          <a:lstStyle>
            <a:lvl1pPr marL="0" indent="0">
              <a:lnSpc>
                <a:spcPct val="110000"/>
              </a:lnSpc>
              <a:buFontTx/>
              <a:buNone/>
              <a:defRPr sz="2400" b="1" i="0">
                <a:solidFill>
                  <a:schemeClr val="bg1"/>
                </a:solidFill>
                <a:latin typeface="DM Sans" pitchFamily="2" charset="77"/>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Client Company Name Here</a:t>
            </a:r>
          </a:p>
        </p:txBody>
      </p:sp>
      <p:sp>
        <p:nvSpPr>
          <p:cNvPr id="33" name="Text Placeholder 2">
            <a:extLst>
              <a:ext uri="{FF2B5EF4-FFF2-40B4-BE49-F238E27FC236}">
                <a16:creationId xmlns:a16="http://schemas.microsoft.com/office/drawing/2014/main" id="{8689173E-19A2-614B-838A-6992D777B57F}"/>
              </a:ext>
            </a:extLst>
          </p:cNvPr>
          <p:cNvSpPr>
            <a:spLocks noGrp="1"/>
          </p:cNvSpPr>
          <p:nvPr>
            <p:ph type="body" sz="quarter" idx="11" hasCustomPrompt="1"/>
          </p:nvPr>
        </p:nvSpPr>
        <p:spPr>
          <a:xfrm>
            <a:off x="1697210"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34" name="Text Placeholder 2">
            <a:extLst>
              <a:ext uri="{FF2B5EF4-FFF2-40B4-BE49-F238E27FC236}">
                <a16:creationId xmlns:a16="http://schemas.microsoft.com/office/drawing/2014/main" id="{228864AF-A465-0947-8F00-3B7F7E9D0938}"/>
              </a:ext>
            </a:extLst>
          </p:cNvPr>
          <p:cNvSpPr>
            <a:spLocks noGrp="1"/>
          </p:cNvSpPr>
          <p:nvPr>
            <p:ph type="body" sz="quarter" idx="13" hasCustomPrompt="1"/>
          </p:nvPr>
        </p:nvSpPr>
        <p:spPr>
          <a:xfrm>
            <a:off x="6869113"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grpSp>
        <p:nvGrpSpPr>
          <p:cNvPr id="31" name="Group 30"/>
          <p:cNvGrpSpPr/>
          <p:nvPr userDrawn="1"/>
        </p:nvGrpSpPr>
        <p:grpSpPr>
          <a:xfrm>
            <a:off x="11654191" y="360010"/>
            <a:ext cx="2593465" cy="2641309"/>
            <a:chOff x="11654191" y="360010"/>
            <a:chExt cx="2593465" cy="2641309"/>
          </a:xfrm>
        </p:grpSpPr>
        <p:pic>
          <p:nvPicPr>
            <p:cNvPr id="37" name="Picture 36">
              <a:extLst>
                <a:ext uri="{FF2B5EF4-FFF2-40B4-BE49-F238E27FC236}">
                  <a16:creationId xmlns:a16="http://schemas.microsoft.com/office/drawing/2014/main" id="{D369107D-1E21-9349-8D05-3B4DCBA37E2C}"/>
                </a:ext>
              </a:extLst>
            </p:cNvPr>
            <p:cNvPicPr>
              <a:picLocks noChangeAspect="1"/>
            </p:cNvPicPr>
            <p:nvPr userDrawn="1"/>
          </p:nvPicPr>
          <p:blipFill>
            <a:blip r:embed="rId3">
              <a:alphaModFix amt="60000"/>
              <a:extLst>
                <a:ext uri="{28A0092B-C50C-407E-A947-70E740481C1C}">
                  <a14:useLocalDpi xmlns:a14="http://schemas.microsoft.com/office/drawing/2010/main" val="0"/>
                </a:ext>
              </a:extLst>
            </a:blip>
            <a:stretch>
              <a:fillRect/>
            </a:stretch>
          </p:blipFill>
          <p:spPr>
            <a:xfrm rot="18900000">
              <a:off x="13149010" y="360010"/>
              <a:ext cx="1098646" cy="1118754"/>
            </a:xfrm>
            <a:prstGeom prst="rect">
              <a:avLst/>
            </a:prstGeom>
          </p:spPr>
        </p:pic>
        <p:pic>
          <p:nvPicPr>
            <p:cNvPr id="38" name="Picture 37">
              <a:extLst>
                <a:ext uri="{FF2B5EF4-FFF2-40B4-BE49-F238E27FC236}">
                  <a16:creationId xmlns:a16="http://schemas.microsoft.com/office/drawing/2014/main" id="{D4126599-9480-6A41-851B-9EBDA0C87EA9}"/>
                </a:ext>
              </a:extLst>
            </p:cNvPr>
            <p:cNvPicPr>
              <a:picLocks noChangeAspect="1"/>
            </p:cNvPicPr>
            <p:nvPr userDrawn="1"/>
          </p:nvPicPr>
          <p:blipFill>
            <a:blip r:embed="rId3">
              <a:alphaModFix amt="60000"/>
              <a:extLst>
                <a:ext uri="{28A0092B-C50C-407E-A947-70E740481C1C}">
                  <a14:useLocalDpi xmlns:a14="http://schemas.microsoft.com/office/drawing/2010/main" val="0"/>
                </a:ext>
              </a:extLst>
            </a:blip>
            <a:stretch>
              <a:fillRect/>
            </a:stretch>
          </p:blipFill>
          <p:spPr>
            <a:xfrm rot="18900000">
              <a:off x="11654191" y="360010"/>
              <a:ext cx="1098646" cy="1118754"/>
            </a:xfrm>
            <a:prstGeom prst="rect">
              <a:avLst/>
            </a:prstGeom>
          </p:spPr>
        </p:pic>
        <p:pic>
          <p:nvPicPr>
            <p:cNvPr id="39" name="Picture 38">
              <a:extLst>
                <a:ext uri="{FF2B5EF4-FFF2-40B4-BE49-F238E27FC236}">
                  <a16:creationId xmlns:a16="http://schemas.microsoft.com/office/drawing/2014/main" id="{573BBD18-CB37-6246-89EA-FF49361470E1}"/>
                </a:ext>
              </a:extLst>
            </p:cNvPr>
            <p:cNvPicPr>
              <a:picLocks noChangeAspect="1"/>
            </p:cNvPicPr>
            <p:nvPr userDrawn="1"/>
          </p:nvPicPr>
          <p:blipFill>
            <a:blip r:embed="rId3">
              <a:alphaModFix amt="60000"/>
              <a:extLst>
                <a:ext uri="{28A0092B-C50C-407E-A947-70E740481C1C}">
                  <a14:useLocalDpi xmlns:a14="http://schemas.microsoft.com/office/drawing/2010/main" val="0"/>
                </a:ext>
              </a:extLst>
            </a:blip>
            <a:stretch>
              <a:fillRect/>
            </a:stretch>
          </p:blipFill>
          <p:spPr>
            <a:xfrm rot="18900000">
              <a:off x="13149010" y="1882565"/>
              <a:ext cx="1098646" cy="1118754"/>
            </a:xfrm>
            <a:prstGeom prst="rect">
              <a:avLst/>
            </a:prstGeom>
          </p:spPr>
        </p:pic>
        <p:pic>
          <p:nvPicPr>
            <p:cNvPr id="40" name="Picture 39">
              <a:extLst>
                <a:ext uri="{FF2B5EF4-FFF2-40B4-BE49-F238E27FC236}">
                  <a16:creationId xmlns:a16="http://schemas.microsoft.com/office/drawing/2014/main" id="{2F025A6F-A98F-2543-85C7-FE14ADC54498}"/>
                </a:ext>
              </a:extLst>
            </p:cNvPr>
            <p:cNvPicPr>
              <a:picLocks noChangeAspect="1"/>
            </p:cNvPicPr>
            <p:nvPr userDrawn="1"/>
          </p:nvPicPr>
          <p:blipFill>
            <a:blip r:embed="rId3">
              <a:alphaModFix amt="60000"/>
              <a:extLst>
                <a:ext uri="{28A0092B-C50C-407E-A947-70E740481C1C}">
                  <a14:useLocalDpi xmlns:a14="http://schemas.microsoft.com/office/drawing/2010/main" val="0"/>
                </a:ext>
              </a:extLst>
            </a:blip>
            <a:stretch>
              <a:fillRect/>
            </a:stretch>
          </p:blipFill>
          <p:spPr>
            <a:xfrm rot="18900000">
              <a:off x="11654191" y="1882565"/>
              <a:ext cx="1098646" cy="1118754"/>
            </a:xfrm>
            <a:prstGeom prst="rect">
              <a:avLst/>
            </a:prstGeom>
          </p:spPr>
        </p:pic>
      </p:grpSp>
      <p:pic>
        <p:nvPicPr>
          <p:cNvPr id="41" name="Picture 40">
            <a:extLst>
              <a:ext uri="{FF2B5EF4-FFF2-40B4-BE49-F238E27FC236}">
                <a16:creationId xmlns:a16="http://schemas.microsoft.com/office/drawing/2014/main" id="{12318945-D375-D342-87F0-9EC7D4C869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064150" y="5532608"/>
            <a:ext cx="994750" cy="804617"/>
          </a:xfrm>
          <a:prstGeom prst="rect">
            <a:avLst/>
          </a:prstGeom>
        </p:spPr>
      </p:pic>
      <p:pic>
        <p:nvPicPr>
          <p:cNvPr id="42" name="Picture 41">
            <a:extLst>
              <a:ext uri="{FF2B5EF4-FFF2-40B4-BE49-F238E27FC236}">
                <a16:creationId xmlns:a16="http://schemas.microsoft.com/office/drawing/2014/main" id="{E44CBB19-0800-D542-B8ED-C82C56C78EB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3272" y="5347978"/>
            <a:ext cx="664996" cy="677168"/>
          </a:xfrm>
          <a:prstGeom prst="rect">
            <a:avLst/>
          </a:prstGeom>
        </p:spPr>
      </p:pic>
      <p:sp>
        <p:nvSpPr>
          <p:cNvPr id="19" name="Text Placeholder 3"/>
          <p:cNvSpPr>
            <a:spLocks noGrp="1"/>
          </p:cNvSpPr>
          <p:nvPr>
            <p:ph type="body" sz="quarter" idx="15" hasCustomPrompt="1"/>
          </p:nvPr>
        </p:nvSpPr>
        <p:spPr>
          <a:xfrm>
            <a:off x="12136279" y="6936905"/>
            <a:ext cx="2017884" cy="422275"/>
          </a:xfrm>
          <a:prstGeom prst="rect">
            <a:avLst/>
          </a:prstGeom>
        </p:spPr>
        <p:txBody>
          <a:bodyPr lIns="0" tIns="45720" rIns="0" bIns="45720">
            <a:noAutofit/>
          </a:bodyPr>
          <a:lstStyle>
            <a:lvl1pPr marL="0" indent="0" algn="r">
              <a:buNone/>
              <a:defRPr sz="1400">
                <a:solidFill>
                  <a:schemeClr val="bg1">
                    <a:lumMod val="65000"/>
                  </a:schemeClr>
                </a:solidFill>
              </a:defRPr>
            </a:lvl1pPr>
          </a:lstStyle>
          <a:p>
            <a:pPr lvl="0"/>
            <a:r>
              <a:rPr lang="en-US" dirty="0"/>
              <a:t>Date</a:t>
            </a:r>
          </a:p>
        </p:txBody>
      </p:sp>
    </p:spTree>
    <p:extLst>
      <p:ext uri="{BB962C8B-B14F-4D97-AF65-F5344CB8AC3E}">
        <p14:creationId xmlns:p14="http://schemas.microsoft.com/office/powerpoint/2010/main" val="428127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hoto ">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546" y="8430"/>
            <a:ext cx="14660126" cy="8221169"/>
          </a:xfrm>
          <a:prstGeom prst="rect">
            <a:avLst/>
          </a:prstGeom>
        </p:spPr>
      </p:pic>
      <p:sp>
        <p:nvSpPr>
          <p:cNvPr id="31" name="Rectangle 30">
            <a:extLst>
              <a:ext uri="{FF2B5EF4-FFF2-40B4-BE49-F238E27FC236}">
                <a16:creationId xmlns:a16="http://schemas.microsoft.com/office/drawing/2014/main" id="{9C03915D-6014-184E-A1D1-147D3049B55A}"/>
              </a:ext>
            </a:extLst>
          </p:cNvPr>
          <p:cNvSpPr/>
          <p:nvPr userDrawn="1"/>
        </p:nvSpPr>
        <p:spPr>
          <a:xfrm>
            <a:off x="0" y="5109882"/>
            <a:ext cx="14630400" cy="311971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n-US" dirty="0"/>
          </a:p>
        </p:txBody>
      </p:sp>
      <p:cxnSp>
        <p:nvCxnSpPr>
          <p:cNvPr id="36" name="Straight Connector 35">
            <a:extLst>
              <a:ext uri="{FF2B5EF4-FFF2-40B4-BE49-F238E27FC236}">
                <a16:creationId xmlns:a16="http://schemas.microsoft.com/office/drawing/2014/main" id="{9B8BEE75-6A68-B745-8098-4F332F2558C7}"/>
              </a:ext>
            </a:extLst>
          </p:cNvPr>
          <p:cNvCxnSpPr>
            <a:cxnSpLocks/>
          </p:cNvCxnSpPr>
          <p:nvPr userDrawn="1"/>
        </p:nvCxnSpPr>
        <p:spPr>
          <a:xfrm>
            <a:off x="571500" y="6685697"/>
            <a:ext cx="1348740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F5F05F6D-9A29-DC41-B492-94667F8C5338}"/>
              </a:ext>
            </a:extLst>
          </p:cNvPr>
          <p:cNvSpPr>
            <a:spLocks noGrp="1"/>
          </p:cNvSpPr>
          <p:nvPr>
            <p:ph type="body" sz="quarter" idx="10" hasCustomPrompt="1"/>
          </p:nvPr>
        </p:nvSpPr>
        <p:spPr>
          <a:xfrm>
            <a:off x="1697210" y="5109882"/>
            <a:ext cx="9847090" cy="866488"/>
          </a:xfrm>
          <a:prstGeom prst="rect">
            <a:avLst/>
          </a:prstGeom>
        </p:spPr>
        <p:txBody>
          <a:bodyPr lIns="0" tIns="45720" rIns="0" bIns="45720" anchor="b">
            <a:noAutofit/>
          </a:bodyPr>
          <a:lstStyle>
            <a:lvl1pPr marL="0" indent="0">
              <a:buFontTx/>
              <a:buNone/>
              <a:defRPr sz="2800" b="0" i="0">
                <a:solidFill>
                  <a:schemeClr val="bg1"/>
                </a:solidFill>
                <a:latin typeface="+mn-lt"/>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Click to Edit Title</a:t>
            </a:r>
          </a:p>
        </p:txBody>
      </p:sp>
      <p:sp>
        <p:nvSpPr>
          <p:cNvPr id="40" name="Text Placeholder 3">
            <a:extLst>
              <a:ext uri="{FF2B5EF4-FFF2-40B4-BE49-F238E27FC236}">
                <a16:creationId xmlns:a16="http://schemas.microsoft.com/office/drawing/2014/main" id="{7CCD4FF5-3394-D74D-B9F0-AFBDC0F409CD}"/>
              </a:ext>
            </a:extLst>
          </p:cNvPr>
          <p:cNvSpPr>
            <a:spLocks noGrp="1"/>
          </p:cNvSpPr>
          <p:nvPr>
            <p:ph type="body" sz="quarter" idx="12" hasCustomPrompt="1"/>
          </p:nvPr>
        </p:nvSpPr>
        <p:spPr>
          <a:xfrm>
            <a:off x="1697210" y="6159652"/>
            <a:ext cx="9847090" cy="462859"/>
          </a:xfrm>
          <a:prstGeom prst="rect">
            <a:avLst/>
          </a:prstGeom>
        </p:spPr>
        <p:txBody>
          <a:bodyPr lIns="0" tIns="45720" rIns="0" bIns="45720" anchor="t">
            <a:noAutofit/>
          </a:bodyPr>
          <a:lstStyle>
            <a:lvl1pPr marL="0" indent="0">
              <a:buFontTx/>
              <a:buNone/>
              <a:defRPr sz="2400" b="1" i="0">
                <a:solidFill>
                  <a:schemeClr val="bg1"/>
                </a:solidFill>
                <a:latin typeface="DM Sans" pitchFamily="2" charset="77"/>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Client Company Name Here</a:t>
            </a:r>
          </a:p>
        </p:txBody>
      </p:sp>
      <p:sp>
        <p:nvSpPr>
          <p:cNvPr id="41" name="Text Placeholder 2">
            <a:extLst>
              <a:ext uri="{FF2B5EF4-FFF2-40B4-BE49-F238E27FC236}">
                <a16:creationId xmlns:a16="http://schemas.microsoft.com/office/drawing/2014/main" id="{8A888F5C-DE25-5945-B121-24D4E93ACB08}"/>
              </a:ext>
            </a:extLst>
          </p:cNvPr>
          <p:cNvSpPr>
            <a:spLocks noGrp="1"/>
          </p:cNvSpPr>
          <p:nvPr>
            <p:ph type="body" sz="quarter" idx="11" hasCustomPrompt="1"/>
          </p:nvPr>
        </p:nvSpPr>
        <p:spPr>
          <a:xfrm>
            <a:off x="1697210"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42" name="Text Placeholder 2">
            <a:extLst>
              <a:ext uri="{FF2B5EF4-FFF2-40B4-BE49-F238E27FC236}">
                <a16:creationId xmlns:a16="http://schemas.microsoft.com/office/drawing/2014/main" id="{533BE53E-702E-384E-BDCB-1644DEF28BF7}"/>
              </a:ext>
            </a:extLst>
          </p:cNvPr>
          <p:cNvSpPr>
            <a:spLocks noGrp="1"/>
          </p:cNvSpPr>
          <p:nvPr>
            <p:ph type="body" sz="quarter" idx="13" hasCustomPrompt="1"/>
          </p:nvPr>
        </p:nvSpPr>
        <p:spPr>
          <a:xfrm>
            <a:off x="6869113"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grpSp>
        <p:nvGrpSpPr>
          <p:cNvPr id="22" name="Group 21"/>
          <p:cNvGrpSpPr/>
          <p:nvPr userDrawn="1"/>
        </p:nvGrpSpPr>
        <p:grpSpPr>
          <a:xfrm>
            <a:off x="11654191" y="360010"/>
            <a:ext cx="2593465" cy="2641309"/>
            <a:chOff x="11654191" y="360010"/>
            <a:chExt cx="2593465" cy="2641309"/>
          </a:xfrm>
        </p:grpSpPr>
        <p:pic>
          <p:nvPicPr>
            <p:cNvPr id="23" name="Picture 22">
              <a:extLst>
                <a:ext uri="{FF2B5EF4-FFF2-40B4-BE49-F238E27FC236}">
                  <a16:creationId xmlns:a16="http://schemas.microsoft.com/office/drawing/2014/main" id="{D369107D-1E21-9349-8D05-3B4DCBA37E2C}"/>
                </a:ext>
              </a:extLst>
            </p:cNvPr>
            <p:cNvPicPr>
              <a:picLocks noChangeAspect="1"/>
            </p:cNvPicPr>
            <p:nvPr userDrawn="1"/>
          </p:nvPicPr>
          <p:blipFill>
            <a:blip r:embed="rId3">
              <a:alphaModFix amt="60000"/>
              <a:extLst>
                <a:ext uri="{28A0092B-C50C-407E-A947-70E740481C1C}">
                  <a14:useLocalDpi xmlns:a14="http://schemas.microsoft.com/office/drawing/2010/main" val="0"/>
                </a:ext>
              </a:extLst>
            </a:blip>
            <a:stretch>
              <a:fillRect/>
            </a:stretch>
          </p:blipFill>
          <p:spPr>
            <a:xfrm rot="18900000">
              <a:off x="13149010" y="360010"/>
              <a:ext cx="1098646" cy="1118754"/>
            </a:xfrm>
            <a:prstGeom prst="rect">
              <a:avLst/>
            </a:prstGeom>
          </p:spPr>
        </p:pic>
        <p:pic>
          <p:nvPicPr>
            <p:cNvPr id="24" name="Picture 23">
              <a:extLst>
                <a:ext uri="{FF2B5EF4-FFF2-40B4-BE49-F238E27FC236}">
                  <a16:creationId xmlns:a16="http://schemas.microsoft.com/office/drawing/2014/main" id="{D4126599-9480-6A41-851B-9EBDA0C87EA9}"/>
                </a:ext>
              </a:extLst>
            </p:cNvPr>
            <p:cNvPicPr>
              <a:picLocks noChangeAspect="1"/>
            </p:cNvPicPr>
            <p:nvPr userDrawn="1"/>
          </p:nvPicPr>
          <p:blipFill>
            <a:blip r:embed="rId3">
              <a:alphaModFix amt="60000"/>
              <a:extLst>
                <a:ext uri="{28A0092B-C50C-407E-A947-70E740481C1C}">
                  <a14:useLocalDpi xmlns:a14="http://schemas.microsoft.com/office/drawing/2010/main" val="0"/>
                </a:ext>
              </a:extLst>
            </a:blip>
            <a:stretch>
              <a:fillRect/>
            </a:stretch>
          </p:blipFill>
          <p:spPr>
            <a:xfrm rot="18900000">
              <a:off x="11654191" y="360010"/>
              <a:ext cx="1098646" cy="1118754"/>
            </a:xfrm>
            <a:prstGeom prst="rect">
              <a:avLst/>
            </a:prstGeom>
          </p:spPr>
        </p:pic>
        <p:pic>
          <p:nvPicPr>
            <p:cNvPr id="27" name="Picture 26">
              <a:extLst>
                <a:ext uri="{FF2B5EF4-FFF2-40B4-BE49-F238E27FC236}">
                  <a16:creationId xmlns:a16="http://schemas.microsoft.com/office/drawing/2014/main" id="{573BBD18-CB37-6246-89EA-FF49361470E1}"/>
                </a:ext>
              </a:extLst>
            </p:cNvPr>
            <p:cNvPicPr>
              <a:picLocks noChangeAspect="1"/>
            </p:cNvPicPr>
            <p:nvPr userDrawn="1"/>
          </p:nvPicPr>
          <p:blipFill>
            <a:blip r:embed="rId3">
              <a:alphaModFix amt="60000"/>
              <a:extLst>
                <a:ext uri="{28A0092B-C50C-407E-A947-70E740481C1C}">
                  <a14:useLocalDpi xmlns:a14="http://schemas.microsoft.com/office/drawing/2010/main" val="0"/>
                </a:ext>
              </a:extLst>
            </a:blip>
            <a:stretch>
              <a:fillRect/>
            </a:stretch>
          </p:blipFill>
          <p:spPr>
            <a:xfrm rot="18900000">
              <a:off x="13149010" y="1882565"/>
              <a:ext cx="1098646" cy="1118754"/>
            </a:xfrm>
            <a:prstGeom prst="rect">
              <a:avLst/>
            </a:prstGeom>
          </p:spPr>
        </p:pic>
        <p:pic>
          <p:nvPicPr>
            <p:cNvPr id="28" name="Picture 27">
              <a:extLst>
                <a:ext uri="{FF2B5EF4-FFF2-40B4-BE49-F238E27FC236}">
                  <a16:creationId xmlns:a16="http://schemas.microsoft.com/office/drawing/2014/main" id="{2F025A6F-A98F-2543-85C7-FE14ADC54498}"/>
                </a:ext>
              </a:extLst>
            </p:cNvPr>
            <p:cNvPicPr>
              <a:picLocks noChangeAspect="1"/>
            </p:cNvPicPr>
            <p:nvPr userDrawn="1"/>
          </p:nvPicPr>
          <p:blipFill>
            <a:blip r:embed="rId3">
              <a:alphaModFix amt="60000"/>
              <a:extLst>
                <a:ext uri="{28A0092B-C50C-407E-A947-70E740481C1C}">
                  <a14:useLocalDpi xmlns:a14="http://schemas.microsoft.com/office/drawing/2010/main" val="0"/>
                </a:ext>
              </a:extLst>
            </a:blip>
            <a:stretch>
              <a:fillRect/>
            </a:stretch>
          </p:blipFill>
          <p:spPr>
            <a:xfrm rot="18900000">
              <a:off x="11654191" y="1882565"/>
              <a:ext cx="1098646" cy="1118754"/>
            </a:xfrm>
            <a:prstGeom prst="rect">
              <a:avLst/>
            </a:prstGeom>
          </p:spPr>
        </p:pic>
      </p:grpSp>
      <p:pic>
        <p:nvPicPr>
          <p:cNvPr id="29" name="Picture 28">
            <a:extLst>
              <a:ext uri="{FF2B5EF4-FFF2-40B4-BE49-F238E27FC236}">
                <a16:creationId xmlns:a16="http://schemas.microsoft.com/office/drawing/2014/main" id="{12318945-D375-D342-87F0-9EC7D4C869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064150" y="5532608"/>
            <a:ext cx="994750" cy="804617"/>
          </a:xfrm>
          <a:prstGeom prst="rect">
            <a:avLst/>
          </a:prstGeom>
        </p:spPr>
      </p:pic>
      <p:sp>
        <p:nvSpPr>
          <p:cNvPr id="18" name="Text Placeholder 3"/>
          <p:cNvSpPr>
            <a:spLocks noGrp="1"/>
          </p:cNvSpPr>
          <p:nvPr>
            <p:ph type="body" sz="quarter" idx="15" hasCustomPrompt="1"/>
          </p:nvPr>
        </p:nvSpPr>
        <p:spPr>
          <a:xfrm>
            <a:off x="12136279" y="6936905"/>
            <a:ext cx="2017884" cy="422275"/>
          </a:xfrm>
          <a:prstGeom prst="rect">
            <a:avLst/>
          </a:prstGeom>
        </p:spPr>
        <p:txBody>
          <a:bodyPr lIns="0" tIns="45720" rIns="0" bIns="45720">
            <a:noAutofit/>
          </a:bodyPr>
          <a:lstStyle>
            <a:lvl1pPr marL="0" indent="0" algn="r">
              <a:buNone/>
              <a:defRPr sz="1400">
                <a:solidFill>
                  <a:schemeClr val="bg1">
                    <a:lumMod val="65000"/>
                  </a:schemeClr>
                </a:solidFill>
              </a:defRPr>
            </a:lvl1pPr>
          </a:lstStyle>
          <a:p>
            <a:pPr lvl="0"/>
            <a:r>
              <a:rPr lang="en-US"/>
              <a:t>Date</a:t>
            </a:r>
            <a:endParaRPr lang="en-US" dirty="0"/>
          </a:p>
        </p:txBody>
      </p:sp>
      <p:pic>
        <p:nvPicPr>
          <p:cNvPr id="17" name="Picture 16">
            <a:extLst>
              <a:ext uri="{FF2B5EF4-FFF2-40B4-BE49-F238E27FC236}">
                <a16:creationId xmlns:a16="http://schemas.microsoft.com/office/drawing/2014/main" id="{E44CBB19-0800-D542-B8ED-C82C56C78EB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3272" y="5347978"/>
            <a:ext cx="664996" cy="677168"/>
          </a:xfrm>
          <a:prstGeom prst="rect">
            <a:avLst/>
          </a:prstGeom>
        </p:spPr>
      </p:pic>
    </p:spTree>
    <p:extLst>
      <p:ext uri="{BB962C8B-B14F-4D97-AF65-F5344CB8AC3E}">
        <p14:creationId xmlns:p14="http://schemas.microsoft.com/office/powerpoint/2010/main" val="262774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hoto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4675161" cy="8229600"/>
          </a:xfrm>
          <a:prstGeom prst="rect">
            <a:avLst/>
          </a:prstGeom>
        </p:spPr>
      </p:pic>
      <p:sp>
        <p:nvSpPr>
          <p:cNvPr id="18" name="Rectangle 17">
            <a:extLst>
              <a:ext uri="{FF2B5EF4-FFF2-40B4-BE49-F238E27FC236}">
                <a16:creationId xmlns:a16="http://schemas.microsoft.com/office/drawing/2014/main" id="{E49BC080-6C2D-BB47-90C4-F6317AE2EBD5}"/>
              </a:ext>
            </a:extLst>
          </p:cNvPr>
          <p:cNvSpPr/>
          <p:nvPr userDrawn="1"/>
        </p:nvSpPr>
        <p:spPr>
          <a:xfrm>
            <a:off x="0" y="5109882"/>
            <a:ext cx="14630400" cy="311971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19" name="Straight Connector 18">
            <a:extLst>
              <a:ext uri="{FF2B5EF4-FFF2-40B4-BE49-F238E27FC236}">
                <a16:creationId xmlns:a16="http://schemas.microsoft.com/office/drawing/2014/main" id="{60904AF5-41E2-F049-B4D3-A7BDC37E1248}"/>
              </a:ext>
            </a:extLst>
          </p:cNvPr>
          <p:cNvCxnSpPr>
            <a:cxnSpLocks/>
          </p:cNvCxnSpPr>
          <p:nvPr userDrawn="1"/>
        </p:nvCxnSpPr>
        <p:spPr>
          <a:xfrm>
            <a:off x="571500" y="6685697"/>
            <a:ext cx="1348740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2" name="Text Placeholder 3">
            <a:extLst>
              <a:ext uri="{FF2B5EF4-FFF2-40B4-BE49-F238E27FC236}">
                <a16:creationId xmlns:a16="http://schemas.microsoft.com/office/drawing/2014/main" id="{B8F7775F-4214-A948-B0F5-05696C8B5392}"/>
              </a:ext>
            </a:extLst>
          </p:cNvPr>
          <p:cNvSpPr>
            <a:spLocks noGrp="1"/>
          </p:cNvSpPr>
          <p:nvPr>
            <p:ph type="body" sz="quarter" idx="10" hasCustomPrompt="1"/>
          </p:nvPr>
        </p:nvSpPr>
        <p:spPr>
          <a:xfrm>
            <a:off x="1697210" y="5109882"/>
            <a:ext cx="9847090" cy="866487"/>
          </a:xfrm>
          <a:prstGeom prst="rect">
            <a:avLst/>
          </a:prstGeom>
        </p:spPr>
        <p:txBody>
          <a:bodyPr lIns="0" tIns="45720" rIns="0" bIns="45720" anchor="b">
            <a:noAutofit/>
          </a:bodyPr>
          <a:lstStyle>
            <a:lvl1pPr marL="0" indent="0">
              <a:buFontTx/>
              <a:buNone/>
              <a:defRPr sz="2800" b="0" i="0">
                <a:solidFill>
                  <a:schemeClr val="bg1"/>
                </a:solidFill>
                <a:latin typeface="+mn-lt"/>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Click to Edit Title</a:t>
            </a:r>
          </a:p>
        </p:txBody>
      </p:sp>
      <p:sp>
        <p:nvSpPr>
          <p:cNvPr id="33" name="Text Placeholder 3">
            <a:extLst>
              <a:ext uri="{FF2B5EF4-FFF2-40B4-BE49-F238E27FC236}">
                <a16:creationId xmlns:a16="http://schemas.microsoft.com/office/drawing/2014/main" id="{F7707B44-D2FA-0941-90B1-FDEE04E622B9}"/>
              </a:ext>
            </a:extLst>
          </p:cNvPr>
          <p:cNvSpPr>
            <a:spLocks noGrp="1"/>
          </p:cNvSpPr>
          <p:nvPr>
            <p:ph type="body" sz="quarter" idx="12" hasCustomPrompt="1"/>
          </p:nvPr>
        </p:nvSpPr>
        <p:spPr>
          <a:xfrm>
            <a:off x="1697210" y="6159652"/>
            <a:ext cx="9847090" cy="462859"/>
          </a:xfrm>
          <a:prstGeom prst="rect">
            <a:avLst/>
          </a:prstGeom>
        </p:spPr>
        <p:txBody>
          <a:bodyPr lIns="0" tIns="45720" rIns="0" bIns="45720" anchor="t">
            <a:noAutofit/>
          </a:bodyPr>
          <a:lstStyle>
            <a:lvl1pPr marL="0" indent="0">
              <a:buFontTx/>
              <a:buNone/>
              <a:defRPr sz="2400" b="1" i="0">
                <a:solidFill>
                  <a:schemeClr val="bg1"/>
                </a:solidFill>
                <a:latin typeface="DM Sans" pitchFamily="2" charset="77"/>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Client Company Name Here</a:t>
            </a:r>
          </a:p>
        </p:txBody>
      </p:sp>
      <p:sp>
        <p:nvSpPr>
          <p:cNvPr id="34" name="Text Placeholder 2">
            <a:extLst>
              <a:ext uri="{FF2B5EF4-FFF2-40B4-BE49-F238E27FC236}">
                <a16:creationId xmlns:a16="http://schemas.microsoft.com/office/drawing/2014/main" id="{B0CD705F-D434-4740-AC01-2399ECEFA39B}"/>
              </a:ext>
            </a:extLst>
          </p:cNvPr>
          <p:cNvSpPr>
            <a:spLocks noGrp="1"/>
          </p:cNvSpPr>
          <p:nvPr>
            <p:ph type="body" sz="quarter" idx="11" hasCustomPrompt="1"/>
          </p:nvPr>
        </p:nvSpPr>
        <p:spPr>
          <a:xfrm>
            <a:off x="1697210"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35" name="Text Placeholder 2">
            <a:extLst>
              <a:ext uri="{FF2B5EF4-FFF2-40B4-BE49-F238E27FC236}">
                <a16:creationId xmlns:a16="http://schemas.microsoft.com/office/drawing/2014/main" id="{AA30E962-A745-4F49-82B5-72B781E5CFC3}"/>
              </a:ext>
            </a:extLst>
          </p:cNvPr>
          <p:cNvSpPr>
            <a:spLocks noGrp="1"/>
          </p:cNvSpPr>
          <p:nvPr>
            <p:ph type="body" sz="quarter" idx="13" hasCustomPrompt="1"/>
          </p:nvPr>
        </p:nvSpPr>
        <p:spPr>
          <a:xfrm>
            <a:off x="6869113"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grpSp>
        <p:nvGrpSpPr>
          <p:cNvPr id="25" name="Group 24"/>
          <p:cNvGrpSpPr/>
          <p:nvPr userDrawn="1"/>
        </p:nvGrpSpPr>
        <p:grpSpPr>
          <a:xfrm>
            <a:off x="11654191" y="360010"/>
            <a:ext cx="2593465" cy="2641309"/>
            <a:chOff x="11654191" y="360010"/>
            <a:chExt cx="2593465" cy="2641309"/>
          </a:xfrm>
        </p:grpSpPr>
        <p:pic>
          <p:nvPicPr>
            <p:cNvPr id="26" name="Picture 25">
              <a:extLst>
                <a:ext uri="{FF2B5EF4-FFF2-40B4-BE49-F238E27FC236}">
                  <a16:creationId xmlns:a16="http://schemas.microsoft.com/office/drawing/2014/main" id="{D369107D-1E21-9349-8D05-3B4DCBA37E2C}"/>
                </a:ext>
              </a:extLst>
            </p:cNvPr>
            <p:cNvPicPr>
              <a:picLocks noChangeAspect="1"/>
            </p:cNvPicPr>
            <p:nvPr userDrawn="1"/>
          </p:nvPicPr>
          <p:blipFill>
            <a:blip r:embed="rId3">
              <a:alphaModFix amt="60000"/>
              <a:extLst>
                <a:ext uri="{28A0092B-C50C-407E-A947-70E740481C1C}">
                  <a14:useLocalDpi xmlns:a14="http://schemas.microsoft.com/office/drawing/2010/main" val="0"/>
                </a:ext>
              </a:extLst>
            </a:blip>
            <a:stretch>
              <a:fillRect/>
            </a:stretch>
          </p:blipFill>
          <p:spPr>
            <a:xfrm rot="18900000">
              <a:off x="13149010" y="360010"/>
              <a:ext cx="1098646" cy="1118754"/>
            </a:xfrm>
            <a:prstGeom prst="rect">
              <a:avLst/>
            </a:prstGeom>
          </p:spPr>
        </p:pic>
        <p:pic>
          <p:nvPicPr>
            <p:cNvPr id="27" name="Picture 26">
              <a:extLst>
                <a:ext uri="{FF2B5EF4-FFF2-40B4-BE49-F238E27FC236}">
                  <a16:creationId xmlns:a16="http://schemas.microsoft.com/office/drawing/2014/main" id="{D4126599-9480-6A41-851B-9EBDA0C87EA9}"/>
                </a:ext>
              </a:extLst>
            </p:cNvPr>
            <p:cNvPicPr>
              <a:picLocks noChangeAspect="1"/>
            </p:cNvPicPr>
            <p:nvPr userDrawn="1"/>
          </p:nvPicPr>
          <p:blipFill>
            <a:blip r:embed="rId3">
              <a:alphaModFix amt="60000"/>
              <a:extLst>
                <a:ext uri="{28A0092B-C50C-407E-A947-70E740481C1C}">
                  <a14:useLocalDpi xmlns:a14="http://schemas.microsoft.com/office/drawing/2010/main" val="0"/>
                </a:ext>
              </a:extLst>
            </a:blip>
            <a:stretch>
              <a:fillRect/>
            </a:stretch>
          </p:blipFill>
          <p:spPr>
            <a:xfrm rot="18900000">
              <a:off x="11654191" y="360010"/>
              <a:ext cx="1098646" cy="1118754"/>
            </a:xfrm>
            <a:prstGeom prst="rect">
              <a:avLst/>
            </a:prstGeom>
          </p:spPr>
        </p:pic>
        <p:pic>
          <p:nvPicPr>
            <p:cNvPr id="28" name="Picture 27">
              <a:extLst>
                <a:ext uri="{FF2B5EF4-FFF2-40B4-BE49-F238E27FC236}">
                  <a16:creationId xmlns:a16="http://schemas.microsoft.com/office/drawing/2014/main" id="{573BBD18-CB37-6246-89EA-FF49361470E1}"/>
                </a:ext>
              </a:extLst>
            </p:cNvPr>
            <p:cNvPicPr>
              <a:picLocks noChangeAspect="1"/>
            </p:cNvPicPr>
            <p:nvPr userDrawn="1"/>
          </p:nvPicPr>
          <p:blipFill>
            <a:blip r:embed="rId3">
              <a:alphaModFix amt="60000"/>
              <a:extLst>
                <a:ext uri="{28A0092B-C50C-407E-A947-70E740481C1C}">
                  <a14:useLocalDpi xmlns:a14="http://schemas.microsoft.com/office/drawing/2010/main" val="0"/>
                </a:ext>
              </a:extLst>
            </a:blip>
            <a:stretch>
              <a:fillRect/>
            </a:stretch>
          </p:blipFill>
          <p:spPr>
            <a:xfrm rot="18900000">
              <a:off x="13149010" y="1882565"/>
              <a:ext cx="1098646" cy="1118754"/>
            </a:xfrm>
            <a:prstGeom prst="rect">
              <a:avLst/>
            </a:prstGeom>
          </p:spPr>
        </p:pic>
        <p:pic>
          <p:nvPicPr>
            <p:cNvPr id="29" name="Picture 28">
              <a:extLst>
                <a:ext uri="{FF2B5EF4-FFF2-40B4-BE49-F238E27FC236}">
                  <a16:creationId xmlns:a16="http://schemas.microsoft.com/office/drawing/2014/main" id="{2F025A6F-A98F-2543-85C7-FE14ADC54498}"/>
                </a:ext>
              </a:extLst>
            </p:cNvPr>
            <p:cNvPicPr>
              <a:picLocks noChangeAspect="1"/>
            </p:cNvPicPr>
            <p:nvPr userDrawn="1"/>
          </p:nvPicPr>
          <p:blipFill>
            <a:blip r:embed="rId3">
              <a:alphaModFix amt="60000"/>
              <a:extLst>
                <a:ext uri="{28A0092B-C50C-407E-A947-70E740481C1C}">
                  <a14:useLocalDpi xmlns:a14="http://schemas.microsoft.com/office/drawing/2010/main" val="0"/>
                </a:ext>
              </a:extLst>
            </a:blip>
            <a:stretch>
              <a:fillRect/>
            </a:stretch>
          </p:blipFill>
          <p:spPr>
            <a:xfrm rot="18900000">
              <a:off x="11654191" y="1882565"/>
              <a:ext cx="1098646" cy="1118754"/>
            </a:xfrm>
            <a:prstGeom prst="rect">
              <a:avLst/>
            </a:prstGeom>
          </p:spPr>
        </p:pic>
      </p:grpSp>
      <p:pic>
        <p:nvPicPr>
          <p:cNvPr id="30" name="Picture 29">
            <a:extLst>
              <a:ext uri="{FF2B5EF4-FFF2-40B4-BE49-F238E27FC236}">
                <a16:creationId xmlns:a16="http://schemas.microsoft.com/office/drawing/2014/main" id="{12318945-D375-D342-87F0-9EC7D4C869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064150" y="5532608"/>
            <a:ext cx="994750" cy="804617"/>
          </a:xfrm>
          <a:prstGeom prst="rect">
            <a:avLst/>
          </a:prstGeom>
        </p:spPr>
      </p:pic>
      <p:sp>
        <p:nvSpPr>
          <p:cNvPr id="20" name="Text Placeholder 3"/>
          <p:cNvSpPr>
            <a:spLocks noGrp="1"/>
          </p:cNvSpPr>
          <p:nvPr>
            <p:ph type="body" sz="quarter" idx="15" hasCustomPrompt="1"/>
          </p:nvPr>
        </p:nvSpPr>
        <p:spPr>
          <a:xfrm>
            <a:off x="12136279" y="6936905"/>
            <a:ext cx="2017884" cy="422275"/>
          </a:xfrm>
          <a:prstGeom prst="rect">
            <a:avLst/>
          </a:prstGeom>
        </p:spPr>
        <p:txBody>
          <a:bodyPr lIns="0" tIns="45720" rIns="0" bIns="45720">
            <a:noAutofit/>
          </a:bodyPr>
          <a:lstStyle>
            <a:lvl1pPr marL="0" indent="0" algn="r">
              <a:buNone/>
              <a:defRPr sz="1400">
                <a:solidFill>
                  <a:schemeClr val="bg1">
                    <a:lumMod val="65000"/>
                  </a:schemeClr>
                </a:solidFill>
              </a:defRPr>
            </a:lvl1pPr>
          </a:lstStyle>
          <a:p>
            <a:pPr lvl="0"/>
            <a:r>
              <a:rPr lang="en-US"/>
              <a:t>Date</a:t>
            </a:r>
            <a:endParaRPr lang="en-US" dirty="0"/>
          </a:p>
        </p:txBody>
      </p:sp>
      <p:pic>
        <p:nvPicPr>
          <p:cNvPr id="17" name="Picture 16">
            <a:extLst>
              <a:ext uri="{FF2B5EF4-FFF2-40B4-BE49-F238E27FC236}">
                <a16:creationId xmlns:a16="http://schemas.microsoft.com/office/drawing/2014/main" id="{E44CBB19-0800-D542-B8ED-C82C56C78EB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3272" y="5347978"/>
            <a:ext cx="664996" cy="677168"/>
          </a:xfrm>
          <a:prstGeom prst="rect">
            <a:avLst/>
          </a:prstGeom>
        </p:spPr>
      </p:pic>
    </p:spTree>
    <p:extLst>
      <p:ext uri="{BB962C8B-B14F-4D97-AF65-F5344CB8AC3E}">
        <p14:creationId xmlns:p14="http://schemas.microsoft.com/office/powerpoint/2010/main" val="413945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tandard Title 1">
    <p:bg>
      <p:bgPr>
        <a:solidFill>
          <a:schemeClr val="tx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88E8816-43D4-3543-B8F8-BA2D9989DB11}"/>
              </a:ext>
            </a:extLst>
          </p:cNvPr>
          <p:cNvGrpSpPr/>
          <p:nvPr userDrawn="1"/>
        </p:nvGrpSpPr>
        <p:grpSpPr>
          <a:xfrm>
            <a:off x="-1" y="395"/>
            <a:ext cx="14630399" cy="5038327"/>
            <a:chOff x="228600" y="397"/>
            <a:chExt cx="14173200" cy="5028824"/>
          </a:xfrm>
        </p:grpSpPr>
        <p:sp>
          <p:nvSpPr>
            <p:cNvPr id="9" name="Rectangle 8">
              <a:extLst>
                <a:ext uri="{FF2B5EF4-FFF2-40B4-BE49-F238E27FC236}">
                  <a16:creationId xmlns:a16="http://schemas.microsoft.com/office/drawing/2014/main" id="{8AC2412F-BCF2-4D4E-90EF-A3C52CD9E9EE}"/>
                </a:ext>
              </a:extLst>
            </p:cNvPr>
            <p:cNvSpPr/>
            <p:nvPr/>
          </p:nvSpPr>
          <p:spPr>
            <a:xfrm>
              <a:off x="228600" y="4880208"/>
              <a:ext cx="14173200" cy="14901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351239B-940D-9F45-90D0-327EA1C77D50}"/>
                </a:ext>
              </a:extLst>
            </p:cNvPr>
            <p:cNvSpPr/>
            <p:nvPr/>
          </p:nvSpPr>
          <p:spPr>
            <a:xfrm>
              <a:off x="228600" y="4689671"/>
              <a:ext cx="14173200" cy="12899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C63889-64A0-2843-9AD5-4C1195772E52}"/>
                </a:ext>
              </a:extLst>
            </p:cNvPr>
            <p:cNvSpPr/>
            <p:nvPr/>
          </p:nvSpPr>
          <p:spPr>
            <a:xfrm>
              <a:off x="228600" y="4495643"/>
              <a:ext cx="14173200" cy="1134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F592710-E8AB-1941-B5EA-C67250B90086}"/>
                </a:ext>
              </a:extLst>
            </p:cNvPr>
            <p:cNvSpPr/>
            <p:nvPr/>
          </p:nvSpPr>
          <p:spPr>
            <a:xfrm>
              <a:off x="228600" y="4305493"/>
              <a:ext cx="14173200" cy="9406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F62B63E-7571-2940-AB05-B15ACCD43646}"/>
                </a:ext>
              </a:extLst>
            </p:cNvPr>
            <p:cNvSpPr/>
            <p:nvPr/>
          </p:nvSpPr>
          <p:spPr>
            <a:xfrm>
              <a:off x="228600" y="4111466"/>
              <a:ext cx="14173200" cy="7466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B94D5C5-8E80-4B4B-9E2F-1061EA47A989}"/>
                </a:ext>
              </a:extLst>
            </p:cNvPr>
            <p:cNvSpPr/>
            <p:nvPr/>
          </p:nvSpPr>
          <p:spPr>
            <a:xfrm>
              <a:off x="228600" y="3913556"/>
              <a:ext cx="14173200" cy="571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AB9D920-2EB5-534B-A0A8-2E0FAA8C9273}"/>
                </a:ext>
              </a:extLst>
            </p:cNvPr>
            <p:cNvSpPr/>
            <p:nvPr/>
          </p:nvSpPr>
          <p:spPr>
            <a:xfrm>
              <a:off x="228600" y="3713708"/>
              <a:ext cx="14173200" cy="3973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289CC3F-C41C-0547-B3A8-22F01F32704F}"/>
                </a:ext>
              </a:extLst>
            </p:cNvPr>
            <p:cNvSpPr/>
            <p:nvPr/>
          </p:nvSpPr>
          <p:spPr>
            <a:xfrm rot="10800000">
              <a:off x="228600" y="2437931"/>
              <a:ext cx="14173200" cy="14901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111B70F-E8A6-0144-9B42-F900625A9FFC}"/>
                </a:ext>
              </a:extLst>
            </p:cNvPr>
            <p:cNvSpPr/>
            <p:nvPr/>
          </p:nvSpPr>
          <p:spPr>
            <a:xfrm rot="10800000">
              <a:off x="228600" y="2648491"/>
              <a:ext cx="14173200" cy="12899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313889B-68FC-0C4B-9A74-A0F48338D310}"/>
                </a:ext>
              </a:extLst>
            </p:cNvPr>
            <p:cNvSpPr/>
            <p:nvPr/>
          </p:nvSpPr>
          <p:spPr>
            <a:xfrm rot="10800000">
              <a:off x="228600" y="2858041"/>
              <a:ext cx="14173200" cy="1134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3848BA7-CF67-8B48-9B47-8FD776379AAD}"/>
                </a:ext>
              </a:extLst>
            </p:cNvPr>
            <p:cNvSpPr/>
            <p:nvPr/>
          </p:nvSpPr>
          <p:spPr>
            <a:xfrm rot="10800000">
              <a:off x="228600" y="3067592"/>
              <a:ext cx="14173200" cy="9406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8F4E4CA-91E5-6347-B7F9-5E966551753E}"/>
                </a:ext>
              </a:extLst>
            </p:cNvPr>
            <p:cNvSpPr/>
            <p:nvPr/>
          </p:nvSpPr>
          <p:spPr>
            <a:xfrm rot="10800000">
              <a:off x="228600" y="3281023"/>
              <a:ext cx="14173200" cy="7466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9431090-C62D-754C-B909-24D8FE4A458C}"/>
                </a:ext>
              </a:extLst>
            </p:cNvPr>
            <p:cNvSpPr/>
            <p:nvPr/>
          </p:nvSpPr>
          <p:spPr>
            <a:xfrm rot="10800000">
              <a:off x="228600" y="3496396"/>
              <a:ext cx="14173200" cy="571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D134BE3-DC22-A243-9E50-E4204B5C17F4}"/>
                </a:ext>
              </a:extLst>
            </p:cNvPr>
            <p:cNvSpPr/>
            <p:nvPr/>
          </p:nvSpPr>
          <p:spPr>
            <a:xfrm>
              <a:off x="228600" y="2249258"/>
              <a:ext cx="14173200" cy="12899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25E05DA-D377-0640-8629-2FEF2211D2CC}"/>
                </a:ext>
              </a:extLst>
            </p:cNvPr>
            <p:cNvSpPr/>
            <p:nvPr/>
          </p:nvSpPr>
          <p:spPr>
            <a:xfrm>
              <a:off x="228600" y="2055228"/>
              <a:ext cx="14173200" cy="1134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824F76C-1F94-004C-9F92-90015DF64754}"/>
                </a:ext>
              </a:extLst>
            </p:cNvPr>
            <p:cNvSpPr/>
            <p:nvPr/>
          </p:nvSpPr>
          <p:spPr>
            <a:xfrm>
              <a:off x="228600" y="1865080"/>
              <a:ext cx="14173200" cy="9406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DBEBC27-C4A9-0046-AB43-2085F8241D27}"/>
                </a:ext>
              </a:extLst>
            </p:cNvPr>
            <p:cNvSpPr/>
            <p:nvPr/>
          </p:nvSpPr>
          <p:spPr>
            <a:xfrm>
              <a:off x="228600" y="1671052"/>
              <a:ext cx="14173200" cy="7466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5E8F83E-7089-BA4C-935E-EB92B2120501}"/>
                </a:ext>
              </a:extLst>
            </p:cNvPr>
            <p:cNvSpPr/>
            <p:nvPr/>
          </p:nvSpPr>
          <p:spPr>
            <a:xfrm>
              <a:off x="228600" y="1473142"/>
              <a:ext cx="14173200" cy="571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6E6EC7F3-E133-014A-88C5-822D15FDA617}"/>
                </a:ext>
              </a:extLst>
            </p:cNvPr>
            <p:cNvSpPr/>
            <p:nvPr/>
          </p:nvSpPr>
          <p:spPr>
            <a:xfrm>
              <a:off x="228600" y="1273293"/>
              <a:ext cx="14173200" cy="3973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3C9F428-0034-FD4E-A744-0A52D09B035C}"/>
                </a:ext>
              </a:extLst>
            </p:cNvPr>
            <p:cNvSpPr/>
            <p:nvPr/>
          </p:nvSpPr>
          <p:spPr>
            <a:xfrm rot="10800000">
              <a:off x="228600" y="397"/>
              <a:ext cx="14173200" cy="14901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158144C-A02B-8340-AFC5-585EB198EF5B}"/>
                </a:ext>
              </a:extLst>
            </p:cNvPr>
            <p:cNvSpPr/>
            <p:nvPr/>
          </p:nvSpPr>
          <p:spPr>
            <a:xfrm rot="10800000">
              <a:off x="228600" y="210957"/>
              <a:ext cx="14173200" cy="12899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EB442B7B-A733-A749-A724-3C20EB85508F}"/>
                </a:ext>
              </a:extLst>
            </p:cNvPr>
            <p:cNvSpPr/>
            <p:nvPr/>
          </p:nvSpPr>
          <p:spPr>
            <a:xfrm rot="10800000">
              <a:off x="228600" y="420508"/>
              <a:ext cx="14173200" cy="1134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A0312A9-7F4F-6344-AB2D-3DACEA187AE2}"/>
                </a:ext>
              </a:extLst>
            </p:cNvPr>
            <p:cNvSpPr/>
            <p:nvPr/>
          </p:nvSpPr>
          <p:spPr>
            <a:xfrm rot="10800000">
              <a:off x="228600" y="630057"/>
              <a:ext cx="14173200" cy="9406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8188C49-33E2-1F49-98A8-E840769E9157}"/>
                </a:ext>
              </a:extLst>
            </p:cNvPr>
            <p:cNvSpPr/>
            <p:nvPr/>
          </p:nvSpPr>
          <p:spPr>
            <a:xfrm rot="10800000">
              <a:off x="228600" y="843491"/>
              <a:ext cx="14173200" cy="7466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1467069-8B76-BB43-91F0-CB0BCA7A4AC0}"/>
                </a:ext>
              </a:extLst>
            </p:cNvPr>
            <p:cNvSpPr/>
            <p:nvPr/>
          </p:nvSpPr>
          <p:spPr>
            <a:xfrm rot="10800000">
              <a:off x="228600" y="1058857"/>
              <a:ext cx="14173200" cy="571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5" name="Straight Connector 34">
            <a:extLst>
              <a:ext uri="{FF2B5EF4-FFF2-40B4-BE49-F238E27FC236}">
                <a16:creationId xmlns:a16="http://schemas.microsoft.com/office/drawing/2014/main" id="{AFF91861-FA90-E44B-AC21-C6EF89C01D84}"/>
              </a:ext>
            </a:extLst>
          </p:cNvPr>
          <p:cNvCxnSpPr>
            <a:cxnSpLocks/>
          </p:cNvCxnSpPr>
          <p:nvPr userDrawn="1"/>
        </p:nvCxnSpPr>
        <p:spPr>
          <a:xfrm>
            <a:off x="571500" y="6555393"/>
            <a:ext cx="1348740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5480D6DE-E617-254E-85FC-0D42DE5117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377" y="5684947"/>
            <a:ext cx="664995" cy="677167"/>
          </a:xfrm>
          <a:prstGeom prst="rect">
            <a:avLst/>
          </a:prstGeom>
        </p:spPr>
      </p:pic>
      <p:pic>
        <p:nvPicPr>
          <p:cNvPr id="49" name="Picture 48">
            <a:extLst>
              <a:ext uri="{FF2B5EF4-FFF2-40B4-BE49-F238E27FC236}">
                <a16:creationId xmlns:a16="http://schemas.microsoft.com/office/drawing/2014/main" id="{263F22D2-54C4-5D44-B228-5595E73B32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64457" y="6910742"/>
            <a:ext cx="894441" cy="723482"/>
          </a:xfrm>
          <a:prstGeom prst="rect">
            <a:avLst/>
          </a:prstGeom>
        </p:spPr>
      </p:pic>
      <p:sp>
        <p:nvSpPr>
          <p:cNvPr id="41" name="Text Placeholder 3">
            <a:extLst>
              <a:ext uri="{FF2B5EF4-FFF2-40B4-BE49-F238E27FC236}">
                <a16:creationId xmlns:a16="http://schemas.microsoft.com/office/drawing/2014/main" id="{802EB106-AEF3-E44A-B21E-467BC091B042}"/>
              </a:ext>
            </a:extLst>
          </p:cNvPr>
          <p:cNvSpPr>
            <a:spLocks noGrp="1"/>
          </p:cNvSpPr>
          <p:nvPr>
            <p:ph type="body" sz="quarter" idx="10" hasCustomPrompt="1"/>
          </p:nvPr>
        </p:nvSpPr>
        <p:spPr>
          <a:xfrm>
            <a:off x="1676400" y="4991100"/>
            <a:ext cx="9757301" cy="1363281"/>
          </a:xfrm>
          <a:prstGeom prst="rect">
            <a:avLst/>
          </a:prstGeom>
        </p:spPr>
        <p:txBody>
          <a:bodyPr lIns="0" rIns="0" anchor="b">
            <a:noAutofit/>
          </a:bodyPr>
          <a:lstStyle>
            <a:lvl1pPr marL="0" indent="0">
              <a:buFontTx/>
              <a:buNone/>
              <a:defRPr sz="4000" b="1" i="0">
                <a:solidFill>
                  <a:schemeClr val="bg1"/>
                </a:solidFill>
                <a:latin typeface="DM Sans" pitchFamily="2" charset="77"/>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Click to edit title</a:t>
            </a:r>
          </a:p>
        </p:txBody>
      </p:sp>
      <p:sp>
        <p:nvSpPr>
          <p:cNvPr id="3" name="Text Placeholder 2">
            <a:extLst>
              <a:ext uri="{FF2B5EF4-FFF2-40B4-BE49-F238E27FC236}">
                <a16:creationId xmlns:a16="http://schemas.microsoft.com/office/drawing/2014/main" id="{47FD866B-018F-1444-A52F-A0200F4ACA1A}"/>
              </a:ext>
            </a:extLst>
          </p:cNvPr>
          <p:cNvSpPr>
            <a:spLocks noGrp="1"/>
          </p:cNvSpPr>
          <p:nvPr>
            <p:ph type="body" sz="quarter" idx="11" hasCustomPrompt="1"/>
          </p:nvPr>
        </p:nvSpPr>
        <p:spPr>
          <a:xfrm>
            <a:off x="1676562" y="6908800"/>
            <a:ext cx="4675187" cy="1109412"/>
          </a:xfrm>
          <a:prstGeom prst="rect">
            <a:avLst/>
          </a:prstGeom>
        </p:spPr>
        <p:txBody>
          <a:bodyPr lIns="0" rIns="0">
            <a:noAutofit/>
          </a:bodyPr>
          <a:lstStyle>
            <a:lvl1pPr marL="0" indent="0">
              <a:lnSpc>
                <a:spcPct val="100000"/>
              </a:lnSpc>
              <a:spcBef>
                <a:spcPts val="0"/>
              </a:spcBef>
              <a:buFontTx/>
              <a:buNone/>
              <a:defRPr sz="2000" b="0" i="0">
                <a:solidFill>
                  <a:schemeClr val="bg1">
                    <a:lumMod val="85000"/>
                  </a:schemeClr>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45" name="Text Placeholder 2">
            <a:extLst>
              <a:ext uri="{FF2B5EF4-FFF2-40B4-BE49-F238E27FC236}">
                <a16:creationId xmlns:a16="http://schemas.microsoft.com/office/drawing/2014/main" id="{C4597B7E-5724-6D41-9D3E-83EC79C47569}"/>
              </a:ext>
            </a:extLst>
          </p:cNvPr>
          <p:cNvSpPr>
            <a:spLocks noGrp="1"/>
          </p:cNvSpPr>
          <p:nvPr>
            <p:ph type="body" sz="quarter" idx="12" hasCustomPrompt="1"/>
          </p:nvPr>
        </p:nvSpPr>
        <p:spPr>
          <a:xfrm>
            <a:off x="6801012" y="6908800"/>
            <a:ext cx="4675187" cy="1109412"/>
          </a:xfrm>
          <a:prstGeom prst="rect">
            <a:avLst/>
          </a:prstGeom>
        </p:spPr>
        <p:txBody>
          <a:bodyPr lIns="0" rIns="0">
            <a:noAutofit/>
          </a:bodyPr>
          <a:lstStyle>
            <a:lvl1pPr marL="0" indent="0">
              <a:lnSpc>
                <a:spcPct val="100000"/>
              </a:lnSpc>
              <a:spcBef>
                <a:spcPts val="0"/>
              </a:spcBef>
              <a:buFontTx/>
              <a:buNone/>
              <a:defRPr sz="2000" b="0" i="0">
                <a:solidFill>
                  <a:schemeClr val="bg1">
                    <a:lumMod val="85000"/>
                  </a:schemeClr>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36" name="Text Placeholder 3"/>
          <p:cNvSpPr>
            <a:spLocks noGrp="1"/>
          </p:cNvSpPr>
          <p:nvPr>
            <p:ph type="body" sz="quarter" idx="15" hasCustomPrompt="1"/>
          </p:nvPr>
        </p:nvSpPr>
        <p:spPr>
          <a:xfrm>
            <a:off x="11887200" y="5985662"/>
            <a:ext cx="2224453" cy="398662"/>
          </a:xfrm>
          <a:prstGeom prst="rect">
            <a:avLst/>
          </a:prstGeom>
        </p:spPr>
        <p:txBody>
          <a:bodyPr lIns="0" rIns="0">
            <a:noAutofit/>
          </a:bodyPr>
          <a:lstStyle>
            <a:lvl1pPr marL="0" indent="0" algn="r">
              <a:buNone/>
              <a:defRPr sz="1400">
                <a:solidFill>
                  <a:schemeClr val="bg1">
                    <a:lumMod val="65000"/>
                  </a:schemeClr>
                </a:solidFill>
              </a:defRPr>
            </a:lvl1pPr>
          </a:lstStyle>
          <a:p>
            <a:pPr lvl="0"/>
            <a:r>
              <a:rPr lang="en-US" dirty="0"/>
              <a:t>Date</a:t>
            </a:r>
          </a:p>
        </p:txBody>
      </p:sp>
      <p:sp>
        <p:nvSpPr>
          <p:cNvPr id="37" name="Rectangle 36">
            <a:extLst>
              <a:ext uri="{FF2B5EF4-FFF2-40B4-BE49-F238E27FC236}">
                <a16:creationId xmlns:a16="http://schemas.microsoft.com/office/drawing/2014/main" id="{8E73E552-5783-644E-AE96-88BDCD19D1DC}"/>
              </a:ext>
            </a:extLst>
          </p:cNvPr>
          <p:cNvSpPr/>
          <p:nvPr userDrawn="1"/>
        </p:nvSpPr>
        <p:spPr>
          <a:xfrm>
            <a:off x="0" y="7444800"/>
            <a:ext cx="1389600" cy="78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 Photo">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4C48DF8-AF84-C642-B722-B48C8CF2B2DF}"/>
              </a:ext>
            </a:extLst>
          </p:cNvPr>
          <p:cNvSpPr>
            <a:spLocks noGrp="1"/>
          </p:cNvSpPr>
          <p:nvPr>
            <p:ph type="pic" sz="quarter" idx="14"/>
          </p:nvPr>
        </p:nvSpPr>
        <p:spPr>
          <a:xfrm>
            <a:off x="6819254" y="1676400"/>
            <a:ext cx="7811146" cy="6553199"/>
          </a:xfrm>
        </p:spPr>
        <p:txBody>
          <a:bodyPr/>
          <a:lstStyle/>
          <a:p>
            <a:r>
              <a:rPr lang="en-US"/>
              <a:t>Click icon to add picture</a:t>
            </a:r>
          </a:p>
        </p:txBody>
      </p:sp>
      <p:sp>
        <p:nvSpPr>
          <p:cNvPr id="2" name="Title 1"/>
          <p:cNvSpPr>
            <a:spLocks noGrp="1"/>
          </p:cNvSpPr>
          <p:nvPr>
            <p:ph type="title"/>
          </p:nvPr>
        </p:nvSpPr>
        <p:spPr>
          <a:xfrm>
            <a:off x="533400" y="114300"/>
            <a:ext cx="13030200" cy="914400"/>
          </a:xfrm>
        </p:spPr>
        <p:txBody>
          <a:bodyPr anchor="ctr"/>
          <a:lstStyle>
            <a:lvl1pPr>
              <a:defRPr sz="3000"/>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5274C334-D308-5346-B457-E27A7BCF9DB5}"/>
              </a:ext>
            </a:extLst>
          </p:cNvPr>
          <p:cNvSpPr>
            <a:spLocks noGrp="1"/>
          </p:cNvSpPr>
          <p:nvPr>
            <p:ph type="body" sz="quarter" idx="13"/>
          </p:nvPr>
        </p:nvSpPr>
        <p:spPr>
          <a:xfrm>
            <a:off x="723900" y="1676400"/>
            <a:ext cx="5171618" cy="5437188"/>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698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tandard Title 2">
    <p:bg>
      <p:bgPr>
        <a:solidFill>
          <a:srgbClr val="0785F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88E8816-43D4-3543-B8F8-BA2D9989DB11}"/>
              </a:ext>
            </a:extLst>
          </p:cNvPr>
          <p:cNvGrpSpPr/>
          <p:nvPr userDrawn="1"/>
        </p:nvGrpSpPr>
        <p:grpSpPr>
          <a:xfrm>
            <a:off x="-1" y="395"/>
            <a:ext cx="14630399" cy="5038327"/>
            <a:chOff x="228600" y="396"/>
            <a:chExt cx="14173200" cy="5028804"/>
          </a:xfrm>
          <a:solidFill>
            <a:srgbClr val="076BE6"/>
          </a:solidFill>
        </p:grpSpPr>
        <p:sp>
          <p:nvSpPr>
            <p:cNvPr id="9" name="Rectangle 8">
              <a:extLst>
                <a:ext uri="{FF2B5EF4-FFF2-40B4-BE49-F238E27FC236}">
                  <a16:creationId xmlns:a16="http://schemas.microsoft.com/office/drawing/2014/main" id="{8AC2412F-BCF2-4D4E-90EF-A3C52CD9E9EE}"/>
                </a:ext>
              </a:extLst>
            </p:cNvPr>
            <p:cNvSpPr/>
            <p:nvPr/>
          </p:nvSpPr>
          <p:spPr>
            <a:xfrm>
              <a:off x="228600" y="4880187"/>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351239B-940D-9F45-90D0-327EA1C77D50}"/>
                </a:ext>
              </a:extLst>
            </p:cNvPr>
            <p:cNvSpPr/>
            <p:nvPr/>
          </p:nvSpPr>
          <p:spPr>
            <a:xfrm>
              <a:off x="228600" y="4689651"/>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C63889-64A0-2843-9AD5-4C1195772E52}"/>
                </a:ext>
              </a:extLst>
            </p:cNvPr>
            <p:cNvSpPr/>
            <p:nvPr/>
          </p:nvSpPr>
          <p:spPr>
            <a:xfrm>
              <a:off x="228600" y="4495624"/>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F592710-E8AB-1941-B5EA-C67250B90086}"/>
                </a:ext>
              </a:extLst>
            </p:cNvPr>
            <p:cNvSpPr/>
            <p:nvPr/>
          </p:nvSpPr>
          <p:spPr>
            <a:xfrm>
              <a:off x="228600" y="4305476"/>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F62B63E-7571-2940-AB05-B15ACCD43646}"/>
                </a:ext>
              </a:extLst>
            </p:cNvPr>
            <p:cNvSpPr/>
            <p:nvPr/>
          </p:nvSpPr>
          <p:spPr>
            <a:xfrm>
              <a:off x="228600" y="411144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B94D5C5-8E80-4B4B-9E2F-1061EA47A989}"/>
                </a:ext>
              </a:extLst>
            </p:cNvPr>
            <p:cNvSpPr/>
            <p:nvPr/>
          </p:nvSpPr>
          <p:spPr>
            <a:xfrm>
              <a:off x="228600" y="3913540"/>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AB9D920-2EB5-534B-A0A8-2E0FAA8C9273}"/>
                </a:ext>
              </a:extLst>
            </p:cNvPr>
            <p:cNvSpPr/>
            <p:nvPr/>
          </p:nvSpPr>
          <p:spPr>
            <a:xfrm>
              <a:off x="228600" y="3713692"/>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289CC3F-C41C-0547-B3A8-22F01F32704F}"/>
                </a:ext>
              </a:extLst>
            </p:cNvPr>
            <p:cNvSpPr/>
            <p:nvPr/>
          </p:nvSpPr>
          <p:spPr>
            <a:xfrm rot="10800000">
              <a:off x="228600" y="2437920"/>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111B70F-E8A6-0144-9B42-F900625A9FFC}"/>
                </a:ext>
              </a:extLst>
            </p:cNvPr>
            <p:cNvSpPr/>
            <p:nvPr/>
          </p:nvSpPr>
          <p:spPr>
            <a:xfrm rot="10800000">
              <a:off x="228600" y="2648479"/>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313889B-68FC-0C4B-9A74-A0F48338D310}"/>
                </a:ext>
              </a:extLst>
            </p:cNvPr>
            <p:cNvSpPr/>
            <p:nvPr/>
          </p:nvSpPr>
          <p:spPr>
            <a:xfrm rot="10800000">
              <a:off x="228600" y="285802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3848BA7-CF67-8B48-9B47-8FD776379AAD}"/>
                </a:ext>
              </a:extLst>
            </p:cNvPr>
            <p:cNvSpPr/>
            <p:nvPr/>
          </p:nvSpPr>
          <p:spPr>
            <a:xfrm rot="10800000">
              <a:off x="228600" y="3067579"/>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8F4E4CA-91E5-6347-B7F9-5E966551753E}"/>
                </a:ext>
              </a:extLst>
            </p:cNvPr>
            <p:cNvSpPr/>
            <p:nvPr/>
          </p:nvSpPr>
          <p:spPr>
            <a:xfrm rot="10800000">
              <a:off x="228600" y="328100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9431090-C62D-754C-B909-24D8FE4A458C}"/>
                </a:ext>
              </a:extLst>
            </p:cNvPr>
            <p:cNvSpPr/>
            <p:nvPr/>
          </p:nvSpPr>
          <p:spPr>
            <a:xfrm rot="10800000">
              <a:off x="228600" y="3496381"/>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D134BE3-DC22-A243-9E50-E4204B5C17F4}"/>
                </a:ext>
              </a:extLst>
            </p:cNvPr>
            <p:cNvSpPr/>
            <p:nvPr/>
          </p:nvSpPr>
          <p:spPr>
            <a:xfrm>
              <a:off x="228600" y="2249247"/>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25E05DA-D377-0640-8629-2FEF2211D2CC}"/>
                </a:ext>
              </a:extLst>
            </p:cNvPr>
            <p:cNvSpPr/>
            <p:nvPr/>
          </p:nvSpPr>
          <p:spPr>
            <a:xfrm>
              <a:off x="228600" y="205521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824F76C-1F94-004C-9F92-90015DF64754}"/>
                </a:ext>
              </a:extLst>
            </p:cNvPr>
            <p:cNvSpPr/>
            <p:nvPr/>
          </p:nvSpPr>
          <p:spPr>
            <a:xfrm>
              <a:off x="228600" y="1865072"/>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DBEBC27-C4A9-0046-AB43-2085F8241D27}"/>
                </a:ext>
              </a:extLst>
            </p:cNvPr>
            <p:cNvSpPr/>
            <p:nvPr/>
          </p:nvSpPr>
          <p:spPr>
            <a:xfrm>
              <a:off x="228600" y="1671044"/>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5E8F83E-7089-BA4C-935E-EB92B2120501}"/>
                </a:ext>
              </a:extLst>
            </p:cNvPr>
            <p:cNvSpPr/>
            <p:nvPr/>
          </p:nvSpPr>
          <p:spPr>
            <a:xfrm>
              <a:off x="228600" y="1473135"/>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6E6EC7F3-E133-014A-88C5-822D15FDA617}"/>
                </a:ext>
              </a:extLst>
            </p:cNvPr>
            <p:cNvSpPr/>
            <p:nvPr/>
          </p:nvSpPr>
          <p:spPr>
            <a:xfrm>
              <a:off x="228600" y="1273287"/>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3C9F428-0034-FD4E-A744-0A52D09B035C}"/>
                </a:ext>
              </a:extLst>
            </p:cNvPr>
            <p:cNvSpPr/>
            <p:nvPr/>
          </p:nvSpPr>
          <p:spPr>
            <a:xfrm rot="10800000">
              <a:off x="228600" y="396"/>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158144C-A02B-8340-AFC5-585EB198EF5B}"/>
                </a:ext>
              </a:extLst>
            </p:cNvPr>
            <p:cNvSpPr/>
            <p:nvPr/>
          </p:nvSpPr>
          <p:spPr>
            <a:xfrm rot="10800000">
              <a:off x="228600" y="210955"/>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EB442B7B-A733-A749-A724-3C20EB85508F}"/>
                </a:ext>
              </a:extLst>
            </p:cNvPr>
            <p:cNvSpPr/>
            <p:nvPr/>
          </p:nvSpPr>
          <p:spPr>
            <a:xfrm rot="10800000">
              <a:off x="228600" y="420505"/>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A0312A9-7F4F-6344-AB2D-3DACEA187AE2}"/>
                </a:ext>
              </a:extLst>
            </p:cNvPr>
            <p:cNvSpPr/>
            <p:nvPr/>
          </p:nvSpPr>
          <p:spPr>
            <a:xfrm rot="10800000">
              <a:off x="228600" y="630055"/>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8188C49-33E2-1F49-98A8-E840769E9157}"/>
                </a:ext>
              </a:extLst>
            </p:cNvPr>
            <p:cNvSpPr/>
            <p:nvPr/>
          </p:nvSpPr>
          <p:spPr>
            <a:xfrm rot="10800000">
              <a:off x="228600" y="843486"/>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1467069-8B76-BB43-91F0-CB0BCA7A4AC0}"/>
                </a:ext>
              </a:extLst>
            </p:cNvPr>
            <p:cNvSpPr/>
            <p:nvPr/>
          </p:nvSpPr>
          <p:spPr>
            <a:xfrm rot="10800000">
              <a:off x="228600" y="1058857"/>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5" name="Straight Connector 34">
            <a:extLst>
              <a:ext uri="{FF2B5EF4-FFF2-40B4-BE49-F238E27FC236}">
                <a16:creationId xmlns:a16="http://schemas.microsoft.com/office/drawing/2014/main" id="{AFF91861-FA90-E44B-AC21-C6EF89C01D84}"/>
              </a:ext>
            </a:extLst>
          </p:cNvPr>
          <p:cNvCxnSpPr>
            <a:cxnSpLocks/>
          </p:cNvCxnSpPr>
          <p:nvPr userDrawn="1"/>
        </p:nvCxnSpPr>
        <p:spPr>
          <a:xfrm>
            <a:off x="571500" y="6555393"/>
            <a:ext cx="13487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7598535E-69EE-6648-BC18-406DC135878E}"/>
              </a:ext>
            </a:extLst>
          </p:cNvPr>
          <p:cNvSpPr>
            <a:spLocks noGrp="1"/>
          </p:cNvSpPr>
          <p:nvPr>
            <p:ph type="body" sz="quarter" idx="10" hasCustomPrompt="1"/>
          </p:nvPr>
        </p:nvSpPr>
        <p:spPr>
          <a:xfrm>
            <a:off x="1676400" y="4998834"/>
            <a:ext cx="9799798" cy="1363279"/>
          </a:xfrm>
          <a:prstGeom prst="rect">
            <a:avLst/>
          </a:prstGeom>
        </p:spPr>
        <p:txBody>
          <a:bodyPr lIns="0" rIns="0" anchor="b">
            <a:noAutofit/>
          </a:bodyPr>
          <a:lstStyle>
            <a:lvl1pPr marL="0" indent="0">
              <a:buFontTx/>
              <a:buNone/>
              <a:defRPr sz="4000" b="1" i="0">
                <a:solidFill>
                  <a:schemeClr val="bg1"/>
                </a:solidFill>
                <a:latin typeface="DM Sans" pitchFamily="2" charset="77"/>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Click to edit title</a:t>
            </a:r>
          </a:p>
        </p:txBody>
      </p:sp>
      <p:sp>
        <p:nvSpPr>
          <p:cNvPr id="43" name="Text Placeholder 2">
            <a:extLst>
              <a:ext uri="{FF2B5EF4-FFF2-40B4-BE49-F238E27FC236}">
                <a16:creationId xmlns:a16="http://schemas.microsoft.com/office/drawing/2014/main" id="{5F93AC33-28FD-2746-9916-8586F2EE314F}"/>
              </a:ext>
            </a:extLst>
          </p:cNvPr>
          <p:cNvSpPr>
            <a:spLocks noGrp="1"/>
          </p:cNvSpPr>
          <p:nvPr>
            <p:ph type="body" sz="quarter" idx="11" hasCustomPrompt="1"/>
          </p:nvPr>
        </p:nvSpPr>
        <p:spPr>
          <a:xfrm>
            <a:off x="1676561" y="6908800"/>
            <a:ext cx="4675187" cy="1109412"/>
          </a:xfrm>
          <a:prstGeom prst="rect">
            <a:avLst/>
          </a:prstGeom>
        </p:spPr>
        <p:txBody>
          <a:bodyPr lIns="0" rIns="0">
            <a:noAutofit/>
          </a:bodyPr>
          <a:lstStyle>
            <a:lvl1pPr marL="0" indent="0">
              <a:lnSpc>
                <a:spcPct val="100000"/>
              </a:lnSpc>
              <a:spcBef>
                <a:spcPts val="0"/>
              </a:spcBef>
              <a:buFontTx/>
              <a:buNone/>
              <a:defRPr sz="2000" b="0" i="0">
                <a:solidFill>
                  <a:schemeClr val="bg1">
                    <a:lumMod val="95000"/>
                  </a:schemeClr>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44" name="Text Placeholder 2">
            <a:extLst>
              <a:ext uri="{FF2B5EF4-FFF2-40B4-BE49-F238E27FC236}">
                <a16:creationId xmlns:a16="http://schemas.microsoft.com/office/drawing/2014/main" id="{A643C8C2-7B6C-934F-BBCB-B2C871877FA0}"/>
              </a:ext>
            </a:extLst>
          </p:cNvPr>
          <p:cNvSpPr>
            <a:spLocks noGrp="1"/>
          </p:cNvSpPr>
          <p:nvPr>
            <p:ph type="body" sz="quarter" idx="12" hasCustomPrompt="1"/>
          </p:nvPr>
        </p:nvSpPr>
        <p:spPr>
          <a:xfrm>
            <a:off x="6801011" y="6908800"/>
            <a:ext cx="4675187" cy="1109412"/>
          </a:xfrm>
          <a:prstGeom prst="rect">
            <a:avLst/>
          </a:prstGeom>
        </p:spPr>
        <p:txBody>
          <a:bodyPr lIns="0" rIns="0">
            <a:noAutofit/>
          </a:bodyPr>
          <a:lstStyle>
            <a:lvl1pPr marL="0" indent="0">
              <a:lnSpc>
                <a:spcPct val="100000"/>
              </a:lnSpc>
              <a:spcBef>
                <a:spcPts val="0"/>
              </a:spcBef>
              <a:buFontTx/>
              <a:buNone/>
              <a:defRPr sz="2000" b="0" i="0">
                <a:solidFill>
                  <a:schemeClr val="bg1">
                    <a:lumMod val="95000"/>
                  </a:schemeClr>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pic>
        <p:nvPicPr>
          <p:cNvPr id="36" name="Picture 35">
            <a:extLst>
              <a:ext uri="{FF2B5EF4-FFF2-40B4-BE49-F238E27FC236}">
                <a16:creationId xmlns:a16="http://schemas.microsoft.com/office/drawing/2014/main" id="{5480D6DE-E617-254E-85FC-0D42DE5117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377" y="5684947"/>
            <a:ext cx="664995" cy="677166"/>
          </a:xfrm>
          <a:prstGeom prst="rect">
            <a:avLst/>
          </a:prstGeom>
        </p:spPr>
      </p:pic>
      <p:pic>
        <p:nvPicPr>
          <p:cNvPr id="38" name="Picture 37">
            <a:extLst>
              <a:ext uri="{FF2B5EF4-FFF2-40B4-BE49-F238E27FC236}">
                <a16:creationId xmlns:a16="http://schemas.microsoft.com/office/drawing/2014/main" id="{263F22D2-54C4-5D44-B228-5595E73B32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64635" y="6910742"/>
            <a:ext cx="894084" cy="723482"/>
          </a:xfrm>
          <a:prstGeom prst="rect">
            <a:avLst/>
          </a:prstGeom>
        </p:spPr>
      </p:pic>
      <p:sp>
        <p:nvSpPr>
          <p:cNvPr id="39" name="Text Placeholder 3"/>
          <p:cNvSpPr>
            <a:spLocks noGrp="1"/>
          </p:cNvSpPr>
          <p:nvPr>
            <p:ph type="body" sz="quarter" idx="15" hasCustomPrompt="1"/>
          </p:nvPr>
        </p:nvSpPr>
        <p:spPr>
          <a:xfrm>
            <a:off x="11887200" y="5985662"/>
            <a:ext cx="2224453" cy="398662"/>
          </a:xfrm>
          <a:prstGeom prst="rect">
            <a:avLst/>
          </a:prstGeom>
        </p:spPr>
        <p:txBody>
          <a:bodyPr lIns="0" rIns="0">
            <a:noAutofit/>
          </a:bodyPr>
          <a:lstStyle>
            <a:lvl1pPr marL="0" indent="0" algn="r">
              <a:buNone/>
              <a:defRPr sz="1400">
                <a:solidFill>
                  <a:schemeClr val="bg1"/>
                </a:solidFill>
              </a:defRPr>
            </a:lvl1pPr>
          </a:lstStyle>
          <a:p>
            <a:pPr lvl="0"/>
            <a:r>
              <a:rPr lang="en-US" dirty="0"/>
              <a:t>Date</a:t>
            </a:r>
          </a:p>
        </p:txBody>
      </p:sp>
      <p:sp>
        <p:nvSpPr>
          <p:cNvPr id="40" name="Rectangle 39">
            <a:extLst>
              <a:ext uri="{FF2B5EF4-FFF2-40B4-BE49-F238E27FC236}">
                <a16:creationId xmlns:a16="http://schemas.microsoft.com/office/drawing/2014/main" id="{01BF3DD9-FBBE-214E-8EDF-165A8CD97F0C}"/>
              </a:ext>
            </a:extLst>
          </p:cNvPr>
          <p:cNvSpPr/>
          <p:nvPr userDrawn="1"/>
        </p:nvSpPr>
        <p:spPr>
          <a:xfrm>
            <a:off x="0" y="7444800"/>
            <a:ext cx="1389600" cy="784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819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tandard Title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C48B25-212D-AE44-A3EB-224F07916374}"/>
              </a:ext>
            </a:extLst>
          </p:cNvPr>
          <p:cNvSpPr/>
          <p:nvPr userDrawn="1"/>
        </p:nvSpPr>
        <p:spPr>
          <a:xfrm>
            <a:off x="-1" y="0"/>
            <a:ext cx="14630401" cy="8229600"/>
          </a:xfrm>
          <a:prstGeom prst="rect">
            <a:avLst/>
          </a:prstGeom>
          <a:solidFill>
            <a:srgbClr val="5BCB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A88E8816-43D4-3543-B8F8-BA2D9989DB11}"/>
              </a:ext>
            </a:extLst>
          </p:cNvPr>
          <p:cNvGrpSpPr/>
          <p:nvPr userDrawn="1"/>
        </p:nvGrpSpPr>
        <p:grpSpPr>
          <a:xfrm>
            <a:off x="-1" y="395"/>
            <a:ext cx="14630399" cy="5038327"/>
            <a:chOff x="228600" y="396"/>
            <a:chExt cx="14173200" cy="5028804"/>
          </a:xfrm>
          <a:solidFill>
            <a:srgbClr val="44A4DB"/>
          </a:solidFill>
        </p:grpSpPr>
        <p:sp>
          <p:nvSpPr>
            <p:cNvPr id="9" name="Rectangle 8">
              <a:extLst>
                <a:ext uri="{FF2B5EF4-FFF2-40B4-BE49-F238E27FC236}">
                  <a16:creationId xmlns:a16="http://schemas.microsoft.com/office/drawing/2014/main" id="{8AC2412F-BCF2-4D4E-90EF-A3C52CD9E9EE}"/>
                </a:ext>
              </a:extLst>
            </p:cNvPr>
            <p:cNvSpPr/>
            <p:nvPr/>
          </p:nvSpPr>
          <p:spPr>
            <a:xfrm>
              <a:off x="228600" y="4880187"/>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351239B-940D-9F45-90D0-327EA1C77D50}"/>
                </a:ext>
              </a:extLst>
            </p:cNvPr>
            <p:cNvSpPr/>
            <p:nvPr/>
          </p:nvSpPr>
          <p:spPr>
            <a:xfrm>
              <a:off x="228600" y="4689651"/>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C63889-64A0-2843-9AD5-4C1195772E52}"/>
                </a:ext>
              </a:extLst>
            </p:cNvPr>
            <p:cNvSpPr/>
            <p:nvPr/>
          </p:nvSpPr>
          <p:spPr>
            <a:xfrm>
              <a:off x="228600" y="4495624"/>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F592710-E8AB-1941-B5EA-C67250B90086}"/>
                </a:ext>
              </a:extLst>
            </p:cNvPr>
            <p:cNvSpPr/>
            <p:nvPr/>
          </p:nvSpPr>
          <p:spPr>
            <a:xfrm>
              <a:off x="228600" y="4305476"/>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F62B63E-7571-2940-AB05-B15ACCD43646}"/>
                </a:ext>
              </a:extLst>
            </p:cNvPr>
            <p:cNvSpPr/>
            <p:nvPr/>
          </p:nvSpPr>
          <p:spPr>
            <a:xfrm>
              <a:off x="228600" y="411144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B94D5C5-8E80-4B4B-9E2F-1061EA47A989}"/>
                </a:ext>
              </a:extLst>
            </p:cNvPr>
            <p:cNvSpPr/>
            <p:nvPr/>
          </p:nvSpPr>
          <p:spPr>
            <a:xfrm>
              <a:off x="228600" y="3913540"/>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AB9D920-2EB5-534B-A0A8-2E0FAA8C9273}"/>
                </a:ext>
              </a:extLst>
            </p:cNvPr>
            <p:cNvSpPr/>
            <p:nvPr/>
          </p:nvSpPr>
          <p:spPr>
            <a:xfrm>
              <a:off x="228600" y="3713692"/>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289CC3F-C41C-0547-B3A8-22F01F32704F}"/>
                </a:ext>
              </a:extLst>
            </p:cNvPr>
            <p:cNvSpPr/>
            <p:nvPr/>
          </p:nvSpPr>
          <p:spPr>
            <a:xfrm rot="10800000">
              <a:off x="228600" y="2437920"/>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111B70F-E8A6-0144-9B42-F900625A9FFC}"/>
                </a:ext>
              </a:extLst>
            </p:cNvPr>
            <p:cNvSpPr/>
            <p:nvPr/>
          </p:nvSpPr>
          <p:spPr>
            <a:xfrm rot="10800000">
              <a:off x="228600" y="2648479"/>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313889B-68FC-0C4B-9A74-A0F48338D310}"/>
                </a:ext>
              </a:extLst>
            </p:cNvPr>
            <p:cNvSpPr/>
            <p:nvPr/>
          </p:nvSpPr>
          <p:spPr>
            <a:xfrm rot="10800000">
              <a:off x="228600" y="285802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3848BA7-CF67-8B48-9B47-8FD776379AAD}"/>
                </a:ext>
              </a:extLst>
            </p:cNvPr>
            <p:cNvSpPr/>
            <p:nvPr/>
          </p:nvSpPr>
          <p:spPr>
            <a:xfrm rot="10800000">
              <a:off x="228600" y="3067579"/>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8F4E4CA-91E5-6347-B7F9-5E966551753E}"/>
                </a:ext>
              </a:extLst>
            </p:cNvPr>
            <p:cNvSpPr/>
            <p:nvPr/>
          </p:nvSpPr>
          <p:spPr>
            <a:xfrm rot="10800000">
              <a:off x="228600" y="328100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9431090-C62D-754C-B909-24D8FE4A458C}"/>
                </a:ext>
              </a:extLst>
            </p:cNvPr>
            <p:cNvSpPr/>
            <p:nvPr/>
          </p:nvSpPr>
          <p:spPr>
            <a:xfrm rot="10800000">
              <a:off x="228600" y="3496381"/>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D134BE3-DC22-A243-9E50-E4204B5C17F4}"/>
                </a:ext>
              </a:extLst>
            </p:cNvPr>
            <p:cNvSpPr/>
            <p:nvPr/>
          </p:nvSpPr>
          <p:spPr>
            <a:xfrm>
              <a:off x="228600" y="2249247"/>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25E05DA-D377-0640-8629-2FEF2211D2CC}"/>
                </a:ext>
              </a:extLst>
            </p:cNvPr>
            <p:cNvSpPr/>
            <p:nvPr/>
          </p:nvSpPr>
          <p:spPr>
            <a:xfrm>
              <a:off x="228600" y="205521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824F76C-1F94-004C-9F92-90015DF64754}"/>
                </a:ext>
              </a:extLst>
            </p:cNvPr>
            <p:cNvSpPr/>
            <p:nvPr/>
          </p:nvSpPr>
          <p:spPr>
            <a:xfrm>
              <a:off x="228600" y="1865072"/>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DBEBC27-C4A9-0046-AB43-2085F8241D27}"/>
                </a:ext>
              </a:extLst>
            </p:cNvPr>
            <p:cNvSpPr/>
            <p:nvPr/>
          </p:nvSpPr>
          <p:spPr>
            <a:xfrm>
              <a:off x="228600" y="1671044"/>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5E8F83E-7089-BA4C-935E-EB92B2120501}"/>
                </a:ext>
              </a:extLst>
            </p:cNvPr>
            <p:cNvSpPr/>
            <p:nvPr/>
          </p:nvSpPr>
          <p:spPr>
            <a:xfrm>
              <a:off x="228600" y="1473135"/>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6E6EC7F3-E133-014A-88C5-822D15FDA617}"/>
                </a:ext>
              </a:extLst>
            </p:cNvPr>
            <p:cNvSpPr/>
            <p:nvPr/>
          </p:nvSpPr>
          <p:spPr>
            <a:xfrm>
              <a:off x="228600" y="1273287"/>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3C9F428-0034-FD4E-A744-0A52D09B035C}"/>
                </a:ext>
              </a:extLst>
            </p:cNvPr>
            <p:cNvSpPr/>
            <p:nvPr/>
          </p:nvSpPr>
          <p:spPr>
            <a:xfrm rot="10800000">
              <a:off x="228600" y="396"/>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158144C-A02B-8340-AFC5-585EB198EF5B}"/>
                </a:ext>
              </a:extLst>
            </p:cNvPr>
            <p:cNvSpPr/>
            <p:nvPr/>
          </p:nvSpPr>
          <p:spPr>
            <a:xfrm rot="10800000">
              <a:off x="228600" y="210955"/>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EB442B7B-A733-A749-A724-3C20EB85508F}"/>
                </a:ext>
              </a:extLst>
            </p:cNvPr>
            <p:cNvSpPr/>
            <p:nvPr/>
          </p:nvSpPr>
          <p:spPr>
            <a:xfrm rot="10800000">
              <a:off x="228600" y="420505"/>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A0312A9-7F4F-6344-AB2D-3DACEA187AE2}"/>
                </a:ext>
              </a:extLst>
            </p:cNvPr>
            <p:cNvSpPr/>
            <p:nvPr/>
          </p:nvSpPr>
          <p:spPr>
            <a:xfrm rot="10800000">
              <a:off x="228600" y="630055"/>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8188C49-33E2-1F49-98A8-E840769E9157}"/>
                </a:ext>
              </a:extLst>
            </p:cNvPr>
            <p:cNvSpPr/>
            <p:nvPr/>
          </p:nvSpPr>
          <p:spPr>
            <a:xfrm rot="10800000">
              <a:off x="228600" y="843486"/>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1467069-8B76-BB43-91F0-CB0BCA7A4AC0}"/>
                </a:ext>
              </a:extLst>
            </p:cNvPr>
            <p:cNvSpPr/>
            <p:nvPr/>
          </p:nvSpPr>
          <p:spPr>
            <a:xfrm rot="10800000">
              <a:off x="228600" y="1058857"/>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5" name="Straight Connector 34">
            <a:extLst>
              <a:ext uri="{FF2B5EF4-FFF2-40B4-BE49-F238E27FC236}">
                <a16:creationId xmlns:a16="http://schemas.microsoft.com/office/drawing/2014/main" id="{AFF91861-FA90-E44B-AC21-C6EF89C01D84}"/>
              </a:ext>
            </a:extLst>
          </p:cNvPr>
          <p:cNvCxnSpPr>
            <a:cxnSpLocks/>
          </p:cNvCxnSpPr>
          <p:nvPr userDrawn="1"/>
        </p:nvCxnSpPr>
        <p:spPr>
          <a:xfrm>
            <a:off x="571500" y="6555393"/>
            <a:ext cx="13487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3">
            <a:extLst>
              <a:ext uri="{FF2B5EF4-FFF2-40B4-BE49-F238E27FC236}">
                <a16:creationId xmlns:a16="http://schemas.microsoft.com/office/drawing/2014/main" id="{4C098FEE-3B74-3A45-A22C-CE9B248464EF}"/>
              </a:ext>
            </a:extLst>
          </p:cNvPr>
          <p:cNvSpPr>
            <a:spLocks noGrp="1"/>
          </p:cNvSpPr>
          <p:nvPr>
            <p:ph type="body" sz="quarter" idx="10" hasCustomPrompt="1"/>
          </p:nvPr>
        </p:nvSpPr>
        <p:spPr>
          <a:xfrm>
            <a:off x="1683092" y="4998833"/>
            <a:ext cx="9799798" cy="1362456"/>
          </a:xfrm>
          <a:prstGeom prst="rect">
            <a:avLst/>
          </a:prstGeom>
        </p:spPr>
        <p:txBody>
          <a:bodyPr anchor="b">
            <a:normAutofit/>
          </a:bodyPr>
          <a:lstStyle>
            <a:lvl1pPr marL="0" indent="0">
              <a:buFontTx/>
              <a:buNone/>
              <a:defRPr sz="4000" b="1" i="0">
                <a:solidFill>
                  <a:schemeClr val="tx1"/>
                </a:solidFill>
                <a:latin typeface="DM Sans" pitchFamily="2" charset="77"/>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Click to edit title</a:t>
            </a:r>
          </a:p>
        </p:txBody>
      </p:sp>
      <p:sp>
        <p:nvSpPr>
          <p:cNvPr id="42" name="Text Placeholder 2">
            <a:extLst>
              <a:ext uri="{FF2B5EF4-FFF2-40B4-BE49-F238E27FC236}">
                <a16:creationId xmlns:a16="http://schemas.microsoft.com/office/drawing/2014/main" id="{F6CD9287-ABBC-C54A-8E1C-7D236A91C91B}"/>
              </a:ext>
            </a:extLst>
          </p:cNvPr>
          <p:cNvSpPr>
            <a:spLocks noGrp="1"/>
          </p:cNvSpPr>
          <p:nvPr>
            <p:ph type="body" sz="quarter" idx="11" hasCustomPrompt="1"/>
          </p:nvPr>
        </p:nvSpPr>
        <p:spPr>
          <a:xfrm>
            <a:off x="1683253" y="6908800"/>
            <a:ext cx="4675187" cy="1109412"/>
          </a:xfrm>
          <a:prstGeom prst="rect">
            <a:avLst/>
          </a:prstGeom>
        </p:spPr>
        <p:txBody>
          <a:bodyPr>
            <a:normAutofit/>
          </a:bodyPr>
          <a:lstStyle>
            <a:lvl1pPr marL="0" indent="0">
              <a:lnSpc>
                <a:spcPct val="100000"/>
              </a:lnSpc>
              <a:spcBef>
                <a:spcPts val="0"/>
              </a:spcBef>
              <a:buFontTx/>
              <a:buNone/>
              <a:defRPr sz="2000" b="0" i="0">
                <a:solidFill>
                  <a:schemeClr val="bg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43" name="Text Placeholder 2">
            <a:extLst>
              <a:ext uri="{FF2B5EF4-FFF2-40B4-BE49-F238E27FC236}">
                <a16:creationId xmlns:a16="http://schemas.microsoft.com/office/drawing/2014/main" id="{76941855-2960-3E40-A235-348A0F0634F9}"/>
              </a:ext>
            </a:extLst>
          </p:cNvPr>
          <p:cNvSpPr>
            <a:spLocks noGrp="1"/>
          </p:cNvSpPr>
          <p:nvPr>
            <p:ph type="body" sz="quarter" idx="12" hasCustomPrompt="1"/>
          </p:nvPr>
        </p:nvSpPr>
        <p:spPr>
          <a:xfrm>
            <a:off x="6807703" y="6908800"/>
            <a:ext cx="4675187" cy="1109412"/>
          </a:xfrm>
          <a:prstGeom prst="rect">
            <a:avLst/>
          </a:prstGeom>
        </p:spPr>
        <p:txBody>
          <a:bodyPr>
            <a:normAutofit/>
          </a:bodyPr>
          <a:lstStyle>
            <a:lvl1pPr marL="0" indent="0">
              <a:lnSpc>
                <a:spcPct val="100000"/>
              </a:lnSpc>
              <a:spcBef>
                <a:spcPts val="0"/>
              </a:spcBef>
              <a:buFontTx/>
              <a:buNone/>
              <a:defRPr sz="2000" b="0" i="0">
                <a:solidFill>
                  <a:schemeClr val="bg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pic>
        <p:nvPicPr>
          <p:cNvPr id="36" name="Picture 35">
            <a:extLst>
              <a:ext uri="{FF2B5EF4-FFF2-40B4-BE49-F238E27FC236}">
                <a16:creationId xmlns:a16="http://schemas.microsoft.com/office/drawing/2014/main" id="{5480D6DE-E617-254E-85FC-0D42DE5117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377" y="5684947"/>
            <a:ext cx="664995" cy="677166"/>
          </a:xfrm>
          <a:prstGeom prst="rect">
            <a:avLst/>
          </a:prstGeom>
        </p:spPr>
      </p:pic>
      <p:pic>
        <p:nvPicPr>
          <p:cNvPr id="39" name="Picture 38">
            <a:extLst>
              <a:ext uri="{FF2B5EF4-FFF2-40B4-BE49-F238E27FC236}">
                <a16:creationId xmlns:a16="http://schemas.microsoft.com/office/drawing/2014/main" id="{263F22D2-54C4-5D44-B228-5595E73B32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65983" y="6910742"/>
            <a:ext cx="891389" cy="723482"/>
          </a:xfrm>
          <a:prstGeom prst="rect">
            <a:avLst/>
          </a:prstGeom>
        </p:spPr>
      </p:pic>
      <p:sp>
        <p:nvSpPr>
          <p:cNvPr id="44" name="Text Placeholder 3"/>
          <p:cNvSpPr>
            <a:spLocks noGrp="1"/>
          </p:cNvSpPr>
          <p:nvPr>
            <p:ph type="body" sz="quarter" idx="15" hasCustomPrompt="1"/>
          </p:nvPr>
        </p:nvSpPr>
        <p:spPr>
          <a:xfrm>
            <a:off x="11887200" y="5985662"/>
            <a:ext cx="2224453" cy="398662"/>
          </a:xfrm>
          <a:prstGeom prst="rect">
            <a:avLst/>
          </a:prstGeom>
        </p:spPr>
        <p:txBody>
          <a:bodyPr>
            <a:noAutofit/>
          </a:bodyPr>
          <a:lstStyle>
            <a:lvl1pPr marL="0" indent="0" algn="r">
              <a:buNone/>
              <a:defRPr sz="1400">
                <a:solidFill>
                  <a:schemeClr val="bg1"/>
                </a:solidFill>
              </a:defRPr>
            </a:lvl1pPr>
          </a:lstStyle>
          <a:p>
            <a:pPr lvl="0"/>
            <a:r>
              <a:rPr lang="en-US" dirty="0"/>
              <a:t>Date</a:t>
            </a:r>
          </a:p>
        </p:txBody>
      </p:sp>
    </p:spTree>
    <p:extLst>
      <p:ext uri="{BB962C8B-B14F-4D97-AF65-F5344CB8AC3E}">
        <p14:creationId xmlns:p14="http://schemas.microsoft.com/office/powerpoint/2010/main" val="38022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tandard Title 4">
    <p:bg>
      <p:bgPr>
        <a:solidFill>
          <a:srgbClr val="FFC628"/>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F2498B2-B5BE-2E4B-B359-161EAA28D522}"/>
              </a:ext>
            </a:extLst>
          </p:cNvPr>
          <p:cNvGrpSpPr/>
          <p:nvPr userDrawn="1"/>
        </p:nvGrpSpPr>
        <p:grpSpPr>
          <a:xfrm>
            <a:off x="-1" y="395"/>
            <a:ext cx="14630399" cy="5038327"/>
            <a:chOff x="-1" y="395"/>
            <a:chExt cx="14630399" cy="5038327"/>
          </a:xfrm>
        </p:grpSpPr>
        <p:sp>
          <p:nvSpPr>
            <p:cNvPr id="9" name="Rectangle 8">
              <a:extLst>
                <a:ext uri="{FF2B5EF4-FFF2-40B4-BE49-F238E27FC236}">
                  <a16:creationId xmlns:a16="http://schemas.microsoft.com/office/drawing/2014/main" id="{8AC2412F-BCF2-4D4E-90EF-A3C52CD9E9EE}"/>
                </a:ext>
              </a:extLst>
            </p:cNvPr>
            <p:cNvSpPr/>
            <p:nvPr/>
          </p:nvSpPr>
          <p:spPr>
            <a:xfrm>
              <a:off x="-1" y="4889427"/>
              <a:ext cx="14630399" cy="149295"/>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351239B-940D-9F45-90D0-327EA1C77D50}"/>
                </a:ext>
              </a:extLst>
            </p:cNvPr>
            <p:cNvSpPr/>
            <p:nvPr/>
          </p:nvSpPr>
          <p:spPr>
            <a:xfrm>
              <a:off x="-1" y="4698530"/>
              <a:ext cx="14630399" cy="129234"/>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C63889-64A0-2843-9AD5-4C1195772E52}"/>
                </a:ext>
              </a:extLst>
            </p:cNvPr>
            <p:cNvSpPr/>
            <p:nvPr/>
          </p:nvSpPr>
          <p:spPr>
            <a:xfrm>
              <a:off x="-1" y="4504136"/>
              <a:ext cx="14630399" cy="113682"/>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F592710-E8AB-1941-B5EA-C67250B90086}"/>
                </a:ext>
              </a:extLst>
            </p:cNvPr>
            <p:cNvSpPr/>
            <p:nvPr/>
          </p:nvSpPr>
          <p:spPr>
            <a:xfrm>
              <a:off x="-1" y="4313627"/>
              <a:ext cx="14630399" cy="94243"/>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F62B63E-7571-2940-AB05-B15ACCD43646}"/>
                </a:ext>
              </a:extLst>
            </p:cNvPr>
            <p:cNvSpPr/>
            <p:nvPr/>
          </p:nvSpPr>
          <p:spPr>
            <a:xfrm>
              <a:off x="-1" y="4119233"/>
              <a:ext cx="14630399" cy="74803"/>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B94D5C5-8E80-4B4B-9E2F-1061EA47A989}"/>
                </a:ext>
              </a:extLst>
            </p:cNvPr>
            <p:cNvSpPr/>
            <p:nvPr/>
          </p:nvSpPr>
          <p:spPr>
            <a:xfrm>
              <a:off x="-1" y="3920949"/>
              <a:ext cx="14630399" cy="57307"/>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AB9D920-2EB5-534B-A0A8-2E0FAA8C9273}"/>
                </a:ext>
              </a:extLst>
            </p:cNvPr>
            <p:cNvSpPr/>
            <p:nvPr/>
          </p:nvSpPr>
          <p:spPr>
            <a:xfrm>
              <a:off x="-1" y="3720723"/>
              <a:ext cx="14630399" cy="39811"/>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289CC3F-C41C-0547-B3A8-22F01F32704F}"/>
                </a:ext>
              </a:extLst>
            </p:cNvPr>
            <p:cNvSpPr/>
            <p:nvPr/>
          </p:nvSpPr>
          <p:spPr>
            <a:xfrm rot="10800000">
              <a:off x="-1" y="2442535"/>
              <a:ext cx="14630399" cy="149295"/>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111B70F-E8A6-0144-9B42-F900625A9FFC}"/>
                </a:ext>
              </a:extLst>
            </p:cNvPr>
            <p:cNvSpPr/>
            <p:nvPr/>
          </p:nvSpPr>
          <p:spPr>
            <a:xfrm rot="10800000">
              <a:off x="-1" y="2653493"/>
              <a:ext cx="14630399" cy="129234"/>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313889B-68FC-0C4B-9A74-A0F48338D310}"/>
                </a:ext>
              </a:extLst>
            </p:cNvPr>
            <p:cNvSpPr/>
            <p:nvPr/>
          </p:nvSpPr>
          <p:spPr>
            <a:xfrm rot="10800000">
              <a:off x="-1" y="2863439"/>
              <a:ext cx="14630399" cy="113682"/>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3848BA7-CF67-8B48-9B47-8FD776379AAD}"/>
                </a:ext>
              </a:extLst>
            </p:cNvPr>
            <p:cNvSpPr/>
            <p:nvPr/>
          </p:nvSpPr>
          <p:spPr>
            <a:xfrm rot="10800000">
              <a:off x="-1" y="3073386"/>
              <a:ext cx="14630399" cy="94243"/>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8F4E4CA-91E5-6347-B7F9-5E966551753E}"/>
                </a:ext>
              </a:extLst>
            </p:cNvPr>
            <p:cNvSpPr/>
            <p:nvPr/>
          </p:nvSpPr>
          <p:spPr>
            <a:xfrm rot="10800000">
              <a:off x="-1" y="3287220"/>
              <a:ext cx="14630399" cy="74803"/>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9431090-C62D-754C-B909-24D8FE4A458C}"/>
                </a:ext>
              </a:extLst>
            </p:cNvPr>
            <p:cNvSpPr/>
            <p:nvPr/>
          </p:nvSpPr>
          <p:spPr>
            <a:xfrm rot="10800000">
              <a:off x="-1" y="3503000"/>
              <a:ext cx="14630399" cy="57307"/>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D134BE3-DC22-A243-9E50-E4204B5C17F4}"/>
                </a:ext>
              </a:extLst>
            </p:cNvPr>
            <p:cNvSpPr/>
            <p:nvPr/>
          </p:nvSpPr>
          <p:spPr>
            <a:xfrm>
              <a:off x="-1" y="2253505"/>
              <a:ext cx="14630399" cy="129234"/>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25E05DA-D377-0640-8629-2FEF2211D2CC}"/>
                </a:ext>
              </a:extLst>
            </p:cNvPr>
            <p:cNvSpPr/>
            <p:nvPr/>
          </p:nvSpPr>
          <p:spPr>
            <a:xfrm>
              <a:off x="-1" y="2059109"/>
              <a:ext cx="14630399" cy="113682"/>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824F76C-1F94-004C-9F92-90015DF64754}"/>
                </a:ext>
              </a:extLst>
            </p:cNvPr>
            <p:cNvSpPr/>
            <p:nvPr/>
          </p:nvSpPr>
          <p:spPr>
            <a:xfrm>
              <a:off x="-1" y="1868602"/>
              <a:ext cx="14630399" cy="94243"/>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DBEBC27-C4A9-0046-AB43-2085F8241D27}"/>
                </a:ext>
              </a:extLst>
            </p:cNvPr>
            <p:cNvSpPr/>
            <p:nvPr/>
          </p:nvSpPr>
          <p:spPr>
            <a:xfrm>
              <a:off x="-1" y="1674207"/>
              <a:ext cx="14630399" cy="74803"/>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5E8F83E-7089-BA4C-935E-EB92B2120501}"/>
                </a:ext>
              </a:extLst>
            </p:cNvPr>
            <p:cNvSpPr/>
            <p:nvPr/>
          </p:nvSpPr>
          <p:spPr>
            <a:xfrm>
              <a:off x="-1" y="1475923"/>
              <a:ext cx="14630399" cy="57307"/>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6E6EC7F3-E133-014A-88C5-822D15FDA617}"/>
                </a:ext>
              </a:extLst>
            </p:cNvPr>
            <p:cNvSpPr/>
            <p:nvPr/>
          </p:nvSpPr>
          <p:spPr>
            <a:xfrm>
              <a:off x="-1" y="1275696"/>
              <a:ext cx="14630399" cy="39811"/>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3C9F428-0034-FD4E-A744-0A52D09B035C}"/>
                </a:ext>
              </a:extLst>
            </p:cNvPr>
            <p:cNvSpPr/>
            <p:nvPr/>
          </p:nvSpPr>
          <p:spPr>
            <a:xfrm rot="10800000">
              <a:off x="-1" y="395"/>
              <a:ext cx="14630399" cy="149295"/>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29" name="Rectangle 28">
              <a:extLst>
                <a:ext uri="{FF2B5EF4-FFF2-40B4-BE49-F238E27FC236}">
                  <a16:creationId xmlns:a16="http://schemas.microsoft.com/office/drawing/2014/main" id="{3158144C-A02B-8340-AFC5-585EB198EF5B}"/>
                </a:ext>
              </a:extLst>
            </p:cNvPr>
            <p:cNvSpPr/>
            <p:nvPr/>
          </p:nvSpPr>
          <p:spPr>
            <a:xfrm rot="10800000">
              <a:off x="-1" y="211353"/>
              <a:ext cx="14630399" cy="129234"/>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EB442B7B-A733-A749-A724-3C20EB85508F}"/>
                </a:ext>
              </a:extLst>
            </p:cNvPr>
            <p:cNvSpPr/>
            <p:nvPr/>
          </p:nvSpPr>
          <p:spPr>
            <a:xfrm rot="10800000">
              <a:off x="-1" y="421300"/>
              <a:ext cx="14630399" cy="113682"/>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A0312A9-7F4F-6344-AB2D-3DACEA187AE2}"/>
                </a:ext>
              </a:extLst>
            </p:cNvPr>
            <p:cNvSpPr/>
            <p:nvPr/>
          </p:nvSpPr>
          <p:spPr>
            <a:xfrm rot="10800000">
              <a:off x="-1" y="631246"/>
              <a:ext cx="14630399" cy="94243"/>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8188C49-33E2-1F49-98A8-E840769E9157}"/>
                </a:ext>
              </a:extLst>
            </p:cNvPr>
            <p:cNvSpPr/>
            <p:nvPr/>
          </p:nvSpPr>
          <p:spPr>
            <a:xfrm rot="10800000">
              <a:off x="-1" y="845082"/>
              <a:ext cx="14630399" cy="74803"/>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1467069-8B76-BB43-91F0-CB0BCA7A4AC0}"/>
                </a:ext>
              </a:extLst>
            </p:cNvPr>
            <p:cNvSpPr/>
            <p:nvPr/>
          </p:nvSpPr>
          <p:spPr>
            <a:xfrm rot="10800000">
              <a:off x="-1" y="1060860"/>
              <a:ext cx="14630399" cy="57307"/>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5" name="Straight Connector 34">
            <a:extLst>
              <a:ext uri="{FF2B5EF4-FFF2-40B4-BE49-F238E27FC236}">
                <a16:creationId xmlns:a16="http://schemas.microsoft.com/office/drawing/2014/main" id="{AFF91861-FA90-E44B-AC21-C6EF89C01D84}"/>
              </a:ext>
            </a:extLst>
          </p:cNvPr>
          <p:cNvCxnSpPr>
            <a:cxnSpLocks/>
          </p:cNvCxnSpPr>
          <p:nvPr userDrawn="1"/>
        </p:nvCxnSpPr>
        <p:spPr>
          <a:xfrm>
            <a:off x="571500" y="6555393"/>
            <a:ext cx="13487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3">
            <a:extLst>
              <a:ext uri="{FF2B5EF4-FFF2-40B4-BE49-F238E27FC236}">
                <a16:creationId xmlns:a16="http://schemas.microsoft.com/office/drawing/2014/main" id="{4C098FEE-3B74-3A45-A22C-CE9B248464EF}"/>
              </a:ext>
            </a:extLst>
          </p:cNvPr>
          <p:cNvSpPr>
            <a:spLocks noGrp="1"/>
          </p:cNvSpPr>
          <p:nvPr userDrawn="1">
            <p:ph type="body" sz="quarter" idx="10" hasCustomPrompt="1"/>
          </p:nvPr>
        </p:nvSpPr>
        <p:spPr>
          <a:xfrm>
            <a:off x="1676400" y="4998833"/>
            <a:ext cx="9799799" cy="1362456"/>
          </a:xfrm>
          <a:prstGeom prst="rect">
            <a:avLst/>
          </a:prstGeom>
        </p:spPr>
        <p:txBody>
          <a:bodyPr anchor="b">
            <a:normAutofit/>
          </a:bodyPr>
          <a:lstStyle>
            <a:lvl1pPr marL="0" indent="0">
              <a:buFontTx/>
              <a:buNone/>
              <a:defRPr sz="4000" b="1" i="0">
                <a:solidFill>
                  <a:schemeClr val="tx1"/>
                </a:solidFill>
                <a:latin typeface="DM Sans" pitchFamily="2" charset="77"/>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Click to edit title</a:t>
            </a:r>
          </a:p>
        </p:txBody>
      </p:sp>
      <p:sp>
        <p:nvSpPr>
          <p:cNvPr id="42" name="Text Placeholder 2">
            <a:extLst>
              <a:ext uri="{FF2B5EF4-FFF2-40B4-BE49-F238E27FC236}">
                <a16:creationId xmlns:a16="http://schemas.microsoft.com/office/drawing/2014/main" id="{F6CD9287-ABBC-C54A-8E1C-7D236A91C91B}"/>
              </a:ext>
            </a:extLst>
          </p:cNvPr>
          <p:cNvSpPr>
            <a:spLocks noGrp="1"/>
          </p:cNvSpPr>
          <p:nvPr userDrawn="1">
            <p:ph type="body" sz="quarter" idx="11" hasCustomPrompt="1"/>
          </p:nvPr>
        </p:nvSpPr>
        <p:spPr>
          <a:xfrm>
            <a:off x="1676562" y="6908800"/>
            <a:ext cx="4675187" cy="1109412"/>
          </a:xfrm>
          <a:prstGeom prst="rect">
            <a:avLst/>
          </a:prstGeom>
        </p:spPr>
        <p:txBody>
          <a:bodyPr>
            <a:normAutofit/>
          </a:bodyPr>
          <a:lstStyle>
            <a:lvl1pPr marL="0" indent="0">
              <a:lnSpc>
                <a:spcPct val="100000"/>
              </a:lnSpc>
              <a:spcBef>
                <a:spcPts val="0"/>
              </a:spcBef>
              <a:buFontTx/>
              <a:buNone/>
              <a:defRPr lang="en-US" sz="2000" b="0" i="0" kern="1200" dirty="0" smtClean="0">
                <a:solidFill>
                  <a:srgbClr val="414042"/>
                </a:solidFill>
                <a:latin typeface="DM Sans Medium" pitchFamily="2" charset="77"/>
                <a:ea typeface="+mn-ea"/>
                <a:cs typeface="+mn-cs"/>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marL="0" lvl="0" indent="0" algn="l" defTabSz="1097280" rtl="0" eaLnBrk="1" latinLnBrk="0" hangingPunct="1">
              <a:lnSpc>
                <a:spcPct val="100000"/>
              </a:lnSpc>
              <a:spcBef>
                <a:spcPts val="0"/>
              </a:spcBef>
              <a:buFontTx/>
              <a:buNone/>
            </a:pPr>
            <a:r>
              <a:rPr lang="en-US" dirty="0"/>
              <a:t>Edit Presenter’s  Name</a:t>
            </a:r>
            <a:br>
              <a:rPr lang="en-US" dirty="0"/>
            </a:br>
            <a:r>
              <a:rPr lang="en-US" dirty="0"/>
              <a:t>Title</a:t>
            </a:r>
          </a:p>
          <a:p>
            <a:pPr lvl="0"/>
            <a:endParaRPr lang="en-US" dirty="0"/>
          </a:p>
        </p:txBody>
      </p:sp>
      <p:sp>
        <p:nvSpPr>
          <p:cNvPr id="43" name="Text Placeholder 2">
            <a:extLst>
              <a:ext uri="{FF2B5EF4-FFF2-40B4-BE49-F238E27FC236}">
                <a16:creationId xmlns:a16="http://schemas.microsoft.com/office/drawing/2014/main" id="{76941855-2960-3E40-A235-348A0F0634F9}"/>
              </a:ext>
            </a:extLst>
          </p:cNvPr>
          <p:cNvSpPr>
            <a:spLocks noGrp="1"/>
          </p:cNvSpPr>
          <p:nvPr userDrawn="1">
            <p:ph type="body" sz="quarter" idx="12" hasCustomPrompt="1"/>
          </p:nvPr>
        </p:nvSpPr>
        <p:spPr>
          <a:xfrm>
            <a:off x="6801012" y="6908800"/>
            <a:ext cx="4675187" cy="1109412"/>
          </a:xfrm>
          <a:prstGeom prst="rect">
            <a:avLst/>
          </a:prstGeom>
        </p:spPr>
        <p:txBody>
          <a:bodyPr>
            <a:normAutofit/>
          </a:bodyPr>
          <a:lstStyle>
            <a:lvl1pPr marL="0" indent="0">
              <a:lnSpc>
                <a:spcPct val="100000"/>
              </a:lnSpc>
              <a:spcBef>
                <a:spcPts val="0"/>
              </a:spcBef>
              <a:buFontTx/>
              <a:buNone/>
              <a:defRPr lang="en-US" sz="2000" b="0" i="0" kern="1200" dirty="0" smtClean="0">
                <a:solidFill>
                  <a:srgbClr val="414042"/>
                </a:solidFill>
                <a:latin typeface="DM Sans Medium" pitchFamily="2" charset="77"/>
                <a:ea typeface="+mn-ea"/>
                <a:cs typeface="+mn-cs"/>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marL="0" lvl="0" indent="0" algn="l" defTabSz="1097280" rtl="0" eaLnBrk="1" latinLnBrk="0" hangingPunct="1">
              <a:lnSpc>
                <a:spcPct val="100000"/>
              </a:lnSpc>
              <a:spcBef>
                <a:spcPts val="0"/>
              </a:spcBef>
              <a:buFontTx/>
              <a:buNone/>
            </a:pPr>
            <a:r>
              <a:rPr lang="en-US" dirty="0"/>
              <a:t>Edit Presenter’s  Name</a:t>
            </a:r>
            <a:br>
              <a:rPr lang="en-US" dirty="0"/>
            </a:br>
            <a:r>
              <a:rPr lang="en-US" dirty="0"/>
              <a:t>Title</a:t>
            </a:r>
          </a:p>
          <a:p>
            <a:pPr lvl="0"/>
            <a:endParaRPr lang="en-US" dirty="0"/>
          </a:p>
        </p:txBody>
      </p:sp>
      <p:pic>
        <p:nvPicPr>
          <p:cNvPr id="46" name="Picture 45">
            <a:extLst>
              <a:ext uri="{FF2B5EF4-FFF2-40B4-BE49-F238E27FC236}">
                <a16:creationId xmlns:a16="http://schemas.microsoft.com/office/drawing/2014/main" id="{5480D6DE-E617-254E-85FC-0D42DE5117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377" y="5684947"/>
            <a:ext cx="664995" cy="677166"/>
          </a:xfrm>
          <a:prstGeom prst="rect">
            <a:avLst/>
          </a:prstGeom>
        </p:spPr>
      </p:pic>
      <p:pic>
        <p:nvPicPr>
          <p:cNvPr id="47" name="Picture 46">
            <a:extLst>
              <a:ext uri="{FF2B5EF4-FFF2-40B4-BE49-F238E27FC236}">
                <a16:creationId xmlns:a16="http://schemas.microsoft.com/office/drawing/2014/main" id="{263F22D2-54C4-5D44-B228-5595E73B32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65983" y="6910742"/>
            <a:ext cx="891389" cy="723481"/>
          </a:xfrm>
          <a:prstGeom prst="rect">
            <a:avLst/>
          </a:prstGeom>
        </p:spPr>
      </p:pic>
      <p:sp>
        <p:nvSpPr>
          <p:cNvPr id="48" name="Text Placeholder 3"/>
          <p:cNvSpPr>
            <a:spLocks noGrp="1"/>
          </p:cNvSpPr>
          <p:nvPr>
            <p:ph type="body" sz="quarter" idx="15" hasCustomPrompt="1"/>
          </p:nvPr>
        </p:nvSpPr>
        <p:spPr>
          <a:xfrm>
            <a:off x="11887200" y="5985662"/>
            <a:ext cx="2224453" cy="398662"/>
          </a:xfrm>
          <a:prstGeom prst="rect">
            <a:avLst/>
          </a:prstGeom>
        </p:spPr>
        <p:txBody>
          <a:bodyPr>
            <a:noAutofit/>
          </a:bodyPr>
          <a:lstStyle>
            <a:lvl1pPr marL="0" indent="0" algn="r">
              <a:buNone/>
              <a:defRPr sz="1400">
                <a:solidFill>
                  <a:schemeClr val="bg2"/>
                </a:solidFill>
              </a:defRPr>
            </a:lvl1pPr>
          </a:lstStyle>
          <a:p>
            <a:pPr lvl="0"/>
            <a:r>
              <a:rPr lang="en-US" dirty="0"/>
              <a:t>Date</a:t>
            </a:r>
          </a:p>
        </p:txBody>
      </p:sp>
      <p:sp>
        <p:nvSpPr>
          <p:cNvPr id="36" name="Rectangle 35">
            <a:extLst>
              <a:ext uri="{FF2B5EF4-FFF2-40B4-BE49-F238E27FC236}">
                <a16:creationId xmlns:a16="http://schemas.microsoft.com/office/drawing/2014/main" id="{A048E7FB-85C4-7349-B1ED-86B66451A8E4}"/>
              </a:ext>
            </a:extLst>
          </p:cNvPr>
          <p:cNvSpPr/>
          <p:nvPr userDrawn="1"/>
        </p:nvSpPr>
        <p:spPr>
          <a:xfrm>
            <a:off x="0" y="7444800"/>
            <a:ext cx="1389600" cy="78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402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Arrow 1">
    <p:bg>
      <p:bgPr>
        <a:solidFill>
          <a:srgbClr val="30F298"/>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C88199-548B-DC4B-9938-8478EBF73A3C}"/>
              </a:ext>
            </a:extLst>
          </p:cNvPr>
          <p:cNvSpPr/>
          <p:nvPr userDrawn="1"/>
        </p:nvSpPr>
        <p:spPr>
          <a:xfrm>
            <a:off x="0" y="0"/>
            <a:ext cx="14630400" cy="822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BBD542-79BF-5144-A563-42BF3D453E0E}"/>
              </a:ext>
            </a:extLst>
          </p:cNvPr>
          <p:cNvSpPr>
            <a:spLocks noGrp="1"/>
          </p:cNvSpPr>
          <p:nvPr>
            <p:ph type="title" hasCustomPrompt="1"/>
          </p:nvPr>
        </p:nvSpPr>
        <p:spPr>
          <a:xfrm>
            <a:off x="6252882" y="1187192"/>
            <a:ext cx="7227448" cy="6089857"/>
          </a:xfrm>
        </p:spPr>
        <p:txBody>
          <a:bodyPr anchor="ctr"/>
          <a:lstStyle>
            <a:lvl1pPr>
              <a:defRPr sz="3600" b="0" i="0">
                <a:solidFill>
                  <a:schemeClr val="bg1"/>
                </a:solidFill>
                <a:latin typeface="DM Sans Medium" pitchFamily="2" charset="77"/>
              </a:defRPr>
            </a:lvl1pPr>
          </a:lstStyle>
          <a:p>
            <a:r>
              <a:rPr lang="en-US" dirty="0"/>
              <a:t>Click to edit section title </a:t>
            </a:r>
            <a:br>
              <a:rPr lang="en-US" dirty="0"/>
            </a:br>
            <a:r>
              <a:rPr lang="en-US" dirty="0"/>
              <a:t>(Option A)</a:t>
            </a:r>
          </a:p>
        </p:txBody>
      </p:sp>
      <p:sp>
        <p:nvSpPr>
          <p:cNvPr id="38" name="Rectangle 37">
            <a:extLst>
              <a:ext uri="{FF2B5EF4-FFF2-40B4-BE49-F238E27FC236}">
                <a16:creationId xmlns:a16="http://schemas.microsoft.com/office/drawing/2014/main" id="{E854E062-A4CF-E846-B1A7-2657E21E3E18}"/>
              </a:ext>
            </a:extLst>
          </p:cNvPr>
          <p:cNvSpPr/>
          <p:nvPr/>
        </p:nvSpPr>
        <p:spPr>
          <a:xfrm>
            <a:off x="-1" y="8191036"/>
            <a:ext cx="14630399" cy="41325"/>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E136C2C-7EA3-944E-85D5-4AB9FA0786F7}"/>
              </a:ext>
            </a:extLst>
          </p:cNvPr>
          <p:cNvSpPr/>
          <p:nvPr/>
        </p:nvSpPr>
        <p:spPr>
          <a:xfrm>
            <a:off x="-1" y="8046649"/>
            <a:ext cx="14630399" cy="28709"/>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F299FC0-AAD1-7343-8579-38DC0BDBF9BC}"/>
              </a:ext>
            </a:extLst>
          </p:cNvPr>
          <p:cNvSpPr/>
          <p:nvPr/>
        </p:nvSpPr>
        <p:spPr>
          <a:xfrm rot="10800000">
            <a:off x="-1" y="7124924"/>
            <a:ext cx="14630399" cy="107660"/>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C09E0511-A151-974D-AAB6-606FD5B80097}"/>
              </a:ext>
            </a:extLst>
          </p:cNvPr>
          <p:cNvSpPr/>
          <p:nvPr/>
        </p:nvSpPr>
        <p:spPr>
          <a:xfrm rot="10800000">
            <a:off x="-1" y="7277050"/>
            <a:ext cx="14630399" cy="93193"/>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BD764622-0D40-D146-BBDD-08BA5DD7D10E}"/>
              </a:ext>
            </a:extLst>
          </p:cNvPr>
          <p:cNvSpPr/>
          <p:nvPr/>
        </p:nvSpPr>
        <p:spPr>
          <a:xfrm rot="10800000">
            <a:off x="-1" y="7428446"/>
            <a:ext cx="14630399" cy="81978"/>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1C3CB51-ADD0-E445-B752-A449EAD7CB47}"/>
              </a:ext>
            </a:extLst>
          </p:cNvPr>
          <p:cNvSpPr/>
          <p:nvPr/>
        </p:nvSpPr>
        <p:spPr>
          <a:xfrm rot="10800000">
            <a:off x="-1" y="7579843"/>
            <a:ext cx="14630399" cy="67960"/>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6397851A-16D1-E943-BFD3-84DFAAA8043E}"/>
              </a:ext>
            </a:extLst>
          </p:cNvPr>
          <p:cNvSpPr/>
          <p:nvPr/>
        </p:nvSpPr>
        <p:spPr>
          <a:xfrm rot="10800000">
            <a:off x="-1" y="7734043"/>
            <a:ext cx="14630399" cy="53942"/>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85DB0E9-BCE7-1349-B949-3380D78E2247}"/>
              </a:ext>
            </a:extLst>
          </p:cNvPr>
          <p:cNvSpPr/>
          <p:nvPr/>
        </p:nvSpPr>
        <p:spPr>
          <a:xfrm rot="10800000">
            <a:off x="-1" y="7889646"/>
            <a:ext cx="14630399" cy="41325"/>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B55D9A8-5161-2E4C-BF56-29A745113B4E}"/>
              </a:ext>
            </a:extLst>
          </p:cNvPr>
          <p:cNvSpPr/>
          <p:nvPr/>
        </p:nvSpPr>
        <p:spPr>
          <a:xfrm>
            <a:off x="-1" y="6988611"/>
            <a:ext cx="14630399" cy="93193"/>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92AAC9F-5A61-FE40-AD32-087CC800D4C7}"/>
              </a:ext>
            </a:extLst>
          </p:cNvPr>
          <p:cNvSpPr/>
          <p:nvPr/>
        </p:nvSpPr>
        <p:spPr>
          <a:xfrm>
            <a:off x="-1" y="6848429"/>
            <a:ext cx="14630399" cy="81978"/>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B89EDEA-A6BE-014C-B5CB-01CF8EB76B67}"/>
              </a:ext>
            </a:extLst>
          </p:cNvPr>
          <p:cNvSpPr/>
          <p:nvPr/>
        </p:nvSpPr>
        <p:spPr>
          <a:xfrm>
            <a:off x="-1" y="6711051"/>
            <a:ext cx="14630399" cy="67960"/>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BC63857-177B-2546-A9AE-CA990A92BDDB}"/>
              </a:ext>
            </a:extLst>
          </p:cNvPr>
          <p:cNvSpPr/>
          <p:nvPr/>
        </p:nvSpPr>
        <p:spPr>
          <a:xfrm>
            <a:off x="-1" y="6570869"/>
            <a:ext cx="14630399" cy="53942"/>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448327A6-CC73-654B-9FB7-834BCF6E22E0}"/>
              </a:ext>
            </a:extLst>
          </p:cNvPr>
          <p:cNvSpPr/>
          <p:nvPr/>
        </p:nvSpPr>
        <p:spPr>
          <a:xfrm>
            <a:off x="-1" y="6427883"/>
            <a:ext cx="14630399" cy="41325"/>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33B0057-AE53-4744-8ADC-82679BFB37B8}"/>
              </a:ext>
            </a:extLst>
          </p:cNvPr>
          <p:cNvSpPr/>
          <p:nvPr/>
        </p:nvSpPr>
        <p:spPr>
          <a:xfrm>
            <a:off x="-1" y="6283496"/>
            <a:ext cx="14630399" cy="28709"/>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9692720-BEA9-4A46-8FD4-2156B5CDA5FE}"/>
              </a:ext>
            </a:extLst>
          </p:cNvPr>
          <p:cNvSpPr/>
          <p:nvPr/>
        </p:nvSpPr>
        <p:spPr>
          <a:xfrm rot="10800000">
            <a:off x="-1" y="5363852"/>
            <a:ext cx="14630399" cy="107660"/>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321B62A-B1E1-6042-9614-A231B127BB7B}"/>
              </a:ext>
            </a:extLst>
          </p:cNvPr>
          <p:cNvSpPr/>
          <p:nvPr/>
        </p:nvSpPr>
        <p:spPr>
          <a:xfrm rot="10800000">
            <a:off x="-1" y="5515978"/>
            <a:ext cx="14630399" cy="93193"/>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724E83A6-3563-374F-9004-8C4B8D05CE0A}"/>
              </a:ext>
            </a:extLst>
          </p:cNvPr>
          <p:cNvSpPr/>
          <p:nvPr/>
        </p:nvSpPr>
        <p:spPr>
          <a:xfrm rot="10800000">
            <a:off x="-1" y="5667374"/>
            <a:ext cx="14630399" cy="81978"/>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C807D6D-FA01-0E4C-A45E-7C253957097D}"/>
              </a:ext>
            </a:extLst>
          </p:cNvPr>
          <p:cNvSpPr/>
          <p:nvPr/>
        </p:nvSpPr>
        <p:spPr>
          <a:xfrm rot="10800000">
            <a:off x="-1" y="5818771"/>
            <a:ext cx="14630399" cy="67960"/>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BB1152E5-0176-D04B-B917-38762EBC7AE7}"/>
              </a:ext>
            </a:extLst>
          </p:cNvPr>
          <p:cNvSpPr/>
          <p:nvPr/>
        </p:nvSpPr>
        <p:spPr>
          <a:xfrm rot="10800000">
            <a:off x="-1" y="5972971"/>
            <a:ext cx="14630399" cy="53942"/>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5599B651-B64E-E14A-AAF1-4451F1E0D8FD}"/>
              </a:ext>
            </a:extLst>
          </p:cNvPr>
          <p:cNvSpPr/>
          <p:nvPr/>
        </p:nvSpPr>
        <p:spPr>
          <a:xfrm rot="10800000">
            <a:off x="-1" y="6128573"/>
            <a:ext cx="14630399" cy="41325"/>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L-Shape 57">
            <a:extLst>
              <a:ext uri="{FF2B5EF4-FFF2-40B4-BE49-F238E27FC236}">
                <a16:creationId xmlns:a16="http://schemas.microsoft.com/office/drawing/2014/main" id="{822F0A5E-64B0-7F4E-9BCA-CB63C0F6FD52}"/>
              </a:ext>
            </a:extLst>
          </p:cNvPr>
          <p:cNvSpPr/>
          <p:nvPr userDrawn="1"/>
        </p:nvSpPr>
        <p:spPr>
          <a:xfrm rot="13500000">
            <a:off x="400807" y="2079464"/>
            <a:ext cx="4308268" cy="4308268"/>
          </a:xfrm>
          <a:prstGeom prst="corner">
            <a:avLst>
              <a:gd name="adj1" fmla="val 20121"/>
              <a:gd name="adj2" fmla="val 20273"/>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Tree>
    <p:extLst>
      <p:ext uri="{BB962C8B-B14F-4D97-AF65-F5344CB8AC3E}">
        <p14:creationId xmlns:p14="http://schemas.microsoft.com/office/powerpoint/2010/main" val="6438588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Title Arrow 2">
    <p:bg>
      <p:bgPr>
        <a:solidFill>
          <a:schemeClr val="tx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50F324D-5629-1D43-99B4-1BDE432DBA1B}"/>
              </a:ext>
            </a:extLst>
          </p:cNvPr>
          <p:cNvSpPr/>
          <p:nvPr userDrawn="1"/>
        </p:nvSpPr>
        <p:spPr>
          <a:xfrm>
            <a:off x="0" y="0"/>
            <a:ext cx="14630400" cy="8229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BBD542-79BF-5144-A563-42BF3D453E0E}"/>
              </a:ext>
            </a:extLst>
          </p:cNvPr>
          <p:cNvSpPr>
            <a:spLocks noGrp="1"/>
          </p:cNvSpPr>
          <p:nvPr>
            <p:ph type="title" hasCustomPrompt="1"/>
          </p:nvPr>
        </p:nvSpPr>
        <p:spPr>
          <a:xfrm>
            <a:off x="6252882" y="1187192"/>
            <a:ext cx="7227448" cy="6089857"/>
          </a:xfrm>
        </p:spPr>
        <p:txBody>
          <a:bodyPr anchor="ctr"/>
          <a:lstStyle>
            <a:lvl1pPr>
              <a:defRPr sz="3600" b="0" i="0">
                <a:solidFill>
                  <a:schemeClr val="tx1"/>
                </a:solidFill>
                <a:latin typeface="DM Sans Medium" pitchFamily="2" charset="77"/>
              </a:defRPr>
            </a:lvl1pPr>
          </a:lstStyle>
          <a:p>
            <a:r>
              <a:rPr lang="en-US" dirty="0"/>
              <a:t>Click to edit section title </a:t>
            </a:r>
            <a:br>
              <a:rPr lang="en-US" dirty="0"/>
            </a:br>
            <a:r>
              <a:rPr lang="en-US" dirty="0"/>
              <a:t>(Option A)</a:t>
            </a:r>
          </a:p>
        </p:txBody>
      </p:sp>
      <p:grpSp>
        <p:nvGrpSpPr>
          <p:cNvPr id="3" name="Group 2">
            <a:extLst>
              <a:ext uri="{FF2B5EF4-FFF2-40B4-BE49-F238E27FC236}">
                <a16:creationId xmlns:a16="http://schemas.microsoft.com/office/drawing/2014/main" id="{DFDD3C01-7B6A-C547-80FA-DFD25DBEF3A9}"/>
              </a:ext>
            </a:extLst>
          </p:cNvPr>
          <p:cNvGrpSpPr/>
          <p:nvPr userDrawn="1"/>
        </p:nvGrpSpPr>
        <p:grpSpPr>
          <a:xfrm>
            <a:off x="-1" y="5363852"/>
            <a:ext cx="14630399" cy="2868509"/>
            <a:chOff x="-1" y="5363852"/>
            <a:chExt cx="14630399" cy="2868509"/>
          </a:xfrm>
          <a:solidFill>
            <a:srgbClr val="0073E1"/>
          </a:solidFill>
        </p:grpSpPr>
        <p:sp>
          <p:nvSpPr>
            <p:cNvPr id="38" name="Rectangle 37">
              <a:extLst>
                <a:ext uri="{FF2B5EF4-FFF2-40B4-BE49-F238E27FC236}">
                  <a16:creationId xmlns:a16="http://schemas.microsoft.com/office/drawing/2014/main" id="{E854E062-A4CF-E846-B1A7-2657E21E3E18}"/>
                </a:ext>
              </a:extLst>
            </p:cNvPr>
            <p:cNvSpPr/>
            <p:nvPr/>
          </p:nvSpPr>
          <p:spPr>
            <a:xfrm>
              <a:off x="-1" y="8191036"/>
              <a:ext cx="14630399" cy="41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E136C2C-7EA3-944E-85D5-4AB9FA0786F7}"/>
                </a:ext>
              </a:extLst>
            </p:cNvPr>
            <p:cNvSpPr/>
            <p:nvPr/>
          </p:nvSpPr>
          <p:spPr>
            <a:xfrm>
              <a:off x="-1" y="8046649"/>
              <a:ext cx="14630399" cy="287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F299FC0-AAD1-7343-8579-38DC0BDBF9BC}"/>
                </a:ext>
              </a:extLst>
            </p:cNvPr>
            <p:cNvSpPr/>
            <p:nvPr/>
          </p:nvSpPr>
          <p:spPr>
            <a:xfrm rot="10800000">
              <a:off x="-1" y="7124924"/>
              <a:ext cx="14630399" cy="1076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C09E0511-A151-974D-AAB6-606FD5B80097}"/>
                </a:ext>
              </a:extLst>
            </p:cNvPr>
            <p:cNvSpPr/>
            <p:nvPr/>
          </p:nvSpPr>
          <p:spPr>
            <a:xfrm rot="10800000">
              <a:off x="-1" y="7277050"/>
              <a:ext cx="14630399" cy="931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BD764622-0D40-D146-BBDD-08BA5DD7D10E}"/>
                </a:ext>
              </a:extLst>
            </p:cNvPr>
            <p:cNvSpPr/>
            <p:nvPr/>
          </p:nvSpPr>
          <p:spPr>
            <a:xfrm rot="10800000">
              <a:off x="-1" y="7428446"/>
              <a:ext cx="14630399" cy="819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1C3CB51-ADD0-E445-B752-A449EAD7CB47}"/>
                </a:ext>
              </a:extLst>
            </p:cNvPr>
            <p:cNvSpPr/>
            <p:nvPr/>
          </p:nvSpPr>
          <p:spPr>
            <a:xfrm rot="10800000">
              <a:off x="-1" y="7579843"/>
              <a:ext cx="14630399" cy="67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6397851A-16D1-E943-BFD3-84DFAAA8043E}"/>
                </a:ext>
              </a:extLst>
            </p:cNvPr>
            <p:cNvSpPr/>
            <p:nvPr/>
          </p:nvSpPr>
          <p:spPr>
            <a:xfrm rot="10800000">
              <a:off x="-1" y="7734043"/>
              <a:ext cx="14630399" cy="539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85DB0E9-BCE7-1349-B949-3380D78E2247}"/>
                </a:ext>
              </a:extLst>
            </p:cNvPr>
            <p:cNvSpPr/>
            <p:nvPr/>
          </p:nvSpPr>
          <p:spPr>
            <a:xfrm rot="10800000">
              <a:off x="-1" y="7889646"/>
              <a:ext cx="14630399" cy="41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B55D9A8-5161-2E4C-BF56-29A745113B4E}"/>
                </a:ext>
              </a:extLst>
            </p:cNvPr>
            <p:cNvSpPr/>
            <p:nvPr/>
          </p:nvSpPr>
          <p:spPr>
            <a:xfrm>
              <a:off x="-1" y="6988611"/>
              <a:ext cx="14630399" cy="931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92AAC9F-5A61-FE40-AD32-087CC800D4C7}"/>
                </a:ext>
              </a:extLst>
            </p:cNvPr>
            <p:cNvSpPr/>
            <p:nvPr/>
          </p:nvSpPr>
          <p:spPr>
            <a:xfrm>
              <a:off x="-1" y="6848429"/>
              <a:ext cx="14630399" cy="819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B89EDEA-A6BE-014C-B5CB-01CF8EB76B67}"/>
                </a:ext>
              </a:extLst>
            </p:cNvPr>
            <p:cNvSpPr/>
            <p:nvPr/>
          </p:nvSpPr>
          <p:spPr>
            <a:xfrm>
              <a:off x="-1" y="6711051"/>
              <a:ext cx="14630399" cy="67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BC63857-177B-2546-A9AE-CA990A92BDDB}"/>
                </a:ext>
              </a:extLst>
            </p:cNvPr>
            <p:cNvSpPr/>
            <p:nvPr/>
          </p:nvSpPr>
          <p:spPr>
            <a:xfrm>
              <a:off x="-1" y="6570869"/>
              <a:ext cx="14630399" cy="539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448327A6-CC73-654B-9FB7-834BCF6E22E0}"/>
                </a:ext>
              </a:extLst>
            </p:cNvPr>
            <p:cNvSpPr/>
            <p:nvPr/>
          </p:nvSpPr>
          <p:spPr>
            <a:xfrm>
              <a:off x="-1" y="6427883"/>
              <a:ext cx="14630399" cy="41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33B0057-AE53-4744-8ADC-82679BFB37B8}"/>
                </a:ext>
              </a:extLst>
            </p:cNvPr>
            <p:cNvSpPr/>
            <p:nvPr/>
          </p:nvSpPr>
          <p:spPr>
            <a:xfrm>
              <a:off x="-1" y="6283496"/>
              <a:ext cx="14630399" cy="287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9692720-BEA9-4A46-8FD4-2156B5CDA5FE}"/>
                </a:ext>
              </a:extLst>
            </p:cNvPr>
            <p:cNvSpPr/>
            <p:nvPr/>
          </p:nvSpPr>
          <p:spPr>
            <a:xfrm rot="10800000">
              <a:off x="-1" y="5363852"/>
              <a:ext cx="14630399" cy="1076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321B62A-B1E1-6042-9614-A231B127BB7B}"/>
                </a:ext>
              </a:extLst>
            </p:cNvPr>
            <p:cNvSpPr/>
            <p:nvPr/>
          </p:nvSpPr>
          <p:spPr>
            <a:xfrm rot="10800000">
              <a:off x="-1" y="5515978"/>
              <a:ext cx="14630399" cy="931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724E83A6-3563-374F-9004-8C4B8D05CE0A}"/>
                </a:ext>
              </a:extLst>
            </p:cNvPr>
            <p:cNvSpPr/>
            <p:nvPr/>
          </p:nvSpPr>
          <p:spPr>
            <a:xfrm rot="10800000">
              <a:off x="-1" y="5667374"/>
              <a:ext cx="14630399" cy="819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C807D6D-FA01-0E4C-A45E-7C253957097D}"/>
                </a:ext>
              </a:extLst>
            </p:cNvPr>
            <p:cNvSpPr/>
            <p:nvPr/>
          </p:nvSpPr>
          <p:spPr>
            <a:xfrm rot="10800000">
              <a:off x="-1" y="5818771"/>
              <a:ext cx="14630399" cy="67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BB1152E5-0176-D04B-B917-38762EBC7AE7}"/>
                </a:ext>
              </a:extLst>
            </p:cNvPr>
            <p:cNvSpPr/>
            <p:nvPr/>
          </p:nvSpPr>
          <p:spPr>
            <a:xfrm rot="10800000">
              <a:off x="-1" y="5972971"/>
              <a:ext cx="14630399" cy="539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5599B651-B64E-E14A-AAF1-4451F1E0D8FD}"/>
                </a:ext>
              </a:extLst>
            </p:cNvPr>
            <p:cNvSpPr/>
            <p:nvPr/>
          </p:nvSpPr>
          <p:spPr>
            <a:xfrm rot="10800000">
              <a:off x="-1" y="6128573"/>
              <a:ext cx="14630399" cy="41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L-Shape 57">
            <a:extLst>
              <a:ext uri="{FF2B5EF4-FFF2-40B4-BE49-F238E27FC236}">
                <a16:creationId xmlns:a16="http://schemas.microsoft.com/office/drawing/2014/main" id="{822F0A5E-64B0-7F4E-9BCA-CB63C0F6FD52}"/>
              </a:ext>
            </a:extLst>
          </p:cNvPr>
          <p:cNvSpPr/>
          <p:nvPr userDrawn="1"/>
        </p:nvSpPr>
        <p:spPr>
          <a:xfrm rot="13500000">
            <a:off x="400807" y="2079464"/>
            <a:ext cx="4308268" cy="4308268"/>
          </a:xfrm>
          <a:prstGeom prst="corner">
            <a:avLst>
              <a:gd name="adj1" fmla="val 20121"/>
              <a:gd name="adj2" fmla="val 20273"/>
            </a:avLst>
          </a:prstGeom>
          <a:solidFill>
            <a:srgbClr val="5BCB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Tree>
    <p:extLst>
      <p:ext uri="{BB962C8B-B14F-4D97-AF65-F5344CB8AC3E}">
        <p14:creationId xmlns:p14="http://schemas.microsoft.com/office/powerpoint/2010/main" val="41864849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Arrow 3">
    <p:bg>
      <p:bgPr>
        <a:solidFill>
          <a:srgbClr val="414042"/>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A7CFF2E-049A-4041-8DBC-8C406782BEE1}"/>
              </a:ext>
            </a:extLst>
          </p:cNvPr>
          <p:cNvSpPr/>
          <p:nvPr userDrawn="1"/>
        </p:nvSpPr>
        <p:spPr>
          <a:xfrm>
            <a:off x="0" y="0"/>
            <a:ext cx="146304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BBD542-79BF-5144-A563-42BF3D453E0E}"/>
              </a:ext>
            </a:extLst>
          </p:cNvPr>
          <p:cNvSpPr>
            <a:spLocks noGrp="1"/>
          </p:cNvSpPr>
          <p:nvPr>
            <p:ph type="title" hasCustomPrompt="1"/>
          </p:nvPr>
        </p:nvSpPr>
        <p:spPr>
          <a:xfrm>
            <a:off x="6252882" y="1187192"/>
            <a:ext cx="7382436" cy="6092812"/>
          </a:xfrm>
        </p:spPr>
        <p:txBody>
          <a:bodyPr anchor="ctr"/>
          <a:lstStyle>
            <a:lvl1pPr>
              <a:defRPr sz="3600" b="0" i="0">
                <a:solidFill>
                  <a:schemeClr val="tx2"/>
                </a:solidFill>
                <a:latin typeface="DM Sans Medium" pitchFamily="2" charset="77"/>
              </a:defRPr>
            </a:lvl1pPr>
          </a:lstStyle>
          <a:p>
            <a:r>
              <a:rPr lang="en-US" dirty="0"/>
              <a:t>Click to edit section title </a:t>
            </a:r>
            <a:br>
              <a:rPr lang="en-US" dirty="0"/>
            </a:br>
            <a:r>
              <a:rPr lang="en-US" dirty="0"/>
              <a:t>(Option A)</a:t>
            </a:r>
          </a:p>
        </p:txBody>
      </p:sp>
      <p:grpSp>
        <p:nvGrpSpPr>
          <p:cNvPr id="32" name="Group 31">
            <a:extLst>
              <a:ext uri="{FF2B5EF4-FFF2-40B4-BE49-F238E27FC236}">
                <a16:creationId xmlns:a16="http://schemas.microsoft.com/office/drawing/2014/main" id="{FD070F5F-9B0C-5A49-99D5-6B3A5BEF64B2}"/>
              </a:ext>
            </a:extLst>
          </p:cNvPr>
          <p:cNvGrpSpPr/>
          <p:nvPr userDrawn="1"/>
        </p:nvGrpSpPr>
        <p:grpSpPr>
          <a:xfrm>
            <a:off x="-1" y="5373511"/>
            <a:ext cx="14630399" cy="2841147"/>
            <a:chOff x="228600" y="396"/>
            <a:chExt cx="14173200" cy="5028804"/>
          </a:xfrm>
          <a:solidFill>
            <a:srgbClr val="000000"/>
          </a:solidFill>
        </p:grpSpPr>
        <p:sp>
          <p:nvSpPr>
            <p:cNvPr id="33" name="Rectangle 32">
              <a:extLst>
                <a:ext uri="{FF2B5EF4-FFF2-40B4-BE49-F238E27FC236}">
                  <a16:creationId xmlns:a16="http://schemas.microsoft.com/office/drawing/2014/main" id="{AECA75D5-A133-5C4C-8B87-690836EA551C}"/>
                </a:ext>
              </a:extLst>
            </p:cNvPr>
            <p:cNvSpPr/>
            <p:nvPr/>
          </p:nvSpPr>
          <p:spPr>
            <a:xfrm>
              <a:off x="228600" y="4880187"/>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734A13E-2C6B-9549-ACEF-0ED3D2F858A8}"/>
                </a:ext>
              </a:extLst>
            </p:cNvPr>
            <p:cNvSpPr/>
            <p:nvPr/>
          </p:nvSpPr>
          <p:spPr>
            <a:xfrm>
              <a:off x="228600" y="4689651"/>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B48A749-4448-7042-84F6-17645B9D40A0}"/>
                </a:ext>
              </a:extLst>
            </p:cNvPr>
            <p:cNvSpPr/>
            <p:nvPr/>
          </p:nvSpPr>
          <p:spPr>
            <a:xfrm>
              <a:off x="228600" y="4495624"/>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F1C20C69-67AB-9D4E-A33A-4B1BE54F601C}"/>
                </a:ext>
              </a:extLst>
            </p:cNvPr>
            <p:cNvSpPr/>
            <p:nvPr/>
          </p:nvSpPr>
          <p:spPr>
            <a:xfrm>
              <a:off x="228600" y="4305476"/>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1D724DA-E1DF-984D-948B-1DC4EB2986BD}"/>
                </a:ext>
              </a:extLst>
            </p:cNvPr>
            <p:cNvSpPr/>
            <p:nvPr/>
          </p:nvSpPr>
          <p:spPr>
            <a:xfrm>
              <a:off x="228600" y="411144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E854E062-A4CF-E846-B1A7-2657E21E3E18}"/>
                </a:ext>
              </a:extLst>
            </p:cNvPr>
            <p:cNvSpPr/>
            <p:nvPr/>
          </p:nvSpPr>
          <p:spPr>
            <a:xfrm>
              <a:off x="228600" y="3913540"/>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E136C2C-7EA3-944E-85D5-4AB9FA0786F7}"/>
                </a:ext>
              </a:extLst>
            </p:cNvPr>
            <p:cNvSpPr/>
            <p:nvPr/>
          </p:nvSpPr>
          <p:spPr>
            <a:xfrm>
              <a:off x="228600" y="3713692"/>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F299FC0-AAD1-7343-8579-38DC0BDBF9BC}"/>
                </a:ext>
              </a:extLst>
            </p:cNvPr>
            <p:cNvSpPr/>
            <p:nvPr/>
          </p:nvSpPr>
          <p:spPr>
            <a:xfrm rot="10800000">
              <a:off x="228600" y="2437920"/>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C09E0511-A151-974D-AAB6-606FD5B80097}"/>
                </a:ext>
              </a:extLst>
            </p:cNvPr>
            <p:cNvSpPr/>
            <p:nvPr/>
          </p:nvSpPr>
          <p:spPr>
            <a:xfrm rot="10800000">
              <a:off x="228600" y="2648479"/>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BD764622-0D40-D146-BBDD-08BA5DD7D10E}"/>
                </a:ext>
              </a:extLst>
            </p:cNvPr>
            <p:cNvSpPr/>
            <p:nvPr/>
          </p:nvSpPr>
          <p:spPr>
            <a:xfrm rot="10800000">
              <a:off x="228600" y="285802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1C3CB51-ADD0-E445-B752-A449EAD7CB47}"/>
                </a:ext>
              </a:extLst>
            </p:cNvPr>
            <p:cNvSpPr/>
            <p:nvPr/>
          </p:nvSpPr>
          <p:spPr>
            <a:xfrm rot="10800000">
              <a:off x="228600" y="3067579"/>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6397851A-16D1-E943-BFD3-84DFAAA8043E}"/>
                </a:ext>
              </a:extLst>
            </p:cNvPr>
            <p:cNvSpPr/>
            <p:nvPr/>
          </p:nvSpPr>
          <p:spPr>
            <a:xfrm rot="10800000">
              <a:off x="228600" y="328100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85DB0E9-BCE7-1349-B949-3380D78E2247}"/>
                </a:ext>
              </a:extLst>
            </p:cNvPr>
            <p:cNvSpPr/>
            <p:nvPr/>
          </p:nvSpPr>
          <p:spPr>
            <a:xfrm rot="10800000">
              <a:off x="228600" y="3496381"/>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B55D9A8-5161-2E4C-BF56-29A745113B4E}"/>
                </a:ext>
              </a:extLst>
            </p:cNvPr>
            <p:cNvSpPr/>
            <p:nvPr/>
          </p:nvSpPr>
          <p:spPr>
            <a:xfrm>
              <a:off x="228600" y="2249247"/>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92AAC9F-5A61-FE40-AD32-087CC800D4C7}"/>
                </a:ext>
              </a:extLst>
            </p:cNvPr>
            <p:cNvSpPr/>
            <p:nvPr/>
          </p:nvSpPr>
          <p:spPr>
            <a:xfrm>
              <a:off x="228600" y="205521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B89EDEA-A6BE-014C-B5CB-01CF8EB76B67}"/>
                </a:ext>
              </a:extLst>
            </p:cNvPr>
            <p:cNvSpPr/>
            <p:nvPr/>
          </p:nvSpPr>
          <p:spPr>
            <a:xfrm>
              <a:off x="228600" y="1865072"/>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BC63857-177B-2546-A9AE-CA990A92BDDB}"/>
                </a:ext>
              </a:extLst>
            </p:cNvPr>
            <p:cNvSpPr/>
            <p:nvPr/>
          </p:nvSpPr>
          <p:spPr>
            <a:xfrm>
              <a:off x="228600" y="1671044"/>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448327A6-CC73-654B-9FB7-834BCF6E22E0}"/>
                </a:ext>
              </a:extLst>
            </p:cNvPr>
            <p:cNvSpPr/>
            <p:nvPr/>
          </p:nvSpPr>
          <p:spPr>
            <a:xfrm>
              <a:off x="228600" y="1473135"/>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33B0057-AE53-4744-8ADC-82679BFB37B8}"/>
                </a:ext>
              </a:extLst>
            </p:cNvPr>
            <p:cNvSpPr/>
            <p:nvPr/>
          </p:nvSpPr>
          <p:spPr>
            <a:xfrm>
              <a:off x="228600" y="1273287"/>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9692720-BEA9-4A46-8FD4-2156B5CDA5FE}"/>
                </a:ext>
              </a:extLst>
            </p:cNvPr>
            <p:cNvSpPr/>
            <p:nvPr/>
          </p:nvSpPr>
          <p:spPr>
            <a:xfrm rot="10800000">
              <a:off x="228600" y="396"/>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321B62A-B1E1-6042-9614-A231B127BB7B}"/>
                </a:ext>
              </a:extLst>
            </p:cNvPr>
            <p:cNvSpPr/>
            <p:nvPr/>
          </p:nvSpPr>
          <p:spPr>
            <a:xfrm rot="10800000">
              <a:off x="228600" y="210955"/>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724E83A6-3563-374F-9004-8C4B8D05CE0A}"/>
                </a:ext>
              </a:extLst>
            </p:cNvPr>
            <p:cNvSpPr/>
            <p:nvPr/>
          </p:nvSpPr>
          <p:spPr>
            <a:xfrm rot="10800000">
              <a:off x="228600" y="420505"/>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C807D6D-FA01-0E4C-A45E-7C253957097D}"/>
                </a:ext>
              </a:extLst>
            </p:cNvPr>
            <p:cNvSpPr/>
            <p:nvPr/>
          </p:nvSpPr>
          <p:spPr>
            <a:xfrm rot="10800000">
              <a:off x="228600" y="630055"/>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BB1152E5-0176-D04B-B917-38762EBC7AE7}"/>
                </a:ext>
              </a:extLst>
            </p:cNvPr>
            <p:cNvSpPr/>
            <p:nvPr/>
          </p:nvSpPr>
          <p:spPr>
            <a:xfrm rot="10800000">
              <a:off x="228600" y="843486"/>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5599B651-B64E-E14A-AAF1-4451F1E0D8FD}"/>
                </a:ext>
              </a:extLst>
            </p:cNvPr>
            <p:cNvSpPr/>
            <p:nvPr/>
          </p:nvSpPr>
          <p:spPr>
            <a:xfrm rot="10800000">
              <a:off x="228600" y="1058857"/>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L-Shape 57">
            <a:extLst>
              <a:ext uri="{FF2B5EF4-FFF2-40B4-BE49-F238E27FC236}">
                <a16:creationId xmlns:a16="http://schemas.microsoft.com/office/drawing/2014/main" id="{822F0A5E-64B0-7F4E-9BCA-CB63C0F6FD52}"/>
              </a:ext>
            </a:extLst>
          </p:cNvPr>
          <p:cNvSpPr/>
          <p:nvPr userDrawn="1"/>
        </p:nvSpPr>
        <p:spPr>
          <a:xfrm rot="13500000">
            <a:off x="400807" y="2079464"/>
            <a:ext cx="4308268" cy="4308268"/>
          </a:xfrm>
          <a:prstGeom prst="corner">
            <a:avLst>
              <a:gd name="adj1" fmla="val 20121"/>
              <a:gd name="adj2" fmla="val 20273"/>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Tree>
    <p:extLst>
      <p:ext uri="{BB962C8B-B14F-4D97-AF65-F5344CB8AC3E}">
        <p14:creationId xmlns:p14="http://schemas.microsoft.com/office/powerpoint/2010/main" val="3045693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 Arrow 4">
    <p:bg>
      <p:bgPr>
        <a:solidFill>
          <a:srgbClr val="808285"/>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29F84F4-B9D4-BE4D-BFF1-2D24E38ADB5D}"/>
              </a:ext>
            </a:extLst>
          </p:cNvPr>
          <p:cNvSpPr/>
          <p:nvPr userDrawn="1"/>
        </p:nvSpPr>
        <p:spPr>
          <a:xfrm>
            <a:off x="0" y="0"/>
            <a:ext cx="146304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BBD542-79BF-5144-A563-42BF3D453E0E}"/>
              </a:ext>
            </a:extLst>
          </p:cNvPr>
          <p:cNvSpPr>
            <a:spLocks noGrp="1"/>
          </p:cNvSpPr>
          <p:nvPr>
            <p:ph type="title" hasCustomPrompt="1"/>
          </p:nvPr>
        </p:nvSpPr>
        <p:spPr>
          <a:xfrm>
            <a:off x="6252882" y="1187192"/>
            <a:ext cx="7382436" cy="6071003"/>
          </a:xfrm>
        </p:spPr>
        <p:txBody>
          <a:bodyPr anchor="ctr"/>
          <a:lstStyle>
            <a:lvl1pPr>
              <a:defRPr sz="3600" b="0" i="0">
                <a:solidFill>
                  <a:schemeClr val="tx1"/>
                </a:solidFill>
                <a:latin typeface="DM Sans Medium" pitchFamily="2" charset="77"/>
              </a:defRPr>
            </a:lvl1pPr>
          </a:lstStyle>
          <a:p>
            <a:r>
              <a:rPr lang="en-US" dirty="0"/>
              <a:t>Click to edit section title </a:t>
            </a:r>
            <a:br>
              <a:rPr lang="en-US" dirty="0"/>
            </a:br>
            <a:r>
              <a:rPr lang="en-US" dirty="0"/>
              <a:t>(Option A)</a:t>
            </a:r>
          </a:p>
        </p:txBody>
      </p:sp>
      <p:grpSp>
        <p:nvGrpSpPr>
          <p:cNvPr id="32" name="Group 31">
            <a:extLst>
              <a:ext uri="{FF2B5EF4-FFF2-40B4-BE49-F238E27FC236}">
                <a16:creationId xmlns:a16="http://schemas.microsoft.com/office/drawing/2014/main" id="{FD070F5F-9B0C-5A49-99D5-6B3A5BEF64B2}"/>
              </a:ext>
            </a:extLst>
          </p:cNvPr>
          <p:cNvGrpSpPr/>
          <p:nvPr userDrawn="1"/>
        </p:nvGrpSpPr>
        <p:grpSpPr>
          <a:xfrm>
            <a:off x="-1" y="5373511"/>
            <a:ext cx="14630399" cy="2841147"/>
            <a:chOff x="228600" y="396"/>
            <a:chExt cx="14173200" cy="5028804"/>
          </a:xfrm>
          <a:solidFill>
            <a:srgbClr val="414042"/>
          </a:solidFill>
        </p:grpSpPr>
        <p:sp>
          <p:nvSpPr>
            <p:cNvPr id="33" name="Rectangle 32">
              <a:extLst>
                <a:ext uri="{FF2B5EF4-FFF2-40B4-BE49-F238E27FC236}">
                  <a16:creationId xmlns:a16="http://schemas.microsoft.com/office/drawing/2014/main" id="{AECA75D5-A133-5C4C-8B87-690836EA551C}"/>
                </a:ext>
              </a:extLst>
            </p:cNvPr>
            <p:cNvSpPr/>
            <p:nvPr/>
          </p:nvSpPr>
          <p:spPr>
            <a:xfrm>
              <a:off x="228600" y="4880187"/>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734A13E-2C6B-9549-ACEF-0ED3D2F858A8}"/>
                </a:ext>
              </a:extLst>
            </p:cNvPr>
            <p:cNvSpPr/>
            <p:nvPr/>
          </p:nvSpPr>
          <p:spPr>
            <a:xfrm>
              <a:off x="228600" y="4689651"/>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B48A749-4448-7042-84F6-17645B9D40A0}"/>
                </a:ext>
              </a:extLst>
            </p:cNvPr>
            <p:cNvSpPr/>
            <p:nvPr/>
          </p:nvSpPr>
          <p:spPr>
            <a:xfrm>
              <a:off x="228600" y="4495624"/>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F1C20C69-67AB-9D4E-A33A-4B1BE54F601C}"/>
                </a:ext>
              </a:extLst>
            </p:cNvPr>
            <p:cNvSpPr/>
            <p:nvPr/>
          </p:nvSpPr>
          <p:spPr>
            <a:xfrm>
              <a:off x="228600" y="4305476"/>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1D724DA-E1DF-984D-948B-1DC4EB2986BD}"/>
                </a:ext>
              </a:extLst>
            </p:cNvPr>
            <p:cNvSpPr/>
            <p:nvPr/>
          </p:nvSpPr>
          <p:spPr>
            <a:xfrm>
              <a:off x="228600" y="411144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E854E062-A4CF-E846-B1A7-2657E21E3E18}"/>
                </a:ext>
              </a:extLst>
            </p:cNvPr>
            <p:cNvSpPr/>
            <p:nvPr/>
          </p:nvSpPr>
          <p:spPr>
            <a:xfrm>
              <a:off x="228600" y="3913540"/>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E136C2C-7EA3-944E-85D5-4AB9FA0786F7}"/>
                </a:ext>
              </a:extLst>
            </p:cNvPr>
            <p:cNvSpPr/>
            <p:nvPr/>
          </p:nvSpPr>
          <p:spPr>
            <a:xfrm>
              <a:off x="228600" y="3713692"/>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F299FC0-AAD1-7343-8579-38DC0BDBF9BC}"/>
                </a:ext>
              </a:extLst>
            </p:cNvPr>
            <p:cNvSpPr/>
            <p:nvPr/>
          </p:nvSpPr>
          <p:spPr>
            <a:xfrm rot="10800000">
              <a:off x="228600" y="2437920"/>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C09E0511-A151-974D-AAB6-606FD5B80097}"/>
                </a:ext>
              </a:extLst>
            </p:cNvPr>
            <p:cNvSpPr/>
            <p:nvPr/>
          </p:nvSpPr>
          <p:spPr>
            <a:xfrm rot="10800000">
              <a:off x="228600" y="2648479"/>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BD764622-0D40-D146-BBDD-08BA5DD7D10E}"/>
                </a:ext>
              </a:extLst>
            </p:cNvPr>
            <p:cNvSpPr/>
            <p:nvPr/>
          </p:nvSpPr>
          <p:spPr>
            <a:xfrm rot="10800000">
              <a:off x="228600" y="285802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1C3CB51-ADD0-E445-B752-A449EAD7CB47}"/>
                </a:ext>
              </a:extLst>
            </p:cNvPr>
            <p:cNvSpPr/>
            <p:nvPr/>
          </p:nvSpPr>
          <p:spPr>
            <a:xfrm rot="10800000">
              <a:off x="228600" y="3067579"/>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6397851A-16D1-E943-BFD3-84DFAAA8043E}"/>
                </a:ext>
              </a:extLst>
            </p:cNvPr>
            <p:cNvSpPr/>
            <p:nvPr/>
          </p:nvSpPr>
          <p:spPr>
            <a:xfrm rot="10800000">
              <a:off x="228600" y="328100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85DB0E9-BCE7-1349-B949-3380D78E2247}"/>
                </a:ext>
              </a:extLst>
            </p:cNvPr>
            <p:cNvSpPr/>
            <p:nvPr/>
          </p:nvSpPr>
          <p:spPr>
            <a:xfrm rot="10800000">
              <a:off x="228600" y="3496381"/>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B55D9A8-5161-2E4C-BF56-29A745113B4E}"/>
                </a:ext>
              </a:extLst>
            </p:cNvPr>
            <p:cNvSpPr/>
            <p:nvPr/>
          </p:nvSpPr>
          <p:spPr>
            <a:xfrm>
              <a:off x="228600" y="2249247"/>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92AAC9F-5A61-FE40-AD32-087CC800D4C7}"/>
                </a:ext>
              </a:extLst>
            </p:cNvPr>
            <p:cNvSpPr/>
            <p:nvPr/>
          </p:nvSpPr>
          <p:spPr>
            <a:xfrm>
              <a:off x="228600" y="205521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B89EDEA-A6BE-014C-B5CB-01CF8EB76B67}"/>
                </a:ext>
              </a:extLst>
            </p:cNvPr>
            <p:cNvSpPr/>
            <p:nvPr/>
          </p:nvSpPr>
          <p:spPr>
            <a:xfrm>
              <a:off x="228600" y="1865072"/>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BC63857-177B-2546-A9AE-CA990A92BDDB}"/>
                </a:ext>
              </a:extLst>
            </p:cNvPr>
            <p:cNvSpPr/>
            <p:nvPr/>
          </p:nvSpPr>
          <p:spPr>
            <a:xfrm>
              <a:off x="228600" y="1671044"/>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448327A6-CC73-654B-9FB7-834BCF6E22E0}"/>
                </a:ext>
              </a:extLst>
            </p:cNvPr>
            <p:cNvSpPr/>
            <p:nvPr/>
          </p:nvSpPr>
          <p:spPr>
            <a:xfrm>
              <a:off x="228600" y="1473135"/>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33B0057-AE53-4744-8ADC-82679BFB37B8}"/>
                </a:ext>
              </a:extLst>
            </p:cNvPr>
            <p:cNvSpPr/>
            <p:nvPr/>
          </p:nvSpPr>
          <p:spPr>
            <a:xfrm>
              <a:off x="228600" y="1273287"/>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9692720-BEA9-4A46-8FD4-2156B5CDA5FE}"/>
                </a:ext>
              </a:extLst>
            </p:cNvPr>
            <p:cNvSpPr/>
            <p:nvPr/>
          </p:nvSpPr>
          <p:spPr>
            <a:xfrm rot="10800000">
              <a:off x="228600" y="396"/>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321B62A-B1E1-6042-9614-A231B127BB7B}"/>
                </a:ext>
              </a:extLst>
            </p:cNvPr>
            <p:cNvSpPr/>
            <p:nvPr/>
          </p:nvSpPr>
          <p:spPr>
            <a:xfrm rot="10800000">
              <a:off x="228600" y="210955"/>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724E83A6-3563-374F-9004-8C4B8D05CE0A}"/>
                </a:ext>
              </a:extLst>
            </p:cNvPr>
            <p:cNvSpPr/>
            <p:nvPr/>
          </p:nvSpPr>
          <p:spPr>
            <a:xfrm rot="10800000">
              <a:off x="228600" y="420505"/>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C807D6D-FA01-0E4C-A45E-7C253957097D}"/>
                </a:ext>
              </a:extLst>
            </p:cNvPr>
            <p:cNvSpPr/>
            <p:nvPr/>
          </p:nvSpPr>
          <p:spPr>
            <a:xfrm rot="10800000">
              <a:off x="228600" y="630055"/>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BB1152E5-0176-D04B-B917-38762EBC7AE7}"/>
                </a:ext>
              </a:extLst>
            </p:cNvPr>
            <p:cNvSpPr/>
            <p:nvPr/>
          </p:nvSpPr>
          <p:spPr>
            <a:xfrm rot="10800000">
              <a:off x="228600" y="843486"/>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5599B651-B64E-E14A-AAF1-4451F1E0D8FD}"/>
                </a:ext>
              </a:extLst>
            </p:cNvPr>
            <p:cNvSpPr/>
            <p:nvPr/>
          </p:nvSpPr>
          <p:spPr>
            <a:xfrm rot="10800000">
              <a:off x="228600" y="1058857"/>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L-Shape 57">
            <a:extLst>
              <a:ext uri="{FF2B5EF4-FFF2-40B4-BE49-F238E27FC236}">
                <a16:creationId xmlns:a16="http://schemas.microsoft.com/office/drawing/2014/main" id="{822F0A5E-64B0-7F4E-9BCA-CB63C0F6FD52}"/>
              </a:ext>
            </a:extLst>
          </p:cNvPr>
          <p:cNvSpPr/>
          <p:nvPr userDrawn="1"/>
        </p:nvSpPr>
        <p:spPr>
          <a:xfrm rot="13500000">
            <a:off x="400807" y="2079464"/>
            <a:ext cx="4308268" cy="4308268"/>
          </a:xfrm>
          <a:prstGeom prst="corner">
            <a:avLst>
              <a:gd name="adj1" fmla="val 20121"/>
              <a:gd name="adj2" fmla="val 20273"/>
            </a:avLst>
          </a:prstGeom>
          <a:solidFill>
            <a:srgbClr val="4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Tree>
    <p:extLst>
      <p:ext uri="{BB962C8B-B14F-4D97-AF65-F5344CB8AC3E}">
        <p14:creationId xmlns:p14="http://schemas.microsoft.com/office/powerpoint/2010/main" val="11562238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rrow 5">
    <p:bg>
      <p:bgPr>
        <a:solidFill>
          <a:srgbClr val="031D40"/>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26D0EB1-EBCC-4C4A-AE8E-44A1922D5D35}"/>
              </a:ext>
            </a:extLst>
          </p:cNvPr>
          <p:cNvSpPr/>
          <p:nvPr userDrawn="1"/>
        </p:nvSpPr>
        <p:spPr>
          <a:xfrm>
            <a:off x="0" y="0"/>
            <a:ext cx="14630400" cy="822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BBD542-79BF-5144-A563-42BF3D453E0E}"/>
              </a:ext>
            </a:extLst>
          </p:cNvPr>
          <p:cNvSpPr>
            <a:spLocks noGrp="1"/>
          </p:cNvSpPr>
          <p:nvPr>
            <p:ph type="title" hasCustomPrompt="1"/>
          </p:nvPr>
        </p:nvSpPr>
        <p:spPr>
          <a:xfrm>
            <a:off x="6252882" y="1187192"/>
            <a:ext cx="7382436" cy="6039782"/>
          </a:xfrm>
        </p:spPr>
        <p:txBody>
          <a:bodyPr anchor="ctr"/>
          <a:lstStyle>
            <a:lvl1pPr>
              <a:defRPr sz="3600" b="0" i="0">
                <a:solidFill>
                  <a:schemeClr val="tx1"/>
                </a:solidFill>
                <a:latin typeface="DM Sans Medium" pitchFamily="2" charset="77"/>
              </a:defRPr>
            </a:lvl1pPr>
          </a:lstStyle>
          <a:p>
            <a:r>
              <a:rPr lang="en-US" dirty="0"/>
              <a:t>Click to edit section title </a:t>
            </a:r>
            <a:br>
              <a:rPr lang="en-US" dirty="0"/>
            </a:br>
            <a:r>
              <a:rPr lang="en-US" dirty="0"/>
              <a:t>(Option A)</a:t>
            </a:r>
          </a:p>
        </p:txBody>
      </p:sp>
      <p:grpSp>
        <p:nvGrpSpPr>
          <p:cNvPr id="32" name="Group 31">
            <a:extLst>
              <a:ext uri="{FF2B5EF4-FFF2-40B4-BE49-F238E27FC236}">
                <a16:creationId xmlns:a16="http://schemas.microsoft.com/office/drawing/2014/main" id="{FD070F5F-9B0C-5A49-99D5-6B3A5BEF64B2}"/>
              </a:ext>
            </a:extLst>
          </p:cNvPr>
          <p:cNvGrpSpPr/>
          <p:nvPr userDrawn="1"/>
        </p:nvGrpSpPr>
        <p:grpSpPr>
          <a:xfrm>
            <a:off x="-1" y="5373511"/>
            <a:ext cx="14630399" cy="2841147"/>
            <a:chOff x="228600" y="396"/>
            <a:chExt cx="14173200" cy="5028804"/>
          </a:xfrm>
          <a:solidFill>
            <a:schemeClr val="bg1"/>
          </a:solidFill>
        </p:grpSpPr>
        <p:sp>
          <p:nvSpPr>
            <p:cNvPr id="33" name="Rectangle 32">
              <a:extLst>
                <a:ext uri="{FF2B5EF4-FFF2-40B4-BE49-F238E27FC236}">
                  <a16:creationId xmlns:a16="http://schemas.microsoft.com/office/drawing/2014/main" id="{AECA75D5-A133-5C4C-8B87-690836EA551C}"/>
                </a:ext>
              </a:extLst>
            </p:cNvPr>
            <p:cNvSpPr/>
            <p:nvPr/>
          </p:nvSpPr>
          <p:spPr>
            <a:xfrm>
              <a:off x="228600" y="4880187"/>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734A13E-2C6B-9549-ACEF-0ED3D2F858A8}"/>
                </a:ext>
              </a:extLst>
            </p:cNvPr>
            <p:cNvSpPr/>
            <p:nvPr/>
          </p:nvSpPr>
          <p:spPr>
            <a:xfrm>
              <a:off x="228600" y="4689651"/>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B48A749-4448-7042-84F6-17645B9D40A0}"/>
                </a:ext>
              </a:extLst>
            </p:cNvPr>
            <p:cNvSpPr/>
            <p:nvPr/>
          </p:nvSpPr>
          <p:spPr>
            <a:xfrm>
              <a:off x="228600" y="4495624"/>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F1C20C69-67AB-9D4E-A33A-4B1BE54F601C}"/>
                </a:ext>
              </a:extLst>
            </p:cNvPr>
            <p:cNvSpPr/>
            <p:nvPr/>
          </p:nvSpPr>
          <p:spPr>
            <a:xfrm>
              <a:off x="228600" y="4305476"/>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1D724DA-E1DF-984D-948B-1DC4EB2986BD}"/>
                </a:ext>
              </a:extLst>
            </p:cNvPr>
            <p:cNvSpPr/>
            <p:nvPr/>
          </p:nvSpPr>
          <p:spPr>
            <a:xfrm>
              <a:off x="228600" y="411144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E854E062-A4CF-E846-B1A7-2657E21E3E18}"/>
                </a:ext>
              </a:extLst>
            </p:cNvPr>
            <p:cNvSpPr/>
            <p:nvPr/>
          </p:nvSpPr>
          <p:spPr>
            <a:xfrm>
              <a:off x="228600" y="3913540"/>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E136C2C-7EA3-944E-85D5-4AB9FA0786F7}"/>
                </a:ext>
              </a:extLst>
            </p:cNvPr>
            <p:cNvSpPr/>
            <p:nvPr/>
          </p:nvSpPr>
          <p:spPr>
            <a:xfrm>
              <a:off x="228600" y="3713692"/>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F299FC0-AAD1-7343-8579-38DC0BDBF9BC}"/>
                </a:ext>
              </a:extLst>
            </p:cNvPr>
            <p:cNvSpPr/>
            <p:nvPr/>
          </p:nvSpPr>
          <p:spPr>
            <a:xfrm rot="10800000">
              <a:off x="228600" y="2437920"/>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C09E0511-A151-974D-AAB6-606FD5B80097}"/>
                </a:ext>
              </a:extLst>
            </p:cNvPr>
            <p:cNvSpPr/>
            <p:nvPr/>
          </p:nvSpPr>
          <p:spPr>
            <a:xfrm rot="10800000">
              <a:off x="228600" y="2648479"/>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BD764622-0D40-D146-BBDD-08BA5DD7D10E}"/>
                </a:ext>
              </a:extLst>
            </p:cNvPr>
            <p:cNvSpPr/>
            <p:nvPr/>
          </p:nvSpPr>
          <p:spPr>
            <a:xfrm rot="10800000">
              <a:off x="228600" y="285802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1C3CB51-ADD0-E445-B752-A449EAD7CB47}"/>
                </a:ext>
              </a:extLst>
            </p:cNvPr>
            <p:cNvSpPr/>
            <p:nvPr/>
          </p:nvSpPr>
          <p:spPr>
            <a:xfrm rot="10800000">
              <a:off x="228600" y="3067579"/>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6397851A-16D1-E943-BFD3-84DFAAA8043E}"/>
                </a:ext>
              </a:extLst>
            </p:cNvPr>
            <p:cNvSpPr/>
            <p:nvPr/>
          </p:nvSpPr>
          <p:spPr>
            <a:xfrm rot="10800000">
              <a:off x="228600" y="328100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85DB0E9-BCE7-1349-B949-3380D78E2247}"/>
                </a:ext>
              </a:extLst>
            </p:cNvPr>
            <p:cNvSpPr/>
            <p:nvPr/>
          </p:nvSpPr>
          <p:spPr>
            <a:xfrm rot="10800000">
              <a:off x="228600" y="3496381"/>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B55D9A8-5161-2E4C-BF56-29A745113B4E}"/>
                </a:ext>
              </a:extLst>
            </p:cNvPr>
            <p:cNvSpPr/>
            <p:nvPr/>
          </p:nvSpPr>
          <p:spPr>
            <a:xfrm>
              <a:off x="228600" y="2249247"/>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92AAC9F-5A61-FE40-AD32-087CC800D4C7}"/>
                </a:ext>
              </a:extLst>
            </p:cNvPr>
            <p:cNvSpPr/>
            <p:nvPr/>
          </p:nvSpPr>
          <p:spPr>
            <a:xfrm>
              <a:off x="228600" y="205521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B89EDEA-A6BE-014C-B5CB-01CF8EB76B67}"/>
                </a:ext>
              </a:extLst>
            </p:cNvPr>
            <p:cNvSpPr/>
            <p:nvPr/>
          </p:nvSpPr>
          <p:spPr>
            <a:xfrm>
              <a:off x="228600" y="1865072"/>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BC63857-177B-2546-A9AE-CA990A92BDDB}"/>
                </a:ext>
              </a:extLst>
            </p:cNvPr>
            <p:cNvSpPr/>
            <p:nvPr/>
          </p:nvSpPr>
          <p:spPr>
            <a:xfrm>
              <a:off x="228600" y="1671044"/>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448327A6-CC73-654B-9FB7-834BCF6E22E0}"/>
                </a:ext>
              </a:extLst>
            </p:cNvPr>
            <p:cNvSpPr/>
            <p:nvPr/>
          </p:nvSpPr>
          <p:spPr>
            <a:xfrm>
              <a:off x="228600" y="1473135"/>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33B0057-AE53-4744-8ADC-82679BFB37B8}"/>
                </a:ext>
              </a:extLst>
            </p:cNvPr>
            <p:cNvSpPr/>
            <p:nvPr/>
          </p:nvSpPr>
          <p:spPr>
            <a:xfrm>
              <a:off x="228600" y="1273287"/>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9692720-BEA9-4A46-8FD4-2156B5CDA5FE}"/>
                </a:ext>
              </a:extLst>
            </p:cNvPr>
            <p:cNvSpPr/>
            <p:nvPr/>
          </p:nvSpPr>
          <p:spPr>
            <a:xfrm rot="10800000">
              <a:off x="228600" y="396"/>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321B62A-B1E1-6042-9614-A231B127BB7B}"/>
                </a:ext>
              </a:extLst>
            </p:cNvPr>
            <p:cNvSpPr/>
            <p:nvPr/>
          </p:nvSpPr>
          <p:spPr>
            <a:xfrm rot="10800000">
              <a:off x="228600" y="210955"/>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724E83A6-3563-374F-9004-8C4B8D05CE0A}"/>
                </a:ext>
              </a:extLst>
            </p:cNvPr>
            <p:cNvSpPr/>
            <p:nvPr/>
          </p:nvSpPr>
          <p:spPr>
            <a:xfrm rot="10800000">
              <a:off x="228600" y="420505"/>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C807D6D-FA01-0E4C-A45E-7C253957097D}"/>
                </a:ext>
              </a:extLst>
            </p:cNvPr>
            <p:cNvSpPr/>
            <p:nvPr/>
          </p:nvSpPr>
          <p:spPr>
            <a:xfrm rot="10800000">
              <a:off x="228600" y="630055"/>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BB1152E5-0176-D04B-B917-38762EBC7AE7}"/>
                </a:ext>
              </a:extLst>
            </p:cNvPr>
            <p:cNvSpPr/>
            <p:nvPr/>
          </p:nvSpPr>
          <p:spPr>
            <a:xfrm rot="10800000">
              <a:off x="228600" y="843486"/>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5599B651-B64E-E14A-AAF1-4451F1E0D8FD}"/>
                </a:ext>
              </a:extLst>
            </p:cNvPr>
            <p:cNvSpPr/>
            <p:nvPr/>
          </p:nvSpPr>
          <p:spPr>
            <a:xfrm rot="10800000">
              <a:off x="228600" y="1058857"/>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L-Shape 57">
            <a:extLst>
              <a:ext uri="{FF2B5EF4-FFF2-40B4-BE49-F238E27FC236}">
                <a16:creationId xmlns:a16="http://schemas.microsoft.com/office/drawing/2014/main" id="{822F0A5E-64B0-7F4E-9BCA-CB63C0F6FD52}"/>
              </a:ext>
            </a:extLst>
          </p:cNvPr>
          <p:cNvSpPr/>
          <p:nvPr userDrawn="1"/>
        </p:nvSpPr>
        <p:spPr>
          <a:xfrm rot="13500000">
            <a:off x="400807" y="2079464"/>
            <a:ext cx="4308268" cy="4308268"/>
          </a:xfrm>
          <a:prstGeom prst="corner">
            <a:avLst>
              <a:gd name="adj1" fmla="val 20121"/>
              <a:gd name="adj2" fmla="val 202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Tree>
    <p:extLst>
      <p:ext uri="{BB962C8B-B14F-4D97-AF65-F5344CB8AC3E}">
        <p14:creationId xmlns:p14="http://schemas.microsoft.com/office/powerpoint/2010/main" val="4182828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Arrow 7">
    <p:bg>
      <p:bgRef idx="1001">
        <a:schemeClr val="bg2"/>
      </p:bgRef>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CCC0E80-3E79-2744-A523-D983679762D3}"/>
              </a:ext>
            </a:extLst>
          </p:cNvPr>
          <p:cNvSpPr/>
          <p:nvPr userDrawn="1"/>
        </p:nvSpPr>
        <p:spPr>
          <a:xfrm>
            <a:off x="0" y="0"/>
            <a:ext cx="146304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BBD542-79BF-5144-A563-42BF3D453E0E}"/>
              </a:ext>
            </a:extLst>
          </p:cNvPr>
          <p:cNvSpPr>
            <a:spLocks noGrp="1"/>
          </p:cNvSpPr>
          <p:nvPr>
            <p:ph type="title" hasCustomPrompt="1"/>
          </p:nvPr>
        </p:nvSpPr>
        <p:spPr>
          <a:xfrm>
            <a:off x="6254496" y="1188720"/>
            <a:ext cx="7379208" cy="6071616"/>
          </a:xfrm>
        </p:spPr>
        <p:txBody>
          <a:bodyPr anchor="ctr"/>
          <a:lstStyle>
            <a:lvl1pPr>
              <a:defRPr sz="3600" b="0" i="0">
                <a:solidFill>
                  <a:schemeClr val="tx1"/>
                </a:solidFill>
                <a:latin typeface="DM Sans Medium" pitchFamily="2" charset="77"/>
              </a:defRPr>
            </a:lvl1pPr>
          </a:lstStyle>
          <a:p>
            <a:r>
              <a:rPr lang="en-US" dirty="0"/>
              <a:t>Click to edit section title </a:t>
            </a:r>
            <a:br>
              <a:rPr lang="en-US" dirty="0"/>
            </a:br>
            <a:r>
              <a:rPr lang="en-US" dirty="0"/>
              <a:t>(Option A)</a:t>
            </a:r>
          </a:p>
        </p:txBody>
      </p:sp>
      <p:grpSp>
        <p:nvGrpSpPr>
          <p:cNvPr id="32" name="Group 31">
            <a:extLst>
              <a:ext uri="{FF2B5EF4-FFF2-40B4-BE49-F238E27FC236}">
                <a16:creationId xmlns:a16="http://schemas.microsoft.com/office/drawing/2014/main" id="{FD070F5F-9B0C-5A49-99D5-6B3A5BEF64B2}"/>
              </a:ext>
            </a:extLst>
          </p:cNvPr>
          <p:cNvGrpSpPr/>
          <p:nvPr userDrawn="1"/>
        </p:nvGrpSpPr>
        <p:grpSpPr>
          <a:xfrm>
            <a:off x="-1" y="5373511"/>
            <a:ext cx="14630399" cy="2841147"/>
            <a:chOff x="228600" y="396"/>
            <a:chExt cx="14173200" cy="5028804"/>
          </a:xfrm>
          <a:solidFill>
            <a:schemeClr val="tx2">
              <a:alpha val="50000"/>
            </a:schemeClr>
          </a:solidFill>
        </p:grpSpPr>
        <p:sp>
          <p:nvSpPr>
            <p:cNvPr id="33" name="Rectangle 32">
              <a:extLst>
                <a:ext uri="{FF2B5EF4-FFF2-40B4-BE49-F238E27FC236}">
                  <a16:creationId xmlns:a16="http://schemas.microsoft.com/office/drawing/2014/main" id="{AECA75D5-A133-5C4C-8B87-690836EA551C}"/>
                </a:ext>
              </a:extLst>
            </p:cNvPr>
            <p:cNvSpPr/>
            <p:nvPr/>
          </p:nvSpPr>
          <p:spPr>
            <a:xfrm>
              <a:off x="228600" y="4880187"/>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734A13E-2C6B-9549-ACEF-0ED3D2F858A8}"/>
                </a:ext>
              </a:extLst>
            </p:cNvPr>
            <p:cNvSpPr/>
            <p:nvPr/>
          </p:nvSpPr>
          <p:spPr>
            <a:xfrm>
              <a:off x="228600" y="4689651"/>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B48A749-4448-7042-84F6-17645B9D40A0}"/>
                </a:ext>
              </a:extLst>
            </p:cNvPr>
            <p:cNvSpPr/>
            <p:nvPr/>
          </p:nvSpPr>
          <p:spPr>
            <a:xfrm>
              <a:off x="228600" y="4495624"/>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F1C20C69-67AB-9D4E-A33A-4B1BE54F601C}"/>
                </a:ext>
              </a:extLst>
            </p:cNvPr>
            <p:cNvSpPr/>
            <p:nvPr/>
          </p:nvSpPr>
          <p:spPr>
            <a:xfrm>
              <a:off x="228600" y="4305476"/>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1D724DA-E1DF-984D-948B-1DC4EB2986BD}"/>
                </a:ext>
              </a:extLst>
            </p:cNvPr>
            <p:cNvSpPr/>
            <p:nvPr/>
          </p:nvSpPr>
          <p:spPr>
            <a:xfrm>
              <a:off x="228600" y="411144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E854E062-A4CF-E846-B1A7-2657E21E3E18}"/>
                </a:ext>
              </a:extLst>
            </p:cNvPr>
            <p:cNvSpPr/>
            <p:nvPr/>
          </p:nvSpPr>
          <p:spPr>
            <a:xfrm>
              <a:off x="228600" y="3913540"/>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E136C2C-7EA3-944E-85D5-4AB9FA0786F7}"/>
                </a:ext>
              </a:extLst>
            </p:cNvPr>
            <p:cNvSpPr/>
            <p:nvPr/>
          </p:nvSpPr>
          <p:spPr>
            <a:xfrm>
              <a:off x="228600" y="3713692"/>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F299FC0-AAD1-7343-8579-38DC0BDBF9BC}"/>
                </a:ext>
              </a:extLst>
            </p:cNvPr>
            <p:cNvSpPr/>
            <p:nvPr/>
          </p:nvSpPr>
          <p:spPr>
            <a:xfrm rot="10800000">
              <a:off x="228600" y="2437920"/>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C09E0511-A151-974D-AAB6-606FD5B80097}"/>
                </a:ext>
              </a:extLst>
            </p:cNvPr>
            <p:cNvSpPr/>
            <p:nvPr/>
          </p:nvSpPr>
          <p:spPr>
            <a:xfrm rot="10800000">
              <a:off x="228600" y="2648479"/>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BD764622-0D40-D146-BBDD-08BA5DD7D10E}"/>
                </a:ext>
              </a:extLst>
            </p:cNvPr>
            <p:cNvSpPr/>
            <p:nvPr/>
          </p:nvSpPr>
          <p:spPr>
            <a:xfrm rot="10800000">
              <a:off x="228600" y="285802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1C3CB51-ADD0-E445-B752-A449EAD7CB47}"/>
                </a:ext>
              </a:extLst>
            </p:cNvPr>
            <p:cNvSpPr/>
            <p:nvPr/>
          </p:nvSpPr>
          <p:spPr>
            <a:xfrm rot="10800000">
              <a:off x="228600" y="3067579"/>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6397851A-16D1-E943-BFD3-84DFAAA8043E}"/>
                </a:ext>
              </a:extLst>
            </p:cNvPr>
            <p:cNvSpPr/>
            <p:nvPr/>
          </p:nvSpPr>
          <p:spPr>
            <a:xfrm rot="10800000">
              <a:off x="228600" y="328100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85DB0E9-BCE7-1349-B949-3380D78E2247}"/>
                </a:ext>
              </a:extLst>
            </p:cNvPr>
            <p:cNvSpPr/>
            <p:nvPr/>
          </p:nvSpPr>
          <p:spPr>
            <a:xfrm rot="10800000">
              <a:off x="228600" y="3496381"/>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B55D9A8-5161-2E4C-BF56-29A745113B4E}"/>
                </a:ext>
              </a:extLst>
            </p:cNvPr>
            <p:cNvSpPr/>
            <p:nvPr/>
          </p:nvSpPr>
          <p:spPr>
            <a:xfrm>
              <a:off x="228600" y="2249247"/>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92AAC9F-5A61-FE40-AD32-087CC800D4C7}"/>
                </a:ext>
              </a:extLst>
            </p:cNvPr>
            <p:cNvSpPr/>
            <p:nvPr/>
          </p:nvSpPr>
          <p:spPr>
            <a:xfrm>
              <a:off x="228600" y="205521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B89EDEA-A6BE-014C-B5CB-01CF8EB76B67}"/>
                </a:ext>
              </a:extLst>
            </p:cNvPr>
            <p:cNvSpPr/>
            <p:nvPr/>
          </p:nvSpPr>
          <p:spPr>
            <a:xfrm>
              <a:off x="228600" y="1865072"/>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BC63857-177B-2546-A9AE-CA990A92BDDB}"/>
                </a:ext>
              </a:extLst>
            </p:cNvPr>
            <p:cNvSpPr/>
            <p:nvPr/>
          </p:nvSpPr>
          <p:spPr>
            <a:xfrm>
              <a:off x="228600" y="1671044"/>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448327A6-CC73-654B-9FB7-834BCF6E22E0}"/>
                </a:ext>
              </a:extLst>
            </p:cNvPr>
            <p:cNvSpPr/>
            <p:nvPr/>
          </p:nvSpPr>
          <p:spPr>
            <a:xfrm>
              <a:off x="228600" y="1473135"/>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33B0057-AE53-4744-8ADC-82679BFB37B8}"/>
                </a:ext>
              </a:extLst>
            </p:cNvPr>
            <p:cNvSpPr/>
            <p:nvPr/>
          </p:nvSpPr>
          <p:spPr>
            <a:xfrm>
              <a:off x="228600" y="1273287"/>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9692720-BEA9-4A46-8FD4-2156B5CDA5FE}"/>
                </a:ext>
              </a:extLst>
            </p:cNvPr>
            <p:cNvSpPr/>
            <p:nvPr/>
          </p:nvSpPr>
          <p:spPr>
            <a:xfrm rot="10800000">
              <a:off x="228600" y="396"/>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321B62A-B1E1-6042-9614-A231B127BB7B}"/>
                </a:ext>
              </a:extLst>
            </p:cNvPr>
            <p:cNvSpPr/>
            <p:nvPr/>
          </p:nvSpPr>
          <p:spPr>
            <a:xfrm rot="10800000">
              <a:off x="228600" y="210955"/>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724E83A6-3563-374F-9004-8C4B8D05CE0A}"/>
                </a:ext>
              </a:extLst>
            </p:cNvPr>
            <p:cNvSpPr/>
            <p:nvPr/>
          </p:nvSpPr>
          <p:spPr>
            <a:xfrm rot="10800000">
              <a:off x="228600" y="420505"/>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C807D6D-FA01-0E4C-A45E-7C253957097D}"/>
                </a:ext>
              </a:extLst>
            </p:cNvPr>
            <p:cNvSpPr/>
            <p:nvPr/>
          </p:nvSpPr>
          <p:spPr>
            <a:xfrm rot="10800000">
              <a:off x="228600" y="630055"/>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BB1152E5-0176-D04B-B917-38762EBC7AE7}"/>
                </a:ext>
              </a:extLst>
            </p:cNvPr>
            <p:cNvSpPr/>
            <p:nvPr/>
          </p:nvSpPr>
          <p:spPr>
            <a:xfrm rot="10800000">
              <a:off x="228600" y="843486"/>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5599B651-B64E-E14A-AAF1-4451F1E0D8FD}"/>
                </a:ext>
              </a:extLst>
            </p:cNvPr>
            <p:cNvSpPr/>
            <p:nvPr/>
          </p:nvSpPr>
          <p:spPr>
            <a:xfrm rot="10800000">
              <a:off x="228600" y="1058857"/>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L-Shape 57">
            <a:extLst>
              <a:ext uri="{FF2B5EF4-FFF2-40B4-BE49-F238E27FC236}">
                <a16:creationId xmlns:a16="http://schemas.microsoft.com/office/drawing/2014/main" id="{822F0A5E-64B0-7F4E-9BCA-CB63C0F6FD52}"/>
              </a:ext>
            </a:extLst>
          </p:cNvPr>
          <p:cNvSpPr/>
          <p:nvPr userDrawn="1"/>
        </p:nvSpPr>
        <p:spPr>
          <a:xfrm rot="13500000">
            <a:off x="400807" y="2079464"/>
            <a:ext cx="4308268" cy="4308268"/>
          </a:xfrm>
          <a:prstGeom prst="corner">
            <a:avLst>
              <a:gd name="adj1" fmla="val 20121"/>
              <a:gd name="adj2" fmla="val 202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Tree>
    <p:extLst>
      <p:ext uri="{BB962C8B-B14F-4D97-AF65-F5344CB8AC3E}">
        <p14:creationId xmlns:p14="http://schemas.microsoft.com/office/powerpoint/2010/main" val="9246229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Title Stripes 2">
    <p:bg>
      <p:bgPr>
        <a:solidFill>
          <a:srgbClr val="FFC628"/>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6DE1F14-3F55-E145-8305-8C92D97853FB}"/>
              </a:ext>
            </a:extLst>
          </p:cNvPr>
          <p:cNvSpPr/>
          <p:nvPr userDrawn="1"/>
        </p:nvSpPr>
        <p:spPr>
          <a:xfrm>
            <a:off x="0" y="0"/>
            <a:ext cx="14630400"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9E04304A-A1E4-FD46-A3D4-9DE74FA0D2E5}"/>
              </a:ext>
            </a:extLst>
          </p:cNvPr>
          <p:cNvGrpSpPr/>
          <p:nvPr userDrawn="1"/>
        </p:nvGrpSpPr>
        <p:grpSpPr>
          <a:xfrm>
            <a:off x="0" y="395"/>
            <a:ext cx="14630399" cy="8229205"/>
            <a:chOff x="228600" y="396"/>
            <a:chExt cx="14173200" cy="5028804"/>
          </a:xfrm>
          <a:solidFill>
            <a:srgbClr val="F0B819"/>
          </a:solidFill>
        </p:grpSpPr>
        <p:sp>
          <p:nvSpPr>
            <p:cNvPr id="37" name="Rectangle 36">
              <a:extLst>
                <a:ext uri="{FF2B5EF4-FFF2-40B4-BE49-F238E27FC236}">
                  <a16:creationId xmlns:a16="http://schemas.microsoft.com/office/drawing/2014/main" id="{B9A27931-C1A7-4B4A-8500-BFD8B829FD6D}"/>
                </a:ext>
              </a:extLst>
            </p:cNvPr>
            <p:cNvSpPr/>
            <p:nvPr/>
          </p:nvSpPr>
          <p:spPr>
            <a:xfrm>
              <a:off x="228600" y="4880187"/>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4F8656A2-416D-1D43-B013-8F5DCFAA4CC8}"/>
                </a:ext>
              </a:extLst>
            </p:cNvPr>
            <p:cNvSpPr/>
            <p:nvPr/>
          </p:nvSpPr>
          <p:spPr>
            <a:xfrm>
              <a:off x="228600" y="4689651"/>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7639180-CBCB-C24F-AB86-532E0D62DC7F}"/>
                </a:ext>
              </a:extLst>
            </p:cNvPr>
            <p:cNvSpPr/>
            <p:nvPr/>
          </p:nvSpPr>
          <p:spPr>
            <a:xfrm>
              <a:off x="228600" y="4495624"/>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BEF5FF3D-18D8-0349-B734-F754E7D5D8D1}"/>
                </a:ext>
              </a:extLst>
            </p:cNvPr>
            <p:cNvSpPr/>
            <p:nvPr/>
          </p:nvSpPr>
          <p:spPr>
            <a:xfrm>
              <a:off x="228600" y="4305476"/>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AD2FAC5-EBB5-5746-871A-15D38789F717}"/>
                </a:ext>
              </a:extLst>
            </p:cNvPr>
            <p:cNvSpPr/>
            <p:nvPr/>
          </p:nvSpPr>
          <p:spPr>
            <a:xfrm>
              <a:off x="228600" y="411144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7EC9C21C-4CAB-7E46-9BF1-F7DD713FD4A5}"/>
                </a:ext>
              </a:extLst>
            </p:cNvPr>
            <p:cNvSpPr/>
            <p:nvPr/>
          </p:nvSpPr>
          <p:spPr>
            <a:xfrm>
              <a:off x="228600" y="3913540"/>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F8CCA382-AFE5-D740-9C11-6B01C5E0D223}"/>
                </a:ext>
              </a:extLst>
            </p:cNvPr>
            <p:cNvSpPr/>
            <p:nvPr/>
          </p:nvSpPr>
          <p:spPr>
            <a:xfrm>
              <a:off x="228600" y="3713692"/>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EEA0D443-1A6C-4E47-9FE4-C108CA6BCFA0}"/>
                </a:ext>
              </a:extLst>
            </p:cNvPr>
            <p:cNvSpPr/>
            <p:nvPr/>
          </p:nvSpPr>
          <p:spPr>
            <a:xfrm rot="10800000">
              <a:off x="228600" y="2437920"/>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67AA0450-8678-B84B-81D1-1AC80415BD67}"/>
                </a:ext>
              </a:extLst>
            </p:cNvPr>
            <p:cNvSpPr/>
            <p:nvPr/>
          </p:nvSpPr>
          <p:spPr>
            <a:xfrm rot="10800000">
              <a:off x="228600" y="2648479"/>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C704FA23-21A9-C847-9EF8-4EC62626999D}"/>
                </a:ext>
              </a:extLst>
            </p:cNvPr>
            <p:cNvSpPr/>
            <p:nvPr/>
          </p:nvSpPr>
          <p:spPr>
            <a:xfrm rot="10800000">
              <a:off x="228600" y="285802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992DC29-FA87-C947-B07F-400BA02F4FAD}"/>
                </a:ext>
              </a:extLst>
            </p:cNvPr>
            <p:cNvSpPr/>
            <p:nvPr/>
          </p:nvSpPr>
          <p:spPr>
            <a:xfrm rot="10800000">
              <a:off x="228600" y="3067579"/>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09836F18-D7F3-984D-9CEC-51C8794E7B9B}"/>
                </a:ext>
              </a:extLst>
            </p:cNvPr>
            <p:cNvSpPr/>
            <p:nvPr/>
          </p:nvSpPr>
          <p:spPr>
            <a:xfrm rot="10800000">
              <a:off x="228600" y="328100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71D0E258-881E-A849-9C53-9FBB6B69C7EA}"/>
                </a:ext>
              </a:extLst>
            </p:cNvPr>
            <p:cNvSpPr/>
            <p:nvPr/>
          </p:nvSpPr>
          <p:spPr>
            <a:xfrm rot="10800000">
              <a:off x="228600" y="3496381"/>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9494A1DD-21C7-DE43-931B-3A85C046CBB0}"/>
                </a:ext>
              </a:extLst>
            </p:cNvPr>
            <p:cNvSpPr/>
            <p:nvPr/>
          </p:nvSpPr>
          <p:spPr>
            <a:xfrm>
              <a:off x="228600" y="2249247"/>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CDBDEDA7-2D83-4442-BD78-9C8C23FF238B}"/>
                </a:ext>
              </a:extLst>
            </p:cNvPr>
            <p:cNvSpPr/>
            <p:nvPr/>
          </p:nvSpPr>
          <p:spPr>
            <a:xfrm>
              <a:off x="228600" y="205521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D236C02B-D921-204D-8D72-D545F5B6936C}"/>
                </a:ext>
              </a:extLst>
            </p:cNvPr>
            <p:cNvSpPr/>
            <p:nvPr/>
          </p:nvSpPr>
          <p:spPr>
            <a:xfrm>
              <a:off x="228600" y="1865072"/>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452AA02D-8E8A-7D47-ACAE-6DB2CBF82A5C}"/>
                </a:ext>
              </a:extLst>
            </p:cNvPr>
            <p:cNvSpPr/>
            <p:nvPr/>
          </p:nvSpPr>
          <p:spPr>
            <a:xfrm>
              <a:off x="228600" y="1671044"/>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64B254D6-60AB-5C4D-ADF1-483CED7F62A4}"/>
                </a:ext>
              </a:extLst>
            </p:cNvPr>
            <p:cNvSpPr/>
            <p:nvPr/>
          </p:nvSpPr>
          <p:spPr>
            <a:xfrm>
              <a:off x="228600" y="1473135"/>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02A6C21D-FA75-124D-BEF7-D6EC59CE0796}"/>
                </a:ext>
              </a:extLst>
            </p:cNvPr>
            <p:cNvSpPr/>
            <p:nvPr/>
          </p:nvSpPr>
          <p:spPr>
            <a:xfrm>
              <a:off x="228600" y="1273287"/>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EFA08D72-8D15-0748-B63F-ECD2A57C16E0}"/>
                </a:ext>
              </a:extLst>
            </p:cNvPr>
            <p:cNvSpPr/>
            <p:nvPr/>
          </p:nvSpPr>
          <p:spPr>
            <a:xfrm rot="10800000">
              <a:off x="228600" y="396"/>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79DC2CAA-6944-9444-9216-E89D677BF4F4}"/>
                </a:ext>
              </a:extLst>
            </p:cNvPr>
            <p:cNvSpPr/>
            <p:nvPr/>
          </p:nvSpPr>
          <p:spPr>
            <a:xfrm rot="10800000">
              <a:off x="228600" y="210955"/>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1E0876FD-D45A-FC47-8ACB-6F158F9EE581}"/>
                </a:ext>
              </a:extLst>
            </p:cNvPr>
            <p:cNvSpPr/>
            <p:nvPr/>
          </p:nvSpPr>
          <p:spPr>
            <a:xfrm rot="10800000">
              <a:off x="228600" y="420505"/>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45F4C5A6-8A6E-F148-A84E-3C484795CBB0}"/>
                </a:ext>
              </a:extLst>
            </p:cNvPr>
            <p:cNvSpPr/>
            <p:nvPr/>
          </p:nvSpPr>
          <p:spPr>
            <a:xfrm rot="10800000">
              <a:off x="228600" y="630055"/>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A5214CCC-7C31-9543-8E5E-79DEBF1A5AA4}"/>
                </a:ext>
              </a:extLst>
            </p:cNvPr>
            <p:cNvSpPr/>
            <p:nvPr/>
          </p:nvSpPr>
          <p:spPr>
            <a:xfrm rot="10800000">
              <a:off x="228600" y="843486"/>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91E83C3F-AFE9-ED46-A823-0986B2649E9C}"/>
                </a:ext>
              </a:extLst>
            </p:cNvPr>
            <p:cNvSpPr/>
            <p:nvPr/>
          </p:nvSpPr>
          <p:spPr>
            <a:xfrm rot="10800000">
              <a:off x="228600" y="1058857"/>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EBBD542-79BF-5144-A563-42BF3D453E0E}"/>
              </a:ext>
            </a:extLst>
          </p:cNvPr>
          <p:cNvSpPr>
            <a:spLocks noGrp="1"/>
          </p:cNvSpPr>
          <p:nvPr>
            <p:ph type="title" hasCustomPrompt="1"/>
          </p:nvPr>
        </p:nvSpPr>
        <p:spPr>
          <a:xfrm>
            <a:off x="1692729" y="3618248"/>
            <a:ext cx="12344400" cy="1590676"/>
          </a:xfrm>
        </p:spPr>
        <p:txBody>
          <a:bodyPr anchor="b"/>
          <a:lstStyle>
            <a:lvl1pPr>
              <a:defRPr sz="4800" b="0" i="0">
                <a:solidFill>
                  <a:schemeClr val="bg1"/>
                </a:solidFill>
                <a:latin typeface="DM Sans Medium" pitchFamily="2" charset="77"/>
              </a:defRPr>
            </a:lvl1pPr>
          </a:lstStyle>
          <a:p>
            <a:r>
              <a:rPr lang="en-US" dirty="0"/>
              <a:t>Click to edit Master title style (Option C)</a:t>
            </a:r>
          </a:p>
        </p:txBody>
      </p:sp>
      <p:pic>
        <p:nvPicPr>
          <p:cNvPr id="62" name="Picture 6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9372" y="4507469"/>
            <a:ext cx="569467" cy="579889"/>
          </a:xfrm>
          <a:prstGeom prst="rect">
            <a:avLst/>
          </a:prstGeom>
        </p:spPr>
      </p:pic>
    </p:spTree>
    <p:extLst>
      <p:ext uri="{BB962C8B-B14F-4D97-AF65-F5344CB8AC3E}">
        <p14:creationId xmlns:p14="http://schemas.microsoft.com/office/powerpoint/2010/main" val="30142804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Alt">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1"/>
            <a:ext cx="1303020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4231038" y="1676400"/>
            <a:ext cx="9332562" cy="5145060"/>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908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Break Quot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D542-79BF-5144-A563-42BF3D453E0E}"/>
              </a:ext>
            </a:extLst>
          </p:cNvPr>
          <p:cNvSpPr>
            <a:spLocks noGrp="1"/>
          </p:cNvSpPr>
          <p:nvPr>
            <p:ph type="title"/>
          </p:nvPr>
        </p:nvSpPr>
        <p:spPr>
          <a:xfrm>
            <a:off x="4593194" y="1714500"/>
            <a:ext cx="5008005" cy="5086350"/>
          </a:xfrm>
        </p:spPr>
        <p:txBody>
          <a:bodyPr anchor="ctr"/>
          <a:lstStyle>
            <a:lvl1pPr>
              <a:defRPr sz="3600" b="0" i="0">
                <a:solidFill>
                  <a:schemeClr val="tx1"/>
                </a:solidFill>
                <a:latin typeface="DM Sans Medium" pitchFamily="2" charset="77"/>
              </a:defRPr>
            </a:lvl1pPr>
          </a:lstStyle>
          <a:p>
            <a:r>
              <a:rPr lang="en-US"/>
              <a:t>Click to edit Master title style</a:t>
            </a:r>
            <a:endParaRPr lang="en-US" dirty="0"/>
          </a:p>
        </p:txBody>
      </p:sp>
      <p:sp>
        <p:nvSpPr>
          <p:cNvPr id="58" name="L-Shape 57">
            <a:extLst>
              <a:ext uri="{FF2B5EF4-FFF2-40B4-BE49-F238E27FC236}">
                <a16:creationId xmlns:a16="http://schemas.microsoft.com/office/drawing/2014/main" id="{822F0A5E-64B0-7F4E-9BCA-CB63C0F6FD52}"/>
              </a:ext>
            </a:extLst>
          </p:cNvPr>
          <p:cNvSpPr/>
          <p:nvPr userDrawn="1"/>
        </p:nvSpPr>
        <p:spPr>
          <a:xfrm rot="13500000">
            <a:off x="992607" y="3030958"/>
            <a:ext cx="2496869" cy="2496869"/>
          </a:xfrm>
          <a:prstGeom prst="corner">
            <a:avLst>
              <a:gd name="adj1" fmla="val 20121"/>
              <a:gd name="adj2" fmla="val 2027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8" name="Slide Number Placeholder 7"/>
          <p:cNvSpPr>
            <a:spLocks noGrp="1"/>
          </p:cNvSpPr>
          <p:nvPr>
            <p:ph type="sldNum" sz="quarter" idx="12"/>
          </p:nvPr>
        </p:nvSpPr>
        <p:spPr>
          <a:xfrm>
            <a:off x="11432177" y="7619393"/>
            <a:ext cx="2893423" cy="438150"/>
          </a:xfrm>
        </p:spPr>
        <p:txBody>
          <a:bodyPr/>
          <a:lstStyle/>
          <a:p>
            <a:fld id="{F384092C-9B9C-9748-AC6A-F06C9D03AD52}" type="slidenum">
              <a:rPr lang="en-US" smtClean="0"/>
              <a:pPr/>
              <a:t>‹#›</a:t>
            </a:fld>
            <a:endParaRPr lang="en-US" dirty="0"/>
          </a:p>
        </p:txBody>
      </p:sp>
    </p:spTree>
    <p:extLst>
      <p:ext uri="{BB962C8B-B14F-4D97-AF65-F5344CB8AC3E}">
        <p14:creationId xmlns:p14="http://schemas.microsoft.com/office/powerpoint/2010/main" val="10326028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Break Quot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D542-79BF-5144-A563-42BF3D453E0E}"/>
              </a:ext>
            </a:extLst>
          </p:cNvPr>
          <p:cNvSpPr>
            <a:spLocks noGrp="1"/>
          </p:cNvSpPr>
          <p:nvPr>
            <p:ph type="title"/>
          </p:nvPr>
        </p:nvSpPr>
        <p:spPr>
          <a:xfrm>
            <a:off x="4593194" y="1714500"/>
            <a:ext cx="5008005" cy="5086350"/>
          </a:xfrm>
        </p:spPr>
        <p:txBody>
          <a:bodyPr anchor="ctr"/>
          <a:lstStyle>
            <a:lvl1pPr>
              <a:defRPr sz="3600" b="0" i="0">
                <a:solidFill>
                  <a:schemeClr val="tx1"/>
                </a:solidFill>
                <a:latin typeface="DM Sans Medium" pitchFamily="2" charset="77"/>
              </a:defRPr>
            </a:lvl1pPr>
          </a:lstStyle>
          <a:p>
            <a:r>
              <a:rPr lang="en-US"/>
              <a:t>Click to edit Master title style</a:t>
            </a:r>
            <a:endParaRPr lang="en-US" dirty="0"/>
          </a:p>
        </p:txBody>
      </p:sp>
      <p:sp>
        <p:nvSpPr>
          <p:cNvPr id="4" name="L-Shape 3">
            <a:extLst>
              <a:ext uri="{FF2B5EF4-FFF2-40B4-BE49-F238E27FC236}">
                <a16:creationId xmlns:a16="http://schemas.microsoft.com/office/drawing/2014/main" id="{822F0A5E-64B0-7F4E-9BCA-CB63C0F6FD52}"/>
              </a:ext>
            </a:extLst>
          </p:cNvPr>
          <p:cNvSpPr/>
          <p:nvPr userDrawn="1"/>
        </p:nvSpPr>
        <p:spPr>
          <a:xfrm rot="13500000">
            <a:off x="992607" y="3030958"/>
            <a:ext cx="2496869" cy="2496869"/>
          </a:xfrm>
          <a:prstGeom prst="corner">
            <a:avLst>
              <a:gd name="adj1" fmla="val 20121"/>
              <a:gd name="adj2" fmla="val 20273"/>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0" name="Slide Number Placeholder 7">
            <a:extLst>
              <a:ext uri="{FF2B5EF4-FFF2-40B4-BE49-F238E27FC236}">
                <a16:creationId xmlns:a16="http://schemas.microsoft.com/office/drawing/2014/main" id="{41C1A6ED-0579-9948-A51F-E143D35FD65E}"/>
              </a:ext>
            </a:extLst>
          </p:cNvPr>
          <p:cNvSpPr>
            <a:spLocks noGrp="1"/>
          </p:cNvSpPr>
          <p:nvPr>
            <p:ph type="sldNum" sz="quarter" idx="12"/>
          </p:nvPr>
        </p:nvSpPr>
        <p:spPr>
          <a:xfrm>
            <a:off x="11432177" y="7619393"/>
            <a:ext cx="2893423" cy="438150"/>
          </a:xfrm>
        </p:spPr>
        <p:txBody>
          <a:bodyPr/>
          <a:lstStyle/>
          <a:p>
            <a:fld id="{F384092C-9B9C-9748-AC6A-F06C9D03AD5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Break Quot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D542-79BF-5144-A563-42BF3D453E0E}"/>
              </a:ext>
            </a:extLst>
          </p:cNvPr>
          <p:cNvSpPr>
            <a:spLocks noGrp="1"/>
          </p:cNvSpPr>
          <p:nvPr>
            <p:ph type="title"/>
          </p:nvPr>
        </p:nvSpPr>
        <p:spPr>
          <a:xfrm>
            <a:off x="4593194" y="1714500"/>
            <a:ext cx="5008005" cy="5086350"/>
          </a:xfrm>
        </p:spPr>
        <p:txBody>
          <a:bodyPr anchor="ctr"/>
          <a:lstStyle>
            <a:lvl1pPr>
              <a:defRPr sz="3600" b="0" i="0">
                <a:solidFill>
                  <a:schemeClr val="tx1"/>
                </a:solidFill>
                <a:latin typeface="DM Sans Medium" pitchFamily="2" charset="77"/>
              </a:defRPr>
            </a:lvl1pPr>
          </a:lstStyle>
          <a:p>
            <a:r>
              <a:rPr lang="en-US"/>
              <a:t>Click to edit Master title style</a:t>
            </a:r>
            <a:endParaRPr lang="en-US" dirty="0"/>
          </a:p>
        </p:txBody>
      </p:sp>
      <p:sp>
        <p:nvSpPr>
          <p:cNvPr id="4" name="L-Shape 3">
            <a:extLst>
              <a:ext uri="{FF2B5EF4-FFF2-40B4-BE49-F238E27FC236}">
                <a16:creationId xmlns:a16="http://schemas.microsoft.com/office/drawing/2014/main" id="{822F0A5E-64B0-7F4E-9BCA-CB63C0F6FD52}"/>
              </a:ext>
            </a:extLst>
          </p:cNvPr>
          <p:cNvSpPr/>
          <p:nvPr userDrawn="1"/>
        </p:nvSpPr>
        <p:spPr>
          <a:xfrm rot="13500000">
            <a:off x="992607" y="3030958"/>
            <a:ext cx="2496869" cy="2496869"/>
          </a:xfrm>
          <a:prstGeom prst="corner">
            <a:avLst>
              <a:gd name="adj1" fmla="val 20121"/>
              <a:gd name="adj2" fmla="val 20273"/>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0" name="Slide Number Placeholder 7">
            <a:extLst>
              <a:ext uri="{FF2B5EF4-FFF2-40B4-BE49-F238E27FC236}">
                <a16:creationId xmlns:a16="http://schemas.microsoft.com/office/drawing/2014/main" id="{9567393D-1C3F-354F-B863-4763826157CF}"/>
              </a:ext>
            </a:extLst>
          </p:cNvPr>
          <p:cNvSpPr>
            <a:spLocks noGrp="1"/>
          </p:cNvSpPr>
          <p:nvPr>
            <p:ph type="sldNum" sz="quarter" idx="12"/>
          </p:nvPr>
        </p:nvSpPr>
        <p:spPr>
          <a:xfrm>
            <a:off x="11432177" y="7619393"/>
            <a:ext cx="2893423" cy="438150"/>
          </a:xfrm>
        </p:spPr>
        <p:txBody>
          <a:bodyPr/>
          <a:lstStyle/>
          <a:p>
            <a:fld id="{F384092C-9B9C-9748-AC6A-F06C9D03AD5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Break Quote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D542-79BF-5144-A563-42BF3D453E0E}"/>
              </a:ext>
            </a:extLst>
          </p:cNvPr>
          <p:cNvSpPr>
            <a:spLocks noGrp="1"/>
          </p:cNvSpPr>
          <p:nvPr>
            <p:ph type="title"/>
          </p:nvPr>
        </p:nvSpPr>
        <p:spPr>
          <a:xfrm>
            <a:off x="4593194" y="1714500"/>
            <a:ext cx="5008005" cy="5086350"/>
          </a:xfrm>
        </p:spPr>
        <p:txBody>
          <a:bodyPr anchor="ctr"/>
          <a:lstStyle>
            <a:lvl1pPr>
              <a:defRPr sz="3600" b="0" i="0">
                <a:solidFill>
                  <a:schemeClr val="tx1"/>
                </a:solidFill>
                <a:latin typeface="DM Sans Medium" pitchFamily="2" charset="77"/>
              </a:defRPr>
            </a:lvl1pPr>
          </a:lstStyle>
          <a:p>
            <a:r>
              <a:rPr lang="en-US"/>
              <a:t>Click to edit Master title style</a:t>
            </a:r>
            <a:endParaRPr lang="en-US" dirty="0"/>
          </a:p>
        </p:txBody>
      </p:sp>
      <p:sp>
        <p:nvSpPr>
          <p:cNvPr id="4" name="L-Shape 3">
            <a:extLst>
              <a:ext uri="{FF2B5EF4-FFF2-40B4-BE49-F238E27FC236}">
                <a16:creationId xmlns:a16="http://schemas.microsoft.com/office/drawing/2014/main" id="{822F0A5E-64B0-7F4E-9BCA-CB63C0F6FD52}"/>
              </a:ext>
            </a:extLst>
          </p:cNvPr>
          <p:cNvSpPr/>
          <p:nvPr userDrawn="1"/>
        </p:nvSpPr>
        <p:spPr>
          <a:xfrm rot="13500000">
            <a:off x="992607" y="3030958"/>
            <a:ext cx="2496869" cy="2496869"/>
          </a:xfrm>
          <a:prstGeom prst="corner">
            <a:avLst>
              <a:gd name="adj1" fmla="val 20121"/>
              <a:gd name="adj2" fmla="val 20273"/>
            </a:avLst>
          </a:prstGeom>
          <a:solidFill>
            <a:srgbClr val="5BCB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0" name="Slide Number Placeholder 7">
            <a:extLst>
              <a:ext uri="{FF2B5EF4-FFF2-40B4-BE49-F238E27FC236}">
                <a16:creationId xmlns:a16="http://schemas.microsoft.com/office/drawing/2014/main" id="{7ECC448B-9D38-6D41-A019-FE25E5822B61}"/>
              </a:ext>
            </a:extLst>
          </p:cNvPr>
          <p:cNvSpPr>
            <a:spLocks noGrp="1"/>
          </p:cNvSpPr>
          <p:nvPr>
            <p:ph type="sldNum" sz="quarter" idx="12"/>
          </p:nvPr>
        </p:nvSpPr>
        <p:spPr>
          <a:xfrm>
            <a:off x="11432177" y="7619393"/>
            <a:ext cx="2893423" cy="438150"/>
          </a:xfrm>
        </p:spPr>
        <p:txBody>
          <a:bodyPr/>
          <a:lstStyle/>
          <a:p>
            <a:fld id="{F384092C-9B9C-9748-AC6A-F06C9D03AD5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Break Quote 5">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D542-79BF-5144-A563-42BF3D453E0E}"/>
              </a:ext>
            </a:extLst>
          </p:cNvPr>
          <p:cNvSpPr>
            <a:spLocks noGrp="1"/>
          </p:cNvSpPr>
          <p:nvPr>
            <p:ph type="title"/>
          </p:nvPr>
        </p:nvSpPr>
        <p:spPr>
          <a:xfrm>
            <a:off x="4593194" y="1714500"/>
            <a:ext cx="5008005" cy="5086350"/>
          </a:xfrm>
        </p:spPr>
        <p:txBody>
          <a:bodyPr anchor="ctr"/>
          <a:lstStyle>
            <a:lvl1pPr>
              <a:defRPr sz="3600" b="0" i="0">
                <a:solidFill>
                  <a:schemeClr val="tx1"/>
                </a:solidFill>
                <a:latin typeface="DM Sans Medium" pitchFamily="2" charset="77"/>
              </a:defRPr>
            </a:lvl1pPr>
          </a:lstStyle>
          <a:p>
            <a:r>
              <a:rPr lang="en-US"/>
              <a:t>Click to edit Master title style</a:t>
            </a:r>
            <a:endParaRPr lang="en-US" dirty="0"/>
          </a:p>
        </p:txBody>
      </p:sp>
      <p:sp>
        <p:nvSpPr>
          <p:cNvPr id="4" name="L-Shape 3">
            <a:extLst>
              <a:ext uri="{FF2B5EF4-FFF2-40B4-BE49-F238E27FC236}">
                <a16:creationId xmlns:a16="http://schemas.microsoft.com/office/drawing/2014/main" id="{822F0A5E-64B0-7F4E-9BCA-CB63C0F6FD52}"/>
              </a:ext>
            </a:extLst>
          </p:cNvPr>
          <p:cNvSpPr/>
          <p:nvPr userDrawn="1"/>
        </p:nvSpPr>
        <p:spPr>
          <a:xfrm rot="13500000">
            <a:off x="992607" y="3030958"/>
            <a:ext cx="2496869" cy="2496869"/>
          </a:xfrm>
          <a:prstGeom prst="corner">
            <a:avLst>
              <a:gd name="adj1" fmla="val 20121"/>
              <a:gd name="adj2" fmla="val 20273"/>
            </a:avLst>
          </a:prstGeom>
          <a:solidFill>
            <a:srgbClr val="078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0" name="Slide Number Placeholder 7">
            <a:extLst>
              <a:ext uri="{FF2B5EF4-FFF2-40B4-BE49-F238E27FC236}">
                <a16:creationId xmlns:a16="http://schemas.microsoft.com/office/drawing/2014/main" id="{5A3FE428-8DC7-AF48-AF27-3EA59F6A606C}"/>
              </a:ext>
            </a:extLst>
          </p:cNvPr>
          <p:cNvSpPr>
            <a:spLocks noGrp="1"/>
          </p:cNvSpPr>
          <p:nvPr>
            <p:ph type="sldNum" sz="quarter" idx="12"/>
          </p:nvPr>
        </p:nvSpPr>
        <p:spPr>
          <a:xfrm>
            <a:off x="11432177" y="7619393"/>
            <a:ext cx="2893423" cy="438150"/>
          </a:xfrm>
        </p:spPr>
        <p:txBody>
          <a:bodyPr/>
          <a:lstStyle/>
          <a:p>
            <a:fld id="{F384092C-9B9C-9748-AC6A-F06C9D03AD5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Breaker Photo 1">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3097" y="496900"/>
            <a:ext cx="12560268" cy="1818795"/>
          </a:xfrm>
        </p:spPr>
        <p:txBody>
          <a:bodyPr anchor="b"/>
          <a:lstStyle>
            <a:lvl1pPr>
              <a:defRPr sz="6000">
                <a:solidFill>
                  <a:srgbClr val="BCBEC0"/>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544536" y="2659307"/>
            <a:ext cx="11660716" cy="1017554"/>
          </a:xfrm>
          <a:prstGeom prst="rect">
            <a:avLst/>
          </a:prstGeom>
        </p:spPr>
        <p:txBody>
          <a:bodyPr/>
          <a:lstStyle>
            <a:lvl1pPr marL="0" indent="0">
              <a:spcAft>
                <a:spcPts val="0"/>
              </a:spcAft>
              <a:buNone/>
              <a:defRPr sz="1600">
                <a:solidFill>
                  <a:srgbClr val="BCBEC0"/>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2432612"/>
            <a:ext cx="13478196" cy="0"/>
          </a:xfrm>
          <a:prstGeom prst="line">
            <a:avLst/>
          </a:prstGeom>
          <a:ln w="6350">
            <a:solidFill>
              <a:srgbClr val="808285"/>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D23466FF-F37F-034D-8FCB-E7C6660E1537}"/>
              </a:ext>
            </a:extLst>
          </p:cNvPr>
          <p:cNvGrpSpPr/>
          <p:nvPr userDrawn="1"/>
        </p:nvGrpSpPr>
        <p:grpSpPr>
          <a:xfrm rot="10800000">
            <a:off x="643925" y="1449990"/>
            <a:ext cx="712530" cy="569369"/>
            <a:chOff x="7468680" y="4418987"/>
            <a:chExt cx="1811122" cy="1447234"/>
          </a:xfrm>
          <a:solidFill>
            <a:srgbClr val="30F298"/>
          </a:solidFill>
        </p:grpSpPr>
        <p:sp>
          <p:nvSpPr>
            <p:cNvPr id="13" name="Rectangle 12">
              <a:extLst>
                <a:ext uri="{FF2B5EF4-FFF2-40B4-BE49-F238E27FC236}">
                  <a16:creationId xmlns:a16="http://schemas.microsoft.com/office/drawing/2014/main" id="{5A7E1AF1-FCFA-034C-AF46-AEA601A54D57}"/>
                </a:ext>
              </a:extLst>
            </p:cNvPr>
            <p:cNvSpPr/>
            <p:nvPr/>
          </p:nvSpPr>
          <p:spPr>
            <a:xfrm>
              <a:off x="7894622" y="4772476"/>
              <a:ext cx="1385180"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60200E9-F6A1-5942-AB7D-494B401496C7}"/>
                </a:ext>
              </a:extLst>
            </p:cNvPr>
            <p:cNvSpPr/>
            <p:nvPr/>
          </p:nvSpPr>
          <p:spPr>
            <a:xfrm rot="18900000">
              <a:off x="7468680" y="4418987"/>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EA67DE0-60AA-1149-BC61-97A870B71E6E}"/>
                </a:ext>
              </a:extLst>
            </p:cNvPr>
            <p:cNvSpPr/>
            <p:nvPr/>
          </p:nvSpPr>
          <p:spPr>
            <a:xfrm rot="2700000">
              <a:off x="7459541" y="5124832"/>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3811869"/>
            <a:ext cx="14624213" cy="4417731"/>
          </a:xfrm>
          <a:prstGeom prst="rect">
            <a:avLst/>
          </a:prstGeom>
        </p:spPr>
      </p:pic>
      <p:pic>
        <p:nvPicPr>
          <p:cNvPr id="19" name="Picture 18">
            <a:extLst>
              <a:ext uri="{FF2B5EF4-FFF2-40B4-BE49-F238E27FC236}">
                <a16:creationId xmlns:a16="http://schemas.microsoft.com/office/drawing/2014/main" id="{7676ECD8-2A80-CA4D-9F22-B1DD9BA3A6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82620" y="2611687"/>
            <a:ext cx="678286" cy="5486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Content Breaker Photo 1">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3097" y="496900"/>
            <a:ext cx="12560268" cy="1818795"/>
          </a:xfrm>
        </p:spPr>
        <p:txBody>
          <a:bodyPr anchor="b"/>
          <a:lstStyle>
            <a:lvl1pPr>
              <a:defRPr sz="6000">
                <a:solidFill>
                  <a:srgbClr val="BCBEC0"/>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544536" y="2659307"/>
            <a:ext cx="11660716" cy="1017554"/>
          </a:xfrm>
          <a:prstGeom prst="rect">
            <a:avLst/>
          </a:prstGeom>
        </p:spPr>
        <p:txBody>
          <a:bodyPr/>
          <a:lstStyle>
            <a:lvl1pPr marL="0" indent="0">
              <a:spcAft>
                <a:spcPts val="0"/>
              </a:spcAft>
              <a:buNone/>
              <a:defRPr sz="1600">
                <a:solidFill>
                  <a:srgbClr val="BCBEC0"/>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2432612"/>
            <a:ext cx="13478196" cy="0"/>
          </a:xfrm>
          <a:prstGeom prst="line">
            <a:avLst/>
          </a:prstGeom>
          <a:ln w="6350">
            <a:solidFill>
              <a:srgbClr val="808285"/>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D23466FF-F37F-034D-8FCB-E7C6660E1537}"/>
              </a:ext>
            </a:extLst>
          </p:cNvPr>
          <p:cNvGrpSpPr/>
          <p:nvPr userDrawn="1"/>
        </p:nvGrpSpPr>
        <p:grpSpPr>
          <a:xfrm rot="10800000">
            <a:off x="643925" y="1449990"/>
            <a:ext cx="712530" cy="569369"/>
            <a:chOff x="7468680" y="4418987"/>
            <a:chExt cx="1811122" cy="1447234"/>
          </a:xfrm>
          <a:solidFill>
            <a:srgbClr val="30F298"/>
          </a:solidFill>
        </p:grpSpPr>
        <p:sp>
          <p:nvSpPr>
            <p:cNvPr id="13" name="Rectangle 12">
              <a:extLst>
                <a:ext uri="{FF2B5EF4-FFF2-40B4-BE49-F238E27FC236}">
                  <a16:creationId xmlns:a16="http://schemas.microsoft.com/office/drawing/2014/main" id="{5A7E1AF1-FCFA-034C-AF46-AEA601A54D57}"/>
                </a:ext>
              </a:extLst>
            </p:cNvPr>
            <p:cNvSpPr/>
            <p:nvPr/>
          </p:nvSpPr>
          <p:spPr>
            <a:xfrm>
              <a:off x="7894622" y="4772476"/>
              <a:ext cx="1385180"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60200E9-F6A1-5942-AB7D-494B401496C7}"/>
                </a:ext>
              </a:extLst>
            </p:cNvPr>
            <p:cNvSpPr/>
            <p:nvPr/>
          </p:nvSpPr>
          <p:spPr>
            <a:xfrm rot="18900000">
              <a:off x="7468680" y="4418987"/>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EA67DE0-60AA-1149-BC61-97A870B71E6E}"/>
                </a:ext>
              </a:extLst>
            </p:cNvPr>
            <p:cNvSpPr/>
            <p:nvPr/>
          </p:nvSpPr>
          <p:spPr>
            <a:xfrm rot="2700000">
              <a:off x="7459541" y="5124832"/>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82620" y="2611687"/>
            <a:ext cx="678286" cy="548640"/>
          </a:xfrm>
          <a:prstGeom prst="rect">
            <a:avLst/>
          </a:prstGeom>
        </p:spPr>
      </p:pic>
      <p:sp>
        <p:nvSpPr>
          <p:cNvPr id="11" name="Picture Placeholder 2">
            <a:extLst>
              <a:ext uri="{FF2B5EF4-FFF2-40B4-BE49-F238E27FC236}">
                <a16:creationId xmlns:a16="http://schemas.microsoft.com/office/drawing/2014/main" id="{EBFB3507-3FE4-FB4C-BF18-D116E13D6918}"/>
              </a:ext>
            </a:extLst>
          </p:cNvPr>
          <p:cNvSpPr>
            <a:spLocks noGrp="1"/>
          </p:cNvSpPr>
          <p:nvPr>
            <p:ph type="pic" sz="quarter" idx="14" hasCustomPrompt="1"/>
          </p:nvPr>
        </p:nvSpPr>
        <p:spPr>
          <a:xfrm>
            <a:off x="0" y="3797492"/>
            <a:ext cx="14630400" cy="4432108"/>
          </a:xfrm>
          <a:prstGeom prst="rect">
            <a:avLst/>
          </a:prstGeom>
        </p:spPr>
        <p:txBody>
          <a:bodyPr>
            <a:normAutofit/>
          </a:bodyPr>
          <a:lstStyle>
            <a:lvl1pPr marL="0" indent="0">
              <a:buNone/>
              <a:defRPr sz="2400" baseline="0">
                <a:solidFill>
                  <a:schemeClr val="bg1"/>
                </a:solidFill>
              </a:defRPr>
            </a:lvl1pPr>
          </a:lstStyle>
          <a:p>
            <a:r>
              <a:rPr lang="en-US" dirty="0"/>
              <a:t> Insert/Drop Photo </a:t>
            </a:r>
            <a:r>
              <a:rPr lang="en-US" dirty="0" err="1"/>
              <a:t>Herew</a:t>
            </a:r>
            <a:endParaRPr lang="en-US" dirty="0"/>
          </a:p>
        </p:txBody>
      </p:sp>
    </p:spTree>
    <p:extLst>
      <p:ext uri="{BB962C8B-B14F-4D97-AF65-F5344CB8AC3E}">
        <p14:creationId xmlns:p14="http://schemas.microsoft.com/office/powerpoint/2010/main" val="135923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Breaker Photo 5">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E07059-9BD9-7148-9323-A64A0358259E}"/>
              </a:ext>
            </a:extLst>
          </p:cNvPr>
          <p:cNvSpPr/>
          <p:nvPr userDrawn="1"/>
        </p:nvSpPr>
        <p:spPr>
          <a:xfrm>
            <a:off x="0" y="7113588"/>
            <a:ext cx="14630400" cy="111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669"/>
            <a:ext cx="14630400" cy="4415091"/>
          </a:xfrm>
          <a:prstGeom prst="rect">
            <a:avLst/>
          </a:prstGeom>
        </p:spPr>
      </p:pic>
      <p:sp>
        <p:nvSpPr>
          <p:cNvPr id="2" name="Title 1"/>
          <p:cNvSpPr>
            <a:spLocks noGrp="1"/>
          </p:cNvSpPr>
          <p:nvPr>
            <p:ph type="title"/>
          </p:nvPr>
        </p:nvSpPr>
        <p:spPr>
          <a:xfrm>
            <a:off x="1529297" y="4436431"/>
            <a:ext cx="11283829" cy="1266603"/>
          </a:xfrm>
        </p:spPr>
        <p:txBody>
          <a:bodyPr anchor="b"/>
          <a:lstStyle>
            <a:lvl1pPr>
              <a:defRPr sz="6000" b="1" i="0">
                <a:solidFill>
                  <a:schemeClr val="tx1"/>
                </a:solidFill>
                <a:latin typeface="DM Sans" charset="0"/>
                <a:ea typeface="DM Sans" charset="0"/>
                <a:cs typeface="DM Sans" charset="0"/>
              </a:defRPr>
            </a:lvl1pPr>
          </a:lstStyle>
          <a:p>
            <a:r>
              <a:rPr lang="en-US"/>
              <a:t>Click to edit Master title style</a:t>
            </a:r>
            <a:endParaRPr lang="en-US" dirty="0"/>
          </a:p>
        </p:txBody>
      </p:sp>
      <p:sp>
        <p:nvSpPr>
          <p:cNvPr id="7" name="Text Placeholder 6"/>
          <p:cNvSpPr>
            <a:spLocks noGrp="1"/>
          </p:cNvSpPr>
          <p:nvPr>
            <p:ph type="body" sz="quarter" idx="13"/>
          </p:nvPr>
        </p:nvSpPr>
        <p:spPr>
          <a:xfrm>
            <a:off x="544536" y="6106992"/>
            <a:ext cx="12409464" cy="1313796"/>
          </a:xfrm>
          <a:prstGeom prst="rect">
            <a:avLst/>
          </a:prstGeom>
        </p:spPr>
        <p:txBody>
          <a:bodyPr/>
          <a:lstStyle>
            <a:lvl1pPr marL="0" indent="0">
              <a:spcAft>
                <a:spcPts val="0"/>
              </a:spcAft>
              <a:buNone/>
              <a:defRPr sz="1600">
                <a:solidFill>
                  <a:schemeClr val="tx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pic>
        <p:nvPicPr>
          <p:cNvPr id="8" name="Picture 7">
            <a:extLst>
              <a:ext uri="{FF2B5EF4-FFF2-40B4-BE49-F238E27FC236}">
                <a16:creationId xmlns:a16="http://schemas.microsoft.com/office/drawing/2014/main" id="{7676ECD8-2A80-CA4D-9F22-B1DD9BA3A6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82620" y="4933311"/>
            <a:ext cx="678286" cy="548640"/>
          </a:xfrm>
          <a:prstGeom prst="rect">
            <a:avLst/>
          </a:prstGeom>
        </p:spPr>
      </p:pic>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5829300"/>
            <a:ext cx="13478196" cy="0"/>
          </a:xfrm>
          <a:prstGeom prst="line">
            <a:avLst/>
          </a:prstGeom>
          <a:ln w="6350">
            <a:solidFill>
              <a:srgbClr val="808285"/>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D23466FF-F37F-034D-8FCB-E7C6660E1537}"/>
              </a:ext>
            </a:extLst>
          </p:cNvPr>
          <p:cNvGrpSpPr/>
          <p:nvPr userDrawn="1"/>
        </p:nvGrpSpPr>
        <p:grpSpPr>
          <a:xfrm rot="10800000">
            <a:off x="657177" y="4842869"/>
            <a:ext cx="712530" cy="569369"/>
            <a:chOff x="7468680" y="4418987"/>
            <a:chExt cx="1811122" cy="1447234"/>
          </a:xfrm>
          <a:solidFill>
            <a:srgbClr val="FFC628"/>
          </a:solidFill>
        </p:grpSpPr>
        <p:sp>
          <p:nvSpPr>
            <p:cNvPr id="13" name="Rectangle 12">
              <a:extLst>
                <a:ext uri="{FF2B5EF4-FFF2-40B4-BE49-F238E27FC236}">
                  <a16:creationId xmlns:a16="http://schemas.microsoft.com/office/drawing/2014/main" id="{5A7E1AF1-FCFA-034C-AF46-AEA601A54D57}"/>
                </a:ext>
              </a:extLst>
            </p:cNvPr>
            <p:cNvSpPr/>
            <p:nvPr/>
          </p:nvSpPr>
          <p:spPr>
            <a:xfrm>
              <a:off x="7894622" y="4772476"/>
              <a:ext cx="1385180"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60200E9-F6A1-5942-AB7D-494B401496C7}"/>
                </a:ext>
              </a:extLst>
            </p:cNvPr>
            <p:cNvSpPr/>
            <p:nvPr/>
          </p:nvSpPr>
          <p:spPr>
            <a:xfrm rot="18900000">
              <a:off x="7468680" y="4418987"/>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EA67DE0-60AA-1149-BC61-97A870B71E6E}"/>
                </a:ext>
              </a:extLst>
            </p:cNvPr>
            <p:cNvSpPr/>
            <p:nvPr/>
          </p:nvSpPr>
          <p:spPr>
            <a:xfrm rot="2700000">
              <a:off x="7459541" y="5124832"/>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Content Breaker Photo 5">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F2F7244-DD7D-B94E-8EB8-A8F17FDB88C2}"/>
              </a:ext>
            </a:extLst>
          </p:cNvPr>
          <p:cNvSpPr/>
          <p:nvPr userDrawn="1"/>
        </p:nvSpPr>
        <p:spPr>
          <a:xfrm>
            <a:off x="0" y="7113588"/>
            <a:ext cx="14630400" cy="111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9297" y="4436431"/>
            <a:ext cx="11283829" cy="1266603"/>
          </a:xfrm>
        </p:spPr>
        <p:txBody>
          <a:bodyPr anchor="b"/>
          <a:lstStyle>
            <a:lvl1pPr>
              <a:defRPr sz="6000" b="1" i="0">
                <a:solidFill>
                  <a:schemeClr val="tx1"/>
                </a:solidFill>
                <a:latin typeface="DM Sans" charset="0"/>
                <a:ea typeface="DM Sans" charset="0"/>
                <a:cs typeface="DM Sans" charset="0"/>
              </a:defRPr>
            </a:lvl1pPr>
          </a:lstStyle>
          <a:p>
            <a:r>
              <a:rPr lang="en-US"/>
              <a:t>Click to edit Master title style</a:t>
            </a:r>
            <a:endParaRPr lang="en-US" dirty="0"/>
          </a:p>
        </p:txBody>
      </p:sp>
      <p:sp>
        <p:nvSpPr>
          <p:cNvPr id="7" name="Text Placeholder 6"/>
          <p:cNvSpPr>
            <a:spLocks noGrp="1"/>
          </p:cNvSpPr>
          <p:nvPr>
            <p:ph type="body" sz="quarter" idx="13"/>
          </p:nvPr>
        </p:nvSpPr>
        <p:spPr>
          <a:xfrm>
            <a:off x="544536" y="6106992"/>
            <a:ext cx="12409464" cy="1313796"/>
          </a:xfrm>
          <a:prstGeom prst="rect">
            <a:avLst/>
          </a:prstGeom>
        </p:spPr>
        <p:txBody>
          <a:bodyPr/>
          <a:lstStyle>
            <a:lvl1pPr marL="0" indent="0">
              <a:spcAft>
                <a:spcPts val="0"/>
              </a:spcAft>
              <a:buNone/>
              <a:defRPr sz="1600">
                <a:solidFill>
                  <a:schemeClr val="tx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pic>
        <p:nvPicPr>
          <p:cNvPr id="8" name="Picture 7">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82620" y="4933311"/>
            <a:ext cx="678286" cy="548640"/>
          </a:xfrm>
          <a:prstGeom prst="rect">
            <a:avLst/>
          </a:prstGeom>
        </p:spPr>
      </p:pic>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5829300"/>
            <a:ext cx="13478196" cy="0"/>
          </a:xfrm>
          <a:prstGeom prst="line">
            <a:avLst/>
          </a:prstGeom>
          <a:ln w="6350">
            <a:solidFill>
              <a:srgbClr val="808285"/>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D23466FF-F37F-034D-8FCB-E7C6660E1537}"/>
              </a:ext>
            </a:extLst>
          </p:cNvPr>
          <p:cNvGrpSpPr/>
          <p:nvPr userDrawn="1"/>
        </p:nvGrpSpPr>
        <p:grpSpPr>
          <a:xfrm rot="10800000">
            <a:off x="657177" y="4842869"/>
            <a:ext cx="712530" cy="569369"/>
            <a:chOff x="7468680" y="4418987"/>
            <a:chExt cx="1811122" cy="1447234"/>
          </a:xfrm>
          <a:solidFill>
            <a:srgbClr val="FFC628"/>
          </a:solidFill>
        </p:grpSpPr>
        <p:sp>
          <p:nvSpPr>
            <p:cNvPr id="13" name="Rectangle 12">
              <a:extLst>
                <a:ext uri="{FF2B5EF4-FFF2-40B4-BE49-F238E27FC236}">
                  <a16:creationId xmlns:a16="http://schemas.microsoft.com/office/drawing/2014/main" id="{5A7E1AF1-FCFA-034C-AF46-AEA601A54D57}"/>
                </a:ext>
              </a:extLst>
            </p:cNvPr>
            <p:cNvSpPr/>
            <p:nvPr/>
          </p:nvSpPr>
          <p:spPr>
            <a:xfrm>
              <a:off x="7894622" y="4772476"/>
              <a:ext cx="1385180"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60200E9-F6A1-5942-AB7D-494B401496C7}"/>
                </a:ext>
              </a:extLst>
            </p:cNvPr>
            <p:cNvSpPr/>
            <p:nvPr/>
          </p:nvSpPr>
          <p:spPr>
            <a:xfrm rot="18900000">
              <a:off x="7468680" y="4418987"/>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EA67DE0-60AA-1149-BC61-97A870B71E6E}"/>
                </a:ext>
              </a:extLst>
            </p:cNvPr>
            <p:cNvSpPr/>
            <p:nvPr/>
          </p:nvSpPr>
          <p:spPr>
            <a:xfrm rot="2700000">
              <a:off x="7459541" y="5124832"/>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Picture Placeholder 2">
            <a:extLst>
              <a:ext uri="{FF2B5EF4-FFF2-40B4-BE49-F238E27FC236}">
                <a16:creationId xmlns:a16="http://schemas.microsoft.com/office/drawing/2014/main" id="{2F9A5330-B609-1E45-9545-CE29BF972E26}"/>
              </a:ext>
            </a:extLst>
          </p:cNvPr>
          <p:cNvSpPr>
            <a:spLocks noGrp="1"/>
          </p:cNvSpPr>
          <p:nvPr>
            <p:ph type="pic" sz="quarter" idx="14" hasCustomPrompt="1"/>
          </p:nvPr>
        </p:nvSpPr>
        <p:spPr>
          <a:xfrm>
            <a:off x="0" y="0"/>
            <a:ext cx="14630400" cy="4432108"/>
          </a:xfrm>
          <a:prstGeom prst="rect">
            <a:avLst/>
          </a:prstGeom>
        </p:spPr>
        <p:txBody>
          <a:bodyPr>
            <a:normAutofit/>
          </a:bodyPr>
          <a:lstStyle>
            <a:lvl1pPr marL="0" indent="0">
              <a:buNone/>
              <a:defRPr sz="2400" baseline="0"/>
            </a:lvl1pPr>
          </a:lstStyle>
          <a:p>
            <a:r>
              <a:rPr lang="en-US" dirty="0"/>
              <a:t> Insert/Drop Photo Here</a:t>
            </a:r>
          </a:p>
        </p:txBody>
      </p:sp>
    </p:spTree>
    <p:extLst>
      <p:ext uri="{BB962C8B-B14F-4D97-AF65-F5344CB8AC3E}">
        <p14:creationId xmlns:p14="http://schemas.microsoft.com/office/powerpoint/2010/main" val="132677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lient Logos Slide">
    <p:bg>
      <p:bgRef idx="1001">
        <a:schemeClr val="bg1"/>
      </p:bgRef>
    </p:bg>
    <p:spTree>
      <p:nvGrpSpPr>
        <p:cNvPr id="1" name=""/>
        <p:cNvGrpSpPr/>
        <p:nvPr/>
      </p:nvGrpSpPr>
      <p:grpSpPr>
        <a:xfrm>
          <a:off x="0" y="0"/>
          <a:ext cx="0" cy="0"/>
          <a:chOff x="0" y="0"/>
          <a:chExt cx="0" cy="0"/>
        </a:xfrm>
      </p:grpSpPr>
      <p:sp>
        <p:nvSpPr>
          <p:cNvPr id="69" name="Picture Placeholder 68">
            <a:extLst>
              <a:ext uri="{FF2B5EF4-FFF2-40B4-BE49-F238E27FC236}">
                <a16:creationId xmlns:a16="http://schemas.microsoft.com/office/drawing/2014/main" id="{372CC783-3100-694A-B014-E1A0EA11B65A}"/>
              </a:ext>
            </a:extLst>
          </p:cNvPr>
          <p:cNvSpPr>
            <a:spLocks noGrp="1"/>
          </p:cNvSpPr>
          <p:nvPr>
            <p:ph type="pic" sz="quarter" idx="11" hasCustomPrompt="1"/>
          </p:nvPr>
        </p:nvSpPr>
        <p:spPr>
          <a:xfrm>
            <a:off x="535169" y="1447777"/>
            <a:ext cx="2179287" cy="5773737"/>
          </a:xfrm>
          <a:prstGeom prst="rect">
            <a:avLst/>
          </a:prstGeom>
        </p:spPr>
        <p:txBody>
          <a:bodyPr lIns="0" tIns="0" rIns="0" bIns="0">
            <a:noAutofit/>
          </a:bodyPr>
          <a:lstStyle>
            <a:lvl1pPr marL="0" indent="0">
              <a:lnSpc>
                <a:spcPts val="6800"/>
              </a:lnSpc>
              <a:buFontTx/>
              <a:buNone/>
              <a:defRPr sz="2000" b="0" i="0">
                <a:latin typeface="DM Sans Medium" pitchFamily="2" charset="77"/>
              </a:defRPr>
            </a:lvl1pPr>
          </a:lstStyle>
          <a:p>
            <a:pPr algn="r"/>
            <a:r>
              <a:rPr lang="en-US" sz="2000" b="1" dirty="0">
                <a:latin typeface="DM Sans" pitchFamily="2" charset="77"/>
              </a:rPr>
              <a:t>Commercial </a:t>
            </a:r>
          </a:p>
          <a:p>
            <a:pPr algn="r"/>
            <a:r>
              <a:rPr lang="en-US" sz="2000" b="1" dirty="0">
                <a:latin typeface="DM Sans" pitchFamily="2" charset="77"/>
              </a:rPr>
              <a:t>Health</a:t>
            </a:r>
          </a:p>
          <a:p>
            <a:pPr algn="r"/>
            <a:r>
              <a:rPr lang="en-US" sz="2000" b="1" dirty="0">
                <a:latin typeface="DM Sans" pitchFamily="2" charset="77"/>
              </a:rPr>
              <a:t>Energy</a:t>
            </a:r>
          </a:p>
          <a:p>
            <a:pPr algn="r"/>
            <a:r>
              <a:rPr lang="en-US" sz="2000" b="1" dirty="0">
                <a:latin typeface="DM Sans" pitchFamily="2" charset="77"/>
              </a:rPr>
              <a:t>Federal</a:t>
            </a:r>
          </a:p>
          <a:p>
            <a:pPr algn="r"/>
            <a:r>
              <a:rPr lang="en-US" sz="2000" b="1" dirty="0">
                <a:latin typeface="DM Sans" pitchFamily="2" charset="77"/>
              </a:rPr>
              <a:t>State</a:t>
            </a:r>
          </a:p>
          <a:p>
            <a:pPr algn="r"/>
            <a:r>
              <a:rPr lang="en-US" sz="2000" b="1" dirty="0">
                <a:latin typeface="DM Sans" pitchFamily="2" charset="77"/>
              </a:rPr>
              <a:t>Local </a:t>
            </a:r>
          </a:p>
          <a:p>
            <a:pPr algn="r">
              <a:lnSpc>
                <a:spcPts val="7500"/>
              </a:lnSpc>
            </a:pPr>
            <a:endParaRPr lang="en-US" sz="2000" b="1" dirty="0">
              <a:latin typeface="DM Sans" pitchFamily="2" charset="77"/>
            </a:endParaRPr>
          </a:p>
        </p:txBody>
      </p:sp>
      <p:cxnSp>
        <p:nvCxnSpPr>
          <p:cNvPr id="54" name="Straight Connector 53">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60" name="Text Placeholder 3">
            <a:extLst>
              <a:ext uri="{FF2B5EF4-FFF2-40B4-BE49-F238E27FC236}">
                <a16:creationId xmlns:a16="http://schemas.microsoft.com/office/drawing/2014/main" id="{688641DD-D13C-664B-A344-422ABA83E547}"/>
              </a:ext>
            </a:extLst>
          </p:cNvPr>
          <p:cNvSpPr>
            <a:spLocks noGrp="1"/>
          </p:cNvSpPr>
          <p:nvPr>
            <p:ph type="body" sz="quarter" idx="10" hasCustomPrompt="1"/>
          </p:nvPr>
        </p:nvSpPr>
        <p:spPr>
          <a:xfrm>
            <a:off x="533400" y="114300"/>
            <a:ext cx="13030200" cy="914400"/>
          </a:xfrm>
          <a:prstGeom prst="rect">
            <a:avLst/>
          </a:prstGeom>
        </p:spPr>
        <p:txBody>
          <a:bodyPr anchor="ctr">
            <a:noAutofit/>
          </a:bodyPr>
          <a:lstStyle>
            <a:lvl1pPr marL="0" indent="0">
              <a:buFontTx/>
              <a:buNone/>
              <a:defRPr sz="2800" b="1" i="0">
                <a:solidFill>
                  <a:schemeClr val="tx1"/>
                </a:solidFill>
                <a:latin typeface="DM Sans" pitchFamily="2" charset="77"/>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Client logos slide</a:t>
            </a:r>
          </a:p>
        </p:txBody>
      </p:sp>
      <p:sp>
        <p:nvSpPr>
          <p:cNvPr id="72" name="Picture Placeholder 70">
            <a:extLst>
              <a:ext uri="{FF2B5EF4-FFF2-40B4-BE49-F238E27FC236}">
                <a16:creationId xmlns:a16="http://schemas.microsoft.com/office/drawing/2014/main" id="{1F818434-D777-D140-BA5F-B594C44571BF}"/>
              </a:ext>
            </a:extLst>
          </p:cNvPr>
          <p:cNvSpPr>
            <a:spLocks noGrp="1"/>
          </p:cNvSpPr>
          <p:nvPr>
            <p:ph type="pic" sz="quarter" idx="12" hasCustomPrompt="1"/>
          </p:nvPr>
        </p:nvSpPr>
        <p:spPr>
          <a:xfrm>
            <a:off x="3078580" y="1676400"/>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73" name="Picture Placeholder 70">
            <a:extLst>
              <a:ext uri="{FF2B5EF4-FFF2-40B4-BE49-F238E27FC236}">
                <a16:creationId xmlns:a16="http://schemas.microsoft.com/office/drawing/2014/main" id="{2E4DDDBB-F332-9443-9483-E66D1B06C082}"/>
              </a:ext>
            </a:extLst>
          </p:cNvPr>
          <p:cNvSpPr>
            <a:spLocks noGrp="1"/>
          </p:cNvSpPr>
          <p:nvPr>
            <p:ph type="pic" sz="quarter" idx="13" hasCustomPrompt="1"/>
          </p:nvPr>
        </p:nvSpPr>
        <p:spPr>
          <a:xfrm>
            <a:off x="4274554" y="1676400"/>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74" name="Picture Placeholder 70">
            <a:extLst>
              <a:ext uri="{FF2B5EF4-FFF2-40B4-BE49-F238E27FC236}">
                <a16:creationId xmlns:a16="http://schemas.microsoft.com/office/drawing/2014/main" id="{E4AAFC82-D270-7444-8833-DF3612B435EB}"/>
              </a:ext>
            </a:extLst>
          </p:cNvPr>
          <p:cNvSpPr>
            <a:spLocks noGrp="1"/>
          </p:cNvSpPr>
          <p:nvPr>
            <p:ph type="pic" sz="quarter" idx="14" hasCustomPrompt="1"/>
          </p:nvPr>
        </p:nvSpPr>
        <p:spPr>
          <a:xfrm>
            <a:off x="5470528" y="1676400"/>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75" name="Picture Placeholder 70">
            <a:extLst>
              <a:ext uri="{FF2B5EF4-FFF2-40B4-BE49-F238E27FC236}">
                <a16:creationId xmlns:a16="http://schemas.microsoft.com/office/drawing/2014/main" id="{470AA788-C061-0C4E-BE96-4E5D97CE45CA}"/>
              </a:ext>
            </a:extLst>
          </p:cNvPr>
          <p:cNvSpPr>
            <a:spLocks noGrp="1"/>
          </p:cNvSpPr>
          <p:nvPr>
            <p:ph type="pic" sz="quarter" idx="15" hasCustomPrompt="1"/>
          </p:nvPr>
        </p:nvSpPr>
        <p:spPr>
          <a:xfrm>
            <a:off x="6666502" y="1676400"/>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76" name="Picture Placeholder 70">
            <a:extLst>
              <a:ext uri="{FF2B5EF4-FFF2-40B4-BE49-F238E27FC236}">
                <a16:creationId xmlns:a16="http://schemas.microsoft.com/office/drawing/2014/main" id="{7796AD84-2278-1F42-9828-C1B9D634B008}"/>
              </a:ext>
            </a:extLst>
          </p:cNvPr>
          <p:cNvSpPr>
            <a:spLocks noGrp="1"/>
          </p:cNvSpPr>
          <p:nvPr>
            <p:ph type="pic" sz="quarter" idx="16" hasCustomPrompt="1"/>
          </p:nvPr>
        </p:nvSpPr>
        <p:spPr>
          <a:xfrm>
            <a:off x="7862476" y="1676400"/>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77" name="Picture Placeholder 70">
            <a:extLst>
              <a:ext uri="{FF2B5EF4-FFF2-40B4-BE49-F238E27FC236}">
                <a16:creationId xmlns:a16="http://schemas.microsoft.com/office/drawing/2014/main" id="{0F88ED61-0108-CC41-A1C7-C5BBEC466309}"/>
              </a:ext>
            </a:extLst>
          </p:cNvPr>
          <p:cNvSpPr>
            <a:spLocks noGrp="1"/>
          </p:cNvSpPr>
          <p:nvPr>
            <p:ph type="pic" sz="quarter" idx="17" hasCustomPrompt="1"/>
          </p:nvPr>
        </p:nvSpPr>
        <p:spPr>
          <a:xfrm>
            <a:off x="9058450" y="1676400"/>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78" name="Picture Placeholder 70">
            <a:extLst>
              <a:ext uri="{FF2B5EF4-FFF2-40B4-BE49-F238E27FC236}">
                <a16:creationId xmlns:a16="http://schemas.microsoft.com/office/drawing/2014/main" id="{95501902-CE3E-0C4F-9C8C-F8B3201222AB}"/>
              </a:ext>
            </a:extLst>
          </p:cNvPr>
          <p:cNvSpPr>
            <a:spLocks noGrp="1"/>
          </p:cNvSpPr>
          <p:nvPr>
            <p:ph type="pic" sz="quarter" idx="18" hasCustomPrompt="1"/>
          </p:nvPr>
        </p:nvSpPr>
        <p:spPr>
          <a:xfrm>
            <a:off x="10254424" y="1676400"/>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79" name="Picture Placeholder 70">
            <a:extLst>
              <a:ext uri="{FF2B5EF4-FFF2-40B4-BE49-F238E27FC236}">
                <a16:creationId xmlns:a16="http://schemas.microsoft.com/office/drawing/2014/main" id="{F65CF924-B3A3-FD4A-B528-72E17B41192C}"/>
              </a:ext>
            </a:extLst>
          </p:cNvPr>
          <p:cNvSpPr>
            <a:spLocks noGrp="1"/>
          </p:cNvSpPr>
          <p:nvPr>
            <p:ph type="pic" sz="quarter" idx="19" hasCustomPrompt="1"/>
          </p:nvPr>
        </p:nvSpPr>
        <p:spPr>
          <a:xfrm>
            <a:off x="11450398" y="1676400"/>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80" name="Picture Placeholder 70">
            <a:extLst>
              <a:ext uri="{FF2B5EF4-FFF2-40B4-BE49-F238E27FC236}">
                <a16:creationId xmlns:a16="http://schemas.microsoft.com/office/drawing/2014/main" id="{7D0498FF-00BD-204A-B7CE-46E65F4174C0}"/>
              </a:ext>
            </a:extLst>
          </p:cNvPr>
          <p:cNvSpPr>
            <a:spLocks noGrp="1"/>
          </p:cNvSpPr>
          <p:nvPr>
            <p:ph type="pic" sz="quarter" idx="20" hasCustomPrompt="1"/>
          </p:nvPr>
        </p:nvSpPr>
        <p:spPr>
          <a:xfrm>
            <a:off x="12646372" y="1676400"/>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81" name="Picture Placeholder 70">
            <a:extLst>
              <a:ext uri="{FF2B5EF4-FFF2-40B4-BE49-F238E27FC236}">
                <a16:creationId xmlns:a16="http://schemas.microsoft.com/office/drawing/2014/main" id="{C2825AA4-637F-1042-A662-66C1D9CEAE3B}"/>
              </a:ext>
            </a:extLst>
          </p:cNvPr>
          <p:cNvSpPr>
            <a:spLocks noGrp="1"/>
          </p:cNvSpPr>
          <p:nvPr>
            <p:ph type="pic" sz="quarter" idx="21" hasCustomPrompt="1"/>
          </p:nvPr>
        </p:nvSpPr>
        <p:spPr>
          <a:xfrm>
            <a:off x="3078580" y="2678117"/>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82" name="Picture Placeholder 70">
            <a:extLst>
              <a:ext uri="{FF2B5EF4-FFF2-40B4-BE49-F238E27FC236}">
                <a16:creationId xmlns:a16="http://schemas.microsoft.com/office/drawing/2014/main" id="{D107AF33-0BAD-B548-8FC6-5A0DE7D9C35F}"/>
              </a:ext>
            </a:extLst>
          </p:cNvPr>
          <p:cNvSpPr>
            <a:spLocks noGrp="1"/>
          </p:cNvSpPr>
          <p:nvPr>
            <p:ph type="pic" sz="quarter" idx="22" hasCustomPrompt="1"/>
          </p:nvPr>
        </p:nvSpPr>
        <p:spPr>
          <a:xfrm>
            <a:off x="4274554" y="2678117"/>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83" name="Picture Placeholder 70">
            <a:extLst>
              <a:ext uri="{FF2B5EF4-FFF2-40B4-BE49-F238E27FC236}">
                <a16:creationId xmlns:a16="http://schemas.microsoft.com/office/drawing/2014/main" id="{14EECD08-82B9-AF40-91EE-08AC8C126B69}"/>
              </a:ext>
            </a:extLst>
          </p:cNvPr>
          <p:cNvSpPr>
            <a:spLocks noGrp="1"/>
          </p:cNvSpPr>
          <p:nvPr>
            <p:ph type="pic" sz="quarter" idx="23" hasCustomPrompt="1"/>
          </p:nvPr>
        </p:nvSpPr>
        <p:spPr>
          <a:xfrm>
            <a:off x="5470528" y="2678117"/>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84" name="Picture Placeholder 70">
            <a:extLst>
              <a:ext uri="{FF2B5EF4-FFF2-40B4-BE49-F238E27FC236}">
                <a16:creationId xmlns:a16="http://schemas.microsoft.com/office/drawing/2014/main" id="{246CC9A5-2F46-F546-971A-12B3F503698B}"/>
              </a:ext>
            </a:extLst>
          </p:cNvPr>
          <p:cNvSpPr>
            <a:spLocks noGrp="1"/>
          </p:cNvSpPr>
          <p:nvPr>
            <p:ph type="pic" sz="quarter" idx="24" hasCustomPrompt="1"/>
          </p:nvPr>
        </p:nvSpPr>
        <p:spPr>
          <a:xfrm>
            <a:off x="6666502" y="2678117"/>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85" name="Picture Placeholder 70">
            <a:extLst>
              <a:ext uri="{FF2B5EF4-FFF2-40B4-BE49-F238E27FC236}">
                <a16:creationId xmlns:a16="http://schemas.microsoft.com/office/drawing/2014/main" id="{AD2C24AA-66DD-AB43-B99C-39EB63BB91B4}"/>
              </a:ext>
            </a:extLst>
          </p:cNvPr>
          <p:cNvSpPr>
            <a:spLocks noGrp="1"/>
          </p:cNvSpPr>
          <p:nvPr>
            <p:ph type="pic" sz="quarter" idx="25" hasCustomPrompt="1"/>
          </p:nvPr>
        </p:nvSpPr>
        <p:spPr>
          <a:xfrm>
            <a:off x="7862476" y="2678117"/>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86" name="Picture Placeholder 70">
            <a:extLst>
              <a:ext uri="{FF2B5EF4-FFF2-40B4-BE49-F238E27FC236}">
                <a16:creationId xmlns:a16="http://schemas.microsoft.com/office/drawing/2014/main" id="{AFB61462-DBEE-A145-8DBF-AEF77AAA027D}"/>
              </a:ext>
            </a:extLst>
          </p:cNvPr>
          <p:cNvSpPr>
            <a:spLocks noGrp="1"/>
          </p:cNvSpPr>
          <p:nvPr>
            <p:ph type="pic" sz="quarter" idx="26" hasCustomPrompt="1"/>
          </p:nvPr>
        </p:nvSpPr>
        <p:spPr>
          <a:xfrm>
            <a:off x="9058450" y="2678117"/>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87" name="Picture Placeholder 70">
            <a:extLst>
              <a:ext uri="{FF2B5EF4-FFF2-40B4-BE49-F238E27FC236}">
                <a16:creationId xmlns:a16="http://schemas.microsoft.com/office/drawing/2014/main" id="{7CFD8F91-02EA-894D-ADF7-EC970A56CC29}"/>
              </a:ext>
            </a:extLst>
          </p:cNvPr>
          <p:cNvSpPr>
            <a:spLocks noGrp="1"/>
          </p:cNvSpPr>
          <p:nvPr>
            <p:ph type="pic" sz="quarter" idx="27" hasCustomPrompt="1"/>
          </p:nvPr>
        </p:nvSpPr>
        <p:spPr>
          <a:xfrm>
            <a:off x="10254424" y="2678117"/>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88" name="Picture Placeholder 70">
            <a:extLst>
              <a:ext uri="{FF2B5EF4-FFF2-40B4-BE49-F238E27FC236}">
                <a16:creationId xmlns:a16="http://schemas.microsoft.com/office/drawing/2014/main" id="{1F5C623C-2D8B-CB4F-AC17-9701BAB6EE05}"/>
              </a:ext>
            </a:extLst>
          </p:cNvPr>
          <p:cNvSpPr>
            <a:spLocks noGrp="1"/>
          </p:cNvSpPr>
          <p:nvPr>
            <p:ph type="pic" sz="quarter" idx="28" hasCustomPrompt="1"/>
          </p:nvPr>
        </p:nvSpPr>
        <p:spPr>
          <a:xfrm>
            <a:off x="11450398" y="2678117"/>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89" name="Picture Placeholder 70">
            <a:extLst>
              <a:ext uri="{FF2B5EF4-FFF2-40B4-BE49-F238E27FC236}">
                <a16:creationId xmlns:a16="http://schemas.microsoft.com/office/drawing/2014/main" id="{65C6FF68-EB30-314E-915F-127896E794F0}"/>
              </a:ext>
            </a:extLst>
          </p:cNvPr>
          <p:cNvSpPr>
            <a:spLocks noGrp="1"/>
          </p:cNvSpPr>
          <p:nvPr>
            <p:ph type="pic" sz="quarter" idx="29" hasCustomPrompt="1"/>
          </p:nvPr>
        </p:nvSpPr>
        <p:spPr>
          <a:xfrm>
            <a:off x="12646372" y="2678117"/>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90" name="Picture Placeholder 70">
            <a:extLst>
              <a:ext uri="{FF2B5EF4-FFF2-40B4-BE49-F238E27FC236}">
                <a16:creationId xmlns:a16="http://schemas.microsoft.com/office/drawing/2014/main" id="{2C796FAB-CE12-F745-B647-0EB767989577}"/>
              </a:ext>
            </a:extLst>
          </p:cNvPr>
          <p:cNvSpPr>
            <a:spLocks noGrp="1"/>
          </p:cNvSpPr>
          <p:nvPr>
            <p:ph type="pic" sz="quarter" idx="30" hasCustomPrompt="1"/>
          </p:nvPr>
        </p:nvSpPr>
        <p:spPr>
          <a:xfrm>
            <a:off x="3078580" y="3679834"/>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91" name="Picture Placeholder 70">
            <a:extLst>
              <a:ext uri="{FF2B5EF4-FFF2-40B4-BE49-F238E27FC236}">
                <a16:creationId xmlns:a16="http://schemas.microsoft.com/office/drawing/2014/main" id="{11616096-BEE1-EE4A-B77E-67318C0F8ED0}"/>
              </a:ext>
            </a:extLst>
          </p:cNvPr>
          <p:cNvSpPr>
            <a:spLocks noGrp="1"/>
          </p:cNvSpPr>
          <p:nvPr>
            <p:ph type="pic" sz="quarter" idx="31" hasCustomPrompt="1"/>
          </p:nvPr>
        </p:nvSpPr>
        <p:spPr>
          <a:xfrm>
            <a:off x="4274554" y="3679834"/>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92" name="Picture Placeholder 70">
            <a:extLst>
              <a:ext uri="{FF2B5EF4-FFF2-40B4-BE49-F238E27FC236}">
                <a16:creationId xmlns:a16="http://schemas.microsoft.com/office/drawing/2014/main" id="{8289247E-C815-CD4C-BD52-73B52B6D1EE7}"/>
              </a:ext>
            </a:extLst>
          </p:cNvPr>
          <p:cNvSpPr>
            <a:spLocks noGrp="1"/>
          </p:cNvSpPr>
          <p:nvPr>
            <p:ph type="pic" sz="quarter" idx="32" hasCustomPrompt="1"/>
          </p:nvPr>
        </p:nvSpPr>
        <p:spPr>
          <a:xfrm>
            <a:off x="5470528" y="3679834"/>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93" name="Picture Placeholder 70">
            <a:extLst>
              <a:ext uri="{FF2B5EF4-FFF2-40B4-BE49-F238E27FC236}">
                <a16:creationId xmlns:a16="http://schemas.microsoft.com/office/drawing/2014/main" id="{3660726F-BBA1-D246-B0F2-6635BD90CD0D}"/>
              </a:ext>
            </a:extLst>
          </p:cNvPr>
          <p:cNvSpPr>
            <a:spLocks noGrp="1"/>
          </p:cNvSpPr>
          <p:nvPr>
            <p:ph type="pic" sz="quarter" idx="33" hasCustomPrompt="1"/>
          </p:nvPr>
        </p:nvSpPr>
        <p:spPr>
          <a:xfrm>
            <a:off x="6666502" y="3679834"/>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94" name="Picture Placeholder 70">
            <a:extLst>
              <a:ext uri="{FF2B5EF4-FFF2-40B4-BE49-F238E27FC236}">
                <a16:creationId xmlns:a16="http://schemas.microsoft.com/office/drawing/2014/main" id="{D083098C-4B65-954E-88F7-BDEB590479B1}"/>
              </a:ext>
            </a:extLst>
          </p:cNvPr>
          <p:cNvSpPr>
            <a:spLocks noGrp="1"/>
          </p:cNvSpPr>
          <p:nvPr>
            <p:ph type="pic" sz="quarter" idx="34" hasCustomPrompt="1"/>
          </p:nvPr>
        </p:nvSpPr>
        <p:spPr>
          <a:xfrm>
            <a:off x="7862476" y="3679834"/>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95" name="Picture Placeholder 70">
            <a:extLst>
              <a:ext uri="{FF2B5EF4-FFF2-40B4-BE49-F238E27FC236}">
                <a16:creationId xmlns:a16="http://schemas.microsoft.com/office/drawing/2014/main" id="{366A2C8E-0207-7D49-8DE7-0FF124BD302F}"/>
              </a:ext>
            </a:extLst>
          </p:cNvPr>
          <p:cNvSpPr>
            <a:spLocks noGrp="1"/>
          </p:cNvSpPr>
          <p:nvPr>
            <p:ph type="pic" sz="quarter" idx="35" hasCustomPrompt="1"/>
          </p:nvPr>
        </p:nvSpPr>
        <p:spPr>
          <a:xfrm>
            <a:off x="9058450" y="3679834"/>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96" name="Picture Placeholder 70">
            <a:extLst>
              <a:ext uri="{FF2B5EF4-FFF2-40B4-BE49-F238E27FC236}">
                <a16:creationId xmlns:a16="http://schemas.microsoft.com/office/drawing/2014/main" id="{03B70FC4-75A9-F34B-B8FB-1F47E54B4DC8}"/>
              </a:ext>
            </a:extLst>
          </p:cNvPr>
          <p:cNvSpPr>
            <a:spLocks noGrp="1"/>
          </p:cNvSpPr>
          <p:nvPr>
            <p:ph type="pic" sz="quarter" idx="36" hasCustomPrompt="1"/>
          </p:nvPr>
        </p:nvSpPr>
        <p:spPr>
          <a:xfrm>
            <a:off x="10254424" y="3679834"/>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97" name="Picture Placeholder 70">
            <a:extLst>
              <a:ext uri="{FF2B5EF4-FFF2-40B4-BE49-F238E27FC236}">
                <a16:creationId xmlns:a16="http://schemas.microsoft.com/office/drawing/2014/main" id="{4D1F2191-A068-D644-A42A-D868C1714A7C}"/>
              </a:ext>
            </a:extLst>
          </p:cNvPr>
          <p:cNvSpPr>
            <a:spLocks noGrp="1"/>
          </p:cNvSpPr>
          <p:nvPr>
            <p:ph type="pic" sz="quarter" idx="37" hasCustomPrompt="1"/>
          </p:nvPr>
        </p:nvSpPr>
        <p:spPr>
          <a:xfrm>
            <a:off x="11450398" y="3679834"/>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98" name="Picture Placeholder 70">
            <a:extLst>
              <a:ext uri="{FF2B5EF4-FFF2-40B4-BE49-F238E27FC236}">
                <a16:creationId xmlns:a16="http://schemas.microsoft.com/office/drawing/2014/main" id="{BE0E3C54-D80A-5044-B27D-479D35367368}"/>
              </a:ext>
            </a:extLst>
          </p:cNvPr>
          <p:cNvSpPr>
            <a:spLocks noGrp="1"/>
          </p:cNvSpPr>
          <p:nvPr>
            <p:ph type="pic" sz="quarter" idx="38" hasCustomPrompt="1"/>
          </p:nvPr>
        </p:nvSpPr>
        <p:spPr>
          <a:xfrm>
            <a:off x="12646372" y="3679834"/>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99" name="Picture Placeholder 70">
            <a:extLst>
              <a:ext uri="{FF2B5EF4-FFF2-40B4-BE49-F238E27FC236}">
                <a16:creationId xmlns:a16="http://schemas.microsoft.com/office/drawing/2014/main" id="{80BF386C-616A-074A-9963-6831D329599E}"/>
              </a:ext>
            </a:extLst>
          </p:cNvPr>
          <p:cNvSpPr>
            <a:spLocks noGrp="1"/>
          </p:cNvSpPr>
          <p:nvPr>
            <p:ph type="pic" sz="quarter" idx="39" hasCustomPrompt="1"/>
          </p:nvPr>
        </p:nvSpPr>
        <p:spPr>
          <a:xfrm>
            <a:off x="3078580" y="4681551"/>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00" name="Picture Placeholder 70">
            <a:extLst>
              <a:ext uri="{FF2B5EF4-FFF2-40B4-BE49-F238E27FC236}">
                <a16:creationId xmlns:a16="http://schemas.microsoft.com/office/drawing/2014/main" id="{30FE6522-C475-FA44-942A-0186216A3531}"/>
              </a:ext>
            </a:extLst>
          </p:cNvPr>
          <p:cNvSpPr>
            <a:spLocks noGrp="1"/>
          </p:cNvSpPr>
          <p:nvPr>
            <p:ph type="pic" sz="quarter" idx="40" hasCustomPrompt="1"/>
          </p:nvPr>
        </p:nvSpPr>
        <p:spPr>
          <a:xfrm>
            <a:off x="4274554" y="4681551"/>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01" name="Picture Placeholder 70">
            <a:extLst>
              <a:ext uri="{FF2B5EF4-FFF2-40B4-BE49-F238E27FC236}">
                <a16:creationId xmlns:a16="http://schemas.microsoft.com/office/drawing/2014/main" id="{69DB8633-6281-5841-A105-20B692853824}"/>
              </a:ext>
            </a:extLst>
          </p:cNvPr>
          <p:cNvSpPr>
            <a:spLocks noGrp="1"/>
          </p:cNvSpPr>
          <p:nvPr>
            <p:ph type="pic" sz="quarter" idx="41" hasCustomPrompt="1"/>
          </p:nvPr>
        </p:nvSpPr>
        <p:spPr>
          <a:xfrm>
            <a:off x="5470528" y="4681551"/>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02" name="Picture Placeholder 70">
            <a:extLst>
              <a:ext uri="{FF2B5EF4-FFF2-40B4-BE49-F238E27FC236}">
                <a16:creationId xmlns:a16="http://schemas.microsoft.com/office/drawing/2014/main" id="{0902D5CF-F931-E348-BBE0-46D8415C8D9D}"/>
              </a:ext>
            </a:extLst>
          </p:cNvPr>
          <p:cNvSpPr>
            <a:spLocks noGrp="1"/>
          </p:cNvSpPr>
          <p:nvPr>
            <p:ph type="pic" sz="quarter" idx="42" hasCustomPrompt="1"/>
          </p:nvPr>
        </p:nvSpPr>
        <p:spPr>
          <a:xfrm>
            <a:off x="6666502" y="4681551"/>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03" name="Picture Placeholder 70">
            <a:extLst>
              <a:ext uri="{FF2B5EF4-FFF2-40B4-BE49-F238E27FC236}">
                <a16:creationId xmlns:a16="http://schemas.microsoft.com/office/drawing/2014/main" id="{C21DDD78-2A25-1049-B586-9B9C455543B8}"/>
              </a:ext>
            </a:extLst>
          </p:cNvPr>
          <p:cNvSpPr>
            <a:spLocks noGrp="1"/>
          </p:cNvSpPr>
          <p:nvPr>
            <p:ph type="pic" sz="quarter" idx="43" hasCustomPrompt="1"/>
          </p:nvPr>
        </p:nvSpPr>
        <p:spPr>
          <a:xfrm>
            <a:off x="7862476" y="4681551"/>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04" name="Picture Placeholder 70">
            <a:extLst>
              <a:ext uri="{FF2B5EF4-FFF2-40B4-BE49-F238E27FC236}">
                <a16:creationId xmlns:a16="http://schemas.microsoft.com/office/drawing/2014/main" id="{7A7F9350-50BC-7442-94A0-532D3248434A}"/>
              </a:ext>
            </a:extLst>
          </p:cNvPr>
          <p:cNvSpPr>
            <a:spLocks noGrp="1"/>
          </p:cNvSpPr>
          <p:nvPr>
            <p:ph type="pic" sz="quarter" idx="44" hasCustomPrompt="1"/>
          </p:nvPr>
        </p:nvSpPr>
        <p:spPr>
          <a:xfrm>
            <a:off x="9058450" y="4681551"/>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05" name="Picture Placeholder 70">
            <a:extLst>
              <a:ext uri="{FF2B5EF4-FFF2-40B4-BE49-F238E27FC236}">
                <a16:creationId xmlns:a16="http://schemas.microsoft.com/office/drawing/2014/main" id="{4CE78CB7-6253-5A48-8A28-876F85064F01}"/>
              </a:ext>
            </a:extLst>
          </p:cNvPr>
          <p:cNvSpPr>
            <a:spLocks noGrp="1"/>
          </p:cNvSpPr>
          <p:nvPr>
            <p:ph type="pic" sz="quarter" idx="45" hasCustomPrompt="1"/>
          </p:nvPr>
        </p:nvSpPr>
        <p:spPr>
          <a:xfrm>
            <a:off x="10254424" y="4681551"/>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06" name="Picture Placeholder 70">
            <a:extLst>
              <a:ext uri="{FF2B5EF4-FFF2-40B4-BE49-F238E27FC236}">
                <a16:creationId xmlns:a16="http://schemas.microsoft.com/office/drawing/2014/main" id="{54F55313-5E2B-B74F-99C3-CC6363C61E26}"/>
              </a:ext>
            </a:extLst>
          </p:cNvPr>
          <p:cNvSpPr>
            <a:spLocks noGrp="1"/>
          </p:cNvSpPr>
          <p:nvPr>
            <p:ph type="pic" sz="quarter" idx="46" hasCustomPrompt="1"/>
          </p:nvPr>
        </p:nvSpPr>
        <p:spPr>
          <a:xfrm>
            <a:off x="11450398" y="4681551"/>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07" name="Picture Placeholder 70">
            <a:extLst>
              <a:ext uri="{FF2B5EF4-FFF2-40B4-BE49-F238E27FC236}">
                <a16:creationId xmlns:a16="http://schemas.microsoft.com/office/drawing/2014/main" id="{8D425874-46E9-4B42-AE3D-6CEF820C0146}"/>
              </a:ext>
            </a:extLst>
          </p:cNvPr>
          <p:cNvSpPr>
            <a:spLocks noGrp="1"/>
          </p:cNvSpPr>
          <p:nvPr>
            <p:ph type="pic" sz="quarter" idx="47" hasCustomPrompt="1"/>
          </p:nvPr>
        </p:nvSpPr>
        <p:spPr>
          <a:xfrm>
            <a:off x="12646372" y="4681551"/>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08" name="Picture Placeholder 70">
            <a:extLst>
              <a:ext uri="{FF2B5EF4-FFF2-40B4-BE49-F238E27FC236}">
                <a16:creationId xmlns:a16="http://schemas.microsoft.com/office/drawing/2014/main" id="{793C769D-7965-DD42-882A-4E507A2E5280}"/>
              </a:ext>
            </a:extLst>
          </p:cNvPr>
          <p:cNvSpPr>
            <a:spLocks noGrp="1"/>
          </p:cNvSpPr>
          <p:nvPr>
            <p:ph type="pic" sz="quarter" idx="48" hasCustomPrompt="1"/>
          </p:nvPr>
        </p:nvSpPr>
        <p:spPr>
          <a:xfrm>
            <a:off x="3078580" y="5683268"/>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09" name="Picture Placeholder 70">
            <a:extLst>
              <a:ext uri="{FF2B5EF4-FFF2-40B4-BE49-F238E27FC236}">
                <a16:creationId xmlns:a16="http://schemas.microsoft.com/office/drawing/2014/main" id="{35CFD0D4-BC6C-9E44-B80B-50284CD3E60D}"/>
              </a:ext>
            </a:extLst>
          </p:cNvPr>
          <p:cNvSpPr>
            <a:spLocks noGrp="1"/>
          </p:cNvSpPr>
          <p:nvPr>
            <p:ph type="pic" sz="quarter" idx="49" hasCustomPrompt="1"/>
          </p:nvPr>
        </p:nvSpPr>
        <p:spPr>
          <a:xfrm>
            <a:off x="4274554" y="5683268"/>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10" name="Picture Placeholder 70">
            <a:extLst>
              <a:ext uri="{FF2B5EF4-FFF2-40B4-BE49-F238E27FC236}">
                <a16:creationId xmlns:a16="http://schemas.microsoft.com/office/drawing/2014/main" id="{B72A947F-6359-194E-A036-2F91284932B0}"/>
              </a:ext>
            </a:extLst>
          </p:cNvPr>
          <p:cNvSpPr>
            <a:spLocks noGrp="1"/>
          </p:cNvSpPr>
          <p:nvPr>
            <p:ph type="pic" sz="quarter" idx="50" hasCustomPrompt="1"/>
          </p:nvPr>
        </p:nvSpPr>
        <p:spPr>
          <a:xfrm>
            <a:off x="5470528" y="5683268"/>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11" name="Picture Placeholder 70">
            <a:extLst>
              <a:ext uri="{FF2B5EF4-FFF2-40B4-BE49-F238E27FC236}">
                <a16:creationId xmlns:a16="http://schemas.microsoft.com/office/drawing/2014/main" id="{0FD5A473-71C0-444E-B846-ACE8204D4100}"/>
              </a:ext>
            </a:extLst>
          </p:cNvPr>
          <p:cNvSpPr>
            <a:spLocks noGrp="1"/>
          </p:cNvSpPr>
          <p:nvPr>
            <p:ph type="pic" sz="quarter" idx="51" hasCustomPrompt="1"/>
          </p:nvPr>
        </p:nvSpPr>
        <p:spPr>
          <a:xfrm>
            <a:off x="6666502" y="5683268"/>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12" name="Picture Placeholder 70">
            <a:extLst>
              <a:ext uri="{FF2B5EF4-FFF2-40B4-BE49-F238E27FC236}">
                <a16:creationId xmlns:a16="http://schemas.microsoft.com/office/drawing/2014/main" id="{23833C90-9E51-0D4D-AC7A-F64931C9BBBD}"/>
              </a:ext>
            </a:extLst>
          </p:cNvPr>
          <p:cNvSpPr>
            <a:spLocks noGrp="1"/>
          </p:cNvSpPr>
          <p:nvPr>
            <p:ph type="pic" sz="quarter" idx="52" hasCustomPrompt="1"/>
          </p:nvPr>
        </p:nvSpPr>
        <p:spPr>
          <a:xfrm>
            <a:off x="7862476" y="5683268"/>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13" name="Picture Placeholder 70">
            <a:extLst>
              <a:ext uri="{FF2B5EF4-FFF2-40B4-BE49-F238E27FC236}">
                <a16:creationId xmlns:a16="http://schemas.microsoft.com/office/drawing/2014/main" id="{111D8FDA-9EE7-1C46-BA2C-C9BBE0870E4D}"/>
              </a:ext>
            </a:extLst>
          </p:cNvPr>
          <p:cNvSpPr>
            <a:spLocks noGrp="1"/>
          </p:cNvSpPr>
          <p:nvPr>
            <p:ph type="pic" sz="quarter" idx="53" hasCustomPrompt="1"/>
          </p:nvPr>
        </p:nvSpPr>
        <p:spPr>
          <a:xfrm>
            <a:off x="9058450" y="5683268"/>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14" name="Picture Placeholder 70">
            <a:extLst>
              <a:ext uri="{FF2B5EF4-FFF2-40B4-BE49-F238E27FC236}">
                <a16:creationId xmlns:a16="http://schemas.microsoft.com/office/drawing/2014/main" id="{FB48D582-EF28-1D44-9D0D-449413EA89E3}"/>
              </a:ext>
            </a:extLst>
          </p:cNvPr>
          <p:cNvSpPr>
            <a:spLocks noGrp="1"/>
          </p:cNvSpPr>
          <p:nvPr>
            <p:ph type="pic" sz="quarter" idx="54" hasCustomPrompt="1"/>
          </p:nvPr>
        </p:nvSpPr>
        <p:spPr>
          <a:xfrm>
            <a:off x="10254424" y="5683268"/>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15" name="Picture Placeholder 70">
            <a:extLst>
              <a:ext uri="{FF2B5EF4-FFF2-40B4-BE49-F238E27FC236}">
                <a16:creationId xmlns:a16="http://schemas.microsoft.com/office/drawing/2014/main" id="{969CBE36-2A2E-BC44-ADE7-CB16283043A0}"/>
              </a:ext>
            </a:extLst>
          </p:cNvPr>
          <p:cNvSpPr>
            <a:spLocks noGrp="1"/>
          </p:cNvSpPr>
          <p:nvPr>
            <p:ph type="pic" sz="quarter" idx="55" hasCustomPrompt="1"/>
          </p:nvPr>
        </p:nvSpPr>
        <p:spPr>
          <a:xfrm>
            <a:off x="11450398" y="5683268"/>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16" name="Picture Placeholder 70">
            <a:extLst>
              <a:ext uri="{FF2B5EF4-FFF2-40B4-BE49-F238E27FC236}">
                <a16:creationId xmlns:a16="http://schemas.microsoft.com/office/drawing/2014/main" id="{B5FB9E5A-C7B3-CB45-9924-2C7C78A67C2D}"/>
              </a:ext>
            </a:extLst>
          </p:cNvPr>
          <p:cNvSpPr>
            <a:spLocks noGrp="1"/>
          </p:cNvSpPr>
          <p:nvPr>
            <p:ph type="pic" sz="quarter" idx="56" hasCustomPrompt="1"/>
          </p:nvPr>
        </p:nvSpPr>
        <p:spPr>
          <a:xfrm>
            <a:off x="12646372" y="5683268"/>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17" name="Picture Placeholder 70">
            <a:extLst>
              <a:ext uri="{FF2B5EF4-FFF2-40B4-BE49-F238E27FC236}">
                <a16:creationId xmlns:a16="http://schemas.microsoft.com/office/drawing/2014/main" id="{AE817A36-74FE-9545-B5DC-BAF8D684B587}"/>
              </a:ext>
            </a:extLst>
          </p:cNvPr>
          <p:cNvSpPr>
            <a:spLocks noGrp="1"/>
          </p:cNvSpPr>
          <p:nvPr>
            <p:ph type="pic" sz="quarter" idx="57" hasCustomPrompt="1"/>
          </p:nvPr>
        </p:nvSpPr>
        <p:spPr>
          <a:xfrm>
            <a:off x="3078580" y="6684985"/>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18" name="Picture Placeholder 70">
            <a:extLst>
              <a:ext uri="{FF2B5EF4-FFF2-40B4-BE49-F238E27FC236}">
                <a16:creationId xmlns:a16="http://schemas.microsoft.com/office/drawing/2014/main" id="{9CDBF494-D847-2D4E-9B80-D5C97284F51B}"/>
              </a:ext>
            </a:extLst>
          </p:cNvPr>
          <p:cNvSpPr>
            <a:spLocks noGrp="1"/>
          </p:cNvSpPr>
          <p:nvPr>
            <p:ph type="pic" sz="quarter" idx="58" hasCustomPrompt="1"/>
          </p:nvPr>
        </p:nvSpPr>
        <p:spPr>
          <a:xfrm>
            <a:off x="4274554" y="6684985"/>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19" name="Picture Placeholder 70">
            <a:extLst>
              <a:ext uri="{FF2B5EF4-FFF2-40B4-BE49-F238E27FC236}">
                <a16:creationId xmlns:a16="http://schemas.microsoft.com/office/drawing/2014/main" id="{06492991-4D2B-4C4E-9352-1276F6D85838}"/>
              </a:ext>
            </a:extLst>
          </p:cNvPr>
          <p:cNvSpPr>
            <a:spLocks noGrp="1"/>
          </p:cNvSpPr>
          <p:nvPr>
            <p:ph type="pic" sz="quarter" idx="59" hasCustomPrompt="1"/>
          </p:nvPr>
        </p:nvSpPr>
        <p:spPr>
          <a:xfrm>
            <a:off x="5470528" y="6684985"/>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20" name="Picture Placeholder 70">
            <a:extLst>
              <a:ext uri="{FF2B5EF4-FFF2-40B4-BE49-F238E27FC236}">
                <a16:creationId xmlns:a16="http://schemas.microsoft.com/office/drawing/2014/main" id="{1C097803-AE81-1349-BC6A-AB90EBBAFA11}"/>
              </a:ext>
            </a:extLst>
          </p:cNvPr>
          <p:cNvSpPr>
            <a:spLocks noGrp="1"/>
          </p:cNvSpPr>
          <p:nvPr>
            <p:ph type="pic" sz="quarter" idx="60" hasCustomPrompt="1"/>
          </p:nvPr>
        </p:nvSpPr>
        <p:spPr>
          <a:xfrm>
            <a:off x="6666502" y="6684985"/>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21" name="Picture Placeholder 70">
            <a:extLst>
              <a:ext uri="{FF2B5EF4-FFF2-40B4-BE49-F238E27FC236}">
                <a16:creationId xmlns:a16="http://schemas.microsoft.com/office/drawing/2014/main" id="{206E4958-E1D8-1245-ABD9-0283DA25D952}"/>
              </a:ext>
            </a:extLst>
          </p:cNvPr>
          <p:cNvSpPr>
            <a:spLocks noGrp="1"/>
          </p:cNvSpPr>
          <p:nvPr>
            <p:ph type="pic" sz="quarter" idx="61" hasCustomPrompt="1"/>
          </p:nvPr>
        </p:nvSpPr>
        <p:spPr>
          <a:xfrm>
            <a:off x="7862476" y="6684985"/>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22" name="Picture Placeholder 70">
            <a:extLst>
              <a:ext uri="{FF2B5EF4-FFF2-40B4-BE49-F238E27FC236}">
                <a16:creationId xmlns:a16="http://schemas.microsoft.com/office/drawing/2014/main" id="{B67E3A6F-6FC6-6D42-AD5A-8C3C30CF7C00}"/>
              </a:ext>
            </a:extLst>
          </p:cNvPr>
          <p:cNvSpPr>
            <a:spLocks noGrp="1"/>
          </p:cNvSpPr>
          <p:nvPr>
            <p:ph type="pic" sz="quarter" idx="62" hasCustomPrompt="1"/>
          </p:nvPr>
        </p:nvSpPr>
        <p:spPr>
          <a:xfrm>
            <a:off x="9058450" y="6684985"/>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23" name="Picture Placeholder 70">
            <a:extLst>
              <a:ext uri="{FF2B5EF4-FFF2-40B4-BE49-F238E27FC236}">
                <a16:creationId xmlns:a16="http://schemas.microsoft.com/office/drawing/2014/main" id="{052E9261-C66F-A541-8CCF-2DF87A61B360}"/>
              </a:ext>
            </a:extLst>
          </p:cNvPr>
          <p:cNvSpPr>
            <a:spLocks noGrp="1"/>
          </p:cNvSpPr>
          <p:nvPr>
            <p:ph type="pic" sz="quarter" idx="63" hasCustomPrompt="1"/>
          </p:nvPr>
        </p:nvSpPr>
        <p:spPr>
          <a:xfrm>
            <a:off x="10254424" y="6684985"/>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24" name="Picture Placeholder 70">
            <a:extLst>
              <a:ext uri="{FF2B5EF4-FFF2-40B4-BE49-F238E27FC236}">
                <a16:creationId xmlns:a16="http://schemas.microsoft.com/office/drawing/2014/main" id="{62AFD23B-9172-6E49-A848-39C57188FCEB}"/>
              </a:ext>
            </a:extLst>
          </p:cNvPr>
          <p:cNvSpPr>
            <a:spLocks noGrp="1"/>
          </p:cNvSpPr>
          <p:nvPr>
            <p:ph type="pic" sz="quarter" idx="64" hasCustomPrompt="1"/>
          </p:nvPr>
        </p:nvSpPr>
        <p:spPr>
          <a:xfrm>
            <a:off x="11450398" y="6684985"/>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25" name="Picture Placeholder 70">
            <a:extLst>
              <a:ext uri="{FF2B5EF4-FFF2-40B4-BE49-F238E27FC236}">
                <a16:creationId xmlns:a16="http://schemas.microsoft.com/office/drawing/2014/main" id="{806B7746-802B-4B42-AAFC-059EA0309054}"/>
              </a:ext>
            </a:extLst>
          </p:cNvPr>
          <p:cNvSpPr>
            <a:spLocks noGrp="1"/>
          </p:cNvSpPr>
          <p:nvPr>
            <p:ph type="pic" sz="quarter" idx="65" hasCustomPrompt="1"/>
          </p:nvPr>
        </p:nvSpPr>
        <p:spPr>
          <a:xfrm>
            <a:off x="12646372" y="6684985"/>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65" name="Slide Number Placeholder 7">
            <a:extLst>
              <a:ext uri="{FF2B5EF4-FFF2-40B4-BE49-F238E27FC236}">
                <a16:creationId xmlns:a16="http://schemas.microsoft.com/office/drawing/2014/main" id="{875B8AB2-09EB-634E-92D2-81032441D7AD}"/>
              </a:ext>
            </a:extLst>
          </p:cNvPr>
          <p:cNvSpPr>
            <a:spLocks noGrp="1"/>
          </p:cNvSpPr>
          <p:nvPr>
            <p:ph type="sldNum" sz="quarter" idx="66"/>
          </p:nvPr>
        </p:nvSpPr>
        <p:spPr>
          <a:xfrm>
            <a:off x="11432177" y="7619393"/>
            <a:ext cx="2893423" cy="438150"/>
          </a:xfrm>
        </p:spPr>
        <p:txBody>
          <a:bodyPr/>
          <a:lstStyle/>
          <a:p>
            <a:fld id="{F384092C-9B9C-9748-AC6A-F06C9D03AD52}" type="slidenum">
              <a:rPr lang="en-US" smtClean="0"/>
              <a:pPr/>
              <a:t>‹#›</a:t>
            </a:fld>
            <a:endParaRPr lang="en-US" dirty="0"/>
          </a:p>
        </p:txBody>
      </p:sp>
    </p:spTree>
    <p:extLst>
      <p:ext uri="{BB962C8B-B14F-4D97-AF65-F5344CB8AC3E}">
        <p14:creationId xmlns:p14="http://schemas.microsoft.com/office/powerpoint/2010/main" val="5720145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hoto Text Alt">
    <p:spTree>
      <p:nvGrpSpPr>
        <p:cNvPr id="1" name=""/>
        <p:cNvGrpSpPr/>
        <p:nvPr/>
      </p:nvGrpSpPr>
      <p:grpSpPr>
        <a:xfrm>
          <a:off x="0" y="0"/>
          <a:ext cx="0" cy="0"/>
          <a:chOff x="0" y="0"/>
          <a:chExt cx="0" cy="0"/>
        </a:xfrm>
      </p:grpSpPr>
      <p:sp>
        <p:nvSpPr>
          <p:cNvPr id="2" name="Title 1"/>
          <p:cNvSpPr>
            <a:spLocks noGrp="1"/>
          </p:cNvSpPr>
          <p:nvPr>
            <p:ph type="title"/>
          </p:nvPr>
        </p:nvSpPr>
        <p:spPr>
          <a:xfrm>
            <a:off x="533400" y="131515"/>
            <a:ext cx="13030200" cy="897185"/>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4892594" y="1676400"/>
            <a:ext cx="8671006" cy="5437188"/>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D7BD261C-9408-734F-898D-84794120CF8C}"/>
              </a:ext>
            </a:extLst>
          </p:cNvPr>
          <p:cNvSpPr>
            <a:spLocks noGrp="1"/>
          </p:cNvSpPr>
          <p:nvPr>
            <p:ph type="pic" sz="quarter" idx="14"/>
          </p:nvPr>
        </p:nvSpPr>
        <p:spPr>
          <a:xfrm>
            <a:off x="723900" y="1676400"/>
            <a:ext cx="3483864" cy="5437188"/>
          </a:xfrm>
        </p:spPr>
        <p:txBody>
          <a:bodyPr/>
          <a:lstStyle/>
          <a:p>
            <a:r>
              <a:rPr lang="en-US"/>
              <a:t>Click icon to add picture</a:t>
            </a:r>
          </a:p>
        </p:txBody>
      </p:sp>
    </p:spTree>
    <p:extLst>
      <p:ext uri="{BB962C8B-B14F-4D97-AF65-F5344CB8AC3E}">
        <p14:creationId xmlns:p14="http://schemas.microsoft.com/office/powerpoint/2010/main" val="69849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losing 2">
    <p:bg>
      <p:bgPr>
        <a:solidFill>
          <a:srgbClr val="0785F2"/>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C8A06FA-2EA2-7F42-A1C7-9FB721FC5670}"/>
              </a:ext>
            </a:extLst>
          </p:cNvPr>
          <p:cNvSpPr txBox="1"/>
          <p:nvPr userDrawn="1"/>
        </p:nvSpPr>
        <p:spPr>
          <a:xfrm>
            <a:off x="1417983" y="410817"/>
            <a:ext cx="0" cy="0"/>
          </a:xfrm>
          <a:prstGeom prst="rect">
            <a:avLst/>
          </a:prstGeom>
          <a:noFill/>
        </p:spPr>
        <p:txBody>
          <a:bodyPr wrap="none" rtlCol="0">
            <a:noAutofit/>
          </a:bodyPr>
          <a:lstStyle/>
          <a:p>
            <a:endParaRPr lang="en-US" sz="2800" dirty="0"/>
          </a:p>
        </p:txBody>
      </p:sp>
      <p:sp>
        <p:nvSpPr>
          <p:cNvPr id="10" name="TextBox 9">
            <a:extLst>
              <a:ext uri="{FF2B5EF4-FFF2-40B4-BE49-F238E27FC236}">
                <a16:creationId xmlns:a16="http://schemas.microsoft.com/office/drawing/2014/main" id="{79923F16-88E8-064C-BB77-BA786F835872}"/>
              </a:ext>
            </a:extLst>
          </p:cNvPr>
          <p:cNvSpPr txBox="1"/>
          <p:nvPr userDrawn="1"/>
        </p:nvSpPr>
        <p:spPr>
          <a:xfrm>
            <a:off x="4365523" y="235974"/>
            <a:ext cx="0" cy="0"/>
          </a:xfrm>
          <a:prstGeom prst="rect">
            <a:avLst/>
          </a:prstGeom>
          <a:noFill/>
        </p:spPr>
        <p:txBody>
          <a:bodyPr wrap="none" rtlCol="0">
            <a:noAutofit/>
          </a:bodyPr>
          <a:lstStyle/>
          <a:p>
            <a:endParaRPr lang="en-US" sz="2800" dirty="0"/>
          </a:p>
        </p:txBody>
      </p:sp>
      <p:pic>
        <p:nvPicPr>
          <p:cNvPr id="3" name="Picture 2">
            <a:extLst>
              <a:ext uri="{FF2B5EF4-FFF2-40B4-BE49-F238E27FC236}">
                <a16:creationId xmlns:a16="http://schemas.microsoft.com/office/drawing/2014/main" id="{D2175086-52DC-3B42-9CB8-DE5E5CBB8B1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7261"/>
          <a:stretch/>
        </p:blipFill>
        <p:spPr>
          <a:xfrm>
            <a:off x="851419" y="1630256"/>
            <a:ext cx="13399106" cy="4483161"/>
          </a:xfrm>
          <a:prstGeom prst="rect">
            <a:avLst/>
          </a:prstGeom>
        </p:spPr>
      </p:pic>
      <p:sp>
        <p:nvSpPr>
          <p:cNvPr id="13" name="Text Placeholder 12"/>
          <p:cNvSpPr>
            <a:spLocks noGrp="1"/>
          </p:cNvSpPr>
          <p:nvPr>
            <p:ph type="body" sz="quarter" idx="10" hasCustomPrompt="1"/>
          </p:nvPr>
        </p:nvSpPr>
        <p:spPr>
          <a:xfrm>
            <a:off x="8215850" y="1468654"/>
            <a:ext cx="5694948" cy="483008"/>
          </a:xfrm>
          <a:prstGeom prst="rect">
            <a:avLst/>
          </a:prstGeom>
        </p:spPr>
        <p:txBody>
          <a:bodyPr anchor="b">
            <a:normAutofit/>
          </a:bodyPr>
          <a:lstStyle>
            <a:lvl1pPr marL="0" indent="0">
              <a:lnSpc>
                <a:spcPct val="100000"/>
              </a:lnSpc>
              <a:spcAft>
                <a:spcPts val="0"/>
              </a:spcAft>
              <a:buNone/>
              <a:defRPr sz="2600"/>
            </a:lvl1pPr>
            <a:lvl2pPr marL="548640" indent="0">
              <a:buNone/>
              <a:defRPr/>
            </a:lvl2pPr>
            <a:lvl3pPr marL="1097280" indent="0">
              <a:buNone/>
              <a:defRPr/>
            </a:lvl3pPr>
            <a:lvl4pPr marL="1645920" indent="0">
              <a:buNone/>
              <a:defRPr/>
            </a:lvl4pPr>
            <a:lvl5pPr marL="2194560" indent="0">
              <a:buNone/>
              <a:defRPr/>
            </a:lvl5pPr>
          </a:lstStyle>
          <a:p>
            <a:pPr lvl="0"/>
            <a:r>
              <a:rPr lang="en-US" dirty="0"/>
              <a:t>Get in touch with us:</a:t>
            </a:r>
          </a:p>
        </p:txBody>
      </p:sp>
      <p:sp>
        <p:nvSpPr>
          <p:cNvPr id="14" name="Text Placeholder 12"/>
          <p:cNvSpPr>
            <a:spLocks noGrp="1"/>
          </p:cNvSpPr>
          <p:nvPr>
            <p:ph type="body" sz="quarter" idx="11" hasCustomPrompt="1"/>
          </p:nvPr>
        </p:nvSpPr>
        <p:spPr>
          <a:xfrm>
            <a:off x="8215850" y="1886345"/>
            <a:ext cx="5694948" cy="488400"/>
          </a:xfrm>
          <a:prstGeom prst="rect">
            <a:avLst/>
          </a:prstGeom>
        </p:spPr>
        <p:txBody>
          <a:bodyPr>
            <a:normAutofit/>
          </a:bodyPr>
          <a:lstStyle>
            <a:lvl1pPr marL="0" indent="0">
              <a:lnSpc>
                <a:spcPct val="100000"/>
              </a:lnSpc>
              <a:spcAft>
                <a:spcPts val="0"/>
              </a:spcAft>
              <a:buNone/>
              <a:defRPr sz="2600" b="1" i="0">
                <a:latin typeface="DM Sans" charset="0"/>
                <a:ea typeface="DM Sans" charset="0"/>
                <a:cs typeface="DM Sans"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First Name Last Name</a:t>
            </a:r>
          </a:p>
        </p:txBody>
      </p:sp>
      <p:sp>
        <p:nvSpPr>
          <p:cNvPr id="15" name="Text Placeholder 12"/>
          <p:cNvSpPr>
            <a:spLocks noGrp="1"/>
          </p:cNvSpPr>
          <p:nvPr>
            <p:ph type="body" sz="quarter" idx="12" hasCustomPrompt="1"/>
          </p:nvPr>
        </p:nvSpPr>
        <p:spPr>
          <a:xfrm>
            <a:off x="8215850" y="2529536"/>
            <a:ext cx="5694948" cy="1040048"/>
          </a:xfrm>
          <a:prstGeom prst="rect">
            <a:avLst/>
          </a:prstGeom>
        </p:spPr>
        <p:txBody>
          <a:bodyPr anchor="t">
            <a:normAutofit/>
          </a:bodyPr>
          <a:lstStyle>
            <a:lvl1pPr marL="0" indent="0">
              <a:lnSpc>
                <a:spcPct val="100000"/>
              </a:lnSpc>
              <a:spcBef>
                <a:spcPts val="0"/>
              </a:spcBef>
              <a:spcAft>
                <a:spcPts val="0"/>
              </a:spcAft>
              <a:buNone/>
              <a:defRPr sz="1800"/>
            </a:lvl1pPr>
            <a:lvl2pPr marL="548640" indent="0">
              <a:buNone/>
              <a:defRPr/>
            </a:lvl2pPr>
            <a:lvl3pPr marL="1097280" indent="0">
              <a:buNone/>
              <a:defRPr/>
            </a:lvl3pPr>
            <a:lvl4pPr marL="1645920" indent="0">
              <a:buNone/>
              <a:defRPr/>
            </a:lvl4pPr>
            <a:lvl5pPr marL="2194560" indent="0">
              <a:buNone/>
              <a:defRPr/>
            </a:lvl5pPr>
          </a:lstStyle>
          <a:p>
            <a:pPr lvl="0"/>
            <a:r>
              <a:rPr lang="en-US" dirty="0"/>
              <a:t>Job title, phone number, email info here</a:t>
            </a:r>
          </a:p>
        </p:txBody>
      </p:sp>
      <p:sp>
        <p:nvSpPr>
          <p:cNvPr id="12" name="Text Placeholder 4">
            <a:extLst>
              <a:ext uri="{FF2B5EF4-FFF2-40B4-BE49-F238E27FC236}">
                <a16:creationId xmlns:a16="http://schemas.microsoft.com/office/drawing/2014/main" id="{D5F40FF9-350B-D446-BE18-10E50F4BD763}"/>
              </a:ext>
            </a:extLst>
          </p:cNvPr>
          <p:cNvSpPr>
            <a:spLocks noGrp="1"/>
          </p:cNvSpPr>
          <p:nvPr>
            <p:ph type="body" sz="quarter" idx="14" hasCustomPrompt="1"/>
          </p:nvPr>
        </p:nvSpPr>
        <p:spPr>
          <a:xfrm>
            <a:off x="999418" y="6182109"/>
            <a:ext cx="12564181" cy="1521732"/>
          </a:xfrm>
        </p:spPr>
        <p:txBody>
          <a:bodyPr/>
          <a:lstStyle>
            <a:lvl1pPr marL="7938" indent="-7938">
              <a:buFontTx/>
              <a:buNone/>
              <a:tabLst/>
              <a:defRPr sz="1200" b="0" i="0">
                <a:solidFill>
                  <a:schemeClr val="accent6"/>
                </a:solidFill>
                <a:latin typeface="DM Sans" pitchFamily="2" charset="77"/>
              </a:defRPr>
            </a:lvl1pPr>
          </a:lstStyle>
          <a:p>
            <a:pPr lvl="0"/>
            <a:r>
              <a:rPr lang="en-US" dirty="0"/>
              <a:t>About ICF </a:t>
            </a:r>
          </a:p>
          <a:p>
            <a:pPr lvl="0"/>
            <a:r>
              <a:rPr lang="en-US" dirty="0"/>
              <a:t>ICF (NASDAQ:ICFI) is a global consulting and digital services company with over 7,000 full- and part-time employees, but we are not your typical consultants. At ICF, business analysts and policy specialists work together with digital strategists, data scientists and creatives. We combine unmatched industry expertise with cutting-edge engagement capabilities to help organizations solve their most complex challenges. Since 1969, public and private sector clients have worked with ICF to navigate change and shape the future.</a:t>
            </a:r>
          </a:p>
        </p:txBody>
      </p:sp>
      <p:sp>
        <p:nvSpPr>
          <p:cNvPr id="9" name="Rectangle 8">
            <a:extLst>
              <a:ext uri="{FF2B5EF4-FFF2-40B4-BE49-F238E27FC236}">
                <a16:creationId xmlns:a16="http://schemas.microsoft.com/office/drawing/2014/main" id="{9D3E5E1F-1658-8C43-BF71-A6B74F1FF3A8}"/>
              </a:ext>
            </a:extLst>
          </p:cNvPr>
          <p:cNvSpPr/>
          <p:nvPr userDrawn="1"/>
        </p:nvSpPr>
        <p:spPr>
          <a:xfrm>
            <a:off x="0" y="7462684"/>
            <a:ext cx="14630400" cy="7669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Tree>
    <p:extLst>
      <p:ext uri="{BB962C8B-B14F-4D97-AF65-F5344CB8AC3E}">
        <p14:creationId xmlns:p14="http://schemas.microsoft.com/office/powerpoint/2010/main" val="36910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3368" y="651084"/>
            <a:ext cx="11285668" cy="1680636"/>
          </a:xfrm>
        </p:spPr>
        <p:txBody>
          <a:bodyPr/>
          <a:lstStyle>
            <a:lvl1pPr>
              <a:defRPr sz="4560">
                <a:solidFill>
                  <a:srgbClr val="00538B"/>
                </a:solidFill>
              </a:defRPr>
            </a:lvl1pPr>
          </a:lstStyle>
          <a:p>
            <a:r>
              <a:rPr lang="en-US" dirty="0"/>
              <a:t>Click to edit Master title style</a:t>
            </a:r>
          </a:p>
        </p:txBody>
      </p:sp>
      <p:sp>
        <p:nvSpPr>
          <p:cNvPr id="3" name="Content Placeholder 2"/>
          <p:cNvSpPr>
            <a:spLocks noGrp="1"/>
          </p:cNvSpPr>
          <p:nvPr>
            <p:ph idx="1"/>
          </p:nvPr>
        </p:nvSpPr>
        <p:spPr>
          <a:xfrm>
            <a:off x="1043369" y="2463504"/>
            <a:ext cx="11278238" cy="46678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rot="5400000">
            <a:off x="12186767" y="2148842"/>
            <a:ext cx="1188719" cy="365759"/>
          </a:xfrm>
          <a:prstGeom prst="rect">
            <a:avLst/>
          </a:prstGeom>
        </p:spPr>
        <p:txBody>
          <a:bodyPr/>
          <a:lstStyle/>
          <a:p>
            <a:fld id="{96DFF08F-DC6B-4601-B491-B0F83F6DD2DA}" type="datetimeFigureOut">
              <a:rPr lang="en-US" smtClean="0"/>
              <a:t>4/5/2022</a:t>
            </a:fld>
            <a:endParaRPr lang="en-US" dirty="0"/>
          </a:p>
        </p:txBody>
      </p:sp>
      <p:sp>
        <p:nvSpPr>
          <p:cNvPr id="5" name="Footer Placeholder 4"/>
          <p:cNvSpPr>
            <a:spLocks noGrp="1"/>
          </p:cNvSpPr>
          <p:nvPr>
            <p:ph type="ftr" sz="quarter" idx="11"/>
          </p:nvPr>
        </p:nvSpPr>
        <p:spPr>
          <a:xfrm rot="5400000">
            <a:off x="10741888" y="3870357"/>
            <a:ext cx="4631754" cy="36576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10" name="Picture 9" descr="A picture containing object, clock&#10;&#10;Description automatically generated">
            <a:extLst>
              <a:ext uri="{FF2B5EF4-FFF2-40B4-BE49-F238E27FC236}">
                <a16:creationId xmlns:a16="http://schemas.microsoft.com/office/drawing/2014/main" id="{D2840726-3C67-46DC-9EC8-51082E1486B8}"/>
              </a:ext>
            </a:extLst>
          </p:cNvPr>
          <p:cNvPicPr>
            <a:picLocks noChangeAspect="1"/>
          </p:cNvPicPr>
          <p:nvPr userDrawn="1"/>
        </p:nvPicPr>
        <p:blipFill>
          <a:blip r:embed="rId2"/>
          <a:stretch>
            <a:fillRect/>
          </a:stretch>
        </p:blipFill>
        <p:spPr>
          <a:xfrm>
            <a:off x="0" y="7021111"/>
            <a:ext cx="1384516" cy="1208489"/>
          </a:xfrm>
          <a:prstGeom prst="rect">
            <a:avLst/>
          </a:prstGeom>
        </p:spPr>
      </p:pic>
    </p:spTree>
    <p:extLst>
      <p:ext uri="{BB962C8B-B14F-4D97-AF65-F5344CB8AC3E}">
        <p14:creationId xmlns:p14="http://schemas.microsoft.com/office/powerpoint/2010/main" val="220552513"/>
      </p:ext>
    </p:extLst>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push/>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114300"/>
            <a:ext cx="12915900" cy="965105"/>
          </a:xfrm>
          <a:prstGeom prst="rect">
            <a:avLst/>
          </a:prstGeom>
        </p:spPr>
        <p:txBody>
          <a:bodyPr vert="horz" lIns="0" tIns="45720" rIns="0" bIns="45720" rtlCol="0" anchor="ctr">
            <a:noAutofit/>
          </a:bodyPr>
          <a:lstStyle/>
          <a:p>
            <a:r>
              <a:rPr lang="en-US"/>
              <a:t>Click to edit Master title style</a:t>
            </a:r>
            <a:endParaRPr lang="en-US" dirty="0"/>
          </a:p>
        </p:txBody>
      </p:sp>
      <p:sp>
        <p:nvSpPr>
          <p:cNvPr id="6" name="Slide Number Placeholder 5"/>
          <p:cNvSpPr>
            <a:spLocks noGrp="1"/>
          </p:cNvSpPr>
          <p:nvPr>
            <p:ph type="sldNum" sz="quarter" idx="4"/>
          </p:nvPr>
        </p:nvSpPr>
        <p:spPr>
          <a:xfrm>
            <a:off x="11431771" y="7619393"/>
            <a:ext cx="2893423" cy="438150"/>
          </a:xfrm>
          <a:prstGeom prst="rect">
            <a:avLst/>
          </a:prstGeom>
        </p:spPr>
        <p:txBody>
          <a:bodyPr vert="horz" lIns="91440" tIns="45720" rIns="91440" bIns="45720" rtlCol="0" anchor="ctr"/>
          <a:lstStyle>
            <a:lvl1pPr algn="r">
              <a:defRPr sz="900">
                <a:solidFill>
                  <a:schemeClr val="accent6"/>
                </a:solidFill>
              </a:defRPr>
            </a:lvl1pPr>
          </a:lstStyle>
          <a:p>
            <a:fld id="{F384092C-9B9C-9748-AC6A-F06C9D03AD52}" type="slidenum">
              <a:rPr lang="en-US" smtClean="0"/>
              <a:pPr/>
              <a:t>‹#›</a:t>
            </a:fld>
            <a:endParaRPr lang="en-US" dirty="0"/>
          </a:p>
        </p:txBody>
      </p:sp>
      <p:sp>
        <p:nvSpPr>
          <p:cNvPr id="10" name="Text Placeholder 9"/>
          <p:cNvSpPr>
            <a:spLocks noGrp="1"/>
          </p:cNvSpPr>
          <p:nvPr>
            <p:ph type="body" idx="1"/>
          </p:nvPr>
        </p:nvSpPr>
        <p:spPr>
          <a:xfrm>
            <a:off x="723900" y="1676400"/>
            <a:ext cx="12839700" cy="5437188"/>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C93B3A76-A831-5F45-AD16-5CA8E547FEF7}"/>
              </a:ext>
            </a:extLst>
          </p:cNvPr>
          <p:cNvPicPr>
            <a:picLocks noChangeAspect="1"/>
          </p:cNvPicPr>
          <p:nvPr userDrawn="1"/>
        </p:nvPicPr>
        <p:blipFill>
          <a:blip r:embed="rId94">
            <a:extLst>
              <a:ext uri="{28A0092B-C50C-407E-A947-70E740481C1C}">
                <a14:useLocalDpi xmlns:a14="http://schemas.microsoft.com/office/drawing/2010/main" val="0"/>
              </a:ext>
            </a:extLst>
          </a:blip>
          <a:stretch>
            <a:fillRect/>
          </a:stretch>
        </p:blipFill>
        <p:spPr>
          <a:xfrm>
            <a:off x="545850" y="7598664"/>
            <a:ext cx="356100" cy="288036"/>
          </a:xfrm>
          <a:prstGeom prst="rect">
            <a:avLst/>
          </a:prstGeom>
        </p:spPr>
      </p:pic>
    </p:spTree>
    <p:extLst>
      <p:ext uri="{BB962C8B-B14F-4D97-AF65-F5344CB8AC3E}">
        <p14:creationId xmlns:p14="http://schemas.microsoft.com/office/powerpoint/2010/main" val="904119828"/>
      </p:ext>
    </p:extLst>
  </p:cSld>
  <p:clrMap bg1="lt1" tx1="dk1" bg2="lt2" tx2="dk2" accent1="accent1" accent2="accent2" accent3="accent3" accent4="accent4" accent5="accent5" accent6="accent6" hlink="hlink" folHlink="folHlink"/>
  <p:sldLayoutIdLst>
    <p:sldLayoutId id="2147483771" r:id="rId1"/>
    <p:sldLayoutId id="2147483770" r:id="rId2"/>
    <p:sldLayoutId id="2147483785" r:id="rId3"/>
    <p:sldLayoutId id="2147483809" r:id="rId4"/>
    <p:sldLayoutId id="2147483775" r:id="rId5"/>
    <p:sldLayoutId id="2147483837" r:id="rId6"/>
    <p:sldLayoutId id="2147483838" r:id="rId7"/>
    <p:sldLayoutId id="2147483776" r:id="rId8"/>
    <p:sldLayoutId id="2147483840" r:id="rId9"/>
    <p:sldLayoutId id="2147483787" r:id="rId10"/>
    <p:sldLayoutId id="2147483791" r:id="rId11"/>
    <p:sldLayoutId id="2147483777" r:id="rId12"/>
    <p:sldLayoutId id="2147483836" r:id="rId13"/>
    <p:sldLayoutId id="2147483767" r:id="rId14"/>
    <p:sldLayoutId id="2147483822" r:id="rId15"/>
    <p:sldLayoutId id="2147483845" r:id="rId16"/>
    <p:sldLayoutId id="2147483846" r:id="rId17"/>
    <p:sldLayoutId id="2147483842" r:id="rId18"/>
    <p:sldLayoutId id="2147483843" r:id="rId19"/>
    <p:sldLayoutId id="2147483844" r:id="rId20"/>
    <p:sldLayoutId id="2147483841" r:id="rId21"/>
    <p:sldLayoutId id="2147483829" r:id="rId22"/>
    <p:sldLayoutId id="2147483833" r:id="rId23"/>
    <p:sldLayoutId id="2147483832" r:id="rId24"/>
    <p:sldLayoutId id="2147483834" r:id="rId25"/>
    <p:sldLayoutId id="2147483835" r:id="rId26"/>
    <p:sldLayoutId id="2147483792" r:id="rId27"/>
    <p:sldLayoutId id="2147483793" r:id="rId28"/>
    <p:sldLayoutId id="2147483794" r:id="rId29"/>
    <p:sldLayoutId id="2147483795" r:id="rId30"/>
    <p:sldLayoutId id="2147483796" r:id="rId31"/>
    <p:sldLayoutId id="2147483797" r:id="rId32"/>
    <p:sldLayoutId id="2147483798" r:id="rId33"/>
    <p:sldLayoutId id="2147483799" r:id="rId34"/>
    <p:sldLayoutId id="2147483800" r:id="rId35"/>
    <p:sldLayoutId id="2147483852" r:id="rId36"/>
    <p:sldLayoutId id="2147483802" r:id="rId37"/>
    <p:sldLayoutId id="2147483803" r:id="rId38"/>
    <p:sldLayoutId id="2147483804" r:id="rId39"/>
    <p:sldLayoutId id="2147483853" r:id="rId40"/>
    <p:sldLayoutId id="2147483806" r:id="rId41"/>
    <p:sldLayoutId id="2147483854" r:id="rId42"/>
    <p:sldLayoutId id="2147483855" r:id="rId43"/>
    <p:sldLayoutId id="2147483786" r:id="rId44"/>
    <p:sldLayoutId id="2147483778" r:id="rId45"/>
    <p:sldLayoutId id="2147483780" r:id="rId46"/>
    <p:sldLayoutId id="2147483781" r:id="rId47"/>
    <p:sldLayoutId id="2147483782" r:id="rId48"/>
    <p:sldLayoutId id="2147483783" r:id="rId49"/>
    <p:sldLayoutId id="2147483784" r:id="rId50"/>
    <p:sldLayoutId id="2147483788" r:id="rId51"/>
    <p:sldLayoutId id="2147483789" r:id="rId52"/>
    <p:sldLayoutId id="2147483790" r:id="rId53"/>
    <p:sldLayoutId id="2147483701" r:id="rId54"/>
    <p:sldLayoutId id="2147483772" r:id="rId55"/>
    <p:sldLayoutId id="2147483773" r:id="rId56"/>
    <p:sldLayoutId id="2147483774" r:id="rId57"/>
    <p:sldLayoutId id="2147483816" r:id="rId58"/>
    <p:sldLayoutId id="2147483817" r:id="rId59"/>
    <p:sldLayoutId id="2147483818" r:id="rId60"/>
    <p:sldLayoutId id="2147483819" r:id="rId61"/>
    <p:sldLayoutId id="2147483820" r:id="rId62"/>
    <p:sldLayoutId id="2147483821" r:id="rId63"/>
    <p:sldLayoutId id="2147483730" r:id="rId64"/>
    <p:sldLayoutId id="2147483849" r:id="rId65"/>
    <p:sldLayoutId id="2147483731" r:id="rId66"/>
    <p:sldLayoutId id="2147483732" r:id="rId67"/>
    <p:sldLayoutId id="2147483733" r:id="rId68"/>
    <p:sldLayoutId id="2147483769" r:id="rId69"/>
    <p:sldLayoutId id="2147483727" r:id="rId70"/>
    <p:sldLayoutId id="2147483728" r:id="rId71"/>
    <p:sldLayoutId id="2147483729" r:id="rId72"/>
    <p:sldLayoutId id="2147483755" r:id="rId73"/>
    <p:sldLayoutId id="2147483756" r:id="rId74"/>
    <p:sldLayoutId id="2147483712" r:id="rId75"/>
    <p:sldLayoutId id="2147483713" r:id="rId76"/>
    <p:sldLayoutId id="2147483711" r:id="rId77"/>
    <p:sldLayoutId id="2147483719" r:id="rId78"/>
    <p:sldLayoutId id="2147483753" r:id="rId79"/>
    <p:sldLayoutId id="2147483720" r:id="rId80"/>
    <p:sldLayoutId id="2147483823" r:id="rId81"/>
    <p:sldLayoutId id="2147483824" r:id="rId82"/>
    <p:sldLayoutId id="2147483825" r:id="rId83"/>
    <p:sldLayoutId id="2147483826" r:id="rId84"/>
    <p:sldLayoutId id="2147483810" r:id="rId85"/>
    <p:sldLayoutId id="2147483851" r:id="rId86"/>
    <p:sldLayoutId id="2147483814" r:id="rId87"/>
    <p:sldLayoutId id="2147483850" r:id="rId88"/>
    <p:sldLayoutId id="2147483757" r:id="rId89"/>
    <p:sldLayoutId id="2147483768" r:id="rId90"/>
    <p:sldLayoutId id="2147483661" r:id="rId91"/>
    <p:sldLayoutId id="2147483856" r:id="rId9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3200" b="1" i="0" kern="1200">
          <a:solidFill>
            <a:schemeClr val="tx1"/>
          </a:solidFill>
          <a:latin typeface="DM Sans Medium" charset="0"/>
          <a:ea typeface="DM Sans Medium" charset="0"/>
          <a:cs typeface="DM Sans Medium" charset="0"/>
        </a:defRPr>
      </a:lvl1pPr>
    </p:titleStyle>
    <p:bodyStyle>
      <a:lvl1pPr marL="228600" indent="-228600" algn="l" defTabSz="1097280" rtl="0" eaLnBrk="1" latinLnBrk="0" hangingPunct="1">
        <a:lnSpc>
          <a:spcPct val="110000"/>
        </a:lnSpc>
        <a:spcBef>
          <a:spcPts val="600"/>
        </a:spcBef>
        <a:spcAft>
          <a:spcPts val="0"/>
        </a:spcAft>
        <a:buFont typeface="Arial" panose="020B0604020202020204" pitchFamily="34" charset="0"/>
        <a:buChar char="•"/>
        <a:defRPr sz="2000" b="0" i="0" kern="1200">
          <a:solidFill>
            <a:schemeClr val="tx1"/>
          </a:solidFill>
          <a:latin typeface="+mn-lt"/>
          <a:ea typeface="DM Sans Medium" charset="0"/>
          <a:cs typeface="DM Sans Medium" charset="0"/>
        </a:defRPr>
      </a:lvl1pPr>
      <a:lvl2pPr marL="457200" indent="-228600" algn="l" defTabSz="1097280" rtl="0" eaLnBrk="1" latinLnBrk="0" hangingPunct="1">
        <a:lnSpc>
          <a:spcPct val="110000"/>
        </a:lnSpc>
        <a:spcBef>
          <a:spcPts val="400"/>
        </a:spcBef>
        <a:spcAft>
          <a:spcPts val="0"/>
        </a:spcAft>
        <a:buFont typeface=".AppleSystemUIFont" charset="-120"/>
        <a:buChar char="-"/>
        <a:defRPr sz="1800" b="0" i="0" kern="1200">
          <a:solidFill>
            <a:schemeClr val="tx1"/>
          </a:solidFill>
          <a:latin typeface="+mn-lt"/>
          <a:ea typeface="DM Sans Medium" charset="0"/>
          <a:cs typeface="DM Sans Medium" charset="0"/>
        </a:defRPr>
      </a:lvl2pPr>
      <a:lvl3pPr marL="685800" indent="-228600" algn="l" defTabSz="1097280" rtl="0" eaLnBrk="1" latinLnBrk="0" hangingPunct="1">
        <a:lnSpc>
          <a:spcPct val="110000"/>
        </a:lnSpc>
        <a:spcBef>
          <a:spcPts val="400"/>
        </a:spcBef>
        <a:spcAft>
          <a:spcPts val="0"/>
        </a:spcAft>
        <a:buFont typeface="Arial" panose="020B0604020202020204" pitchFamily="34" charset="0"/>
        <a:buChar char="•"/>
        <a:defRPr sz="1800" b="0" i="0" kern="1200">
          <a:solidFill>
            <a:schemeClr val="tx1"/>
          </a:solidFill>
          <a:latin typeface="+mn-lt"/>
          <a:ea typeface="DM Sans Medium" charset="0"/>
          <a:cs typeface="DM Sans Medium" charset="0"/>
        </a:defRPr>
      </a:lvl3pPr>
      <a:lvl4pPr marL="914400" indent="-228600" algn="l" defTabSz="1097280" rtl="0" eaLnBrk="1" latinLnBrk="0" hangingPunct="1">
        <a:lnSpc>
          <a:spcPct val="110000"/>
        </a:lnSpc>
        <a:spcBef>
          <a:spcPts val="300"/>
        </a:spcBef>
        <a:spcAft>
          <a:spcPts val="0"/>
        </a:spcAft>
        <a:buFont typeface=".AppleSystemUIFont" charset="-120"/>
        <a:buChar char="-"/>
        <a:defRPr sz="1600" b="0" i="0" kern="1200">
          <a:solidFill>
            <a:schemeClr val="tx1"/>
          </a:solidFill>
          <a:latin typeface="+mn-lt"/>
          <a:ea typeface="DM Sans Medium" charset="0"/>
          <a:cs typeface="DM Sans Medium" charset="0"/>
        </a:defRPr>
      </a:lvl4pPr>
      <a:lvl5pPr marL="1143000" indent="-228600" algn="l" defTabSz="1097280" rtl="0" eaLnBrk="1" latinLnBrk="0" hangingPunct="1">
        <a:lnSpc>
          <a:spcPct val="110000"/>
        </a:lnSpc>
        <a:spcBef>
          <a:spcPts val="300"/>
        </a:spcBef>
        <a:spcAft>
          <a:spcPts val="0"/>
        </a:spcAft>
        <a:buFont typeface="Arial" panose="020B0604020202020204" pitchFamily="34" charset="0"/>
        <a:buChar char="•"/>
        <a:defRPr sz="1600" b="0" i="0" kern="1200">
          <a:solidFill>
            <a:schemeClr val="tx1"/>
          </a:solidFill>
          <a:latin typeface="+mn-lt"/>
          <a:ea typeface="DM Sans Medium" charset="0"/>
          <a:cs typeface="DM Sans Medium"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056" userDrawn="1">
          <p15:clr>
            <a:srgbClr val="F26B43"/>
          </p15:clr>
        </p15:guide>
        <p15:guide id="3" pos="336" userDrawn="1">
          <p15:clr>
            <a:srgbClr val="F26B43"/>
          </p15:clr>
        </p15:guide>
        <p15:guide id="4" pos="8544" userDrawn="1">
          <p15:clr>
            <a:srgbClr val="F26B43"/>
          </p15:clr>
        </p15:guide>
        <p15:guide id="5" orient="horz" pos="72" userDrawn="1">
          <p15:clr>
            <a:srgbClr val="F26B43"/>
          </p15:clr>
        </p15:guide>
        <p15:guide id="6" orient="horz" pos="648" userDrawn="1">
          <p15:clr>
            <a:srgbClr val="F26B43"/>
          </p15:clr>
        </p15:guide>
        <p15:guide id="7" pos="456" userDrawn="1">
          <p15:clr>
            <a:srgbClr val="F26B43"/>
          </p15:clr>
        </p15:guide>
        <p15:guide id="9" orient="horz" pos="437" userDrawn="1">
          <p15:clr>
            <a:srgbClr val="F26B43"/>
          </p15:clr>
        </p15:guide>
        <p15:guide id="10" pos="9024" userDrawn="1">
          <p15:clr>
            <a:srgbClr val="F26B43"/>
          </p15:clr>
        </p15:guide>
        <p15:guide id="11" orient="horz" pos="4968" userDrawn="1">
          <p15:clr>
            <a:srgbClr val="F26B43"/>
          </p15:clr>
        </p15:guide>
        <p15:guide id="12" orient="horz" pos="448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mailto:silpa.sevakula@icf.com" TargetMode="External"/><Relationship Id="rId2" Type="http://schemas.openxmlformats.org/officeDocument/2006/relationships/notesSlide" Target="../notesSlides/notesSlide4.xml"/><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0000" lnSpcReduction="20000"/>
          </a:bodyPr>
          <a:lstStyle/>
          <a:p>
            <a:r>
              <a:rPr lang="en-US" dirty="0"/>
              <a:t>Are Pre-notification Letters “Old News”? Evaluating the Impact of Pre-notification Letters on </a:t>
            </a:r>
            <a:r>
              <a:rPr lang="en-US" dirty="0" err="1"/>
              <a:t>RDD</a:t>
            </a:r>
            <a:r>
              <a:rPr lang="en-US" dirty="0"/>
              <a:t> Cell Phone Samples</a:t>
            </a:r>
          </a:p>
        </p:txBody>
      </p:sp>
      <p:sp>
        <p:nvSpPr>
          <p:cNvPr id="7" name="Text Placeholder 6"/>
          <p:cNvSpPr>
            <a:spLocks noGrp="1"/>
          </p:cNvSpPr>
          <p:nvPr>
            <p:ph type="body" sz="quarter" idx="15"/>
          </p:nvPr>
        </p:nvSpPr>
        <p:spPr/>
        <p:txBody>
          <a:bodyPr/>
          <a:lstStyle/>
          <a:p>
            <a:r>
              <a:rPr lang="en-US" dirty="0"/>
              <a:t>03/24/2022</a:t>
            </a:r>
          </a:p>
        </p:txBody>
      </p:sp>
      <p:sp>
        <p:nvSpPr>
          <p:cNvPr id="6" name="Text Placeholder 3">
            <a:extLst>
              <a:ext uri="{FF2B5EF4-FFF2-40B4-BE49-F238E27FC236}">
                <a16:creationId xmlns:a16="http://schemas.microsoft.com/office/drawing/2014/main" id="{E9C470D5-650D-49CC-8B26-F85B8B43AE0F}"/>
              </a:ext>
            </a:extLst>
          </p:cNvPr>
          <p:cNvSpPr txBox="1">
            <a:spLocks/>
          </p:cNvSpPr>
          <p:nvPr/>
        </p:nvSpPr>
        <p:spPr>
          <a:xfrm>
            <a:off x="1683092" y="6894286"/>
            <a:ext cx="4675187" cy="1109412"/>
          </a:xfrm>
          <a:prstGeom prst="rect">
            <a:avLst/>
          </a:prstGeom>
        </p:spPr>
        <p:txBody>
          <a:bodyPr vert="horz" lIns="0" tIns="45720" rIns="0" bIns="45720" rtlCol="0">
            <a:normAutofit fontScale="92500" lnSpcReduction="20000"/>
          </a:bodyPr>
          <a:lstStyle>
            <a:lvl1pPr marL="0" indent="0" algn="l" defTabSz="1097280" rtl="0" eaLnBrk="1" latinLnBrk="0" hangingPunct="1">
              <a:lnSpc>
                <a:spcPct val="100000"/>
              </a:lnSpc>
              <a:spcBef>
                <a:spcPts val="0"/>
              </a:spcBef>
              <a:spcAft>
                <a:spcPts val="0"/>
              </a:spcAft>
              <a:buFontTx/>
              <a:buNone/>
              <a:defRPr sz="2000" b="0" i="0" kern="1200">
                <a:solidFill>
                  <a:schemeClr val="bg1"/>
                </a:solidFill>
                <a:latin typeface="DM Sans Medium" pitchFamily="2" charset="77"/>
                <a:ea typeface="DM Sans Medium" charset="0"/>
                <a:cs typeface="DM Sans Medium" charset="0"/>
              </a:defRPr>
            </a:lvl1pPr>
            <a:lvl2pPr marL="548640" indent="0" algn="l" defTabSz="1097280" rtl="0" eaLnBrk="1" latinLnBrk="0" hangingPunct="1">
              <a:lnSpc>
                <a:spcPct val="110000"/>
              </a:lnSpc>
              <a:spcBef>
                <a:spcPts val="400"/>
              </a:spcBef>
              <a:spcAft>
                <a:spcPts val="0"/>
              </a:spcAft>
              <a:buFontTx/>
              <a:buNone/>
              <a:defRPr sz="1400" b="0" i="0" kern="1200">
                <a:solidFill>
                  <a:schemeClr val="bg1">
                    <a:lumMod val="85000"/>
                  </a:schemeClr>
                </a:solidFill>
                <a:latin typeface="+mn-lt"/>
                <a:ea typeface="DM Sans Medium" charset="0"/>
                <a:cs typeface="DM Sans Medium" charset="0"/>
              </a:defRPr>
            </a:lvl2pPr>
            <a:lvl3pPr marL="1097280" indent="0" algn="l" defTabSz="1097280" rtl="0" eaLnBrk="1" latinLnBrk="0" hangingPunct="1">
              <a:lnSpc>
                <a:spcPct val="110000"/>
              </a:lnSpc>
              <a:spcBef>
                <a:spcPts val="400"/>
              </a:spcBef>
              <a:spcAft>
                <a:spcPts val="0"/>
              </a:spcAft>
              <a:buFontTx/>
              <a:buNone/>
              <a:defRPr sz="1400" b="0" i="0" kern="1200">
                <a:solidFill>
                  <a:schemeClr val="bg1">
                    <a:lumMod val="85000"/>
                  </a:schemeClr>
                </a:solidFill>
                <a:latin typeface="+mn-lt"/>
                <a:ea typeface="DM Sans Medium" charset="0"/>
                <a:cs typeface="DM Sans Medium" charset="0"/>
              </a:defRPr>
            </a:lvl3pPr>
            <a:lvl4pPr marL="1645920" indent="0" algn="l" defTabSz="1097280" rtl="0" eaLnBrk="1" latinLnBrk="0" hangingPunct="1">
              <a:lnSpc>
                <a:spcPct val="110000"/>
              </a:lnSpc>
              <a:spcBef>
                <a:spcPts val="300"/>
              </a:spcBef>
              <a:spcAft>
                <a:spcPts val="0"/>
              </a:spcAft>
              <a:buFontTx/>
              <a:buNone/>
              <a:defRPr sz="1400" b="0" i="0" kern="1200">
                <a:solidFill>
                  <a:schemeClr val="bg1">
                    <a:lumMod val="85000"/>
                  </a:schemeClr>
                </a:solidFill>
                <a:latin typeface="+mn-lt"/>
                <a:ea typeface="DM Sans Medium" charset="0"/>
                <a:cs typeface="DM Sans Medium" charset="0"/>
              </a:defRPr>
            </a:lvl4pPr>
            <a:lvl5pPr marL="2194560" indent="0" algn="l" defTabSz="1097280" rtl="0" eaLnBrk="1" latinLnBrk="0" hangingPunct="1">
              <a:lnSpc>
                <a:spcPct val="110000"/>
              </a:lnSpc>
              <a:spcBef>
                <a:spcPts val="300"/>
              </a:spcBef>
              <a:spcAft>
                <a:spcPts val="0"/>
              </a:spcAft>
              <a:buFontTx/>
              <a:buNone/>
              <a:defRPr sz="1400" b="0" i="0" kern="1200">
                <a:solidFill>
                  <a:schemeClr val="bg1">
                    <a:lumMod val="85000"/>
                  </a:schemeClr>
                </a:solidFill>
                <a:latin typeface="+mn-lt"/>
                <a:ea typeface="DM Sans Medium" charset="0"/>
                <a:cs typeface="DM Sans Medium"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sz="1600" dirty="0"/>
              <a:t>Samantha Collins, ICF</a:t>
            </a:r>
          </a:p>
          <a:p>
            <a:r>
              <a:rPr lang="en-US" sz="1600" dirty="0"/>
              <a:t>Randal ZuWallack, </a:t>
            </a:r>
            <a:r>
              <a:rPr lang="en-US" sz="1600" dirty="0" err="1"/>
              <a:t>ICF</a:t>
            </a:r>
            <a:endParaRPr lang="en-US" sz="1600" dirty="0"/>
          </a:p>
          <a:p>
            <a:r>
              <a:rPr lang="en-US" sz="1600" dirty="0"/>
              <a:t>Silpa Sevakula, ICF</a:t>
            </a:r>
          </a:p>
          <a:p>
            <a:r>
              <a:rPr lang="en-US" sz="1600" dirty="0"/>
              <a:t>Traci Creller, </a:t>
            </a:r>
            <a:r>
              <a:rPr lang="en-US" sz="1600" dirty="0" err="1"/>
              <a:t>ICF</a:t>
            </a:r>
            <a:endParaRPr lang="en-US" sz="1600" dirty="0"/>
          </a:p>
          <a:p>
            <a:r>
              <a:rPr lang="en-US" sz="1600" dirty="0"/>
              <a:t>Thomas Brassell, </a:t>
            </a:r>
            <a:r>
              <a:rPr lang="en-US" sz="1600" dirty="0" err="1"/>
              <a:t>ICF</a:t>
            </a:r>
            <a:endParaRPr lang="en-US" sz="1600" dirty="0"/>
          </a:p>
        </p:txBody>
      </p:sp>
      <p:sp>
        <p:nvSpPr>
          <p:cNvPr id="11" name="Text Placeholder 7">
            <a:extLst>
              <a:ext uri="{FF2B5EF4-FFF2-40B4-BE49-F238E27FC236}">
                <a16:creationId xmlns:a16="http://schemas.microsoft.com/office/drawing/2014/main" id="{C05FA7EB-496E-4029-9592-FEA1A8DA4256}"/>
              </a:ext>
            </a:extLst>
          </p:cNvPr>
          <p:cNvSpPr txBox="1">
            <a:spLocks/>
          </p:cNvSpPr>
          <p:nvPr/>
        </p:nvSpPr>
        <p:spPr>
          <a:xfrm>
            <a:off x="6358279" y="6773706"/>
            <a:ext cx="4675187" cy="1109412"/>
          </a:xfrm>
          <a:prstGeom prst="rect">
            <a:avLst/>
          </a:prstGeom>
        </p:spPr>
        <p:txBody>
          <a:bodyPr vert="horz" lIns="0" tIns="45720" rIns="0" bIns="45720" rtlCol="0">
            <a:noAutofit/>
          </a:bodyPr>
          <a:lstStyle>
            <a:lvl1pPr marL="0" indent="0" algn="l" defTabSz="1097280" rtl="0" eaLnBrk="1" latinLnBrk="0" hangingPunct="1">
              <a:lnSpc>
                <a:spcPct val="100000"/>
              </a:lnSpc>
              <a:spcBef>
                <a:spcPts val="0"/>
              </a:spcBef>
              <a:spcAft>
                <a:spcPts val="0"/>
              </a:spcAft>
              <a:buFontTx/>
              <a:buNone/>
              <a:defRPr sz="2000" b="0" i="0" kern="1200">
                <a:solidFill>
                  <a:schemeClr val="bg1"/>
                </a:solidFill>
                <a:latin typeface="DM Sans Medium" pitchFamily="2" charset="77"/>
                <a:ea typeface="DM Sans Medium" charset="0"/>
                <a:cs typeface="DM Sans Medium" charset="0"/>
              </a:defRPr>
            </a:lvl1pPr>
            <a:lvl2pPr marL="548640" indent="0" algn="l" defTabSz="1097280" rtl="0" eaLnBrk="1" latinLnBrk="0" hangingPunct="1">
              <a:lnSpc>
                <a:spcPct val="110000"/>
              </a:lnSpc>
              <a:spcBef>
                <a:spcPts val="400"/>
              </a:spcBef>
              <a:spcAft>
                <a:spcPts val="0"/>
              </a:spcAft>
              <a:buFontTx/>
              <a:buNone/>
              <a:defRPr sz="1400" b="0" i="0" kern="1200">
                <a:solidFill>
                  <a:schemeClr val="bg1">
                    <a:lumMod val="85000"/>
                  </a:schemeClr>
                </a:solidFill>
                <a:latin typeface="+mn-lt"/>
                <a:ea typeface="DM Sans Medium" charset="0"/>
                <a:cs typeface="DM Sans Medium" charset="0"/>
              </a:defRPr>
            </a:lvl2pPr>
            <a:lvl3pPr marL="1097280" indent="0" algn="l" defTabSz="1097280" rtl="0" eaLnBrk="1" latinLnBrk="0" hangingPunct="1">
              <a:lnSpc>
                <a:spcPct val="110000"/>
              </a:lnSpc>
              <a:spcBef>
                <a:spcPts val="400"/>
              </a:spcBef>
              <a:spcAft>
                <a:spcPts val="0"/>
              </a:spcAft>
              <a:buFontTx/>
              <a:buNone/>
              <a:defRPr sz="1400" b="0" i="0" kern="1200">
                <a:solidFill>
                  <a:schemeClr val="bg1">
                    <a:lumMod val="85000"/>
                  </a:schemeClr>
                </a:solidFill>
                <a:latin typeface="+mn-lt"/>
                <a:ea typeface="DM Sans Medium" charset="0"/>
                <a:cs typeface="DM Sans Medium" charset="0"/>
              </a:defRPr>
            </a:lvl3pPr>
            <a:lvl4pPr marL="1645920" indent="0" algn="l" defTabSz="1097280" rtl="0" eaLnBrk="1" latinLnBrk="0" hangingPunct="1">
              <a:lnSpc>
                <a:spcPct val="110000"/>
              </a:lnSpc>
              <a:spcBef>
                <a:spcPts val="300"/>
              </a:spcBef>
              <a:spcAft>
                <a:spcPts val="0"/>
              </a:spcAft>
              <a:buFontTx/>
              <a:buNone/>
              <a:defRPr sz="1400" b="0" i="0" kern="1200">
                <a:solidFill>
                  <a:schemeClr val="bg1">
                    <a:lumMod val="85000"/>
                  </a:schemeClr>
                </a:solidFill>
                <a:latin typeface="+mn-lt"/>
                <a:ea typeface="DM Sans Medium" charset="0"/>
                <a:cs typeface="DM Sans Medium" charset="0"/>
              </a:defRPr>
            </a:lvl4pPr>
            <a:lvl5pPr marL="2194560" indent="0" algn="l" defTabSz="1097280" rtl="0" eaLnBrk="1" latinLnBrk="0" hangingPunct="1">
              <a:lnSpc>
                <a:spcPct val="110000"/>
              </a:lnSpc>
              <a:spcBef>
                <a:spcPts val="300"/>
              </a:spcBef>
              <a:spcAft>
                <a:spcPts val="0"/>
              </a:spcAft>
              <a:buFontTx/>
              <a:buNone/>
              <a:defRPr sz="1400" b="0" i="0" kern="1200">
                <a:solidFill>
                  <a:schemeClr val="bg1">
                    <a:lumMod val="85000"/>
                  </a:schemeClr>
                </a:solidFill>
                <a:latin typeface="+mn-lt"/>
                <a:ea typeface="DM Sans Medium" charset="0"/>
                <a:cs typeface="DM Sans Medium"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sz="1600" dirty="0"/>
              <a:t>Rebecca Wood, Texas BRFSS Coordinator</a:t>
            </a:r>
          </a:p>
          <a:p>
            <a:r>
              <a:rPr lang="en-US" sz="1600" dirty="0"/>
              <a:t>Wendi Gilreath, Washington BRFSS Coordinator</a:t>
            </a:r>
          </a:p>
          <a:p>
            <a:r>
              <a:rPr lang="en-US" sz="1600" dirty="0"/>
              <a:t>Mark Serafin, Washington BRFSS Epidemiologist</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116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3194" y="1714500"/>
            <a:ext cx="8463587" cy="5086350"/>
          </a:xfrm>
        </p:spPr>
        <p:txBody>
          <a:bodyPr/>
          <a:lstStyle/>
          <a:p>
            <a:r>
              <a:rPr lang="en-US" dirty="0"/>
              <a:t>2020 and 2021 Sample/Dialing Review</a:t>
            </a:r>
          </a:p>
        </p:txBody>
      </p:sp>
    </p:spTree>
    <p:extLst>
      <p:ext uri="{BB962C8B-B14F-4D97-AF65-F5344CB8AC3E}">
        <p14:creationId xmlns:p14="http://schemas.microsoft.com/office/powerpoint/2010/main" val="29857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Sample from Matched Addresses</a:t>
            </a:r>
            <a:endParaRPr lang="en-US" dirty="0">
              <a:latin typeface="DM Sans" pitchFamily="2" charset="77"/>
            </a:endParaRPr>
          </a:p>
        </p:txBody>
      </p:sp>
      <p:sp>
        <p:nvSpPr>
          <p:cNvPr id="3" name="Slide Number Placeholder 2"/>
          <p:cNvSpPr>
            <a:spLocks noGrp="1"/>
          </p:cNvSpPr>
          <p:nvPr>
            <p:ph type="sldNum" sz="quarter" idx="12"/>
          </p:nvPr>
        </p:nvSpPr>
        <p:spPr/>
        <p:txBody>
          <a:bodyPr/>
          <a:lstStyle/>
          <a:p>
            <a:fld id="{F384092C-9B9C-9748-AC6A-F06C9D03AD52}" type="slidenum">
              <a:rPr lang="en-US" smtClean="0"/>
              <a:pPr/>
              <a:t>11</a:t>
            </a:fld>
            <a:endParaRPr lang="en-US" dirty="0"/>
          </a:p>
        </p:txBody>
      </p:sp>
      <p:sp>
        <p:nvSpPr>
          <p:cNvPr id="4" name="Text Placeholder 3"/>
          <p:cNvSpPr>
            <a:spLocks noGrp="1"/>
          </p:cNvSpPr>
          <p:nvPr>
            <p:ph type="body" sz="quarter" idx="13"/>
          </p:nvPr>
        </p:nvSpPr>
        <p:spPr>
          <a:xfrm>
            <a:off x="11590342" y="1519599"/>
            <a:ext cx="2504888" cy="5099787"/>
          </a:xfrm>
        </p:spPr>
        <p:txBody>
          <a:bodyPr/>
          <a:lstStyle/>
          <a:p>
            <a:pPr marL="0" indent="0">
              <a:buNone/>
            </a:pPr>
            <a:r>
              <a:rPr lang="en-US" dirty="0"/>
              <a:t>From 2020 to 2021 both TX and WA matched address sample increased by more than 40%</a:t>
            </a:r>
          </a:p>
          <a:p>
            <a:pPr marL="0" indent="0">
              <a:buNone/>
            </a:pPr>
            <a:endParaRPr lang="en-US" dirty="0"/>
          </a:p>
          <a:p>
            <a:pPr marL="0" indent="0">
              <a:buNone/>
            </a:pPr>
            <a:r>
              <a:rPr lang="en-US" dirty="0"/>
              <a:t>TX and WA % of sample from matched addresses were almost the same in </a:t>
            </a:r>
            <a:r>
              <a:rPr lang="en-US" dirty="0" err="1"/>
              <a:t>Q1</a:t>
            </a:r>
            <a:r>
              <a:rPr lang="en-US" dirty="0"/>
              <a:t> of 2021</a:t>
            </a:r>
          </a:p>
        </p:txBody>
      </p:sp>
      <p:cxnSp>
        <p:nvCxnSpPr>
          <p:cNvPr id="7" name="Straight Connector 6">
            <a:extLst>
              <a:ext uri="{FF2B5EF4-FFF2-40B4-BE49-F238E27FC236}">
                <a16:creationId xmlns:a16="http://schemas.microsoft.com/office/drawing/2014/main" id="{A639CD37-DC9C-C747-8C33-04B34941467B}"/>
              </a:ext>
            </a:extLst>
          </p:cNvPr>
          <p:cNvCxnSpPr>
            <a:cxnSpLocks/>
          </p:cNvCxnSpPr>
          <p:nvPr/>
        </p:nvCxnSpPr>
        <p:spPr>
          <a:xfrm>
            <a:off x="535170" y="1033089"/>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aphicFrame>
        <p:nvGraphicFramePr>
          <p:cNvPr id="6" name="Chart 5">
            <a:extLst>
              <a:ext uri="{FF2B5EF4-FFF2-40B4-BE49-F238E27FC236}">
                <a16:creationId xmlns:a16="http://schemas.microsoft.com/office/drawing/2014/main" id="{BEF525EC-577E-48D0-B6A8-4937C823B44A}"/>
              </a:ext>
            </a:extLst>
          </p:cNvPr>
          <p:cNvGraphicFramePr>
            <a:graphicFrameLocks/>
          </p:cNvGraphicFramePr>
          <p:nvPr>
            <p:extLst>
              <p:ext uri="{D42A27DB-BD31-4B8C-83A1-F6EECF244321}">
                <p14:modId xmlns:p14="http://schemas.microsoft.com/office/powerpoint/2010/main" val="350871596"/>
              </p:ext>
            </p:extLst>
          </p:nvPr>
        </p:nvGraphicFramePr>
        <p:xfrm>
          <a:off x="1545207" y="1710764"/>
          <a:ext cx="9513182" cy="483071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C494F0E-0B15-48ED-928A-96EF0E7AE570}"/>
              </a:ext>
            </a:extLst>
          </p:cNvPr>
          <p:cNvSpPr txBox="1"/>
          <p:nvPr/>
        </p:nvSpPr>
        <p:spPr>
          <a:xfrm>
            <a:off x="4805024" y="6639796"/>
            <a:ext cx="1916264" cy="371143"/>
          </a:xfrm>
          <a:prstGeom prst="rect">
            <a:avLst/>
          </a:prstGeom>
          <a:noFill/>
        </p:spPr>
        <p:txBody>
          <a:bodyPr wrap="square" rtlCol="0">
            <a:noAutofit/>
          </a:bodyPr>
          <a:lstStyle/>
          <a:p>
            <a:r>
              <a:rPr lang="en-US" sz="1200" dirty="0">
                <a:latin typeface="Segoe UI" panose="020B0502040204020203" pitchFamily="34" charset="0"/>
              </a:rPr>
              <a:t>Month</a:t>
            </a:r>
            <a:r>
              <a:rPr lang="en-US" sz="1200" dirty="0">
                <a:effectLst/>
                <a:latin typeface="Segoe UI" panose="020B0502040204020203" pitchFamily="34" charset="0"/>
              </a:rPr>
              <a:t> of Sample</a:t>
            </a:r>
            <a:endParaRPr lang="en-US" sz="1200" dirty="0"/>
          </a:p>
        </p:txBody>
      </p:sp>
      <p:sp>
        <p:nvSpPr>
          <p:cNvPr id="5" name="TextBox 4">
            <a:extLst>
              <a:ext uri="{FF2B5EF4-FFF2-40B4-BE49-F238E27FC236}">
                <a16:creationId xmlns:a16="http://schemas.microsoft.com/office/drawing/2014/main" id="{3B3BB71A-237C-4CF5-A13C-AA1EE02D8FB6}"/>
              </a:ext>
            </a:extLst>
          </p:cNvPr>
          <p:cNvSpPr txBox="1"/>
          <p:nvPr/>
        </p:nvSpPr>
        <p:spPr>
          <a:xfrm>
            <a:off x="535170" y="3105665"/>
            <a:ext cx="1010037" cy="2858529"/>
          </a:xfrm>
          <a:prstGeom prst="rect">
            <a:avLst/>
          </a:prstGeom>
          <a:noFill/>
        </p:spPr>
        <p:txBody>
          <a:bodyPr wrap="square" rtlCol="0">
            <a:noAutofit/>
          </a:bodyPr>
          <a:lstStyle/>
          <a:p>
            <a:r>
              <a:rPr lang="en-US" sz="1200" dirty="0">
                <a:latin typeface="Segoe UI" panose="020B0502040204020203" pitchFamily="34" charset="0"/>
              </a:rPr>
              <a:t>P</a:t>
            </a:r>
            <a:r>
              <a:rPr lang="en-US" sz="1200" dirty="0">
                <a:effectLst/>
                <a:latin typeface="Segoe UI" panose="020B0502040204020203" pitchFamily="34" charset="0"/>
              </a:rPr>
              <a:t>ercentage of sample from matched addresses</a:t>
            </a:r>
            <a:endParaRPr lang="en-US" sz="1200" dirty="0"/>
          </a:p>
        </p:txBody>
      </p:sp>
    </p:spTree>
    <p:extLst>
      <p:ext uri="{BB962C8B-B14F-4D97-AF65-F5344CB8AC3E}">
        <p14:creationId xmlns:p14="http://schemas.microsoft.com/office/powerpoint/2010/main" val="415058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Completes from Matched Addresses</a:t>
            </a:r>
            <a:endParaRPr lang="en-US" dirty="0">
              <a:latin typeface="DM Sans" pitchFamily="2" charset="77"/>
            </a:endParaRPr>
          </a:p>
        </p:txBody>
      </p:sp>
      <p:sp>
        <p:nvSpPr>
          <p:cNvPr id="3" name="Slide Number Placeholder 2"/>
          <p:cNvSpPr>
            <a:spLocks noGrp="1"/>
          </p:cNvSpPr>
          <p:nvPr>
            <p:ph type="sldNum" sz="quarter" idx="12"/>
          </p:nvPr>
        </p:nvSpPr>
        <p:spPr/>
        <p:txBody>
          <a:bodyPr/>
          <a:lstStyle/>
          <a:p>
            <a:fld id="{F384092C-9B9C-9748-AC6A-F06C9D03AD52}" type="slidenum">
              <a:rPr lang="en-US" smtClean="0"/>
              <a:pPr/>
              <a:t>12</a:t>
            </a:fld>
            <a:endParaRPr lang="en-US" dirty="0"/>
          </a:p>
        </p:txBody>
      </p:sp>
      <p:sp>
        <p:nvSpPr>
          <p:cNvPr id="4" name="Text Placeholder 3"/>
          <p:cNvSpPr>
            <a:spLocks noGrp="1"/>
          </p:cNvSpPr>
          <p:nvPr>
            <p:ph type="body" sz="quarter" idx="13"/>
          </p:nvPr>
        </p:nvSpPr>
        <p:spPr>
          <a:xfrm>
            <a:off x="12211133" y="1763411"/>
            <a:ext cx="1884097" cy="4416499"/>
          </a:xfrm>
        </p:spPr>
        <p:txBody>
          <a:bodyPr/>
          <a:lstStyle/>
          <a:p>
            <a:pPr marL="0" indent="0">
              <a:buNone/>
            </a:pPr>
            <a:r>
              <a:rPr lang="en-US" dirty="0"/>
              <a:t>2020: ~30% of completes collected from address matched sample</a:t>
            </a:r>
          </a:p>
          <a:p>
            <a:pPr marL="0" indent="0">
              <a:buNone/>
            </a:pPr>
            <a:endParaRPr lang="en-US" dirty="0"/>
          </a:p>
          <a:p>
            <a:pPr marL="0" indent="0">
              <a:buNone/>
            </a:pPr>
            <a:r>
              <a:rPr lang="en-US" dirty="0"/>
              <a:t>2021: ~70-80% of completes collected from address matched sample </a:t>
            </a:r>
          </a:p>
        </p:txBody>
      </p:sp>
      <p:cxnSp>
        <p:nvCxnSpPr>
          <p:cNvPr id="7" name="Straight Connector 6">
            <a:extLst>
              <a:ext uri="{FF2B5EF4-FFF2-40B4-BE49-F238E27FC236}">
                <a16:creationId xmlns:a16="http://schemas.microsoft.com/office/drawing/2014/main" id="{A639CD37-DC9C-C747-8C33-04B34941467B}"/>
              </a:ext>
            </a:extLst>
          </p:cNvPr>
          <p:cNvCxnSpPr>
            <a:cxnSpLocks/>
          </p:cNvCxnSpPr>
          <p:nvPr/>
        </p:nvCxnSpPr>
        <p:spPr>
          <a:xfrm>
            <a:off x="535170" y="1033089"/>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E8CA99F6-9028-4BAF-AA58-767DEEF9A1DF}"/>
              </a:ext>
            </a:extLst>
          </p:cNvPr>
          <p:cNvGraphicFramePr>
            <a:graphicFrameLocks/>
          </p:cNvGraphicFramePr>
          <p:nvPr>
            <p:extLst>
              <p:ext uri="{D42A27DB-BD31-4B8C-83A1-F6EECF244321}">
                <p14:modId xmlns:p14="http://schemas.microsoft.com/office/powerpoint/2010/main" val="251352889"/>
              </p:ext>
            </p:extLst>
          </p:nvPr>
        </p:nvGraphicFramePr>
        <p:xfrm>
          <a:off x="1838749" y="1672795"/>
          <a:ext cx="9962721" cy="515002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1BF33239-4554-42AE-A97F-8295A20C0D4B}"/>
              </a:ext>
            </a:extLst>
          </p:cNvPr>
          <p:cNvSpPr txBox="1"/>
          <p:nvPr/>
        </p:nvSpPr>
        <p:spPr>
          <a:xfrm>
            <a:off x="535170" y="3105665"/>
            <a:ext cx="1010037" cy="2858529"/>
          </a:xfrm>
          <a:prstGeom prst="rect">
            <a:avLst/>
          </a:prstGeom>
          <a:noFill/>
        </p:spPr>
        <p:txBody>
          <a:bodyPr wrap="square" rtlCol="0">
            <a:noAutofit/>
          </a:bodyPr>
          <a:lstStyle/>
          <a:p>
            <a:r>
              <a:rPr lang="en-US" sz="1200" dirty="0">
                <a:latin typeface="Segoe UI" panose="020B0502040204020203" pitchFamily="34" charset="0"/>
              </a:rPr>
              <a:t>Percentage of Completes from Matched Addresses</a:t>
            </a:r>
          </a:p>
        </p:txBody>
      </p:sp>
      <p:sp>
        <p:nvSpPr>
          <p:cNvPr id="11" name="TextBox 10">
            <a:extLst>
              <a:ext uri="{FF2B5EF4-FFF2-40B4-BE49-F238E27FC236}">
                <a16:creationId xmlns:a16="http://schemas.microsoft.com/office/drawing/2014/main" id="{D8C8B09D-0DA5-4FAF-A9DF-0A8DD4A35750}"/>
              </a:ext>
            </a:extLst>
          </p:cNvPr>
          <p:cNvSpPr txBox="1"/>
          <p:nvPr/>
        </p:nvSpPr>
        <p:spPr>
          <a:xfrm>
            <a:off x="5470771" y="7010939"/>
            <a:ext cx="1916264" cy="371143"/>
          </a:xfrm>
          <a:prstGeom prst="rect">
            <a:avLst/>
          </a:prstGeom>
          <a:noFill/>
        </p:spPr>
        <p:txBody>
          <a:bodyPr wrap="square" rtlCol="0">
            <a:noAutofit/>
          </a:bodyPr>
          <a:lstStyle/>
          <a:p>
            <a:r>
              <a:rPr lang="en-US" sz="1200" dirty="0">
                <a:latin typeface="Segoe UI" panose="020B0502040204020203" pitchFamily="34" charset="0"/>
              </a:rPr>
              <a:t>Month</a:t>
            </a:r>
            <a:r>
              <a:rPr lang="en-US" sz="1200" dirty="0">
                <a:effectLst/>
                <a:latin typeface="Segoe UI" panose="020B0502040204020203" pitchFamily="34" charset="0"/>
              </a:rPr>
              <a:t> of Sample</a:t>
            </a:r>
            <a:endParaRPr lang="en-US" sz="1200" dirty="0"/>
          </a:p>
        </p:txBody>
      </p:sp>
    </p:spTree>
    <p:extLst>
      <p:ext uri="{BB962C8B-B14F-4D97-AF65-F5344CB8AC3E}">
        <p14:creationId xmlns:p14="http://schemas.microsoft.com/office/powerpoint/2010/main" val="424037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Records Dialed Per Complete</a:t>
            </a:r>
            <a:endParaRPr lang="en-US" dirty="0">
              <a:latin typeface="DM Sans" pitchFamily="2" charset="77"/>
            </a:endParaRPr>
          </a:p>
        </p:txBody>
      </p:sp>
      <p:sp>
        <p:nvSpPr>
          <p:cNvPr id="3" name="Slide Number Placeholder 2"/>
          <p:cNvSpPr>
            <a:spLocks noGrp="1"/>
          </p:cNvSpPr>
          <p:nvPr>
            <p:ph type="sldNum" sz="quarter" idx="12"/>
          </p:nvPr>
        </p:nvSpPr>
        <p:spPr/>
        <p:txBody>
          <a:bodyPr/>
          <a:lstStyle/>
          <a:p>
            <a:fld id="{F384092C-9B9C-9748-AC6A-F06C9D03AD52}" type="slidenum">
              <a:rPr lang="en-US" smtClean="0"/>
              <a:pPr/>
              <a:t>13</a:t>
            </a:fld>
            <a:endParaRPr lang="en-US" dirty="0"/>
          </a:p>
        </p:txBody>
      </p:sp>
      <p:sp>
        <p:nvSpPr>
          <p:cNvPr id="4" name="Text Placeholder 3"/>
          <p:cNvSpPr>
            <a:spLocks noGrp="1"/>
          </p:cNvSpPr>
          <p:nvPr>
            <p:ph type="body" sz="quarter" idx="13"/>
          </p:nvPr>
        </p:nvSpPr>
        <p:spPr>
          <a:xfrm>
            <a:off x="11432177" y="2257754"/>
            <a:ext cx="3831773" cy="4135151"/>
          </a:xfrm>
        </p:spPr>
        <p:txBody>
          <a:bodyPr/>
          <a:lstStyle/>
          <a:p>
            <a:pPr marL="0" indent="0">
              <a:buNone/>
            </a:pPr>
            <a:r>
              <a:rPr lang="en-US" sz="1600" dirty="0"/>
              <a:t>2021 TX January - June: 18.9</a:t>
            </a:r>
          </a:p>
          <a:p>
            <a:pPr marL="0" indent="0">
              <a:buNone/>
            </a:pPr>
            <a:r>
              <a:rPr lang="en-US" sz="1600" dirty="0"/>
              <a:t>2021 TX July - December: 35.9</a:t>
            </a:r>
          </a:p>
          <a:p>
            <a:pPr marL="0" indent="0">
              <a:buNone/>
            </a:pPr>
            <a:endParaRPr lang="en-US" sz="1600" dirty="0"/>
          </a:p>
          <a:p>
            <a:pPr marL="0" indent="0">
              <a:buNone/>
            </a:pPr>
            <a:r>
              <a:rPr lang="en-US" sz="1600" dirty="0"/>
              <a:t>WA January – December: 11.0</a:t>
            </a:r>
          </a:p>
          <a:p>
            <a:pPr marL="0" indent="0">
              <a:buNone/>
            </a:pPr>
            <a:r>
              <a:rPr lang="en-US" sz="1600" dirty="0"/>
              <a:t>2020 Avg: 9.9</a:t>
            </a:r>
          </a:p>
          <a:p>
            <a:pPr marL="0" indent="0">
              <a:buNone/>
            </a:pPr>
            <a:r>
              <a:rPr lang="en-US" sz="1600" dirty="0"/>
              <a:t>2021 Avg: 10.9</a:t>
            </a:r>
          </a:p>
        </p:txBody>
      </p:sp>
      <p:cxnSp>
        <p:nvCxnSpPr>
          <p:cNvPr id="7" name="Straight Connector 6">
            <a:extLst>
              <a:ext uri="{FF2B5EF4-FFF2-40B4-BE49-F238E27FC236}">
                <a16:creationId xmlns:a16="http://schemas.microsoft.com/office/drawing/2014/main" id="{A639CD37-DC9C-C747-8C33-04B34941467B}"/>
              </a:ext>
            </a:extLst>
          </p:cNvPr>
          <p:cNvCxnSpPr>
            <a:cxnSpLocks/>
          </p:cNvCxnSpPr>
          <p:nvPr/>
        </p:nvCxnSpPr>
        <p:spPr>
          <a:xfrm>
            <a:off x="535170" y="1033089"/>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aphicFrame>
        <p:nvGraphicFramePr>
          <p:cNvPr id="9" name="Chart 8">
            <a:extLst>
              <a:ext uri="{FF2B5EF4-FFF2-40B4-BE49-F238E27FC236}">
                <a16:creationId xmlns:a16="http://schemas.microsoft.com/office/drawing/2014/main" id="{10524C55-806B-4462-B561-8856F7D18693}"/>
              </a:ext>
            </a:extLst>
          </p:cNvPr>
          <p:cNvGraphicFramePr>
            <a:graphicFrameLocks/>
          </p:cNvGraphicFramePr>
          <p:nvPr>
            <p:extLst>
              <p:ext uri="{D42A27DB-BD31-4B8C-83A1-F6EECF244321}">
                <p14:modId xmlns:p14="http://schemas.microsoft.com/office/powerpoint/2010/main" val="1500156457"/>
              </p:ext>
            </p:extLst>
          </p:nvPr>
        </p:nvGraphicFramePr>
        <p:xfrm>
          <a:off x="1160811" y="1672796"/>
          <a:ext cx="10126131" cy="519022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E278F4D-72D8-481A-8C50-EDB99E83971D}"/>
              </a:ext>
            </a:extLst>
          </p:cNvPr>
          <p:cNvSpPr txBox="1"/>
          <p:nvPr/>
        </p:nvSpPr>
        <p:spPr>
          <a:xfrm>
            <a:off x="4797002" y="7131587"/>
            <a:ext cx="1916264" cy="371143"/>
          </a:xfrm>
          <a:prstGeom prst="rect">
            <a:avLst/>
          </a:prstGeom>
          <a:noFill/>
        </p:spPr>
        <p:txBody>
          <a:bodyPr wrap="square" rtlCol="0">
            <a:noAutofit/>
          </a:bodyPr>
          <a:lstStyle/>
          <a:p>
            <a:r>
              <a:rPr lang="en-US" sz="1200" dirty="0">
                <a:latin typeface="Segoe UI" panose="020B0502040204020203" pitchFamily="34" charset="0"/>
              </a:rPr>
              <a:t>Month</a:t>
            </a:r>
            <a:r>
              <a:rPr lang="en-US" sz="1200" dirty="0">
                <a:effectLst/>
                <a:latin typeface="Segoe UI" panose="020B0502040204020203" pitchFamily="34" charset="0"/>
              </a:rPr>
              <a:t> of Sample</a:t>
            </a:r>
            <a:endParaRPr lang="en-US" sz="1200" dirty="0"/>
          </a:p>
        </p:txBody>
      </p:sp>
      <p:sp>
        <p:nvSpPr>
          <p:cNvPr id="10" name="TextBox 9">
            <a:extLst>
              <a:ext uri="{FF2B5EF4-FFF2-40B4-BE49-F238E27FC236}">
                <a16:creationId xmlns:a16="http://schemas.microsoft.com/office/drawing/2014/main" id="{FA3F9BD2-D506-48B7-98E7-C7C6D9A35FE4}"/>
              </a:ext>
            </a:extLst>
          </p:cNvPr>
          <p:cNvSpPr txBox="1"/>
          <p:nvPr/>
        </p:nvSpPr>
        <p:spPr>
          <a:xfrm>
            <a:off x="222349" y="2905604"/>
            <a:ext cx="1010037" cy="2858529"/>
          </a:xfrm>
          <a:prstGeom prst="rect">
            <a:avLst/>
          </a:prstGeom>
          <a:noFill/>
        </p:spPr>
        <p:txBody>
          <a:bodyPr wrap="square" rtlCol="0">
            <a:noAutofit/>
          </a:bodyPr>
          <a:lstStyle/>
          <a:p>
            <a:r>
              <a:rPr lang="en-US" sz="1200" dirty="0">
                <a:latin typeface="Segoe UI" panose="020B0502040204020203" pitchFamily="34" charset="0"/>
              </a:rPr>
              <a:t>Average number of records dialed to achieve 1 complete</a:t>
            </a:r>
          </a:p>
        </p:txBody>
      </p:sp>
    </p:spTree>
    <p:extLst>
      <p:ext uri="{BB962C8B-B14F-4D97-AF65-F5344CB8AC3E}">
        <p14:creationId xmlns:p14="http://schemas.microsoft.com/office/powerpoint/2010/main" val="294195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3194" y="1714500"/>
            <a:ext cx="6761443" cy="5086350"/>
          </a:xfrm>
        </p:spPr>
        <p:txBody>
          <a:bodyPr/>
          <a:lstStyle/>
          <a:p>
            <a:r>
              <a:rPr lang="en-US" dirty="0"/>
              <a:t>2021 Response Rate Results</a:t>
            </a:r>
          </a:p>
        </p:txBody>
      </p:sp>
    </p:spTree>
    <p:extLst>
      <p:ext uri="{BB962C8B-B14F-4D97-AF65-F5344CB8AC3E}">
        <p14:creationId xmlns:p14="http://schemas.microsoft.com/office/powerpoint/2010/main" val="408950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Impact on Response Rates</a:t>
            </a:r>
            <a:endParaRPr lang="en-US" dirty="0">
              <a:latin typeface="DM Sans" pitchFamily="2" charset="77"/>
            </a:endParaRPr>
          </a:p>
        </p:txBody>
      </p:sp>
      <p:sp>
        <p:nvSpPr>
          <p:cNvPr id="3" name="Slide Number Placeholder 2"/>
          <p:cNvSpPr>
            <a:spLocks noGrp="1"/>
          </p:cNvSpPr>
          <p:nvPr>
            <p:ph type="sldNum" sz="quarter" idx="12"/>
          </p:nvPr>
        </p:nvSpPr>
        <p:spPr/>
        <p:txBody>
          <a:bodyPr/>
          <a:lstStyle/>
          <a:p>
            <a:fld id="{F384092C-9B9C-9748-AC6A-F06C9D03AD52}" type="slidenum">
              <a:rPr lang="en-US" smtClean="0"/>
              <a:pPr/>
              <a:t>15</a:t>
            </a:fld>
            <a:endParaRPr lang="en-US" dirty="0"/>
          </a:p>
        </p:txBody>
      </p:sp>
      <p:sp>
        <p:nvSpPr>
          <p:cNvPr id="4" name="Text Placeholder 3"/>
          <p:cNvSpPr>
            <a:spLocks noGrp="1"/>
          </p:cNvSpPr>
          <p:nvPr>
            <p:ph type="body" sz="quarter" idx="13"/>
          </p:nvPr>
        </p:nvSpPr>
        <p:spPr>
          <a:xfrm>
            <a:off x="10725359" y="1672795"/>
            <a:ext cx="3509806" cy="3451861"/>
          </a:xfrm>
        </p:spPr>
        <p:txBody>
          <a:bodyPr/>
          <a:lstStyle/>
          <a:p>
            <a:r>
              <a:rPr lang="en-US" sz="1400" dirty="0"/>
              <a:t>2021 TX January - June: 33.8%</a:t>
            </a:r>
          </a:p>
          <a:p>
            <a:r>
              <a:rPr lang="en-US" sz="1400" dirty="0"/>
              <a:t>2021 TX July - December: 31.7%</a:t>
            </a:r>
          </a:p>
          <a:p>
            <a:pPr lvl="1"/>
            <a:r>
              <a:rPr lang="en-US" sz="1400" dirty="0">
                <a:solidFill>
                  <a:srgbClr val="FF0000"/>
                </a:solidFill>
              </a:rPr>
              <a:t>2.1% </a:t>
            </a:r>
          </a:p>
          <a:p>
            <a:endParaRPr lang="en-US" sz="1400" dirty="0"/>
          </a:p>
          <a:p>
            <a:r>
              <a:rPr lang="en-US" sz="1400" dirty="0"/>
              <a:t>2021 WA January – December: 41.7%</a:t>
            </a:r>
          </a:p>
          <a:p>
            <a:pPr lvl="1"/>
            <a:r>
              <a:rPr lang="en-US" sz="1400" dirty="0"/>
              <a:t>2020 Response Rate: 44.5%	</a:t>
            </a:r>
          </a:p>
          <a:p>
            <a:endParaRPr lang="en-US" dirty="0"/>
          </a:p>
        </p:txBody>
      </p:sp>
      <p:cxnSp>
        <p:nvCxnSpPr>
          <p:cNvPr id="7" name="Straight Connector 6">
            <a:extLst>
              <a:ext uri="{FF2B5EF4-FFF2-40B4-BE49-F238E27FC236}">
                <a16:creationId xmlns:a16="http://schemas.microsoft.com/office/drawing/2014/main" id="{A639CD37-DC9C-C747-8C33-04B34941467B}"/>
              </a:ext>
            </a:extLst>
          </p:cNvPr>
          <p:cNvCxnSpPr>
            <a:cxnSpLocks/>
          </p:cNvCxnSpPr>
          <p:nvPr/>
        </p:nvCxnSpPr>
        <p:spPr>
          <a:xfrm>
            <a:off x="535170" y="1033089"/>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aphicFrame>
        <p:nvGraphicFramePr>
          <p:cNvPr id="9" name="Chart 8">
            <a:extLst>
              <a:ext uri="{FF2B5EF4-FFF2-40B4-BE49-F238E27FC236}">
                <a16:creationId xmlns:a16="http://schemas.microsoft.com/office/drawing/2014/main" id="{A33BEFE5-6CF6-4C49-B176-DFFCB7F13889}"/>
              </a:ext>
            </a:extLst>
          </p:cNvPr>
          <p:cNvGraphicFramePr>
            <a:graphicFrameLocks/>
          </p:cNvGraphicFramePr>
          <p:nvPr>
            <p:extLst>
              <p:ext uri="{D42A27DB-BD31-4B8C-83A1-F6EECF244321}">
                <p14:modId xmlns:p14="http://schemas.microsoft.com/office/powerpoint/2010/main" val="1457564659"/>
              </p:ext>
            </p:extLst>
          </p:nvPr>
        </p:nvGraphicFramePr>
        <p:xfrm>
          <a:off x="1796716" y="1672795"/>
          <a:ext cx="9015310" cy="431090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C3E6C83-FFD5-4694-82FD-925A4F9B753B}"/>
              </a:ext>
            </a:extLst>
          </p:cNvPr>
          <p:cNvSpPr txBox="1"/>
          <p:nvPr/>
        </p:nvSpPr>
        <p:spPr>
          <a:xfrm>
            <a:off x="5709194" y="6100715"/>
            <a:ext cx="2221831" cy="456090"/>
          </a:xfrm>
          <a:prstGeom prst="rect">
            <a:avLst/>
          </a:prstGeom>
          <a:noFill/>
        </p:spPr>
        <p:txBody>
          <a:bodyPr wrap="square" rtlCol="0">
            <a:noAutofit/>
          </a:bodyPr>
          <a:lstStyle/>
          <a:p>
            <a:r>
              <a:rPr lang="en-US" sz="1200" dirty="0">
                <a:latin typeface="Segoe UI" panose="020B0502040204020203" pitchFamily="34" charset="0"/>
                <a:cs typeface="Segoe UI" panose="020B0502040204020203" pitchFamily="34" charset="0"/>
              </a:rPr>
              <a:t>Month of sample</a:t>
            </a:r>
          </a:p>
        </p:txBody>
      </p:sp>
      <p:sp>
        <p:nvSpPr>
          <p:cNvPr id="10" name="TextBox 9">
            <a:extLst>
              <a:ext uri="{FF2B5EF4-FFF2-40B4-BE49-F238E27FC236}">
                <a16:creationId xmlns:a16="http://schemas.microsoft.com/office/drawing/2014/main" id="{44E8334C-CAC8-4403-B3FD-05918A25CE4F}"/>
              </a:ext>
            </a:extLst>
          </p:cNvPr>
          <p:cNvSpPr txBox="1"/>
          <p:nvPr/>
        </p:nvSpPr>
        <p:spPr>
          <a:xfrm>
            <a:off x="649596" y="3006860"/>
            <a:ext cx="1010037" cy="1112942"/>
          </a:xfrm>
          <a:prstGeom prst="rect">
            <a:avLst/>
          </a:prstGeom>
          <a:noFill/>
        </p:spPr>
        <p:txBody>
          <a:bodyPr wrap="square" rtlCol="0">
            <a:noAutofit/>
          </a:bodyPr>
          <a:lstStyle/>
          <a:p>
            <a:pPr algn="ctr"/>
            <a:r>
              <a:rPr lang="en-US" sz="1200" dirty="0" err="1">
                <a:latin typeface="Segoe UI" panose="020B0502040204020203" pitchFamily="34" charset="0"/>
              </a:rPr>
              <a:t>AAPOR</a:t>
            </a:r>
            <a:r>
              <a:rPr lang="en-US" sz="1200" dirty="0">
                <a:latin typeface="Segoe UI" panose="020B0502040204020203" pitchFamily="34" charset="0"/>
              </a:rPr>
              <a:t> #4 Response rate</a:t>
            </a:r>
          </a:p>
        </p:txBody>
      </p:sp>
      <p:sp>
        <p:nvSpPr>
          <p:cNvPr id="2" name="TextBox 1">
            <a:extLst>
              <a:ext uri="{FF2B5EF4-FFF2-40B4-BE49-F238E27FC236}">
                <a16:creationId xmlns:a16="http://schemas.microsoft.com/office/drawing/2014/main" id="{4DD84E60-E800-4103-9A27-940B74567E15}"/>
              </a:ext>
            </a:extLst>
          </p:cNvPr>
          <p:cNvSpPr txBox="1"/>
          <p:nvPr/>
        </p:nvSpPr>
        <p:spPr>
          <a:xfrm>
            <a:off x="2366272" y="6556805"/>
            <a:ext cx="8069056" cy="856117"/>
          </a:xfrm>
          <a:prstGeom prst="rect">
            <a:avLst/>
          </a:prstGeom>
          <a:noFill/>
        </p:spPr>
        <p:txBody>
          <a:bodyPr wrap="square" rtlCol="0">
            <a:no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formula for the response rate includes the number of complete and partial interviews in the numerator and an estimate of the number of eligible units in the sample in the denominator. </a:t>
            </a:r>
            <a:endParaRPr lang="en-US" dirty="0"/>
          </a:p>
        </p:txBody>
      </p:sp>
    </p:spTree>
    <p:extLst>
      <p:ext uri="{BB962C8B-B14F-4D97-AF65-F5344CB8AC3E}">
        <p14:creationId xmlns:p14="http://schemas.microsoft.com/office/powerpoint/2010/main" val="388806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Impact on Response Rates</a:t>
            </a:r>
            <a:endParaRPr lang="en-US" dirty="0">
              <a:latin typeface="DM Sans" pitchFamily="2" charset="77"/>
            </a:endParaRPr>
          </a:p>
        </p:txBody>
      </p:sp>
      <p:sp>
        <p:nvSpPr>
          <p:cNvPr id="3" name="Slide Number Placeholder 2"/>
          <p:cNvSpPr>
            <a:spLocks noGrp="1"/>
          </p:cNvSpPr>
          <p:nvPr>
            <p:ph type="sldNum" sz="quarter" idx="12"/>
          </p:nvPr>
        </p:nvSpPr>
        <p:spPr/>
        <p:txBody>
          <a:bodyPr/>
          <a:lstStyle/>
          <a:p>
            <a:fld id="{F384092C-9B9C-9748-AC6A-F06C9D03AD52}" type="slidenum">
              <a:rPr lang="en-US" smtClean="0"/>
              <a:pPr/>
              <a:t>16</a:t>
            </a:fld>
            <a:endParaRPr lang="en-US" dirty="0"/>
          </a:p>
        </p:txBody>
      </p:sp>
      <p:sp>
        <p:nvSpPr>
          <p:cNvPr id="4" name="Text Placeholder 3"/>
          <p:cNvSpPr>
            <a:spLocks noGrp="1"/>
          </p:cNvSpPr>
          <p:nvPr>
            <p:ph type="body" sz="quarter" idx="13"/>
          </p:nvPr>
        </p:nvSpPr>
        <p:spPr>
          <a:xfrm>
            <a:off x="11083332" y="1668405"/>
            <a:ext cx="3476730" cy="3471960"/>
          </a:xfrm>
        </p:spPr>
        <p:txBody>
          <a:bodyPr/>
          <a:lstStyle/>
          <a:p>
            <a:r>
              <a:rPr lang="en-US" sz="1400" dirty="0"/>
              <a:t>2021 TX January - June: 8.9%</a:t>
            </a:r>
          </a:p>
          <a:p>
            <a:r>
              <a:rPr lang="en-US" sz="1400" dirty="0"/>
              <a:t>2021 TX July - December: 10.5%</a:t>
            </a:r>
          </a:p>
          <a:p>
            <a:endParaRPr lang="en-US" sz="1400" dirty="0"/>
          </a:p>
          <a:p>
            <a:r>
              <a:rPr lang="en-US" sz="1400" dirty="0"/>
              <a:t>2021 WA January – December: 8.1%</a:t>
            </a:r>
          </a:p>
          <a:p>
            <a:pPr lvl="1"/>
            <a:r>
              <a:rPr lang="en-US" sz="1400" dirty="0"/>
              <a:t>2020 Refusal Rate: 7.9%</a:t>
            </a:r>
          </a:p>
          <a:p>
            <a:endParaRPr lang="en-US" dirty="0"/>
          </a:p>
        </p:txBody>
      </p:sp>
      <p:cxnSp>
        <p:nvCxnSpPr>
          <p:cNvPr id="7" name="Straight Connector 6">
            <a:extLst>
              <a:ext uri="{FF2B5EF4-FFF2-40B4-BE49-F238E27FC236}">
                <a16:creationId xmlns:a16="http://schemas.microsoft.com/office/drawing/2014/main" id="{A639CD37-DC9C-C747-8C33-04B34941467B}"/>
              </a:ext>
            </a:extLst>
          </p:cNvPr>
          <p:cNvCxnSpPr>
            <a:cxnSpLocks/>
          </p:cNvCxnSpPr>
          <p:nvPr/>
        </p:nvCxnSpPr>
        <p:spPr>
          <a:xfrm>
            <a:off x="535170" y="1033089"/>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aphicFrame>
        <p:nvGraphicFramePr>
          <p:cNvPr id="9" name="Chart 8">
            <a:extLst>
              <a:ext uri="{FF2B5EF4-FFF2-40B4-BE49-F238E27FC236}">
                <a16:creationId xmlns:a16="http://schemas.microsoft.com/office/drawing/2014/main" id="{AAECA089-212F-4BFC-9595-38A9F011AFF8}"/>
              </a:ext>
            </a:extLst>
          </p:cNvPr>
          <p:cNvGraphicFramePr>
            <a:graphicFrameLocks/>
          </p:cNvGraphicFramePr>
          <p:nvPr>
            <p:extLst>
              <p:ext uri="{D42A27DB-BD31-4B8C-83A1-F6EECF244321}">
                <p14:modId xmlns:p14="http://schemas.microsoft.com/office/powerpoint/2010/main" val="2659537394"/>
              </p:ext>
            </p:extLst>
          </p:nvPr>
        </p:nvGraphicFramePr>
        <p:xfrm>
          <a:off x="1563381" y="1672796"/>
          <a:ext cx="9009883" cy="429486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7C0178AB-C094-4D29-825E-FE00A1716726}"/>
              </a:ext>
            </a:extLst>
          </p:cNvPr>
          <p:cNvSpPr txBox="1"/>
          <p:nvPr/>
        </p:nvSpPr>
        <p:spPr>
          <a:xfrm>
            <a:off x="5149517" y="6264442"/>
            <a:ext cx="2221831" cy="456090"/>
          </a:xfrm>
          <a:prstGeom prst="rect">
            <a:avLst/>
          </a:prstGeom>
          <a:noFill/>
        </p:spPr>
        <p:txBody>
          <a:bodyPr wrap="square" rtlCol="0">
            <a:noAutofit/>
          </a:bodyPr>
          <a:lstStyle/>
          <a:p>
            <a:r>
              <a:rPr lang="en-US" sz="1200" dirty="0">
                <a:latin typeface="Segoe UI" panose="020B0502040204020203" pitchFamily="34" charset="0"/>
                <a:cs typeface="Segoe UI" panose="020B0502040204020203" pitchFamily="34" charset="0"/>
              </a:rPr>
              <a:t>Month of sample</a:t>
            </a:r>
          </a:p>
        </p:txBody>
      </p:sp>
      <p:sp>
        <p:nvSpPr>
          <p:cNvPr id="8" name="TextBox 7">
            <a:extLst>
              <a:ext uri="{FF2B5EF4-FFF2-40B4-BE49-F238E27FC236}">
                <a16:creationId xmlns:a16="http://schemas.microsoft.com/office/drawing/2014/main" id="{906D93EC-13C0-46CE-89BA-EAB2C276629B}"/>
              </a:ext>
            </a:extLst>
          </p:cNvPr>
          <p:cNvSpPr txBox="1"/>
          <p:nvPr/>
        </p:nvSpPr>
        <p:spPr>
          <a:xfrm>
            <a:off x="167523" y="3643639"/>
            <a:ext cx="1563381" cy="321074"/>
          </a:xfrm>
          <a:prstGeom prst="rect">
            <a:avLst/>
          </a:prstGeom>
          <a:noFill/>
        </p:spPr>
        <p:txBody>
          <a:bodyPr wrap="square" rtlCol="0">
            <a:noAutofit/>
          </a:bodyPr>
          <a:lstStyle/>
          <a:p>
            <a:pPr algn="ctr"/>
            <a:r>
              <a:rPr lang="en-US" sz="1200" dirty="0">
                <a:latin typeface="Segoe UI" panose="020B0502040204020203" pitchFamily="34" charset="0"/>
              </a:rPr>
              <a:t>Percent Refused</a:t>
            </a:r>
          </a:p>
        </p:txBody>
      </p:sp>
      <p:sp>
        <p:nvSpPr>
          <p:cNvPr id="5" name="TextBox 4">
            <a:extLst>
              <a:ext uri="{FF2B5EF4-FFF2-40B4-BE49-F238E27FC236}">
                <a16:creationId xmlns:a16="http://schemas.microsoft.com/office/drawing/2014/main" id="{E9173DA1-BA57-4D33-AF5A-6B324E2811AB}"/>
              </a:ext>
            </a:extLst>
          </p:cNvPr>
          <p:cNvSpPr txBox="1"/>
          <p:nvPr/>
        </p:nvSpPr>
        <p:spPr>
          <a:xfrm>
            <a:off x="1926522" y="6720532"/>
            <a:ext cx="8543707" cy="964616"/>
          </a:xfrm>
          <a:prstGeom prst="rect">
            <a:avLst/>
          </a:prstGeom>
          <a:noFill/>
        </p:spPr>
        <p:txBody>
          <a:bodyPr wrap="square" rtlCol="0">
            <a:no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BRFSS Refusal Rate is the proportion of all eligible respondents who refused to complete an interview or terminated an interview prior to the threshold required to be considered a partial interview. </a:t>
            </a:r>
          </a:p>
          <a:p>
            <a:endParaRPr lang="en-US" dirty="0"/>
          </a:p>
        </p:txBody>
      </p:sp>
    </p:spTree>
    <p:extLst>
      <p:ext uri="{BB962C8B-B14F-4D97-AF65-F5344CB8AC3E}">
        <p14:creationId xmlns:p14="http://schemas.microsoft.com/office/powerpoint/2010/main" val="314794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3194" y="1714500"/>
            <a:ext cx="6761443" cy="5086350"/>
          </a:xfrm>
        </p:spPr>
        <p:txBody>
          <a:bodyPr/>
          <a:lstStyle/>
          <a:p>
            <a:r>
              <a:rPr lang="en-US" dirty="0"/>
              <a:t>2021 Demographic Differences</a:t>
            </a:r>
          </a:p>
        </p:txBody>
      </p:sp>
    </p:spTree>
    <p:extLst>
      <p:ext uri="{BB962C8B-B14F-4D97-AF65-F5344CB8AC3E}">
        <p14:creationId xmlns:p14="http://schemas.microsoft.com/office/powerpoint/2010/main" val="156954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Impact on 2021 Demographics</a:t>
            </a:r>
            <a:endParaRPr lang="en-US" dirty="0">
              <a:latin typeface="DM Sans" pitchFamily="2" charset="77"/>
            </a:endParaRPr>
          </a:p>
        </p:txBody>
      </p:sp>
      <p:sp>
        <p:nvSpPr>
          <p:cNvPr id="3" name="Slide Number Placeholder 2"/>
          <p:cNvSpPr>
            <a:spLocks noGrp="1"/>
          </p:cNvSpPr>
          <p:nvPr>
            <p:ph type="sldNum" sz="quarter" idx="12"/>
          </p:nvPr>
        </p:nvSpPr>
        <p:spPr/>
        <p:txBody>
          <a:bodyPr/>
          <a:lstStyle/>
          <a:p>
            <a:fld id="{F384092C-9B9C-9748-AC6A-F06C9D03AD52}" type="slidenum">
              <a:rPr lang="en-US" smtClean="0"/>
              <a:pPr/>
              <a:t>18</a:t>
            </a:fld>
            <a:endParaRPr lang="en-US" dirty="0"/>
          </a:p>
        </p:txBody>
      </p:sp>
      <p:cxnSp>
        <p:nvCxnSpPr>
          <p:cNvPr id="7" name="Straight Connector 6">
            <a:extLst>
              <a:ext uri="{FF2B5EF4-FFF2-40B4-BE49-F238E27FC236}">
                <a16:creationId xmlns:a16="http://schemas.microsoft.com/office/drawing/2014/main" id="{A639CD37-DC9C-C747-8C33-04B34941467B}"/>
              </a:ext>
            </a:extLst>
          </p:cNvPr>
          <p:cNvCxnSpPr>
            <a:cxnSpLocks/>
          </p:cNvCxnSpPr>
          <p:nvPr/>
        </p:nvCxnSpPr>
        <p:spPr>
          <a:xfrm>
            <a:off x="535170" y="1033089"/>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830A4101-D0E8-4CB7-BA8E-AECD18E95505}"/>
              </a:ext>
            </a:extLst>
          </p:cNvPr>
          <p:cNvGraphicFramePr>
            <a:graphicFrameLocks noGrp="1"/>
          </p:cNvGraphicFramePr>
          <p:nvPr>
            <p:extLst>
              <p:ext uri="{D42A27DB-BD31-4B8C-83A1-F6EECF244321}">
                <p14:modId xmlns:p14="http://schemas.microsoft.com/office/powerpoint/2010/main" val="1022151763"/>
              </p:ext>
            </p:extLst>
          </p:nvPr>
        </p:nvGraphicFramePr>
        <p:xfrm>
          <a:off x="1013011" y="1894596"/>
          <a:ext cx="12522514" cy="4724399"/>
        </p:xfrm>
        <a:graphic>
          <a:graphicData uri="http://schemas.openxmlformats.org/drawingml/2006/table">
            <a:tbl>
              <a:tblPr firstRow="1" bandRow="1">
                <a:tableStyleId>{F5AB1C69-6EDB-4FF4-983F-18BD219EF322}</a:tableStyleId>
              </a:tblPr>
              <a:tblGrid>
                <a:gridCol w="913161">
                  <a:extLst>
                    <a:ext uri="{9D8B030D-6E8A-4147-A177-3AD203B41FA5}">
                      <a16:colId xmlns:a16="http://schemas.microsoft.com/office/drawing/2014/main" val="2564305228"/>
                    </a:ext>
                  </a:extLst>
                </a:gridCol>
                <a:gridCol w="1709821">
                  <a:extLst>
                    <a:ext uri="{9D8B030D-6E8A-4147-A177-3AD203B41FA5}">
                      <a16:colId xmlns:a16="http://schemas.microsoft.com/office/drawing/2014/main" val="673714165"/>
                    </a:ext>
                  </a:extLst>
                </a:gridCol>
                <a:gridCol w="2253779">
                  <a:extLst>
                    <a:ext uri="{9D8B030D-6E8A-4147-A177-3AD203B41FA5}">
                      <a16:colId xmlns:a16="http://schemas.microsoft.com/office/drawing/2014/main" val="344699758"/>
                    </a:ext>
                  </a:extLst>
                </a:gridCol>
                <a:gridCol w="1123035">
                  <a:extLst>
                    <a:ext uri="{9D8B030D-6E8A-4147-A177-3AD203B41FA5}">
                      <a16:colId xmlns:a16="http://schemas.microsoft.com/office/drawing/2014/main" val="533877413"/>
                    </a:ext>
                  </a:extLst>
                </a:gridCol>
                <a:gridCol w="1486622">
                  <a:extLst>
                    <a:ext uri="{9D8B030D-6E8A-4147-A177-3AD203B41FA5}">
                      <a16:colId xmlns:a16="http://schemas.microsoft.com/office/drawing/2014/main" val="3464066504"/>
                    </a:ext>
                  </a:extLst>
                </a:gridCol>
                <a:gridCol w="1230113">
                  <a:extLst>
                    <a:ext uri="{9D8B030D-6E8A-4147-A177-3AD203B41FA5}">
                      <a16:colId xmlns:a16="http://schemas.microsoft.com/office/drawing/2014/main" val="3556180268"/>
                    </a:ext>
                  </a:extLst>
                </a:gridCol>
                <a:gridCol w="1268661">
                  <a:extLst>
                    <a:ext uri="{9D8B030D-6E8A-4147-A177-3AD203B41FA5}">
                      <a16:colId xmlns:a16="http://schemas.microsoft.com/office/drawing/2014/main" val="3667167700"/>
                    </a:ext>
                  </a:extLst>
                </a:gridCol>
                <a:gridCol w="1268661">
                  <a:extLst>
                    <a:ext uri="{9D8B030D-6E8A-4147-A177-3AD203B41FA5}">
                      <a16:colId xmlns:a16="http://schemas.microsoft.com/office/drawing/2014/main" val="123178906"/>
                    </a:ext>
                  </a:extLst>
                </a:gridCol>
                <a:gridCol w="1268661">
                  <a:extLst>
                    <a:ext uri="{9D8B030D-6E8A-4147-A177-3AD203B41FA5}">
                      <a16:colId xmlns:a16="http://schemas.microsoft.com/office/drawing/2014/main" val="560890747"/>
                    </a:ext>
                  </a:extLst>
                </a:gridCol>
              </a:tblGrid>
              <a:tr h="1464023">
                <a:tc>
                  <a:txBody>
                    <a:bodyPr/>
                    <a:lstStyle/>
                    <a:p>
                      <a:pPr algn="ctr" fontAlgn="b"/>
                      <a:r>
                        <a:rPr lang="en-US" sz="2700" u="none" strike="noStrike" dirty="0">
                          <a:effectLst/>
                        </a:rPr>
                        <a:t> </a:t>
                      </a:r>
                      <a:endParaRPr lang="en-US" sz="2700" b="0" i="0" u="none" strike="noStrike" dirty="0">
                        <a:solidFill>
                          <a:srgbClr val="000000"/>
                        </a:solidFill>
                        <a:effectLst/>
                        <a:latin typeface="Calibri" panose="020F0502020204030204" pitchFamily="34" charset="0"/>
                      </a:endParaRPr>
                    </a:p>
                  </a:txBody>
                  <a:tcPr marL="15442" marR="15442" marT="15442" marB="0" anchor="b"/>
                </a:tc>
                <a:tc>
                  <a:txBody>
                    <a:bodyPr/>
                    <a:lstStyle/>
                    <a:p>
                      <a:pPr algn="ctr" fontAlgn="b"/>
                      <a:r>
                        <a:rPr lang="en-US" sz="2700" u="none" strike="noStrike" dirty="0" err="1">
                          <a:effectLst/>
                        </a:rPr>
                        <a:t>Addrflag</a:t>
                      </a:r>
                      <a:endParaRPr lang="en-US" sz="2700" b="0" i="0" u="none" strike="noStrike" dirty="0">
                        <a:solidFill>
                          <a:srgbClr val="000000"/>
                        </a:solidFill>
                        <a:effectLst/>
                        <a:latin typeface="Calibri" panose="020F0502020204030204" pitchFamily="34" charset="0"/>
                      </a:endParaRPr>
                    </a:p>
                  </a:txBody>
                  <a:tcPr marL="15442" marR="15442" marT="15442" marB="0" anchor="b"/>
                </a:tc>
                <a:tc>
                  <a:txBody>
                    <a:bodyPr/>
                    <a:lstStyle/>
                    <a:p>
                      <a:pPr algn="ctr" fontAlgn="b"/>
                      <a:r>
                        <a:rPr lang="en-US" sz="2700" u="none" strike="noStrike" dirty="0">
                          <a:effectLst/>
                        </a:rPr>
                        <a:t>Completes and partials</a:t>
                      </a:r>
                      <a:endParaRPr lang="en-US" sz="2700" b="0" i="0" u="none" strike="noStrike" dirty="0">
                        <a:solidFill>
                          <a:srgbClr val="000000"/>
                        </a:solidFill>
                        <a:effectLst/>
                        <a:latin typeface="Calibri" panose="020F0502020204030204" pitchFamily="34" charset="0"/>
                      </a:endParaRPr>
                    </a:p>
                  </a:txBody>
                  <a:tcPr marL="15442" marR="15442" marT="15442" marB="0" anchor="b"/>
                </a:tc>
                <a:tc>
                  <a:txBody>
                    <a:bodyPr/>
                    <a:lstStyle/>
                    <a:p>
                      <a:pPr algn="ctr" fontAlgn="b"/>
                      <a:r>
                        <a:rPr lang="en-US" sz="2700" u="none" strike="noStrike">
                          <a:effectLst/>
                        </a:rPr>
                        <a:t>Male</a:t>
                      </a:r>
                      <a:endParaRPr lang="en-US" sz="2700" b="0" i="0" u="none" strike="noStrike">
                        <a:solidFill>
                          <a:srgbClr val="000000"/>
                        </a:solidFill>
                        <a:effectLst/>
                        <a:latin typeface="Calibri" panose="020F0502020204030204" pitchFamily="34" charset="0"/>
                      </a:endParaRPr>
                    </a:p>
                  </a:txBody>
                  <a:tcPr marL="15442" marR="15442" marT="15442" marB="0" anchor="b"/>
                </a:tc>
                <a:tc>
                  <a:txBody>
                    <a:bodyPr/>
                    <a:lstStyle/>
                    <a:p>
                      <a:pPr algn="ctr" fontAlgn="b"/>
                      <a:r>
                        <a:rPr lang="en-US" sz="2700" u="none" strike="noStrike" dirty="0">
                          <a:solidFill>
                            <a:schemeClr val="bg1"/>
                          </a:solidFill>
                          <a:effectLst/>
                        </a:rPr>
                        <a:t>Hispanic</a:t>
                      </a:r>
                      <a:endParaRPr lang="en-US" sz="2700" b="0" i="0" u="none" strike="noStrike" dirty="0">
                        <a:solidFill>
                          <a:schemeClr val="bg1"/>
                        </a:solidFill>
                        <a:effectLst/>
                        <a:latin typeface="Calibri" panose="020F0502020204030204" pitchFamily="34" charset="0"/>
                      </a:endParaRPr>
                    </a:p>
                  </a:txBody>
                  <a:tcPr marL="15442" marR="15442" marT="15442" marB="0" anchor="b"/>
                </a:tc>
                <a:tc>
                  <a:txBody>
                    <a:bodyPr/>
                    <a:lstStyle/>
                    <a:p>
                      <a:pPr algn="ctr" fontAlgn="b"/>
                      <a:r>
                        <a:rPr lang="en-US" sz="2700" u="none" strike="noStrike" dirty="0">
                          <a:solidFill>
                            <a:schemeClr val="bg1"/>
                          </a:solidFill>
                          <a:effectLst/>
                        </a:rPr>
                        <a:t>Black/AA</a:t>
                      </a:r>
                      <a:endParaRPr lang="en-US" sz="2700" b="0" i="0" u="none" strike="noStrike" dirty="0">
                        <a:solidFill>
                          <a:schemeClr val="bg1"/>
                        </a:solidFill>
                        <a:effectLst/>
                        <a:latin typeface="Calibri" panose="020F0502020204030204" pitchFamily="34" charset="0"/>
                      </a:endParaRPr>
                    </a:p>
                  </a:txBody>
                  <a:tcPr marL="15442" marR="15442" marT="15442" marB="0" anchor="b"/>
                </a:tc>
                <a:tc>
                  <a:txBody>
                    <a:bodyPr/>
                    <a:lstStyle/>
                    <a:p>
                      <a:pPr algn="ctr" fontAlgn="b"/>
                      <a:r>
                        <a:rPr lang="en-US" sz="2700" u="none" strike="noStrike" dirty="0">
                          <a:solidFill>
                            <a:schemeClr val="bg1"/>
                          </a:solidFill>
                          <a:effectLst/>
                        </a:rPr>
                        <a:t>18-34</a:t>
                      </a:r>
                      <a:endParaRPr lang="en-US" sz="2700" b="0" i="0" u="none" strike="noStrike" dirty="0">
                        <a:solidFill>
                          <a:schemeClr val="bg1"/>
                        </a:solidFill>
                        <a:effectLst/>
                        <a:latin typeface="Calibri" panose="020F0502020204030204" pitchFamily="34" charset="0"/>
                      </a:endParaRPr>
                    </a:p>
                  </a:txBody>
                  <a:tcPr marL="15442" marR="15442" marT="15442" marB="0" anchor="b"/>
                </a:tc>
                <a:tc>
                  <a:txBody>
                    <a:bodyPr/>
                    <a:lstStyle/>
                    <a:p>
                      <a:pPr algn="ctr" fontAlgn="b"/>
                      <a:r>
                        <a:rPr lang="en-US" sz="2700" u="none" strike="noStrike" dirty="0">
                          <a:solidFill>
                            <a:schemeClr val="bg1"/>
                          </a:solidFill>
                          <a:effectLst/>
                        </a:rPr>
                        <a:t>35-44</a:t>
                      </a:r>
                      <a:endParaRPr lang="en-US" sz="2700" b="0" i="0" u="none" strike="noStrike" dirty="0">
                        <a:solidFill>
                          <a:schemeClr val="bg1"/>
                        </a:solidFill>
                        <a:effectLst/>
                        <a:latin typeface="Calibri" panose="020F0502020204030204" pitchFamily="34" charset="0"/>
                      </a:endParaRPr>
                    </a:p>
                  </a:txBody>
                  <a:tcPr marL="15442" marR="15442" marT="15442" marB="0" anchor="b"/>
                </a:tc>
                <a:tc>
                  <a:txBody>
                    <a:bodyPr/>
                    <a:lstStyle/>
                    <a:p>
                      <a:pPr algn="ctr" fontAlgn="b"/>
                      <a:r>
                        <a:rPr lang="en-US" sz="2700" u="none" strike="noStrike">
                          <a:effectLst/>
                        </a:rPr>
                        <a:t>45-54</a:t>
                      </a:r>
                      <a:endParaRPr lang="en-US" sz="2700" b="0" i="0" u="none" strike="noStrike">
                        <a:solidFill>
                          <a:srgbClr val="000000"/>
                        </a:solidFill>
                        <a:effectLst/>
                        <a:latin typeface="Calibri" panose="020F0502020204030204" pitchFamily="34" charset="0"/>
                      </a:endParaRPr>
                    </a:p>
                  </a:txBody>
                  <a:tcPr marL="15442" marR="15442" marT="15442" marB="0" anchor="b"/>
                </a:tc>
                <a:extLst>
                  <a:ext uri="{0D108BD9-81ED-4DB2-BD59-A6C34878D82A}">
                    <a16:rowId xmlns:a16="http://schemas.microsoft.com/office/drawing/2014/main" val="536592526"/>
                  </a:ext>
                </a:extLst>
              </a:tr>
              <a:tr h="815094">
                <a:tc>
                  <a:txBody>
                    <a:bodyPr/>
                    <a:lstStyle/>
                    <a:p>
                      <a:pPr algn="ctr" fontAlgn="b"/>
                      <a:r>
                        <a:rPr lang="en-US" sz="2700" u="none" strike="noStrike">
                          <a:effectLst/>
                        </a:rPr>
                        <a:t>TX</a:t>
                      </a:r>
                      <a:endParaRPr lang="en-US" sz="2700" b="0" i="0" u="none" strike="noStrike">
                        <a:solidFill>
                          <a:srgbClr val="000000"/>
                        </a:solidFill>
                        <a:effectLst/>
                        <a:latin typeface="Calibri" panose="020F0502020204030204" pitchFamily="34" charset="0"/>
                      </a:endParaRPr>
                    </a:p>
                  </a:txBody>
                  <a:tcPr marL="15442" marR="15442" marT="15442" marB="0" anchor="b"/>
                </a:tc>
                <a:tc>
                  <a:txBody>
                    <a:bodyPr/>
                    <a:lstStyle/>
                    <a:p>
                      <a:pPr algn="ctr" fontAlgn="b"/>
                      <a:r>
                        <a:rPr lang="en-US" sz="2700" u="none" strike="noStrike" dirty="0">
                          <a:effectLst/>
                        </a:rPr>
                        <a:t>Matched</a:t>
                      </a:r>
                      <a:endParaRPr lang="en-US" sz="2700" b="0" i="0" u="none" strike="noStrike" dirty="0">
                        <a:solidFill>
                          <a:srgbClr val="000000"/>
                        </a:solidFill>
                        <a:effectLst/>
                        <a:latin typeface="Calibri" panose="020F0502020204030204" pitchFamily="34" charset="0"/>
                      </a:endParaRPr>
                    </a:p>
                  </a:txBody>
                  <a:tcPr marL="15442" marR="15442" marT="15442" marB="0" anchor="b"/>
                </a:tc>
                <a:tc>
                  <a:txBody>
                    <a:bodyPr/>
                    <a:lstStyle/>
                    <a:p>
                      <a:pPr algn="ctr" fontAlgn="b"/>
                      <a:r>
                        <a:rPr lang="en-US" sz="2700" u="none" strike="noStrike" dirty="0">
                          <a:effectLst/>
                        </a:rPr>
                        <a:t>4,118</a:t>
                      </a:r>
                      <a:endParaRPr lang="en-US" sz="2700" b="0" i="0" u="none" strike="noStrike" dirty="0">
                        <a:solidFill>
                          <a:srgbClr val="000000"/>
                        </a:solidFill>
                        <a:effectLst/>
                        <a:latin typeface="Calibri" panose="020F0502020204030204" pitchFamily="34" charset="0"/>
                      </a:endParaRPr>
                    </a:p>
                  </a:txBody>
                  <a:tcPr marL="15442" marR="15442" marT="15442" marB="0" anchor="b"/>
                </a:tc>
                <a:tc>
                  <a:txBody>
                    <a:bodyPr/>
                    <a:lstStyle/>
                    <a:p>
                      <a:pPr algn="ctr" fontAlgn="b"/>
                      <a:r>
                        <a:rPr lang="en-US" sz="2700" u="none" strike="noStrike">
                          <a:effectLst/>
                        </a:rPr>
                        <a:t>49%</a:t>
                      </a:r>
                      <a:endParaRPr lang="en-US" sz="2700" b="0" i="0" u="none" strike="noStrike">
                        <a:solidFill>
                          <a:srgbClr val="000000"/>
                        </a:solidFill>
                        <a:effectLst/>
                        <a:latin typeface="Calibri" panose="020F0502020204030204" pitchFamily="34" charset="0"/>
                      </a:endParaRPr>
                    </a:p>
                  </a:txBody>
                  <a:tcPr marL="15442" marR="15442" marT="15442" marB="0" anchor="b"/>
                </a:tc>
                <a:tc>
                  <a:txBody>
                    <a:bodyPr/>
                    <a:lstStyle/>
                    <a:p>
                      <a:pPr algn="ctr" fontAlgn="b"/>
                      <a:r>
                        <a:rPr lang="en-US" sz="2700" u="none" strike="noStrike" dirty="0">
                          <a:solidFill>
                            <a:srgbClr val="FF0000"/>
                          </a:solidFill>
                          <a:effectLst/>
                        </a:rPr>
                        <a:t>29%</a:t>
                      </a:r>
                      <a:endParaRPr lang="en-US" sz="2700" b="0" i="0" u="none" strike="noStrike" dirty="0">
                        <a:solidFill>
                          <a:srgbClr val="FF0000"/>
                        </a:solidFill>
                        <a:effectLst/>
                        <a:latin typeface="Calibri" panose="020F0502020204030204" pitchFamily="34" charset="0"/>
                      </a:endParaRPr>
                    </a:p>
                  </a:txBody>
                  <a:tcPr marL="15442" marR="15442" marT="15442" marB="0" anchor="b"/>
                </a:tc>
                <a:tc>
                  <a:txBody>
                    <a:bodyPr/>
                    <a:lstStyle/>
                    <a:p>
                      <a:pPr algn="ctr" fontAlgn="b"/>
                      <a:r>
                        <a:rPr lang="en-US" sz="2700" u="none" strike="noStrike">
                          <a:solidFill>
                            <a:srgbClr val="414042"/>
                          </a:solidFill>
                          <a:effectLst/>
                        </a:rPr>
                        <a:t>10%</a:t>
                      </a:r>
                      <a:endParaRPr lang="en-US" sz="2700" b="0" i="0" u="none" strike="noStrike">
                        <a:solidFill>
                          <a:srgbClr val="414042"/>
                        </a:solidFill>
                        <a:effectLst/>
                        <a:latin typeface="Calibri" panose="020F0502020204030204" pitchFamily="34" charset="0"/>
                      </a:endParaRPr>
                    </a:p>
                  </a:txBody>
                  <a:tcPr marL="15442" marR="15442" marT="15442" marB="0" anchor="b"/>
                </a:tc>
                <a:tc>
                  <a:txBody>
                    <a:bodyPr/>
                    <a:lstStyle/>
                    <a:p>
                      <a:pPr algn="ctr" fontAlgn="b"/>
                      <a:r>
                        <a:rPr lang="en-US" sz="2700" u="none" strike="noStrike" dirty="0">
                          <a:solidFill>
                            <a:srgbClr val="FF0000"/>
                          </a:solidFill>
                          <a:effectLst/>
                        </a:rPr>
                        <a:t>21%</a:t>
                      </a:r>
                      <a:endParaRPr lang="en-US" sz="2700" b="0" i="0" u="none" strike="noStrike" dirty="0">
                        <a:solidFill>
                          <a:srgbClr val="FF0000"/>
                        </a:solidFill>
                        <a:effectLst/>
                        <a:latin typeface="Calibri" panose="020F0502020204030204" pitchFamily="34" charset="0"/>
                      </a:endParaRPr>
                    </a:p>
                  </a:txBody>
                  <a:tcPr marL="15442" marR="15442" marT="15442" marB="0" anchor="b"/>
                </a:tc>
                <a:tc>
                  <a:txBody>
                    <a:bodyPr/>
                    <a:lstStyle/>
                    <a:p>
                      <a:pPr algn="ctr" fontAlgn="b"/>
                      <a:r>
                        <a:rPr lang="en-US" sz="2700" u="none" strike="noStrike">
                          <a:effectLst/>
                        </a:rPr>
                        <a:t>55%</a:t>
                      </a:r>
                      <a:endParaRPr lang="en-US" sz="2700" b="0" i="0" u="none" strike="noStrike">
                        <a:solidFill>
                          <a:srgbClr val="000000"/>
                        </a:solidFill>
                        <a:effectLst/>
                        <a:latin typeface="Calibri" panose="020F0502020204030204" pitchFamily="34" charset="0"/>
                      </a:endParaRPr>
                    </a:p>
                  </a:txBody>
                  <a:tcPr marL="15442" marR="15442" marT="15442" marB="0" anchor="b"/>
                </a:tc>
                <a:tc>
                  <a:txBody>
                    <a:bodyPr/>
                    <a:lstStyle/>
                    <a:p>
                      <a:pPr algn="ctr" fontAlgn="b"/>
                      <a:r>
                        <a:rPr lang="en-US" sz="2700" u="none" strike="noStrike">
                          <a:effectLst/>
                        </a:rPr>
                        <a:t>22%</a:t>
                      </a:r>
                      <a:endParaRPr lang="en-US" sz="2700" b="0" i="0" u="none" strike="noStrike">
                        <a:solidFill>
                          <a:srgbClr val="000000"/>
                        </a:solidFill>
                        <a:effectLst/>
                        <a:latin typeface="Calibri" panose="020F0502020204030204" pitchFamily="34" charset="0"/>
                      </a:endParaRPr>
                    </a:p>
                  </a:txBody>
                  <a:tcPr marL="15442" marR="15442" marT="15442" marB="0" anchor="b"/>
                </a:tc>
                <a:extLst>
                  <a:ext uri="{0D108BD9-81ED-4DB2-BD59-A6C34878D82A}">
                    <a16:rowId xmlns:a16="http://schemas.microsoft.com/office/drawing/2014/main" val="3739396570"/>
                  </a:ext>
                </a:extLst>
              </a:tr>
              <a:tr h="815094">
                <a:tc>
                  <a:txBody>
                    <a:bodyPr/>
                    <a:lstStyle/>
                    <a:p>
                      <a:pPr algn="ctr" fontAlgn="b"/>
                      <a:r>
                        <a:rPr lang="en-US" sz="2700" u="none" strike="noStrike">
                          <a:effectLst/>
                        </a:rPr>
                        <a:t> </a:t>
                      </a:r>
                      <a:endParaRPr lang="en-US" sz="2700" b="0" i="0" u="none" strike="noStrike">
                        <a:solidFill>
                          <a:srgbClr val="000000"/>
                        </a:solidFill>
                        <a:effectLst/>
                        <a:latin typeface="Calibri" panose="020F0502020204030204" pitchFamily="34" charset="0"/>
                      </a:endParaRPr>
                    </a:p>
                  </a:txBody>
                  <a:tcPr marL="15442" marR="15442" marT="15442" marB="0" anchor="b"/>
                </a:tc>
                <a:tc>
                  <a:txBody>
                    <a:bodyPr/>
                    <a:lstStyle/>
                    <a:p>
                      <a:pPr algn="ctr" fontAlgn="b"/>
                      <a:r>
                        <a:rPr lang="en-US" sz="2700" b="0" i="0" u="none" strike="noStrike" dirty="0">
                          <a:solidFill>
                            <a:srgbClr val="000000"/>
                          </a:solidFill>
                          <a:effectLst/>
                          <a:latin typeface="Calibri" panose="020F0502020204030204" pitchFamily="34" charset="0"/>
                        </a:rPr>
                        <a:t>Unmatched</a:t>
                      </a:r>
                    </a:p>
                  </a:txBody>
                  <a:tcPr marL="15442" marR="15442" marT="15442" marB="0" anchor="b"/>
                </a:tc>
                <a:tc>
                  <a:txBody>
                    <a:bodyPr/>
                    <a:lstStyle/>
                    <a:p>
                      <a:pPr algn="ctr" fontAlgn="b"/>
                      <a:r>
                        <a:rPr lang="en-US" sz="2700" u="none" strike="noStrike" dirty="0">
                          <a:effectLst/>
                        </a:rPr>
                        <a:t>1,295</a:t>
                      </a:r>
                      <a:endParaRPr lang="en-US" sz="2700" b="0" i="0" u="none" strike="noStrike" dirty="0">
                        <a:solidFill>
                          <a:srgbClr val="000000"/>
                        </a:solidFill>
                        <a:effectLst/>
                        <a:latin typeface="Calibri" panose="020F0502020204030204" pitchFamily="34" charset="0"/>
                      </a:endParaRPr>
                    </a:p>
                  </a:txBody>
                  <a:tcPr marL="15442" marR="15442" marT="15442" marB="0" anchor="b"/>
                </a:tc>
                <a:tc>
                  <a:txBody>
                    <a:bodyPr/>
                    <a:lstStyle/>
                    <a:p>
                      <a:pPr algn="ctr" fontAlgn="b"/>
                      <a:r>
                        <a:rPr lang="en-US" sz="2700" u="none" strike="noStrike" dirty="0">
                          <a:effectLst/>
                        </a:rPr>
                        <a:t>50%</a:t>
                      </a:r>
                      <a:endParaRPr lang="en-US" sz="2700" b="0" i="0" u="none" strike="noStrike" dirty="0">
                        <a:solidFill>
                          <a:srgbClr val="000000"/>
                        </a:solidFill>
                        <a:effectLst/>
                        <a:latin typeface="Calibri" panose="020F0502020204030204" pitchFamily="34" charset="0"/>
                      </a:endParaRPr>
                    </a:p>
                  </a:txBody>
                  <a:tcPr marL="15442" marR="15442" marT="15442" marB="0" anchor="b"/>
                </a:tc>
                <a:tc>
                  <a:txBody>
                    <a:bodyPr/>
                    <a:lstStyle/>
                    <a:p>
                      <a:pPr algn="ctr" fontAlgn="b"/>
                      <a:r>
                        <a:rPr lang="en-US" sz="2700" u="none" strike="noStrike" dirty="0">
                          <a:solidFill>
                            <a:srgbClr val="FF0000"/>
                          </a:solidFill>
                          <a:effectLst/>
                        </a:rPr>
                        <a:t>41%</a:t>
                      </a:r>
                      <a:endParaRPr lang="en-US" sz="2700" b="0" i="0" u="none" strike="noStrike" dirty="0">
                        <a:solidFill>
                          <a:srgbClr val="FF0000"/>
                        </a:solidFill>
                        <a:effectLst/>
                        <a:latin typeface="Calibri" panose="020F0502020204030204" pitchFamily="34" charset="0"/>
                      </a:endParaRPr>
                    </a:p>
                  </a:txBody>
                  <a:tcPr marL="15442" marR="15442" marT="15442" marB="0" anchor="b"/>
                </a:tc>
                <a:tc>
                  <a:txBody>
                    <a:bodyPr/>
                    <a:lstStyle/>
                    <a:p>
                      <a:pPr algn="ctr" fontAlgn="b"/>
                      <a:r>
                        <a:rPr lang="en-US" sz="2700" u="none" strike="noStrike" dirty="0">
                          <a:solidFill>
                            <a:srgbClr val="414042"/>
                          </a:solidFill>
                          <a:effectLst/>
                        </a:rPr>
                        <a:t>9%</a:t>
                      </a:r>
                      <a:endParaRPr lang="en-US" sz="2700" b="0" i="0" u="none" strike="noStrike" dirty="0">
                        <a:solidFill>
                          <a:srgbClr val="414042"/>
                        </a:solidFill>
                        <a:effectLst/>
                        <a:latin typeface="Calibri" panose="020F0502020204030204" pitchFamily="34" charset="0"/>
                      </a:endParaRPr>
                    </a:p>
                  </a:txBody>
                  <a:tcPr marL="15442" marR="15442" marT="15442" marB="0" anchor="b"/>
                </a:tc>
                <a:tc>
                  <a:txBody>
                    <a:bodyPr/>
                    <a:lstStyle/>
                    <a:p>
                      <a:pPr algn="ctr" fontAlgn="b"/>
                      <a:r>
                        <a:rPr lang="en-US" sz="2700" u="none" strike="noStrike" dirty="0">
                          <a:solidFill>
                            <a:srgbClr val="FF0000"/>
                          </a:solidFill>
                          <a:effectLst/>
                        </a:rPr>
                        <a:t>29%</a:t>
                      </a:r>
                      <a:endParaRPr lang="en-US" sz="2700" b="0" i="0" u="none" strike="noStrike" dirty="0">
                        <a:solidFill>
                          <a:srgbClr val="FF0000"/>
                        </a:solidFill>
                        <a:effectLst/>
                        <a:latin typeface="Calibri" panose="020F0502020204030204" pitchFamily="34" charset="0"/>
                      </a:endParaRPr>
                    </a:p>
                  </a:txBody>
                  <a:tcPr marL="15442" marR="15442" marT="15442" marB="0" anchor="b"/>
                </a:tc>
                <a:tc>
                  <a:txBody>
                    <a:bodyPr/>
                    <a:lstStyle/>
                    <a:p>
                      <a:pPr algn="ctr" fontAlgn="b"/>
                      <a:r>
                        <a:rPr lang="en-US" sz="2700" u="none" strike="noStrike">
                          <a:effectLst/>
                        </a:rPr>
                        <a:t>49%</a:t>
                      </a:r>
                      <a:endParaRPr lang="en-US" sz="2700" b="0" i="0" u="none" strike="noStrike">
                        <a:solidFill>
                          <a:srgbClr val="000000"/>
                        </a:solidFill>
                        <a:effectLst/>
                        <a:latin typeface="Calibri" panose="020F0502020204030204" pitchFamily="34" charset="0"/>
                      </a:endParaRPr>
                    </a:p>
                  </a:txBody>
                  <a:tcPr marL="15442" marR="15442" marT="15442" marB="0" anchor="b"/>
                </a:tc>
                <a:tc>
                  <a:txBody>
                    <a:bodyPr/>
                    <a:lstStyle/>
                    <a:p>
                      <a:pPr algn="ctr" fontAlgn="b"/>
                      <a:r>
                        <a:rPr lang="en-US" sz="2700" u="none" strike="noStrike">
                          <a:effectLst/>
                        </a:rPr>
                        <a:t>21%</a:t>
                      </a:r>
                      <a:endParaRPr lang="en-US" sz="2700" b="0" i="0" u="none" strike="noStrike">
                        <a:solidFill>
                          <a:srgbClr val="000000"/>
                        </a:solidFill>
                        <a:effectLst/>
                        <a:latin typeface="Calibri" panose="020F0502020204030204" pitchFamily="34" charset="0"/>
                      </a:endParaRPr>
                    </a:p>
                  </a:txBody>
                  <a:tcPr marL="15442" marR="15442" marT="15442" marB="0" anchor="b"/>
                </a:tc>
                <a:extLst>
                  <a:ext uri="{0D108BD9-81ED-4DB2-BD59-A6C34878D82A}">
                    <a16:rowId xmlns:a16="http://schemas.microsoft.com/office/drawing/2014/main" val="947083824"/>
                  </a:ext>
                </a:extLst>
              </a:tr>
              <a:tr h="815094">
                <a:tc>
                  <a:txBody>
                    <a:bodyPr/>
                    <a:lstStyle/>
                    <a:p>
                      <a:pPr algn="ctr" fontAlgn="b"/>
                      <a:r>
                        <a:rPr lang="en-US" sz="2700" u="none" strike="noStrike">
                          <a:effectLst/>
                        </a:rPr>
                        <a:t>WA</a:t>
                      </a:r>
                      <a:endParaRPr lang="en-US" sz="2700" b="0" i="0" u="none" strike="noStrike">
                        <a:solidFill>
                          <a:srgbClr val="000000"/>
                        </a:solidFill>
                        <a:effectLst/>
                        <a:latin typeface="Calibri" panose="020F0502020204030204" pitchFamily="34" charset="0"/>
                      </a:endParaRPr>
                    </a:p>
                  </a:txBody>
                  <a:tcPr marL="15442" marR="15442" marT="15442" marB="0" anchor="b"/>
                </a:tc>
                <a:tc>
                  <a:txBody>
                    <a:bodyPr/>
                    <a:lstStyle/>
                    <a:p>
                      <a:pPr algn="ctr" fontAlgn="b"/>
                      <a:r>
                        <a:rPr lang="en-US" sz="2700" u="none" strike="noStrike" dirty="0">
                          <a:effectLst/>
                        </a:rPr>
                        <a:t>Matched</a:t>
                      </a:r>
                      <a:endParaRPr lang="en-US" sz="2700" b="0" i="0" u="none" strike="noStrike" dirty="0">
                        <a:solidFill>
                          <a:srgbClr val="000000"/>
                        </a:solidFill>
                        <a:effectLst/>
                        <a:latin typeface="Calibri" panose="020F0502020204030204" pitchFamily="34" charset="0"/>
                      </a:endParaRPr>
                    </a:p>
                  </a:txBody>
                  <a:tcPr marL="15442" marR="15442" marT="15442" marB="0" anchor="b"/>
                </a:tc>
                <a:tc>
                  <a:txBody>
                    <a:bodyPr/>
                    <a:lstStyle/>
                    <a:p>
                      <a:pPr algn="ctr" fontAlgn="b"/>
                      <a:r>
                        <a:rPr lang="en-US" sz="2700" u="none" strike="noStrike" dirty="0">
                          <a:effectLst/>
                        </a:rPr>
                        <a:t>7,136</a:t>
                      </a:r>
                      <a:endParaRPr lang="en-US" sz="2700" b="0" i="0" u="none" strike="noStrike" dirty="0">
                        <a:solidFill>
                          <a:srgbClr val="000000"/>
                        </a:solidFill>
                        <a:effectLst/>
                        <a:latin typeface="Calibri" panose="020F0502020204030204" pitchFamily="34" charset="0"/>
                      </a:endParaRPr>
                    </a:p>
                  </a:txBody>
                  <a:tcPr marL="15442" marR="15442" marT="15442" marB="0" anchor="b"/>
                </a:tc>
                <a:tc>
                  <a:txBody>
                    <a:bodyPr/>
                    <a:lstStyle/>
                    <a:p>
                      <a:pPr algn="ctr" fontAlgn="b"/>
                      <a:r>
                        <a:rPr lang="en-US" sz="2700" u="none" strike="noStrike">
                          <a:effectLst/>
                        </a:rPr>
                        <a:t>49%</a:t>
                      </a:r>
                      <a:endParaRPr lang="en-US" sz="2700" b="0" i="0" u="none" strike="noStrike">
                        <a:solidFill>
                          <a:srgbClr val="000000"/>
                        </a:solidFill>
                        <a:effectLst/>
                        <a:latin typeface="Calibri" panose="020F0502020204030204" pitchFamily="34" charset="0"/>
                      </a:endParaRPr>
                    </a:p>
                  </a:txBody>
                  <a:tcPr marL="15442" marR="15442" marT="15442" marB="0" anchor="b"/>
                </a:tc>
                <a:tc>
                  <a:txBody>
                    <a:bodyPr/>
                    <a:lstStyle/>
                    <a:p>
                      <a:pPr algn="ctr" fontAlgn="b"/>
                      <a:r>
                        <a:rPr lang="en-US" sz="2700" u="none" strike="noStrike" dirty="0">
                          <a:solidFill>
                            <a:srgbClr val="FF0000"/>
                          </a:solidFill>
                          <a:effectLst/>
                        </a:rPr>
                        <a:t>7%</a:t>
                      </a:r>
                      <a:endParaRPr lang="en-US" sz="2700" b="0" i="0" u="none" strike="noStrike" dirty="0">
                        <a:solidFill>
                          <a:srgbClr val="FF0000"/>
                        </a:solidFill>
                        <a:effectLst/>
                        <a:latin typeface="Calibri" panose="020F0502020204030204" pitchFamily="34" charset="0"/>
                      </a:endParaRPr>
                    </a:p>
                  </a:txBody>
                  <a:tcPr marL="15442" marR="15442" marT="15442" marB="0" anchor="b"/>
                </a:tc>
                <a:tc>
                  <a:txBody>
                    <a:bodyPr/>
                    <a:lstStyle/>
                    <a:p>
                      <a:pPr algn="ctr" fontAlgn="b"/>
                      <a:r>
                        <a:rPr lang="en-US" sz="2700" u="none" strike="noStrike" dirty="0">
                          <a:solidFill>
                            <a:srgbClr val="414042"/>
                          </a:solidFill>
                          <a:effectLst/>
                        </a:rPr>
                        <a:t>3%</a:t>
                      </a:r>
                      <a:endParaRPr lang="en-US" sz="2700" b="0" i="0" u="none" strike="noStrike" dirty="0">
                        <a:solidFill>
                          <a:srgbClr val="414042"/>
                        </a:solidFill>
                        <a:effectLst/>
                        <a:latin typeface="Calibri" panose="020F0502020204030204" pitchFamily="34" charset="0"/>
                      </a:endParaRPr>
                    </a:p>
                  </a:txBody>
                  <a:tcPr marL="15442" marR="15442" marT="15442" marB="0" anchor="b"/>
                </a:tc>
                <a:tc>
                  <a:txBody>
                    <a:bodyPr/>
                    <a:lstStyle/>
                    <a:p>
                      <a:pPr algn="ctr" fontAlgn="b"/>
                      <a:r>
                        <a:rPr lang="en-US" sz="2700" u="none" strike="noStrike" dirty="0">
                          <a:solidFill>
                            <a:srgbClr val="FF0000"/>
                          </a:solidFill>
                          <a:effectLst/>
                        </a:rPr>
                        <a:t>18%</a:t>
                      </a:r>
                      <a:endParaRPr lang="en-US" sz="2700" b="0" i="0" u="none" strike="noStrike" dirty="0">
                        <a:solidFill>
                          <a:srgbClr val="FF0000"/>
                        </a:solidFill>
                        <a:effectLst/>
                        <a:latin typeface="Calibri" panose="020F0502020204030204" pitchFamily="34" charset="0"/>
                      </a:endParaRPr>
                    </a:p>
                  </a:txBody>
                  <a:tcPr marL="15442" marR="15442" marT="15442" marB="0" anchor="b"/>
                </a:tc>
                <a:tc>
                  <a:txBody>
                    <a:bodyPr/>
                    <a:lstStyle/>
                    <a:p>
                      <a:pPr algn="ctr" fontAlgn="b"/>
                      <a:r>
                        <a:rPr lang="en-US" sz="2700" u="none" strike="noStrike">
                          <a:effectLst/>
                        </a:rPr>
                        <a:t>53%</a:t>
                      </a:r>
                      <a:endParaRPr lang="en-US" sz="2700" b="0" i="0" u="none" strike="noStrike">
                        <a:solidFill>
                          <a:srgbClr val="000000"/>
                        </a:solidFill>
                        <a:effectLst/>
                        <a:latin typeface="Calibri" panose="020F0502020204030204" pitchFamily="34" charset="0"/>
                      </a:endParaRPr>
                    </a:p>
                  </a:txBody>
                  <a:tcPr marL="15442" marR="15442" marT="15442" marB="0" anchor="b"/>
                </a:tc>
                <a:tc>
                  <a:txBody>
                    <a:bodyPr/>
                    <a:lstStyle/>
                    <a:p>
                      <a:pPr algn="ctr" fontAlgn="b"/>
                      <a:r>
                        <a:rPr lang="en-US" sz="2700" u="none" strike="noStrike">
                          <a:effectLst/>
                        </a:rPr>
                        <a:t>27%</a:t>
                      </a:r>
                      <a:endParaRPr lang="en-US" sz="2700" b="0" i="0" u="none" strike="noStrike">
                        <a:solidFill>
                          <a:srgbClr val="000000"/>
                        </a:solidFill>
                        <a:effectLst/>
                        <a:latin typeface="Calibri" panose="020F0502020204030204" pitchFamily="34" charset="0"/>
                      </a:endParaRPr>
                    </a:p>
                  </a:txBody>
                  <a:tcPr marL="15442" marR="15442" marT="15442" marB="0" anchor="b"/>
                </a:tc>
                <a:extLst>
                  <a:ext uri="{0D108BD9-81ED-4DB2-BD59-A6C34878D82A}">
                    <a16:rowId xmlns:a16="http://schemas.microsoft.com/office/drawing/2014/main" val="660479534"/>
                  </a:ext>
                </a:extLst>
              </a:tr>
              <a:tr h="815094">
                <a:tc>
                  <a:txBody>
                    <a:bodyPr/>
                    <a:lstStyle/>
                    <a:p>
                      <a:pPr algn="ctr" fontAlgn="b"/>
                      <a:r>
                        <a:rPr lang="en-US" sz="2700" u="none" strike="noStrike">
                          <a:effectLst/>
                        </a:rPr>
                        <a:t> </a:t>
                      </a:r>
                      <a:endParaRPr lang="en-US" sz="2700" b="0" i="0" u="none" strike="noStrike">
                        <a:solidFill>
                          <a:srgbClr val="000000"/>
                        </a:solidFill>
                        <a:effectLst/>
                        <a:latin typeface="Calibri" panose="020F0502020204030204" pitchFamily="34" charset="0"/>
                      </a:endParaRPr>
                    </a:p>
                  </a:txBody>
                  <a:tcPr marL="15442" marR="15442" marT="15442" marB="0" anchor="b"/>
                </a:tc>
                <a:tc>
                  <a:txBody>
                    <a:bodyPr/>
                    <a:lstStyle/>
                    <a:p>
                      <a:pPr algn="ctr" fontAlgn="b"/>
                      <a:r>
                        <a:rPr lang="en-US" sz="2700" b="0" i="0" u="none" strike="noStrike" dirty="0">
                          <a:solidFill>
                            <a:srgbClr val="000000"/>
                          </a:solidFill>
                          <a:effectLst/>
                          <a:latin typeface="Calibri" panose="020F0502020204030204" pitchFamily="34" charset="0"/>
                        </a:rPr>
                        <a:t>Unmatched</a:t>
                      </a:r>
                    </a:p>
                  </a:txBody>
                  <a:tcPr marL="15442" marR="15442" marT="15442" marB="0" anchor="b"/>
                </a:tc>
                <a:tc>
                  <a:txBody>
                    <a:bodyPr/>
                    <a:lstStyle/>
                    <a:p>
                      <a:pPr algn="ctr" fontAlgn="b"/>
                      <a:r>
                        <a:rPr lang="en-US" sz="2700" u="none" strike="noStrike" dirty="0">
                          <a:effectLst/>
                        </a:rPr>
                        <a:t>1,891</a:t>
                      </a:r>
                      <a:endParaRPr lang="en-US" sz="2700" b="0" i="0" u="none" strike="noStrike" dirty="0">
                        <a:solidFill>
                          <a:srgbClr val="000000"/>
                        </a:solidFill>
                        <a:effectLst/>
                        <a:latin typeface="Calibri" panose="020F0502020204030204" pitchFamily="34" charset="0"/>
                      </a:endParaRPr>
                    </a:p>
                  </a:txBody>
                  <a:tcPr marL="15442" marR="15442" marT="15442" marB="0" anchor="b"/>
                </a:tc>
                <a:tc>
                  <a:txBody>
                    <a:bodyPr/>
                    <a:lstStyle/>
                    <a:p>
                      <a:pPr algn="ctr" fontAlgn="b"/>
                      <a:r>
                        <a:rPr lang="en-US" sz="2700" u="none" strike="noStrike">
                          <a:effectLst/>
                        </a:rPr>
                        <a:t>54%</a:t>
                      </a:r>
                      <a:endParaRPr lang="en-US" sz="2700" b="0" i="0" u="none" strike="noStrike">
                        <a:solidFill>
                          <a:srgbClr val="000000"/>
                        </a:solidFill>
                        <a:effectLst/>
                        <a:latin typeface="Calibri" panose="020F0502020204030204" pitchFamily="34" charset="0"/>
                      </a:endParaRPr>
                    </a:p>
                  </a:txBody>
                  <a:tcPr marL="15442" marR="15442" marT="15442" marB="0" anchor="b"/>
                </a:tc>
                <a:tc>
                  <a:txBody>
                    <a:bodyPr/>
                    <a:lstStyle/>
                    <a:p>
                      <a:pPr algn="ctr" fontAlgn="b"/>
                      <a:r>
                        <a:rPr lang="en-US" sz="2700" u="none" strike="noStrike" dirty="0">
                          <a:solidFill>
                            <a:srgbClr val="FF0000"/>
                          </a:solidFill>
                          <a:effectLst/>
                        </a:rPr>
                        <a:t>20%</a:t>
                      </a:r>
                      <a:endParaRPr lang="en-US" sz="2700" b="0" i="0" u="none" strike="noStrike" dirty="0">
                        <a:solidFill>
                          <a:srgbClr val="FF0000"/>
                        </a:solidFill>
                        <a:effectLst/>
                        <a:latin typeface="Calibri" panose="020F0502020204030204" pitchFamily="34" charset="0"/>
                      </a:endParaRPr>
                    </a:p>
                  </a:txBody>
                  <a:tcPr marL="15442" marR="15442" marT="15442" marB="0" anchor="b"/>
                </a:tc>
                <a:tc>
                  <a:txBody>
                    <a:bodyPr/>
                    <a:lstStyle/>
                    <a:p>
                      <a:pPr algn="ctr" fontAlgn="b"/>
                      <a:r>
                        <a:rPr lang="en-US" sz="2700" u="none" strike="noStrike">
                          <a:solidFill>
                            <a:srgbClr val="414042"/>
                          </a:solidFill>
                          <a:effectLst/>
                        </a:rPr>
                        <a:t>4%</a:t>
                      </a:r>
                      <a:endParaRPr lang="en-US" sz="2700" b="0" i="0" u="none" strike="noStrike">
                        <a:solidFill>
                          <a:srgbClr val="414042"/>
                        </a:solidFill>
                        <a:effectLst/>
                        <a:latin typeface="Calibri" panose="020F0502020204030204" pitchFamily="34" charset="0"/>
                      </a:endParaRPr>
                    </a:p>
                  </a:txBody>
                  <a:tcPr marL="15442" marR="15442" marT="15442" marB="0" anchor="b"/>
                </a:tc>
                <a:tc>
                  <a:txBody>
                    <a:bodyPr/>
                    <a:lstStyle/>
                    <a:p>
                      <a:pPr algn="ctr" fontAlgn="b"/>
                      <a:r>
                        <a:rPr lang="en-US" sz="2700" u="none" strike="noStrike" dirty="0">
                          <a:solidFill>
                            <a:srgbClr val="FF0000"/>
                          </a:solidFill>
                          <a:effectLst/>
                        </a:rPr>
                        <a:t>29%</a:t>
                      </a:r>
                      <a:endParaRPr lang="en-US" sz="2700" b="0" i="0" u="none" strike="noStrike" dirty="0">
                        <a:solidFill>
                          <a:srgbClr val="FF0000"/>
                        </a:solidFill>
                        <a:effectLst/>
                        <a:latin typeface="Calibri" panose="020F0502020204030204" pitchFamily="34" charset="0"/>
                      </a:endParaRPr>
                    </a:p>
                  </a:txBody>
                  <a:tcPr marL="15442" marR="15442" marT="15442" marB="0" anchor="b"/>
                </a:tc>
                <a:tc>
                  <a:txBody>
                    <a:bodyPr/>
                    <a:lstStyle/>
                    <a:p>
                      <a:pPr algn="ctr" fontAlgn="b"/>
                      <a:r>
                        <a:rPr lang="en-US" sz="2700" u="none" strike="noStrike" dirty="0">
                          <a:effectLst/>
                        </a:rPr>
                        <a:t>49%</a:t>
                      </a:r>
                      <a:endParaRPr lang="en-US" sz="2700" b="0" i="0" u="none" strike="noStrike" dirty="0">
                        <a:solidFill>
                          <a:srgbClr val="000000"/>
                        </a:solidFill>
                        <a:effectLst/>
                        <a:latin typeface="Calibri" panose="020F0502020204030204" pitchFamily="34" charset="0"/>
                      </a:endParaRPr>
                    </a:p>
                  </a:txBody>
                  <a:tcPr marL="15442" marR="15442" marT="15442" marB="0" anchor="b"/>
                </a:tc>
                <a:tc>
                  <a:txBody>
                    <a:bodyPr/>
                    <a:lstStyle/>
                    <a:p>
                      <a:pPr algn="ctr" fontAlgn="b"/>
                      <a:r>
                        <a:rPr lang="en-US" sz="2700" u="none" strike="noStrike" dirty="0">
                          <a:effectLst/>
                        </a:rPr>
                        <a:t>20%</a:t>
                      </a:r>
                      <a:endParaRPr lang="en-US" sz="2700" b="0" i="0" u="none" strike="noStrike" dirty="0">
                        <a:solidFill>
                          <a:srgbClr val="000000"/>
                        </a:solidFill>
                        <a:effectLst/>
                        <a:latin typeface="Calibri" panose="020F0502020204030204" pitchFamily="34" charset="0"/>
                      </a:endParaRPr>
                    </a:p>
                  </a:txBody>
                  <a:tcPr marL="15442" marR="15442" marT="15442" marB="0" anchor="b"/>
                </a:tc>
                <a:extLst>
                  <a:ext uri="{0D108BD9-81ED-4DB2-BD59-A6C34878D82A}">
                    <a16:rowId xmlns:a16="http://schemas.microsoft.com/office/drawing/2014/main" val="1785203167"/>
                  </a:ext>
                </a:extLst>
              </a:tr>
            </a:tbl>
          </a:graphicData>
        </a:graphic>
      </p:graphicFrame>
    </p:spTree>
    <p:extLst>
      <p:ext uri="{BB962C8B-B14F-4D97-AF65-F5344CB8AC3E}">
        <p14:creationId xmlns:p14="http://schemas.microsoft.com/office/powerpoint/2010/main" val="133299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2020 – 2021 Completes by Race &amp; Ethnicity</a:t>
            </a:r>
            <a:endParaRPr lang="en-US" dirty="0">
              <a:latin typeface="DM Sans" pitchFamily="2" charset="77"/>
            </a:endParaRPr>
          </a:p>
        </p:txBody>
      </p:sp>
      <p:sp>
        <p:nvSpPr>
          <p:cNvPr id="3" name="Slide Number Placeholder 2"/>
          <p:cNvSpPr>
            <a:spLocks noGrp="1"/>
          </p:cNvSpPr>
          <p:nvPr>
            <p:ph type="sldNum" sz="quarter" idx="12"/>
          </p:nvPr>
        </p:nvSpPr>
        <p:spPr/>
        <p:txBody>
          <a:bodyPr/>
          <a:lstStyle/>
          <a:p>
            <a:fld id="{F384092C-9B9C-9748-AC6A-F06C9D03AD52}" type="slidenum">
              <a:rPr lang="en-US" smtClean="0"/>
              <a:pPr/>
              <a:t>19</a:t>
            </a:fld>
            <a:endParaRPr lang="en-US" dirty="0"/>
          </a:p>
        </p:txBody>
      </p:sp>
      <p:cxnSp>
        <p:nvCxnSpPr>
          <p:cNvPr id="7" name="Straight Connector 6">
            <a:extLst>
              <a:ext uri="{FF2B5EF4-FFF2-40B4-BE49-F238E27FC236}">
                <a16:creationId xmlns:a16="http://schemas.microsoft.com/office/drawing/2014/main" id="{A639CD37-DC9C-C747-8C33-04B34941467B}"/>
              </a:ext>
            </a:extLst>
          </p:cNvPr>
          <p:cNvCxnSpPr>
            <a:cxnSpLocks/>
          </p:cNvCxnSpPr>
          <p:nvPr/>
        </p:nvCxnSpPr>
        <p:spPr>
          <a:xfrm>
            <a:off x="535170" y="1033089"/>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aphicFrame>
        <p:nvGraphicFramePr>
          <p:cNvPr id="9" name="Chart 8">
            <a:extLst>
              <a:ext uri="{FF2B5EF4-FFF2-40B4-BE49-F238E27FC236}">
                <a16:creationId xmlns:a16="http://schemas.microsoft.com/office/drawing/2014/main" id="{AC384DE5-03B2-4AA1-A0E4-33A85846FB6B}"/>
              </a:ext>
            </a:extLst>
          </p:cNvPr>
          <p:cNvGraphicFramePr>
            <a:graphicFrameLocks/>
          </p:cNvGraphicFramePr>
          <p:nvPr>
            <p:extLst>
              <p:ext uri="{D42A27DB-BD31-4B8C-83A1-F6EECF244321}">
                <p14:modId xmlns:p14="http://schemas.microsoft.com/office/powerpoint/2010/main" val="3207472207"/>
              </p:ext>
            </p:extLst>
          </p:nvPr>
        </p:nvGraphicFramePr>
        <p:xfrm>
          <a:off x="535169" y="2300886"/>
          <a:ext cx="6503583" cy="39154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99355CD6-5498-496E-B817-3EBE0DFE78D0}"/>
              </a:ext>
            </a:extLst>
          </p:cNvPr>
          <p:cNvGraphicFramePr>
            <a:graphicFrameLocks/>
          </p:cNvGraphicFramePr>
          <p:nvPr>
            <p:extLst>
              <p:ext uri="{D42A27DB-BD31-4B8C-83A1-F6EECF244321}">
                <p14:modId xmlns:p14="http://schemas.microsoft.com/office/powerpoint/2010/main" val="1006500232"/>
              </p:ext>
            </p:extLst>
          </p:nvPr>
        </p:nvGraphicFramePr>
        <p:xfrm>
          <a:off x="7697751" y="2247719"/>
          <a:ext cx="6315615" cy="396859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22A1121-AAC4-422F-AE92-F21789DC1924}"/>
              </a:ext>
            </a:extLst>
          </p:cNvPr>
          <p:cNvSpPr txBox="1"/>
          <p:nvPr/>
        </p:nvSpPr>
        <p:spPr>
          <a:xfrm rot="16200000">
            <a:off x="-102632" y="3818245"/>
            <a:ext cx="892577" cy="383028"/>
          </a:xfrm>
          <a:prstGeom prst="rect">
            <a:avLst/>
          </a:prstGeom>
          <a:noFill/>
        </p:spPr>
        <p:txBody>
          <a:bodyPr wrap="square" rtlCol="0">
            <a:noAutofit/>
          </a:bodyPr>
          <a:lstStyle/>
          <a:p>
            <a:pPr algn="ctr"/>
            <a:r>
              <a:rPr lang="en-US" sz="1000" dirty="0">
                <a:latin typeface="Segoe UI" panose="020B0502040204020203" pitchFamily="34" charset="0"/>
              </a:rPr>
              <a:t>Number of complete</a:t>
            </a:r>
          </a:p>
        </p:txBody>
      </p:sp>
      <p:sp>
        <p:nvSpPr>
          <p:cNvPr id="11" name="TextBox 10">
            <a:extLst>
              <a:ext uri="{FF2B5EF4-FFF2-40B4-BE49-F238E27FC236}">
                <a16:creationId xmlns:a16="http://schemas.microsoft.com/office/drawing/2014/main" id="{780B988E-C1B0-4109-8401-2841F6D5D4D9}"/>
              </a:ext>
            </a:extLst>
          </p:cNvPr>
          <p:cNvSpPr txBox="1"/>
          <p:nvPr/>
        </p:nvSpPr>
        <p:spPr>
          <a:xfrm rot="16200000">
            <a:off x="7033296" y="3923286"/>
            <a:ext cx="892577" cy="383028"/>
          </a:xfrm>
          <a:prstGeom prst="rect">
            <a:avLst/>
          </a:prstGeom>
          <a:noFill/>
        </p:spPr>
        <p:txBody>
          <a:bodyPr wrap="square" rtlCol="0">
            <a:noAutofit/>
          </a:bodyPr>
          <a:lstStyle/>
          <a:p>
            <a:pPr algn="ctr"/>
            <a:r>
              <a:rPr lang="en-US" sz="1000" dirty="0">
                <a:latin typeface="Segoe UI" panose="020B0502040204020203" pitchFamily="34" charset="0"/>
              </a:rPr>
              <a:t>Number of complete</a:t>
            </a:r>
          </a:p>
        </p:txBody>
      </p:sp>
    </p:spTree>
    <p:extLst>
      <p:ext uri="{BB962C8B-B14F-4D97-AF65-F5344CB8AC3E}">
        <p14:creationId xmlns:p14="http://schemas.microsoft.com/office/powerpoint/2010/main" val="313718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196B21B-1BBA-4755-85B5-E767A8EA9F99}"/>
              </a:ext>
            </a:extLst>
          </p:cNvPr>
          <p:cNvSpPr txBox="1">
            <a:spLocks/>
          </p:cNvSpPr>
          <p:nvPr/>
        </p:nvSpPr>
        <p:spPr>
          <a:xfrm>
            <a:off x="457200" y="244676"/>
            <a:ext cx="9326880" cy="1005840"/>
          </a:xfrm>
          <a:prstGeom prst="rect">
            <a:avLst/>
          </a:prstGeom>
        </p:spPr>
        <p:txBody>
          <a:bodyPr vert="horz" anchor="t">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6480" b="1" dirty="0">
                <a:solidFill>
                  <a:schemeClr val="tx1"/>
                </a:solidFill>
              </a:rPr>
              <a:t>What is BRFSS?</a:t>
            </a:r>
          </a:p>
        </p:txBody>
      </p:sp>
      <p:sp>
        <p:nvSpPr>
          <p:cNvPr id="9" name="TextBox 8">
            <a:extLst>
              <a:ext uri="{FF2B5EF4-FFF2-40B4-BE49-F238E27FC236}">
                <a16:creationId xmlns:a16="http://schemas.microsoft.com/office/drawing/2014/main" id="{467C2BE6-C47C-4D2A-A8DF-3F4EBEDA26FA}"/>
              </a:ext>
            </a:extLst>
          </p:cNvPr>
          <p:cNvSpPr txBox="1"/>
          <p:nvPr/>
        </p:nvSpPr>
        <p:spPr>
          <a:xfrm>
            <a:off x="457200" y="1529632"/>
            <a:ext cx="12344400" cy="757130"/>
          </a:xfrm>
          <a:prstGeom prst="rect">
            <a:avLst/>
          </a:prstGeom>
          <a:noFill/>
        </p:spPr>
        <p:txBody>
          <a:bodyPr wrap="square" rtlCol="0">
            <a:spAutoFit/>
          </a:bodyPr>
          <a:lstStyle/>
          <a:p>
            <a:r>
              <a:rPr lang="en-US" sz="4320" b="1" dirty="0">
                <a:latin typeface="+mj-lt"/>
                <a:ea typeface="+mj-ea"/>
                <a:cs typeface="+mj-cs"/>
              </a:rPr>
              <a:t>What does ‘BRFSS’ stand for?</a:t>
            </a:r>
            <a:endParaRPr lang="en-US" sz="4320" dirty="0"/>
          </a:p>
        </p:txBody>
      </p:sp>
      <p:sp>
        <p:nvSpPr>
          <p:cNvPr id="11" name="TextBox 10">
            <a:extLst>
              <a:ext uri="{FF2B5EF4-FFF2-40B4-BE49-F238E27FC236}">
                <a16:creationId xmlns:a16="http://schemas.microsoft.com/office/drawing/2014/main" id="{B6362763-0FA9-4CA3-B743-4F57D911662E}"/>
              </a:ext>
            </a:extLst>
          </p:cNvPr>
          <p:cNvSpPr txBox="1"/>
          <p:nvPr/>
        </p:nvSpPr>
        <p:spPr>
          <a:xfrm>
            <a:off x="3611880" y="2318790"/>
            <a:ext cx="12344400" cy="609398"/>
          </a:xfrm>
          <a:prstGeom prst="rect">
            <a:avLst/>
          </a:prstGeom>
          <a:noFill/>
        </p:spPr>
        <p:txBody>
          <a:bodyPr wrap="square" rtlCol="0">
            <a:spAutoFit/>
          </a:bodyPr>
          <a:lstStyle/>
          <a:p>
            <a:r>
              <a:rPr lang="en-US" sz="3360" b="1" dirty="0">
                <a:latin typeface="+mj-lt"/>
                <a:ea typeface="+mj-ea"/>
                <a:cs typeface="+mj-cs"/>
              </a:rPr>
              <a:t>-Behavioral Risk Factor Surveillance System</a:t>
            </a:r>
            <a:endParaRPr lang="en-US" sz="3360" dirty="0"/>
          </a:p>
        </p:txBody>
      </p:sp>
      <p:sp>
        <p:nvSpPr>
          <p:cNvPr id="10" name="TextBox 9">
            <a:extLst>
              <a:ext uri="{FF2B5EF4-FFF2-40B4-BE49-F238E27FC236}">
                <a16:creationId xmlns:a16="http://schemas.microsoft.com/office/drawing/2014/main" id="{50150FD6-722C-4A51-AA46-AD844D93D5F8}"/>
              </a:ext>
            </a:extLst>
          </p:cNvPr>
          <p:cNvSpPr txBox="1"/>
          <p:nvPr/>
        </p:nvSpPr>
        <p:spPr>
          <a:xfrm>
            <a:off x="457200" y="3195506"/>
            <a:ext cx="12344400" cy="1643527"/>
          </a:xfrm>
          <a:prstGeom prst="rect">
            <a:avLst/>
          </a:prstGeom>
          <a:noFill/>
        </p:spPr>
        <p:txBody>
          <a:bodyPr wrap="square" rtlCol="0">
            <a:spAutoFit/>
          </a:bodyPr>
          <a:lstStyle/>
          <a:p>
            <a:r>
              <a:rPr lang="en-US" sz="3360" dirty="0"/>
              <a:t>BRFSS research provides the necessary data to identify and measure health risks and health issues, and to identify populations most at risk. </a:t>
            </a:r>
          </a:p>
        </p:txBody>
      </p:sp>
      <p:sp>
        <p:nvSpPr>
          <p:cNvPr id="13" name="TextBox 12">
            <a:extLst>
              <a:ext uri="{FF2B5EF4-FFF2-40B4-BE49-F238E27FC236}">
                <a16:creationId xmlns:a16="http://schemas.microsoft.com/office/drawing/2014/main" id="{A158D794-E254-4F00-A589-4E830FB373CF}"/>
              </a:ext>
            </a:extLst>
          </p:cNvPr>
          <p:cNvSpPr txBox="1"/>
          <p:nvPr/>
        </p:nvSpPr>
        <p:spPr>
          <a:xfrm>
            <a:off x="457200" y="5010936"/>
            <a:ext cx="12344400" cy="2160591"/>
          </a:xfrm>
          <a:prstGeom prst="rect">
            <a:avLst/>
          </a:prstGeom>
          <a:noFill/>
        </p:spPr>
        <p:txBody>
          <a:bodyPr wrap="square" rtlCol="0">
            <a:spAutoFit/>
          </a:bodyPr>
          <a:lstStyle/>
          <a:p>
            <a:r>
              <a:rPr lang="en-US" sz="3360" dirty="0"/>
              <a:t>BRFSS is the nation's premier system of health-related telephone surveys that collect state data about U.S. residents regarding their health-related risk behaviors, chronic health conditions, and use of preventive services. </a:t>
            </a:r>
          </a:p>
        </p:txBody>
      </p:sp>
    </p:spTree>
    <p:extLst>
      <p:ext uri="{BB962C8B-B14F-4D97-AF65-F5344CB8AC3E}">
        <p14:creationId xmlns:p14="http://schemas.microsoft.com/office/powerpoint/2010/main" val="3981870763"/>
      </p:ext>
    </p:extLst>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push/>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Conclusions</a:t>
            </a:r>
            <a:endParaRPr lang="en-US" dirty="0">
              <a:latin typeface="DM Sans" pitchFamily="2" charset="77"/>
            </a:endParaRPr>
          </a:p>
        </p:txBody>
      </p:sp>
      <p:sp>
        <p:nvSpPr>
          <p:cNvPr id="3" name="Slide Number Placeholder 2"/>
          <p:cNvSpPr>
            <a:spLocks noGrp="1"/>
          </p:cNvSpPr>
          <p:nvPr>
            <p:ph type="sldNum" sz="quarter" idx="12"/>
          </p:nvPr>
        </p:nvSpPr>
        <p:spPr/>
        <p:txBody>
          <a:bodyPr/>
          <a:lstStyle/>
          <a:p>
            <a:fld id="{F384092C-9B9C-9748-AC6A-F06C9D03AD52}" type="slidenum">
              <a:rPr lang="en-US" smtClean="0"/>
              <a:pPr/>
              <a:t>20</a:t>
            </a:fld>
            <a:endParaRPr lang="en-US" dirty="0"/>
          </a:p>
        </p:txBody>
      </p:sp>
      <p:sp>
        <p:nvSpPr>
          <p:cNvPr id="4" name="Text Placeholder 3"/>
          <p:cNvSpPr>
            <a:spLocks noGrp="1"/>
          </p:cNvSpPr>
          <p:nvPr>
            <p:ph type="body" sz="quarter" idx="13"/>
          </p:nvPr>
        </p:nvSpPr>
        <p:spPr>
          <a:xfrm>
            <a:off x="723900" y="1672795"/>
            <a:ext cx="12569880" cy="5154791"/>
          </a:xfrm>
        </p:spPr>
        <p:txBody>
          <a:bodyPr/>
          <a:lstStyle/>
          <a:p>
            <a:pPr>
              <a:lnSpc>
                <a:spcPct val="150000"/>
              </a:lnSpc>
            </a:pPr>
            <a:r>
              <a:rPr lang="en-US" sz="2800" dirty="0"/>
              <a:t>Increased matched address sample does not </a:t>
            </a:r>
            <a:r>
              <a:rPr lang="en-US" sz="2800" u="sng" dirty="0"/>
              <a:t>significantly</a:t>
            </a:r>
            <a:r>
              <a:rPr lang="en-US" sz="2800" dirty="0"/>
              <a:t> impact response rates</a:t>
            </a:r>
          </a:p>
          <a:p>
            <a:pPr>
              <a:lnSpc>
                <a:spcPct val="150000"/>
              </a:lnSpc>
            </a:pPr>
            <a:r>
              <a:rPr lang="en-US" sz="2800" dirty="0"/>
              <a:t>Pre-notification letters appear to decrease the number of dials per complete (i.e., no letters = more dials to complete)</a:t>
            </a:r>
          </a:p>
          <a:p>
            <a:pPr>
              <a:lnSpc>
                <a:spcPct val="150000"/>
              </a:lnSpc>
            </a:pPr>
            <a:r>
              <a:rPr lang="en-US" sz="2800" dirty="0"/>
              <a:t>Mailing costs are higher based on increased match volumes</a:t>
            </a:r>
          </a:p>
          <a:p>
            <a:pPr>
              <a:lnSpc>
                <a:spcPct val="150000"/>
              </a:lnSpc>
            </a:pPr>
            <a:r>
              <a:rPr lang="en-US" sz="2800" dirty="0"/>
              <a:t>TX and WA had higher % of Hispanic and % age 18-34 in unmatched sample</a:t>
            </a:r>
          </a:p>
          <a:p>
            <a:pPr>
              <a:lnSpc>
                <a:spcPct val="150000"/>
              </a:lnSpc>
            </a:pPr>
            <a:r>
              <a:rPr lang="en-US" sz="2800" dirty="0"/>
              <a:t>WA response rates and dials are both steady from 2020 through 2021.  Increase in address matches doesn’t impact production </a:t>
            </a:r>
          </a:p>
        </p:txBody>
      </p:sp>
      <p:cxnSp>
        <p:nvCxnSpPr>
          <p:cNvPr id="7" name="Straight Connector 6">
            <a:extLst>
              <a:ext uri="{FF2B5EF4-FFF2-40B4-BE49-F238E27FC236}">
                <a16:creationId xmlns:a16="http://schemas.microsoft.com/office/drawing/2014/main" id="{A639CD37-DC9C-C747-8C33-04B34941467B}"/>
              </a:ext>
            </a:extLst>
          </p:cNvPr>
          <p:cNvCxnSpPr>
            <a:cxnSpLocks/>
          </p:cNvCxnSpPr>
          <p:nvPr/>
        </p:nvCxnSpPr>
        <p:spPr>
          <a:xfrm>
            <a:off x="535170" y="1033089"/>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40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Get in touch with us:</a:t>
            </a:r>
          </a:p>
        </p:txBody>
      </p:sp>
      <p:sp>
        <p:nvSpPr>
          <p:cNvPr id="3" name="Text Placeholder 2"/>
          <p:cNvSpPr>
            <a:spLocks noGrp="1"/>
          </p:cNvSpPr>
          <p:nvPr>
            <p:ph type="body" sz="quarter" idx="11"/>
          </p:nvPr>
        </p:nvSpPr>
        <p:spPr>
          <a:xfrm>
            <a:off x="8745239" y="2079805"/>
            <a:ext cx="5694948" cy="488400"/>
          </a:xfrm>
        </p:spPr>
        <p:txBody>
          <a:bodyPr/>
          <a:lstStyle/>
          <a:p>
            <a:r>
              <a:rPr lang="en-US" dirty="0"/>
              <a:t>Silpa Sevakula</a:t>
            </a:r>
          </a:p>
        </p:txBody>
      </p:sp>
      <p:sp>
        <p:nvSpPr>
          <p:cNvPr id="4" name="Text Placeholder 3"/>
          <p:cNvSpPr>
            <a:spLocks noGrp="1"/>
          </p:cNvSpPr>
          <p:nvPr>
            <p:ph type="body" sz="quarter" idx="12"/>
          </p:nvPr>
        </p:nvSpPr>
        <p:spPr>
          <a:xfrm>
            <a:off x="7095077" y="2532440"/>
            <a:ext cx="5694948" cy="1040048"/>
          </a:xfrm>
        </p:spPr>
        <p: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Survey Support Specialist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u="sng" dirty="0">
                <a:effectLst/>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silpa.sevakula@icf.com</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 301.572.0283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4">
            <a:extLst>
              <a:ext uri="{FF2B5EF4-FFF2-40B4-BE49-F238E27FC236}">
                <a16:creationId xmlns:a16="http://schemas.microsoft.com/office/drawing/2014/main" id="{63C73A85-C622-594B-AE91-BE0352D221F7}"/>
              </a:ext>
            </a:extLst>
          </p:cNvPr>
          <p:cNvSpPr>
            <a:spLocks noGrp="1"/>
          </p:cNvSpPr>
          <p:nvPr>
            <p:ph type="body" sz="quarter" idx="4294967295" hasCustomPrompt="1"/>
          </p:nvPr>
        </p:nvSpPr>
        <p:spPr>
          <a:xfrm>
            <a:off x="999419" y="6182109"/>
            <a:ext cx="12464032" cy="1521732"/>
          </a:xfrm>
        </p:spPr>
        <p:txBody>
          <a:bodyPr/>
          <a:lstStyle>
            <a:lvl1pPr marL="7938" indent="-7938">
              <a:buFontTx/>
              <a:buNone/>
              <a:tabLst/>
              <a:defRPr sz="1400" b="0" i="0">
                <a:latin typeface="DM Sans" pitchFamily="2" charset="77"/>
              </a:defRPr>
            </a:lvl1pPr>
          </a:lstStyle>
          <a:p>
            <a:pPr lvl="0"/>
            <a:r>
              <a:rPr lang="en-US" dirty="0"/>
              <a:t>About ICF </a:t>
            </a:r>
          </a:p>
          <a:p>
            <a:pPr lvl="0"/>
            <a:r>
              <a:rPr lang="en-US" dirty="0"/>
              <a:t>ICF (NASDAQ:ICFI) is a global consulting and digital services company with over 7,000 full- and part-time employees, but we are not your typical consultants. At ICF, business analysts and policy specialists work together with digital strategists, data scientists and creatives. We combine unmatched industry expertise with cutting-edge engagement capabilities to help organizations solve their most complex challenges. Since 1969, public and private sector clients have worked with ICF to navigate change and shape the future.</a:t>
            </a:r>
          </a:p>
        </p:txBody>
      </p:sp>
    </p:spTree>
    <p:extLst>
      <p:ext uri="{BB962C8B-B14F-4D97-AF65-F5344CB8AC3E}">
        <p14:creationId xmlns:p14="http://schemas.microsoft.com/office/powerpoint/2010/main" val="150330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Text Placeholder 2"/>
          <p:cNvSpPr>
            <a:spLocks noGrp="1"/>
          </p:cNvSpPr>
          <p:nvPr>
            <p:ph type="body" sz="quarter" idx="13"/>
          </p:nvPr>
        </p:nvSpPr>
        <p:spPr>
          <a:xfrm>
            <a:off x="533400" y="1425190"/>
            <a:ext cx="13530943" cy="6010589"/>
          </a:xfrm>
        </p:spPr>
        <p:txBody>
          <a:bodyPr/>
          <a:lstStyle/>
          <a:p>
            <a:pPr>
              <a:lnSpc>
                <a:spcPct val="150000"/>
              </a:lnSpc>
            </a:pPr>
            <a:r>
              <a:rPr lang="en-US" sz="2800" dirty="0"/>
              <a:t>States can select “List-assisted with address matching for lead letters” on the Sampling Design Characteristics form in order to mail advance or “pre-notification” letters</a:t>
            </a:r>
          </a:p>
          <a:p>
            <a:pPr>
              <a:lnSpc>
                <a:spcPct val="150000"/>
              </a:lnSpc>
            </a:pPr>
            <a:r>
              <a:rPr lang="en-US" sz="2800" dirty="0"/>
              <a:t>Prior to 2019, BRFSS protocol supported mailing to landline respondents only</a:t>
            </a:r>
          </a:p>
          <a:p>
            <a:pPr>
              <a:lnSpc>
                <a:spcPct val="150000"/>
              </a:lnSpc>
            </a:pPr>
            <a:r>
              <a:rPr lang="en-US" sz="2800" dirty="0"/>
              <a:t>Starting in 2019, BRFSS protocol allowed for mailing of pre-notification letters to landline AND cell phone respondents </a:t>
            </a:r>
          </a:p>
          <a:p>
            <a:pPr>
              <a:lnSpc>
                <a:spcPct val="150000"/>
              </a:lnSpc>
            </a:pPr>
            <a:r>
              <a:rPr lang="en-US" sz="2800" dirty="0"/>
              <a:t>Accuracy of address match – from the BRFSS Data Collection Protocol </a:t>
            </a:r>
          </a:p>
          <a:p>
            <a:pPr lvl="1">
              <a:lnSpc>
                <a:spcPct val="150000"/>
              </a:lnSpc>
            </a:pPr>
            <a:r>
              <a:rPr lang="en-US" sz="2400" dirty="0"/>
              <a:t>Landline - 20-30%</a:t>
            </a:r>
          </a:p>
          <a:p>
            <a:pPr lvl="1">
              <a:lnSpc>
                <a:spcPct val="150000"/>
              </a:lnSpc>
            </a:pPr>
            <a:r>
              <a:rPr lang="en-US" sz="2400" dirty="0"/>
              <a:t>Cell Phone – Unknown</a:t>
            </a:r>
          </a:p>
          <a:p>
            <a:pPr lvl="1"/>
            <a:endParaRPr lang="en-US" dirty="0"/>
          </a:p>
        </p:txBody>
      </p:sp>
    </p:spTree>
    <p:extLst>
      <p:ext uri="{BB962C8B-B14F-4D97-AF65-F5344CB8AC3E}">
        <p14:creationId xmlns:p14="http://schemas.microsoft.com/office/powerpoint/2010/main" val="154249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Research Objective </a:t>
            </a:r>
            <a:endParaRPr lang="en-US" dirty="0">
              <a:latin typeface="DM Sans" pitchFamily="2" charset="77"/>
            </a:endParaRPr>
          </a:p>
        </p:txBody>
      </p:sp>
      <p:sp>
        <p:nvSpPr>
          <p:cNvPr id="3" name="Slide Number Placeholder 2"/>
          <p:cNvSpPr>
            <a:spLocks noGrp="1"/>
          </p:cNvSpPr>
          <p:nvPr>
            <p:ph type="sldNum" sz="quarter" idx="12"/>
          </p:nvPr>
        </p:nvSpPr>
        <p:spPr/>
        <p:txBody>
          <a:bodyPr/>
          <a:lstStyle/>
          <a:p>
            <a:fld id="{F384092C-9B9C-9748-AC6A-F06C9D03AD52}" type="slidenum">
              <a:rPr lang="en-US" smtClean="0"/>
              <a:pPr/>
              <a:t>4</a:t>
            </a:fld>
            <a:endParaRPr lang="en-US" dirty="0"/>
          </a:p>
        </p:txBody>
      </p:sp>
      <p:sp>
        <p:nvSpPr>
          <p:cNvPr id="4" name="Text Placeholder 3"/>
          <p:cNvSpPr>
            <a:spLocks noGrp="1"/>
          </p:cNvSpPr>
          <p:nvPr>
            <p:ph type="body" sz="quarter" idx="13"/>
          </p:nvPr>
        </p:nvSpPr>
        <p:spPr>
          <a:xfrm>
            <a:off x="723899" y="1672795"/>
            <a:ext cx="12861471" cy="5154791"/>
          </a:xfrm>
        </p:spPr>
        <p:txBody>
          <a:bodyPr/>
          <a:lstStyle/>
          <a:p>
            <a:r>
              <a:rPr lang="en-US" sz="2800" dirty="0"/>
              <a:t>Evaluate the impact of pre-notification letters on cell phone data collection performance by:</a:t>
            </a:r>
          </a:p>
          <a:p>
            <a:pPr lvl="1"/>
            <a:r>
              <a:rPr lang="en-US" sz="2000" dirty="0"/>
              <a:t>Reviewing address match rates by state</a:t>
            </a:r>
          </a:p>
          <a:p>
            <a:pPr lvl="1"/>
            <a:r>
              <a:rPr lang="en-US" sz="2000" dirty="0"/>
              <a:t>Monitoring and tracking the change in matched sample from 2020 to 2021</a:t>
            </a:r>
          </a:p>
          <a:p>
            <a:pPr lvl="1"/>
            <a:r>
              <a:rPr lang="en-US" sz="2000" dirty="0"/>
              <a:t>Comparing response rates and sample performance between address matched and unmatched sample</a:t>
            </a:r>
          </a:p>
          <a:p>
            <a:pPr lvl="1"/>
            <a:r>
              <a:rPr lang="en-US" sz="2000" dirty="0"/>
              <a:t>Comparing the demographic differences between completed surveys from the matched and unmatched addresses</a:t>
            </a:r>
          </a:p>
          <a:p>
            <a:pPr>
              <a:lnSpc>
                <a:spcPct val="150000"/>
              </a:lnSpc>
            </a:pPr>
            <a:r>
              <a:rPr lang="en-US" sz="2400" dirty="0"/>
              <a:t>Data used:</a:t>
            </a:r>
          </a:p>
          <a:p>
            <a:pPr lvl="1"/>
            <a:r>
              <a:rPr lang="en-US" sz="2000" dirty="0"/>
              <a:t>2020 and 2021 TX BRFSS Cell Phone Performance</a:t>
            </a:r>
          </a:p>
          <a:p>
            <a:pPr lvl="2"/>
            <a:r>
              <a:rPr lang="en-US" sz="2000" dirty="0"/>
              <a:t>Texas mailed letters to cell phone respondents from Jan 2020 – Jun 2021</a:t>
            </a:r>
          </a:p>
          <a:p>
            <a:pPr lvl="2"/>
            <a:r>
              <a:rPr lang="en-US" sz="2000" dirty="0"/>
              <a:t>Stopped mailing to cell phone respondents from Jul 2021 – Dec 2021</a:t>
            </a:r>
          </a:p>
          <a:p>
            <a:pPr lvl="1"/>
            <a:r>
              <a:rPr lang="en-US" sz="2000" dirty="0"/>
              <a:t>2020 and 2021 WA BRFSS Cell Phone Performance </a:t>
            </a:r>
          </a:p>
          <a:p>
            <a:pPr lvl="2"/>
            <a:r>
              <a:rPr lang="en-US" sz="2000" dirty="0"/>
              <a:t>Washington mailed letters to cell phone respondents for all of 2020 and 2021</a:t>
            </a:r>
          </a:p>
        </p:txBody>
      </p:sp>
      <p:cxnSp>
        <p:nvCxnSpPr>
          <p:cNvPr id="7" name="Straight Connector 6">
            <a:extLst>
              <a:ext uri="{FF2B5EF4-FFF2-40B4-BE49-F238E27FC236}">
                <a16:creationId xmlns:a16="http://schemas.microsoft.com/office/drawing/2014/main" id="{A639CD37-DC9C-C747-8C33-04B34941467B}"/>
              </a:ext>
            </a:extLst>
          </p:cNvPr>
          <p:cNvCxnSpPr>
            <a:cxnSpLocks/>
          </p:cNvCxnSpPr>
          <p:nvPr/>
        </p:nvCxnSpPr>
        <p:spPr>
          <a:xfrm>
            <a:off x="535170" y="1033089"/>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54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3194" y="1714500"/>
            <a:ext cx="6761443" cy="5086350"/>
          </a:xfrm>
        </p:spPr>
        <p:txBody>
          <a:bodyPr/>
          <a:lstStyle/>
          <a:p>
            <a:r>
              <a:rPr lang="en-US" dirty="0"/>
              <a:t>Texas and Washington BRFSS Address Match Rates</a:t>
            </a:r>
          </a:p>
        </p:txBody>
      </p:sp>
    </p:spTree>
    <p:extLst>
      <p:ext uri="{BB962C8B-B14F-4D97-AF65-F5344CB8AC3E}">
        <p14:creationId xmlns:p14="http://schemas.microsoft.com/office/powerpoint/2010/main" val="40572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Address Match </a:t>
            </a:r>
            <a:r>
              <a:rPr lang="en-US" dirty="0"/>
              <a:t>Rate</a:t>
            </a:r>
          </a:p>
        </p:txBody>
      </p:sp>
      <p:sp>
        <p:nvSpPr>
          <p:cNvPr id="3" name="Text Placeholder 2"/>
          <p:cNvSpPr>
            <a:spLocks noGrp="1"/>
          </p:cNvSpPr>
          <p:nvPr>
            <p:ph type="body" sz="quarter" idx="13"/>
          </p:nvPr>
        </p:nvSpPr>
        <p:spPr>
          <a:xfrm>
            <a:off x="533400" y="1425191"/>
            <a:ext cx="10625957" cy="4823460"/>
          </a:xfrm>
        </p:spPr>
        <p:txBody>
          <a:bodyPr/>
          <a:lstStyle/>
          <a:p>
            <a:pPr>
              <a:lnSpc>
                <a:spcPct val="150000"/>
              </a:lnSpc>
            </a:pPr>
            <a:r>
              <a:rPr lang="en-US" dirty="0"/>
              <a:t>Match Rate</a:t>
            </a:r>
          </a:p>
          <a:p>
            <a:pPr lvl="1">
              <a:lnSpc>
                <a:spcPct val="150000"/>
              </a:lnSpc>
            </a:pPr>
            <a:r>
              <a:rPr lang="en-US" sz="2000" dirty="0"/>
              <a:t>Traditional cell phone sampling</a:t>
            </a:r>
          </a:p>
          <a:p>
            <a:pPr lvl="1">
              <a:lnSpc>
                <a:spcPct val="150000"/>
              </a:lnSpc>
            </a:pPr>
            <a:r>
              <a:rPr lang="en-US" sz="2000" dirty="0"/>
              <a:t>Enhanced cell phone sampling using Marketing Systems Group’s Advanced Cellular Frame </a:t>
            </a:r>
          </a:p>
          <a:p>
            <a:pPr>
              <a:lnSpc>
                <a:spcPct val="150000"/>
              </a:lnSpc>
            </a:pPr>
            <a:r>
              <a:rPr lang="en-US" dirty="0"/>
              <a:t>Varies by state </a:t>
            </a:r>
          </a:p>
          <a:p>
            <a:pPr>
              <a:lnSpc>
                <a:spcPct val="150000"/>
              </a:lnSpc>
            </a:pPr>
            <a:r>
              <a:rPr lang="en-US" dirty="0"/>
              <a:t>Varies by landline vs. cell phone sample </a:t>
            </a:r>
          </a:p>
        </p:txBody>
      </p:sp>
      <p:sp>
        <p:nvSpPr>
          <p:cNvPr id="7" name="Rectangle: Rounded Corners 6">
            <a:extLst>
              <a:ext uri="{FF2B5EF4-FFF2-40B4-BE49-F238E27FC236}">
                <a16:creationId xmlns:a16="http://schemas.microsoft.com/office/drawing/2014/main" id="{3817D9C1-162B-4846-8FBA-20F427BF8F81}"/>
              </a:ext>
            </a:extLst>
          </p:cNvPr>
          <p:cNvSpPr/>
          <p:nvPr/>
        </p:nvSpPr>
        <p:spPr>
          <a:xfrm>
            <a:off x="1228084" y="4811027"/>
            <a:ext cx="2622884" cy="2516606"/>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solidFill>
                  <a:schemeClr val="accent5"/>
                </a:solidFill>
              </a:rPr>
              <a:t>Number of matched addresses</a:t>
            </a:r>
          </a:p>
        </p:txBody>
      </p:sp>
      <p:sp>
        <p:nvSpPr>
          <p:cNvPr id="8" name="Rectangle: Rounded Corners 7">
            <a:extLst>
              <a:ext uri="{FF2B5EF4-FFF2-40B4-BE49-F238E27FC236}">
                <a16:creationId xmlns:a16="http://schemas.microsoft.com/office/drawing/2014/main" id="{335E2672-303F-4D49-B089-79E3177E1EF5}"/>
              </a:ext>
            </a:extLst>
          </p:cNvPr>
          <p:cNvSpPr/>
          <p:nvPr/>
        </p:nvSpPr>
        <p:spPr>
          <a:xfrm>
            <a:off x="5185705" y="4811106"/>
            <a:ext cx="2622884" cy="2516606"/>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solidFill>
                  <a:schemeClr val="accent5"/>
                </a:solidFill>
              </a:rPr>
              <a:t>Number of records in Sample File </a:t>
            </a:r>
            <a:endParaRPr lang="en-US" sz="2400" dirty="0">
              <a:solidFill>
                <a:srgbClr val="C00000"/>
              </a:solidFill>
            </a:endParaRPr>
          </a:p>
        </p:txBody>
      </p:sp>
      <p:sp>
        <p:nvSpPr>
          <p:cNvPr id="9" name="Equals 8">
            <a:extLst>
              <a:ext uri="{FF2B5EF4-FFF2-40B4-BE49-F238E27FC236}">
                <a16:creationId xmlns:a16="http://schemas.microsoft.com/office/drawing/2014/main" id="{288F4D3C-105B-474F-831C-4CAE130DC948}"/>
              </a:ext>
            </a:extLst>
          </p:cNvPr>
          <p:cNvSpPr/>
          <p:nvPr/>
        </p:nvSpPr>
        <p:spPr>
          <a:xfrm>
            <a:off x="8261848" y="5668778"/>
            <a:ext cx="914400" cy="914400"/>
          </a:xfrm>
          <a:prstGeom prst="mathEqual">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Rounded Corners 9">
            <a:extLst>
              <a:ext uri="{FF2B5EF4-FFF2-40B4-BE49-F238E27FC236}">
                <a16:creationId xmlns:a16="http://schemas.microsoft.com/office/drawing/2014/main" id="{0C3096D8-B622-48A9-9CC8-7F61E926C7CE}"/>
              </a:ext>
            </a:extLst>
          </p:cNvPr>
          <p:cNvSpPr/>
          <p:nvPr/>
        </p:nvSpPr>
        <p:spPr>
          <a:xfrm>
            <a:off x="9629507" y="4811106"/>
            <a:ext cx="2622884" cy="2516606"/>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solidFill>
                  <a:srgbClr val="C00000"/>
                </a:solidFill>
              </a:rPr>
              <a:t>Match Rate</a:t>
            </a:r>
          </a:p>
        </p:txBody>
      </p:sp>
      <p:sp>
        <p:nvSpPr>
          <p:cNvPr id="11" name="Division Sign 10">
            <a:extLst>
              <a:ext uri="{FF2B5EF4-FFF2-40B4-BE49-F238E27FC236}">
                <a16:creationId xmlns:a16="http://schemas.microsoft.com/office/drawing/2014/main" id="{616744B8-F0BD-4147-966F-5EF6C7877692}"/>
              </a:ext>
            </a:extLst>
          </p:cNvPr>
          <p:cNvSpPr/>
          <p:nvPr/>
        </p:nvSpPr>
        <p:spPr>
          <a:xfrm>
            <a:off x="4002943" y="5668778"/>
            <a:ext cx="789084" cy="801103"/>
          </a:xfrm>
          <a:prstGeom prst="mathDivid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516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Texas Cell Phone Match Rate</a:t>
            </a:r>
          </a:p>
        </p:txBody>
      </p:sp>
      <p:sp>
        <p:nvSpPr>
          <p:cNvPr id="3" name="Text Placeholder 2"/>
          <p:cNvSpPr>
            <a:spLocks noGrp="1"/>
          </p:cNvSpPr>
          <p:nvPr>
            <p:ph type="body" sz="quarter" idx="13"/>
          </p:nvPr>
        </p:nvSpPr>
        <p:spPr>
          <a:xfrm>
            <a:off x="533400" y="1425191"/>
            <a:ext cx="10625957" cy="4823460"/>
          </a:xfrm>
        </p:spPr>
        <p:txBody>
          <a:bodyPr/>
          <a:lstStyle/>
          <a:p>
            <a:r>
              <a:rPr lang="en-US" dirty="0"/>
              <a:t>Started mailing letters to cell phone respondents in 2020</a:t>
            </a:r>
          </a:p>
          <a:p>
            <a:pPr lvl="1"/>
            <a:r>
              <a:rPr lang="en-US" dirty="0"/>
              <a:t>2020: mailed January - December</a:t>
            </a:r>
          </a:p>
          <a:p>
            <a:pPr lvl="1"/>
            <a:r>
              <a:rPr lang="en-US" dirty="0"/>
              <a:t>2021: mailed January – June  </a:t>
            </a:r>
          </a:p>
          <a:p>
            <a:pPr lvl="1"/>
            <a:endParaRPr lang="en-US" dirty="0"/>
          </a:p>
          <a:p>
            <a:pPr lvl="1"/>
            <a:endParaRPr lang="en-US" dirty="0"/>
          </a:p>
          <a:p>
            <a:pPr lvl="1"/>
            <a:endParaRPr lang="en-US" dirty="0"/>
          </a:p>
        </p:txBody>
      </p:sp>
      <p:graphicFrame>
        <p:nvGraphicFramePr>
          <p:cNvPr id="4" name="Diagram 3">
            <a:extLst>
              <a:ext uri="{FF2B5EF4-FFF2-40B4-BE49-F238E27FC236}">
                <a16:creationId xmlns:a16="http://schemas.microsoft.com/office/drawing/2014/main" id="{01C3840C-D27F-4162-AB3E-E29C9807FB1C}"/>
              </a:ext>
            </a:extLst>
          </p:cNvPr>
          <p:cNvGraphicFramePr/>
          <p:nvPr>
            <p:extLst>
              <p:ext uri="{D42A27DB-BD31-4B8C-83A1-F6EECF244321}">
                <p14:modId xmlns:p14="http://schemas.microsoft.com/office/powerpoint/2010/main" val="360441159"/>
              </p:ext>
            </p:extLst>
          </p:nvPr>
        </p:nvGraphicFramePr>
        <p:xfrm>
          <a:off x="1850064" y="2171868"/>
          <a:ext cx="8895907" cy="5675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E25F375E-27EF-4200-94A6-941B7AEAB385}"/>
              </a:ext>
            </a:extLst>
          </p:cNvPr>
          <p:cNvSpPr txBox="1"/>
          <p:nvPr/>
        </p:nvSpPr>
        <p:spPr>
          <a:xfrm>
            <a:off x="4093535" y="7283302"/>
            <a:ext cx="1244009" cy="637954"/>
          </a:xfrm>
          <a:prstGeom prst="rect">
            <a:avLst/>
          </a:prstGeom>
          <a:noFill/>
        </p:spPr>
        <p:txBody>
          <a:bodyPr wrap="square" rtlCol="0">
            <a:noAutofit/>
          </a:bodyPr>
          <a:lstStyle/>
          <a:p>
            <a:r>
              <a:rPr lang="en-US" sz="4000" dirty="0">
                <a:solidFill>
                  <a:schemeClr val="accent3">
                    <a:lumMod val="50000"/>
                    <a:lumOff val="50000"/>
                  </a:schemeClr>
                </a:solidFill>
              </a:rPr>
              <a:t>15%</a:t>
            </a:r>
          </a:p>
        </p:txBody>
      </p:sp>
      <p:sp>
        <p:nvSpPr>
          <p:cNvPr id="7" name="TextBox 6">
            <a:extLst>
              <a:ext uri="{FF2B5EF4-FFF2-40B4-BE49-F238E27FC236}">
                <a16:creationId xmlns:a16="http://schemas.microsoft.com/office/drawing/2014/main" id="{FA4435A6-EF47-43CB-BB07-6EEC324FD31F}"/>
              </a:ext>
            </a:extLst>
          </p:cNvPr>
          <p:cNvSpPr txBox="1"/>
          <p:nvPr/>
        </p:nvSpPr>
        <p:spPr>
          <a:xfrm>
            <a:off x="8670853" y="7302429"/>
            <a:ext cx="1244009" cy="707886"/>
          </a:xfrm>
          <a:prstGeom prst="rect">
            <a:avLst/>
          </a:prstGeom>
          <a:noFill/>
        </p:spPr>
        <p:txBody>
          <a:bodyPr wrap="square">
            <a:spAutoFit/>
          </a:bodyPr>
          <a:lstStyle/>
          <a:p>
            <a:r>
              <a:rPr lang="en-US" sz="4000" dirty="0">
                <a:solidFill>
                  <a:schemeClr val="accent3">
                    <a:lumMod val="50000"/>
                    <a:lumOff val="50000"/>
                  </a:schemeClr>
                </a:solidFill>
              </a:rPr>
              <a:t>44%</a:t>
            </a:r>
          </a:p>
        </p:txBody>
      </p:sp>
    </p:spTree>
    <p:extLst>
      <p:ext uri="{BB962C8B-B14F-4D97-AF65-F5344CB8AC3E}">
        <p14:creationId xmlns:p14="http://schemas.microsoft.com/office/powerpoint/2010/main" val="104197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Washington Cell Phone Match Rate</a:t>
            </a:r>
          </a:p>
        </p:txBody>
      </p:sp>
      <p:sp>
        <p:nvSpPr>
          <p:cNvPr id="3" name="Text Placeholder 2"/>
          <p:cNvSpPr>
            <a:spLocks noGrp="1"/>
          </p:cNvSpPr>
          <p:nvPr>
            <p:ph type="body" sz="quarter" idx="13"/>
          </p:nvPr>
        </p:nvSpPr>
        <p:spPr>
          <a:xfrm>
            <a:off x="533400" y="1425191"/>
            <a:ext cx="10625957" cy="4823460"/>
          </a:xfrm>
        </p:spPr>
        <p:txBody>
          <a:bodyPr/>
          <a:lstStyle/>
          <a:p>
            <a:r>
              <a:rPr lang="en-US" dirty="0"/>
              <a:t>Started mailing letters to cell phone respondents in 2019</a:t>
            </a:r>
          </a:p>
          <a:p>
            <a:pPr lvl="1"/>
            <a:r>
              <a:rPr lang="en-US" dirty="0"/>
              <a:t>2020 and 2021: Mailed letters from January – December </a:t>
            </a:r>
          </a:p>
          <a:p>
            <a:pPr marL="228600" lvl="1" indent="0">
              <a:buNone/>
            </a:pPr>
            <a:r>
              <a:rPr lang="en-US" dirty="0"/>
              <a:t> </a:t>
            </a:r>
          </a:p>
          <a:p>
            <a:pPr lvl="1"/>
            <a:endParaRPr lang="en-US" dirty="0"/>
          </a:p>
          <a:p>
            <a:pPr lvl="1"/>
            <a:endParaRPr lang="en-US" dirty="0"/>
          </a:p>
          <a:p>
            <a:pPr lvl="1"/>
            <a:endParaRPr lang="en-US" dirty="0"/>
          </a:p>
        </p:txBody>
      </p:sp>
      <p:graphicFrame>
        <p:nvGraphicFramePr>
          <p:cNvPr id="4" name="Diagram 3">
            <a:extLst>
              <a:ext uri="{FF2B5EF4-FFF2-40B4-BE49-F238E27FC236}">
                <a16:creationId xmlns:a16="http://schemas.microsoft.com/office/drawing/2014/main" id="{01C3840C-D27F-4162-AB3E-E29C9807FB1C}"/>
              </a:ext>
            </a:extLst>
          </p:cNvPr>
          <p:cNvGraphicFramePr/>
          <p:nvPr>
            <p:extLst>
              <p:ext uri="{D42A27DB-BD31-4B8C-83A1-F6EECF244321}">
                <p14:modId xmlns:p14="http://schemas.microsoft.com/office/powerpoint/2010/main" val="3820683677"/>
              </p:ext>
            </p:extLst>
          </p:nvPr>
        </p:nvGraphicFramePr>
        <p:xfrm>
          <a:off x="1850064" y="1980949"/>
          <a:ext cx="8895907" cy="5675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E25F375E-27EF-4200-94A6-941B7AEAB385}"/>
              </a:ext>
            </a:extLst>
          </p:cNvPr>
          <p:cNvSpPr txBox="1"/>
          <p:nvPr/>
        </p:nvSpPr>
        <p:spPr>
          <a:xfrm>
            <a:off x="4093535" y="7283302"/>
            <a:ext cx="1244009" cy="637954"/>
          </a:xfrm>
          <a:prstGeom prst="rect">
            <a:avLst/>
          </a:prstGeom>
          <a:noFill/>
        </p:spPr>
        <p:txBody>
          <a:bodyPr wrap="square" rtlCol="0">
            <a:noAutofit/>
          </a:bodyPr>
          <a:lstStyle/>
          <a:p>
            <a:r>
              <a:rPr lang="en-US" sz="4000" dirty="0">
                <a:solidFill>
                  <a:schemeClr val="accent3">
                    <a:lumMod val="50000"/>
                    <a:lumOff val="50000"/>
                  </a:schemeClr>
                </a:solidFill>
              </a:rPr>
              <a:t>13%</a:t>
            </a:r>
          </a:p>
        </p:txBody>
      </p:sp>
      <p:sp>
        <p:nvSpPr>
          <p:cNvPr id="7" name="TextBox 6">
            <a:extLst>
              <a:ext uri="{FF2B5EF4-FFF2-40B4-BE49-F238E27FC236}">
                <a16:creationId xmlns:a16="http://schemas.microsoft.com/office/drawing/2014/main" id="{FA4435A6-EF47-43CB-BB07-6EEC324FD31F}"/>
              </a:ext>
            </a:extLst>
          </p:cNvPr>
          <p:cNvSpPr txBox="1"/>
          <p:nvPr/>
        </p:nvSpPr>
        <p:spPr>
          <a:xfrm>
            <a:off x="8670853" y="7302429"/>
            <a:ext cx="1244009" cy="707886"/>
          </a:xfrm>
          <a:prstGeom prst="rect">
            <a:avLst/>
          </a:prstGeom>
          <a:noFill/>
        </p:spPr>
        <p:txBody>
          <a:bodyPr wrap="square">
            <a:spAutoFit/>
          </a:bodyPr>
          <a:lstStyle/>
          <a:p>
            <a:r>
              <a:rPr lang="en-US" sz="4000" dirty="0">
                <a:solidFill>
                  <a:schemeClr val="accent3">
                    <a:lumMod val="50000"/>
                    <a:lumOff val="50000"/>
                  </a:schemeClr>
                </a:solidFill>
              </a:rPr>
              <a:t>45%</a:t>
            </a:r>
          </a:p>
        </p:txBody>
      </p:sp>
    </p:spTree>
    <p:extLst>
      <p:ext uri="{BB962C8B-B14F-4D97-AF65-F5344CB8AC3E}">
        <p14:creationId xmlns:p14="http://schemas.microsoft.com/office/powerpoint/2010/main" val="73664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Costs of Mailing Letters </a:t>
            </a:r>
            <a:endParaRPr lang="en-US" dirty="0">
              <a:latin typeface="DM Sans" pitchFamily="2" charset="77"/>
            </a:endParaRPr>
          </a:p>
        </p:txBody>
      </p:sp>
      <p:sp>
        <p:nvSpPr>
          <p:cNvPr id="3" name="Slide Number Placeholder 2"/>
          <p:cNvSpPr>
            <a:spLocks noGrp="1"/>
          </p:cNvSpPr>
          <p:nvPr>
            <p:ph type="sldNum" sz="quarter" idx="12"/>
          </p:nvPr>
        </p:nvSpPr>
        <p:spPr/>
        <p:txBody>
          <a:bodyPr/>
          <a:lstStyle/>
          <a:p>
            <a:fld id="{F384092C-9B9C-9748-AC6A-F06C9D03AD52}" type="slidenum">
              <a:rPr lang="en-US" smtClean="0"/>
              <a:pPr/>
              <a:t>9</a:t>
            </a:fld>
            <a:endParaRPr lang="en-US" dirty="0"/>
          </a:p>
        </p:txBody>
      </p:sp>
      <p:sp>
        <p:nvSpPr>
          <p:cNvPr id="4" name="Text Placeholder 3"/>
          <p:cNvSpPr>
            <a:spLocks noGrp="1"/>
          </p:cNvSpPr>
          <p:nvPr>
            <p:ph type="body" sz="quarter" idx="13"/>
          </p:nvPr>
        </p:nvSpPr>
        <p:spPr>
          <a:xfrm>
            <a:off x="723899" y="1672795"/>
            <a:ext cx="12861471" cy="5154791"/>
          </a:xfrm>
        </p:spPr>
        <p:txBody>
          <a:bodyPr/>
          <a:lstStyle/>
          <a:p>
            <a:r>
              <a:rPr lang="en-US" dirty="0"/>
              <a:t>Matched address increase = more funding needed to support the mail volumes</a:t>
            </a:r>
          </a:p>
          <a:p>
            <a:r>
              <a:rPr lang="en-US" dirty="0"/>
              <a:t>Note that mailing costs will vary based on letter content (1 vs. 2 pages), format and postage type </a:t>
            </a:r>
          </a:p>
        </p:txBody>
      </p:sp>
      <p:cxnSp>
        <p:nvCxnSpPr>
          <p:cNvPr id="7" name="Straight Connector 6">
            <a:extLst>
              <a:ext uri="{FF2B5EF4-FFF2-40B4-BE49-F238E27FC236}">
                <a16:creationId xmlns:a16="http://schemas.microsoft.com/office/drawing/2014/main" id="{A639CD37-DC9C-C747-8C33-04B34941467B}"/>
              </a:ext>
            </a:extLst>
          </p:cNvPr>
          <p:cNvCxnSpPr>
            <a:cxnSpLocks/>
          </p:cNvCxnSpPr>
          <p:nvPr/>
        </p:nvCxnSpPr>
        <p:spPr>
          <a:xfrm>
            <a:off x="535170" y="1033089"/>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F53E3273-32B0-46C6-8E2A-658428CA5CE2}"/>
              </a:ext>
            </a:extLst>
          </p:cNvPr>
          <p:cNvGraphicFramePr>
            <a:graphicFrameLocks noGrp="1"/>
          </p:cNvGraphicFramePr>
          <p:nvPr>
            <p:extLst>
              <p:ext uri="{D42A27DB-BD31-4B8C-83A1-F6EECF244321}">
                <p14:modId xmlns:p14="http://schemas.microsoft.com/office/powerpoint/2010/main" val="3526744827"/>
              </p:ext>
            </p:extLst>
          </p:nvPr>
        </p:nvGraphicFramePr>
        <p:xfrm>
          <a:off x="723899" y="3306197"/>
          <a:ext cx="7124281" cy="3361581"/>
        </p:xfrm>
        <a:graphic>
          <a:graphicData uri="http://schemas.openxmlformats.org/drawingml/2006/table">
            <a:tbl>
              <a:tblPr>
                <a:tableStyleId>{22838BEF-8BB2-4498-84A7-C5851F593DF1}</a:tableStyleId>
              </a:tblPr>
              <a:tblGrid>
                <a:gridCol w="1980308">
                  <a:extLst>
                    <a:ext uri="{9D8B030D-6E8A-4147-A177-3AD203B41FA5}">
                      <a16:colId xmlns:a16="http://schemas.microsoft.com/office/drawing/2014/main" val="262521108"/>
                    </a:ext>
                  </a:extLst>
                </a:gridCol>
                <a:gridCol w="1859558">
                  <a:extLst>
                    <a:ext uri="{9D8B030D-6E8A-4147-A177-3AD203B41FA5}">
                      <a16:colId xmlns:a16="http://schemas.microsoft.com/office/drawing/2014/main" val="1720873140"/>
                    </a:ext>
                  </a:extLst>
                </a:gridCol>
                <a:gridCol w="1811258">
                  <a:extLst>
                    <a:ext uri="{9D8B030D-6E8A-4147-A177-3AD203B41FA5}">
                      <a16:colId xmlns:a16="http://schemas.microsoft.com/office/drawing/2014/main" val="3051381123"/>
                    </a:ext>
                  </a:extLst>
                </a:gridCol>
                <a:gridCol w="1473157">
                  <a:extLst>
                    <a:ext uri="{9D8B030D-6E8A-4147-A177-3AD203B41FA5}">
                      <a16:colId xmlns:a16="http://schemas.microsoft.com/office/drawing/2014/main" val="3768571259"/>
                    </a:ext>
                  </a:extLst>
                </a:gridCol>
              </a:tblGrid>
              <a:tr h="512956">
                <a:tc>
                  <a:txBody>
                    <a:bodyPr/>
                    <a:lstStyle/>
                    <a:p>
                      <a:pPr algn="ctr" fontAlgn="b"/>
                      <a:r>
                        <a:rPr lang="en-US" sz="1800" b="1" u="none" strike="noStrike" dirty="0">
                          <a:effectLst/>
                        </a:rPr>
                        <a:t>Texas Cell</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Letters Mailed</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Cost Per Letter</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Total Cost</a:t>
                      </a:r>
                      <a:endParaRPr lang="en-US"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48639720"/>
                  </a:ext>
                </a:extLst>
              </a:tr>
              <a:tr h="512956">
                <a:tc>
                  <a:txBody>
                    <a:bodyPr/>
                    <a:lstStyle/>
                    <a:p>
                      <a:pPr algn="ctr" fontAlgn="b"/>
                      <a:r>
                        <a:rPr lang="en-US" sz="1800" u="none" strike="noStrike">
                          <a:effectLst/>
                        </a:rPr>
                        <a:t>2020</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35,840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                   1.00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  35,840.00 </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82330946"/>
                  </a:ext>
                </a:extLst>
              </a:tr>
              <a:tr h="512956">
                <a:tc>
                  <a:txBody>
                    <a:bodyPr/>
                    <a:lstStyle/>
                    <a:p>
                      <a:pPr algn="ctr" fontAlgn="b"/>
                      <a:r>
                        <a:rPr lang="en-US" sz="1800" u="none" strike="noStrike">
                          <a:effectLst/>
                        </a:rPr>
                        <a:t>2021</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50,911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                   1.00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  50,911.00 </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83757653"/>
                  </a:ext>
                </a:extLst>
              </a:tr>
              <a:tr h="283401">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41407257"/>
                  </a:ext>
                </a:extLst>
              </a:tr>
              <a:tr h="512956">
                <a:tc>
                  <a:txBody>
                    <a:bodyPr/>
                    <a:lstStyle/>
                    <a:p>
                      <a:pPr algn="ctr" fontAlgn="b"/>
                      <a:r>
                        <a:rPr lang="en-US" sz="1800" b="1" u="none" strike="noStrike" dirty="0">
                          <a:effectLst/>
                        </a:rPr>
                        <a:t>Washington Cell</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Letters Mailed</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Cost Per Letter</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Total Cost</a:t>
                      </a:r>
                      <a:endParaRPr lang="en-US"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50642767"/>
                  </a:ext>
                </a:extLst>
              </a:tr>
              <a:tr h="512956">
                <a:tc>
                  <a:txBody>
                    <a:bodyPr/>
                    <a:lstStyle/>
                    <a:p>
                      <a:pPr algn="ctr" fontAlgn="b"/>
                      <a:r>
                        <a:rPr lang="en-US" sz="1800" u="none" strike="noStrike">
                          <a:effectLst/>
                        </a:rPr>
                        <a:t>2020</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15,697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                   1.00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  15,697.00 </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88622646"/>
                  </a:ext>
                </a:extLst>
              </a:tr>
              <a:tr h="512956">
                <a:tc>
                  <a:txBody>
                    <a:bodyPr/>
                    <a:lstStyle/>
                    <a:p>
                      <a:pPr algn="ctr" fontAlgn="b"/>
                      <a:r>
                        <a:rPr lang="en-US" sz="1800" u="none" strike="noStrike">
                          <a:effectLst/>
                        </a:rPr>
                        <a:t>2021</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69,789</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                   1.00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  69,789.00 </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91299341"/>
                  </a:ext>
                </a:extLst>
              </a:tr>
            </a:tbl>
          </a:graphicData>
        </a:graphic>
      </p:graphicFrame>
      <p:sp>
        <p:nvSpPr>
          <p:cNvPr id="5" name="Arrow: Right 4">
            <a:extLst>
              <a:ext uri="{FF2B5EF4-FFF2-40B4-BE49-F238E27FC236}">
                <a16:creationId xmlns:a16="http://schemas.microsoft.com/office/drawing/2014/main" id="{AD27B8A9-6B9A-4671-8F4F-BBA08BE04114}"/>
              </a:ext>
            </a:extLst>
          </p:cNvPr>
          <p:cNvSpPr/>
          <p:nvPr/>
        </p:nvSpPr>
        <p:spPr>
          <a:xfrm>
            <a:off x="8043915" y="4360722"/>
            <a:ext cx="1135464" cy="401934"/>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B949E6E-95CC-4EA5-8256-656E9A07181D}"/>
              </a:ext>
            </a:extLst>
          </p:cNvPr>
          <p:cNvSpPr txBox="1"/>
          <p:nvPr/>
        </p:nvSpPr>
        <p:spPr>
          <a:xfrm>
            <a:off x="9395209" y="6179735"/>
            <a:ext cx="3295859" cy="506745"/>
          </a:xfrm>
          <a:prstGeom prst="rect">
            <a:avLst/>
          </a:prstGeom>
          <a:noFill/>
        </p:spPr>
        <p:txBody>
          <a:bodyPr wrap="square" rtlCol="0">
            <a:noAutofit/>
          </a:bodyPr>
          <a:lstStyle/>
          <a:p>
            <a:r>
              <a:rPr lang="en-US" dirty="0">
                <a:solidFill>
                  <a:srgbClr val="FF0000"/>
                </a:solidFill>
              </a:rPr>
              <a:t>$54,092 increase (sample size was the same from 2020 to 2021)</a:t>
            </a:r>
          </a:p>
        </p:txBody>
      </p:sp>
      <p:sp>
        <p:nvSpPr>
          <p:cNvPr id="9" name="Arrow: Right 8">
            <a:extLst>
              <a:ext uri="{FF2B5EF4-FFF2-40B4-BE49-F238E27FC236}">
                <a16:creationId xmlns:a16="http://schemas.microsoft.com/office/drawing/2014/main" id="{02B43033-326F-43B3-82D4-5866F07C75AB}"/>
              </a:ext>
            </a:extLst>
          </p:cNvPr>
          <p:cNvSpPr/>
          <p:nvPr/>
        </p:nvSpPr>
        <p:spPr>
          <a:xfrm>
            <a:off x="8080759" y="6179736"/>
            <a:ext cx="1135464" cy="401934"/>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5E70C36-7C44-4AF1-9666-CDCCDF045DB0}"/>
              </a:ext>
            </a:extLst>
          </p:cNvPr>
          <p:cNvSpPr txBox="1"/>
          <p:nvPr/>
        </p:nvSpPr>
        <p:spPr>
          <a:xfrm>
            <a:off x="9266256" y="4255911"/>
            <a:ext cx="3295859" cy="506745"/>
          </a:xfrm>
          <a:prstGeom prst="rect">
            <a:avLst/>
          </a:prstGeom>
          <a:noFill/>
        </p:spPr>
        <p:txBody>
          <a:bodyPr wrap="square" rtlCol="0">
            <a:noAutofit/>
          </a:bodyPr>
          <a:lstStyle/>
          <a:p>
            <a:r>
              <a:rPr lang="en-US" dirty="0">
                <a:solidFill>
                  <a:srgbClr val="FF0000"/>
                </a:solidFill>
              </a:rPr>
              <a:t>This is just the cost of mailing from January – June (already $15,071 ahead of 2020 costs)</a:t>
            </a:r>
          </a:p>
        </p:txBody>
      </p:sp>
    </p:spTree>
    <p:extLst>
      <p:ext uri="{BB962C8B-B14F-4D97-AF65-F5344CB8AC3E}">
        <p14:creationId xmlns:p14="http://schemas.microsoft.com/office/powerpoint/2010/main" val="307743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CF 2021 Master">
  <a:themeElements>
    <a:clrScheme name="ICF_Color Palette_2021">
      <a:dk1>
        <a:srgbClr val="000000"/>
      </a:dk1>
      <a:lt1>
        <a:srgbClr val="FFFFFF"/>
      </a:lt1>
      <a:dk2>
        <a:srgbClr val="414041"/>
      </a:dk2>
      <a:lt2>
        <a:srgbClr val="808285"/>
      </a:lt2>
      <a:accent1>
        <a:srgbClr val="30F298"/>
      </a:accent1>
      <a:accent2>
        <a:srgbClr val="FFC628"/>
      </a:accent2>
      <a:accent3>
        <a:srgbClr val="031D40"/>
      </a:accent3>
      <a:accent4>
        <a:srgbClr val="5BCBF5"/>
      </a:accent4>
      <a:accent5>
        <a:srgbClr val="0785F2"/>
      </a:accent5>
      <a:accent6>
        <a:srgbClr val="BCBEC0"/>
      </a:accent6>
      <a:hlink>
        <a:srgbClr val="0785F2"/>
      </a:hlink>
      <a:folHlink>
        <a:srgbClr val="5FBDDB"/>
      </a:folHlink>
    </a:clrScheme>
    <a:fontScheme name="ICF 2021">
      <a:majorFont>
        <a:latin typeface="DM Sans Bold"/>
        <a:ea typeface=""/>
        <a:cs typeface=""/>
      </a:majorFont>
      <a:minorFont>
        <a:latin typeface="DM Sans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defRPr dirty="0" smtClean="0"/>
        </a:defPPr>
      </a:lstStyle>
    </a:txDef>
  </a:objectDefaults>
  <a:extraClrSchemeLst/>
  <a:extLst>
    <a:ext uri="{05A4C25C-085E-4340-85A3-A5531E510DB2}">
      <thm15:themeFamily xmlns:thm15="http://schemas.microsoft.com/office/thememl/2012/main" name="ICF_PowerPoint_Standard_Template_v2" id="{7457DB8A-37DF-F446-B038-E35342B5DC7D}" vid="{9676021A-7711-0349-B47A-48571F543A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43714F0C1942843949AC574F0F76372" ma:contentTypeVersion="11" ma:contentTypeDescription="Create a new document." ma:contentTypeScope="" ma:versionID="fa351ce9e7bba057e6f000cb9d838469">
  <xsd:schema xmlns:xsd="http://www.w3.org/2001/XMLSchema" xmlns:xs="http://www.w3.org/2001/XMLSchema" xmlns:p="http://schemas.microsoft.com/office/2006/metadata/properties" xmlns:ns3="56b47db9-4c2e-4087-8430-2e21893b0f72" xmlns:ns4="52ea3f97-42e3-4827-be34-b6b2ac9839f2" targetNamespace="http://schemas.microsoft.com/office/2006/metadata/properties" ma:root="true" ma:fieldsID="13455df5a71dc81fe6e7102c4d2e089b" ns3:_="" ns4:_="">
    <xsd:import namespace="56b47db9-4c2e-4087-8430-2e21893b0f72"/>
    <xsd:import namespace="52ea3f97-42e3-4827-be34-b6b2ac9839f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b47db9-4c2e-4087-8430-2e21893b0f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ea3f97-42e3-4827-be34-b6b2ac9839f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67DFA8-8F99-40BC-9F31-569C533AF29B}">
  <ds:schemaRefs>
    <ds:schemaRef ds:uri="http://schemas.microsoft.com/sharepoint/v3/contenttype/forms"/>
  </ds:schemaRefs>
</ds:datastoreItem>
</file>

<file path=customXml/itemProps2.xml><?xml version="1.0" encoding="utf-8"?>
<ds:datastoreItem xmlns:ds="http://schemas.openxmlformats.org/officeDocument/2006/customXml" ds:itemID="{65D9CF47-E58E-4268-96CF-1AF64F1FF9CB}">
  <ds:schemaRefs>
    <ds:schemaRef ds:uri="56b47db9-4c2e-4087-8430-2e21893b0f72"/>
    <ds:schemaRef ds:uri="http://schemas.openxmlformats.org/package/2006/metadata/core-properties"/>
    <ds:schemaRef ds:uri="http://schemas.microsoft.com/office/infopath/2007/PartnerControls"/>
    <ds:schemaRef ds:uri="http://purl.org/dc/dcmitype/"/>
    <ds:schemaRef ds:uri="http://schemas.microsoft.com/office/2006/metadata/properties"/>
    <ds:schemaRef ds:uri="http://www.w3.org/XML/1998/namespace"/>
    <ds:schemaRef ds:uri="http://purl.org/dc/elements/1.1/"/>
    <ds:schemaRef ds:uri="http://schemas.microsoft.com/office/2006/documentManagement/types"/>
    <ds:schemaRef ds:uri="http://purl.org/dc/terms/"/>
    <ds:schemaRef ds:uri="52ea3f97-42e3-4827-be34-b6b2ac9839f2"/>
  </ds:schemaRefs>
</ds:datastoreItem>
</file>

<file path=customXml/itemProps3.xml><?xml version="1.0" encoding="utf-8"?>
<ds:datastoreItem xmlns:ds="http://schemas.openxmlformats.org/officeDocument/2006/customXml" ds:itemID="{9934E87C-6255-4F9D-ADC3-D3774EFBC0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b47db9-4c2e-4087-8430-2e21893b0f72"/>
    <ds:schemaRef ds:uri="52ea3f97-42e3-4827-be34-b6b2ac9839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ICF_PowerPoint_Standard_Template</Template>
  <TotalTime>3004</TotalTime>
  <Words>1365</Words>
  <Application>Microsoft Office PowerPoint</Application>
  <PresentationFormat>Custom</PresentationFormat>
  <Paragraphs>233</Paragraphs>
  <Slides>21</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.AppleSystemUIFont</vt:lpstr>
      <vt:lpstr>Arial</vt:lpstr>
      <vt:lpstr>Calibri</vt:lpstr>
      <vt:lpstr>DM Sans</vt:lpstr>
      <vt:lpstr>DM Sans Bold</vt:lpstr>
      <vt:lpstr>DM Sans Medium</vt:lpstr>
      <vt:lpstr>Segoe UI</vt:lpstr>
      <vt:lpstr>Wingdings</vt:lpstr>
      <vt:lpstr>ICF 2021 Master</vt:lpstr>
      <vt:lpstr>PowerPoint Presentation</vt:lpstr>
      <vt:lpstr>PowerPoint Presentation</vt:lpstr>
      <vt:lpstr>Background</vt:lpstr>
      <vt:lpstr>Research Objective </vt:lpstr>
      <vt:lpstr>Texas and Washington BRFSS Address Match Rates</vt:lpstr>
      <vt:lpstr>Address Match Rate</vt:lpstr>
      <vt:lpstr>Texas Cell Phone Match Rate</vt:lpstr>
      <vt:lpstr>Washington Cell Phone Match Rate</vt:lpstr>
      <vt:lpstr>Costs of Mailing Letters </vt:lpstr>
      <vt:lpstr>2020 and 2021 Sample/Dialing Review</vt:lpstr>
      <vt:lpstr>Sample from Matched Addresses</vt:lpstr>
      <vt:lpstr>Completes from Matched Addresses</vt:lpstr>
      <vt:lpstr>Records Dialed Per Complete</vt:lpstr>
      <vt:lpstr>2021 Response Rate Results</vt:lpstr>
      <vt:lpstr>Impact on Response Rates</vt:lpstr>
      <vt:lpstr>Impact on Response Rates</vt:lpstr>
      <vt:lpstr>2021 Demographic Differences</vt:lpstr>
      <vt:lpstr>Impact on 2021 Demographics</vt:lpstr>
      <vt:lpstr>2020 – 2021 Completes by Race &amp; Ethnicity</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Collins, Samantha</dc:creator>
  <cp:lastModifiedBy>Sevakula, Silpa</cp:lastModifiedBy>
  <cp:revision>80</cp:revision>
  <cp:lastPrinted>2021-02-15T22:59:33Z</cp:lastPrinted>
  <dcterms:created xsi:type="dcterms:W3CDTF">2021-03-19T20:19:36Z</dcterms:created>
  <dcterms:modified xsi:type="dcterms:W3CDTF">2022-04-05T16:41:58Z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0x010100843714F0C1942843949AC574F0F76372</vt:lpwstr>
  </property>
</Properties>
</file>