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7"/>
  </p:notesMasterIdLst>
  <p:handoutMasterIdLst>
    <p:handoutMasterId r:id="rId28"/>
  </p:handoutMasterIdLst>
  <p:sldIdLst>
    <p:sldId id="256" r:id="rId5"/>
    <p:sldId id="299" r:id="rId6"/>
    <p:sldId id="300" r:id="rId7"/>
    <p:sldId id="301" r:id="rId8"/>
    <p:sldId id="302" r:id="rId9"/>
    <p:sldId id="316" r:id="rId10"/>
    <p:sldId id="317" r:id="rId11"/>
    <p:sldId id="304" r:id="rId12"/>
    <p:sldId id="319" r:id="rId13"/>
    <p:sldId id="318" r:id="rId14"/>
    <p:sldId id="320" r:id="rId15"/>
    <p:sldId id="305" r:id="rId16"/>
    <p:sldId id="306" r:id="rId17"/>
    <p:sldId id="307" r:id="rId18"/>
    <p:sldId id="308" r:id="rId19"/>
    <p:sldId id="309" r:id="rId20"/>
    <p:sldId id="310" r:id="rId21"/>
    <p:sldId id="311" r:id="rId22"/>
    <p:sldId id="312" r:id="rId23"/>
    <p:sldId id="313" r:id="rId24"/>
    <p:sldId id="314" r:id="rId25"/>
    <p:sldId id="315" r:id="rId26"/>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32" userDrawn="1">
          <p15:clr>
            <a:srgbClr val="A4A3A4"/>
          </p15:clr>
        </p15:guide>
        <p15:guide id="2" pos="52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avid Cantor" initials="DC" lastIdx="11" clrIdx="0">
    <p:extLst>
      <p:ext uri="{19B8F6BF-5375-455C-9EA6-DF929625EA0E}">
        <p15:presenceInfo xmlns:p15="http://schemas.microsoft.com/office/powerpoint/2012/main" userId="S-1-5-21-2083667071-1112689225-1550850067-2069" providerId="AD"/>
      </p:ext>
    </p:extLst>
  </p:cmAuthor>
  <p:cmAuthor id="2" name="Jesus Arrue" initials="JA" lastIdx="4" clrIdx="1">
    <p:extLst>
      <p:ext uri="{19B8F6BF-5375-455C-9EA6-DF929625EA0E}">
        <p15:presenceInfo xmlns:p15="http://schemas.microsoft.com/office/powerpoint/2012/main" userId="S-1-5-21-2083667071-1112689225-1550850067-71115" providerId="AD"/>
      </p:ext>
    </p:extLst>
  </p:cmAuthor>
  <p:cmAuthor id="3" name="Smith, Sharon G. (CDC/DDNID/NCIPC/DVP)" initials="SS" lastIdx="8" clrIdx="2">
    <p:extLst>
      <p:ext uri="{19B8F6BF-5375-455C-9EA6-DF929625EA0E}">
        <p15:presenceInfo xmlns:p15="http://schemas.microsoft.com/office/powerpoint/2012/main" userId="Smith, Sharon G. (CDC/DDNID/NCIPC/DVP)" providerId="None"/>
      </p:ext>
    </p:extLst>
  </p:cmAuthor>
  <p:cmAuthor id="4" name="Chen, Jieru (CDC/DDNID/NCIPC/DIP)" initials="CJ(" lastIdx="6" clrIdx="3">
    <p:extLst>
      <p:ext uri="{19B8F6BF-5375-455C-9EA6-DF929625EA0E}">
        <p15:presenceInfo xmlns:p15="http://schemas.microsoft.com/office/powerpoint/2012/main" userId="S::ziy4@cdc.gov::b36d3913-1b60-45de-a26f-92e178b5994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D96"/>
    <a:srgbClr val="056C8A"/>
    <a:srgbClr val="008897"/>
    <a:srgbClr val="15BBAD"/>
    <a:srgbClr val="0A3B6F"/>
    <a:srgbClr val="16B6A9"/>
    <a:srgbClr val="14AEA7"/>
    <a:srgbClr val="12A8A5"/>
    <a:srgbClr val="073C72"/>
    <a:srgbClr val="00678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426" autoAdjust="0"/>
    <p:restoredTop sz="83605" autoAdjust="0"/>
  </p:normalViewPr>
  <p:slideViewPr>
    <p:cSldViewPr snapToGrid="0" showGuides="1">
      <p:cViewPr varScale="1">
        <p:scale>
          <a:sx n="123" d="100"/>
          <a:sy n="123" d="100"/>
        </p:scale>
        <p:origin x="858" y="90"/>
      </p:cViewPr>
      <p:guideLst>
        <p:guide orient="horz" pos="3132"/>
        <p:guide pos="5280"/>
      </p:guideLst>
    </p:cSldViewPr>
  </p:slideViewPr>
  <p:outlineViewPr>
    <p:cViewPr>
      <p:scale>
        <a:sx n="33" d="100"/>
        <a:sy n="33" d="100"/>
      </p:scale>
      <p:origin x="0" y="-7304"/>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816CC0F-3E16-0C48-83CA-42351AB2731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71966B4D-25CD-B84F-B100-CC511C7837B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1EB6791-5CE1-A144-85FF-3A54CAE88D2C}" type="datetimeFigureOut">
              <a:rPr lang="en-US" smtClean="0"/>
              <a:t>4/6/2022</a:t>
            </a:fld>
            <a:endParaRPr lang="en-US" dirty="0"/>
          </a:p>
        </p:txBody>
      </p:sp>
      <p:sp>
        <p:nvSpPr>
          <p:cNvPr id="4" name="Footer Placeholder 3">
            <a:extLst>
              <a:ext uri="{FF2B5EF4-FFF2-40B4-BE49-F238E27FC236}">
                <a16:creationId xmlns:a16="http://schemas.microsoft.com/office/drawing/2014/main" id="{6B148D97-C13F-9A44-B1BB-58F9D4ACE30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8C50AA9A-5A4B-F74E-961A-420255C92E6F}"/>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2C8CFC7-FC2D-434B-8AF3-3B8FD6DDBC6E}" type="slidenum">
              <a:rPr lang="en-US" smtClean="0"/>
              <a:t>‹#›</a:t>
            </a:fld>
            <a:endParaRPr lang="en-US" dirty="0"/>
          </a:p>
        </p:txBody>
      </p:sp>
    </p:spTree>
    <p:extLst>
      <p:ext uri="{BB962C8B-B14F-4D97-AF65-F5344CB8AC3E}">
        <p14:creationId xmlns:p14="http://schemas.microsoft.com/office/powerpoint/2010/main" val="9289790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8DB285-EC0E-42D8-88C4-3625BAF16DBA}" type="datetimeFigureOut">
              <a:rPr lang="en-US" smtClean="0"/>
              <a:t>4/6/2022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E540036-C79D-4A47-ABEA-AB9642CF78AD}" type="slidenum">
              <a:rPr lang="en-US" smtClean="0"/>
              <a:t>‹#›</a:t>
            </a:fld>
            <a:endParaRPr lang="en-US" dirty="0"/>
          </a:p>
        </p:txBody>
      </p:sp>
    </p:spTree>
    <p:extLst>
      <p:ext uri="{BB962C8B-B14F-4D97-AF65-F5344CB8AC3E}">
        <p14:creationId xmlns:p14="http://schemas.microsoft.com/office/powerpoint/2010/main" val="207775518"/>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E540036-C79D-4A47-ABEA-AB9642CF78AD}" type="slidenum">
              <a:rPr lang="en-US" smtClean="0"/>
              <a:t>1</a:t>
            </a:fld>
            <a:endParaRPr lang="en-US" dirty="0"/>
          </a:p>
        </p:txBody>
      </p:sp>
    </p:spTree>
    <p:extLst>
      <p:ext uri="{BB962C8B-B14F-4D97-AF65-F5344CB8AC3E}">
        <p14:creationId xmlns:p14="http://schemas.microsoft.com/office/powerpoint/2010/main" val="17615106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F4724D-60E0-45C3-93D2-D448E552CD35}" type="slidenum">
              <a:rPr lang="en-US" smtClean="0"/>
              <a:t>10</a:t>
            </a:fld>
            <a:endParaRPr lang="en-US" dirty="0"/>
          </a:p>
        </p:txBody>
      </p:sp>
    </p:spTree>
    <p:extLst>
      <p:ext uri="{BB962C8B-B14F-4D97-AF65-F5344CB8AC3E}">
        <p14:creationId xmlns:p14="http://schemas.microsoft.com/office/powerpoint/2010/main" val="4557340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F4724D-60E0-45C3-93D2-D448E552CD35}" type="slidenum">
              <a:rPr lang="en-US" smtClean="0"/>
              <a:t>11</a:t>
            </a:fld>
            <a:endParaRPr lang="en-US" dirty="0"/>
          </a:p>
        </p:txBody>
      </p:sp>
    </p:spTree>
    <p:extLst>
      <p:ext uri="{BB962C8B-B14F-4D97-AF65-F5344CB8AC3E}">
        <p14:creationId xmlns:p14="http://schemas.microsoft.com/office/powerpoint/2010/main" val="31676404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540036-C79D-4A47-ABEA-AB9642CF78AD}" type="slidenum">
              <a:rPr lang="en-US" smtClean="0"/>
              <a:t>12</a:t>
            </a:fld>
            <a:endParaRPr lang="en-US"/>
          </a:p>
        </p:txBody>
      </p:sp>
    </p:spTree>
    <p:extLst>
      <p:ext uri="{BB962C8B-B14F-4D97-AF65-F5344CB8AC3E}">
        <p14:creationId xmlns:p14="http://schemas.microsoft.com/office/powerpoint/2010/main" val="5040318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540036-C79D-4A47-ABEA-AB9642CF78AD}" type="slidenum">
              <a:rPr lang="en-US" smtClean="0"/>
              <a:t>13</a:t>
            </a:fld>
            <a:endParaRPr lang="en-US"/>
          </a:p>
        </p:txBody>
      </p:sp>
    </p:spTree>
    <p:extLst>
      <p:ext uri="{BB962C8B-B14F-4D97-AF65-F5344CB8AC3E}">
        <p14:creationId xmlns:p14="http://schemas.microsoft.com/office/powerpoint/2010/main" val="29963509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540036-C79D-4A47-ABEA-AB9642CF78AD}" type="slidenum">
              <a:rPr lang="en-US" smtClean="0"/>
              <a:t>14</a:t>
            </a:fld>
            <a:endParaRPr lang="en-US"/>
          </a:p>
        </p:txBody>
      </p:sp>
    </p:spTree>
    <p:extLst>
      <p:ext uri="{BB962C8B-B14F-4D97-AF65-F5344CB8AC3E}">
        <p14:creationId xmlns:p14="http://schemas.microsoft.com/office/powerpoint/2010/main" val="20998563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5E540036-C79D-4A47-ABEA-AB9642CF78AD}" type="slidenum">
              <a:rPr lang="en-US" smtClean="0"/>
              <a:t>15</a:t>
            </a:fld>
            <a:endParaRPr lang="en-US"/>
          </a:p>
        </p:txBody>
      </p:sp>
    </p:spTree>
    <p:extLst>
      <p:ext uri="{BB962C8B-B14F-4D97-AF65-F5344CB8AC3E}">
        <p14:creationId xmlns:p14="http://schemas.microsoft.com/office/powerpoint/2010/main" val="22818320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540036-C79D-4A47-ABEA-AB9642CF78AD}" type="slidenum">
              <a:rPr lang="en-US" smtClean="0"/>
              <a:t>16</a:t>
            </a:fld>
            <a:endParaRPr lang="en-US"/>
          </a:p>
        </p:txBody>
      </p:sp>
    </p:spTree>
    <p:extLst>
      <p:ext uri="{BB962C8B-B14F-4D97-AF65-F5344CB8AC3E}">
        <p14:creationId xmlns:p14="http://schemas.microsoft.com/office/powerpoint/2010/main" val="42804768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540036-C79D-4A47-ABEA-AB9642CF78AD}" type="slidenum">
              <a:rPr lang="en-US" smtClean="0"/>
              <a:t>17</a:t>
            </a:fld>
            <a:endParaRPr lang="en-US"/>
          </a:p>
        </p:txBody>
      </p:sp>
    </p:spTree>
    <p:extLst>
      <p:ext uri="{BB962C8B-B14F-4D97-AF65-F5344CB8AC3E}">
        <p14:creationId xmlns:p14="http://schemas.microsoft.com/office/powerpoint/2010/main" val="21009617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540036-C79D-4A47-ABEA-AB9642CF78AD}" type="slidenum">
              <a:rPr lang="en-US" smtClean="0"/>
              <a:t>18</a:t>
            </a:fld>
            <a:endParaRPr lang="en-US"/>
          </a:p>
        </p:txBody>
      </p:sp>
    </p:spTree>
    <p:extLst>
      <p:ext uri="{BB962C8B-B14F-4D97-AF65-F5344CB8AC3E}">
        <p14:creationId xmlns:p14="http://schemas.microsoft.com/office/powerpoint/2010/main" val="149029011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540036-C79D-4A47-ABEA-AB9642CF78AD}" type="slidenum">
              <a:rPr lang="en-US" smtClean="0"/>
              <a:t>19</a:t>
            </a:fld>
            <a:endParaRPr lang="en-US"/>
          </a:p>
        </p:txBody>
      </p:sp>
    </p:spTree>
    <p:extLst>
      <p:ext uri="{BB962C8B-B14F-4D97-AF65-F5344CB8AC3E}">
        <p14:creationId xmlns:p14="http://schemas.microsoft.com/office/powerpoint/2010/main" val="42719294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540036-C79D-4A47-ABEA-AB9642CF78AD}" type="slidenum">
              <a:rPr lang="en-US" smtClean="0"/>
              <a:t>2</a:t>
            </a:fld>
            <a:endParaRPr lang="en-US"/>
          </a:p>
        </p:txBody>
      </p:sp>
    </p:spTree>
    <p:extLst>
      <p:ext uri="{BB962C8B-B14F-4D97-AF65-F5344CB8AC3E}">
        <p14:creationId xmlns:p14="http://schemas.microsoft.com/office/powerpoint/2010/main" val="277421844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540036-C79D-4A47-ABEA-AB9642CF78AD}" type="slidenum">
              <a:rPr lang="en-US" smtClean="0"/>
              <a:t>20</a:t>
            </a:fld>
            <a:endParaRPr lang="en-US" dirty="0"/>
          </a:p>
        </p:txBody>
      </p:sp>
    </p:spTree>
    <p:extLst>
      <p:ext uri="{BB962C8B-B14F-4D97-AF65-F5344CB8AC3E}">
        <p14:creationId xmlns:p14="http://schemas.microsoft.com/office/powerpoint/2010/main" val="61706769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540036-C79D-4A47-ABEA-AB9642CF78AD}" type="slidenum">
              <a:rPr lang="en-US" smtClean="0"/>
              <a:t>22</a:t>
            </a:fld>
            <a:endParaRPr lang="en-US"/>
          </a:p>
        </p:txBody>
      </p:sp>
    </p:spTree>
    <p:extLst>
      <p:ext uri="{BB962C8B-B14F-4D97-AF65-F5344CB8AC3E}">
        <p14:creationId xmlns:p14="http://schemas.microsoft.com/office/powerpoint/2010/main" val="11776371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smtClean="0"/>
          </a:p>
        </p:txBody>
      </p:sp>
      <p:sp>
        <p:nvSpPr>
          <p:cNvPr id="4" name="Slide Number Placeholder 3"/>
          <p:cNvSpPr>
            <a:spLocks noGrp="1"/>
          </p:cNvSpPr>
          <p:nvPr>
            <p:ph type="sldNum" sz="quarter" idx="10"/>
          </p:nvPr>
        </p:nvSpPr>
        <p:spPr/>
        <p:txBody>
          <a:bodyPr/>
          <a:lstStyle/>
          <a:p>
            <a:fld id="{E7F4724D-60E0-45C3-93D2-D448E552CD35}" type="slidenum">
              <a:rPr lang="en-US" smtClean="0"/>
              <a:t>3</a:t>
            </a:fld>
            <a:endParaRPr lang="en-US" dirty="0"/>
          </a:p>
        </p:txBody>
      </p:sp>
    </p:spTree>
    <p:extLst>
      <p:ext uri="{BB962C8B-B14F-4D97-AF65-F5344CB8AC3E}">
        <p14:creationId xmlns:p14="http://schemas.microsoft.com/office/powerpoint/2010/main" val="20314549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baseline="0" dirty="0" smtClean="0"/>
          </a:p>
        </p:txBody>
      </p:sp>
      <p:sp>
        <p:nvSpPr>
          <p:cNvPr id="4" name="Slide Number Placeholder 3"/>
          <p:cNvSpPr>
            <a:spLocks noGrp="1"/>
          </p:cNvSpPr>
          <p:nvPr>
            <p:ph type="sldNum" sz="quarter" idx="10"/>
          </p:nvPr>
        </p:nvSpPr>
        <p:spPr/>
        <p:txBody>
          <a:bodyPr/>
          <a:lstStyle/>
          <a:p>
            <a:fld id="{5E540036-C79D-4A47-ABEA-AB9642CF78AD}" type="slidenum">
              <a:rPr lang="en-US" smtClean="0"/>
              <a:t>4</a:t>
            </a:fld>
            <a:endParaRPr lang="en-US"/>
          </a:p>
        </p:txBody>
      </p:sp>
    </p:spTree>
    <p:extLst>
      <p:ext uri="{BB962C8B-B14F-4D97-AF65-F5344CB8AC3E}">
        <p14:creationId xmlns:p14="http://schemas.microsoft.com/office/powerpoint/2010/main" val="17996090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5E540036-C79D-4A47-ABEA-AB9642CF78AD}" type="slidenum">
              <a:rPr lang="en-US" smtClean="0"/>
              <a:t>5</a:t>
            </a:fld>
            <a:endParaRPr lang="en-US"/>
          </a:p>
        </p:txBody>
      </p:sp>
    </p:spTree>
    <p:extLst>
      <p:ext uri="{BB962C8B-B14F-4D97-AF65-F5344CB8AC3E}">
        <p14:creationId xmlns:p14="http://schemas.microsoft.com/office/powerpoint/2010/main" val="42079701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en-US" sz="900" kern="1200" baseline="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7F4724D-60E0-45C3-93D2-D448E552CD35}" type="slidenum">
              <a:rPr lang="en-US" smtClean="0"/>
              <a:t>6</a:t>
            </a:fld>
            <a:endParaRPr lang="en-US" dirty="0"/>
          </a:p>
        </p:txBody>
      </p:sp>
    </p:spTree>
    <p:extLst>
      <p:ext uri="{BB962C8B-B14F-4D97-AF65-F5344CB8AC3E}">
        <p14:creationId xmlns:p14="http://schemas.microsoft.com/office/powerpoint/2010/main" val="225522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en-US" sz="900" kern="1200" baseline="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7F4724D-60E0-45C3-93D2-D448E552CD35}" type="slidenum">
              <a:rPr lang="en-US" smtClean="0"/>
              <a:t>7</a:t>
            </a:fld>
            <a:endParaRPr lang="en-US" dirty="0"/>
          </a:p>
        </p:txBody>
      </p:sp>
    </p:spTree>
    <p:extLst>
      <p:ext uri="{BB962C8B-B14F-4D97-AF65-F5344CB8AC3E}">
        <p14:creationId xmlns:p14="http://schemas.microsoft.com/office/powerpoint/2010/main" val="267910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F4724D-60E0-45C3-93D2-D448E552CD35}" type="slidenum">
              <a:rPr lang="en-US" smtClean="0"/>
              <a:t>8</a:t>
            </a:fld>
            <a:endParaRPr lang="en-US" dirty="0"/>
          </a:p>
        </p:txBody>
      </p:sp>
    </p:spTree>
    <p:extLst>
      <p:ext uri="{BB962C8B-B14F-4D97-AF65-F5344CB8AC3E}">
        <p14:creationId xmlns:p14="http://schemas.microsoft.com/office/powerpoint/2010/main" val="11617407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F4724D-60E0-45C3-93D2-D448E552CD35}" type="slidenum">
              <a:rPr lang="en-US" smtClean="0"/>
              <a:t>9</a:t>
            </a:fld>
            <a:endParaRPr lang="en-US" dirty="0"/>
          </a:p>
        </p:txBody>
      </p:sp>
    </p:spTree>
    <p:extLst>
      <p:ext uri="{BB962C8B-B14F-4D97-AF65-F5344CB8AC3E}">
        <p14:creationId xmlns:p14="http://schemas.microsoft.com/office/powerpoint/2010/main" val="231605092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3" Type="http://schemas.openxmlformats.org/officeDocument/2006/relationships/hyperlink" Target="https://www.westat.com/" TargetMode="External"/><Relationship Id="rId2" Type="http://schemas.openxmlformats.org/officeDocument/2006/relationships/image" Target="../media/image11.jpe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11.xml.rels><?xml version="1.0" encoding="UTF-8" standalone="yes"?>
<Relationships xmlns="http://schemas.openxmlformats.org/package/2006/relationships"><Relationship Id="rId3" Type="http://schemas.openxmlformats.org/officeDocument/2006/relationships/hyperlink" Target="https://www.westat.com/" TargetMode="External"/><Relationship Id="rId2" Type="http://schemas.openxmlformats.org/officeDocument/2006/relationships/image" Target="../media/image12.jp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12.xml.rels><?xml version="1.0" encoding="UTF-8" standalone="yes"?>
<Relationships xmlns="http://schemas.openxmlformats.org/package/2006/relationships"><Relationship Id="rId3" Type="http://schemas.openxmlformats.org/officeDocument/2006/relationships/hyperlink" Target="https://www.westat.com/" TargetMode="External"/><Relationship Id="rId2" Type="http://schemas.openxmlformats.org/officeDocument/2006/relationships/image" Target="../media/image13.jp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13.xml.rels><?xml version="1.0" encoding="UTF-8" standalone="yes"?>
<Relationships xmlns="http://schemas.openxmlformats.org/package/2006/relationships"><Relationship Id="rId3" Type="http://schemas.openxmlformats.org/officeDocument/2006/relationships/hyperlink" Target="https://www.westat.com/" TargetMode="External"/><Relationship Id="rId2" Type="http://schemas.openxmlformats.org/officeDocument/2006/relationships/image" Target="../media/image14.jpg"/><Relationship Id="rId1" Type="http://schemas.openxmlformats.org/officeDocument/2006/relationships/slideMaster" Target="../slideMasters/slideMaster1.xml"/><Relationship Id="rId4" Type="http://schemas.openxmlformats.org/officeDocument/2006/relationships/image" Target="../media/image15.png"/></Relationships>
</file>

<file path=ppt/slideLayouts/_rels/slideLayout14.xml.rels><?xml version="1.0" encoding="UTF-8" standalone="yes"?>
<Relationships xmlns="http://schemas.openxmlformats.org/package/2006/relationships"><Relationship Id="rId3" Type="http://schemas.openxmlformats.org/officeDocument/2006/relationships/hyperlink" Target="https://www.westat.com/" TargetMode="External"/><Relationship Id="rId2" Type="http://schemas.openxmlformats.org/officeDocument/2006/relationships/image" Target="../media/image16.jpeg"/><Relationship Id="rId1" Type="http://schemas.openxmlformats.org/officeDocument/2006/relationships/slideMaster" Target="../slideMasters/slideMaster1.xml"/><Relationship Id="rId4" Type="http://schemas.openxmlformats.org/officeDocument/2006/relationships/image" Target="../media/image15.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www.westat.com/" TargetMode="Externa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hyperlink" Target="https://www.westat.com/" TargetMode="External"/><Relationship Id="rId2" Type="http://schemas.openxmlformats.org/officeDocument/2006/relationships/image" Target="../media/image8.jp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8.xml.rels><?xml version="1.0" encoding="UTF-8" standalone="yes"?>
<Relationships xmlns="http://schemas.openxmlformats.org/package/2006/relationships"><Relationship Id="rId3" Type="http://schemas.openxmlformats.org/officeDocument/2006/relationships/hyperlink" Target="https://www.westat.com/" TargetMode="External"/><Relationship Id="rId2" Type="http://schemas.openxmlformats.org/officeDocument/2006/relationships/image" Target="../media/image9.jpe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9.xml.rels><?xml version="1.0" encoding="UTF-8" standalone="yes"?>
<Relationships xmlns="http://schemas.openxmlformats.org/package/2006/relationships"><Relationship Id="rId3" Type="http://schemas.openxmlformats.org/officeDocument/2006/relationships/hyperlink" Target="https://www.westat.com/" TargetMode="External"/><Relationship Id="rId2" Type="http://schemas.openxmlformats.org/officeDocument/2006/relationships/image" Target="../media/image10.jpe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15" name="Group 14" descr="&quot; &quot;">
            <a:extLst>
              <a:ext uri="{FF2B5EF4-FFF2-40B4-BE49-F238E27FC236}">
                <a16:creationId xmlns:a16="http://schemas.microsoft.com/office/drawing/2014/main" id="{2ED7280E-D409-D04B-88E4-78C9B5441976}"/>
              </a:ext>
            </a:extLst>
          </p:cNvPr>
          <p:cNvGrpSpPr/>
          <p:nvPr userDrawn="1"/>
        </p:nvGrpSpPr>
        <p:grpSpPr>
          <a:xfrm>
            <a:off x="0" y="0"/>
            <a:ext cx="9144000" cy="5143500"/>
            <a:chOff x="0" y="0"/>
            <a:chExt cx="9144000" cy="5143500"/>
          </a:xfrm>
        </p:grpSpPr>
        <p:sp>
          <p:nvSpPr>
            <p:cNvPr id="13" name="Rectangle 12">
              <a:extLst>
                <a:ext uri="{FF2B5EF4-FFF2-40B4-BE49-F238E27FC236}">
                  <a16:creationId xmlns:a16="http://schemas.microsoft.com/office/drawing/2014/main" id="{AE5BE8B8-0177-9145-A917-4097C0B5BB18}"/>
                </a:ext>
              </a:extLst>
            </p:cNvPr>
            <p:cNvSpPr/>
            <p:nvPr userDrawn="1"/>
          </p:nvSpPr>
          <p:spPr>
            <a:xfrm>
              <a:off x="0" y="489312"/>
              <a:ext cx="9143999" cy="4654188"/>
            </a:xfrm>
            <a:prstGeom prst="rect">
              <a:avLst/>
            </a:prstGeom>
            <a:gradFill>
              <a:gsLst>
                <a:gs pos="0">
                  <a:srgbClr val="00457F"/>
                </a:gs>
                <a:gs pos="61000">
                  <a:srgbClr val="15BBAD"/>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title="&quot; &quot;">
              <a:extLst>
                <a:ext uri="{FF2B5EF4-FFF2-40B4-BE49-F238E27FC236}">
                  <a16:creationId xmlns:a16="http://schemas.microsoft.com/office/drawing/2014/main" id="{EED92E63-14D7-6E4E-86ED-4564C2D1248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0"/>
              <a:ext cx="9143998" cy="5143500"/>
            </a:xfrm>
            <a:prstGeom prst="rect">
              <a:avLst/>
            </a:prstGeom>
          </p:spPr>
        </p:pic>
        <p:sp>
          <p:nvSpPr>
            <p:cNvPr id="8" name="Rectangle 7">
              <a:extLst>
                <a:ext uri="{FF2B5EF4-FFF2-40B4-BE49-F238E27FC236}">
                  <a16:creationId xmlns:a16="http://schemas.microsoft.com/office/drawing/2014/main" id="{587D3D3D-8738-AE46-BB9E-C2C8296D26E2}"/>
                </a:ext>
              </a:extLst>
            </p:cNvPr>
            <p:cNvSpPr/>
            <p:nvPr userDrawn="1"/>
          </p:nvSpPr>
          <p:spPr>
            <a:xfrm>
              <a:off x="0" y="489312"/>
              <a:ext cx="4304963" cy="4654188"/>
            </a:xfrm>
            <a:prstGeom prst="rect">
              <a:avLst/>
            </a:prstGeom>
            <a:gradFill flip="none" rotWithShape="1">
              <a:gsLst>
                <a:gs pos="0">
                  <a:srgbClr val="00457F"/>
                </a:gs>
                <a:gs pos="100000">
                  <a:srgbClr val="0A3B6F">
                    <a:alpha val="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 name="Group 8">
              <a:extLst>
                <a:ext uri="{FF2B5EF4-FFF2-40B4-BE49-F238E27FC236}">
                  <a16:creationId xmlns:a16="http://schemas.microsoft.com/office/drawing/2014/main" id="{7A3EE1AC-5984-0645-8C3E-8805AF827819}"/>
                </a:ext>
              </a:extLst>
            </p:cNvPr>
            <p:cNvGrpSpPr/>
            <p:nvPr userDrawn="1"/>
          </p:nvGrpSpPr>
          <p:grpSpPr>
            <a:xfrm>
              <a:off x="0" y="2"/>
              <a:ext cx="9144000" cy="506932"/>
              <a:chOff x="0" y="2"/>
              <a:chExt cx="9144000" cy="506932"/>
            </a:xfrm>
          </p:grpSpPr>
          <p:sp>
            <p:nvSpPr>
              <p:cNvPr id="10" name="Rectangle 9">
                <a:extLst>
                  <a:ext uri="{FF2B5EF4-FFF2-40B4-BE49-F238E27FC236}">
                    <a16:creationId xmlns:a16="http://schemas.microsoft.com/office/drawing/2014/main" id="{9C8D4C6B-CF74-9849-88EE-2C4E68CB05D0}"/>
                  </a:ext>
                </a:extLst>
              </p:cNvPr>
              <p:cNvSpPr/>
              <p:nvPr/>
            </p:nvSpPr>
            <p:spPr>
              <a:xfrm>
                <a:off x="0" y="2"/>
                <a:ext cx="9144000" cy="5069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pic>
            <p:nvPicPr>
              <p:cNvPr id="11" name="Picture 10" title="Improving Lives Through Research">
                <a:extLst>
                  <a:ext uri="{FF2B5EF4-FFF2-40B4-BE49-F238E27FC236}">
                    <a16:creationId xmlns:a16="http://schemas.microsoft.com/office/drawing/2014/main" id="{27E9EE3D-6D6A-444B-A2B3-7B222EE1BE1F}"/>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6733310" y="210418"/>
                <a:ext cx="2130137" cy="130122"/>
              </a:xfrm>
              <a:prstGeom prst="rect">
                <a:avLst/>
              </a:prstGeom>
            </p:spPr>
          </p:pic>
          <p:pic>
            <p:nvPicPr>
              <p:cNvPr id="12" name="Picture 11">
                <a:extLst>
                  <a:ext uri="{FF2B5EF4-FFF2-40B4-BE49-F238E27FC236}">
                    <a16:creationId xmlns:a16="http://schemas.microsoft.com/office/drawing/2014/main" id="{0B26D8FB-442B-ED4E-82A5-0D49A8284682}"/>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562710" y="116975"/>
                <a:ext cx="1061240" cy="278759"/>
              </a:xfrm>
              <a:prstGeom prst="rect">
                <a:avLst/>
              </a:prstGeom>
            </p:spPr>
          </p:pic>
        </p:grpSp>
      </p:grpSp>
      <p:sp>
        <p:nvSpPr>
          <p:cNvPr id="2" name="Title 1"/>
          <p:cNvSpPr>
            <a:spLocks noGrp="1"/>
          </p:cNvSpPr>
          <p:nvPr>
            <p:ph type="ctrTitle"/>
          </p:nvPr>
        </p:nvSpPr>
        <p:spPr>
          <a:xfrm>
            <a:off x="622002" y="841772"/>
            <a:ext cx="6439980" cy="1790700"/>
          </a:xfrm>
        </p:spPr>
        <p:txBody>
          <a:bodyPr anchor="b">
            <a:normAutofit/>
          </a:bodyPr>
          <a:lstStyle>
            <a:lvl1pPr algn="l">
              <a:lnSpc>
                <a:spcPts val="2700"/>
              </a:lnSpc>
              <a:defRPr sz="2800"/>
            </a:lvl1pPr>
          </a:lstStyle>
          <a:p>
            <a:r>
              <a:rPr lang="en-US" dirty="0"/>
              <a:t>Click to edit Master title style</a:t>
            </a:r>
          </a:p>
        </p:txBody>
      </p:sp>
      <p:sp>
        <p:nvSpPr>
          <p:cNvPr id="3" name="Subtitle 2"/>
          <p:cNvSpPr>
            <a:spLocks noGrp="1"/>
          </p:cNvSpPr>
          <p:nvPr>
            <p:ph type="subTitle" idx="1"/>
          </p:nvPr>
        </p:nvSpPr>
        <p:spPr>
          <a:xfrm>
            <a:off x="622002" y="2967310"/>
            <a:ext cx="7378998" cy="976040"/>
          </a:xfrm>
        </p:spPr>
        <p:txBody>
          <a:bodyPr/>
          <a:lstStyle>
            <a:lvl1pPr marL="0" indent="0" algn="l">
              <a:buNone/>
              <a:defRPr sz="20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
        <p:nvSpPr>
          <p:cNvPr id="4" name="Date Placeholder 3"/>
          <p:cNvSpPr>
            <a:spLocks noGrp="1"/>
          </p:cNvSpPr>
          <p:nvPr>
            <p:ph type="dt" sz="half" idx="10"/>
          </p:nvPr>
        </p:nvSpPr>
        <p:spPr>
          <a:xfrm>
            <a:off x="622001" y="4504634"/>
            <a:ext cx="2369620" cy="273844"/>
          </a:xfrm>
        </p:spPr>
        <p:txBody>
          <a:bodyPr/>
          <a:lstStyle>
            <a:lvl1pPr algn="l">
              <a:defRPr sz="14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US" smtClean="0"/>
              <a:t>April 06, 2022</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942E1D-94D0-4C55-B1DD-A28B122FA8E2}" type="slidenum">
              <a:rPr lang="en-US" smtClean="0"/>
              <a:t>‹#›</a:t>
            </a:fld>
            <a:endParaRPr lang="en-US" dirty="0"/>
          </a:p>
        </p:txBody>
      </p:sp>
    </p:spTree>
    <p:extLst>
      <p:ext uri="{BB962C8B-B14F-4D97-AF65-F5344CB8AC3E}">
        <p14:creationId xmlns:p14="http://schemas.microsoft.com/office/powerpoint/2010/main" val="2214961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MAGE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628650" y="1055077"/>
            <a:ext cx="4442591" cy="3577646"/>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9" name="Group 8" descr="&quot; &quot;">
            <a:extLst>
              <a:ext uri="{FF2B5EF4-FFF2-40B4-BE49-F238E27FC236}">
                <a16:creationId xmlns:a16="http://schemas.microsoft.com/office/drawing/2014/main" id="{8B544248-D5E9-5B42-AE62-26EF545BCEEB}"/>
              </a:ext>
            </a:extLst>
          </p:cNvPr>
          <p:cNvGrpSpPr/>
          <p:nvPr userDrawn="1"/>
        </p:nvGrpSpPr>
        <p:grpSpPr>
          <a:xfrm>
            <a:off x="4810125" y="707219"/>
            <a:ext cx="4333875" cy="4480057"/>
            <a:chOff x="4810125" y="707219"/>
            <a:chExt cx="4333875" cy="4480057"/>
          </a:xfrm>
        </p:grpSpPr>
        <p:pic>
          <p:nvPicPr>
            <p:cNvPr id="8" name="Picture 7" descr="&quot; &quot;">
              <a:extLst>
                <a:ext uri="{FF2B5EF4-FFF2-40B4-BE49-F238E27FC236}">
                  <a16:creationId xmlns:a16="http://schemas.microsoft.com/office/drawing/2014/main" id="{ED97F1F1-D85A-A94A-A7E9-10000DC2E46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810125" y="707219"/>
              <a:ext cx="4333875" cy="4465277"/>
            </a:xfrm>
            <a:custGeom>
              <a:avLst/>
              <a:gdLst>
                <a:gd name="connsiteX0" fmla="*/ 0 w 4337338"/>
                <a:gd name="connsiteY0" fmla="*/ 0 h 4465277"/>
                <a:gd name="connsiteX1" fmla="*/ 4336276 w 4337338"/>
                <a:gd name="connsiteY1" fmla="*/ 1476 h 4465277"/>
                <a:gd name="connsiteX2" fmla="*/ 4336275 w 4337338"/>
                <a:gd name="connsiteY2" fmla="*/ 3287 h 4465277"/>
                <a:gd name="connsiteX3" fmla="*/ 4337338 w 4337338"/>
                <a:gd name="connsiteY3" fmla="*/ 3287 h 4465277"/>
                <a:gd name="connsiteX4" fmla="*/ 4337338 w 4337338"/>
                <a:gd name="connsiteY4" fmla="*/ 4465277 h 4465277"/>
                <a:gd name="connsiteX5" fmla="*/ 3425911 w 4337338"/>
                <a:gd name="connsiteY5" fmla="*/ 4464047 h 4465277"/>
                <a:gd name="connsiteX6" fmla="*/ 3425365 w 4337338"/>
                <a:gd name="connsiteY6" fmla="*/ 4463099 h 4465277"/>
                <a:gd name="connsiteX7" fmla="*/ 2569504 w 4337338"/>
                <a:gd name="connsiteY7" fmla="*/ 4461945 h 4465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37338" h="4465277">
                  <a:moveTo>
                    <a:pt x="0" y="0"/>
                  </a:moveTo>
                  <a:lnTo>
                    <a:pt x="4336276" y="1476"/>
                  </a:lnTo>
                  <a:lnTo>
                    <a:pt x="4336275" y="3287"/>
                  </a:lnTo>
                  <a:lnTo>
                    <a:pt x="4337338" y="3287"/>
                  </a:lnTo>
                  <a:lnTo>
                    <a:pt x="4337338" y="4465277"/>
                  </a:lnTo>
                  <a:lnTo>
                    <a:pt x="3425911" y="4464047"/>
                  </a:lnTo>
                  <a:lnTo>
                    <a:pt x="3425365" y="4463099"/>
                  </a:lnTo>
                  <a:lnTo>
                    <a:pt x="2569504" y="4461945"/>
                  </a:lnTo>
                  <a:close/>
                </a:path>
              </a:pathLst>
            </a:custGeom>
          </p:spPr>
        </p:pic>
        <p:sp>
          <p:nvSpPr>
            <p:cNvPr id="15" name="Freeform 14">
              <a:extLst>
                <a:ext uri="{FF2B5EF4-FFF2-40B4-BE49-F238E27FC236}">
                  <a16:creationId xmlns:a16="http://schemas.microsoft.com/office/drawing/2014/main" id="{F49A1EA6-5EFF-DD47-B1AF-362B88E7BEAE}"/>
                </a:ext>
              </a:extLst>
            </p:cNvPr>
            <p:cNvSpPr/>
            <p:nvPr userDrawn="1"/>
          </p:nvSpPr>
          <p:spPr>
            <a:xfrm>
              <a:off x="6636650" y="3891643"/>
              <a:ext cx="2507350" cy="1280853"/>
            </a:xfrm>
            <a:custGeom>
              <a:avLst/>
              <a:gdLst>
                <a:gd name="connsiteX0" fmla="*/ 0 w 2507350"/>
                <a:gd name="connsiteY0" fmla="*/ 0 h 1280853"/>
                <a:gd name="connsiteX1" fmla="*/ 2507350 w 2507350"/>
                <a:gd name="connsiteY1" fmla="*/ 0 h 1280853"/>
                <a:gd name="connsiteX2" fmla="*/ 2507350 w 2507350"/>
                <a:gd name="connsiteY2" fmla="*/ 1280853 h 1280853"/>
                <a:gd name="connsiteX3" fmla="*/ 737438 w 2507350"/>
                <a:gd name="connsiteY3" fmla="*/ 1280853 h 1280853"/>
              </a:gdLst>
              <a:ahLst/>
              <a:cxnLst>
                <a:cxn ang="0">
                  <a:pos x="connsiteX0" y="connsiteY0"/>
                </a:cxn>
                <a:cxn ang="0">
                  <a:pos x="connsiteX1" y="connsiteY1"/>
                </a:cxn>
                <a:cxn ang="0">
                  <a:pos x="connsiteX2" y="connsiteY2"/>
                </a:cxn>
                <a:cxn ang="0">
                  <a:pos x="connsiteX3" y="connsiteY3"/>
                </a:cxn>
              </a:cxnLst>
              <a:rect l="l" t="t" r="r" b="b"/>
              <a:pathLst>
                <a:path w="2507350" h="1280853">
                  <a:moveTo>
                    <a:pt x="0" y="0"/>
                  </a:moveTo>
                  <a:lnTo>
                    <a:pt x="2507350" y="0"/>
                  </a:lnTo>
                  <a:lnTo>
                    <a:pt x="2507350" y="1280853"/>
                  </a:lnTo>
                  <a:lnTo>
                    <a:pt x="737438" y="1280853"/>
                  </a:lnTo>
                  <a:close/>
                </a:path>
              </a:pathLst>
            </a:custGeom>
            <a:gradFill flip="none" rotWithShape="1">
              <a:gsLst>
                <a:gs pos="0">
                  <a:srgbClr val="008D9C">
                    <a:alpha val="0"/>
                  </a:srgbClr>
                </a:gs>
                <a:gs pos="80000">
                  <a:srgbClr val="04758F"/>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7" name="Straight Connector 16">
              <a:extLst>
                <a:ext uri="{FF2B5EF4-FFF2-40B4-BE49-F238E27FC236}">
                  <a16:creationId xmlns:a16="http://schemas.microsoft.com/office/drawing/2014/main" id="{C9909CC8-E7D5-AC47-86C0-084FE249EAB5}"/>
                </a:ext>
              </a:extLst>
            </p:cNvPr>
            <p:cNvCxnSpPr/>
            <p:nvPr userDrawn="1"/>
          </p:nvCxnSpPr>
          <p:spPr>
            <a:xfrm>
              <a:off x="8488236" y="4848251"/>
              <a:ext cx="0" cy="339025"/>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grpSp>
      <p:sp>
        <p:nvSpPr>
          <p:cNvPr id="5" name="Footer Placeholder 4"/>
          <p:cNvSpPr>
            <a:spLocks noGrp="1"/>
          </p:cNvSpPr>
          <p:nvPr>
            <p:ph type="ftr" sz="quarter" idx="11"/>
          </p:nvPr>
        </p:nvSpPr>
        <p:spPr/>
        <p:txBody>
          <a:bodyPr/>
          <a:lstStyle/>
          <a:p>
            <a:endParaRPr lang="en-US" dirty="0"/>
          </a:p>
        </p:txBody>
      </p:sp>
      <p:sp>
        <p:nvSpPr>
          <p:cNvPr id="4" name="Date Placeholder 3"/>
          <p:cNvSpPr>
            <a:spLocks noGrp="1"/>
          </p:cNvSpPr>
          <p:nvPr>
            <p:ph type="dt" sz="half" idx="10"/>
          </p:nvPr>
        </p:nvSpPr>
        <p:spPr/>
        <p:txBody>
          <a:bodyPr/>
          <a:lstStyle/>
          <a:p>
            <a:r>
              <a:rPr lang="en-US" smtClean="0"/>
              <a:t>April 06, 2022</a:t>
            </a:r>
            <a:endParaRPr lang="en-US" dirty="0"/>
          </a:p>
        </p:txBody>
      </p:sp>
      <p:pic>
        <p:nvPicPr>
          <p:cNvPr id="19" name="Picture 18" descr="&quot; &quot;">
            <a:hlinkClick r:id="rId3" tooltip="Westat Home Page"/>
            <a:extLst>
              <a:ext uri="{FF2B5EF4-FFF2-40B4-BE49-F238E27FC236}">
                <a16:creationId xmlns:a16="http://schemas.microsoft.com/office/drawing/2014/main" id="{77EC9FAD-FB90-6A41-934D-85A7F54DE94E}"/>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352522" y="4856700"/>
            <a:ext cx="1076382" cy="169752"/>
          </a:xfrm>
          <a:prstGeom prst="rect">
            <a:avLst/>
          </a:prstGeom>
        </p:spPr>
      </p:pic>
      <p:sp>
        <p:nvSpPr>
          <p:cNvPr id="6" name="Slide Number Placeholder 5"/>
          <p:cNvSpPr>
            <a:spLocks noGrp="1"/>
          </p:cNvSpPr>
          <p:nvPr userDrawn="1">
            <p:ph type="sldNum" sz="quarter" idx="12"/>
          </p:nvPr>
        </p:nvSpPr>
        <p:spPr>
          <a:xfrm>
            <a:off x="8513064" y="4800600"/>
            <a:ext cx="630936" cy="273844"/>
          </a:xfrm>
        </p:spPr>
        <p:txBody>
          <a:bodyPr/>
          <a:lstStyle>
            <a:lvl1pPr>
              <a:defRPr>
                <a:solidFill>
                  <a:schemeClr val="bg1"/>
                </a:solidFill>
              </a:defRPr>
            </a:lvl1pPr>
          </a:lstStyle>
          <a:p>
            <a:fld id="{CC942E1D-94D0-4C55-B1DD-A28B122FA8E2}" type="slidenum">
              <a:rPr lang="en-US" smtClean="0"/>
              <a:pPr/>
              <a:t>‹#›</a:t>
            </a:fld>
            <a:endParaRPr lang="en-US" dirty="0"/>
          </a:p>
        </p:txBody>
      </p:sp>
    </p:spTree>
    <p:extLst>
      <p:ext uri="{BB962C8B-B14F-4D97-AF65-F5344CB8AC3E}">
        <p14:creationId xmlns:p14="http://schemas.microsoft.com/office/powerpoint/2010/main" val="3011468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MAGE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628650" y="1055077"/>
            <a:ext cx="4442591" cy="3577646"/>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7" name="Group 6" descr="&quot; &quot;">
            <a:extLst>
              <a:ext uri="{FF2B5EF4-FFF2-40B4-BE49-F238E27FC236}">
                <a16:creationId xmlns:a16="http://schemas.microsoft.com/office/drawing/2014/main" id="{56407544-ADCB-F142-B506-05F51E85A45A}"/>
              </a:ext>
            </a:extLst>
          </p:cNvPr>
          <p:cNvGrpSpPr/>
          <p:nvPr userDrawn="1"/>
        </p:nvGrpSpPr>
        <p:grpSpPr>
          <a:xfrm>
            <a:off x="4810124" y="707219"/>
            <a:ext cx="4333876" cy="4480057"/>
            <a:chOff x="4810124" y="707219"/>
            <a:chExt cx="4333876" cy="4480057"/>
          </a:xfrm>
        </p:grpSpPr>
        <p:pic>
          <p:nvPicPr>
            <p:cNvPr id="8" name="Picture 7" descr="&quot; &quot;">
              <a:extLst>
                <a:ext uri="{FF2B5EF4-FFF2-40B4-BE49-F238E27FC236}">
                  <a16:creationId xmlns:a16="http://schemas.microsoft.com/office/drawing/2014/main" id="{ED97F1F1-D85A-A94A-A7E9-10000DC2E46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810124" y="707219"/>
              <a:ext cx="4333875" cy="4465277"/>
            </a:xfrm>
            <a:custGeom>
              <a:avLst/>
              <a:gdLst>
                <a:gd name="connsiteX0" fmla="*/ 0 w 4337338"/>
                <a:gd name="connsiteY0" fmla="*/ 0 h 4465277"/>
                <a:gd name="connsiteX1" fmla="*/ 4336276 w 4337338"/>
                <a:gd name="connsiteY1" fmla="*/ 1476 h 4465277"/>
                <a:gd name="connsiteX2" fmla="*/ 4336275 w 4337338"/>
                <a:gd name="connsiteY2" fmla="*/ 3287 h 4465277"/>
                <a:gd name="connsiteX3" fmla="*/ 4337338 w 4337338"/>
                <a:gd name="connsiteY3" fmla="*/ 3287 h 4465277"/>
                <a:gd name="connsiteX4" fmla="*/ 4337338 w 4337338"/>
                <a:gd name="connsiteY4" fmla="*/ 4465277 h 4465277"/>
                <a:gd name="connsiteX5" fmla="*/ 3425911 w 4337338"/>
                <a:gd name="connsiteY5" fmla="*/ 4464047 h 4465277"/>
                <a:gd name="connsiteX6" fmla="*/ 3425365 w 4337338"/>
                <a:gd name="connsiteY6" fmla="*/ 4463099 h 4465277"/>
                <a:gd name="connsiteX7" fmla="*/ 2569504 w 4337338"/>
                <a:gd name="connsiteY7" fmla="*/ 4461945 h 4465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37338" h="4465277">
                  <a:moveTo>
                    <a:pt x="0" y="0"/>
                  </a:moveTo>
                  <a:lnTo>
                    <a:pt x="4336276" y="1476"/>
                  </a:lnTo>
                  <a:lnTo>
                    <a:pt x="4336275" y="3287"/>
                  </a:lnTo>
                  <a:lnTo>
                    <a:pt x="4337338" y="3287"/>
                  </a:lnTo>
                  <a:lnTo>
                    <a:pt x="4337338" y="4465277"/>
                  </a:lnTo>
                  <a:lnTo>
                    <a:pt x="3425911" y="4464047"/>
                  </a:lnTo>
                  <a:lnTo>
                    <a:pt x="3425365" y="4463099"/>
                  </a:lnTo>
                  <a:lnTo>
                    <a:pt x="2569504" y="4461945"/>
                  </a:lnTo>
                  <a:close/>
                </a:path>
              </a:pathLst>
            </a:custGeom>
          </p:spPr>
        </p:pic>
        <p:sp>
          <p:nvSpPr>
            <p:cNvPr id="15" name="Freeform 14">
              <a:extLst>
                <a:ext uri="{FF2B5EF4-FFF2-40B4-BE49-F238E27FC236}">
                  <a16:creationId xmlns:a16="http://schemas.microsoft.com/office/drawing/2014/main" id="{62D3C0CF-E4CC-E84D-A6EF-CC11932BD883}"/>
                </a:ext>
              </a:extLst>
            </p:cNvPr>
            <p:cNvSpPr/>
            <p:nvPr userDrawn="1"/>
          </p:nvSpPr>
          <p:spPr>
            <a:xfrm>
              <a:off x="6636650" y="3891643"/>
              <a:ext cx="2507350" cy="1280853"/>
            </a:xfrm>
            <a:custGeom>
              <a:avLst/>
              <a:gdLst>
                <a:gd name="connsiteX0" fmla="*/ 0 w 2507350"/>
                <a:gd name="connsiteY0" fmla="*/ 0 h 1280853"/>
                <a:gd name="connsiteX1" fmla="*/ 2507350 w 2507350"/>
                <a:gd name="connsiteY1" fmla="*/ 0 h 1280853"/>
                <a:gd name="connsiteX2" fmla="*/ 2507350 w 2507350"/>
                <a:gd name="connsiteY2" fmla="*/ 1280853 h 1280853"/>
                <a:gd name="connsiteX3" fmla="*/ 737438 w 2507350"/>
                <a:gd name="connsiteY3" fmla="*/ 1280853 h 1280853"/>
              </a:gdLst>
              <a:ahLst/>
              <a:cxnLst>
                <a:cxn ang="0">
                  <a:pos x="connsiteX0" y="connsiteY0"/>
                </a:cxn>
                <a:cxn ang="0">
                  <a:pos x="connsiteX1" y="connsiteY1"/>
                </a:cxn>
                <a:cxn ang="0">
                  <a:pos x="connsiteX2" y="connsiteY2"/>
                </a:cxn>
                <a:cxn ang="0">
                  <a:pos x="connsiteX3" y="connsiteY3"/>
                </a:cxn>
              </a:cxnLst>
              <a:rect l="l" t="t" r="r" b="b"/>
              <a:pathLst>
                <a:path w="2507350" h="1280853">
                  <a:moveTo>
                    <a:pt x="0" y="0"/>
                  </a:moveTo>
                  <a:lnTo>
                    <a:pt x="2507350" y="0"/>
                  </a:lnTo>
                  <a:lnTo>
                    <a:pt x="2507350" y="1280853"/>
                  </a:lnTo>
                  <a:lnTo>
                    <a:pt x="737438" y="1280853"/>
                  </a:lnTo>
                  <a:close/>
                </a:path>
              </a:pathLst>
            </a:custGeom>
            <a:gradFill flip="none" rotWithShape="1">
              <a:gsLst>
                <a:gs pos="0">
                  <a:srgbClr val="008D9C">
                    <a:alpha val="0"/>
                  </a:srgbClr>
                </a:gs>
                <a:gs pos="80000">
                  <a:srgbClr val="04758F"/>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7" name="Straight Connector 16">
              <a:extLst>
                <a:ext uri="{FF2B5EF4-FFF2-40B4-BE49-F238E27FC236}">
                  <a16:creationId xmlns:a16="http://schemas.microsoft.com/office/drawing/2014/main" id="{82C1A772-7FF6-244A-99B6-47D6D04F04B2}"/>
                </a:ext>
              </a:extLst>
            </p:cNvPr>
            <p:cNvCxnSpPr/>
            <p:nvPr userDrawn="1"/>
          </p:nvCxnSpPr>
          <p:spPr>
            <a:xfrm>
              <a:off x="8488236" y="4848251"/>
              <a:ext cx="0" cy="339025"/>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grpSp>
      <p:sp>
        <p:nvSpPr>
          <p:cNvPr id="5" name="Footer Placeholder 4"/>
          <p:cNvSpPr>
            <a:spLocks noGrp="1"/>
          </p:cNvSpPr>
          <p:nvPr>
            <p:ph type="ftr" sz="quarter" idx="11"/>
          </p:nvPr>
        </p:nvSpPr>
        <p:spPr/>
        <p:txBody>
          <a:bodyPr/>
          <a:lstStyle/>
          <a:p>
            <a:endParaRPr lang="en-US" dirty="0"/>
          </a:p>
        </p:txBody>
      </p:sp>
      <p:sp>
        <p:nvSpPr>
          <p:cNvPr id="4" name="Date Placeholder 3"/>
          <p:cNvSpPr>
            <a:spLocks noGrp="1"/>
          </p:cNvSpPr>
          <p:nvPr>
            <p:ph type="dt" sz="half" idx="10"/>
          </p:nvPr>
        </p:nvSpPr>
        <p:spPr/>
        <p:txBody>
          <a:bodyPr/>
          <a:lstStyle/>
          <a:p>
            <a:r>
              <a:rPr lang="en-US" smtClean="0"/>
              <a:t>April 06, 2022</a:t>
            </a:r>
            <a:endParaRPr lang="en-US" dirty="0"/>
          </a:p>
        </p:txBody>
      </p:sp>
      <p:pic>
        <p:nvPicPr>
          <p:cNvPr id="13" name="Picture 12" descr="&quot; &quot;">
            <a:hlinkClick r:id="rId3" tooltip="Westat Home Page"/>
            <a:extLst>
              <a:ext uri="{FF2B5EF4-FFF2-40B4-BE49-F238E27FC236}">
                <a16:creationId xmlns:a16="http://schemas.microsoft.com/office/drawing/2014/main" id="{9114F3E4-5A33-0043-AEA6-79DF7DFF2AD4}"/>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352522" y="4856700"/>
            <a:ext cx="1076382" cy="169752"/>
          </a:xfrm>
          <a:prstGeom prst="rect">
            <a:avLst/>
          </a:prstGeom>
        </p:spPr>
      </p:pic>
      <p:sp>
        <p:nvSpPr>
          <p:cNvPr id="6" name="Slide Number Placeholder 5"/>
          <p:cNvSpPr>
            <a:spLocks noGrp="1"/>
          </p:cNvSpPr>
          <p:nvPr userDrawn="1">
            <p:ph type="sldNum" sz="quarter" idx="12"/>
          </p:nvPr>
        </p:nvSpPr>
        <p:spPr>
          <a:xfrm>
            <a:off x="8513064" y="4800600"/>
            <a:ext cx="630936" cy="273844"/>
          </a:xfrm>
        </p:spPr>
        <p:txBody>
          <a:bodyPr/>
          <a:lstStyle>
            <a:lvl1pPr>
              <a:defRPr>
                <a:solidFill>
                  <a:schemeClr val="bg1"/>
                </a:solidFill>
              </a:defRPr>
            </a:lvl1pPr>
          </a:lstStyle>
          <a:p>
            <a:fld id="{CC942E1D-94D0-4C55-B1DD-A28B122FA8E2}" type="slidenum">
              <a:rPr lang="en-US" smtClean="0"/>
              <a:pPr/>
              <a:t>‹#›</a:t>
            </a:fld>
            <a:endParaRPr lang="en-US" dirty="0"/>
          </a:p>
        </p:txBody>
      </p:sp>
    </p:spTree>
    <p:extLst>
      <p:ext uri="{BB962C8B-B14F-4D97-AF65-F5344CB8AC3E}">
        <p14:creationId xmlns:p14="http://schemas.microsoft.com/office/powerpoint/2010/main" val="956297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MAGE6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628650" y="1055077"/>
            <a:ext cx="4442591" cy="3577646"/>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9" name="Group 8" descr="&quot; &quot;">
            <a:extLst>
              <a:ext uri="{FF2B5EF4-FFF2-40B4-BE49-F238E27FC236}">
                <a16:creationId xmlns:a16="http://schemas.microsoft.com/office/drawing/2014/main" id="{E26E8DC4-FED2-C347-B307-AA771B612993}"/>
              </a:ext>
            </a:extLst>
          </p:cNvPr>
          <p:cNvGrpSpPr/>
          <p:nvPr userDrawn="1"/>
        </p:nvGrpSpPr>
        <p:grpSpPr>
          <a:xfrm>
            <a:off x="4809744" y="707219"/>
            <a:ext cx="4337338" cy="4480057"/>
            <a:chOff x="4809744" y="707219"/>
            <a:chExt cx="4337338" cy="4480057"/>
          </a:xfrm>
        </p:grpSpPr>
        <p:pic>
          <p:nvPicPr>
            <p:cNvPr id="8" name="Picture 7" descr="&quot; &quot;">
              <a:extLst>
                <a:ext uri="{FF2B5EF4-FFF2-40B4-BE49-F238E27FC236}">
                  <a16:creationId xmlns:a16="http://schemas.microsoft.com/office/drawing/2014/main" id="{ED97F1F1-D85A-A94A-A7E9-10000DC2E46B}"/>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729" t="7746" r="7161" b="4136"/>
            <a:stretch/>
          </p:blipFill>
          <p:spPr>
            <a:xfrm>
              <a:off x="4809744" y="707219"/>
              <a:ext cx="4337338" cy="4465277"/>
            </a:xfrm>
            <a:custGeom>
              <a:avLst/>
              <a:gdLst>
                <a:gd name="connsiteX0" fmla="*/ 0 w 4337338"/>
                <a:gd name="connsiteY0" fmla="*/ 0 h 4465277"/>
                <a:gd name="connsiteX1" fmla="*/ 4336276 w 4337338"/>
                <a:gd name="connsiteY1" fmla="*/ 1476 h 4465277"/>
                <a:gd name="connsiteX2" fmla="*/ 4336275 w 4337338"/>
                <a:gd name="connsiteY2" fmla="*/ 3287 h 4465277"/>
                <a:gd name="connsiteX3" fmla="*/ 4337338 w 4337338"/>
                <a:gd name="connsiteY3" fmla="*/ 3287 h 4465277"/>
                <a:gd name="connsiteX4" fmla="*/ 4337338 w 4337338"/>
                <a:gd name="connsiteY4" fmla="*/ 4465277 h 4465277"/>
                <a:gd name="connsiteX5" fmla="*/ 3425911 w 4337338"/>
                <a:gd name="connsiteY5" fmla="*/ 4464047 h 4465277"/>
                <a:gd name="connsiteX6" fmla="*/ 3425365 w 4337338"/>
                <a:gd name="connsiteY6" fmla="*/ 4463099 h 4465277"/>
                <a:gd name="connsiteX7" fmla="*/ 2569504 w 4337338"/>
                <a:gd name="connsiteY7" fmla="*/ 4461945 h 4465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37338" h="4465277">
                  <a:moveTo>
                    <a:pt x="0" y="0"/>
                  </a:moveTo>
                  <a:lnTo>
                    <a:pt x="4336276" y="1476"/>
                  </a:lnTo>
                  <a:lnTo>
                    <a:pt x="4336275" y="3287"/>
                  </a:lnTo>
                  <a:lnTo>
                    <a:pt x="4337338" y="3287"/>
                  </a:lnTo>
                  <a:lnTo>
                    <a:pt x="4337338" y="4465277"/>
                  </a:lnTo>
                  <a:lnTo>
                    <a:pt x="3425911" y="4464047"/>
                  </a:lnTo>
                  <a:lnTo>
                    <a:pt x="3425365" y="4463099"/>
                  </a:lnTo>
                  <a:lnTo>
                    <a:pt x="2569504" y="4461945"/>
                  </a:lnTo>
                  <a:close/>
                </a:path>
              </a:pathLst>
            </a:custGeom>
          </p:spPr>
        </p:pic>
        <p:sp>
          <p:nvSpPr>
            <p:cNvPr id="15" name="Freeform 14">
              <a:extLst>
                <a:ext uri="{FF2B5EF4-FFF2-40B4-BE49-F238E27FC236}">
                  <a16:creationId xmlns:a16="http://schemas.microsoft.com/office/drawing/2014/main" id="{6E15B907-C761-0441-B264-1C0412845D80}"/>
                </a:ext>
              </a:extLst>
            </p:cNvPr>
            <p:cNvSpPr/>
            <p:nvPr userDrawn="1"/>
          </p:nvSpPr>
          <p:spPr>
            <a:xfrm>
              <a:off x="6636650" y="3891643"/>
              <a:ext cx="2507350" cy="1280853"/>
            </a:xfrm>
            <a:custGeom>
              <a:avLst/>
              <a:gdLst>
                <a:gd name="connsiteX0" fmla="*/ 0 w 2507350"/>
                <a:gd name="connsiteY0" fmla="*/ 0 h 1280853"/>
                <a:gd name="connsiteX1" fmla="*/ 2507350 w 2507350"/>
                <a:gd name="connsiteY1" fmla="*/ 0 h 1280853"/>
                <a:gd name="connsiteX2" fmla="*/ 2507350 w 2507350"/>
                <a:gd name="connsiteY2" fmla="*/ 1280853 h 1280853"/>
                <a:gd name="connsiteX3" fmla="*/ 737438 w 2507350"/>
                <a:gd name="connsiteY3" fmla="*/ 1280853 h 1280853"/>
              </a:gdLst>
              <a:ahLst/>
              <a:cxnLst>
                <a:cxn ang="0">
                  <a:pos x="connsiteX0" y="connsiteY0"/>
                </a:cxn>
                <a:cxn ang="0">
                  <a:pos x="connsiteX1" y="connsiteY1"/>
                </a:cxn>
                <a:cxn ang="0">
                  <a:pos x="connsiteX2" y="connsiteY2"/>
                </a:cxn>
                <a:cxn ang="0">
                  <a:pos x="connsiteX3" y="connsiteY3"/>
                </a:cxn>
              </a:cxnLst>
              <a:rect l="l" t="t" r="r" b="b"/>
              <a:pathLst>
                <a:path w="2507350" h="1280853">
                  <a:moveTo>
                    <a:pt x="0" y="0"/>
                  </a:moveTo>
                  <a:lnTo>
                    <a:pt x="2507350" y="0"/>
                  </a:lnTo>
                  <a:lnTo>
                    <a:pt x="2507350" y="1280853"/>
                  </a:lnTo>
                  <a:lnTo>
                    <a:pt x="737438" y="1280853"/>
                  </a:lnTo>
                  <a:close/>
                </a:path>
              </a:pathLst>
            </a:custGeom>
            <a:gradFill flip="none" rotWithShape="1">
              <a:gsLst>
                <a:gs pos="0">
                  <a:srgbClr val="008D9C">
                    <a:alpha val="0"/>
                  </a:srgbClr>
                </a:gs>
                <a:gs pos="80000">
                  <a:srgbClr val="04758F"/>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7" name="Straight Connector 16">
              <a:extLst>
                <a:ext uri="{FF2B5EF4-FFF2-40B4-BE49-F238E27FC236}">
                  <a16:creationId xmlns:a16="http://schemas.microsoft.com/office/drawing/2014/main" id="{EE0AA2A4-9D08-2747-BA17-EA3F0621BB31}"/>
                </a:ext>
              </a:extLst>
            </p:cNvPr>
            <p:cNvCxnSpPr/>
            <p:nvPr userDrawn="1"/>
          </p:nvCxnSpPr>
          <p:spPr>
            <a:xfrm>
              <a:off x="8488236" y="4848251"/>
              <a:ext cx="0" cy="339025"/>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grpSp>
      <p:sp>
        <p:nvSpPr>
          <p:cNvPr id="5" name="Footer Placeholder 4"/>
          <p:cNvSpPr>
            <a:spLocks noGrp="1"/>
          </p:cNvSpPr>
          <p:nvPr>
            <p:ph type="ftr" sz="quarter" idx="11"/>
          </p:nvPr>
        </p:nvSpPr>
        <p:spPr/>
        <p:txBody>
          <a:bodyPr/>
          <a:lstStyle/>
          <a:p>
            <a:endParaRPr lang="en-US" dirty="0"/>
          </a:p>
        </p:txBody>
      </p:sp>
      <p:sp>
        <p:nvSpPr>
          <p:cNvPr id="4" name="Date Placeholder 3"/>
          <p:cNvSpPr>
            <a:spLocks noGrp="1"/>
          </p:cNvSpPr>
          <p:nvPr>
            <p:ph type="dt" sz="half" idx="10"/>
          </p:nvPr>
        </p:nvSpPr>
        <p:spPr/>
        <p:txBody>
          <a:bodyPr/>
          <a:lstStyle/>
          <a:p>
            <a:r>
              <a:rPr lang="en-US" smtClean="0"/>
              <a:t>April 06, 2022</a:t>
            </a:r>
            <a:endParaRPr lang="en-US" dirty="0"/>
          </a:p>
        </p:txBody>
      </p:sp>
      <p:sp>
        <p:nvSpPr>
          <p:cNvPr id="6" name="Slide Number Placeholder 5"/>
          <p:cNvSpPr>
            <a:spLocks noGrp="1"/>
          </p:cNvSpPr>
          <p:nvPr userDrawn="1">
            <p:ph type="sldNum" sz="quarter" idx="12"/>
          </p:nvPr>
        </p:nvSpPr>
        <p:spPr>
          <a:xfrm>
            <a:off x="8513064" y="4800600"/>
            <a:ext cx="634018" cy="273844"/>
          </a:xfrm>
        </p:spPr>
        <p:txBody>
          <a:bodyPr/>
          <a:lstStyle>
            <a:lvl1pPr>
              <a:defRPr>
                <a:solidFill>
                  <a:schemeClr val="bg1"/>
                </a:solidFill>
              </a:defRPr>
            </a:lvl1pPr>
          </a:lstStyle>
          <a:p>
            <a:fld id="{CC942E1D-94D0-4C55-B1DD-A28B122FA8E2}" type="slidenum">
              <a:rPr lang="en-US" smtClean="0"/>
              <a:pPr/>
              <a:t>‹#›</a:t>
            </a:fld>
            <a:endParaRPr lang="en-US" dirty="0"/>
          </a:p>
        </p:txBody>
      </p:sp>
      <p:pic>
        <p:nvPicPr>
          <p:cNvPr id="19" name="Picture 18" descr="&quot; &quot;">
            <a:hlinkClick r:id="rId3" tooltip="Westat Home Page"/>
            <a:extLst>
              <a:ext uri="{FF2B5EF4-FFF2-40B4-BE49-F238E27FC236}">
                <a16:creationId xmlns:a16="http://schemas.microsoft.com/office/drawing/2014/main" id="{A661AF3B-172B-3049-B375-A2E12C194485}"/>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352522" y="4856700"/>
            <a:ext cx="1076382" cy="169752"/>
          </a:xfrm>
          <a:prstGeom prst="rect">
            <a:avLst/>
          </a:prstGeom>
        </p:spPr>
      </p:pic>
    </p:spTree>
    <p:extLst>
      <p:ext uri="{BB962C8B-B14F-4D97-AF65-F5344CB8AC3E}">
        <p14:creationId xmlns:p14="http://schemas.microsoft.com/office/powerpoint/2010/main" val="2793879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 COLUMN HORIZONTAL IMAGE1">
    <p:spTree>
      <p:nvGrpSpPr>
        <p:cNvPr id="1" name=""/>
        <p:cNvGrpSpPr/>
        <p:nvPr/>
      </p:nvGrpSpPr>
      <p:grpSpPr>
        <a:xfrm>
          <a:off x="0" y="0"/>
          <a:ext cx="0" cy="0"/>
          <a:chOff x="0" y="0"/>
          <a:chExt cx="0" cy="0"/>
        </a:xfrm>
      </p:grpSpPr>
      <p:sp>
        <p:nvSpPr>
          <p:cNvPr id="10" name="Rectangle 9" descr="&quot; &quot;"/>
          <p:cNvSpPr/>
          <p:nvPr userDrawn="1"/>
        </p:nvSpPr>
        <p:spPr>
          <a:xfrm>
            <a:off x="0" y="179883"/>
            <a:ext cx="9144000" cy="33839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userDrawn="1">
            <p:ph type="title"/>
          </p:nvPr>
        </p:nvSpPr>
        <p:spPr>
          <a:xfrm>
            <a:off x="628650" y="274108"/>
            <a:ext cx="7450342" cy="693279"/>
          </a:xfrm>
        </p:spPr>
        <p:txBody>
          <a:bodyPr/>
          <a:lstStyle>
            <a:lvl1pPr>
              <a:defRPr>
                <a:solidFill>
                  <a:srgbClr val="003C68"/>
                </a:solidFill>
              </a:defRPr>
            </a:lvl1pPr>
          </a:lstStyle>
          <a:p>
            <a:r>
              <a:rPr lang="en-US" dirty="0"/>
              <a:t>Click to edit Master title style</a:t>
            </a:r>
          </a:p>
        </p:txBody>
      </p:sp>
      <p:sp>
        <p:nvSpPr>
          <p:cNvPr id="3" name="Content Placeholder 2"/>
          <p:cNvSpPr>
            <a:spLocks noGrp="1"/>
          </p:cNvSpPr>
          <p:nvPr userDrawn="1">
            <p:ph sz="half" idx="1"/>
          </p:nvPr>
        </p:nvSpPr>
        <p:spPr>
          <a:xfrm>
            <a:off x="628650" y="1052698"/>
            <a:ext cx="3886200" cy="20187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userDrawn="1">
            <p:ph sz="half" idx="2"/>
          </p:nvPr>
        </p:nvSpPr>
        <p:spPr>
          <a:xfrm>
            <a:off x="4629150" y="1052698"/>
            <a:ext cx="3886200" cy="20187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9" name="Group 8" descr="&quot; &quot;">
            <a:extLst>
              <a:ext uri="{FF2B5EF4-FFF2-40B4-BE49-F238E27FC236}">
                <a16:creationId xmlns:a16="http://schemas.microsoft.com/office/drawing/2014/main" id="{8519B89E-6431-6844-BC51-A57F6FC867C4}"/>
              </a:ext>
            </a:extLst>
          </p:cNvPr>
          <p:cNvGrpSpPr/>
          <p:nvPr userDrawn="1"/>
        </p:nvGrpSpPr>
        <p:grpSpPr>
          <a:xfrm>
            <a:off x="-6759" y="3563815"/>
            <a:ext cx="9150759" cy="1623461"/>
            <a:chOff x="-6759" y="3563815"/>
            <a:chExt cx="9150759" cy="1623461"/>
          </a:xfrm>
        </p:grpSpPr>
        <p:pic>
          <p:nvPicPr>
            <p:cNvPr id="11" name="Picture Placeholder 7">
              <a:extLst>
                <a:ext uri="{FF2B5EF4-FFF2-40B4-BE49-F238E27FC236}">
                  <a16:creationId xmlns:a16="http://schemas.microsoft.com/office/drawing/2014/main" id="{121754F7-4C02-2845-A827-3B539362CE2D}"/>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30204" b="37580"/>
            <a:stretch/>
          </p:blipFill>
          <p:spPr>
            <a:xfrm>
              <a:off x="-6759" y="3563815"/>
              <a:ext cx="9150759" cy="1597557"/>
            </a:xfrm>
            <a:prstGeom prst="rect">
              <a:avLst/>
            </a:prstGeom>
          </p:spPr>
        </p:pic>
        <p:sp>
          <p:nvSpPr>
            <p:cNvPr id="12" name="Rectangle 11">
              <a:extLst>
                <a:ext uri="{FF2B5EF4-FFF2-40B4-BE49-F238E27FC236}">
                  <a16:creationId xmlns:a16="http://schemas.microsoft.com/office/drawing/2014/main" id="{A21C2A0A-D5D7-B444-99B1-741749820C44}"/>
                </a:ext>
              </a:extLst>
            </p:cNvPr>
            <p:cNvSpPr/>
            <p:nvPr userDrawn="1"/>
          </p:nvSpPr>
          <p:spPr>
            <a:xfrm>
              <a:off x="-6759" y="4056184"/>
              <a:ext cx="9150759" cy="1105189"/>
            </a:xfrm>
            <a:prstGeom prst="rect">
              <a:avLst/>
            </a:prstGeom>
            <a:gradFill flip="none" rotWithShape="1">
              <a:gsLst>
                <a:gs pos="0">
                  <a:srgbClr val="008D9C">
                    <a:alpha val="0"/>
                  </a:srgbClr>
                </a:gs>
                <a:gs pos="75000">
                  <a:srgbClr val="04758F"/>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0" name="Straight Connector 19">
              <a:extLst>
                <a:ext uri="{FF2B5EF4-FFF2-40B4-BE49-F238E27FC236}">
                  <a16:creationId xmlns:a16="http://schemas.microsoft.com/office/drawing/2014/main" id="{C04A5E16-0137-CF40-8FA0-3AC461AD2BB0}"/>
                </a:ext>
              </a:extLst>
            </p:cNvPr>
            <p:cNvCxnSpPr/>
            <p:nvPr userDrawn="1"/>
          </p:nvCxnSpPr>
          <p:spPr>
            <a:xfrm>
              <a:off x="8488236" y="4848251"/>
              <a:ext cx="0" cy="339025"/>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grpSp>
      <p:sp>
        <p:nvSpPr>
          <p:cNvPr id="6" name="Footer Placeholder 5"/>
          <p:cNvSpPr>
            <a:spLocks noGrp="1"/>
          </p:cNvSpPr>
          <p:nvPr userDrawn="1">
            <p:ph type="ftr" sz="quarter" idx="11"/>
          </p:nvPr>
        </p:nvSpPr>
        <p:spPr/>
        <p:txBody>
          <a:bodyPr/>
          <a:lstStyle>
            <a:lvl1pPr>
              <a:defRPr>
                <a:solidFill>
                  <a:schemeClr val="bg1"/>
                </a:solidFill>
              </a:defRPr>
            </a:lvl1pPr>
          </a:lstStyle>
          <a:p>
            <a:endParaRPr lang="en-US" dirty="0"/>
          </a:p>
        </p:txBody>
      </p:sp>
      <p:sp>
        <p:nvSpPr>
          <p:cNvPr id="5" name="Date Placeholder 4"/>
          <p:cNvSpPr>
            <a:spLocks noGrp="1"/>
          </p:cNvSpPr>
          <p:nvPr userDrawn="1">
            <p:ph type="dt" sz="half" idx="10"/>
          </p:nvPr>
        </p:nvSpPr>
        <p:spPr/>
        <p:txBody>
          <a:bodyPr/>
          <a:lstStyle>
            <a:lvl1pPr>
              <a:defRPr>
                <a:solidFill>
                  <a:schemeClr val="bg1"/>
                </a:solidFill>
              </a:defRPr>
            </a:lvl1pPr>
          </a:lstStyle>
          <a:p>
            <a:r>
              <a:rPr lang="en-US" smtClean="0"/>
              <a:t>April 06, 2022</a:t>
            </a:r>
            <a:endParaRPr lang="en-US" dirty="0"/>
          </a:p>
        </p:txBody>
      </p:sp>
      <p:pic>
        <p:nvPicPr>
          <p:cNvPr id="15" name="Picture 14" descr="&quot; &quot;">
            <a:hlinkClick r:id="rId3" tooltip="Westat Home Page"/>
            <a:extLst>
              <a:ext uri="{FF2B5EF4-FFF2-40B4-BE49-F238E27FC236}">
                <a16:creationId xmlns:a16="http://schemas.microsoft.com/office/drawing/2014/main" id="{24485A03-86A0-3549-86DC-68160F1D67BE}"/>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352522" y="4856700"/>
            <a:ext cx="1076382" cy="169752"/>
          </a:xfrm>
          <a:prstGeom prst="rect">
            <a:avLst/>
          </a:prstGeom>
        </p:spPr>
      </p:pic>
      <p:sp>
        <p:nvSpPr>
          <p:cNvPr id="7" name="Slide Number Placeholder 6"/>
          <p:cNvSpPr>
            <a:spLocks noGrp="1"/>
          </p:cNvSpPr>
          <p:nvPr userDrawn="1">
            <p:ph type="sldNum" sz="quarter" idx="12"/>
          </p:nvPr>
        </p:nvSpPr>
        <p:spPr/>
        <p:txBody>
          <a:bodyPr/>
          <a:lstStyle>
            <a:lvl1pPr>
              <a:defRPr>
                <a:solidFill>
                  <a:schemeClr val="bg1"/>
                </a:solidFill>
              </a:defRPr>
            </a:lvl1pPr>
          </a:lstStyle>
          <a:p>
            <a:fld id="{CC942E1D-94D0-4C55-B1DD-A28B122FA8E2}" type="slidenum">
              <a:rPr lang="en-US" smtClean="0"/>
              <a:pPr/>
              <a:t>‹#›</a:t>
            </a:fld>
            <a:endParaRPr lang="en-US" dirty="0"/>
          </a:p>
        </p:txBody>
      </p:sp>
    </p:spTree>
    <p:extLst>
      <p:ext uri="{BB962C8B-B14F-4D97-AF65-F5344CB8AC3E}">
        <p14:creationId xmlns:p14="http://schemas.microsoft.com/office/powerpoint/2010/main" val="10908059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 COLUMN HORIZONTAL IMAGE2">
    <p:spTree>
      <p:nvGrpSpPr>
        <p:cNvPr id="1" name=""/>
        <p:cNvGrpSpPr/>
        <p:nvPr/>
      </p:nvGrpSpPr>
      <p:grpSpPr>
        <a:xfrm>
          <a:off x="0" y="0"/>
          <a:ext cx="0" cy="0"/>
          <a:chOff x="0" y="0"/>
          <a:chExt cx="0" cy="0"/>
        </a:xfrm>
      </p:grpSpPr>
      <p:sp>
        <p:nvSpPr>
          <p:cNvPr id="10" name="Rectangle 9"/>
          <p:cNvSpPr/>
          <p:nvPr userDrawn="1"/>
        </p:nvSpPr>
        <p:spPr>
          <a:xfrm>
            <a:off x="0" y="179883"/>
            <a:ext cx="9144000" cy="33839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userDrawn="1">
            <p:ph type="title"/>
          </p:nvPr>
        </p:nvSpPr>
        <p:spPr>
          <a:xfrm>
            <a:off x="628650" y="274108"/>
            <a:ext cx="7450342" cy="693279"/>
          </a:xfrm>
        </p:spPr>
        <p:txBody>
          <a:bodyPr/>
          <a:lstStyle>
            <a:lvl1pPr>
              <a:defRPr>
                <a:solidFill>
                  <a:srgbClr val="003C68"/>
                </a:solidFill>
              </a:defRPr>
            </a:lvl1pPr>
          </a:lstStyle>
          <a:p>
            <a:r>
              <a:rPr lang="en-US" dirty="0"/>
              <a:t>Click to edit Master title style</a:t>
            </a:r>
          </a:p>
        </p:txBody>
      </p:sp>
      <p:sp>
        <p:nvSpPr>
          <p:cNvPr id="3" name="Content Placeholder 2"/>
          <p:cNvSpPr>
            <a:spLocks noGrp="1"/>
          </p:cNvSpPr>
          <p:nvPr userDrawn="1">
            <p:ph sz="half" idx="1"/>
          </p:nvPr>
        </p:nvSpPr>
        <p:spPr>
          <a:xfrm>
            <a:off x="628650" y="1052698"/>
            <a:ext cx="3886200" cy="20187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userDrawn="1">
            <p:ph sz="half" idx="2"/>
          </p:nvPr>
        </p:nvSpPr>
        <p:spPr>
          <a:xfrm>
            <a:off x="4629150" y="1052698"/>
            <a:ext cx="3886200" cy="20187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9" name="Group 8" descr="&quot; &quot;">
            <a:extLst>
              <a:ext uri="{FF2B5EF4-FFF2-40B4-BE49-F238E27FC236}">
                <a16:creationId xmlns:a16="http://schemas.microsoft.com/office/drawing/2014/main" id="{1DFD772D-A635-5649-9F31-FE58DE3D9E55}"/>
              </a:ext>
            </a:extLst>
          </p:cNvPr>
          <p:cNvGrpSpPr/>
          <p:nvPr userDrawn="1"/>
        </p:nvGrpSpPr>
        <p:grpSpPr>
          <a:xfrm>
            <a:off x="-6760" y="3558584"/>
            <a:ext cx="9150759" cy="1628692"/>
            <a:chOff x="-6760" y="3558584"/>
            <a:chExt cx="9150759" cy="1628692"/>
          </a:xfrm>
        </p:grpSpPr>
        <p:pic>
          <p:nvPicPr>
            <p:cNvPr id="13" name="Picture Placeholder 10">
              <a:extLst>
                <a:ext uri="{FF2B5EF4-FFF2-40B4-BE49-F238E27FC236}">
                  <a16:creationId xmlns:a16="http://schemas.microsoft.com/office/drawing/2014/main" id="{7BB092DD-2449-3547-8C9A-F2D2700A6F3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368" y="3558584"/>
              <a:ext cx="9150367" cy="1599568"/>
            </a:xfrm>
            <a:prstGeom prst="rect">
              <a:avLst/>
            </a:prstGeom>
          </p:spPr>
        </p:pic>
        <p:sp>
          <p:nvSpPr>
            <p:cNvPr id="14" name="Rectangle 13">
              <a:extLst>
                <a:ext uri="{FF2B5EF4-FFF2-40B4-BE49-F238E27FC236}">
                  <a16:creationId xmlns:a16="http://schemas.microsoft.com/office/drawing/2014/main" id="{3A360103-6DA2-FD45-B773-521C47E3660D}"/>
                </a:ext>
              </a:extLst>
            </p:cNvPr>
            <p:cNvSpPr/>
            <p:nvPr userDrawn="1"/>
          </p:nvSpPr>
          <p:spPr>
            <a:xfrm>
              <a:off x="-6760" y="4056185"/>
              <a:ext cx="9150759" cy="1105188"/>
            </a:xfrm>
            <a:prstGeom prst="rect">
              <a:avLst/>
            </a:prstGeom>
            <a:gradFill flip="none" rotWithShape="1">
              <a:gsLst>
                <a:gs pos="0">
                  <a:srgbClr val="008D9C">
                    <a:alpha val="0"/>
                  </a:srgbClr>
                </a:gs>
                <a:gs pos="75000">
                  <a:srgbClr val="04758F"/>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6" name="Straight Connector 15">
              <a:extLst>
                <a:ext uri="{FF2B5EF4-FFF2-40B4-BE49-F238E27FC236}">
                  <a16:creationId xmlns:a16="http://schemas.microsoft.com/office/drawing/2014/main" id="{C4D8262C-6F72-F940-AD32-658D61582F49}"/>
                </a:ext>
              </a:extLst>
            </p:cNvPr>
            <p:cNvCxnSpPr/>
            <p:nvPr userDrawn="1"/>
          </p:nvCxnSpPr>
          <p:spPr>
            <a:xfrm>
              <a:off x="8488236" y="4848251"/>
              <a:ext cx="0" cy="339025"/>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grpSp>
      <p:sp>
        <p:nvSpPr>
          <p:cNvPr id="6" name="Footer Placeholder 5"/>
          <p:cNvSpPr>
            <a:spLocks noGrp="1"/>
          </p:cNvSpPr>
          <p:nvPr userDrawn="1">
            <p:ph type="ftr" sz="quarter" idx="11"/>
          </p:nvPr>
        </p:nvSpPr>
        <p:spPr/>
        <p:txBody>
          <a:bodyPr/>
          <a:lstStyle>
            <a:lvl1pPr>
              <a:defRPr>
                <a:solidFill>
                  <a:schemeClr val="bg1"/>
                </a:solidFill>
              </a:defRPr>
            </a:lvl1pPr>
          </a:lstStyle>
          <a:p>
            <a:endParaRPr lang="en-US" dirty="0"/>
          </a:p>
        </p:txBody>
      </p:sp>
      <p:sp>
        <p:nvSpPr>
          <p:cNvPr id="5" name="Date Placeholder 4"/>
          <p:cNvSpPr>
            <a:spLocks noGrp="1"/>
          </p:cNvSpPr>
          <p:nvPr userDrawn="1">
            <p:ph type="dt" sz="half" idx="10"/>
          </p:nvPr>
        </p:nvSpPr>
        <p:spPr/>
        <p:txBody>
          <a:bodyPr/>
          <a:lstStyle>
            <a:lvl1pPr>
              <a:defRPr>
                <a:solidFill>
                  <a:schemeClr val="bg1"/>
                </a:solidFill>
              </a:defRPr>
            </a:lvl1pPr>
          </a:lstStyle>
          <a:p>
            <a:r>
              <a:rPr lang="en-US" smtClean="0"/>
              <a:t>April 06, 2022</a:t>
            </a:r>
            <a:endParaRPr lang="en-US" dirty="0"/>
          </a:p>
        </p:txBody>
      </p:sp>
      <p:pic>
        <p:nvPicPr>
          <p:cNvPr id="17" name="Picture 16" descr="&quot; &quot;">
            <a:hlinkClick r:id="rId3" tooltip="Westat Home Page"/>
            <a:extLst>
              <a:ext uri="{FF2B5EF4-FFF2-40B4-BE49-F238E27FC236}">
                <a16:creationId xmlns:a16="http://schemas.microsoft.com/office/drawing/2014/main" id="{53BE1D6A-435C-B745-A5E4-40FDC284EB92}"/>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352522" y="4856700"/>
            <a:ext cx="1076382" cy="169752"/>
          </a:xfrm>
          <a:prstGeom prst="rect">
            <a:avLst/>
          </a:prstGeom>
        </p:spPr>
      </p:pic>
      <p:sp>
        <p:nvSpPr>
          <p:cNvPr id="7" name="Slide Number Placeholder 6"/>
          <p:cNvSpPr>
            <a:spLocks noGrp="1"/>
          </p:cNvSpPr>
          <p:nvPr userDrawn="1">
            <p:ph type="sldNum" sz="quarter" idx="12"/>
          </p:nvPr>
        </p:nvSpPr>
        <p:spPr/>
        <p:txBody>
          <a:bodyPr/>
          <a:lstStyle>
            <a:lvl1pPr>
              <a:defRPr>
                <a:solidFill>
                  <a:schemeClr val="bg1"/>
                </a:solidFill>
              </a:defRPr>
            </a:lvl1pPr>
          </a:lstStyle>
          <a:p>
            <a:fld id="{CC942E1D-94D0-4C55-B1DD-A28B122FA8E2}" type="slidenum">
              <a:rPr lang="en-US" smtClean="0"/>
              <a:pPr/>
              <a:t>‹#›</a:t>
            </a:fld>
            <a:endParaRPr lang="en-US" dirty="0"/>
          </a:p>
        </p:txBody>
      </p:sp>
    </p:spTree>
    <p:extLst>
      <p:ext uri="{BB962C8B-B14F-4D97-AF65-F5344CB8AC3E}">
        <p14:creationId xmlns:p14="http://schemas.microsoft.com/office/powerpoint/2010/main" val="13434495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0"/>
            <a:ext cx="7886700" cy="679938"/>
          </a:xfrm>
        </p:spPr>
        <p:txBody>
          <a:bodyPr/>
          <a:lstStyle/>
          <a:p>
            <a:r>
              <a:rPr lang="en-US" dirty="0"/>
              <a:t>Click to edit Master title style</a:t>
            </a:r>
          </a:p>
        </p:txBody>
      </p:sp>
      <p:sp>
        <p:nvSpPr>
          <p:cNvPr id="3" name="Text Placeholder 2"/>
          <p:cNvSpPr>
            <a:spLocks noGrp="1"/>
          </p:cNvSpPr>
          <p:nvPr>
            <p:ph type="body" idx="1"/>
          </p:nvPr>
        </p:nvSpPr>
        <p:spPr>
          <a:xfrm>
            <a:off x="629842" y="75678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1374716"/>
            <a:ext cx="3868340" cy="3126946"/>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29150" y="75678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1374716"/>
            <a:ext cx="3887391" cy="312694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7"/>
          <p:cNvSpPr>
            <a:spLocks noGrp="1"/>
          </p:cNvSpPr>
          <p:nvPr>
            <p:ph type="ftr" sz="quarter" idx="11"/>
          </p:nvPr>
        </p:nvSpPr>
        <p:spPr/>
        <p:txBody>
          <a:bodyPr/>
          <a:lstStyle/>
          <a:p>
            <a:endParaRPr lang="en-US" dirty="0"/>
          </a:p>
        </p:txBody>
      </p:sp>
      <p:sp>
        <p:nvSpPr>
          <p:cNvPr id="7" name="Date Placeholder 6"/>
          <p:cNvSpPr>
            <a:spLocks noGrp="1"/>
          </p:cNvSpPr>
          <p:nvPr>
            <p:ph type="dt" sz="half" idx="10"/>
          </p:nvPr>
        </p:nvSpPr>
        <p:spPr/>
        <p:txBody>
          <a:bodyPr/>
          <a:lstStyle/>
          <a:p>
            <a:r>
              <a:rPr lang="en-US" smtClean="0"/>
              <a:t>April 06, 2022</a:t>
            </a:r>
            <a:endParaRPr lang="en-US" dirty="0"/>
          </a:p>
        </p:txBody>
      </p:sp>
      <p:sp>
        <p:nvSpPr>
          <p:cNvPr id="9" name="Slide Number Placeholder 8"/>
          <p:cNvSpPr>
            <a:spLocks noGrp="1"/>
          </p:cNvSpPr>
          <p:nvPr>
            <p:ph type="sldNum" sz="quarter" idx="12"/>
          </p:nvPr>
        </p:nvSpPr>
        <p:spPr/>
        <p:txBody>
          <a:bodyPr/>
          <a:lstStyle/>
          <a:p>
            <a:fld id="{CC942E1D-94D0-4C55-B1DD-A28B122FA8E2}" type="slidenum">
              <a:rPr lang="en-US" smtClean="0"/>
              <a:t>‹#›</a:t>
            </a:fld>
            <a:endParaRPr lang="en-US" dirty="0"/>
          </a:p>
        </p:txBody>
      </p:sp>
    </p:spTree>
    <p:extLst>
      <p:ext uri="{BB962C8B-B14F-4D97-AF65-F5344CB8AC3E}">
        <p14:creationId xmlns:p14="http://schemas.microsoft.com/office/powerpoint/2010/main" val="26860456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 Column with Image">
    <p:spTree>
      <p:nvGrpSpPr>
        <p:cNvPr id="1" name=""/>
        <p:cNvGrpSpPr/>
        <p:nvPr/>
      </p:nvGrpSpPr>
      <p:grpSpPr>
        <a:xfrm>
          <a:off x="0" y="0"/>
          <a:ext cx="0" cy="0"/>
          <a:chOff x="0" y="0"/>
          <a:chExt cx="0" cy="0"/>
        </a:xfrm>
      </p:grpSpPr>
      <p:sp>
        <p:nvSpPr>
          <p:cNvPr id="2" name="Title 1"/>
          <p:cNvSpPr>
            <a:spLocks noGrp="1"/>
          </p:cNvSpPr>
          <p:nvPr>
            <p:ph type="title"/>
          </p:nvPr>
        </p:nvSpPr>
        <p:spPr>
          <a:xfrm>
            <a:off x="629841" y="0"/>
            <a:ext cx="7886700" cy="679938"/>
          </a:xfrm>
        </p:spPr>
        <p:txBody>
          <a:bodyPr/>
          <a:lstStyle/>
          <a:p>
            <a:r>
              <a:rPr lang="en-US" dirty="0"/>
              <a:t>Click to edit Master title style</a:t>
            </a:r>
          </a:p>
        </p:txBody>
      </p:sp>
      <p:sp>
        <p:nvSpPr>
          <p:cNvPr id="11" name="Picture Placeholder 10">
            <a:extLst>
              <a:ext uri="{FF2B5EF4-FFF2-40B4-BE49-F238E27FC236}">
                <a16:creationId xmlns:a16="http://schemas.microsoft.com/office/drawing/2014/main" id="{CE072930-C0FF-A444-A224-42097B63AF9E}"/>
              </a:ext>
            </a:extLst>
          </p:cNvPr>
          <p:cNvSpPr>
            <a:spLocks noGrp="1"/>
          </p:cNvSpPr>
          <p:nvPr>
            <p:ph type="pic" sz="quarter" idx="13"/>
          </p:nvPr>
        </p:nvSpPr>
        <p:spPr>
          <a:xfrm>
            <a:off x="1034283" y="832162"/>
            <a:ext cx="1620837" cy="1620838"/>
          </a:xfrm>
        </p:spPr>
        <p:txBody>
          <a:bodyPr lIns="0" tIns="0" rIns="0" bIns="0"/>
          <a:lstStyle/>
          <a:p>
            <a:endParaRPr lang="en-US" dirty="0"/>
          </a:p>
        </p:txBody>
      </p:sp>
      <p:sp>
        <p:nvSpPr>
          <p:cNvPr id="3" name="Text Placeholder 2"/>
          <p:cNvSpPr>
            <a:spLocks noGrp="1"/>
          </p:cNvSpPr>
          <p:nvPr>
            <p:ph type="body" idx="1"/>
          </p:nvPr>
        </p:nvSpPr>
        <p:spPr>
          <a:xfrm>
            <a:off x="830729" y="2514150"/>
            <a:ext cx="2027947" cy="628649"/>
          </a:xfrm>
        </p:spPr>
        <p:txBody>
          <a:bodyPr anchor="b"/>
          <a:lstStyle>
            <a:lvl1pPr marL="0" indent="0">
              <a:buNone/>
              <a:defRPr sz="14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Edit Master text styles</a:t>
            </a:r>
          </a:p>
        </p:txBody>
      </p:sp>
      <p:sp>
        <p:nvSpPr>
          <p:cNvPr id="4" name="Content Placeholder 3"/>
          <p:cNvSpPr>
            <a:spLocks noGrp="1"/>
          </p:cNvSpPr>
          <p:nvPr>
            <p:ph sz="half" idx="2"/>
          </p:nvPr>
        </p:nvSpPr>
        <p:spPr>
          <a:xfrm>
            <a:off x="763557" y="3197438"/>
            <a:ext cx="2095119" cy="1549437"/>
          </a:xfrm>
        </p:spPr>
        <p:txBody>
          <a:bodyPr/>
          <a:lstStyle>
            <a:lvl1pPr marL="57150" indent="0">
              <a:buNone/>
              <a:defRPr sz="1400"/>
            </a:lvl1pPr>
            <a:lvl2pPr marL="288925" indent="0">
              <a:buNone/>
              <a:defRPr sz="1400"/>
            </a:lvl2pPr>
            <a:lvl3pPr marL="457200" indent="0">
              <a:buNone/>
              <a:defRPr sz="1400"/>
            </a:lvl3pPr>
          </a:lstStyle>
          <a:p>
            <a:pPr lvl="0"/>
            <a:r>
              <a:rPr lang="en-US" dirty="0"/>
              <a:t>Edit Master text styles</a:t>
            </a:r>
          </a:p>
        </p:txBody>
      </p:sp>
      <p:sp>
        <p:nvSpPr>
          <p:cNvPr id="14" name="Picture Placeholder 10">
            <a:extLst>
              <a:ext uri="{FF2B5EF4-FFF2-40B4-BE49-F238E27FC236}">
                <a16:creationId xmlns:a16="http://schemas.microsoft.com/office/drawing/2014/main" id="{B4F36C03-CC92-844C-9E52-E82651892B46}"/>
              </a:ext>
            </a:extLst>
          </p:cNvPr>
          <p:cNvSpPr>
            <a:spLocks noGrp="1"/>
          </p:cNvSpPr>
          <p:nvPr>
            <p:ph type="pic" sz="quarter" idx="16"/>
          </p:nvPr>
        </p:nvSpPr>
        <p:spPr>
          <a:xfrm>
            <a:off x="3767041" y="832162"/>
            <a:ext cx="1620837" cy="1620838"/>
          </a:xfrm>
        </p:spPr>
        <p:txBody>
          <a:bodyPr lIns="0" tIns="0" rIns="0" bIns="0"/>
          <a:lstStyle/>
          <a:p>
            <a:endParaRPr lang="en-US" dirty="0"/>
          </a:p>
        </p:txBody>
      </p:sp>
      <p:sp>
        <p:nvSpPr>
          <p:cNvPr id="12" name="Text Placeholder 2">
            <a:extLst>
              <a:ext uri="{FF2B5EF4-FFF2-40B4-BE49-F238E27FC236}">
                <a16:creationId xmlns:a16="http://schemas.microsoft.com/office/drawing/2014/main" id="{2CF5D8F9-9EA2-7943-BCBB-6D0A04FF4EFC}"/>
              </a:ext>
            </a:extLst>
          </p:cNvPr>
          <p:cNvSpPr>
            <a:spLocks noGrp="1"/>
          </p:cNvSpPr>
          <p:nvPr>
            <p:ph type="body" idx="14"/>
          </p:nvPr>
        </p:nvSpPr>
        <p:spPr>
          <a:xfrm>
            <a:off x="3563487" y="2514150"/>
            <a:ext cx="2027947" cy="628649"/>
          </a:xfrm>
        </p:spPr>
        <p:txBody>
          <a:bodyPr anchor="b"/>
          <a:lstStyle>
            <a:lvl1pPr marL="0" indent="0">
              <a:buNone/>
              <a:defRPr sz="14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Edit Master text styles</a:t>
            </a:r>
          </a:p>
        </p:txBody>
      </p:sp>
      <p:sp>
        <p:nvSpPr>
          <p:cNvPr id="13" name="Content Placeholder 3">
            <a:extLst>
              <a:ext uri="{FF2B5EF4-FFF2-40B4-BE49-F238E27FC236}">
                <a16:creationId xmlns:a16="http://schemas.microsoft.com/office/drawing/2014/main" id="{53419348-800F-9D45-BE3E-4292835E094E}"/>
              </a:ext>
            </a:extLst>
          </p:cNvPr>
          <p:cNvSpPr>
            <a:spLocks noGrp="1"/>
          </p:cNvSpPr>
          <p:nvPr>
            <p:ph sz="half" idx="15"/>
          </p:nvPr>
        </p:nvSpPr>
        <p:spPr>
          <a:xfrm>
            <a:off x="3496315" y="3197438"/>
            <a:ext cx="2095119" cy="1549437"/>
          </a:xfrm>
        </p:spPr>
        <p:txBody>
          <a:bodyPr/>
          <a:lstStyle>
            <a:lvl1pPr marL="57150" indent="0">
              <a:buNone/>
              <a:defRPr sz="1400"/>
            </a:lvl1pPr>
            <a:lvl2pPr marL="288925" indent="0">
              <a:buNone/>
              <a:defRPr sz="1400"/>
            </a:lvl2pPr>
            <a:lvl3pPr marL="457200" indent="0">
              <a:buNone/>
              <a:defRPr sz="1400"/>
            </a:lvl3pPr>
          </a:lstStyle>
          <a:p>
            <a:pPr lvl="0"/>
            <a:r>
              <a:rPr lang="en-US" dirty="0"/>
              <a:t>Edit Master text styles</a:t>
            </a:r>
          </a:p>
        </p:txBody>
      </p:sp>
      <p:sp>
        <p:nvSpPr>
          <p:cNvPr id="17" name="Picture Placeholder 10">
            <a:extLst>
              <a:ext uri="{FF2B5EF4-FFF2-40B4-BE49-F238E27FC236}">
                <a16:creationId xmlns:a16="http://schemas.microsoft.com/office/drawing/2014/main" id="{1938FDE5-CD69-DE4A-8653-EEFC3668C816}"/>
              </a:ext>
            </a:extLst>
          </p:cNvPr>
          <p:cNvSpPr>
            <a:spLocks noGrp="1"/>
          </p:cNvSpPr>
          <p:nvPr>
            <p:ph type="pic" sz="quarter" idx="19"/>
          </p:nvPr>
        </p:nvSpPr>
        <p:spPr>
          <a:xfrm>
            <a:off x="6562233" y="832162"/>
            <a:ext cx="1620837" cy="1620838"/>
          </a:xfrm>
        </p:spPr>
        <p:txBody>
          <a:bodyPr lIns="0" tIns="0" rIns="0" bIns="0"/>
          <a:lstStyle/>
          <a:p>
            <a:endParaRPr lang="en-US" dirty="0"/>
          </a:p>
        </p:txBody>
      </p:sp>
      <p:sp>
        <p:nvSpPr>
          <p:cNvPr id="15" name="Text Placeholder 2">
            <a:extLst>
              <a:ext uri="{FF2B5EF4-FFF2-40B4-BE49-F238E27FC236}">
                <a16:creationId xmlns:a16="http://schemas.microsoft.com/office/drawing/2014/main" id="{A0C02D4F-4FE3-EA42-BAF5-939FA276E787}"/>
              </a:ext>
            </a:extLst>
          </p:cNvPr>
          <p:cNvSpPr>
            <a:spLocks noGrp="1"/>
          </p:cNvSpPr>
          <p:nvPr>
            <p:ph type="body" idx="17"/>
          </p:nvPr>
        </p:nvSpPr>
        <p:spPr>
          <a:xfrm>
            <a:off x="6358679" y="2514150"/>
            <a:ext cx="2027947" cy="628649"/>
          </a:xfrm>
        </p:spPr>
        <p:txBody>
          <a:bodyPr anchor="b"/>
          <a:lstStyle>
            <a:lvl1pPr marL="0" indent="0">
              <a:buNone/>
              <a:defRPr sz="14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Edit Master text styles</a:t>
            </a:r>
          </a:p>
        </p:txBody>
      </p:sp>
      <p:sp>
        <p:nvSpPr>
          <p:cNvPr id="16" name="Content Placeholder 3">
            <a:extLst>
              <a:ext uri="{FF2B5EF4-FFF2-40B4-BE49-F238E27FC236}">
                <a16:creationId xmlns:a16="http://schemas.microsoft.com/office/drawing/2014/main" id="{8C07A148-2BF5-544F-B02F-5628EF90E8E8}"/>
              </a:ext>
            </a:extLst>
          </p:cNvPr>
          <p:cNvSpPr>
            <a:spLocks noGrp="1"/>
          </p:cNvSpPr>
          <p:nvPr>
            <p:ph sz="half" idx="18"/>
          </p:nvPr>
        </p:nvSpPr>
        <p:spPr>
          <a:xfrm>
            <a:off x="6291507" y="3197438"/>
            <a:ext cx="2095119" cy="1549437"/>
          </a:xfrm>
        </p:spPr>
        <p:txBody>
          <a:bodyPr/>
          <a:lstStyle>
            <a:lvl1pPr marL="57150" indent="0">
              <a:buNone/>
              <a:defRPr sz="1400"/>
            </a:lvl1pPr>
            <a:lvl2pPr marL="288925" indent="0">
              <a:buNone/>
              <a:defRPr sz="1400"/>
            </a:lvl2pPr>
            <a:lvl3pPr marL="457200" indent="0">
              <a:buNone/>
              <a:defRPr sz="1400"/>
            </a:lvl3pPr>
          </a:lstStyle>
          <a:p>
            <a:pPr lvl="0"/>
            <a:r>
              <a:rPr lang="en-US" dirty="0"/>
              <a:t>Edit Master text styles</a:t>
            </a:r>
          </a:p>
        </p:txBody>
      </p:sp>
      <p:sp>
        <p:nvSpPr>
          <p:cNvPr id="8" name="Footer Placeholder 7"/>
          <p:cNvSpPr>
            <a:spLocks noGrp="1"/>
          </p:cNvSpPr>
          <p:nvPr>
            <p:ph type="ftr" sz="quarter" idx="11"/>
          </p:nvPr>
        </p:nvSpPr>
        <p:spPr/>
        <p:txBody>
          <a:bodyPr/>
          <a:lstStyle/>
          <a:p>
            <a:endParaRPr lang="en-US" dirty="0"/>
          </a:p>
        </p:txBody>
      </p:sp>
      <p:sp>
        <p:nvSpPr>
          <p:cNvPr id="7" name="Date Placeholder 6"/>
          <p:cNvSpPr>
            <a:spLocks noGrp="1"/>
          </p:cNvSpPr>
          <p:nvPr>
            <p:ph type="dt" sz="half" idx="10"/>
          </p:nvPr>
        </p:nvSpPr>
        <p:spPr/>
        <p:txBody>
          <a:bodyPr/>
          <a:lstStyle/>
          <a:p>
            <a:r>
              <a:rPr lang="en-US" smtClean="0"/>
              <a:t>April 06, 2022</a:t>
            </a:r>
            <a:endParaRPr lang="en-US" dirty="0"/>
          </a:p>
        </p:txBody>
      </p:sp>
      <p:sp>
        <p:nvSpPr>
          <p:cNvPr id="9" name="Slide Number Placeholder 8"/>
          <p:cNvSpPr>
            <a:spLocks noGrp="1"/>
          </p:cNvSpPr>
          <p:nvPr>
            <p:ph type="sldNum" sz="quarter" idx="12"/>
          </p:nvPr>
        </p:nvSpPr>
        <p:spPr/>
        <p:txBody>
          <a:bodyPr/>
          <a:lstStyle/>
          <a:p>
            <a:fld id="{CC942E1D-94D0-4C55-B1DD-A28B122FA8E2}" type="slidenum">
              <a:rPr lang="en-US" smtClean="0"/>
              <a:t>‹#›</a:t>
            </a:fld>
            <a:endParaRPr lang="en-US" dirty="0"/>
          </a:p>
        </p:txBody>
      </p:sp>
    </p:spTree>
    <p:extLst>
      <p:ext uri="{BB962C8B-B14F-4D97-AF65-F5344CB8AC3E}">
        <p14:creationId xmlns:p14="http://schemas.microsoft.com/office/powerpoint/2010/main" val="7984515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Wide Column with Highlights Box">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2" name="Text Placeholder 11">
            <a:extLst>
              <a:ext uri="{FF2B5EF4-FFF2-40B4-BE49-F238E27FC236}">
                <a16:creationId xmlns:a16="http://schemas.microsoft.com/office/drawing/2014/main" id="{0255A25B-9018-7244-A684-74118ADCC473}"/>
              </a:ext>
            </a:extLst>
          </p:cNvPr>
          <p:cNvSpPr>
            <a:spLocks noGrp="1"/>
          </p:cNvSpPr>
          <p:nvPr>
            <p:ph type="body" sz="quarter" idx="15"/>
          </p:nvPr>
        </p:nvSpPr>
        <p:spPr>
          <a:xfrm>
            <a:off x="580845" y="810584"/>
            <a:ext cx="8144055" cy="420688"/>
          </a:xfrm>
        </p:spPr>
        <p:txBody>
          <a:bodyPr/>
          <a:lstStyle>
            <a:lvl1pPr marL="57150" indent="0">
              <a:buFont typeface="Arial" panose="020B0604020202020204" pitchFamily="34" charset="0"/>
              <a:buNone/>
              <a:defRPr sz="1500"/>
            </a:lvl1pPr>
            <a:lvl2pPr marL="288925" indent="0">
              <a:buFont typeface="Arial" panose="020B0604020202020204" pitchFamily="34" charset="0"/>
              <a:buNone/>
              <a:defRPr sz="1400"/>
            </a:lvl2pPr>
            <a:lvl3pPr marL="457200" indent="0">
              <a:buFont typeface="Arial" panose="020B0604020202020204" pitchFamily="34" charset="0"/>
              <a:buNone/>
              <a:defRPr sz="1400"/>
            </a:lvl3pPr>
            <a:lvl4pPr marL="1028700" indent="0">
              <a:buFont typeface="Arial" panose="020B0604020202020204" pitchFamily="34" charset="0"/>
              <a:buNone/>
              <a:defRPr sz="1400"/>
            </a:lvl4pPr>
            <a:lvl5pPr marL="1371600" indent="0">
              <a:buFont typeface="Arial" panose="020B0604020202020204" pitchFamily="34" charset="0"/>
              <a:buNone/>
              <a:defRPr sz="1400"/>
            </a:lvl5pPr>
          </a:lstStyle>
          <a:p>
            <a:pPr lvl="0"/>
            <a:r>
              <a:rPr lang="en-US" dirty="0"/>
              <a:t>Edit Master text styles</a:t>
            </a:r>
          </a:p>
        </p:txBody>
      </p:sp>
      <p:sp>
        <p:nvSpPr>
          <p:cNvPr id="10" name="Chart Placeholder 9">
            <a:extLst>
              <a:ext uri="{FF2B5EF4-FFF2-40B4-BE49-F238E27FC236}">
                <a16:creationId xmlns:a16="http://schemas.microsoft.com/office/drawing/2014/main" id="{7B277E59-379D-E04B-814E-390776885C38}"/>
              </a:ext>
            </a:extLst>
          </p:cNvPr>
          <p:cNvSpPr>
            <a:spLocks noGrp="1"/>
          </p:cNvSpPr>
          <p:nvPr>
            <p:ph type="chart" sz="quarter" idx="14"/>
          </p:nvPr>
        </p:nvSpPr>
        <p:spPr>
          <a:xfrm>
            <a:off x="622299" y="1431985"/>
            <a:ext cx="6416855" cy="3646334"/>
          </a:xfrm>
        </p:spPr>
        <p:txBody>
          <a:bodyPr/>
          <a:lstStyle/>
          <a:p>
            <a:endParaRPr lang="en-US" dirty="0"/>
          </a:p>
        </p:txBody>
      </p:sp>
      <p:sp>
        <p:nvSpPr>
          <p:cNvPr id="7" name="Content Placeholder 2">
            <a:extLst>
              <a:ext uri="{FF2B5EF4-FFF2-40B4-BE49-F238E27FC236}">
                <a16:creationId xmlns:a16="http://schemas.microsoft.com/office/drawing/2014/main" id="{D54466CF-5788-1F46-9E6F-D7EBC715AF31}"/>
              </a:ext>
            </a:extLst>
          </p:cNvPr>
          <p:cNvSpPr>
            <a:spLocks noGrp="1"/>
          </p:cNvSpPr>
          <p:nvPr>
            <p:ph idx="13"/>
          </p:nvPr>
        </p:nvSpPr>
        <p:spPr>
          <a:xfrm>
            <a:off x="6958584" y="1591056"/>
            <a:ext cx="1920873" cy="2181564"/>
          </a:xfrm>
          <a:solidFill>
            <a:srgbClr val="DDF1F7"/>
          </a:solidFill>
          <a:ln>
            <a:solidFill>
              <a:srgbClr val="009FAE"/>
            </a:solidFill>
          </a:ln>
        </p:spPr>
        <p:txBody>
          <a:bodyPr tIns="91440" bIns="182880" anchor="ctr" anchorCtr="0"/>
          <a:lstStyle>
            <a:lvl1pPr marL="57150" indent="0">
              <a:lnSpc>
                <a:spcPct val="110000"/>
              </a:lnSpc>
              <a:buNone/>
              <a:defRPr sz="1300"/>
            </a:lvl1pPr>
            <a:lvl2pPr marL="288925" indent="0">
              <a:buNone/>
              <a:defRPr/>
            </a:lvl2pPr>
            <a:lvl3pPr marL="457200" indent="0">
              <a:buNone/>
              <a:defRPr/>
            </a:lvl3pPr>
            <a:lvl4pPr marL="1028700" indent="0">
              <a:buNone/>
              <a:defRPr/>
            </a:lvl4pPr>
            <a:lvl5pPr marL="1371600" indent="0">
              <a:buNone/>
              <a:defRPr/>
            </a:lvl5pPr>
          </a:lstStyle>
          <a:p>
            <a:pPr lvl="0"/>
            <a:r>
              <a:rPr lang="en-US" dirty="0"/>
              <a:t>Edit Master text styles</a:t>
            </a:r>
          </a:p>
        </p:txBody>
      </p:sp>
      <p:sp>
        <p:nvSpPr>
          <p:cNvPr id="5" name="Footer Placeholder 4"/>
          <p:cNvSpPr>
            <a:spLocks noGrp="1"/>
          </p:cNvSpPr>
          <p:nvPr>
            <p:ph type="ftr" sz="quarter" idx="11"/>
          </p:nvPr>
        </p:nvSpPr>
        <p:spPr/>
        <p:txBody>
          <a:bodyPr/>
          <a:lstStyle/>
          <a:p>
            <a:endParaRPr lang="en-US" dirty="0"/>
          </a:p>
        </p:txBody>
      </p:sp>
      <p:sp>
        <p:nvSpPr>
          <p:cNvPr id="4" name="Date Placeholder 3"/>
          <p:cNvSpPr>
            <a:spLocks noGrp="1"/>
          </p:cNvSpPr>
          <p:nvPr>
            <p:ph type="dt" sz="half" idx="10"/>
          </p:nvPr>
        </p:nvSpPr>
        <p:spPr/>
        <p:txBody>
          <a:bodyPr/>
          <a:lstStyle/>
          <a:p>
            <a:r>
              <a:rPr lang="en-US" smtClean="0"/>
              <a:t>April 06, 2022</a:t>
            </a:r>
            <a:endParaRPr lang="en-US" dirty="0"/>
          </a:p>
        </p:txBody>
      </p:sp>
      <p:sp>
        <p:nvSpPr>
          <p:cNvPr id="6" name="Slide Number Placeholder 5"/>
          <p:cNvSpPr>
            <a:spLocks noGrp="1"/>
          </p:cNvSpPr>
          <p:nvPr>
            <p:ph type="sldNum" sz="quarter" idx="12"/>
          </p:nvPr>
        </p:nvSpPr>
        <p:spPr/>
        <p:txBody>
          <a:bodyPr/>
          <a:lstStyle/>
          <a:p>
            <a:fld id="{CC942E1D-94D0-4C55-B1DD-A28B122FA8E2}" type="slidenum">
              <a:rPr lang="en-US" smtClean="0"/>
              <a:t>‹#›</a:t>
            </a:fld>
            <a:endParaRPr lang="en-US" dirty="0"/>
          </a:p>
        </p:txBody>
      </p:sp>
    </p:spTree>
    <p:extLst>
      <p:ext uri="{BB962C8B-B14F-4D97-AF65-F5344CB8AC3E}">
        <p14:creationId xmlns:p14="http://schemas.microsoft.com/office/powerpoint/2010/main" val="26065027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Footer Placeholder 3"/>
          <p:cNvSpPr>
            <a:spLocks noGrp="1"/>
          </p:cNvSpPr>
          <p:nvPr>
            <p:ph type="ftr" sz="quarter" idx="11"/>
          </p:nvPr>
        </p:nvSpPr>
        <p:spPr/>
        <p:txBody>
          <a:bodyPr/>
          <a:lstStyle/>
          <a:p>
            <a:endParaRPr lang="en-US" dirty="0"/>
          </a:p>
        </p:txBody>
      </p:sp>
      <p:sp>
        <p:nvSpPr>
          <p:cNvPr id="3" name="Date Placeholder 2"/>
          <p:cNvSpPr>
            <a:spLocks noGrp="1"/>
          </p:cNvSpPr>
          <p:nvPr>
            <p:ph type="dt" sz="half" idx="10"/>
          </p:nvPr>
        </p:nvSpPr>
        <p:spPr/>
        <p:txBody>
          <a:bodyPr/>
          <a:lstStyle/>
          <a:p>
            <a:r>
              <a:rPr lang="en-US" smtClean="0"/>
              <a:t>April 06, 2022</a:t>
            </a:r>
            <a:endParaRPr lang="en-US" dirty="0"/>
          </a:p>
        </p:txBody>
      </p:sp>
      <p:sp>
        <p:nvSpPr>
          <p:cNvPr id="5" name="Slide Number Placeholder 4"/>
          <p:cNvSpPr>
            <a:spLocks noGrp="1"/>
          </p:cNvSpPr>
          <p:nvPr>
            <p:ph type="sldNum" sz="quarter" idx="12"/>
          </p:nvPr>
        </p:nvSpPr>
        <p:spPr/>
        <p:txBody>
          <a:bodyPr/>
          <a:lstStyle/>
          <a:p>
            <a:fld id="{CC942E1D-94D0-4C55-B1DD-A28B122FA8E2}" type="slidenum">
              <a:rPr lang="en-US" smtClean="0"/>
              <a:t>‹#›</a:t>
            </a:fld>
            <a:endParaRPr lang="en-US" dirty="0"/>
          </a:p>
        </p:txBody>
      </p:sp>
    </p:spTree>
    <p:extLst>
      <p:ext uri="{BB962C8B-B14F-4D97-AF65-F5344CB8AC3E}">
        <p14:creationId xmlns:p14="http://schemas.microsoft.com/office/powerpoint/2010/main" val="23473216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US" smtClean="0"/>
              <a:t>April 06, 2022</a:t>
            </a:r>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C942E1D-94D0-4C55-B1DD-A28B122FA8E2}" type="slidenum">
              <a:rPr lang="en-US" smtClean="0"/>
              <a:t>‹#›</a:t>
            </a:fld>
            <a:endParaRPr lang="en-US" dirty="0"/>
          </a:p>
        </p:txBody>
      </p:sp>
      <p:cxnSp>
        <p:nvCxnSpPr>
          <p:cNvPr id="6" name="Straight Connector 5" descr="&quot; &quot;">
            <a:extLst>
              <a:ext uri="{FF2B5EF4-FFF2-40B4-BE49-F238E27FC236}">
                <a16:creationId xmlns:a16="http://schemas.microsoft.com/office/drawing/2014/main" id="{C9460DD9-53F6-F84C-BB9A-6020BC05B803}"/>
              </a:ext>
            </a:extLst>
          </p:cNvPr>
          <p:cNvCxnSpPr/>
          <p:nvPr userDrawn="1"/>
        </p:nvCxnSpPr>
        <p:spPr>
          <a:xfrm>
            <a:off x="8488236" y="4848251"/>
            <a:ext cx="0" cy="339025"/>
          </a:xfrm>
          <a:prstGeom prst="line">
            <a:avLst/>
          </a:prstGeom>
          <a:ln w="9525">
            <a:solidFill>
              <a:srgbClr val="008799"/>
            </a:solidFill>
          </a:ln>
        </p:spPr>
        <p:style>
          <a:lnRef idx="1">
            <a:schemeClr val="accent1"/>
          </a:lnRef>
          <a:fillRef idx="0">
            <a:schemeClr val="accent1"/>
          </a:fillRef>
          <a:effectRef idx="0">
            <a:schemeClr val="accent1"/>
          </a:effectRef>
          <a:fontRef idx="minor">
            <a:schemeClr val="tx1"/>
          </a:fontRef>
        </p:style>
      </p:cxnSp>
      <p:pic>
        <p:nvPicPr>
          <p:cNvPr id="8" name="Picture 7" descr="&quot; &quot;">
            <a:hlinkClick r:id="rId2" tooltip="Westat Home Page"/>
            <a:extLst>
              <a:ext uri="{FF2B5EF4-FFF2-40B4-BE49-F238E27FC236}">
                <a16:creationId xmlns:a16="http://schemas.microsoft.com/office/drawing/2014/main" id="{87412E47-3D57-544A-ADFF-3F1F83F08DE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352522" y="4856700"/>
            <a:ext cx="1076382" cy="169752"/>
          </a:xfrm>
          <a:prstGeom prst="rect">
            <a:avLst/>
          </a:prstGeom>
        </p:spPr>
      </p:pic>
    </p:spTree>
    <p:extLst>
      <p:ext uri="{BB962C8B-B14F-4D97-AF65-F5344CB8AC3E}">
        <p14:creationId xmlns:p14="http://schemas.microsoft.com/office/powerpoint/2010/main" val="2154375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p:txBody>
          <a:bodyPr/>
          <a:lstStyle/>
          <a:p>
            <a:endParaRPr lang="en-US" dirty="0"/>
          </a:p>
        </p:txBody>
      </p:sp>
      <p:sp>
        <p:nvSpPr>
          <p:cNvPr id="4" name="Date Placeholder 3"/>
          <p:cNvSpPr>
            <a:spLocks noGrp="1"/>
          </p:cNvSpPr>
          <p:nvPr>
            <p:ph type="dt" sz="half" idx="10"/>
          </p:nvPr>
        </p:nvSpPr>
        <p:spPr/>
        <p:txBody>
          <a:bodyPr/>
          <a:lstStyle/>
          <a:p>
            <a:r>
              <a:rPr lang="en-US" smtClean="0"/>
              <a:t>April 06, 2022</a:t>
            </a:r>
            <a:endParaRPr lang="en-US" dirty="0"/>
          </a:p>
        </p:txBody>
      </p:sp>
      <p:sp>
        <p:nvSpPr>
          <p:cNvPr id="6" name="Slide Number Placeholder 5"/>
          <p:cNvSpPr>
            <a:spLocks noGrp="1"/>
          </p:cNvSpPr>
          <p:nvPr>
            <p:ph type="sldNum" sz="quarter" idx="12"/>
          </p:nvPr>
        </p:nvSpPr>
        <p:spPr/>
        <p:txBody>
          <a:bodyPr/>
          <a:lstStyle/>
          <a:p>
            <a:fld id="{CC942E1D-94D0-4C55-B1DD-A28B122FA8E2}" type="slidenum">
              <a:rPr lang="en-US" smtClean="0"/>
              <a:t>‹#›</a:t>
            </a:fld>
            <a:endParaRPr lang="en-US" dirty="0"/>
          </a:p>
        </p:txBody>
      </p:sp>
    </p:spTree>
    <p:extLst>
      <p:ext uri="{BB962C8B-B14F-4D97-AF65-F5344CB8AC3E}">
        <p14:creationId xmlns:p14="http://schemas.microsoft.com/office/powerpoint/2010/main" val="5641550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Title on Left">
    <p:spTree>
      <p:nvGrpSpPr>
        <p:cNvPr id="1" name=""/>
        <p:cNvGrpSpPr/>
        <p:nvPr/>
      </p:nvGrpSpPr>
      <p:grpSpPr>
        <a:xfrm>
          <a:off x="0" y="0"/>
          <a:ext cx="0" cy="0"/>
          <a:chOff x="0" y="0"/>
          <a:chExt cx="0" cy="0"/>
        </a:xfrm>
      </p:grpSpPr>
      <p:sp>
        <p:nvSpPr>
          <p:cNvPr id="15" name="Rectangle 14" descr="&quot; &quot;"/>
          <p:cNvSpPr/>
          <p:nvPr userDrawn="1"/>
        </p:nvSpPr>
        <p:spPr>
          <a:xfrm>
            <a:off x="0" y="179882"/>
            <a:ext cx="9144000" cy="6032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629841" y="783108"/>
            <a:ext cx="1905103" cy="1101970"/>
          </a:xfrm>
        </p:spPr>
        <p:txBody>
          <a:bodyPr anchor="t" anchorCtr="0"/>
          <a:lstStyle>
            <a:lvl1pPr>
              <a:defRPr sz="2400">
                <a:solidFill>
                  <a:srgbClr val="003C68"/>
                </a:solidFill>
              </a:defRPr>
            </a:lvl1pPr>
          </a:lstStyle>
          <a:p>
            <a:r>
              <a:rPr lang="en-US" dirty="0"/>
              <a:t>Click to edit Master title style</a:t>
            </a:r>
          </a:p>
        </p:txBody>
      </p:sp>
      <p:sp>
        <p:nvSpPr>
          <p:cNvPr id="4" name="Text Placeholder 3"/>
          <p:cNvSpPr>
            <a:spLocks noGrp="1"/>
          </p:cNvSpPr>
          <p:nvPr>
            <p:ph type="body" sz="half" idx="2"/>
          </p:nvPr>
        </p:nvSpPr>
        <p:spPr>
          <a:xfrm>
            <a:off x="629841" y="2235079"/>
            <a:ext cx="2089913" cy="2166662"/>
          </a:xfrm>
        </p:spPr>
        <p:txBody>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Edit Master text styles</a:t>
            </a:r>
          </a:p>
        </p:txBody>
      </p:sp>
      <p:sp>
        <p:nvSpPr>
          <p:cNvPr id="3" name="Content Placeholder 2"/>
          <p:cNvSpPr>
            <a:spLocks noGrp="1"/>
          </p:cNvSpPr>
          <p:nvPr>
            <p:ph idx="1"/>
          </p:nvPr>
        </p:nvSpPr>
        <p:spPr>
          <a:xfrm>
            <a:off x="3024565" y="854791"/>
            <a:ext cx="5491976" cy="3422773"/>
          </a:xfrm>
        </p:spPr>
        <p:txBody>
          <a:bodyPr/>
          <a:lstStyle>
            <a:lvl1pPr marL="0" indent="0">
              <a:buNone/>
              <a:defRPr sz="1800"/>
            </a:lvl1pPr>
            <a:lvl2pPr>
              <a:defRPr sz="18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11"/>
          </p:nvPr>
        </p:nvSpPr>
        <p:spPr/>
        <p:txBody>
          <a:bodyPr/>
          <a:lstStyle/>
          <a:p>
            <a:endParaRPr lang="en-US" dirty="0"/>
          </a:p>
        </p:txBody>
      </p:sp>
      <p:sp>
        <p:nvSpPr>
          <p:cNvPr id="5" name="Date Placeholder 4"/>
          <p:cNvSpPr>
            <a:spLocks noGrp="1"/>
          </p:cNvSpPr>
          <p:nvPr>
            <p:ph type="dt" sz="half" idx="10"/>
          </p:nvPr>
        </p:nvSpPr>
        <p:spPr/>
        <p:txBody>
          <a:bodyPr/>
          <a:lstStyle/>
          <a:p>
            <a:r>
              <a:rPr lang="en-US" smtClean="0"/>
              <a:t>April 06, 2022</a:t>
            </a:r>
            <a:endParaRPr lang="en-US" dirty="0"/>
          </a:p>
        </p:txBody>
      </p:sp>
      <p:sp>
        <p:nvSpPr>
          <p:cNvPr id="7" name="Slide Number Placeholder 6"/>
          <p:cNvSpPr>
            <a:spLocks noGrp="1"/>
          </p:cNvSpPr>
          <p:nvPr>
            <p:ph type="sldNum" sz="quarter" idx="12"/>
          </p:nvPr>
        </p:nvSpPr>
        <p:spPr/>
        <p:txBody>
          <a:bodyPr/>
          <a:lstStyle/>
          <a:p>
            <a:fld id="{CC942E1D-94D0-4C55-B1DD-A28B122FA8E2}" type="slidenum">
              <a:rPr lang="en-US" smtClean="0"/>
              <a:t>‹#›</a:t>
            </a:fld>
            <a:endParaRPr lang="en-US" dirty="0"/>
          </a:p>
        </p:txBody>
      </p:sp>
      <p:cxnSp>
        <p:nvCxnSpPr>
          <p:cNvPr id="9" name="Straight Connector 8" descr="&quot; &quot;"/>
          <p:cNvCxnSpPr/>
          <p:nvPr userDrawn="1"/>
        </p:nvCxnSpPr>
        <p:spPr>
          <a:xfrm>
            <a:off x="2872159" y="900031"/>
            <a:ext cx="0" cy="3892367"/>
          </a:xfrm>
          <a:prstGeom prst="line">
            <a:avLst/>
          </a:prstGeom>
          <a:ln w="12700">
            <a:solidFill>
              <a:srgbClr val="2CB19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07928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Logo/Conclusion">
    <p:spTree>
      <p:nvGrpSpPr>
        <p:cNvPr id="1" name=""/>
        <p:cNvGrpSpPr/>
        <p:nvPr/>
      </p:nvGrpSpPr>
      <p:grpSpPr>
        <a:xfrm>
          <a:off x="0" y="0"/>
          <a:ext cx="0" cy="0"/>
          <a:chOff x="0" y="0"/>
          <a:chExt cx="0" cy="0"/>
        </a:xfrm>
      </p:grpSpPr>
      <p:sp>
        <p:nvSpPr>
          <p:cNvPr id="2" name="Title 1"/>
          <p:cNvSpPr>
            <a:spLocks noGrp="1"/>
          </p:cNvSpPr>
          <p:nvPr>
            <p:ph type="title"/>
          </p:nvPr>
        </p:nvSpPr>
        <p:spPr>
          <a:xfrm>
            <a:off x="628649" y="1755647"/>
            <a:ext cx="2091105" cy="1655065"/>
          </a:xfrm>
        </p:spPr>
        <p:txBody>
          <a:bodyPr anchor="t" anchorCtr="0"/>
          <a:lstStyle>
            <a:lvl1pPr>
              <a:defRPr sz="2400">
                <a:solidFill>
                  <a:srgbClr val="073C72"/>
                </a:solidFill>
              </a:defRPr>
            </a:lvl1pPr>
          </a:lstStyle>
          <a:p>
            <a:r>
              <a:rPr lang="en-US" dirty="0"/>
              <a:t>Click to edit Master title style</a:t>
            </a:r>
          </a:p>
        </p:txBody>
      </p:sp>
      <p:sp>
        <p:nvSpPr>
          <p:cNvPr id="4" name="Text Placeholder 3"/>
          <p:cNvSpPr>
            <a:spLocks noGrp="1"/>
          </p:cNvSpPr>
          <p:nvPr>
            <p:ph type="body" sz="half" idx="2"/>
          </p:nvPr>
        </p:nvSpPr>
        <p:spPr>
          <a:xfrm>
            <a:off x="629841" y="3840479"/>
            <a:ext cx="2089913" cy="561261"/>
          </a:xfrm>
        </p:spPr>
        <p:txBody>
          <a:bodyPr anchor="b" anchorCtr="0"/>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Edit Master text styles</a:t>
            </a:r>
          </a:p>
        </p:txBody>
      </p:sp>
      <p:sp>
        <p:nvSpPr>
          <p:cNvPr id="16" name="Content Placeholder 2"/>
          <p:cNvSpPr>
            <a:spLocks noGrp="1"/>
          </p:cNvSpPr>
          <p:nvPr>
            <p:ph idx="1"/>
          </p:nvPr>
        </p:nvSpPr>
        <p:spPr>
          <a:xfrm>
            <a:off x="3024565" y="1839913"/>
            <a:ext cx="5491976" cy="2792810"/>
          </a:xfrm>
        </p:spPr>
        <p:txBody>
          <a:bodyPr/>
          <a:lstStyle>
            <a:lvl1pPr marL="0" indent="0">
              <a:buFontTx/>
              <a:buNone/>
              <a:defRPr/>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11"/>
          </p:nvPr>
        </p:nvSpPr>
        <p:spPr>
          <a:xfrm>
            <a:off x="622002" y="4804475"/>
            <a:ext cx="6296510" cy="273844"/>
          </a:xfrm>
        </p:spPr>
        <p:txBody>
          <a:bodyPr/>
          <a:lstStyle>
            <a:lvl1pPr>
              <a:defRPr sz="700"/>
            </a:lvl1pPr>
          </a:lstStyle>
          <a:p>
            <a:endParaRPr lang="en-US" dirty="0"/>
          </a:p>
        </p:txBody>
      </p:sp>
      <p:sp>
        <p:nvSpPr>
          <p:cNvPr id="5" name="Date Placeholder 4"/>
          <p:cNvSpPr>
            <a:spLocks noGrp="1"/>
          </p:cNvSpPr>
          <p:nvPr>
            <p:ph type="dt" sz="half" idx="10"/>
          </p:nvPr>
        </p:nvSpPr>
        <p:spPr>
          <a:xfrm>
            <a:off x="6326292" y="5261675"/>
            <a:ext cx="722202" cy="273844"/>
          </a:xfrm>
        </p:spPr>
        <p:txBody>
          <a:bodyPr/>
          <a:lstStyle/>
          <a:p>
            <a:r>
              <a:rPr lang="en-US" smtClean="0"/>
              <a:t>April 06, 2022</a:t>
            </a:r>
            <a:endParaRPr lang="en-US" dirty="0"/>
          </a:p>
        </p:txBody>
      </p:sp>
      <p:sp>
        <p:nvSpPr>
          <p:cNvPr id="7" name="Slide Number Placeholder 6"/>
          <p:cNvSpPr>
            <a:spLocks noGrp="1"/>
          </p:cNvSpPr>
          <p:nvPr>
            <p:ph type="sldNum" sz="quarter" idx="12"/>
          </p:nvPr>
        </p:nvSpPr>
        <p:spPr/>
        <p:txBody>
          <a:bodyPr/>
          <a:lstStyle/>
          <a:p>
            <a:fld id="{CC942E1D-94D0-4C55-B1DD-A28B122FA8E2}" type="slidenum">
              <a:rPr lang="en-US" smtClean="0"/>
              <a:t>‹#›</a:t>
            </a:fld>
            <a:endParaRPr lang="en-US" dirty="0"/>
          </a:p>
        </p:txBody>
      </p:sp>
      <p:cxnSp>
        <p:nvCxnSpPr>
          <p:cNvPr id="9" name="Straight Connector 8" descr="&quot; &quot;"/>
          <p:cNvCxnSpPr/>
          <p:nvPr userDrawn="1"/>
        </p:nvCxnSpPr>
        <p:spPr>
          <a:xfrm>
            <a:off x="2872159" y="900031"/>
            <a:ext cx="0" cy="3501710"/>
          </a:xfrm>
          <a:prstGeom prst="line">
            <a:avLst/>
          </a:prstGeom>
          <a:ln w="12700">
            <a:solidFill>
              <a:srgbClr val="2CB19D"/>
            </a:solidFill>
          </a:ln>
        </p:spPr>
        <p:style>
          <a:lnRef idx="1">
            <a:schemeClr val="accent1"/>
          </a:lnRef>
          <a:fillRef idx="0">
            <a:schemeClr val="accent1"/>
          </a:fillRef>
          <a:effectRef idx="0">
            <a:schemeClr val="accent1"/>
          </a:effectRef>
          <a:fontRef idx="minor">
            <a:schemeClr val="tx1"/>
          </a:fontRef>
        </p:style>
      </p:cxnSp>
      <p:sp>
        <p:nvSpPr>
          <p:cNvPr id="23" name="Rectangle 22" descr="&quot; &quot;">
            <a:extLst>
              <a:ext uri="{FF2B5EF4-FFF2-40B4-BE49-F238E27FC236}">
                <a16:creationId xmlns:a16="http://schemas.microsoft.com/office/drawing/2014/main" id="{B917B373-71F3-BF4B-A2F8-8D2816ABE480}"/>
              </a:ext>
            </a:extLst>
          </p:cNvPr>
          <p:cNvSpPr/>
          <p:nvPr/>
        </p:nvSpPr>
        <p:spPr>
          <a:xfrm>
            <a:off x="0" y="516499"/>
            <a:ext cx="9144000" cy="2853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grpSp>
        <p:nvGrpSpPr>
          <p:cNvPr id="8" name="Group 7">
            <a:extLst>
              <a:ext uri="{FF2B5EF4-FFF2-40B4-BE49-F238E27FC236}">
                <a16:creationId xmlns:a16="http://schemas.microsoft.com/office/drawing/2014/main" id="{D31C6D26-330E-D749-95F6-3076199458CB}"/>
              </a:ext>
            </a:extLst>
          </p:cNvPr>
          <p:cNvGrpSpPr/>
          <p:nvPr userDrawn="1"/>
        </p:nvGrpSpPr>
        <p:grpSpPr>
          <a:xfrm>
            <a:off x="0" y="0"/>
            <a:ext cx="9143999" cy="516499"/>
            <a:chOff x="0" y="0"/>
            <a:chExt cx="9143999" cy="516499"/>
          </a:xfrm>
        </p:grpSpPr>
        <p:sp>
          <p:nvSpPr>
            <p:cNvPr id="26" name="Rectangle 25">
              <a:extLst>
                <a:ext uri="{FF2B5EF4-FFF2-40B4-BE49-F238E27FC236}">
                  <a16:creationId xmlns:a16="http://schemas.microsoft.com/office/drawing/2014/main" id="{FA97729C-A0E5-DD4E-B302-A5199C453A68}"/>
                </a:ext>
              </a:extLst>
            </p:cNvPr>
            <p:cNvSpPr/>
            <p:nvPr userDrawn="1"/>
          </p:nvSpPr>
          <p:spPr>
            <a:xfrm>
              <a:off x="0" y="0"/>
              <a:ext cx="9143999" cy="516499"/>
            </a:xfrm>
            <a:prstGeom prst="rect">
              <a:avLst/>
            </a:prstGeom>
            <a:gradFill flip="none" rotWithShape="1">
              <a:gsLst>
                <a:gs pos="75000">
                  <a:srgbClr val="073C72"/>
                </a:gs>
                <a:gs pos="0">
                  <a:srgbClr val="073C72"/>
                </a:gs>
                <a:gs pos="100000">
                  <a:srgbClr val="008D9C"/>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descr="Westat - Improving Lives Through Research">
              <a:extLst>
                <a:ext uri="{FF2B5EF4-FFF2-40B4-BE49-F238E27FC236}">
                  <a16:creationId xmlns:a16="http://schemas.microsoft.com/office/drawing/2014/main" id="{575671A5-6676-8349-8C0D-E7F9BE894E8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2069" y="56797"/>
              <a:ext cx="1197610" cy="385318"/>
            </a:xfrm>
            <a:prstGeom prst="rect">
              <a:avLst/>
            </a:prstGeom>
          </p:spPr>
        </p:pic>
        <p:pic>
          <p:nvPicPr>
            <p:cNvPr id="12" name="Picture 11">
              <a:extLst>
                <a:ext uri="{FF2B5EF4-FFF2-40B4-BE49-F238E27FC236}">
                  <a16:creationId xmlns:a16="http://schemas.microsoft.com/office/drawing/2014/main" id="{9A610865-5593-5140-8CD9-DE465C0892D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687393" y="149407"/>
              <a:ext cx="2228850" cy="257556"/>
            </a:xfrm>
            <a:prstGeom prst="rect">
              <a:avLst/>
            </a:prstGeom>
          </p:spPr>
        </p:pic>
      </p:grpSp>
    </p:spTree>
    <p:extLst>
      <p:ext uri="{BB962C8B-B14F-4D97-AF65-F5344CB8AC3E}">
        <p14:creationId xmlns:p14="http://schemas.microsoft.com/office/powerpoint/2010/main" val="938208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PHOTO-DISCLAIMER-Conclusion">
    <p:spTree>
      <p:nvGrpSpPr>
        <p:cNvPr id="1" name=""/>
        <p:cNvGrpSpPr/>
        <p:nvPr/>
      </p:nvGrpSpPr>
      <p:grpSpPr>
        <a:xfrm>
          <a:off x="0" y="0"/>
          <a:ext cx="0" cy="0"/>
          <a:chOff x="0" y="0"/>
          <a:chExt cx="0" cy="0"/>
        </a:xfrm>
      </p:grpSpPr>
      <p:sp>
        <p:nvSpPr>
          <p:cNvPr id="2" name="Title 1"/>
          <p:cNvSpPr>
            <a:spLocks noGrp="1"/>
          </p:cNvSpPr>
          <p:nvPr>
            <p:ph type="title"/>
          </p:nvPr>
        </p:nvSpPr>
        <p:spPr>
          <a:xfrm>
            <a:off x="628649" y="1755647"/>
            <a:ext cx="2091105" cy="1655065"/>
          </a:xfrm>
        </p:spPr>
        <p:txBody>
          <a:bodyPr anchor="t" anchorCtr="0"/>
          <a:lstStyle>
            <a:lvl1pPr>
              <a:defRPr sz="2400">
                <a:solidFill>
                  <a:srgbClr val="073C72"/>
                </a:solidFill>
              </a:defRPr>
            </a:lvl1pPr>
          </a:lstStyle>
          <a:p>
            <a:r>
              <a:rPr lang="en-US" dirty="0"/>
              <a:t>Click to edit Master title style</a:t>
            </a:r>
          </a:p>
        </p:txBody>
      </p:sp>
      <p:sp>
        <p:nvSpPr>
          <p:cNvPr id="4" name="Text Placeholder 3"/>
          <p:cNvSpPr>
            <a:spLocks noGrp="1"/>
          </p:cNvSpPr>
          <p:nvPr>
            <p:ph type="body" sz="half" idx="2"/>
          </p:nvPr>
        </p:nvSpPr>
        <p:spPr>
          <a:xfrm>
            <a:off x="629841" y="3840479"/>
            <a:ext cx="2089913" cy="561261"/>
          </a:xfrm>
        </p:spPr>
        <p:txBody>
          <a:bodyPr anchor="b" anchorCtr="0"/>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Edit Master text styles</a:t>
            </a:r>
          </a:p>
        </p:txBody>
      </p:sp>
      <p:sp>
        <p:nvSpPr>
          <p:cNvPr id="16" name="Content Placeholder 2"/>
          <p:cNvSpPr>
            <a:spLocks noGrp="1"/>
          </p:cNvSpPr>
          <p:nvPr>
            <p:ph idx="1"/>
          </p:nvPr>
        </p:nvSpPr>
        <p:spPr>
          <a:xfrm>
            <a:off x="3024565" y="1839913"/>
            <a:ext cx="5491976" cy="2792810"/>
          </a:xfrm>
        </p:spPr>
        <p:txBody>
          <a:bodyPr/>
          <a:lstStyle>
            <a:lvl1pPr marL="0" indent="0">
              <a:buFontTx/>
              <a:buNone/>
              <a:defRPr/>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11"/>
          </p:nvPr>
        </p:nvSpPr>
        <p:spPr>
          <a:xfrm>
            <a:off x="622002" y="5271403"/>
            <a:ext cx="6296510" cy="273844"/>
          </a:xfrm>
        </p:spPr>
        <p:txBody>
          <a:bodyPr/>
          <a:lstStyle>
            <a:lvl1pPr>
              <a:defRPr sz="700"/>
            </a:lvl1pPr>
          </a:lstStyle>
          <a:p>
            <a:endParaRPr lang="en-US" dirty="0"/>
          </a:p>
        </p:txBody>
      </p:sp>
      <p:sp>
        <p:nvSpPr>
          <p:cNvPr id="5" name="Date Placeholder 4"/>
          <p:cNvSpPr>
            <a:spLocks noGrp="1"/>
          </p:cNvSpPr>
          <p:nvPr>
            <p:ph type="dt" sz="half" idx="10"/>
          </p:nvPr>
        </p:nvSpPr>
        <p:spPr>
          <a:xfrm>
            <a:off x="6326292" y="5261675"/>
            <a:ext cx="722202" cy="273844"/>
          </a:xfrm>
        </p:spPr>
        <p:txBody>
          <a:bodyPr/>
          <a:lstStyle/>
          <a:p>
            <a:r>
              <a:rPr lang="en-US" smtClean="0"/>
              <a:t>April 06, 2022</a:t>
            </a:r>
            <a:endParaRPr lang="en-US" dirty="0"/>
          </a:p>
        </p:txBody>
      </p:sp>
      <p:sp>
        <p:nvSpPr>
          <p:cNvPr id="17" name="Text Placeholder 3">
            <a:extLst>
              <a:ext uri="{FF2B5EF4-FFF2-40B4-BE49-F238E27FC236}">
                <a16:creationId xmlns:a16="http://schemas.microsoft.com/office/drawing/2014/main" id="{9F5426BF-5ECF-B448-94A2-3CB657F216FE}"/>
              </a:ext>
            </a:extLst>
          </p:cNvPr>
          <p:cNvSpPr>
            <a:spLocks noGrp="1"/>
          </p:cNvSpPr>
          <p:nvPr>
            <p:ph type="body" sz="half" idx="13"/>
          </p:nvPr>
        </p:nvSpPr>
        <p:spPr>
          <a:xfrm>
            <a:off x="622002" y="4786112"/>
            <a:ext cx="5564789" cy="246812"/>
          </a:xfrm>
        </p:spPr>
        <p:txBody>
          <a:bodyPr anchor="b" anchorCtr="0"/>
          <a:lstStyle>
            <a:lvl1pPr marL="0" indent="0">
              <a:lnSpc>
                <a:spcPct val="100000"/>
              </a:lnSpc>
              <a:spcBef>
                <a:spcPts val="0"/>
              </a:spcBef>
              <a:spcAft>
                <a:spcPts val="0"/>
              </a:spcAft>
              <a:buNone/>
              <a:defRPr sz="7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Edit Master text styles</a:t>
            </a:r>
          </a:p>
        </p:txBody>
      </p:sp>
      <p:sp>
        <p:nvSpPr>
          <p:cNvPr id="7" name="Slide Number Placeholder 6"/>
          <p:cNvSpPr>
            <a:spLocks noGrp="1"/>
          </p:cNvSpPr>
          <p:nvPr>
            <p:ph type="sldNum" sz="quarter" idx="12"/>
          </p:nvPr>
        </p:nvSpPr>
        <p:spPr/>
        <p:txBody>
          <a:bodyPr/>
          <a:lstStyle/>
          <a:p>
            <a:fld id="{CC942E1D-94D0-4C55-B1DD-A28B122FA8E2}" type="slidenum">
              <a:rPr lang="en-US" smtClean="0"/>
              <a:t>‹#›</a:t>
            </a:fld>
            <a:endParaRPr lang="en-US" dirty="0"/>
          </a:p>
        </p:txBody>
      </p:sp>
      <p:cxnSp>
        <p:nvCxnSpPr>
          <p:cNvPr id="9" name="Straight Connector 8" descr="&quot; &quot;"/>
          <p:cNvCxnSpPr/>
          <p:nvPr userDrawn="1"/>
        </p:nvCxnSpPr>
        <p:spPr>
          <a:xfrm>
            <a:off x="2872159" y="900031"/>
            <a:ext cx="0" cy="3501710"/>
          </a:xfrm>
          <a:prstGeom prst="line">
            <a:avLst/>
          </a:prstGeom>
          <a:ln w="12700">
            <a:solidFill>
              <a:srgbClr val="2CB19D"/>
            </a:solidFill>
          </a:ln>
        </p:spPr>
        <p:style>
          <a:lnRef idx="1">
            <a:schemeClr val="accent1"/>
          </a:lnRef>
          <a:fillRef idx="0">
            <a:schemeClr val="accent1"/>
          </a:fillRef>
          <a:effectRef idx="0">
            <a:schemeClr val="accent1"/>
          </a:effectRef>
          <a:fontRef idx="minor">
            <a:schemeClr val="tx1"/>
          </a:fontRef>
        </p:style>
      </p:cxnSp>
      <p:sp>
        <p:nvSpPr>
          <p:cNvPr id="23" name="Rectangle 22" descr="&quot; &quot;">
            <a:extLst>
              <a:ext uri="{FF2B5EF4-FFF2-40B4-BE49-F238E27FC236}">
                <a16:creationId xmlns:a16="http://schemas.microsoft.com/office/drawing/2014/main" id="{B917B373-71F3-BF4B-A2F8-8D2816ABE480}"/>
              </a:ext>
            </a:extLst>
          </p:cNvPr>
          <p:cNvSpPr/>
          <p:nvPr/>
        </p:nvSpPr>
        <p:spPr>
          <a:xfrm>
            <a:off x="0" y="516499"/>
            <a:ext cx="9144000" cy="2853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grpSp>
        <p:nvGrpSpPr>
          <p:cNvPr id="8" name="Group 7">
            <a:extLst>
              <a:ext uri="{FF2B5EF4-FFF2-40B4-BE49-F238E27FC236}">
                <a16:creationId xmlns:a16="http://schemas.microsoft.com/office/drawing/2014/main" id="{D31C6D26-330E-D749-95F6-3076199458CB}"/>
              </a:ext>
            </a:extLst>
          </p:cNvPr>
          <p:cNvGrpSpPr/>
          <p:nvPr userDrawn="1"/>
        </p:nvGrpSpPr>
        <p:grpSpPr>
          <a:xfrm>
            <a:off x="0" y="0"/>
            <a:ext cx="9143999" cy="516499"/>
            <a:chOff x="0" y="0"/>
            <a:chExt cx="9143999" cy="516499"/>
          </a:xfrm>
        </p:grpSpPr>
        <p:sp>
          <p:nvSpPr>
            <p:cNvPr id="26" name="Rectangle 25">
              <a:extLst>
                <a:ext uri="{FF2B5EF4-FFF2-40B4-BE49-F238E27FC236}">
                  <a16:creationId xmlns:a16="http://schemas.microsoft.com/office/drawing/2014/main" id="{FA97729C-A0E5-DD4E-B302-A5199C453A68}"/>
                </a:ext>
              </a:extLst>
            </p:cNvPr>
            <p:cNvSpPr/>
            <p:nvPr userDrawn="1"/>
          </p:nvSpPr>
          <p:spPr>
            <a:xfrm>
              <a:off x="0" y="0"/>
              <a:ext cx="9143999" cy="516499"/>
            </a:xfrm>
            <a:prstGeom prst="rect">
              <a:avLst/>
            </a:prstGeom>
            <a:gradFill flip="none" rotWithShape="1">
              <a:gsLst>
                <a:gs pos="75000">
                  <a:srgbClr val="073C72"/>
                </a:gs>
                <a:gs pos="0">
                  <a:srgbClr val="073C72"/>
                </a:gs>
                <a:gs pos="100000">
                  <a:srgbClr val="008D9C"/>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descr="Westat - Improving Lives Through Research">
              <a:extLst>
                <a:ext uri="{FF2B5EF4-FFF2-40B4-BE49-F238E27FC236}">
                  <a16:creationId xmlns:a16="http://schemas.microsoft.com/office/drawing/2014/main" id="{575671A5-6676-8349-8C0D-E7F9BE894E8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2069" y="56797"/>
              <a:ext cx="1197610" cy="385318"/>
            </a:xfrm>
            <a:prstGeom prst="rect">
              <a:avLst/>
            </a:prstGeom>
          </p:spPr>
        </p:pic>
        <p:pic>
          <p:nvPicPr>
            <p:cNvPr id="12" name="Picture 11">
              <a:extLst>
                <a:ext uri="{FF2B5EF4-FFF2-40B4-BE49-F238E27FC236}">
                  <a16:creationId xmlns:a16="http://schemas.microsoft.com/office/drawing/2014/main" id="{9A610865-5593-5140-8CD9-DE465C0892D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687393" y="149407"/>
              <a:ext cx="2228850" cy="257556"/>
            </a:xfrm>
            <a:prstGeom prst="rect">
              <a:avLst/>
            </a:prstGeom>
          </p:spPr>
        </p:pic>
      </p:grpSp>
      <p:sp>
        <p:nvSpPr>
          <p:cNvPr id="15" name="TextBox 14">
            <a:extLst>
              <a:ext uri="{FF2B5EF4-FFF2-40B4-BE49-F238E27FC236}">
                <a16:creationId xmlns:a16="http://schemas.microsoft.com/office/drawing/2014/main" id="{C7A37831-0DB2-B64D-B5E7-A47D0B10F9CC}"/>
              </a:ext>
            </a:extLst>
          </p:cNvPr>
          <p:cNvSpPr txBox="1"/>
          <p:nvPr userDrawn="1"/>
        </p:nvSpPr>
        <p:spPr>
          <a:xfrm>
            <a:off x="0" y="-423946"/>
            <a:ext cx="9143999" cy="261610"/>
          </a:xfrm>
          <a:prstGeom prst="rect">
            <a:avLst/>
          </a:prstGeom>
          <a:solidFill>
            <a:schemeClr val="accent2"/>
          </a:solidFill>
        </p:spPr>
        <p:txBody>
          <a:bodyPr wrap="square" rtlCol="0">
            <a:spAutoFit/>
          </a:bodyPr>
          <a:lstStyle/>
          <a:p>
            <a:pPr algn="ctr"/>
            <a:r>
              <a:rPr lang="en-US" sz="1100" dirty="0">
                <a:solidFill>
                  <a:schemeClr val="bg1"/>
                </a:solidFill>
              </a:rPr>
              <a:t>PHOTOGRAPHY LEGAL DISCLAIMER – DO NOT DELETE THIS SLIDE IF PRESENTATION INCLUDES PEOPLE IMAGES</a:t>
            </a:r>
          </a:p>
        </p:txBody>
      </p:sp>
    </p:spTree>
    <p:extLst>
      <p:ext uri="{BB962C8B-B14F-4D97-AF65-F5344CB8AC3E}">
        <p14:creationId xmlns:p14="http://schemas.microsoft.com/office/powerpoint/2010/main" val="33628612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descr="&quot; &quot;">
            <a:extLst>
              <a:ext uri="{FF2B5EF4-FFF2-40B4-BE49-F238E27FC236}">
                <a16:creationId xmlns:a16="http://schemas.microsoft.com/office/drawing/2014/main" id="{3F379A51-BB37-3D4F-A6AD-66B3920040E6}"/>
              </a:ext>
            </a:extLst>
          </p:cNvPr>
          <p:cNvSpPr/>
          <p:nvPr userDrawn="1"/>
        </p:nvSpPr>
        <p:spPr>
          <a:xfrm>
            <a:off x="0" y="179883"/>
            <a:ext cx="9144000" cy="6325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629841" y="527985"/>
            <a:ext cx="2949178" cy="1166649"/>
          </a:xfrm>
        </p:spPr>
        <p:txBody>
          <a:bodyPr anchor="b"/>
          <a:lstStyle>
            <a:lvl1pPr>
              <a:defRPr sz="2400">
                <a:solidFill>
                  <a:srgbClr val="073C72"/>
                </a:solidFill>
              </a:defRPr>
            </a:lvl1pPr>
          </a:lstStyle>
          <a:p>
            <a:r>
              <a:rPr lang="en-US" dirty="0"/>
              <a:t>Click to edit Master title style</a:t>
            </a:r>
          </a:p>
        </p:txBody>
      </p:sp>
      <p:sp>
        <p:nvSpPr>
          <p:cNvPr id="3" name="Picture Placeholder 2"/>
          <p:cNvSpPr>
            <a:spLocks noGrp="1" noChangeAspect="1"/>
          </p:cNvSpPr>
          <p:nvPr>
            <p:ph type="pic" idx="1"/>
          </p:nvPr>
        </p:nvSpPr>
        <p:spPr>
          <a:xfrm>
            <a:off x="3887390" y="179884"/>
            <a:ext cx="5256609" cy="4613990"/>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Click icon to add picture</a:t>
            </a:r>
          </a:p>
        </p:txBody>
      </p:sp>
      <p:sp>
        <p:nvSpPr>
          <p:cNvPr id="4" name="Text Placeholder 3"/>
          <p:cNvSpPr>
            <a:spLocks noGrp="1"/>
          </p:cNvSpPr>
          <p:nvPr>
            <p:ph type="body" sz="half" idx="2"/>
          </p:nvPr>
        </p:nvSpPr>
        <p:spPr>
          <a:xfrm>
            <a:off x="629841" y="1717298"/>
            <a:ext cx="2949178" cy="2334816"/>
          </a:xfrm>
        </p:spPr>
        <p:txBody>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Edit Master text styles</a:t>
            </a:r>
          </a:p>
        </p:txBody>
      </p:sp>
      <p:sp>
        <p:nvSpPr>
          <p:cNvPr id="6" name="Footer Placeholder 5"/>
          <p:cNvSpPr>
            <a:spLocks noGrp="1"/>
          </p:cNvSpPr>
          <p:nvPr>
            <p:ph type="ftr" sz="quarter" idx="11"/>
          </p:nvPr>
        </p:nvSpPr>
        <p:spPr/>
        <p:txBody>
          <a:bodyPr/>
          <a:lstStyle/>
          <a:p>
            <a:endParaRPr lang="en-US" dirty="0"/>
          </a:p>
        </p:txBody>
      </p:sp>
      <p:sp>
        <p:nvSpPr>
          <p:cNvPr id="5" name="Date Placeholder 4"/>
          <p:cNvSpPr>
            <a:spLocks noGrp="1"/>
          </p:cNvSpPr>
          <p:nvPr>
            <p:ph type="dt" sz="half" idx="10"/>
          </p:nvPr>
        </p:nvSpPr>
        <p:spPr/>
        <p:txBody>
          <a:bodyPr/>
          <a:lstStyle/>
          <a:p>
            <a:r>
              <a:rPr lang="en-US" smtClean="0"/>
              <a:t>April 06, 2022</a:t>
            </a:r>
            <a:endParaRPr lang="en-US" dirty="0"/>
          </a:p>
        </p:txBody>
      </p:sp>
      <p:sp>
        <p:nvSpPr>
          <p:cNvPr id="7" name="Slide Number Placeholder 6"/>
          <p:cNvSpPr>
            <a:spLocks noGrp="1"/>
          </p:cNvSpPr>
          <p:nvPr>
            <p:ph type="sldNum" sz="quarter" idx="12"/>
          </p:nvPr>
        </p:nvSpPr>
        <p:spPr/>
        <p:txBody>
          <a:bodyPr/>
          <a:lstStyle/>
          <a:p>
            <a:fld id="{CC942E1D-94D0-4C55-B1DD-A28B122FA8E2}" type="slidenum">
              <a:rPr lang="en-US" smtClean="0"/>
              <a:t>‹#›</a:t>
            </a:fld>
            <a:endParaRPr lang="en-US" dirty="0"/>
          </a:p>
        </p:txBody>
      </p:sp>
    </p:spTree>
    <p:extLst>
      <p:ext uri="{BB962C8B-B14F-4D97-AF65-F5344CB8AC3E}">
        <p14:creationId xmlns:p14="http://schemas.microsoft.com/office/powerpoint/2010/main" val="15002718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smtClean="0"/>
              <a:t>April 06, 2022</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942E1D-94D0-4C55-B1DD-A28B122FA8E2}" type="slidenum">
              <a:rPr lang="en-US" smtClean="0"/>
              <a:t>‹#›</a:t>
            </a:fld>
            <a:endParaRPr lang="en-US" dirty="0"/>
          </a:p>
        </p:txBody>
      </p:sp>
    </p:spTree>
    <p:extLst>
      <p:ext uri="{BB962C8B-B14F-4D97-AF65-F5344CB8AC3E}">
        <p14:creationId xmlns:p14="http://schemas.microsoft.com/office/powerpoint/2010/main" val="1489614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smtClean="0"/>
              <a:t>April 06, 2022</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942E1D-94D0-4C55-B1DD-A28B122FA8E2}" type="slidenum">
              <a:rPr lang="en-US" smtClean="0"/>
              <a:t>‹#›</a:t>
            </a:fld>
            <a:endParaRPr lang="en-US" dirty="0"/>
          </a:p>
        </p:txBody>
      </p:sp>
    </p:spTree>
    <p:extLst>
      <p:ext uri="{BB962C8B-B14F-4D97-AF65-F5344CB8AC3E}">
        <p14:creationId xmlns:p14="http://schemas.microsoft.com/office/powerpoint/2010/main" val="35880637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grpSp>
        <p:nvGrpSpPr>
          <p:cNvPr id="15" name="Group 0" descr="&quot; &quot;">
            <a:extLst>
              <a:ext uri="{FF2B5EF4-FFF2-40B4-BE49-F238E27FC236}">
                <a16:creationId xmlns:a16="http://schemas.microsoft.com/office/drawing/2014/main" id="{2ED7280E-D409-D04B-88E4-78C9B5441976}"/>
              </a:ext>
            </a:extLst>
          </p:cNvPr>
          <p:cNvGrpSpPr/>
          <p:nvPr userDrawn="1"/>
        </p:nvGrpSpPr>
        <p:grpSpPr>
          <a:xfrm>
            <a:off x="0" y="0"/>
            <a:ext cx="9144000" cy="5143500"/>
            <a:chOff x="0" y="0"/>
            <a:chExt cx="9144000" cy="5143500"/>
          </a:xfrm>
        </p:grpSpPr>
        <p:sp>
          <p:nvSpPr>
            <p:cNvPr id="13" name="Rectangle a">
              <a:extLst>
                <a:ext uri="{FF2B5EF4-FFF2-40B4-BE49-F238E27FC236}">
                  <a16:creationId xmlns:a16="http://schemas.microsoft.com/office/drawing/2014/main" id="{AE5BE8B8-0177-9145-A917-4097C0B5BB18}"/>
                </a:ext>
              </a:extLst>
            </p:cNvPr>
            <p:cNvSpPr/>
            <p:nvPr userDrawn="1"/>
          </p:nvSpPr>
          <p:spPr>
            <a:xfrm>
              <a:off x="0" y="489312"/>
              <a:ext cx="9143999" cy="4654188"/>
            </a:xfrm>
            <a:prstGeom prst="rect">
              <a:avLst/>
            </a:prstGeom>
            <a:gradFill>
              <a:gsLst>
                <a:gs pos="0">
                  <a:srgbClr val="00457F"/>
                </a:gs>
                <a:gs pos="61000">
                  <a:srgbClr val="15BBAD"/>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b" title="&quot; &quot;">
              <a:extLst>
                <a:ext uri="{FF2B5EF4-FFF2-40B4-BE49-F238E27FC236}">
                  <a16:creationId xmlns:a16="http://schemas.microsoft.com/office/drawing/2014/main" id="{EED92E63-14D7-6E4E-86ED-4564C2D1248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0"/>
              <a:ext cx="9143998" cy="5143500"/>
            </a:xfrm>
            <a:prstGeom prst="rect">
              <a:avLst/>
            </a:prstGeom>
          </p:spPr>
        </p:pic>
        <p:sp>
          <p:nvSpPr>
            <p:cNvPr id="8" name="Rectangle c">
              <a:extLst>
                <a:ext uri="{FF2B5EF4-FFF2-40B4-BE49-F238E27FC236}">
                  <a16:creationId xmlns:a16="http://schemas.microsoft.com/office/drawing/2014/main" id="{587D3D3D-8738-AE46-BB9E-C2C8296D26E2}"/>
                </a:ext>
              </a:extLst>
            </p:cNvPr>
            <p:cNvSpPr/>
            <p:nvPr userDrawn="1"/>
          </p:nvSpPr>
          <p:spPr>
            <a:xfrm>
              <a:off x="0" y="489312"/>
              <a:ext cx="4304963" cy="4654188"/>
            </a:xfrm>
            <a:prstGeom prst="rect">
              <a:avLst/>
            </a:prstGeom>
            <a:gradFill flip="none" rotWithShape="1">
              <a:gsLst>
                <a:gs pos="0">
                  <a:srgbClr val="00457F"/>
                </a:gs>
                <a:gs pos="100000">
                  <a:srgbClr val="0A3B6F">
                    <a:alpha val="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d">
              <a:extLst>
                <a:ext uri="{FF2B5EF4-FFF2-40B4-BE49-F238E27FC236}">
                  <a16:creationId xmlns:a16="http://schemas.microsoft.com/office/drawing/2014/main" id="{7A3EE1AC-5984-0645-8C3E-8805AF827819}"/>
                </a:ext>
              </a:extLst>
            </p:cNvPr>
            <p:cNvGrpSpPr/>
            <p:nvPr userDrawn="1"/>
          </p:nvGrpSpPr>
          <p:grpSpPr>
            <a:xfrm>
              <a:off x="0" y="2"/>
              <a:ext cx="9144000" cy="506932"/>
              <a:chOff x="0" y="2"/>
              <a:chExt cx="9144000" cy="506932"/>
            </a:xfrm>
          </p:grpSpPr>
          <p:sp>
            <p:nvSpPr>
              <p:cNvPr id="10" name="Rectangle i">
                <a:extLst>
                  <a:ext uri="{FF2B5EF4-FFF2-40B4-BE49-F238E27FC236}">
                    <a16:creationId xmlns:a16="http://schemas.microsoft.com/office/drawing/2014/main" id="{9C8D4C6B-CF74-9849-88EE-2C4E68CB05D0}"/>
                  </a:ext>
                </a:extLst>
              </p:cNvPr>
              <p:cNvSpPr/>
              <p:nvPr/>
            </p:nvSpPr>
            <p:spPr>
              <a:xfrm>
                <a:off x="0" y="2"/>
                <a:ext cx="9144000" cy="5069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pic>
            <p:nvPicPr>
              <p:cNvPr id="12" name="Picture ii">
                <a:extLst>
                  <a:ext uri="{FF2B5EF4-FFF2-40B4-BE49-F238E27FC236}">
                    <a16:creationId xmlns:a16="http://schemas.microsoft.com/office/drawing/2014/main" id="{0B26D8FB-442B-ED4E-82A5-0D49A8284682}"/>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562710" y="134393"/>
                <a:ext cx="1061240" cy="278759"/>
              </a:xfrm>
              <a:prstGeom prst="rect">
                <a:avLst/>
              </a:prstGeom>
            </p:spPr>
          </p:pic>
          <p:pic>
            <p:nvPicPr>
              <p:cNvPr id="11" name="Pictureiii" title="Improving Lives Through Research">
                <a:extLst>
                  <a:ext uri="{FF2B5EF4-FFF2-40B4-BE49-F238E27FC236}">
                    <a16:creationId xmlns:a16="http://schemas.microsoft.com/office/drawing/2014/main" id="{27E9EE3D-6D6A-444B-A2B3-7B222EE1BE1F}"/>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6733310" y="210418"/>
                <a:ext cx="2130137" cy="130122"/>
              </a:xfrm>
              <a:prstGeom prst="rect">
                <a:avLst/>
              </a:prstGeom>
            </p:spPr>
          </p:pic>
        </p:grpSp>
      </p:grpSp>
      <p:sp>
        <p:nvSpPr>
          <p:cNvPr id="16" name="Logo 1"/>
          <p:cNvSpPr>
            <a:spLocks noGrp="1"/>
          </p:cNvSpPr>
          <p:nvPr>
            <p:ph type="pic" sz="quarter" idx="13"/>
          </p:nvPr>
        </p:nvSpPr>
        <p:spPr>
          <a:xfrm>
            <a:off x="562709" y="111071"/>
            <a:ext cx="8300737" cy="277813"/>
          </a:xfrm>
        </p:spPr>
        <p:txBody>
          <a:bodyPr/>
          <a:lstStyle>
            <a:lvl1pPr marL="57150" indent="0">
              <a:buNone/>
              <a:defRPr/>
            </a:lvl1pPr>
          </a:lstStyle>
          <a:p>
            <a:r>
              <a:rPr lang="en-US"/>
              <a:t>Click icon to add picture</a:t>
            </a:r>
            <a:endParaRPr lang="en-US" dirty="0"/>
          </a:p>
        </p:txBody>
      </p:sp>
      <p:sp>
        <p:nvSpPr>
          <p:cNvPr id="2" name="Title 2"/>
          <p:cNvSpPr>
            <a:spLocks noGrp="1"/>
          </p:cNvSpPr>
          <p:nvPr>
            <p:ph type="ctrTitle"/>
          </p:nvPr>
        </p:nvSpPr>
        <p:spPr>
          <a:xfrm>
            <a:off x="622002" y="841772"/>
            <a:ext cx="6439980" cy="1790700"/>
          </a:xfrm>
        </p:spPr>
        <p:txBody>
          <a:bodyPr anchor="b">
            <a:normAutofit/>
          </a:bodyPr>
          <a:lstStyle>
            <a:lvl1pPr algn="l">
              <a:lnSpc>
                <a:spcPts val="2700"/>
              </a:lnSpc>
              <a:defRPr sz="2800"/>
            </a:lvl1pPr>
          </a:lstStyle>
          <a:p>
            <a:r>
              <a:rPr lang="en-US"/>
              <a:t>Click to edit Master title style</a:t>
            </a:r>
            <a:endParaRPr lang="en-US" dirty="0"/>
          </a:p>
        </p:txBody>
      </p:sp>
      <p:sp>
        <p:nvSpPr>
          <p:cNvPr id="3" name="Subtitle 3"/>
          <p:cNvSpPr>
            <a:spLocks noGrp="1"/>
          </p:cNvSpPr>
          <p:nvPr>
            <p:ph type="subTitle" idx="1"/>
          </p:nvPr>
        </p:nvSpPr>
        <p:spPr>
          <a:xfrm>
            <a:off x="622002" y="2967310"/>
            <a:ext cx="7378998" cy="976040"/>
          </a:xfrm>
        </p:spPr>
        <p:txBody>
          <a:bodyPr/>
          <a:lstStyle>
            <a:lvl1pPr marL="0" indent="0" algn="l">
              <a:buNone/>
              <a:defRPr sz="20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4"/>
          <p:cNvSpPr>
            <a:spLocks noGrp="1"/>
          </p:cNvSpPr>
          <p:nvPr>
            <p:ph type="dt" sz="half" idx="10"/>
          </p:nvPr>
        </p:nvSpPr>
        <p:spPr>
          <a:xfrm>
            <a:off x="622001" y="4504634"/>
            <a:ext cx="2369620" cy="273844"/>
          </a:xfrm>
        </p:spPr>
        <p:txBody>
          <a:bodyPr/>
          <a:lstStyle>
            <a:lvl1pPr algn="l">
              <a:defRPr sz="14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US" smtClean="0"/>
              <a:t>April 06, 2022</a:t>
            </a:r>
            <a:endParaRPr lang="en-US" dirty="0"/>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CC942E1D-94D0-4C55-B1DD-A28B122FA8E2}" type="slidenum">
              <a:rPr lang="en-US" smtClean="0"/>
              <a:t>‹#›</a:t>
            </a:fld>
            <a:endParaRPr lang="en-US"/>
          </a:p>
        </p:txBody>
      </p:sp>
    </p:spTree>
    <p:extLst>
      <p:ext uri="{BB962C8B-B14F-4D97-AF65-F5344CB8AC3E}">
        <p14:creationId xmlns:p14="http://schemas.microsoft.com/office/powerpoint/2010/main" val="9290184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14" name="Group 13" descr="&quot; &quot;">
            <a:extLst>
              <a:ext uri="{FF2B5EF4-FFF2-40B4-BE49-F238E27FC236}">
                <a16:creationId xmlns:a16="http://schemas.microsoft.com/office/drawing/2014/main" id="{092BFE90-0EC7-8E49-A81D-742387D961E1}"/>
              </a:ext>
            </a:extLst>
          </p:cNvPr>
          <p:cNvGrpSpPr/>
          <p:nvPr userDrawn="1"/>
        </p:nvGrpSpPr>
        <p:grpSpPr>
          <a:xfrm>
            <a:off x="0" y="0"/>
            <a:ext cx="9144000" cy="5143500"/>
            <a:chOff x="0" y="0"/>
            <a:chExt cx="9144000" cy="5143500"/>
          </a:xfrm>
        </p:grpSpPr>
        <p:sp>
          <p:nvSpPr>
            <p:cNvPr id="12" name="Rectangle 11">
              <a:extLst>
                <a:ext uri="{FF2B5EF4-FFF2-40B4-BE49-F238E27FC236}">
                  <a16:creationId xmlns:a16="http://schemas.microsoft.com/office/drawing/2014/main" id="{4093F59E-76D3-C945-BA94-AE73A4E845AB}"/>
                </a:ext>
              </a:extLst>
            </p:cNvPr>
            <p:cNvSpPr/>
            <p:nvPr userDrawn="1"/>
          </p:nvSpPr>
          <p:spPr>
            <a:xfrm>
              <a:off x="0" y="489312"/>
              <a:ext cx="9143999" cy="4654188"/>
            </a:xfrm>
            <a:prstGeom prst="rect">
              <a:avLst/>
            </a:prstGeom>
            <a:gradFill>
              <a:gsLst>
                <a:gs pos="0">
                  <a:srgbClr val="A8D1D9"/>
                </a:gs>
                <a:gs pos="83000">
                  <a:schemeClr val="bg1">
                    <a:alpha val="0"/>
                  </a:schemeClr>
                </a:gs>
                <a:gs pos="37000">
                  <a:srgbClr val="CFEAE9"/>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a:extLst>
                <a:ext uri="{FF2B5EF4-FFF2-40B4-BE49-F238E27FC236}">
                  <a16:creationId xmlns:a16="http://schemas.microsoft.com/office/drawing/2014/main" id="{6DCE12C6-9ED5-9246-8889-3FA33C670B4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0"/>
              <a:ext cx="9143998" cy="5143500"/>
            </a:xfrm>
            <a:prstGeom prst="rect">
              <a:avLst/>
            </a:prstGeom>
          </p:spPr>
        </p:pic>
        <p:sp>
          <p:nvSpPr>
            <p:cNvPr id="13" name="Rectangle 12">
              <a:extLst>
                <a:ext uri="{FF2B5EF4-FFF2-40B4-BE49-F238E27FC236}">
                  <a16:creationId xmlns:a16="http://schemas.microsoft.com/office/drawing/2014/main" id="{7AE36DF3-4871-0A4A-8679-A67149E65C80}"/>
                </a:ext>
              </a:extLst>
            </p:cNvPr>
            <p:cNvSpPr/>
            <p:nvPr userDrawn="1"/>
          </p:nvSpPr>
          <p:spPr>
            <a:xfrm>
              <a:off x="1" y="489312"/>
              <a:ext cx="9143998" cy="2652787"/>
            </a:xfrm>
            <a:prstGeom prst="rect">
              <a:avLst/>
            </a:prstGeom>
            <a:gradFill flip="none" rotWithShape="1">
              <a:gsLst>
                <a:gs pos="0">
                  <a:srgbClr val="00457F">
                    <a:alpha val="37000"/>
                  </a:srgbClr>
                </a:gs>
                <a:gs pos="67000">
                  <a:srgbClr val="0A3B6F">
                    <a:alpha val="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 name="Group 7">
              <a:extLst>
                <a:ext uri="{FF2B5EF4-FFF2-40B4-BE49-F238E27FC236}">
                  <a16:creationId xmlns:a16="http://schemas.microsoft.com/office/drawing/2014/main" id="{834E9D93-961A-4540-A354-69AC06D60A9E}"/>
                </a:ext>
              </a:extLst>
            </p:cNvPr>
            <p:cNvGrpSpPr/>
            <p:nvPr userDrawn="1"/>
          </p:nvGrpSpPr>
          <p:grpSpPr>
            <a:xfrm>
              <a:off x="0" y="2"/>
              <a:ext cx="9144000" cy="506932"/>
              <a:chOff x="0" y="2"/>
              <a:chExt cx="9144000" cy="506932"/>
            </a:xfrm>
          </p:grpSpPr>
          <p:sp>
            <p:nvSpPr>
              <p:cNvPr id="9" name="Rectangle 8">
                <a:extLst>
                  <a:ext uri="{FF2B5EF4-FFF2-40B4-BE49-F238E27FC236}">
                    <a16:creationId xmlns:a16="http://schemas.microsoft.com/office/drawing/2014/main" id="{6F4FC5CE-57D9-134F-950B-1C7795D90D41}"/>
                  </a:ext>
                </a:extLst>
              </p:cNvPr>
              <p:cNvSpPr/>
              <p:nvPr/>
            </p:nvSpPr>
            <p:spPr>
              <a:xfrm>
                <a:off x="0" y="2"/>
                <a:ext cx="9144000" cy="5069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pic>
            <p:nvPicPr>
              <p:cNvPr id="10" name="Picture 9">
                <a:extLst>
                  <a:ext uri="{FF2B5EF4-FFF2-40B4-BE49-F238E27FC236}">
                    <a16:creationId xmlns:a16="http://schemas.microsoft.com/office/drawing/2014/main" id="{7A6B0FCE-D38A-2F48-A18D-9D168555A1F7}"/>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6733310" y="210418"/>
                <a:ext cx="2130137" cy="130122"/>
              </a:xfrm>
              <a:prstGeom prst="rect">
                <a:avLst/>
              </a:prstGeom>
            </p:spPr>
          </p:pic>
          <p:pic>
            <p:nvPicPr>
              <p:cNvPr id="11" name="Picture 10" descr="Westat - Improving Lives Through Research">
                <a:extLst>
                  <a:ext uri="{FF2B5EF4-FFF2-40B4-BE49-F238E27FC236}">
                    <a16:creationId xmlns:a16="http://schemas.microsoft.com/office/drawing/2014/main" id="{6BB25270-E695-4142-804D-EADECA8153CF}"/>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562709" y="116975"/>
                <a:ext cx="1061240" cy="278759"/>
              </a:xfrm>
              <a:prstGeom prst="rect">
                <a:avLst/>
              </a:prstGeom>
            </p:spPr>
          </p:pic>
        </p:grpSp>
      </p:grpSp>
      <p:sp>
        <p:nvSpPr>
          <p:cNvPr id="2" name="Title 1"/>
          <p:cNvSpPr>
            <a:spLocks noGrp="1"/>
          </p:cNvSpPr>
          <p:nvPr>
            <p:ph type="title"/>
          </p:nvPr>
        </p:nvSpPr>
        <p:spPr>
          <a:xfrm>
            <a:off x="623888" y="1287559"/>
            <a:ext cx="6306633" cy="1859795"/>
          </a:xfrm>
        </p:spPr>
        <p:txBody>
          <a:bodyPr anchor="b">
            <a:normAutofit/>
          </a:bodyPr>
          <a:lstStyle>
            <a:lvl1pPr>
              <a:defRPr sz="3600">
                <a:solidFill>
                  <a:srgbClr val="007D96"/>
                </a:solidFill>
              </a:defRPr>
            </a:lvl1pPr>
          </a:lstStyle>
          <a:p>
            <a:r>
              <a:rPr lang="en-US" dirty="0"/>
              <a:t>Click to edit Master title style</a:t>
            </a:r>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rgbClr val="073C72"/>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Edit Master text styles</a:t>
            </a:r>
          </a:p>
        </p:txBody>
      </p:sp>
      <p:sp>
        <p:nvSpPr>
          <p:cNvPr id="4" name="Date Placeholder 3"/>
          <p:cNvSpPr>
            <a:spLocks noGrp="1"/>
          </p:cNvSpPr>
          <p:nvPr>
            <p:ph type="dt" sz="half" idx="10"/>
          </p:nvPr>
        </p:nvSpPr>
        <p:spPr/>
        <p:txBody>
          <a:bodyPr/>
          <a:lstStyle/>
          <a:p>
            <a:r>
              <a:rPr lang="en-US" smtClean="0"/>
              <a:t>April 06, 2022</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942E1D-94D0-4C55-B1DD-A28B122FA8E2}" type="slidenum">
              <a:rPr lang="en-US" smtClean="0"/>
              <a:t>‹#›</a:t>
            </a:fld>
            <a:endParaRPr lang="en-US" dirty="0"/>
          </a:p>
        </p:txBody>
      </p:sp>
    </p:spTree>
    <p:extLst>
      <p:ext uri="{BB962C8B-B14F-4D97-AF65-F5344CB8AC3E}">
        <p14:creationId xmlns:p14="http://schemas.microsoft.com/office/powerpoint/2010/main" val="2967992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Dark_Section Header">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EEF293EC-DC44-F54B-824D-F99329283B7B}"/>
              </a:ext>
            </a:extLst>
          </p:cNvPr>
          <p:cNvSpPr/>
          <p:nvPr userDrawn="1"/>
        </p:nvSpPr>
        <p:spPr>
          <a:xfrm>
            <a:off x="0" y="489312"/>
            <a:ext cx="9143999" cy="4654188"/>
          </a:xfrm>
          <a:prstGeom prst="rect">
            <a:avLst/>
          </a:prstGeom>
          <a:solidFill>
            <a:srgbClr val="0A3B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4" name="Group 13" descr="&quot; &quot;">
            <a:extLst>
              <a:ext uri="{FF2B5EF4-FFF2-40B4-BE49-F238E27FC236}">
                <a16:creationId xmlns:a16="http://schemas.microsoft.com/office/drawing/2014/main" id="{0E0F2E8E-1D9A-8C49-BE1B-78C86DE5C06E}"/>
              </a:ext>
            </a:extLst>
          </p:cNvPr>
          <p:cNvGrpSpPr/>
          <p:nvPr userDrawn="1"/>
        </p:nvGrpSpPr>
        <p:grpSpPr>
          <a:xfrm>
            <a:off x="0" y="2"/>
            <a:ext cx="9144000" cy="5159448"/>
            <a:chOff x="0" y="2"/>
            <a:chExt cx="9144000" cy="5159448"/>
          </a:xfrm>
        </p:grpSpPr>
        <p:sp>
          <p:nvSpPr>
            <p:cNvPr id="21" name="Rectangle 20">
              <a:extLst>
                <a:ext uri="{FF2B5EF4-FFF2-40B4-BE49-F238E27FC236}">
                  <a16:creationId xmlns:a16="http://schemas.microsoft.com/office/drawing/2014/main" id="{5B2881F6-B9B0-9A4B-86A2-7E6549A8A91F}"/>
                </a:ext>
              </a:extLst>
            </p:cNvPr>
            <p:cNvSpPr/>
            <p:nvPr userDrawn="1"/>
          </p:nvSpPr>
          <p:spPr>
            <a:xfrm>
              <a:off x="0" y="489312"/>
              <a:ext cx="4304963" cy="4654188"/>
            </a:xfrm>
            <a:prstGeom prst="rect">
              <a:avLst/>
            </a:prstGeom>
            <a:gradFill flip="none" rotWithShape="1">
              <a:gsLst>
                <a:gs pos="0">
                  <a:srgbClr val="00457F"/>
                </a:gs>
                <a:gs pos="100000">
                  <a:srgbClr val="0A3B6F">
                    <a:alpha val="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a:extLst>
                <a:ext uri="{FF2B5EF4-FFF2-40B4-BE49-F238E27FC236}">
                  <a16:creationId xmlns:a16="http://schemas.microsoft.com/office/drawing/2014/main" id="{5DE4E35E-FD64-BD4D-83E2-105756230751}"/>
                </a:ext>
              </a:extLst>
            </p:cNvPr>
            <p:cNvSpPr/>
            <p:nvPr userDrawn="1"/>
          </p:nvSpPr>
          <p:spPr>
            <a:xfrm>
              <a:off x="3" y="489312"/>
              <a:ext cx="9143995" cy="4654188"/>
            </a:xfrm>
            <a:prstGeom prst="rect">
              <a:avLst/>
            </a:prstGeom>
            <a:gradFill flip="none" rotWithShape="1">
              <a:gsLst>
                <a:gs pos="0">
                  <a:srgbClr val="008799"/>
                </a:gs>
                <a:gs pos="100000">
                  <a:srgbClr val="00B7AD">
                    <a:alpha val="15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descr="&quot; &quot;">
              <a:extLst>
                <a:ext uri="{FF2B5EF4-FFF2-40B4-BE49-F238E27FC236}">
                  <a16:creationId xmlns:a16="http://schemas.microsoft.com/office/drawing/2014/main" id="{2CDFBE96-57AF-D848-91CA-50807F45B4D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464300" y="511250"/>
              <a:ext cx="2679700" cy="4648200"/>
            </a:xfrm>
            <a:prstGeom prst="rect">
              <a:avLst/>
            </a:prstGeom>
          </p:spPr>
        </p:pic>
        <p:grpSp>
          <p:nvGrpSpPr>
            <p:cNvPr id="22" name="Group 21">
              <a:extLst>
                <a:ext uri="{FF2B5EF4-FFF2-40B4-BE49-F238E27FC236}">
                  <a16:creationId xmlns:a16="http://schemas.microsoft.com/office/drawing/2014/main" id="{5368C4AC-12D0-604A-B616-576D7C5DB26F}"/>
                </a:ext>
              </a:extLst>
            </p:cNvPr>
            <p:cNvGrpSpPr/>
            <p:nvPr userDrawn="1"/>
          </p:nvGrpSpPr>
          <p:grpSpPr>
            <a:xfrm>
              <a:off x="0" y="2"/>
              <a:ext cx="9144000" cy="506932"/>
              <a:chOff x="0" y="2"/>
              <a:chExt cx="9144000" cy="506932"/>
            </a:xfrm>
          </p:grpSpPr>
          <p:sp>
            <p:nvSpPr>
              <p:cNvPr id="23" name="Rectangle 22">
                <a:extLst>
                  <a:ext uri="{FF2B5EF4-FFF2-40B4-BE49-F238E27FC236}">
                    <a16:creationId xmlns:a16="http://schemas.microsoft.com/office/drawing/2014/main" id="{1DD2E4C3-920D-2843-94C6-D74267F5D347}"/>
                  </a:ext>
                </a:extLst>
              </p:cNvPr>
              <p:cNvSpPr/>
              <p:nvPr/>
            </p:nvSpPr>
            <p:spPr>
              <a:xfrm>
                <a:off x="0" y="2"/>
                <a:ext cx="9144000" cy="5069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pic>
            <p:nvPicPr>
              <p:cNvPr id="24" name="Picture 23" title="Improving Lives Through Research">
                <a:extLst>
                  <a:ext uri="{FF2B5EF4-FFF2-40B4-BE49-F238E27FC236}">
                    <a16:creationId xmlns:a16="http://schemas.microsoft.com/office/drawing/2014/main" id="{0E3B4E59-14A9-B547-A407-C1A3B5CEA6CD}"/>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6733310" y="210418"/>
                <a:ext cx="2130137" cy="130122"/>
              </a:xfrm>
              <a:prstGeom prst="rect">
                <a:avLst/>
              </a:prstGeom>
            </p:spPr>
          </p:pic>
          <p:pic>
            <p:nvPicPr>
              <p:cNvPr id="25" name="Picture 24" descr="Westat - Improving Lives Through Research">
                <a:extLst>
                  <a:ext uri="{FF2B5EF4-FFF2-40B4-BE49-F238E27FC236}">
                    <a16:creationId xmlns:a16="http://schemas.microsoft.com/office/drawing/2014/main" id="{64E764B4-3219-7A4B-A767-BB5BAE967E7A}"/>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562710" y="116975"/>
                <a:ext cx="1061240" cy="278759"/>
              </a:xfrm>
              <a:prstGeom prst="rect">
                <a:avLst/>
              </a:prstGeom>
            </p:spPr>
          </p:pic>
        </p:grpSp>
      </p:grpSp>
      <p:cxnSp>
        <p:nvCxnSpPr>
          <p:cNvPr id="17" name="Straight Connector 16">
            <a:extLst>
              <a:ext uri="{FF2B5EF4-FFF2-40B4-BE49-F238E27FC236}">
                <a16:creationId xmlns:a16="http://schemas.microsoft.com/office/drawing/2014/main" id="{FBD25CFD-5267-C443-8BC4-373BA24E65F0}"/>
              </a:ext>
            </a:extLst>
          </p:cNvPr>
          <p:cNvCxnSpPr/>
          <p:nvPr userDrawn="1"/>
        </p:nvCxnSpPr>
        <p:spPr>
          <a:xfrm>
            <a:off x="8488236" y="4848251"/>
            <a:ext cx="0" cy="339025"/>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userDrawn="1">
            <p:ph type="title"/>
          </p:nvPr>
        </p:nvSpPr>
        <p:spPr>
          <a:xfrm>
            <a:off x="623888" y="1287559"/>
            <a:ext cx="6306633" cy="1859795"/>
          </a:xfrm>
        </p:spPr>
        <p:txBody>
          <a:bodyPr anchor="b">
            <a:normAutofit/>
          </a:bodyPr>
          <a:lstStyle>
            <a:lvl1pPr>
              <a:defRPr sz="3600">
                <a:solidFill>
                  <a:schemeClr val="bg1"/>
                </a:solidFill>
              </a:defRPr>
            </a:lvl1pPr>
          </a:lstStyle>
          <a:p>
            <a:r>
              <a:rPr lang="en-US" dirty="0"/>
              <a:t>Click to edit Master title style</a:t>
            </a:r>
          </a:p>
        </p:txBody>
      </p:sp>
      <p:sp>
        <p:nvSpPr>
          <p:cNvPr id="3" name="Text Placeholder 2"/>
          <p:cNvSpPr>
            <a:spLocks noGrp="1"/>
          </p:cNvSpPr>
          <p:nvPr userDrawn="1">
            <p:ph type="body" idx="1"/>
          </p:nvPr>
        </p:nvSpPr>
        <p:spPr>
          <a:xfrm>
            <a:off x="623888" y="3442098"/>
            <a:ext cx="7886700" cy="1125140"/>
          </a:xfrm>
        </p:spPr>
        <p:txBody>
          <a:bodyPr/>
          <a:lstStyle>
            <a:lvl1pPr marL="0" indent="0">
              <a:buNone/>
              <a:defRPr sz="1800">
                <a:solidFill>
                  <a:schemeClr val="bg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Edit Master text styles</a:t>
            </a:r>
          </a:p>
        </p:txBody>
      </p:sp>
      <p:sp>
        <p:nvSpPr>
          <p:cNvPr id="4" name="Date Placeholder 3"/>
          <p:cNvSpPr>
            <a:spLocks noGrp="1"/>
          </p:cNvSpPr>
          <p:nvPr userDrawn="1">
            <p:ph type="dt" sz="half" idx="10"/>
          </p:nvPr>
        </p:nvSpPr>
        <p:spPr/>
        <p:txBody>
          <a:bodyPr/>
          <a:lstStyle>
            <a:lvl1pPr>
              <a:defRPr>
                <a:solidFill>
                  <a:schemeClr val="bg1"/>
                </a:solidFill>
              </a:defRPr>
            </a:lvl1pPr>
          </a:lstStyle>
          <a:p>
            <a:r>
              <a:rPr lang="en-US" smtClean="0"/>
              <a:t>April 06, 2022</a:t>
            </a:r>
            <a:endParaRPr lang="en-US" dirty="0"/>
          </a:p>
        </p:txBody>
      </p:sp>
      <p:sp>
        <p:nvSpPr>
          <p:cNvPr id="5" name="Footer Placeholder 4"/>
          <p:cNvSpPr>
            <a:spLocks noGrp="1"/>
          </p:cNvSpPr>
          <p:nvPr userDrawn="1">
            <p:ph type="ftr" sz="quarter" idx="11"/>
          </p:nvPr>
        </p:nvSpPr>
        <p:spPr/>
        <p:txBody>
          <a:bodyPr/>
          <a:lstStyle>
            <a:lvl1pPr>
              <a:defRPr>
                <a:solidFill>
                  <a:schemeClr val="bg1"/>
                </a:solidFill>
              </a:defRPr>
            </a:lvl1pPr>
          </a:lstStyle>
          <a:p>
            <a:endParaRPr lang="en-US" dirty="0"/>
          </a:p>
        </p:txBody>
      </p:sp>
      <p:sp>
        <p:nvSpPr>
          <p:cNvPr id="6" name="Slide Number Placeholder 5"/>
          <p:cNvSpPr>
            <a:spLocks noGrp="1"/>
          </p:cNvSpPr>
          <p:nvPr userDrawn="1">
            <p:ph type="sldNum" sz="quarter" idx="12"/>
          </p:nvPr>
        </p:nvSpPr>
        <p:spPr/>
        <p:txBody>
          <a:bodyPr/>
          <a:lstStyle>
            <a:lvl1pPr>
              <a:defRPr>
                <a:solidFill>
                  <a:schemeClr val="bg1"/>
                </a:solidFill>
              </a:defRPr>
            </a:lvl1pPr>
          </a:lstStyle>
          <a:p>
            <a:fld id="{CC942E1D-94D0-4C55-B1DD-A28B122FA8E2}" type="slidenum">
              <a:rPr lang="en-US" smtClean="0"/>
              <a:pPr/>
              <a:t>‹#›</a:t>
            </a:fld>
            <a:endParaRPr lang="en-US" dirty="0"/>
          </a:p>
        </p:txBody>
      </p:sp>
      <p:pic>
        <p:nvPicPr>
          <p:cNvPr id="16" name="Picture 15">
            <a:extLst>
              <a:ext uri="{FF2B5EF4-FFF2-40B4-BE49-F238E27FC236}">
                <a16:creationId xmlns:a16="http://schemas.microsoft.com/office/drawing/2014/main" id="{AA395B9D-00D7-074C-AD20-45378AC83B10}"/>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7352522" y="4856700"/>
            <a:ext cx="1076382" cy="169752"/>
          </a:xfrm>
          <a:prstGeom prst="rect">
            <a:avLst/>
          </a:prstGeom>
        </p:spPr>
      </p:pic>
    </p:spTree>
    <p:extLst>
      <p:ext uri="{BB962C8B-B14F-4D97-AF65-F5344CB8AC3E}">
        <p14:creationId xmlns:p14="http://schemas.microsoft.com/office/powerpoint/2010/main" val="2725297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052698"/>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052698"/>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p:cNvSpPr>
            <a:spLocks noGrp="1"/>
          </p:cNvSpPr>
          <p:nvPr>
            <p:ph type="ftr" sz="quarter" idx="11"/>
          </p:nvPr>
        </p:nvSpPr>
        <p:spPr/>
        <p:txBody>
          <a:bodyPr/>
          <a:lstStyle/>
          <a:p>
            <a:endParaRPr lang="en-US" dirty="0"/>
          </a:p>
        </p:txBody>
      </p:sp>
      <p:sp>
        <p:nvSpPr>
          <p:cNvPr id="5" name="Date Placeholder 4"/>
          <p:cNvSpPr>
            <a:spLocks noGrp="1"/>
          </p:cNvSpPr>
          <p:nvPr>
            <p:ph type="dt" sz="half" idx="10"/>
          </p:nvPr>
        </p:nvSpPr>
        <p:spPr/>
        <p:txBody>
          <a:bodyPr/>
          <a:lstStyle/>
          <a:p>
            <a:r>
              <a:rPr lang="en-US" smtClean="0"/>
              <a:t>April 06, 2022</a:t>
            </a:r>
            <a:endParaRPr lang="en-US" dirty="0"/>
          </a:p>
        </p:txBody>
      </p:sp>
      <p:sp>
        <p:nvSpPr>
          <p:cNvPr id="7" name="Slide Number Placeholder 6"/>
          <p:cNvSpPr>
            <a:spLocks noGrp="1"/>
          </p:cNvSpPr>
          <p:nvPr>
            <p:ph type="sldNum" sz="quarter" idx="12"/>
          </p:nvPr>
        </p:nvSpPr>
        <p:spPr/>
        <p:txBody>
          <a:bodyPr/>
          <a:lstStyle/>
          <a:p>
            <a:fld id="{CC942E1D-94D0-4C55-B1DD-A28B122FA8E2}" type="slidenum">
              <a:rPr lang="en-US" smtClean="0"/>
              <a:t>‹#›</a:t>
            </a:fld>
            <a:endParaRPr lang="en-US" dirty="0"/>
          </a:p>
        </p:txBody>
      </p:sp>
    </p:spTree>
    <p:extLst>
      <p:ext uri="{BB962C8B-B14F-4D97-AF65-F5344CB8AC3E}">
        <p14:creationId xmlns:p14="http://schemas.microsoft.com/office/powerpoint/2010/main" val="7803427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hree Content Area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052698"/>
            <a:ext cx="3886200" cy="20187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052698"/>
            <a:ext cx="3886200" cy="20187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3"/>
          <p:cNvSpPr>
            <a:spLocks noGrp="1"/>
          </p:cNvSpPr>
          <p:nvPr>
            <p:ph sz="half" idx="13"/>
          </p:nvPr>
        </p:nvSpPr>
        <p:spPr>
          <a:xfrm>
            <a:off x="628650" y="3124752"/>
            <a:ext cx="7886700" cy="138863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p:cNvSpPr>
            <a:spLocks noGrp="1"/>
          </p:cNvSpPr>
          <p:nvPr>
            <p:ph type="ftr" sz="quarter" idx="11"/>
          </p:nvPr>
        </p:nvSpPr>
        <p:spPr/>
        <p:txBody>
          <a:bodyPr/>
          <a:lstStyle/>
          <a:p>
            <a:endParaRPr lang="en-US" dirty="0"/>
          </a:p>
        </p:txBody>
      </p:sp>
      <p:sp>
        <p:nvSpPr>
          <p:cNvPr id="5" name="Date Placeholder 4"/>
          <p:cNvSpPr>
            <a:spLocks noGrp="1"/>
          </p:cNvSpPr>
          <p:nvPr>
            <p:ph type="dt" sz="half" idx="10"/>
          </p:nvPr>
        </p:nvSpPr>
        <p:spPr/>
        <p:txBody>
          <a:bodyPr/>
          <a:lstStyle/>
          <a:p>
            <a:r>
              <a:rPr lang="en-US" smtClean="0"/>
              <a:t>April 06, 2022</a:t>
            </a:r>
            <a:endParaRPr lang="en-US" dirty="0"/>
          </a:p>
        </p:txBody>
      </p:sp>
      <p:sp>
        <p:nvSpPr>
          <p:cNvPr id="7" name="Slide Number Placeholder 6"/>
          <p:cNvSpPr>
            <a:spLocks noGrp="1"/>
          </p:cNvSpPr>
          <p:nvPr>
            <p:ph type="sldNum" sz="quarter" idx="12"/>
          </p:nvPr>
        </p:nvSpPr>
        <p:spPr/>
        <p:txBody>
          <a:bodyPr/>
          <a:lstStyle/>
          <a:p>
            <a:fld id="{CC942E1D-94D0-4C55-B1DD-A28B122FA8E2}" type="slidenum">
              <a:rPr lang="en-US" smtClean="0"/>
              <a:t>‹#›</a:t>
            </a:fld>
            <a:endParaRPr lang="en-US" dirty="0"/>
          </a:p>
        </p:txBody>
      </p:sp>
    </p:spTree>
    <p:extLst>
      <p:ext uri="{BB962C8B-B14F-4D97-AF65-F5344CB8AC3E}">
        <p14:creationId xmlns:p14="http://schemas.microsoft.com/office/powerpoint/2010/main" val="27024513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MAG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628650" y="1055077"/>
            <a:ext cx="4442591" cy="3577646"/>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9" name="Group 8" descr="&quot; &quot;">
            <a:extLst>
              <a:ext uri="{FF2B5EF4-FFF2-40B4-BE49-F238E27FC236}">
                <a16:creationId xmlns:a16="http://schemas.microsoft.com/office/drawing/2014/main" id="{8CFB11A3-B785-DB4A-9272-FEC4FB60D0C2}"/>
              </a:ext>
            </a:extLst>
          </p:cNvPr>
          <p:cNvGrpSpPr/>
          <p:nvPr userDrawn="1"/>
        </p:nvGrpSpPr>
        <p:grpSpPr>
          <a:xfrm>
            <a:off x="4810126" y="707219"/>
            <a:ext cx="4333874" cy="4480057"/>
            <a:chOff x="4810126" y="707219"/>
            <a:chExt cx="4333874" cy="4480057"/>
          </a:xfrm>
        </p:grpSpPr>
        <p:pic>
          <p:nvPicPr>
            <p:cNvPr id="8" name="Picture 7" descr="&quot; &quot;">
              <a:extLst>
                <a:ext uri="{FF2B5EF4-FFF2-40B4-BE49-F238E27FC236}">
                  <a16:creationId xmlns:a16="http://schemas.microsoft.com/office/drawing/2014/main" id="{ED97F1F1-D85A-A94A-A7E9-10000DC2E46B}"/>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5094" t="10674" r="8731" b="3656"/>
            <a:stretch/>
          </p:blipFill>
          <p:spPr>
            <a:xfrm>
              <a:off x="4810126" y="707219"/>
              <a:ext cx="4333874" cy="4465277"/>
            </a:xfrm>
            <a:custGeom>
              <a:avLst/>
              <a:gdLst>
                <a:gd name="connsiteX0" fmla="*/ 0 w 4337338"/>
                <a:gd name="connsiteY0" fmla="*/ 0 h 4465277"/>
                <a:gd name="connsiteX1" fmla="*/ 4336276 w 4337338"/>
                <a:gd name="connsiteY1" fmla="*/ 1476 h 4465277"/>
                <a:gd name="connsiteX2" fmla="*/ 4336275 w 4337338"/>
                <a:gd name="connsiteY2" fmla="*/ 3287 h 4465277"/>
                <a:gd name="connsiteX3" fmla="*/ 4337338 w 4337338"/>
                <a:gd name="connsiteY3" fmla="*/ 3287 h 4465277"/>
                <a:gd name="connsiteX4" fmla="*/ 4337338 w 4337338"/>
                <a:gd name="connsiteY4" fmla="*/ 4465277 h 4465277"/>
                <a:gd name="connsiteX5" fmla="*/ 3425911 w 4337338"/>
                <a:gd name="connsiteY5" fmla="*/ 4464047 h 4465277"/>
                <a:gd name="connsiteX6" fmla="*/ 3425365 w 4337338"/>
                <a:gd name="connsiteY6" fmla="*/ 4463099 h 4465277"/>
                <a:gd name="connsiteX7" fmla="*/ 2569504 w 4337338"/>
                <a:gd name="connsiteY7" fmla="*/ 4461945 h 4465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37338" h="4465277">
                  <a:moveTo>
                    <a:pt x="0" y="0"/>
                  </a:moveTo>
                  <a:lnTo>
                    <a:pt x="4336276" y="1476"/>
                  </a:lnTo>
                  <a:lnTo>
                    <a:pt x="4336275" y="3287"/>
                  </a:lnTo>
                  <a:lnTo>
                    <a:pt x="4337338" y="3287"/>
                  </a:lnTo>
                  <a:lnTo>
                    <a:pt x="4337338" y="4465277"/>
                  </a:lnTo>
                  <a:lnTo>
                    <a:pt x="3425911" y="4464047"/>
                  </a:lnTo>
                  <a:lnTo>
                    <a:pt x="3425365" y="4463099"/>
                  </a:lnTo>
                  <a:lnTo>
                    <a:pt x="2569504" y="4461945"/>
                  </a:lnTo>
                  <a:close/>
                </a:path>
              </a:pathLst>
            </a:custGeom>
          </p:spPr>
        </p:pic>
        <p:sp>
          <p:nvSpPr>
            <p:cNvPr id="14" name="Freeform 13">
              <a:extLst>
                <a:ext uri="{FF2B5EF4-FFF2-40B4-BE49-F238E27FC236}">
                  <a16:creationId xmlns:a16="http://schemas.microsoft.com/office/drawing/2014/main" id="{9DB4DB7E-3BDB-504B-92EB-0C4BC417BF5B}"/>
                </a:ext>
              </a:extLst>
            </p:cNvPr>
            <p:cNvSpPr/>
            <p:nvPr userDrawn="1"/>
          </p:nvSpPr>
          <p:spPr>
            <a:xfrm>
              <a:off x="6636650" y="3891643"/>
              <a:ext cx="2507350" cy="1280853"/>
            </a:xfrm>
            <a:custGeom>
              <a:avLst/>
              <a:gdLst>
                <a:gd name="connsiteX0" fmla="*/ 0 w 2507350"/>
                <a:gd name="connsiteY0" fmla="*/ 0 h 1280853"/>
                <a:gd name="connsiteX1" fmla="*/ 2507350 w 2507350"/>
                <a:gd name="connsiteY1" fmla="*/ 0 h 1280853"/>
                <a:gd name="connsiteX2" fmla="*/ 2507350 w 2507350"/>
                <a:gd name="connsiteY2" fmla="*/ 1280853 h 1280853"/>
                <a:gd name="connsiteX3" fmla="*/ 737438 w 2507350"/>
                <a:gd name="connsiteY3" fmla="*/ 1280853 h 1280853"/>
              </a:gdLst>
              <a:ahLst/>
              <a:cxnLst>
                <a:cxn ang="0">
                  <a:pos x="connsiteX0" y="connsiteY0"/>
                </a:cxn>
                <a:cxn ang="0">
                  <a:pos x="connsiteX1" y="connsiteY1"/>
                </a:cxn>
                <a:cxn ang="0">
                  <a:pos x="connsiteX2" y="connsiteY2"/>
                </a:cxn>
                <a:cxn ang="0">
                  <a:pos x="connsiteX3" y="connsiteY3"/>
                </a:cxn>
              </a:cxnLst>
              <a:rect l="l" t="t" r="r" b="b"/>
              <a:pathLst>
                <a:path w="2507350" h="1280853">
                  <a:moveTo>
                    <a:pt x="0" y="0"/>
                  </a:moveTo>
                  <a:lnTo>
                    <a:pt x="2507350" y="0"/>
                  </a:lnTo>
                  <a:lnTo>
                    <a:pt x="2507350" y="1280853"/>
                  </a:lnTo>
                  <a:lnTo>
                    <a:pt x="737438" y="1280853"/>
                  </a:lnTo>
                  <a:close/>
                </a:path>
              </a:pathLst>
            </a:custGeom>
            <a:gradFill flip="none" rotWithShape="1">
              <a:gsLst>
                <a:gs pos="0">
                  <a:srgbClr val="008D9C">
                    <a:alpha val="0"/>
                  </a:srgbClr>
                </a:gs>
                <a:gs pos="80000">
                  <a:srgbClr val="04758F"/>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1" name="Straight Connector 10">
              <a:extLst>
                <a:ext uri="{FF2B5EF4-FFF2-40B4-BE49-F238E27FC236}">
                  <a16:creationId xmlns:a16="http://schemas.microsoft.com/office/drawing/2014/main" id="{82590606-6EC5-6C4F-BACB-42629C248ED5}"/>
                </a:ext>
              </a:extLst>
            </p:cNvPr>
            <p:cNvCxnSpPr/>
            <p:nvPr userDrawn="1"/>
          </p:nvCxnSpPr>
          <p:spPr>
            <a:xfrm>
              <a:off x="8488236" y="4848251"/>
              <a:ext cx="0" cy="339025"/>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grpSp>
      <p:sp>
        <p:nvSpPr>
          <p:cNvPr id="5" name="Footer Placeholder 4"/>
          <p:cNvSpPr>
            <a:spLocks noGrp="1"/>
          </p:cNvSpPr>
          <p:nvPr>
            <p:ph type="ftr" sz="quarter" idx="11"/>
          </p:nvPr>
        </p:nvSpPr>
        <p:spPr/>
        <p:txBody>
          <a:bodyPr/>
          <a:lstStyle/>
          <a:p>
            <a:endParaRPr lang="en-US" dirty="0"/>
          </a:p>
        </p:txBody>
      </p:sp>
      <p:sp>
        <p:nvSpPr>
          <p:cNvPr id="4" name="Date Placeholder 3"/>
          <p:cNvSpPr>
            <a:spLocks noGrp="1"/>
          </p:cNvSpPr>
          <p:nvPr>
            <p:ph type="dt" sz="half" idx="10"/>
          </p:nvPr>
        </p:nvSpPr>
        <p:spPr/>
        <p:txBody>
          <a:bodyPr/>
          <a:lstStyle/>
          <a:p>
            <a:r>
              <a:rPr lang="en-US" smtClean="0"/>
              <a:t>April 06, 2022</a:t>
            </a:r>
            <a:endParaRPr lang="en-US" dirty="0"/>
          </a:p>
        </p:txBody>
      </p:sp>
      <p:pic>
        <p:nvPicPr>
          <p:cNvPr id="12" name="Picture 11" descr="&quot; &quot;">
            <a:hlinkClick r:id="rId3" tooltip="Westat Home Page"/>
            <a:extLst>
              <a:ext uri="{FF2B5EF4-FFF2-40B4-BE49-F238E27FC236}">
                <a16:creationId xmlns:a16="http://schemas.microsoft.com/office/drawing/2014/main" id="{F612A1D8-BFE1-C54E-BD12-607C3EB33D0D}"/>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352522" y="4856700"/>
            <a:ext cx="1076382" cy="169752"/>
          </a:xfrm>
          <a:prstGeom prst="rect">
            <a:avLst/>
          </a:prstGeom>
        </p:spPr>
      </p:pic>
      <p:sp>
        <p:nvSpPr>
          <p:cNvPr id="6" name="Slide Number Placeholder 5"/>
          <p:cNvSpPr>
            <a:spLocks noGrp="1"/>
          </p:cNvSpPr>
          <p:nvPr userDrawn="1">
            <p:ph type="sldNum" sz="quarter" idx="12"/>
          </p:nvPr>
        </p:nvSpPr>
        <p:spPr>
          <a:xfrm>
            <a:off x="8513064" y="4800600"/>
            <a:ext cx="630936" cy="273844"/>
          </a:xfrm>
        </p:spPr>
        <p:txBody>
          <a:bodyPr/>
          <a:lstStyle>
            <a:lvl1pPr>
              <a:defRPr>
                <a:solidFill>
                  <a:schemeClr val="bg1"/>
                </a:solidFill>
              </a:defRPr>
            </a:lvl1pPr>
          </a:lstStyle>
          <a:p>
            <a:fld id="{CC942E1D-94D0-4C55-B1DD-A28B122FA8E2}" type="slidenum">
              <a:rPr lang="en-US" smtClean="0"/>
              <a:pPr/>
              <a:t>‹#›</a:t>
            </a:fld>
            <a:endParaRPr lang="en-US" dirty="0"/>
          </a:p>
        </p:txBody>
      </p:sp>
    </p:spTree>
    <p:extLst>
      <p:ext uri="{BB962C8B-B14F-4D97-AF65-F5344CB8AC3E}">
        <p14:creationId xmlns:p14="http://schemas.microsoft.com/office/powerpoint/2010/main" val="11211072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MAG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628650" y="1055077"/>
            <a:ext cx="4442591" cy="3577646"/>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7" name="Group 6" descr="&quot; &quot;">
            <a:extLst>
              <a:ext uri="{FF2B5EF4-FFF2-40B4-BE49-F238E27FC236}">
                <a16:creationId xmlns:a16="http://schemas.microsoft.com/office/drawing/2014/main" id="{0F0E9FF0-893C-CF44-9153-FD3DF89FB7E5}"/>
              </a:ext>
            </a:extLst>
          </p:cNvPr>
          <p:cNvGrpSpPr/>
          <p:nvPr userDrawn="1"/>
        </p:nvGrpSpPr>
        <p:grpSpPr>
          <a:xfrm>
            <a:off x="4810125" y="707219"/>
            <a:ext cx="4333875" cy="4480057"/>
            <a:chOff x="4810125" y="707219"/>
            <a:chExt cx="4333875" cy="4480057"/>
          </a:xfrm>
        </p:grpSpPr>
        <p:pic>
          <p:nvPicPr>
            <p:cNvPr id="8" name="Picture 7" descr="&quot; &quot;">
              <a:extLst>
                <a:ext uri="{FF2B5EF4-FFF2-40B4-BE49-F238E27FC236}">
                  <a16:creationId xmlns:a16="http://schemas.microsoft.com/office/drawing/2014/main" id="{ED97F1F1-D85A-A94A-A7E9-10000DC2E46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810125" y="707219"/>
              <a:ext cx="4333875" cy="4465277"/>
            </a:xfrm>
            <a:custGeom>
              <a:avLst/>
              <a:gdLst>
                <a:gd name="connsiteX0" fmla="*/ 0 w 4337338"/>
                <a:gd name="connsiteY0" fmla="*/ 0 h 4465277"/>
                <a:gd name="connsiteX1" fmla="*/ 4336276 w 4337338"/>
                <a:gd name="connsiteY1" fmla="*/ 1476 h 4465277"/>
                <a:gd name="connsiteX2" fmla="*/ 4336275 w 4337338"/>
                <a:gd name="connsiteY2" fmla="*/ 3287 h 4465277"/>
                <a:gd name="connsiteX3" fmla="*/ 4337338 w 4337338"/>
                <a:gd name="connsiteY3" fmla="*/ 3287 h 4465277"/>
                <a:gd name="connsiteX4" fmla="*/ 4337338 w 4337338"/>
                <a:gd name="connsiteY4" fmla="*/ 4465277 h 4465277"/>
                <a:gd name="connsiteX5" fmla="*/ 3425911 w 4337338"/>
                <a:gd name="connsiteY5" fmla="*/ 4464047 h 4465277"/>
                <a:gd name="connsiteX6" fmla="*/ 3425365 w 4337338"/>
                <a:gd name="connsiteY6" fmla="*/ 4463099 h 4465277"/>
                <a:gd name="connsiteX7" fmla="*/ 2569504 w 4337338"/>
                <a:gd name="connsiteY7" fmla="*/ 4461945 h 4465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37338" h="4465277">
                  <a:moveTo>
                    <a:pt x="0" y="0"/>
                  </a:moveTo>
                  <a:lnTo>
                    <a:pt x="4336276" y="1476"/>
                  </a:lnTo>
                  <a:lnTo>
                    <a:pt x="4336275" y="3287"/>
                  </a:lnTo>
                  <a:lnTo>
                    <a:pt x="4337338" y="3287"/>
                  </a:lnTo>
                  <a:lnTo>
                    <a:pt x="4337338" y="4465277"/>
                  </a:lnTo>
                  <a:lnTo>
                    <a:pt x="3425911" y="4464047"/>
                  </a:lnTo>
                  <a:lnTo>
                    <a:pt x="3425365" y="4463099"/>
                  </a:lnTo>
                  <a:lnTo>
                    <a:pt x="2569504" y="4461945"/>
                  </a:lnTo>
                  <a:close/>
                </a:path>
              </a:pathLst>
            </a:custGeom>
          </p:spPr>
        </p:pic>
        <p:sp>
          <p:nvSpPr>
            <p:cNvPr id="15" name="Freeform 14">
              <a:extLst>
                <a:ext uri="{FF2B5EF4-FFF2-40B4-BE49-F238E27FC236}">
                  <a16:creationId xmlns:a16="http://schemas.microsoft.com/office/drawing/2014/main" id="{73819371-792E-724A-A364-F8BCF35E3D28}"/>
                </a:ext>
              </a:extLst>
            </p:cNvPr>
            <p:cNvSpPr/>
            <p:nvPr userDrawn="1"/>
          </p:nvSpPr>
          <p:spPr>
            <a:xfrm>
              <a:off x="6636650" y="3891643"/>
              <a:ext cx="2507350" cy="1280853"/>
            </a:xfrm>
            <a:custGeom>
              <a:avLst/>
              <a:gdLst>
                <a:gd name="connsiteX0" fmla="*/ 0 w 2507350"/>
                <a:gd name="connsiteY0" fmla="*/ 0 h 1280853"/>
                <a:gd name="connsiteX1" fmla="*/ 2507350 w 2507350"/>
                <a:gd name="connsiteY1" fmla="*/ 0 h 1280853"/>
                <a:gd name="connsiteX2" fmla="*/ 2507350 w 2507350"/>
                <a:gd name="connsiteY2" fmla="*/ 1280853 h 1280853"/>
                <a:gd name="connsiteX3" fmla="*/ 737438 w 2507350"/>
                <a:gd name="connsiteY3" fmla="*/ 1280853 h 1280853"/>
              </a:gdLst>
              <a:ahLst/>
              <a:cxnLst>
                <a:cxn ang="0">
                  <a:pos x="connsiteX0" y="connsiteY0"/>
                </a:cxn>
                <a:cxn ang="0">
                  <a:pos x="connsiteX1" y="connsiteY1"/>
                </a:cxn>
                <a:cxn ang="0">
                  <a:pos x="connsiteX2" y="connsiteY2"/>
                </a:cxn>
                <a:cxn ang="0">
                  <a:pos x="connsiteX3" y="connsiteY3"/>
                </a:cxn>
              </a:cxnLst>
              <a:rect l="l" t="t" r="r" b="b"/>
              <a:pathLst>
                <a:path w="2507350" h="1280853">
                  <a:moveTo>
                    <a:pt x="0" y="0"/>
                  </a:moveTo>
                  <a:lnTo>
                    <a:pt x="2507350" y="0"/>
                  </a:lnTo>
                  <a:lnTo>
                    <a:pt x="2507350" y="1280853"/>
                  </a:lnTo>
                  <a:lnTo>
                    <a:pt x="737438" y="1280853"/>
                  </a:lnTo>
                  <a:close/>
                </a:path>
              </a:pathLst>
            </a:custGeom>
            <a:gradFill flip="none" rotWithShape="1">
              <a:gsLst>
                <a:gs pos="0">
                  <a:srgbClr val="008D9C">
                    <a:alpha val="0"/>
                  </a:srgbClr>
                </a:gs>
                <a:gs pos="80000">
                  <a:srgbClr val="04758F"/>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7" name="Straight Connector 16">
              <a:extLst>
                <a:ext uri="{FF2B5EF4-FFF2-40B4-BE49-F238E27FC236}">
                  <a16:creationId xmlns:a16="http://schemas.microsoft.com/office/drawing/2014/main" id="{B529C021-C029-C748-B584-9D2F0322122A}"/>
                </a:ext>
              </a:extLst>
            </p:cNvPr>
            <p:cNvCxnSpPr/>
            <p:nvPr userDrawn="1"/>
          </p:nvCxnSpPr>
          <p:spPr>
            <a:xfrm>
              <a:off x="8488236" y="4848251"/>
              <a:ext cx="0" cy="339025"/>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grpSp>
      <p:sp>
        <p:nvSpPr>
          <p:cNvPr id="5" name="Footer Placeholder 4"/>
          <p:cNvSpPr>
            <a:spLocks noGrp="1"/>
          </p:cNvSpPr>
          <p:nvPr>
            <p:ph type="ftr" sz="quarter" idx="11"/>
          </p:nvPr>
        </p:nvSpPr>
        <p:spPr/>
        <p:txBody>
          <a:bodyPr/>
          <a:lstStyle/>
          <a:p>
            <a:endParaRPr lang="en-US" dirty="0"/>
          </a:p>
        </p:txBody>
      </p:sp>
      <p:sp>
        <p:nvSpPr>
          <p:cNvPr id="4" name="Date Placeholder 3"/>
          <p:cNvSpPr>
            <a:spLocks noGrp="1"/>
          </p:cNvSpPr>
          <p:nvPr>
            <p:ph type="dt" sz="half" idx="10"/>
          </p:nvPr>
        </p:nvSpPr>
        <p:spPr/>
        <p:txBody>
          <a:bodyPr/>
          <a:lstStyle/>
          <a:p>
            <a:r>
              <a:rPr lang="en-US" smtClean="0"/>
              <a:t>April 06, 2022</a:t>
            </a:r>
            <a:endParaRPr lang="en-US" dirty="0"/>
          </a:p>
        </p:txBody>
      </p:sp>
      <p:pic>
        <p:nvPicPr>
          <p:cNvPr id="19" name="Picture 18" descr="&quot; &quot;">
            <a:hlinkClick r:id="rId3" tooltip="Westat Home Page"/>
            <a:extLst>
              <a:ext uri="{FF2B5EF4-FFF2-40B4-BE49-F238E27FC236}">
                <a16:creationId xmlns:a16="http://schemas.microsoft.com/office/drawing/2014/main" id="{1014FEDD-F857-C34C-9411-21F1614864C5}"/>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352522" y="4856700"/>
            <a:ext cx="1076382" cy="169752"/>
          </a:xfrm>
          <a:prstGeom prst="rect">
            <a:avLst/>
          </a:prstGeom>
        </p:spPr>
      </p:pic>
      <p:sp>
        <p:nvSpPr>
          <p:cNvPr id="6" name="Slide Number Placeholder 5"/>
          <p:cNvSpPr>
            <a:spLocks noGrp="1"/>
          </p:cNvSpPr>
          <p:nvPr userDrawn="1">
            <p:ph type="sldNum" sz="quarter" idx="12"/>
          </p:nvPr>
        </p:nvSpPr>
        <p:spPr>
          <a:xfrm>
            <a:off x="8513064" y="4800600"/>
            <a:ext cx="630936" cy="273844"/>
          </a:xfrm>
        </p:spPr>
        <p:txBody>
          <a:bodyPr/>
          <a:lstStyle>
            <a:lvl1pPr>
              <a:defRPr>
                <a:solidFill>
                  <a:schemeClr val="bg1"/>
                </a:solidFill>
              </a:defRPr>
            </a:lvl1pPr>
          </a:lstStyle>
          <a:p>
            <a:fld id="{CC942E1D-94D0-4C55-B1DD-A28B122FA8E2}" type="slidenum">
              <a:rPr lang="en-US" smtClean="0"/>
              <a:pPr/>
              <a:t>‹#›</a:t>
            </a:fld>
            <a:endParaRPr lang="en-US" dirty="0"/>
          </a:p>
        </p:txBody>
      </p:sp>
    </p:spTree>
    <p:extLst>
      <p:ext uri="{BB962C8B-B14F-4D97-AF65-F5344CB8AC3E}">
        <p14:creationId xmlns:p14="http://schemas.microsoft.com/office/powerpoint/2010/main" val="23928481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MAG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628650" y="1055077"/>
            <a:ext cx="4442591" cy="3577646"/>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7" name="Group 6" descr="&quot; &quot;">
            <a:extLst>
              <a:ext uri="{FF2B5EF4-FFF2-40B4-BE49-F238E27FC236}">
                <a16:creationId xmlns:a16="http://schemas.microsoft.com/office/drawing/2014/main" id="{198A7CBE-0EAE-0F4B-997A-34C71B301CF2}"/>
              </a:ext>
            </a:extLst>
          </p:cNvPr>
          <p:cNvGrpSpPr/>
          <p:nvPr userDrawn="1"/>
        </p:nvGrpSpPr>
        <p:grpSpPr>
          <a:xfrm>
            <a:off x="4810125" y="707219"/>
            <a:ext cx="4333875" cy="4480057"/>
            <a:chOff x="4810125" y="707219"/>
            <a:chExt cx="4333875" cy="4480057"/>
          </a:xfrm>
        </p:grpSpPr>
        <p:pic>
          <p:nvPicPr>
            <p:cNvPr id="8" name="Picture 7" descr="&quot; &quot;">
              <a:extLst>
                <a:ext uri="{FF2B5EF4-FFF2-40B4-BE49-F238E27FC236}">
                  <a16:creationId xmlns:a16="http://schemas.microsoft.com/office/drawing/2014/main" id="{ED97F1F1-D85A-A94A-A7E9-10000DC2E46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810125" y="707219"/>
              <a:ext cx="4333875" cy="4465277"/>
            </a:xfrm>
            <a:custGeom>
              <a:avLst/>
              <a:gdLst>
                <a:gd name="connsiteX0" fmla="*/ 0 w 4337338"/>
                <a:gd name="connsiteY0" fmla="*/ 0 h 4465277"/>
                <a:gd name="connsiteX1" fmla="*/ 4336276 w 4337338"/>
                <a:gd name="connsiteY1" fmla="*/ 1476 h 4465277"/>
                <a:gd name="connsiteX2" fmla="*/ 4336275 w 4337338"/>
                <a:gd name="connsiteY2" fmla="*/ 3287 h 4465277"/>
                <a:gd name="connsiteX3" fmla="*/ 4337338 w 4337338"/>
                <a:gd name="connsiteY3" fmla="*/ 3287 h 4465277"/>
                <a:gd name="connsiteX4" fmla="*/ 4337338 w 4337338"/>
                <a:gd name="connsiteY4" fmla="*/ 4465277 h 4465277"/>
                <a:gd name="connsiteX5" fmla="*/ 3425911 w 4337338"/>
                <a:gd name="connsiteY5" fmla="*/ 4464047 h 4465277"/>
                <a:gd name="connsiteX6" fmla="*/ 3425365 w 4337338"/>
                <a:gd name="connsiteY6" fmla="*/ 4463099 h 4465277"/>
                <a:gd name="connsiteX7" fmla="*/ 2569504 w 4337338"/>
                <a:gd name="connsiteY7" fmla="*/ 4461945 h 4465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37338" h="4465277">
                  <a:moveTo>
                    <a:pt x="0" y="0"/>
                  </a:moveTo>
                  <a:lnTo>
                    <a:pt x="4336276" y="1476"/>
                  </a:lnTo>
                  <a:lnTo>
                    <a:pt x="4336275" y="3287"/>
                  </a:lnTo>
                  <a:lnTo>
                    <a:pt x="4337338" y="3287"/>
                  </a:lnTo>
                  <a:lnTo>
                    <a:pt x="4337338" y="4465277"/>
                  </a:lnTo>
                  <a:lnTo>
                    <a:pt x="3425911" y="4464047"/>
                  </a:lnTo>
                  <a:lnTo>
                    <a:pt x="3425365" y="4463099"/>
                  </a:lnTo>
                  <a:lnTo>
                    <a:pt x="2569504" y="4461945"/>
                  </a:lnTo>
                  <a:close/>
                </a:path>
              </a:pathLst>
            </a:custGeom>
          </p:spPr>
        </p:pic>
        <p:sp>
          <p:nvSpPr>
            <p:cNvPr id="15" name="Freeform 14">
              <a:extLst>
                <a:ext uri="{FF2B5EF4-FFF2-40B4-BE49-F238E27FC236}">
                  <a16:creationId xmlns:a16="http://schemas.microsoft.com/office/drawing/2014/main" id="{4B433F28-72AC-5D4D-9EA6-A6B392B48568}"/>
                </a:ext>
              </a:extLst>
            </p:cNvPr>
            <p:cNvSpPr/>
            <p:nvPr userDrawn="1"/>
          </p:nvSpPr>
          <p:spPr>
            <a:xfrm>
              <a:off x="6636650" y="3891643"/>
              <a:ext cx="2507350" cy="1280853"/>
            </a:xfrm>
            <a:custGeom>
              <a:avLst/>
              <a:gdLst>
                <a:gd name="connsiteX0" fmla="*/ 0 w 2507350"/>
                <a:gd name="connsiteY0" fmla="*/ 0 h 1280853"/>
                <a:gd name="connsiteX1" fmla="*/ 2507350 w 2507350"/>
                <a:gd name="connsiteY1" fmla="*/ 0 h 1280853"/>
                <a:gd name="connsiteX2" fmla="*/ 2507350 w 2507350"/>
                <a:gd name="connsiteY2" fmla="*/ 1280853 h 1280853"/>
                <a:gd name="connsiteX3" fmla="*/ 737438 w 2507350"/>
                <a:gd name="connsiteY3" fmla="*/ 1280853 h 1280853"/>
              </a:gdLst>
              <a:ahLst/>
              <a:cxnLst>
                <a:cxn ang="0">
                  <a:pos x="connsiteX0" y="connsiteY0"/>
                </a:cxn>
                <a:cxn ang="0">
                  <a:pos x="connsiteX1" y="connsiteY1"/>
                </a:cxn>
                <a:cxn ang="0">
                  <a:pos x="connsiteX2" y="connsiteY2"/>
                </a:cxn>
                <a:cxn ang="0">
                  <a:pos x="connsiteX3" y="connsiteY3"/>
                </a:cxn>
              </a:cxnLst>
              <a:rect l="l" t="t" r="r" b="b"/>
              <a:pathLst>
                <a:path w="2507350" h="1280853">
                  <a:moveTo>
                    <a:pt x="0" y="0"/>
                  </a:moveTo>
                  <a:lnTo>
                    <a:pt x="2507350" y="0"/>
                  </a:lnTo>
                  <a:lnTo>
                    <a:pt x="2507350" y="1280853"/>
                  </a:lnTo>
                  <a:lnTo>
                    <a:pt x="737438" y="1280853"/>
                  </a:lnTo>
                  <a:close/>
                </a:path>
              </a:pathLst>
            </a:custGeom>
            <a:gradFill flip="none" rotWithShape="1">
              <a:gsLst>
                <a:gs pos="0">
                  <a:srgbClr val="008D9C">
                    <a:alpha val="0"/>
                  </a:srgbClr>
                </a:gs>
                <a:gs pos="80000">
                  <a:srgbClr val="04758F"/>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7" name="Straight Connector 16">
              <a:extLst>
                <a:ext uri="{FF2B5EF4-FFF2-40B4-BE49-F238E27FC236}">
                  <a16:creationId xmlns:a16="http://schemas.microsoft.com/office/drawing/2014/main" id="{C127DA26-73BD-7048-AA22-41C6B771351B}"/>
                </a:ext>
              </a:extLst>
            </p:cNvPr>
            <p:cNvCxnSpPr/>
            <p:nvPr userDrawn="1"/>
          </p:nvCxnSpPr>
          <p:spPr>
            <a:xfrm>
              <a:off x="8488236" y="4848251"/>
              <a:ext cx="0" cy="339025"/>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grpSp>
      <p:sp>
        <p:nvSpPr>
          <p:cNvPr id="5" name="Footer Placeholder 4"/>
          <p:cNvSpPr>
            <a:spLocks noGrp="1"/>
          </p:cNvSpPr>
          <p:nvPr>
            <p:ph type="ftr" sz="quarter" idx="11"/>
          </p:nvPr>
        </p:nvSpPr>
        <p:spPr/>
        <p:txBody>
          <a:bodyPr/>
          <a:lstStyle/>
          <a:p>
            <a:endParaRPr lang="en-US" dirty="0"/>
          </a:p>
        </p:txBody>
      </p:sp>
      <p:sp>
        <p:nvSpPr>
          <p:cNvPr id="4" name="Date Placeholder 3"/>
          <p:cNvSpPr>
            <a:spLocks noGrp="1"/>
          </p:cNvSpPr>
          <p:nvPr>
            <p:ph type="dt" sz="half" idx="10"/>
          </p:nvPr>
        </p:nvSpPr>
        <p:spPr/>
        <p:txBody>
          <a:bodyPr/>
          <a:lstStyle/>
          <a:p>
            <a:r>
              <a:rPr lang="en-US" smtClean="0"/>
              <a:t>April 06, 2022</a:t>
            </a:r>
            <a:endParaRPr lang="en-US" dirty="0"/>
          </a:p>
        </p:txBody>
      </p:sp>
      <p:pic>
        <p:nvPicPr>
          <p:cNvPr id="19" name="Picture 18" descr="&quot; &quot;">
            <a:hlinkClick r:id="rId3" tooltip="Westat Home Page"/>
            <a:extLst>
              <a:ext uri="{FF2B5EF4-FFF2-40B4-BE49-F238E27FC236}">
                <a16:creationId xmlns:a16="http://schemas.microsoft.com/office/drawing/2014/main" id="{BE9A9010-CC3A-E849-8BAF-044B51528283}"/>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352522" y="4856700"/>
            <a:ext cx="1076382" cy="169752"/>
          </a:xfrm>
          <a:prstGeom prst="rect">
            <a:avLst/>
          </a:prstGeom>
        </p:spPr>
      </p:pic>
      <p:sp>
        <p:nvSpPr>
          <p:cNvPr id="6" name="Slide Number Placeholder 5"/>
          <p:cNvSpPr>
            <a:spLocks noGrp="1"/>
          </p:cNvSpPr>
          <p:nvPr userDrawn="1">
            <p:ph type="sldNum" sz="quarter" idx="12"/>
          </p:nvPr>
        </p:nvSpPr>
        <p:spPr>
          <a:xfrm>
            <a:off x="8513064" y="4800600"/>
            <a:ext cx="630936" cy="273844"/>
          </a:xfrm>
        </p:spPr>
        <p:txBody>
          <a:bodyPr/>
          <a:lstStyle>
            <a:lvl1pPr>
              <a:defRPr>
                <a:solidFill>
                  <a:schemeClr val="bg1"/>
                </a:solidFill>
              </a:defRPr>
            </a:lvl1pPr>
          </a:lstStyle>
          <a:p>
            <a:fld id="{CC942E1D-94D0-4C55-B1DD-A28B122FA8E2}" type="slidenum">
              <a:rPr lang="en-US" smtClean="0"/>
              <a:pPr/>
              <a:t>‹#›</a:t>
            </a:fld>
            <a:endParaRPr lang="en-US" dirty="0"/>
          </a:p>
        </p:txBody>
      </p:sp>
    </p:spTree>
    <p:extLst>
      <p:ext uri="{BB962C8B-B14F-4D97-AF65-F5344CB8AC3E}">
        <p14:creationId xmlns:p14="http://schemas.microsoft.com/office/powerpoint/2010/main" val="42006024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hyperlink" Target="https://www.westat.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Rectangle 12" descr="&quot; &quot;">
            <a:extLst>
              <a:ext uri="{FF2B5EF4-FFF2-40B4-BE49-F238E27FC236}">
                <a16:creationId xmlns:a16="http://schemas.microsoft.com/office/drawing/2014/main" id="{D9C75A97-2C6D-5548-9CE6-5FABA4E3BADF}"/>
              </a:ext>
            </a:extLst>
          </p:cNvPr>
          <p:cNvSpPr/>
          <p:nvPr userDrawn="1"/>
        </p:nvSpPr>
        <p:spPr>
          <a:xfrm>
            <a:off x="0" y="0"/>
            <a:ext cx="9143999" cy="705891"/>
          </a:xfrm>
          <a:prstGeom prst="rect">
            <a:avLst/>
          </a:prstGeom>
          <a:gradFill flip="none" rotWithShape="1">
            <a:gsLst>
              <a:gs pos="75000">
                <a:srgbClr val="073C72"/>
              </a:gs>
              <a:gs pos="0">
                <a:srgbClr val="073C72"/>
              </a:gs>
              <a:gs pos="100000">
                <a:srgbClr val="008D9C"/>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628650" y="0"/>
            <a:ext cx="7450342" cy="693279"/>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055077"/>
            <a:ext cx="7886700" cy="3577646"/>
          </a:xfrm>
          <a:prstGeom prst="rect">
            <a:avLst/>
          </a:prstGeom>
        </p:spPr>
        <p:txBody>
          <a:bodyPr vert="horz" lIns="91440" tIns="45720" rIns="91440" bIns="4572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622002" y="4804475"/>
            <a:ext cx="5503970" cy="273844"/>
          </a:xfrm>
          <a:prstGeom prst="rect">
            <a:avLst/>
          </a:prstGeom>
        </p:spPr>
        <p:txBody>
          <a:bodyPr vert="horz" lIns="91440" tIns="45720" rIns="91440" bIns="45720" rtlCol="0" anchor="ctr"/>
          <a:lstStyle>
            <a:lvl1pPr algn="l">
              <a:defRPr sz="900">
                <a:solidFill>
                  <a:srgbClr val="003C68"/>
                </a:solidFill>
                <a:latin typeface="Verdana" panose="020B0604030504040204" pitchFamily="34" charset="0"/>
                <a:ea typeface="Verdana" panose="020B0604030504040204" pitchFamily="34" charset="0"/>
                <a:cs typeface="Verdana" panose="020B0604030504040204" pitchFamily="34" charset="0"/>
              </a:defRPr>
            </a:lvl1pPr>
          </a:lstStyle>
          <a:p>
            <a:endParaRPr lang="en-US" dirty="0"/>
          </a:p>
        </p:txBody>
      </p:sp>
      <p:sp>
        <p:nvSpPr>
          <p:cNvPr id="4" name="Date Placeholder 3"/>
          <p:cNvSpPr>
            <a:spLocks noGrp="1"/>
          </p:cNvSpPr>
          <p:nvPr>
            <p:ph type="dt" sz="half" idx="2"/>
          </p:nvPr>
        </p:nvSpPr>
        <p:spPr>
          <a:xfrm>
            <a:off x="6185303" y="4804475"/>
            <a:ext cx="1034757" cy="273844"/>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en-US" smtClean="0"/>
              <a:t>April 06, 2022</a:t>
            </a:r>
            <a:endParaRPr lang="en-US" dirty="0"/>
          </a:p>
        </p:txBody>
      </p:sp>
      <p:sp>
        <p:nvSpPr>
          <p:cNvPr id="6" name="Slide Number Placeholder 5"/>
          <p:cNvSpPr>
            <a:spLocks noGrp="1"/>
          </p:cNvSpPr>
          <p:nvPr>
            <p:ph type="sldNum" sz="quarter" idx="4"/>
          </p:nvPr>
        </p:nvSpPr>
        <p:spPr>
          <a:xfrm>
            <a:off x="8515350" y="4804475"/>
            <a:ext cx="628649" cy="273844"/>
          </a:xfrm>
          <a:prstGeom prst="rect">
            <a:avLst/>
          </a:prstGeom>
        </p:spPr>
        <p:txBody>
          <a:bodyPr vert="horz" lIns="91440" tIns="45720" rIns="91440" bIns="45720" rtlCol="0" anchor="ctr"/>
          <a:lstStyle>
            <a:lvl1pPr algn="ctr">
              <a:defRPr sz="900" b="1">
                <a:solidFill>
                  <a:srgbClr val="003C68"/>
                </a:solidFill>
                <a:latin typeface="Verdana" panose="020B0604030504040204" pitchFamily="34" charset="0"/>
                <a:ea typeface="Verdana" panose="020B0604030504040204" pitchFamily="34" charset="0"/>
                <a:cs typeface="Verdana" panose="020B0604030504040204" pitchFamily="34" charset="0"/>
              </a:defRPr>
            </a:lvl1pPr>
          </a:lstStyle>
          <a:p>
            <a:fld id="{CC942E1D-94D0-4C55-B1DD-A28B122FA8E2}" type="slidenum">
              <a:rPr lang="en-US" smtClean="0"/>
              <a:pPr/>
              <a:t>‹#›</a:t>
            </a:fld>
            <a:endParaRPr lang="en-US" dirty="0"/>
          </a:p>
        </p:txBody>
      </p:sp>
      <p:cxnSp>
        <p:nvCxnSpPr>
          <p:cNvPr id="12" name="Straight Connector 11" descr="&quot; &quot;">
            <a:extLst>
              <a:ext uri="{FF2B5EF4-FFF2-40B4-BE49-F238E27FC236}">
                <a16:creationId xmlns:a16="http://schemas.microsoft.com/office/drawing/2014/main" id="{70064890-3E76-1843-BBB2-112D3E03584E}"/>
              </a:ext>
            </a:extLst>
          </p:cNvPr>
          <p:cNvCxnSpPr/>
          <p:nvPr userDrawn="1"/>
        </p:nvCxnSpPr>
        <p:spPr>
          <a:xfrm>
            <a:off x="8488236" y="4848251"/>
            <a:ext cx="0" cy="339025"/>
          </a:xfrm>
          <a:prstGeom prst="line">
            <a:avLst/>
          </a:prstGeom>
          <a:ln w="9525">
            <a:solidFill>
              <a:srgbClr val="008799"/>
            </a:solidFill>
          </a:ln>
        </p:spPr>
        <p:style>
          <a:lnRef idx="1">
            <a:schemeClr val="accent1"/>
          </a:lnRef>
          <a:fillRef idx="0">
            <a:schemeClr val="accent1"/>
          </a:fillRef>
          <a:effectRef idx="0">
            <a:schemeClr val="accent1"/>
          </a:effectRef>
          <a:fontRef idx="minor">
            <a:schemeClr val="tx1"/>
          </a:fontRef>
        </p:style>
      </p:cxnSp>
      <p:pic>
        <p:nvPicPr>
          <p:cNvPr id="15" name="Picture 14" descr="&quot; &quot;">
            <a:hlinkClick r:id="rId28" tooltip="Westat Home Page"/>
            <a:extLst>
              <a:ext uri="{FF2B5EF4-FFF2-40B4-BE49-F238E27FC236}">
                <a16:creationId xmlns:a16="http://schemas.microsoft.com/office/drawing/2014/main" id="{0F6AD87D-4964-D944-8F31-D9BF6E508A14}"/>
              </a:ext>
            </a:extLst>
          </p:cNvPr>
          <p:cNvPicPr>
            <a:picLocks noChangeAspect="1"/>
          </p:cNvPicPr>
          <p:nvPr userDrawn="1"/>
        </p:nvPicPr>
        <p:blipFill>
          <a:blip r:embed="rId29" cstate="print">
            <a:extLst>
              <a:ext uri="{28A0092B-C50C-407E-A947-70E740481C1C}">
                <a14:useLocalDpi xmlns:a14="http://schemas.microsoft.com/office/drawing/2010/main" val="0"/>
              </a:ext>
            </a:extLst>
          </a:blip>
          <a:stretch>
            <a:fillRect/>
          </a:stretch>
        </p:blipFill>
        <p:spPr>
          <a:xfrm>
            <a:off x="7352522" y="4856700"/>
            <a:ext cx="1076382" cy="169752"/>
          </a:xfrm>
          <a:prstGeom prst="rect">
            <a:avLst/>
          </a:prstGeom>
        </p:spPr>
      </p:pic>
    </p:spTree>
    <p:extLst>
      <p:ext uri="{BB962C8B-B14F-4D97-AF65-F5344CB8AC3E}">
        <p14:creationId xmlns:p14="http://schemas.microsoft.com/office/powerpoint/2010/main" val="177484085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88" r:id="rId4"/>
    <p:sldLayoutId id="2147483664" r:id="rId5"/>
    <p:sldLayoutId id="2147483673" r:id="rId6"/>
    <p:sldLayoutId id="2147483679" r:id="rId7"/>
    <p:sldLayoutId id="2147483683" r:id="rId8"/>
    <p:sldLayoutId id="2147483684" r:id="rId9"/>
    <p:sldLayoutId id="2147483680" r:id="rId10"/>
    <p:sldLayoutId id="2147483681" r:id="rId11"/>
    <p:sldLayoutId id="2147483682" r:id="rId12"/>
    <p:sldLayoutId id="2147483676" r:id="rId13"/>
    <p:sldLayoutId id="2147483678" r:id="rId14"/>
    <p:sldLayoutId id="2147483665" r:id="rId15"/>
    <p:sldLayoutId id="2147483686" r:id="rId16"/>
    <p:sldLayoutId id="2147483687" r:id="rId17"/>
    <p:sldLayoutId id="2147483666" r:id="rId18"/>
    <p:sldLayoutId id="2147483685" r:id="rId19"/>
    <p:sldLayoutId id="2147483668" r:id="rId20"/>
    <p:sldLayoutId id="2147483675" r:id="rId21"/>
    <p:sldLayoutId id="2147483689" r:id="rId22"/>
    <p:sldLayoutId id="2147483669" r:id="rId23"/>
    <p:sldLayoutId id="2147483670" r:id="rId24"/>
    <p:sldLayoutId id="2147483671" r:id="rId25"/>
    <p:sldLayoutId id="2147483690" r:id="rId2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685800" rtl="0" eaLnBrk="1" latinLnBrk="0" hangingPunct="1">
        <a:lnSpc>
          <a:spcPct val="90000"/>
        </a:lnSpc>
        <a:spcBef>
          <a:spcPct val="0"/>
        </a:spcBef>
        <a:buNone/>
        <a:defRPr sz="1600" b="1" kern="1200">
          <a:solidFill>
            <a:schemeClr val="bg1"/>
          </a:solidFill>
          <a:latin typeface="Verdana" panose="020B0604030504040204" pitchFamily="34" charset="0"/>
          <a:ea typeface="Verdana" panose="020B0604030504040204" pitchFamily="34" charset="0"/>
          <a:cs typeface="Verdana" panose="020B0604030504040204" pitchFamily="34" charset="0"/>
        </a:defRPr>
      </a:lvl1pPr>
    </p:titleStyle>
    <p:bodyStyle>
      <a:lvl1pPr marL="234950" indent="-177800" algn="l" defTabSz="685800" rtl="0" eaLnBrk="1" latinLnBrk="0" hangingPunct="1">
        <a:lnSpc>
          <a:spcPts val="2000"/>
        </a:lnSpc>
        <a:spcBef>
          <a:spcPts val="750"/>
        </a:spcBef>
        <a:spcAft>
          <a:spcPts val="600"/>
        </a:spcAft>
        <a:buClr>
          <a:srgbClr val="009399"/>
        </a:buClr>
        <a:buSzPct val="100000"/>
        <a:buFont typeface="Zapf Dingbats"/>
        <a:buChar char="❯"/>
        <a:tabLst/>
        <a:defRPr sz="1600" kern="1200">
          <a:solidFill>
            <a:srgbClr val="003C68"/>
          </a:solidFill>
          <a:latin typeface="Verdana" panose="020B0604030504040204" pitchFamily="34" charset="0"/>
          <a:ea typeface="Verdana" panose="020B0604030504040204" pitchFamily="34" charset="0"/>
          <a:cs typeface="Verdana" panose="020B0604030504040204" pitchFamily="34" charset="0"/>
        </a:defRPr>
      </a:lvl1pPr>
      <a:lvl2pPr marL="457200" indent="-168275" algn="l" defTabSz="685800" rtl="0" eaLnBrk="1" latinLnBrk="0" hangingPunct="1">
        <a:lnSpc>
          <a:spcPts val="1920"/>
        </a:lnSpc>
        <a:spcBef>
          <a:spcPts val="375"/>
        </a:spcBef>
        <a:spcAft>
          <a:spcPts val="600"/>
        </a:spcAft>
        <a:buClr>
          <a:srgbClr val="009399"/>
        </a:buClr>
        <a:buSzPct val="100000"/>
        <a:buFont typeface="Arial" panose="020B0604020202020204" pitchFamily="34" charset="0"/>
        <a:buChar char="•"/>
        <a:tabLst/>
        <a:defRPr sz="1600" kern="1200">
          <a:solidFill>
            <a:srgbClr val="003C68"/>
          </a:solidFill>
          <a:latin typeface="Verdana" panose="020B0604030504040204" pitchFamily="34" charset="0"/>
          <a:ea typeface="Verdana" panose="020B0604030504040204" pitchFamily="34" charset="0"/>
          <a:cs typeface="Verdana" panose="020B0604030504040204" pitchFamily="34" charset="0"/>
        </a:defRPr>
      </a:lvl2pPr>
      <a:lvl3pPr marL="687388" indent="-230188" algn="l" defTabSz="685800" rtl="0" eaLnBrk="1" latinLnBrk="0" hangingPunct="1">
        <a:lnSpc>
          <a:spcPts val="1920"/>
        </a:lnSpc>
        <a:spcBef>
          <a:spcPts val="375"/>
        </a:spcBef>
        <a:spcAft>
          <a:spcPts val="600"/>
        </a:spcAft>
        <a:buClr>
          <a:srgbClr val="073C72"/>
        </a:buClr>
        <a:buFont typeface=".PingFang SC Regular"/>
        <a:buChar char="－"/>
        <a:tabLst/>
        <a:defRPr sz="1600" kern="1200">
          <a:solidFill>
            <a:srgbClr val="003C68"/>
          </a:solidFill>
          <a:latin typeface="Verdana" panose="020B0604030504040204" pitchFamily="34" charset="0"/>
          <a:ea typeface="Verdana" panose="020B0604030504040204" pitchFamily="34" charset="0"/>
          <a:cs typeface="Verdana" panose="020B0604030504040204" pitchFamily="34" charset="0"/>
        </a:defRPr>
      </a:lvl3pPr>
      <a:lvl4pPr marL="1200150" indent="-171450" algn="l" defTabSz="685800" rtl="0" eaLnBrk="1" latinLnBrk="0" hangingPunct="1">
        <a:lnSpc>
          <a:spcPts val="1920"/>
        </a:lnSpc>
        <a:spcBef>
          <a:spcPts val="375"/>
        </a:spcBef>
        <a:spcAft>
          <a:spcPts val="600"/>
        </a:spcAft>
        <a:buFont typeface="Arial" panose="020B0604020202020204" pitchFamily="34" charset="0"/>
        <a:buChar char="•"/>
        <a:defRPr sz="1600" kern="1200">
          <a:solidFill>
            <a:srgbClr val="003C68"/>
          </a:solidFill>
          <a:latin typeface="Verdana" panose="020B0604030504040204" pitchFamily="34" charset="0"/>
          <a:ea typeface="Verdana" panose="020B0604030504040204" pitchFamily="34" charset="0"/>
          <a:cs typeface="Verdana" panose="020B0604030504040204" pitchFamily="34" charset="0"/>
        </a:defRPr>
      </a:lvl4pPr>
      <a:lvl5pPr marL="1543050" indent="-171450" algn="l" defTabSz="685800" rtl="0" eaLnBrk="1" latinLnBrk="0" hangingPunct="1">
        <a:lnSpc>
          <a:spcPts val="1920"/>
        </a:lnSpc>
        <a:spcBef>
          <a:spcPts val="375"/>
        </a:spcBef>
        <a:buFont typeface="Arial" panose="020B0604020202020204" pitchFamily="34" charset="0"/>
        <a:buChar char="•"/>
        <a:defRPr sz="1600" kern="1200">
          <a:solidFill>
            <a:srgbClr val="003C68"/>
          </a:solidFill>
          <a:latin typeface="Verdana" panose="020B0604030504040204" pitchFamily="34" charset="0"/>
          <a:ea typeface="Verdana" panose="020B0604030504040204" pitchFamily="34" charset="0"/>
          <a:cs typeface="Verdana" panose="020B060403050404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2" pos="2880" userDrawn="1">
          <p15:clr>
            <a:srgbClr val="F26B43"/>
          </p15:clr>
        </p15:guide>
        <p15:guide id="4" orient="horz" pos="660" userDrawn="1">
          <p15:clr>
            <a:srgbClr val="F26B43"/>
          </p15:clr>
        </p15:guide>
        <p15:guide id="6" orient="horz" pos="1620" userDrawn="1">
          <p15:clr>
            <a:srgbClr val="F26B43"/>
          </p15:clr>
        </p15:guide>
        <p15:guide id="8" orient="horz" pos="3132" userDrawn="1">
          <p15:clr>
            <a:srgbClr val="F26B43"/>
          </p15:clr>
        </p15:guide>
        <p15:guide id="9" pos="456"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0.png"/><Relationship Id="rId7" Type="http://schemas.openxmlformats.org/officeDocument/2006/relationships/image" Target="cid:A17C1FA6-C2D6-4965-AE4A-B689CFDC3214-L0-001"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6.png"/><Relationship Id="rId11" Type="http://schemas.openxmlformats.org/officeDocument/2006/relationships/image" Target="cid:CDAA15BC-AD6D-4093-B82B-93CB94441223-L0-001" TargetMode="External"/><Relationship Id="rId5" Type="http://schemas.openxmlformats.org/officeDocument/2006/relationships/image" Target="cid:C6DC007C-143E-409E-BDEB-F919BCC67476-L0-001" TargetMode="External"/><Relationship Id="rId10" Type="http://schemas.openxmlformats.org/officeDocument/2006/relationships/image" Target="../media/image28.png"/><Relationship Id="rId4" Type="http://schemas.openxmlformats.org/officeDocument/2006/relationships/image" Target="../media/image25.png"/><Relationship Id="rId9" Type="http://schemas.openxmlformats.org/officeDocument/2006/relationships/image" Target="cid:D0768A8C-2464-4331-AB5C-5E684D552AE1-L0-001" TargetMode="External"/></Relationships>
</file>

<file path=ppt/slides/_rels/slide13.xml.rels><?xml version="1.0" encoding="UTF-8" standalone="yes"?>
<Relationships xmlns="http://schemas.openxmlformats.org/package/2006/relationships"><Relationship Id="rId8" Type="http://schemas.openxmlformats.org/officeDocument/2006/relationships/image" Target="cid:49FFB65C-3249-4F20-A302-997E6BD5E050-L0-001" TargetMode="External"/><Relationship Id="rId3" Type="http://schemas.openxmlformats.org/officeDocument/2006/relationships/image" Target="../media/image29.png"/><Relationship Id="rId7" Type="http://schemas.openxmlformats.org/officeDocument/2006/relationships/image" Target="../media/image31.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cid:AC4AC27A-9A77-4A01-80A3-B53C721446A8-L0-001" TargetMode="External"/><Relationship Id="rId11" Type="http://schemas.openxmlformats.org/officeDocument/2006/relationships/image" Target="../media/image21.png"/><Relationship Id="rId5" Type="http://schemas.openxmlformats.org/officeDocument/2006/relationships/image" Target="../media/image30.png"/><Relationship Id="rId10" Type="http://schemas.openxmlformats.org/officeDocument/2006/relationships/image" Target="cid:57EA1984-00A1-453A-AD46-0F4FD68D0E55-L0-001" TargetMode="External"/><Relationship Id="rId4" Type="http://schemas.openxmlformats.org/officeDocument/2006/relationships/image" Target="cid:06F3A361-4979-4E0D-AFAE-C0E8B40DD2F6-L0-001" TargetMode="External"/><Relationship Id="rId9" Type="http://schemas.openxmlformats.org/officeDocument/2006/relationships/image" Target="../media/image32.png"/></Relationships>
</file>

<file path=ppt/slides/_rels/slide14.xml.rels><?xml version="1.0" encoding="UTF-8" standalone="yes"?>
<Relationships xmlns="http://schemas.openxmlformats.org/package/2006/relationships"><Relationship Id="rId8" Type="http://schemas.openxmlformats.org/officeDocument/2006/relationships/image" Target="cid:8E4AF862-F338-4808-97B5-4FDFBA3F67BF-L0-001" TargetMode="External"/><Relationship Id="rId3" Type="http://schemas.openxmlformats.org/officeDocument/2006/relationships/image" Target="../media/image33.png"/><Relationship Id="rId7" Type="http://schemas.openxmlformats.org/officeDocument/2006/relationships/image" Target="../media/image35.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cid:070BBADC-6F7B-4A72-820E-0203DAEC62DF-L0-001" TargetMode="External"/><Relationship Id="rId5" Type="http://schemas.openxmlformats.org/officeDocument/2006/relationships/image" Target="../media/image34.png"/><Relationship Id="rId4" Type="http://schemas.openxmlformats.org/officeDocument/2006/relationships/image" Target="cid:E1BFC1F7-2669-4512-B3B2-806E54B77263-L0-001" TargetMode="External"/><Relationship Id="rId9" Type="http://schemas.openxmlformats.org/officeDocument/2006/relationships/image" Target="../media/image22.png"/></Relationships>
</file>

<file path=ppt/slides/_rels/slide15.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6.png"/><Relationship Id="rId7"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37.png"/></Relationships>
</file>

<file path=ppt/slides/_rels/slide16.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20.png"/><Relationship Id="rId7" Type="http://schemas.openxmlformats.org/officeDocument/2006/relationships/image" Target="cid:149A2CE0-92F4-428E-9E8A-15CDEBA35A71-L0-001"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39.png"/><Relationship Id="rId11" Type="http://schemas.openxmlformats.org/officeDocument/2006/relationships/image" Target="cid:0D709C6A-60FE-46FA-B913-2E8DD2A42881-L0-001" TargetMode="External"/><Relationship Id="rId5" Type="http://schemas.openxmlformats.org/officeDocument/2006/relationships/image" Target="../media/image22.png"/><Relationship Id="rId10" Type="http://schemas.openxmlformats.org/officeDocument/2006/relationships/image" Target="../media/image41.png"/><Relationship Id="rId4" Type="http://schemas.openxmlformats.org/officeDocument/2006/relationships/image" Target="../media/image21.png"/><Relationship Id="rId9" Type="http://schemas.openxmlformats.org/officeDocument/2006/relationships/image" Target="cid:92A458BF-0779-41D4-A79E-05F8EE6C1708-L0-001" TargetMode="External"/></Relationships>
</file>

<file path=ppt/slides/_rels/slide17.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42.png"/><Relationship Id="rId7"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44.png"/><Relationship Id="rId4" Type="http://schemas.openxmlformats.org/officeDocument/2006/relationships/image" Target="../media/image43.png"/></Relationships>
</file>

<file path=ppt/slides/_rels/slide18.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20.png"/><Relationship Id="rId7" Type="http://schemas.openxmlformats.org/officeDocument/2006/relationships/image" Target="../media/image46.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45.png"/><Relationship Id="rId5" Type="http://schemas.openxmlformats.org/officeDocument/2006/relationships/image" Target="../media/image22.png"/><Relationship Id="rId4" Type="http://schemas.openxmlformats.org/officeDocument/2006/relationships/image" Target="../media/image21.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1.xml"/><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cid:1ebcaea5-4d81-440e-8da7-93f8889d612e@westat.co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Westat - Improving Lives Through Research">
            <a:extLst>
              <a:ext uri="{FF2B5EF4-FFF2-40B4-BE49-F238E27FC236}">
                <a16:creationId xmlns:a16="http://schemas.microsoft.com/office/drawing/2014/main" id="{2388D5FD-FC4D-2246-97DA-3379E0A0E3E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4899" y="117383"/>
            <a:ext cx="1061240" cy="277943"/>
          </a:xfrm>
          <a:prstGeom prst="rect">
            <a:avLst/>
          </a:prstGeom>
        </p:spPr>
      </p:pic>
      <p:sp>
        <p:nvSpPr>
          <p:cNvPr id="2" name="Title 1"/>
          <p:cNvSpPr>
            <a:spLocks noGrp="1"/>
          </p:cNvSpPr>
          <p:nvPr>
            <p:ph type="ctrTitle"/>
          </p:nvPr>
        </p:nvSpPr>
        <p:spPr/>
        <p:txBody>
          <a:bodyPr>
            <a:normAutofit/>
          </a:bodyPr>
          <a:lstStyle/>
          <a:p>
            <a:r>
              <a:rPr lang="en-US" dirty="0"/>
              <a:t>Choice Matters: Testing Multiple Video </a:t>
            </a:r>
            <a:r>
              <a:rPr lang="en-US" dirty="0" smtClean="0"/>
              <a:t>Platforms </a:t>
            </a:r>
            <a:r>
              <a:rPr lang="en-US" dirty="0"/>
              <a:t>To Collect Survey Data</a:t>
            </a:r>
          </a:p>
        </p:txBody>
      </p:sp>
      <p:sp>
        <p:nvSpPr>
          <p:cNvPr id="3" name="Subtitle 2"/>
          <p:cNvSpPr>
            <a:spLocks noGrp="1"/>
          </p:cNvSpPr>
          <p:nvPr>
            <p:ph type="subTitle" idx="1"/>
          </p:nvPr>
        </p:nvSpPr>
        <p:spPr/>
        <p:txBody>
          <a:bodyPr/>
          <a:lstStyle/>
          <a:p>
            <a:r>
              <a:rPr lang="en-US" dirty="0"/>
              <a:t>Jesus Arrue, Darby Steiger, David Cantor (Westat)</a:t>
            </a:r>
          </a:p>
        </p:txBody>
      </p:sp>
      <p:sp>
        <p:nvSpPr>
          <p:cNvPr id="4" name="Slide Number Placeholder 3"/>
          <p:cNvSpPr>
            <a:spLocks noGrp="1"/>
          </p:cNvSpPr>
          <p:nvPr>
            <p:ph type="sldNum" sz="quarter" idx="12"/>
          </p:nvPr>
        </p:nvSpPr>
        <p:spPr/>
        <p:txBody>
          <a:bodyPr/>
          <a:lstStyle/>
          <a:p>
            <a:fld id="{CC942E1D-94D0-4C55-B1DD-A28B122FA8E2}" type="slidenum">
              <a:rPr lang="en-US" smtClean="0"/>
              <a:t>1</a:t>
            </a:fld>
            <a:endParaRPr lang="en-US" dirty="0"/>
          </a:p>
        </p:txBody>
      </p:sp>
    </p:spTree>
    <p:extLst>
      <p:ext uri="{BB962C8B-B14F-4D97-AF65-F5344CB8AC3E}">
        <p14:creationId xmlns:p14="http://schemas.microsoft.com/office/powerpoint/2010/main" val="2368748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a:t>Video </a:t>
            </a:r>
            <a:r>
              <a:rPr lang="en-US" sz="2000" dirty="0" smtClean="0"/>
              <a:t>platforms and </a:t>
            </a:r>
            <a:r>
              <a:rPr lang="en-US" sz="2000" dirty="0"/>
              <a:t>key features</a:t>
            </a:r>
          </a:p>
        </p:txBody>
      </p:sp>
      <p:sp>
        <p:nvSpPr>
          <p:cNvPr id="3" name="Content Placeholder 2"/>
          <p:cNvSpPr>
            <a:spLocks noGrp="1"/>
          </p:cNvSpPr>
          <p:nvPr>
            <p:ph idx="1"/>
          </p:nvPr>
        </p:nvSpPr>
        <p:spPr>
          <a:xfrm>
            <a:off x="338367" y="1103369"/>
            <a:ext cx="8444686" cy="3370659"/>
          </a:xfrm>
        </p:spPr>
        <p:txBody>
          <a:bodyPr/>
          <a:lstStyle/>
          <a:p>
            <a:r>
              <a:rPr lang="en-US" dirty="0" smtClean="0"/>
              <a:t>Screen </a:t>
            </a:r>
            <a:r>
              <a:rPr lang="en-US" dirty="0"/>
              <a:t>sharing</a:t>
            </a:r>
          </a:p>
          <a:p>
            <a:pPr lvl="1"/>
            <a:r>
              <a:rPr lang="en-US" dirty="0"/>
              <a:t>Step-by-step </a:t>
            </a:r>
            <a:r>
              <a:rPr lang="en-US" dirty="0" smtClean="0"/>
              <a:t>process</a:t>
            </a:r>
            <a:endParaRPr lang="en-US" dirty="0"/>
          </a:p>
          <a:p>
            <a:pPr lvl="1"/>
            <a:r>
              <a:rPr lang="en-US" dirty="0"/>
              <a:t>Respondent’s view of shared content</a:t>
            </a:r>
          </a:p>
          <a:p>
            <a:pPr lvl="1"/>
            <a:r>
              <a:rPr lang="en-US" dirty="0"/>
              <a:t>Process to stop shared content</a:t>
            </a:r>
          </a:p>
          <a:p>
            <a:pPr lvl="1"/>
            <a:r>
              <a:rPr lang="en-US" dirty="0" smtClean="0"/>
              <a:t>What happens when </a:t>
            </a:r>
            <a:r>
              <a:rPr lang="en-US" dirty="0"/>
              <a:t>screen </a:t>
            </a:r>
            <a:r>
              <a:rPr lang="en-US" dirty="0" smtClean="0"/>
              <a:t>sharing </a:t>
            </a:r>
            <a:r>
              <a:rPr lang="en-US" dirty="0"/>
              <a:t>is stopped</a:t>
            </a:r>
          </a:p>
          <a:p>
            <a:r>
              <a:rPr lang="en-US" dirty="0"/>
              <a:t>Screen pinching</a:t>
            </a:r>
          </a:p>
          <a:p>
            <a:pPr lvl="1"/>
            <a:r>
              <a:rPr lang="en-US" dirty="0"/>
              <a:t>Expanding size of screen </a:t>
            </a:r>
            <a:r>
              <a:rPr lang="en-US" dirty="0" smtClean="0"/>
              <a:t>content</a:t>
            </a:r>
            <a:endParaRPr lang="en-US" dirty="0"/>
          </a:p>
        </p:txBody>
      </p:sp>
      <p:sp>
        <p:nvSpPr>
          <p:cNvPr id="5" name="Slide Number Placeholder 4"/>
          <p:cNvSpPr>
            <a:spLocks noGrp="1"/>
          </p:cNvSpPr>
          <p:nvPr>
            <p:ph type="sldNum" sz="quarter" idx="12"/>
          </p:nvPr>
        </p:nvSpPr>
        <p:spPr/>
        <p:txBody>
          <a:bodyPr/>
          <a:lstStyle/>
          <a:p>
            <a:fld id="{CC942E1D-94D0-4C55-B1DD-A28B122FA8E2}" type="slidenum">
              <a:rPr lang="en-US" smtClean="0"/>
              <a:t>10</a:t>
            </a:fld>
            <a:endParaRPr lang="en-US" dirty="0"/>
          </a:p>
        </p:txBody>
      </p:sp>
    </p:spTree>
    <p:extLst>
      <p:ext uri="{BB962C8B-B14F-4D97-AF65-F5344CB8AC3E}">
        <p14:creationId xmlns:p14="http://schemas.microsoft.com/office/powerpoint/2010/main" val="16997928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smtClean="0"/>
              <a:t>Analysis</a:t>
            </a:r>
            <a:endParaRPr lang="en-US" sz="2000" dirty="0"/>
          </a:p>
        </p:txBody>
      </p:sp>
      <p:sp>
        <p:nvSpPr>
          <p:cNvPr id="3" name="Content Placeholder 2"/>
          <p:cNvSpPr>
            <a:spLocks noGrp="1"/>
          </p:cNvSpPr>
          <p:nvPr>
            <p:ph idx="1"/>
          </p:nvPr>
        </p:nvSpPr>
        <p:spPr>
          <a:xfrm>
            <a:off x="338367" y="1103369"/>
            <a:ext cx="8444686" cy="3370659"/>
          </a:xfrm>
        </p:spPr>
        <p:txBody>
          <a:bodyPr/>
          <a:lstStyle/>
          <a:p>
            <a:r>
              <a:rPr lang="en-US" dirty="0" smtClean="0"/>
              <a:t>Show how screen </a:t>
            </a:r>
            <a:r>
              <a:rPr lang="en-US" dirty="0"/>
              <a:t>sharing and screen pinching work on a smartphone </a:t>
            </a:r>
            <a:r>
              <a:rPr lang="en-US" dirty="0" smtClean="0"/>
              <a:t>device on both ends (interviewer and respondent)</a:t>
            </a:r>
          </a:p>
          <a:p>
            <a:r>
              <a:rPr lang="en-US" dirty="0" smtClean="0"/>
              <a:t>Focus on the screen sharing feature – ability to use show cards</a:t>
            </a:r>
            <a:endParaRPr lang="en-US" dirty="0"/>
          </a:p>
          <a:p>
            <a:pPr lvl="1"/>
            <a:r>
              <a:rPr lang="en-US" dirty="0" smtClean="0"/>
              <a:t>How the respondent and interviewer experience the display of visual aids</a:t>
            </a:r>
          </a:p>
          <a:p>
            <a:pPr lvl="1"/>
            <a:r>
              <a:rPr lang="en-US" dirty="0" smtClean="0"/>
              <a:t>How the screen pinching functionality can aid or affect the display of show cards</a:t>
            </a:r>
          </a:p>
          <a:p>
            <a:pPr lvl="1"/>
            <a:endParaRPr lang="en-US" dirty="0"/>
          </a:p>
        </p:txBody>
      </p:sp>
      <p:sp>
        <p:nvSpPr>
          <p:cNvPr id="5" name="Slide Number Placeholder 4"/>
          <p:cNvSpPr>
            <a:spLocks noGrp="1"/>
          </p:cNvSpPr>
          <p:nvPr>
            <p:ph type="sldNum" sz="quarter" idx="12"/>
          </p:nvPr>
        </p:nvSpPr>
        <p:spPr/>
        <p:txBody>
          <a:bodyPr/>
          <a:lstStyle/>
          <a:p>
            <a:fld id="{CC942E1D-94D0-4C55-B1DD-A28B122FA8E2}" type="slidenum">
              <a:rPr lang="en-US" smtClean="0"/>
              <a:t>11</a:t>
            </a:fld>
            <a:endParaRPr lang="en-US" dirty="0"/>
          </a:p>
        </p:txBody>
      </p:sp>
    </p:spTree>
    <p:extLst>
      <p:ext uri="{BB962C8B-B14F-4D97-AF65-F5344CB8AC3E}">
        <p14:creationId xmlns:p14="http://schemas.microsoft.com/office/powerpoint/2010/main" val="3399376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Screen sharing (1) – Step-by-step</a:t>
            </a:r>
            <a:endParaRPr lang="en-US" dirty="0"/>
          </a:p>
        </p:txBody>
      </p:sp>
      <p:graphicFrame>
        <p:nvGraphicFramePr>
          <p:cNvPr id="7" name="Content Placeholder 6"/>
          <p:cNvGraphicFramePr>
            <a:graphicFrameLocks noGrp="1"/>
          </p:cNvGraphicFramePr>
          <p:nvPr>
            <p:ph idx="1"/>
            <p:extLst/>
          </p:nvPr>
        </p:nvGraphicFramePr>
        <p:xfrm>
          <a:off x="628650" y="899049"/>
          <a:ext cx="7886700" cy="3966557"/>
        </p:xfrm>
        <a:graphic>
          <a:graphicData uri="http://schemas.openxmlformats.org/drawingml/2006/table">
            <a:tbl>
              <a:tblPr firstRow="1" bandRow="1">
                <a:tableStyleId>{5C22544A-7EE6-4342-B048-85BDC9FD1C3A}</a:tableStyleId>
              </a:tblPr>
              <a:tblGrid>
                <a:gridCol w="1971675">
                  <a:extLst>
                    <a:ext uri="{9D8B030D-6E8A-4147-A177-3AD203B41FA5}">
                      <a16:colId xmlns:a16="http://schemas.microsoft.com/office/drawing/2014/main" val="1892704512"/>
                    </a:ext>
                  </a:extLst>
                </a:gridCol>
                <a:gridCol w="1971675">
                  <a:extLst>
                    <a:ext uri="{9D8B030D-6E8A-4147-A177-3AD203B41FA5}">
                      <a16:colId xmlns:a16="http://schemas.microsoft.com/office/drawing/2014/main" val="3281816442"/>
                    </a:ext>
                  </a:extLst>
                </a:gridCol>
                <a:gridCol w="1971675">
                  <a:extLst>
                    <a:ext uri="{9D8B030D-6E8A-4147-A177-3AD203B41FA5}">
                      <a16:colId xmlns:a16="http://schemas.microsoft.com/office/drawing/2014/main" val="4221534298"/>
                    </a:ext>
                  </a:extLst>
                </a:gridCol>
                <a:gridCol w="1971675">
                  <a:extLst>
                    <a:ext uri="{9D8B030D-6E8A-4147-A177-3AD203B41FA5}">
                      <a16:colId xmlns:a16="http://schemas.microsoft.com/office/drawing/2014/main" val="77878360"/>
                    </a:ext>
                  </a:extLst>
                </a:gridCol>
              </a:tblGrid>
              <a:tr h="685800">
                <a:tc>
                  <a:txBody>
                    <a:bodyPr/>
                    <a:lstStyle/>
                    <a:p>
                      <a:r>
                        <a:rPr lang="en-US" sz="1400" b="1" kern="1200" dirty="0" smtClean="0">
                          <a:solidFill>
                            <a:schemeClr val="lt1"/>
                          </a:solidFill>
                          <a:effectLst/>
                          <a:latin typeface="+mn-lt"/>
                          <a:ea typeface="+mn-ea"/>
                          <a:cs typeface="+mn-cs"/>
                        </a:rPr>
                        <a:t>1.Select “Screen” button</a:t>
                      </a:r>
                      <a:endParaRPr lang="en-US" sz="1000" dirty="0"/>
                    </a:p>
                  </a:txBody>
                  <a:tcPr marL="68580" marR="68580" marT="34290" marB="34290"/>
                </a:tc>
                <a:tc>
                  <a:txBody>
                    <a:bodyPr/>
                    <a:lstStyle/>
                    <a:p>
                      <a:r>
                        <a:rPr lang="en-US" sz="1400" b="1" kern="1200" dirty="0" smtClean="0">
                          <a:solidFill>
                            <a:schemeClr val="lt1"/>
                          </a:solidFill>
                          <a:effectLst/>
                          <a:latin typeface="+mn-lt"/>
                          <a:ea typeface="+mn-ea"/>
                          <a:cs typeface="+mn-cs"/>
                        </a:rPr>
                        <a:t>2.</a:t>
                      </a:r>
                      <a:r>
                        <a:rPr lang="en-US" sz="1400" b="1" kern="1200" baseline="0" dirty="0" smtClean="0">
                          <a:solidFill>
                            <a:schemeClr val="lt1"/>
                          </a:solidFill>
                          <a:effectLst/>
                          <a:latin typeface="+mn-lt"/>
                          <a:ea typeface="+mn-ea"/>
                          <a:cs typeface="+mn-cs"/>
                        </a:rPr>
                        <a:t> Sc</a:t>
                      </a:r>
                      <a:r>
                        <a:rPr lang="en-US" sz="1400" b="1" kern="1200" dirty="0" smtClean="0">
                          <a:solidFill>
                            <a:schemeClr val="lt1"/>
                          </a:solidFill>
                          <a:effectLst/>
                          <a:latin typeface="+mn-lt"/>
                          <a:ea typeface="+mn-ea"/>
                          <a:cs typeface="+mn-cs"/>
                        </a:rPr>
                        <a:t>roll down the list and select “Website URL”</a:t>
                      </a:r>
                      <a:endParaRPr lang="en-US" sz="1000" dirty="0"/>
                    </a:p>
                  </a:txBody>
                  <a:tcPr marL="68580" marR="68580" marT="34290" marB="34290"/>
                </a:tc>
                <a:tc>
                  <a:txBody>
                    <a:bodyPr/>
                    <a:lstStyle/>
                    <a:p>
                      <a:r>
                        <a:rPr lang="en-US" sz="1400" b="1" kern="1200" dirty="0" smtClean="0">
                          <a:solidFill>
                            <a:schemeClr val="lt1"/>
                          </a:solidFill>
                          <a:effectLst/>
                          <a:latin typeface="+mn-lt"/>
                          <a:ea typeface="+mn-ea"/>
                          <a:cs typeface="+mn-cs"/>
                        </a:rPr>
                        <a:t>3. Type in the website URL</a:t>
                      </a:r>
                      <a:endParaRPr lang="en-US" sz="1000" dirty="0"/>
                    </a:p>
                  </a:txBody>
                  <a:tcPr marL="68580" marR="68580" marT="34290" marB="34290"/>
                </a:tc>
                <a:tc>
                  <a:txBody>
                    <a:bodyPr/>
                    <a:lstStyle/>
                    <a:p>
                      <a:r>
                        <a:rPr lang="en-US" sz="1400" b="1" kern="1200" dirty="0" smtClean="0">
                          <a:solidFill>
                            <a:schemeClr val="lt1"/>
                          </a:solidFill>
                          <a:effectLst/>
                          <a:latin typeface="+mn-lt"/>
                          <a:ea typeface="+mn-ea"/>
                          <a:cs typeface="+mn-cs"/>
                        </a:rPr>
                        <a:t>4. Sharing begins</a:t>
                      </a:r>
                      <a:endParaRPr lang="en-US" sz="1000" dirty="0"/>
                    </a:p>
                  </a:txBody>
                  <a:tcPr marL="68580" marR="68580" marT="34290" marB="34290"/>
                </a:tc>
                <a:extLst>
                  <a:ext uri="{0D108BD9-81ED-4DB2-BD59-A6C34878D82A}">
                    <a16:rowId xmlns:a16="http://schemas.microsoft.com/office/drawing/2014/main" val="1519349032"/>
                  </a:ext>
                </a:extLst>
              </a:tr>
              <a:tr h="3257897">
                <a:tc>
                  <a:txBody>
                    <a:bodyPr/>
                    <a:lstStyle/>
                    <a:p>
                      <a:endParaRPr lang="en-US" sz="1000"/>
                    </a:p>
                  </a:txBody>
                  <a:tcPr marL="68580" marR="68580" marT="34290" marB="34290"/>
                </a:tc>
                <a:tc>
                  <a:txBody>
                    <a:bodyPr/>
                    <a:lstStyle/>
                    <a:p>
                      <a:endParaRPr lang="en-US" sz="1000"/>
                    </a:p>
                  </a:txBody>
                  <a:tcPr marL="68580" marR="68580" marT="34290" marB="34290"/>
                </a:tc>
                <a:tc>
                  <a:txBody>
                    <a:bodyPr/>
                    <a:lstStyle/>
                    <a:p>
                      <a:endParaRPr lang="en-US" sz="1000" dirty="0"/>
                    </a:p>
                  </a:txBody>
                  <a:tcPr marL="68580" marR="68580" marT="34290" marB="34290"/>
                </a:tc>
                <a:tc>
                  <a:txBody>
                    <a:bodyPr/>
                    <a:lstStyle/>
                    <a:p>
                      <a:endParaRPr lang="en-US" sz="1000" dirty="0"/>
                    </a:p>
                  </a:txBody>
                  <a:tcPr marL="68580" marR="68580" marT="34290" marB="34290"/>
                </a:tc>
                <a:extLst>
                  <a:ext uri="{0D108BD9-81ED-4DB2-BD59-A6C34878D82A}">
                    <a16:rowId xmlns:a16="http://schemas.microsoft.com/office/drawing/2014/main" val="1415129624"/>
                  </a:ext>
                </a:extLst>
              </a:tr>
            </a:tbl>
          </a:graphicData>
        </a:graphic>
      </p:graphicFrame>
      <p:pic>
        <p:nvPicPr>
          <p:cNvPr id="19" name="Picture 18"/>
          <p:cNvPicPr/>
          <p:nvPr/>
        </p:nvPicPr>
        <p:blipFill>
          <a:blip r:embed="rId3"/>
          <a:stretch>
            <a:fillRect/>
          </a:stretch>
        </p:blipFill>
        <p:spPr>
          <a:xfrm>
            <a:off x="5218163" y="70640"/>
            <a:ext cx="1279732" cy="551998"/>
          </a:xfrm>
          <a:prstGeom prst="rect">
            <a:avLst/>
          </a:prstGeom>
        </p:spPr>
      </p:pic>
      <p:pic>
        <p:nvPicPr>
          <p:cNvPr id="11" name="Picture 10" descr="cid:C6DC007C-143E-409E-BDEB-F919BCC67476-L0-001"/>
          <p:cNvPicPr/>
          <p:nvPr/>
        </p:nvPicPr>
        <p:blipFill>
          <a:blip r:embed="rId4" r:link="rId5">
            <a:extLst>
              <a:ext uri="{28A0092B-C50C-407E-A947-70E740481C1C}">
                <a14:useLocalDpi xmlns:a14="http://schemas.microsoft.com/office/drawing/2010/main" val="0"/>
              </a:ext>
            </a:extLst>
          </a:blip>
          <a:srcRect/>
          <a:stretch>
            <a:fillRect/>
          </a:stretch>
        </p:blipFill>
        <p:spPr bwMode="auto">
          <a:xfrm>
            <a:off x="915257" y="1635845"/>
            <a:ext cx="1443038" cy="3130391"/>
          </a:xfrm>
          <a:prstGeom prst="rect">
            <a:avLst/>
          </a:prstGeom>
          <a:noFill/>
          <a:ln>
            <a:noFill/>
          </a:ln>
        </p:spPr>
      </p:pic>
      <p:pic>
        <p:nvPicPr>
          <p:cNvPr id="12" name="Picture 11" descr="cid:A17C1FA6-C2D6-4965-AE4A-B689CFDC3214-L0-001"/>
          <p:cNvPicPr/>
          <p:nvPr/>
        </p:nvPicPr>
        <p:blipFill>
          <a:blip r:embed="rId6" r:link="rId7">
            <a:extLst>
              <a:ext uri="{28A0092B-C50C-407E-A947-70E740481C1C}">
                <a14:useLocalDpi xmlns:a14="http://schemas.microsoft.com/office/drawing/2010/main" val="0"/>
              </a:ext>
            </a:extLst>
          </a:blip>
          <a:srcRect/>
          <a:stretch>
            <a:fillRect/>
          </a:stretch>
        </p:blipFill>
        <p:spPr bwMode="auto">
          <a:xfrm>
            <a:off x="2856071" y="1635845"/>
            <a:ext cx="1443038" cy="3130391"/>
          </a:xfrm>
          <a:prstGeom prst="rect">
            <a:avLst/>
          </a:prstGeom>
          <a:noFill/>
          <a:ln>
            <a:noFill/>
          </a:ln>
        </p:spPr>
      </p:pic>
      <p:pic>
        <p:nvPicPr>
          <p:cNvPr id="13" name="Picture 12" descr="cid:D0768A8C-2464-4331-AB5C-5E684D552AE1-L0-001"/>
          <p:cNvPicPr/>
          <p:nvPr/>
        </p:nvPicPr>
        <p:blipFill>
          <a:blip r:embed="rId8" r:link="rId9">
            <a:extLst>
              <a:ext uri="{28A0092B-C50C-407E-A947-70E740481C1C}">
                <a14:useLocalDpi xmlns:a14="http://schemas.microsoft.com/office/drawing/2010/main" val="0"/>
              </a:ext>
            </a:extLst>
          </a:blip>
          <a:srcRect/>
          <a:stretch>
            <a:fillRect/>
          </a:stretch>
        </p:blipFill>
        <p:spPr bwMode="auto">
          <a:xfrm>
            <a:off x="4796885" y="1635844"/>
            <a:ext cx="1443038" cy="3130391"/>
          </a:xfrm>
          <a:prstGeom prst="rect">
            <a:avLst/>
          </a:prstGeom>
          <a:noFill/>
          <a:ln>
            <a:noFill/>
          </a:ln>
        </p:spPr>
      </p:pic>
      <p:pic>
        <p:nvPicPr>
          <p:cNvPr id="14" name="Picture 13" descr="cid:CDAA15BC-AD6D-4093-B82B-93CB94441223-L0-001"/>
          <p:cNvPicPr/>
          <p:nvPr/>
        </p:nvPicPr>
        <p:blipFill>
          <a:blip r:embed="rId10" r:link="rId11">
            <a:extLst>
              <a:ext uri="{28A0092B-C50C-407E-A947-70E740481C1C}">
                <a14:useLocalDpi xmlns:a14="http://schemas.microsoft.com/office/drawing/2010/main" val="0"/>
              </a:ext>
            </a:extLst>
          </a:blip>
          <a:srcRect/>
          <a:stretch>
            <a:fillRect/>
          </a:stretch>
        </p:blipFill>
        <p:spPr bwMode="auto">
          <a:xfrm>
            <a:off x="6737699" y="1635844"/>
            <a:ext cx="1443038" cy="3130391"/>
          </a:xfrm>
          <a:prstGeom prst="rect">
            <a:avLst/>
          </a:prstGeom>
          <a:noFill/>
          <a:ln>
            <a:noFill/>
          </a:ln>
        </p:spPr>
      </p:pic>
      <p:sp>
        <p:nvSpPr>
          <p:cNvPr id="4" name="Slide Number Placeholder 3"/>
          <p:cNvSpPr>
            <a:spLocks noGrp="1"/>
          </p:cNvSpPr>
          <p:nvPr>
            <p:ph type="sldNum" sz="quarter" idx="12"/>
          </p:nvPr>
        </p:nvSpPr>
        <p:spPr/>
        <p:txBody>
          <a:bodyPr/>
          <a:lstStyle/>
          <a:p>
            <a:fld id="{CC942E1D-94D0-4C55-B1DD-A28B122FA8E2}" type="slidenum">
              <a:rPr lang="en-US" smtClean="0"/>
              <a:t>12</a:t>
            </a:fld>
            <a:endParaRPr lang="en-US" dirty="0"/>
          </a:p>
        </p:txBody>
      </p:sp>
    </p:spTree>
    <p:extLst>
      <p:ext uri="{BB962C8B-B14F-4D97-AF65-F5344CB8AC3E}">
        <p14:creationId xmlns:p14="http://schemas.microsoft.com/office/powerpoint/2010/main" val="32161054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Screen sharing (1) – Step-by-step</a:t>
            </a:r>
            <a:endParaRPr lang="en-US" dirty="0"/>
          </a:p>
        </p:txBody>
      </p:sp>
      <p:graphicFrame>
        <p:nvGraphicFramePr>
          <p:cNvPr id="7" name="Content Placeholder 6"/>
          <p:cNvGraphicFramePr>
            <a:graphicFrameLocks noGrp="1"/>
          </p:cNvGraphicFramePr>
          <p:nvPr>
            <p:ph idx="1"/>
            <p:extLst/>
          </p:nvPr>
        </p:nvGraphicFramePr>
        <p:xfrm>
          <a:off x="628650" y="899049"/>
          <a:ext cx="7886700" cy="3989417"/>
        </p:xfrm>
        <a:graphic>
          <a:graphicData uri="http://schemas.openxmlformats.org/drawingml/2006/table">
            <a:tbl>
              <a:tblPr firstRow="1" bandRow="1">
                <a:tableStyleId>{5C22544A-7EE6-4342-B048-85BDC9FD1C3A}</a:tableStyleId>
              </a:tblPr>
              <a:tblGrid>
                <a:gridCol w="1971675">
                  <a:extLst>
                    <a:ext uri="{9D8B030D-6E8A-4147-A177-3AD203B41FA5}">
                      <a16:colId xmlns:a16="http://schemas.microsoft.com/office/drawing/2014/main" val="1892704512"/>
                    </a:ext>
                  </a:extLst>
                </a:gridCol>
                <a:gridCol w="1971675">
                  <a:extLst>
                    <a:ext uri="{9D8B030D-6E8A-4147-A177-3AD203B41FA5}">
                      <a16:colId xmlns:a16="http://schemas.microsoft.com/office/drawing/2014/main" val="3281816442"/>
                    </a:ext>
                  </a:extLst>
                </a:gridCol>
                <a:gridCol w="1971675">
                  <a:extLst>
                    <a:ext uri="{9D8B030D-6E8A-4147-A177-3AD203B41FA5}">
                      <a16:colId xmlns:a16="http://schemas.microsoft.com/office/drawing/2014/main" val="4221534298"/>
                    </a:ext>
                  </a:extLst>
                </a:gridCol>
                <a:gridCol w="1971675">
                  <a:extLst>
                    <a:ext uri="{9D8B030D-6E8A-4147-A177-3AD203B41FA5}">
                      <a16:colId xmlns:a16="http://schemas.microsoft.com/office/drawing/2014/main" val="77878360"/>
                    </a:ext>
                  </a:extLst>
                </a:gridCol>
              </a:tblGrid>
              <a:tr h="685800">
                <a:tc>
                  <a:txBody>
                    <a:bodyPr/>
                    <a:lstStyle/>
                    <a:p>
                      <a:r>
                        <a:rPr lang="en-US" sz="1400" dirty="0" smtClean="0"/>
                        <a:t>1. </a:t>
                      </a:r>
                      <a:r>
                        <a:rPr lang="en-US" sz="1400" b="1" kern="1200" dirty="0" smtClean="0">
                          <a:solidFill>
                            <a:schemeClr val="lt1"/>
                          </a:solidFill>
                          <a:effectLst/>
                          <a:latin typeface="+mn-lt"/>
                          <a:ea typeface="+mn-ea"/>
                          <a:cs typeface="+mn-cs"/>
                        </a:rPr>
                        <a:t>Select “Share” button</a:t>
                      </a:r>
                      <a:endParaRPr lang="en-US" sz="1400" dirty="0"/>
                    </a:p>
                  </a:txBody>
                  <a:tcPr/>
                </a:tc>
                <a:tc>
                  <a:txBody>
                    <a:bodyPr/>
                    <a:lstStyle/>
                    <a:p>
                      <a:r>
                        <a:rPr lang="en-US" sz="1400" dirty="0" smtClean="0"/>
                        <a:t>2. </a:t>
                      </a:r>
                      <a:r>
                        <a:rPr lang="en-US" sz="1400" b="1" kern="1200" dirty="0" smtClean="0">
                          <a:solidFill>
                            <a:schemeClr val="lt1"/>
                          </a:solidFill>
                          <a:effectLst/>
                          <a:latin typeface="+mn-lt"/>
                          <a:ea typeface="+mn-ea"/>
                          <a:cs typeface="+mn-cs"/>
                        </a:rPr>
                        <a:t>Select which feature you want to share.</a:t>
                      </a:r>
                      <a:endParaRPr lang="en-US" sz="1400" dirty="0"/>
                    </a:p>
                  </a:txBody>
                  <a:tcPr/>
                </a:tc>
                <a:tc>
                  <a:txBody>
                    <a:bodyPr/>
                    <a:lstStyle/>
                    <a:p>
                      <a:r>
                        <a:rPr lang="en-US" sz="1400" b="1" kern="1200" dirty="0" smtClean="0">
                          <a:solidFill>
                            <a:schemeClr val="lt1"/>
                          </a:solidFill>
                          <a:effectLst/>
                          <a:latin typeface="+mn-lt"/>
                          <a:ea typeface="+mn-ea"/>
                          <a:cs typeface="+mn-cs"/>
                        </a:rPr>
                        <a:t>3. Warning sign</a:t>
                      </a:r>
                      <a:endParaRPr lang="en-US" sz="1400" dirty="0"/>
                    </a:p>
                  </a:txBody>
                  <a:tcPr/>
                </a:tc>
                <a:tc>
                  <a:txBody>
                    <a:bodyPr/>
                    <a:lstStyle/>
                    <a:p>
                      <a:r>
                        <a:rPr lang="en-US" sz="1400" dirty="0" smtClean="0"/>
                        <a:t>4. </a:t>
                      </a:r>
                      <a:r>
                        <a:rPr lang="en-US" sz="1400" b="1" kern="1200" dirty="0" smtClean="0">
                          <a:solidFill>
                            <a:schemeClr val="lt1"/>
                          </a:solidFill>
                          <a:effectLst/>
                          <a:latin typeface="+mn-lt"/>
                          <a:ea typeface="+mn-ea"/>
                          <a:cs typeface="+mn-cs"/>
                        </a:rPr>
                        <a:t>Sharing begins</a:t>
                      </a:r>
                      <a:endParaRPr lang="en-US" sz="1400" dirty="0"/>
                    </a:p>
                  </a:txBody>
                  <a:tcPr/>
                </a:tc>
                <a:extLst>
                  <a:ext uri="{0D108BD9-81ED-4DB2-BD59-A6C34878D82A}">
                    <a16:rowId xmlns:a16="http://schemas.microsoft.com/office/drawing/2014/main" val="1519349032"/>
                  </a:ext>
                </a:extLst>
              </a:tr>
              <a:tr h="3257897">
                <a:tc>
                  <a:txBody>
                    <a:bodyPr/>
                    <a:lstStyle/>
                    <a:p>
                      <a:endParaRPr lang="en-US" sz="1000"/>
                    </a:p>
                  </a:txBody>
                  <a:tcPr marL="68580" marR="68580" marT="34290" marB="34290"/>
                </a:tc>
                <a:tc>
                  <a:txBody>
                    <a:bodyPr/>
                    <a:lstStyle/>
                    <a:p>
                      <a:endParaRPr lang="en-US" sz="1000"/>
                    </a:p>
                  </a:txBody>
                  <a:tcPr marL="68580" marR="68580" marT="34290" marB="34290"/>
                </a:tc>
                <a:tc>
                  <a:txBody>
                    <a:bodyPr/>
                    <a:lstStyle/>
                    <a:p>
                      <a:endParaRPr lang="en-US" sz="1000" dirty="0"/>
                    </a:p>
                  </a:txBody>
                  <a:tcPr marL="68580" marR="68580" marT="34290" marB="34290"/>
                </a:tc>
                <a:tc>
                  <a:txBody>
                    <a:bodyPr/>
                    <a:lstStyle/>
                    <a:p>
                      <a:endParaRPr lang="en-US" sz="1000" dirty="0"/>
                    </a:p>
                  </a:txBody>
                  <a:tcPr marL="68580" marR="68580" marT="34290" marB="34290"/>
                </a:tc>
                <a:extLst>
                  <a:ext uri="{0D108BD9-81ED-4DB2-BD59-A6C34878D82A}">
                    <a16:rowId xmlns:a16="http://schemas.microsoft.com/office/drawing/2014/main" val="1415129624"/>
                  </a:ext>
                </a:extLst>
              </a:tr>
            </a:tbl>
          </a:graphicData>
        </a:graphic>
      </p:graphicFrame>
      <p:pic>
        <p:nvPicPr>
          <p:cNvPr id="9" name="Picture 8" descr="cid:06F3A361-4979-4E0D-AFAE-C0E8B40DD2F6-L0-001"/>
          <p:cNvPicPr/>
          <p:nvPr/>
        </p:nvPicPr>
        <p:blipFill>
          <a:blip r:embed="rId3" r:link="rId4" cstate="print">
            <a:extLst>
              <a:ext uri="{28A0092B-C50C-407E-A947-70E740481C1C}">
                <a14:useLocalDpi xmlns:a14="http://schemas.microsoft.com/office/drawing/2010/main" val="0"/>
              </a:ext>
            </a:extLst>
          </a:blip>
          <a:srcRect/>
          <a:stretch>
            <a:fillRect/>
          </a:stretch>
        </p:blipFill>
        <p:spPr bwMode="auto">
          <a:xfrm>
            <a:off x="932021" y="1667927"/>
            <a:ext cx="1426274" cy="3130391"/>
          </a:xfrm>
          <a:prstGeom prst="rect">
            <a:avLst/>
          </a:prstGeom>
          <a:ln>
            <a:noFill/>
          </a:ln>
          <a:effectLst>
            <a:outerShdw blurRad="292100" dist="139700" dir="2700000" algn="tl" rotWithShape="0">
              <a:srgbClr val="333333">
                <a:alpha val="65000"/>
              </a:srgbClr>
            </a:outerShdw>
          </a:effectLst>
        </p:spPr>
      </p:pic>
      <p:pic>
        <p:nvPicPr>
          <p:cNvPr id="10" name="Picture 9" descr="cid:AC4AC27A-9A77-4A01-80A3-B53C721446A8-L0-001"/>
          <p:cNvPicPr/>
          <p:nvPr/>
        </p:nvPicPr>
        <p:blipFill>
          <a:blip r:embed="rId5" r:link="rId6">
            <a:extLst>
              <a:ext uri="{28A0092B-C50C-407E-A947-70E740481C1C}">
                <a14:useLocalDpi xmlns:a14="http://schemas.microsoft.com/office/drawing/2010/main" val="0"/>
              </a:ext>
            </a:extLst>
          </a:blip>
          <a:srcRect/>
          <a:stretch>
            <a:fillRect/>
          </a:stretch>
        </p:blipFill>
        <p:spPr bwMode="auto">
          <a:xfrm>
            <a:off x="2910783" y="1667926"/>
            <a:ext cx="1443038" cy="3130391"/>
          </a:xfrm>
          <a:prstGeom prst="rect">
            <a:avLst/>
          </a:prstGeom>
          <a:ln>
            <a:noFill/>
          </a:ln>
          <a:effectLst>
            <a:outerShdw blurRad="292100" dist="139700" dir="2700000" algn="tl" rotWithShape="0">
              <a:srgbClr val="333333">
                <a:alpha val="65000"/>
              </a:srgbClr>
            </a:outerShdw>
          </a:effectLst>
        </p:spPr>
      </p:pic>
      <p:pic>
        <p:nvPicPr>
          <p:cNvPr id="15" name="Picture 14" descr="cid:49FFB65C-3249-4F20-A302-997E6BD5E050-L0-001"/>
          <p:cNvPicPr/>
          <p:nvPr/>
        </p:nvPicPr>
        <p:blipFill>
          <a:blip r:embed="rId7" r:link="rId8">
            <a:extLst>
              <a:ext uri="{28A0092B-C50C-407E-A947-70E740481C1C}">
                <a14:useLocalDpi xmlns:a14="http://schemas.microsoft.com/office/drawing/2010/main" val="0"/>
              </a:ext>
            </a:extLst>
          </a:blip>
          <a:srcRect/>
          <a:stretch>
            <a:fillRect/>
          </a:stretch>
        </p:blipFill>
        <p:spPr bwMode="auto">
          <a:xfrm>
            <a:off x="4824241" y="1667926"/>
            <a:ext cx="1443038" cy="3130391"/>
          </a:xfrm>
          <a:prstGeom prst="rect">
            <a:avLst/>
          </a:prstGeom>
          <a:ln>
            <a:noFill/>
          </a:ln>
          <a:effectLst>
            <a:outerShdw blurRad="292100" dist="139700" dir="2700000" algn="tl" rotWithShape="0">
              <a:srgbClr val="333333">
                <a:alpha val="65000"/>
              </a:srgbClr>
            </a:outerShdw>
          </a:effectLst>
        </p:spPr>
      </p:pic>
      <p:pic>
        <p:nvPicPr>
          <p:cNvPr id="17" name="Picture 16" descr="cid:57EA1984-00A1-453A-AD46-0F4FD68D0E55-L0-001"/>
          <p:cNvPicPr/>
          <p:nvPr/>
        </p:nvPicPr>
        <p:blipFill>
          <a:blip r:embed="rId9" r:link="rId10">
            <a:extLst>
              <a:ext uri="{28A0092B-C50C-407E-A947-70E740481C1C}">
                <a14:useLocalDpi xmlns:a14="http://schemas.microsoft.com/office/drawing/2010/main" val="0"/>
              </a:ext>
            </a:extLst>
          </a:blip>
          <a:srcRect/>
          <a:stretch>
            <a:fillRect/>
          </a:stretch>
        </p:blipFill>
        <p:spPr bwMode="auto">
          <a:xfrm>
            <a:off x="6737699" y="1667926"/>
            <a:ext cx="1443038" cy="3130391"/>
          </a:xfrm>
          <a:prstGeom prst="rect">
            <a:avLst/>
          </a:prstGeom>
          <a:ln>
            <a:noFill/>
          </a:ln>
          <a:effectLst>
            <a:outerShdw blurRad="292100" dist="139700" dir="2700000" algn="tl" rotWithShape="0">
              <a:srgbClr val="333333">
                <a:alpha val="65000"/>
              </a:srgbClr>
            </a:outerShdw>
          </a:effectLst>
        </p:spPr>
      </p:pic>
      <p:pic>
        <p:nvPicPr>
          <p:cNvPr id="18" name="Picture 17"/>
          <p:cNvPicPr/>
          <p:nvPr/>
        </p:nvPicPr>
        <p:blipFill>
          <a:blip r:embed="rId11"/>
          <a:stretch>
            <a:fillRect/>
          </a:stretch>
        </p:blipFill>
        <p:spPr>
          <a:xfrm>
            <a:off x="5465550" y="72189"/>
            <a:ext cx="638472" cy="553453"/>
          </a:xfrm>
          <a:prstGeom prst="rect">
            <a:avLst/>
          </a:prstGeom>
        </p:spPr>
      </p:pic>
      <p:sp>
        <p:nvSpPr>
          <p:cNvPr id="4" name="Slide Number Placeholder 3"/>
          <p:cNvSpPr>
            <a:spLocks noGrp="1"/>
          </p:cNvSpPr>
          <p:nvPr>
            <p:ph type="sldNum" sz="quarter" idx="12"/>
          </p:nvPr>
        </p:nvSpPr>
        <p:spPr/>
        <p:txBody>
          <a:bodyPr/>
          <a:lstStyle/>
          <a:p>
            <a:fld id="{CC942E1D-94D0-4C55-B1DD-A28B122FA8E2}" type="slidenum">
              <a:rPr lang="en-US" smtClean="0"/>
              <a:t>13</a:t>
            </a:fld>
            <a:endParaRPr lang="en-US" dirty="0"/>
          </a:p>
        </p:txBody>
      </p:sp>
    </p:spTree>
    <p:extLst>
      <p:ext uri="{BB962C8B-B14F-4D97-AF65-F5344CB8AC3E}">
        <p14:creationId xmlns:p14="http://schemas.microsoft.com/office/powerpoint/2010/main" val="26905698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Screen sharing (1) – Step-by-step</a:t>
            </a:r>
            <a:endParaRPr lang="en-US" dirty="0"/>
          </a:p>
        </p:txBody>
      </p:sp>
      <p:graphicFrame>
        <p:nvGraphicFramePr>
          <p:cNvPr id="11" name="Content Placeholder 6"/>
          <p:cNvGraphicFramePr>
            <a:graphicFrameLocks/>
          </p:cNvGraphicFramePr>
          <p:nvPr>
            <p:extLst/>
          </p:nvPr>
        </p:nvGraphicFramePr>
        <p:xfrm>
          <a:off x="628650" y="1003322"/>
          <a:ext cx="7886700" cy="3779819"/>
        </p:xfrm>
        <a:graphic>
          <a:graphicData uri="http://schemas.openxmlformats.org/drawingml/2006/table">
            <a:tbl>
              <a:tblPr firstRow="1" bandRow="1">
                <a:tableStyleId>{5C22544A-7EE6-4342-B048-85BDC9FD1C3A}</a:tableStyleId>
              </a:tblPr>
              <a:tblGrid>
                <a:gridCol w="2628900">
                  <a:extLst>
                    <a:ext uri="{9D8B030D-6E8A-4147-A177-3AD203B41FA5}">
                      <a16:colId xmlns:a16="http://schemas.microsoft.com/office/drawing/2014/main" val="1892704512"/>
                    </a:ext>
                  </a:extLst>
                </a:gridCol>
                <a:gridCol w="2628900">
                  <a:extLst>
                    <a:ext uri="{9D8B030D-6E8A-4147-A177-3AD203B41FA5}">
                      <a16:colId xmlns:a16="http://schemas.microsoft.com/office/drawing/2014/main" val="3281816442"/>
                    </a:ext>
                  </a:extLst>
                </a:gridCol>
                <a:gridCol w="2628900">
                  <a:extLst>
                    <a:ext uri="{9D8B030D-6E8A-4147-A177-3AD203B41FA5}">
                      <a16:colId xmlns:a16="http://schemas.microsoft.com/office/drawing/2014/main" val="4221534298"/>
                    </a:ext>
                  </a:extLst>
                </a:gridCol>
              </a:tblGrid>
              <a:tr h="521922">
                <a:tc>
                  <a:txBody>
                    <a:bodyPr/>
                    <a:lstStyle/>
                    <a:p>
                      <a:r>
                        <a:rPr lang="en-US" sz="1400" b="1" kern="1200" dirty="0" smtClean="0">
                          <a:solidFill>
                            <a:schemeClr val="lt1"/>
                          </a:solidFill>
                          <a:effectLst/>
                          <a:latin typeface="+mn-lt"/>
                          <a:ea typeface="+mn-ea"/>
                          <a:cs typeface="+mn-cs"/>
                        </a:rPr>
                        <a:t>1.</a:t>
                      </a:r>
                      <a:r>
                        <a:rPr lang="en-US" sz="1400" b="1" kern="1200" baseline="0" dirty="0" smtClean="0">
                          <a:solidFill>
                            <a:schemeClr val="lt1"/>
                          </a:solidFill>
                          <a:effectLst/>
                          <a:latin typeface="+mn-lt"/>
                          <a:ea typeface="+mn-ea"/>
                          <a:cs typeface="+mn-cs"/>
                        </a:rPr>
                        <a:t> Select </a:t>
                      </a:r>
                      <a:r>
                        <a:rPr lang="en-US" sz="1400" b="1" kern="1200" dirty="0" smtClean="0">
                          <a:solidFill>
                            <a:schemeClr val="lt1"/>
                          </a:solidFill>
                          <a:effectLst/>
                          <a:latin typeface="+mn-lt"/>
                          <a:ea typeface="+mn-ea"/>
                          <a:cs typeface="+mn-cs"/>
                        </a:rPr>
                        <a:t>“Share screen” button</a:t>
                      </a:r>
                      <a:endParaRPr lang="en-US" sz="1000" dirty="0"/>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kern="1200" dirty="0" smtClean="0">
                          <a:solidFill>
                            <a:schemeClr val="lt1"/>
                          </a:solidFill>
                          <a:effectLst/>
                          <a:latin typeface="+mn-lt"/>
                          <a:ea typeface="+mn-ea"/>
                          <a:cs typeface="+mn-cs"/>
                        </a:rPr>
                        <a:t>2. Warning sign</a:t>
                      </a:r>
                      <a:endParaRPr lang="en-US" sz="1000" dirty="0" smtClean="0"/>
                    </a:p>
                    <a:p>
                      <a:endParaRPr lang="en-US" sz="1000" dirty="0"/>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smtClean="0"/>
                        <a:t>3. </a:t>
                      </a:r>
                      <a:r>
                        <a:rPr lang="en-US" sz="1400" b="1" kern="1200" dirty="0" smtClean="0">
                          <a:solidFill>
                            <a:schemeClr val="lt1"/>
                          </a:solidFill>
                          <a:effectLst/>
                          <a:latin typeface="+mn-lt"/>
                          <a:ea typeface="+mn-ea"/>
                          <a:cs typeface="+mn-cs"/>
                        </a:rPr>
                        <a:t>Sharing begins</a:t>
                      </a:r>
                      <a:endParaRPr lang="en-US" sz="1000" dirty="0" smtClean="0"/>
                    </a:p>
                    <a:p>
                      <a:endParaRPr lang="en-US" sz="1000" dirty="0"/>
                    </a:p>
                  </a:txBody>
                  <a:tcPr marL="68580" marR="68580" marT="34290" marB="34290"/>
                </a:tc>
                <a:extLst>
                  <a:ext uri="{0D108BD9-81ED-4DB2-BD59-A6C34878D82A}">
                    <a16:rowId xmlns:a16="http://schemas.microsoft.com/office/drawing/2014/main" val="1519349032"/>
                  </a:ext>
                </a:extLst>
              </a:tr>
              <a:tr h="3257897">
                <a:tc>
                  <a:txBody>
                    <a:bodyPr/>
                    <a:lstStyle/>
                    <a:p>
                      <a:endParaRPr lang="en-US" sz="1000"/>
                    </a:p>
                  </a:txBody>
                  <a:tcPr marL="68580" marR="68580" marT="34290" marB="34290"/>
                </a:tc>
                <a:tc>
                  <a:txBody>
                    <a:bodyPr/>
                    <a:lstStyle/>
                    <a:p>
                      <a:endParaRPr lang="en-US" sz="1000" dirty="0"/>
                    </a:p>
                  </a:txBody>
                  <a:tcPr marL="68580" marR="68580" marT="34290" marB="34290"/>
                </a:tc>
                <a:tc>
                  <a:txBody>
                    <a:bodyPr/>
                    <a:lstStyle/>
                    <a:p>
                      <a:endParaRPr lang="en-US" sz="1000" dirty="0"/>
                    </a:p>
                  </a:txBody>
                  <a:tcPr marL="68580" marR="68580" marT="34290" marB="34290"/>
                </a:tc>
                <a:extLst>
                  <a:ext uri="{0D108BD9-81ED-4DB2-BD59-A6C34878D82A}">
                    <a16:rowId xmlns:a16="http://schemas.microsoft.com/office/drawing/2014/main" val="1415129624"/>
                  </a:ext>
                </a:extLst>
              </a:tr>
            </a:tbl>
          </a:graphicData>
        </a:graphic>
      </p:graphicFrame>
      <p:pic>
        <p:nvPicPr>
          <p:cNvPr id="12" name="Picture 11" descr="cid:E1BFC1F7-2669-4512-B3B2-806E54B77263-L0-00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1230725" y="1584510"/>
            <a:ext cx="1443038" cy="3130391"/>
          </a:xfrm>
          <a:prstGeom prst="rect">
            <a:avLst/>
          </a:prstGeom>
          <a:ln>
            <a:noFill/>
          </a:ln>
          <a:effectLst>
            <a:outerShdw blurRad="292100" dist="139700" dir="2700000" algn="tl" rotWithShape="0">
              <a:srgbClr val="333333">
                <a:alpha val="65000"/>
              </a:srgbClr>
            </a:outerShdw>
          </a:effectLst>
        </p:spPr>
      </p:pic>
      <p:pic>
        <p:nvPicPr>
          <p:cNvPr id="13" name="Picture 12" descr="cid:070BBADC-6F7B-4A72-820E-0203DAEC62DF-L0-001"/>
          <p:cNvPicPr/>
          <p:nvPr/>
        </p:nvPicPr>
        <p:blipFill>
          <a:blip r:embed="rId5" r:link="rId6">
            <a:extLst>
              <a:ext uri="{28A0092B-C50C-407E-A947-70E740481C1C}">
                <a14:useLocalDpi xmlns:a14="http://schemas.microsoft.com/office/drawing/2010/main" val="0"/>
              </a:ext>
            </a:extLst>
          </a:blip>
          <a:srcRect/>
          <a:stretch>
            <a:fillRect/>
          </a:stretch>
        </p:blipFill>
        <p:spPr bwMode="auto">
          <a:xfrm>
            <a:off x="3930691" y="1603759"/>
            <a:ext cx="1443038" cy="3111142"/>
          </a:xfrm>
          <a:prstGeom prst="rect">
            <a:avLst/>
          </a:prstGeom>
          <a:ln>
            <a:noFill/>
          </a:ln>
          <a:effectLst>
            <a:outerShdw blurRad="292100" dist="139700" dir="2700000" algn="tl" rotWithShape="0">
              <a:srgbClr val="333333">
                <a:alpha val="65000"/>
              </a:srgbClr>
            </a:outerShdw>
          </a:effectLst>
        </p:spPr>
      </p:pic>
      <p:pic>
        <p:nvPicPr>
          <p:cNvPr id="14" name="Picture 13" descr="cid:8E4AF862-F338-4808-97B5-4FDFBA3F67BF-L0-001"/>
          <p:cNvPicPr/>
          <p:nvPr/>
        </p:nvPicPr>
        <p:blipFill>
          <a:blip r:embed="rId7" r:link="rId8" cstate="print">
            <a:extLst>
              <a:ext uri="{28A0092B-C50C-407E-A947-70E740481C1C}">
                <a14:useLocalDpi xmlns:a14="http://schemas.microsoft.com/office/drawing/2010/main" val="0"/>
              </a:ext>
            </a:extLst>
          </a:blip>
          <a:srcRect/>
          <a:stretch>
            <a:fillRect/>
          </a:stretch>
        </p:blipFill>
        <p:spPr bwMode="auto">
          <a:xfrm>
            <a:off x="6475533" y="1584510"/>
            <a:ext cx="1443038" cy="3111142"/>
          </a:xfrm>
          <a:prstGeom prst="rect">
            <a:avLst/>
          </a:prstGeom>
          <a:ln>
            <a:noFill/>
          </a:ln>
          <a:effectLst>
            <a:outerShdw blurRad="292100" dist="139700" dir="2700000" algn="tl" rotWithShape="0">
              <a:srgbClr val="333333">
                <a:alpha val="65000"/>
              </a:srgbClr>
            </a:outerShdw>
          </a:effectLst>
        </p:spPr>
      </p:pic>
      <p:pic>
        <p:nvPicPr>
          <p:cNvPr id="8" name="Picture 57"/>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flipV="1">
            <a:off x="5851967" y="121666"/>
            <a:ext cx="529936" cy="449945"/>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CC942E1D-94D0-4C55-B1DD-A28B122FA8E2}" type="slidenum">
              <a:rPr lang="en-US" smtClean="0"/>
              <a:t>14</a:t>
            </a:fld>
            <a:endParaRPr lang="en-US" dirty="0"/>
          </a:p>
        </p:txBody>
      </p:sp>
    </p:spTree>
    <p:extLst>
      <p:ext uri="{BB962C8B-B14F-4D97-AF65-F5344CB8AC3E}">
        <p14:creationId xmlns:p14="http://schemas.microsoft.com/office/powerpoint/2010/main" val="4108634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Screen sharing (2) – Respondent’s view</a:t>
            </a:r>
            <a:endParaRPr lang="en-US" dirty="0"/>
          </a:p>
        </p:txBody>
      </p:sp>
      <p:graphicFrame>
        <p:nvGraphicFramePr>
          <p:cNvPr id="7" name="Content Placeholder 6"/>
          <p:cNvGraphicFramePr>
            <a:graphicFrameLocks noGrp="1"/>
          </p:cNvGraphicFramePr>
          <p:nvPr>
            <p:ph idx="1"/>
            <p:extLst/>
          </p:nvPr>
        </p:nvGraphicFramePr>
        <p:xfrm>
          <a:off x="628650" y="987281"/>
          <a:ext cx="7886700" cy="3779819"/>
        </p:xfrm>
        <a:graphic>
          <a:graphicData uri="http://schemas.openxmlformats.org/drawingml/2006/table">
            <a:tbl>
              <a:tblPr firstRow="1" bandRow="1">
                <a:tableStyleId>{5C22544A-7EE6-4342-B048-85BDC9FD1C3A}</a:tableStyleId>
              </a:tblPr>
              <a:tblGrid>
                <a:gridCol w="2628900">
                  <a:extLst>
                    <a:ext uri="{9D8B030D-6E8A-4147-A177-3AD203B41FA5}">
                      <a16:colId xmlns:a16="http://schemas.microsoft.com/office/drawing/2014/main" val="1892704512"/>
                    </a:ext>
                  </a:extLst>
                </a:gridCol>
                <a:gridCol w="2628900">
                  <a:extLst>
                    <a:ext uri="{9D8B030D-6E8A-4147-A177-3AD203B41FA5}">
                      <a16:colId xmlns:a16="http://schemas.microsoft.com/office/drawing/2014/main" val="3281816442"/>
                    </a:ext>
                  </a:extLst>
                </a:gridCol>
                <a:gridCol w="2628900">
                  <a:extLst>
                    <a:ext uri="{9D8B030D-6E8A-4147-A177-3AD203B41FA5}">
                      <a16:colId xmlns:a16="http://schemas.microsoft.com/office/drawing/2014/main" val="4221534298"/>
                    </a:ext>
                  </a:extLst>
                </a:gridCol>
              </a:tblGrid>
              <a:tr h="521922">
                <a:tc>
                  <a:txBody>
                    <a:bodyPr/>
                    <a:lstStyle/>
                    <a:p>
                      <a:endParaRPr lang="en-US" sz="1000" dirty="0"/>
                    </a:p>
                  </a:txBody>
                  <a:tcPr marL="68580" marR="68580" marT="34290" marB="34290"/>
                </a:tc>
                <a:tc>
                  <a:txBody>
                    <a:bodyPr/>
                    <a:lstStyle/>
                    <a:p>
                      <a:endParaRPr lang="en-US" sz="1000" dirty="0"/>
                    </a:p>
                  </a:txBody>
                  <a:tcPr marL="68580" marR="68580" marT="34290" marB="34290"/>
                </a:tc>
                <a:tc>
                  <a:txBody>
                    <a:bodyPr/>
                    <a:lstStyle/>
                    <a:p>
                      <a:endParaRPr lang="en-US" sz="1000" dirty="0"/>
                    </a:p>
                  </a:txBody>
                  <a:tcPr marL="68580" marR="68580" marT="34290" marB="34290"/>
                </a:tc>
                <a:extLst>
                  <a:ext uri="{0D108BD9-81ED-4DB2-BD59-A6C34878D82A}">
                    <a16:rowId xmlns:a16="http://schemas.microsoft.com/office/drawing/2014/main" val="1519349032"/>
                  </a:ext>
                </a:extLst>
              </a:tr>
              <a:tr h="3257897">
                <a:tc>
                  <a:txBody>
                    <a:bodyPr/>
                    <a:lstStyle/>
                    <a:p>
                      <a:endParaRPr lang="en-US" sz="1000"/>
                    </a:p>
                  </a:txBody>
                  <a:tcPr marL="68580" marR="68580" marT="34290" marB="34290"/>
                </a:tc>
                <a:tc>
                  <a:txBody>
                    <a:bodyPr/>
                    <a:lstStyle/>
                    <a:p>
                      <a:endParaRPr lang="en-US" sz="1000" dirty="0"/>
                    </a:p>
                  </a:txBody>
                  <a:tcPr marL="68580" marR="68580" marT="34290" marB="34290"/>
                </a:tc>
                <a:tc>
                  <a:txBody>
                    <a:bodyPr/>
                    <a:lstStyle/>
                    <a:p>
                      <a:endParaRPr lang="en-US" sz="1000" dirty="0"/>
                    </a:p>
                  </a:txBody>
                  <a:tcPr marL="68580" marR="68580" marT="34290" marB="34290"/>
                </a:tc>
                <a:extLst>
                  <a:ext uri="{0D108BD9-81ED-4DB2-BD59-A6C34878D82A}">
                    <a16:rowId xmlns:a16="http://schemas.microsoft.com/office/drawing/2014/main" val="1415129624"/>
                  </a:ext>
                </a:extLst>
              </a:tr>
            </a:tbl>
          </a:graphicData>
        </a:graphic>
      </p:graphicFrame>
      <p:pic>
        <p:nvPicPr>
          <p:cNvPr id="14" name="Picture 13"/>
          <p:cNvPicPr/>
          <p:nvPr/>
        </p:nvPicPr>
        <p:blipFill>
          <a:blip r:embed="rId3" cstate="print">
            <a:extLst>
              <a:ext uri="{28A0092B-C50C-407E-A947-70E740481C1C}">
                <a14:useLocalDpi xmlns:a14="http://schemas.microsoft.com/office/drawing/2010/main" val="0"/>
              </a:ext>
            </a:extLst>
          </a:blip>
          <a:stretch>
            <a:fillRect/>
          </a:stretch>
        </p:blipFill>
        <p:spPr>
          <a:xfrm>
            <a:off x="1174507" y="1539481"/>
            <a:ext cx="1494949" cy="3147536"/>
          </a:xfrm>
          <a:prstGeom prst="rect">
            <a:avLst/>
          </a:prstGeom>
          <a:ln>
            <a:noFill/>
          </a:ln>
          <a:effectLst>
            <a:outerShdw blurRad="292100" dist="139700" dir="2700000" algn="tl" rotWithShape="0">
              <a:srgbClr val="333333">
                <a:alpha val="65000"/>
              </a:srgbClr>
            </a:outerShdw>
          </a:effectLst>
        </p:spPr>
      </p:pic>
      <p:pic>
        <p:nvPicPr>
          <p:cNvPr id="15" name="Picture 14"/>
          <p:cNvPicPr/>
          <p:nvPr/>
        </p:nvPicPr>
        <p:blipFill>
          <a:blip r:embed="rId4" cstate="print">
            <a:extLst>
              <a:ext uri="{28A0092B-C50C-407E-A947-70E740481C1C}">
                <a14:useLocalDpi xmlns:a14="http://schemas.microsoft.com/office/drawing/2010/main" val="0"/>
              </a:ext>
            </a:extLst>
          </a:blip>
          <a:stretch>
            <a:fillRect/>
          </a:stretch>
        </p:blipFill>
        <p:spPr>
          <a:xfrm>
            <a:off x="3816504" y="1539481"/>
            <a:ext cx="1494949" cy="3147536"/>
          </a:xfrm>
          <a:prstGeom prst="rect">
            <a:avLst/>
          </a:prstGeom>
          <a:ln>
            <a:noFill/>
          </a:ln>
          <a:effectLst>
            <a:outerShdw blurRad="292100" dist="139700" dir="2700000" algn="tl" rotWithShape="0">
              <a:srgbClr val="333333">
                <a:alpha val="65000"/>
              </a:srgbClr>
            </a:outerShdw>
          </a:effectLst>
        </p:spPr>
      </p:pic>
      <p:pic>
        <p:nvPicPr>
          <p:cNvPr id="16" name="Picture 15"/>
          <p:cNvPicPr/>
          <p:nvPr/>
        </p:nvPicPr>
        <p:blipFill>
          <a:blip r:embed="rId5"/>
          <a:stretch>
            <a:fillRect/>
          </a:stretch>
        </p:blipFill>
        <p:spPr>
          <a:xfrm>
            <a:off x="1464782" y="1058945"/>
            <a:ext cx="914400" cy="364331"/>
          </a:xfrm>
          <a:prstGeom prst="rect">
            <a:avLst/>
          </a:prstGeom>
        </p:spPr>
      </p:pic>
      <p:pic>
        <p:nvPicPr>
          <p:cNvPr id="17" name="Picture 16"/>
          <p:cNvPicPr/>
          <p:nvPr/>
        </p:nvPicPr>
        <p:blipFill>
          <a:blip r:embed="rId6"/>
          <a:stretch>
            <a:fillRect/>
          </a:stretch>
        </p:blipFill>
        <p:spPr>
          <a:xfrm>
            <a:off x="4363953" y="1071328"/>
            <a:ext cx="400050" cy="351949"/>
          </a:xfrm>
          <a:prstGeom prst="rect">
            <a:avLst/>
          </a:prstGeom>
        </p:spPr>
      </p:pic>
      <p:pic>
        <p:nvPicPr>
          <p:cNvPr id="18" name="Picture 17"/>
          <p:cNvPicPr/>
          <p:nvPr/>
        </p:nvPicPr>
        <p:blipFill>
          <a:blip r:embed="rId7"/>
          <a:stretch>
            <a:fillRect/>
          </a:stretch>
        </p:blipFill>
        <p:spPr>
          <a:xfrm>
            <a:off x="7069863" y="1058945"/>
            <a:ext cx="378619" cy="322898"/>
          </a:xfrm>
          <a:prstGeom prst="rect">
            <a:avLst/>
          </a:prstGeom>
        </p:spPr>
      </p:pic>
      <p:pic>
        <p:nvPicPr>
          <p:cNvPr id="25" name="Picture 24"/>
          <p:cNvPicPr/>
          <p:nvPr/>
        </p:nvPicPr>
        <p:blipFill>
          <a:blip r:embed="rId8" cstate="print">
            <a:extLst>
              <a:ext uri="{28A0092B-C50C-407E-A947-70E740481C1C}">
                <a14:useLocalDpi xmlns:a14="http://schemas.microsoft.com/office/drawing/2010/main" val="0"/>
              </a:ext>
            </a:extLst>
          </a:blip>
          <a:stretch>
            <a:fillRect/>
          </a:stretch>
        </p:blipFill>
        <p:spPr>
          <a:xfrm>
            <a:off x="6584043" y="1381843"/>
            <a:ext cx="1494949" cy="3147536"/>
          </a:xfrm>
          <a:prstGeom prst="rect">
            <a:avLst/>
          </a:prstGeom>
          <a:ln>
            <a:noFill/>
          </a:ln>
          <a:effectLst>
            <a:outerShdw blurRad="292100" dist="139700" dir="2700000" algn="tl" rotWithShape="0">
              <a:srgbClr val="333333">
                <a:alpha val="65000"/>
              </a:srgbClr>
            </a:outerShdw>
          </a:effectLst>
        </p:spPr>
      </p:pic>
      <p:sp>
        <p:nvSpPr>
          <p:cNvPr id="4" name="Slide Number Placeholder 3"/>
          <p:cNvSpPr>
            <a:spLocks noGrp="1"/>
          </p:cNvSpPr>
          <p:nvPr>
            <p:ph type="sldNum" sz="quarter" idx="12"/>
          </p:nvPr>
        </p:nvSpPr>
        <p:spPr/>
        <p:txBody>
          <a:bodyPr/>
          <a:lstStyle/>
          <a:p>
            <a:fld id="{CC942E1D-94D0-4C55-B1DD-A28B122FA8E2}" type="slidenum">
              <a:rPr lang="en-US" smtClean="0"/>
              <a:t>15</a:t>
            </a:fld>
            <a:endParaRPr lang="en-US" dirty="0"/>
          </a:p>
        </p:txBody>
      </p:sp>
    </p:spTree>
    <p:extLst>
      <p:ext uri="{BB962C8B-B14F-4D97-AF65-F5344CB8AC3E}">
        <p14:creationId xmlns:p14="http://schemas.microsoft.com/office/powerpoint/2010/main" val="1063617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Screen sharing (3) – Stop shared content</a:t>
            </a:r>
            <a:endParaRPr lang="en-US" dirty="0"/>
          </a:p>
        </p:txBody>
      </p:sp>
      <p:graphicFrame>
        <p:nvGraphicFramePr>
          <p:cNvPr id="7" name="Content Placeholder 6"/>
          <p:cNvGraphicFramePr>
            <a:graphicFrameLocks noGrp="1"/>
          </p:cNvGraphicFramePr>
          <p:nvPr>
            <p:ph idx="1"/>
            <p:extLst/>
          </p:nvPr>
        </p:nvGraphicFramePr>
        <p:xfrm>
          <a:off x="628650" y="963217"/>
          <a:ext cx="7886700" cy="3779819"/>
        </p:xfrm>
        <a:graphic>
          <a:graphicData uri="http://schemas.openxmlformats.org/drawingml/2006/table">
            <a:tbl>
              <a:tblPr firstRow="1" bandRow="1">
                <a:tableStyleId>{5C22544A-7EE6-4342-B048-85BDC9FD1C3A}</a:tableStyleId>
              </a:tblPr>
              <a:tblGrid>
                <a:gridCol w="2628900">
                  <a:extLst>
                    <a:ext uri="{9D8B030D-6E8A-4147-A177-3AD203B41FA5}">
                      <a16:colId xmlns:a16="http://schemas.microsoft.com/office/drawing/2014/main" val="1892704512"/>
                    </a:ext>
                  </a:extLst>
                </a:gridCol>
                <a:gridCol w="2628900">
                  <a:extLst>
                    <a:ext uri="{9D8B030D-6E8A-4147-A177-3AD203B41FA5}">
                      <a16:colId xmlns:a16="http://schemas.microsoft.com/office/drawing/2014/main" val="3281816442"/>
                    </a:ext>
                  </a:extLst>
                </a:gridCol>
                <a:gridCol w="2628900">
                  <a:extLst>
                    <a:ext uri="{9D8B030D-6E8A-4147-A177-3AD203B41FA5}">
                      <a16:colId xmlns:a16="http://schemas.microsoft.com/office/drawing/2014/main" val="4221534298"/>
                    </a:ext>
                  </a:extLst>
                </a:gridCol>
              </a:tblGrid>
              <a:tr h="521922">
                <a:tc>
                  <a:txBody>
                    <a:bodyPr/>
                    <a:lstStyle/>
                    <a:p>
                      <a:endParaRPr lang="en-US" sz="1000" dirty="0"/>
                    </a:p>
                  </a:txBody>
                  <a:tcPr marL="68580" marR="68580" marT="34290" marB="34290"/>
                </a:tc>
                <a:tc>
                  <a:txBody>
                    <a:bodyPr/>
                    <a:lstStyle/>
                    <a:p>
                      <a:endParaRPr lang="en-US" sz="1000" dirty="0"/>
                    </a:p>
                  </a:txBody>
                  <a:tcPr marL="68580" marR="68580" marT="34290" marB="34290"/>
                </a:tc>
                <a:tc>
                  <a:txBody>
                    <a:bodyPr/>
                    <a:lstStyle/>
                    <a:p>
                      <a:endParaRPr lang="en-US" sz="1000" dirty="0"/>
                    </a:p>
                  </a:txBody>
                  <a:tcPr marL="68580" marR="68580" marT="34290" marB="34290"/>
                </a:tc>
                <a:extLst>
                  <a:ext uri="{0D108BD9-81ED-4DB2-BD59-A6C34878D82A}">
                    <a16:rowId xmlns:a16="http://schemas.microsoft.com/office/drawing/2014/main" val="1519349032"/>
                  </a:ext>
                </a:extLst>
              </a:tr>
              <a:tr h="3257897">
                <a:tc>
                  <a:txBody>
                    <a:bodyPr/>
                    <a:lstStyle/>
                    <a:p>
                      <a:endParaRPr lang="en-US" sz="1000" dirty="0"/>
                    </a:p>
                  </a:txBody>
                  <a:tcPr marL="68580" marR="68580" marT="34290" marB="34290"/>
                </a:tc>
                <a:tc>
                  <a:txBody>
                    <a:bodyPr/>
                    <a:lstStyle/>
                    <a:p>
                      <a:endParaRPr lang="en-US" sz="1000" dirty="0"/>
                    </a:p>
                  </a:txBody>
                  <a:tcPr marL="68580" marR="68580" marT="34290" marB="34290"/>
                </a:tc>
                <a:tc>
                  <a:txBody>
                    <a:bodyPr/>
                    <a:lstStyle/>
                    <a:p>
                      <a:endParaRPr lang="en-US" sz="1000" dirty="0"/>
                    </a:p>
                  </a:txBody>
                  <a:tcPr marL="68580" marR="68580" marT="34290" marB="34290"/>
                </a:tc>
                <a:extLst>
                  <a:ext uri="{0D108BD9-81ED-4DB2-BD59-A6C34878D82A}">
                    <a16:rowId xmlns:a16="http://schemas.microsoft.com/office/drawing/2014/main" val="1415129624"/>
                  </a:ext>
                </a:extLst>
              </a:tr>
            </a:tbl>
          </a:graphicData>
        </a:graphic>
      </p:graphicFrame>
      <p:pic>
        <p:nvPicPr>
          <p:cNvPr id="19" name="Picture 18"/>
          <p:cNvPicPr/>
          <p:nvPr/>
        </p:nvPicPr>
        <p:blipFill>
          <a:blip r:embed="rId3"/>
          <a:stretch>
            <a:fillRect/>
          </a:stretch>
        </p:blipFill>
        <p:spPr>
          <a:xfrm>
            <a:off x="1456762" y="1030518"/>
            <a:ext cx="914400" cy="364331"/>
          </a:xfrm>
          <a:prstGeom prst="rect">
            <a:avLst/>
          </a:prstGeom>
        </p:spPr>
      </p:pic>
      <p:pic>
        <p:nvPicPr>
          <p:cNvPr id="20" name="Picture 19"/>
          <p:cNvPicPr/>
          <p:nvPr/>
        </p:nvPicPr>
        <p:blipFill>
          <a:blip r:embed="rId4"/>
          <a:stretch>
            <a:fillRect/>
          </a:stretch>
        </p:blipFill>
        <p:spPr>
          <a:xfrm>
            <a:off x="4355933" y="1034880"/>
            <a:ext cx="400050" cy="351949"/>
          </a:xfrm>
          <a:prstGeom prst="rect">
            <a:avLst/>
          </a:prstGeom>
        </p:spPr>
      </p:pic>
      <p:pic>
        <p:nvPicPr>
          <p:cNvPr id="21" name="Picture 20"/>
          <p:cNvPicPr/>
          <p:nvPr/>
        </p:nvPicPr>
        <p:blipFill>
          <a:blip r:embed="rId5"/>
          <a:stretch>
            <a:fillRect/>
          </a:stretch>
        </p:blipFill>
        <p:spPr>
          <a:xfrm>
            <a:off x="7061843" y="1046560"/>
            <a:ext cx="378619" cy="322898"/>
          </a:xfrm>
          <a:prstGeom prst="rect">
            <a:avLst/>
          </a:prstGeom>
        </p:spPr>
      </p:pic>
      <p:pic>
        <p:nvPicPr>
          <p:cNvPr id="11" name="Picture 10" descr="cid:149A2CE0-92F4-428E-9E8A-15CDEBA35A71-L0-001"/>
          <p:cNvPicPr/>
          <p:nvPr/>
        </p:nvPicPr>
        <p:blipFill>
          <a:blip r:embed="rId6" r:link="rId7" cstate="print">
            <a:extLst>
              <a:ext uri="{28A0092B-C50C-407E-A947-70E740481C1C}">
                <a14:useLocalDpi xmlns:a14="http://schemas.microsoft.com/office/drawing/2010/main" val="0"/>
              </a:ext>
            </a:extLst>
          </a:blip>
          <a:srcRect/>
          <a:stretch>
            <a:fillRect/>
          </a:stretch>
        </p:blipFill>
        <p:spPr bwMode="auto">
          <a:xfrm>
            <a:off x="1166487" y="1502256"/>
            <a:ext cx="1494949" cy="3147536"/>
          </a:xfrm>
          <a:prstGeom prst="rect">
            <a:avLst/>
          </a:prstGeom>
          <a:ln>
            <a:noFill/>
          </a:ln>
          <a:effectLst>
            <a:outerShdw blurRad="292100" dist="139700" dir="2700000" algn="tl" rotWithShape="0">
              <a:srgbClr val="333333">
                <a:alpha val="65000"/>
              </a:srgbClr>
            </a:outerShdw>
          </a:effectLst>
        </p:spPr>
      </p:pic>
      <p:pic>
        <p:nvPicPr>
          <p:cNvPr id="12" name="Picture 11" descr="cid:92A458BF-0779-41D4-A79E-05F8EE6C1708-L0-001"/>
          <p:cNvPicPr/>
          <p:nvPr/>
        </p:nvPicPr>
        <p:blipFill>
          <a:blip r:embed="rId8" r:link="rId9">
            <a:extLst>
              <a:ext uri="{28A0092B-C50C-407E-A947-70E740481C1C}">
                <a14:useLocalDpi xmlns:a14="http://schemas.microsoft.com/office/drawing/2010/main" val="0"/>
              </a:ext>
            </a:extLst>
          </a:blip>
          <a:srcRect/>
          <a:stretch>
            <a:fillRect/>
          </a:stretch>
        </p:blipFill>
        <p:spPr bwMode="auto">
          <a:xfrm>
            <a:off x="3779436" y="1511217"/>
            <a:ext cx="1494949" cy="3147536"/>
          </a:xfrm>
          <a:prstGeom prst="rect">
            <a:avLst/>
          </a:prstGeom>
          <a:ln>
            <a:noFill/>
          </a:ln>
          <a:effectLst>
            <a:outerShdw blurRad="292100" dist="139700" dir="2700000" algn="tl" rotWithShape="0">
              <a:srgbClr val="333333">
                <a:alpha val="65000"/>
              </a:srgbClr>
            </a:outerShdw>
          </a:effectLst>
        </p:spPr>
      </p:pic>
      <p:pic>
        <p:nvPicPr>
          <p:cNvPr id="13" name="Picture 12" descr="cid:0D709C6A-60FE-46FA-B913-2E8DD2A42881-L0-001"/>
          <p:cNvPicPr/>
          <p:nvPr/>
        </p:nvPicPr>
        <p:blipFill>
          <a:blip r:embed="rId10" r:link="rId11">
            <a:extLst>
              <a:ext uri="{28A0092B-C50C-407E-A947-70E740481C1C}">
                <a14:useLocalDpi xmlns:a14="http://schemas.microsoft.com/office/drawing/2010/main" val="0"/>
              </a:ext>
            </a:extLst>
          </a:blip>
          <a:srcRect/>
          <a:stretch>
            <a:fillRect/>
          </a:stretch>
        </p:blipFill>
        <p:spPr bwMode="auto">
          <a:xfrm>
            <a:off x="6503677" y="1511217"/>
            <a:ext cx="1494949" cy="3147536"/>
          </a:xfrm>
          <a:prstGeom prst="rect">
            <a:avLst/>
          </a:prstGeom>
          <a:ln>
            <a:noFill/>
          </a:ln>
          <a:effectLst>
            <a:outerShdw blurRad="292100" dist="139700" dir="2700000" algn="tl" rotWithShape="0">
              <a:srgbClr val="333333">
                <a:alpha val="65000"/>
              </a:srgbClr>
            </a:outerShdw>
          </a:effectLst>
        </p:spPr>
      </p:pic>
      <p:sp>
        <p:nvSpPr>
          <p:cNvPr id="4" name="Slide Number Placeholder 3"/>
          <p:cNvSpPr>
            <a:spLocks noGrp="1"/>
          </p:cNvSpPr>
          <p:nvPr>
            <p:ph type="sldNum" sz="quarter" idx="12"/>
          </p:nvPr>
        </p:nvSpPr>
        <p:spPr/>
        <p:txBody>
          <a:bodyPr/>
          <a:lstStyle/>
          <a:p>
            <a:fld id="{CC942E1D-94D0-4C55-B1DD-A28B122FA8E2}" type="slidenum">
              <a:rPr lang="en-US" smtClean="0"/>
              <a:t>16</a:t>
            </a:fld>
            <a:endParaRPr lang="en-US" dirty="0"/>
          </a:p>
        </p:txBody>
      </p:sp>
      <p:sp>
        <p:nvSpPr>
          <p:cNvPr id="3" name="Rectangle 2"/>
          <p:cNvSpPr/>
          <p:nvPr/>
        </p:nvSpPr>
        <p:spPr>
          <a:xfrm>
            <a:off x="2138766" y="1664787"/>
            <a:ext cx="624046" cy="43395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1601938" y="4152079"/>
            <a:ext cx="624046" cy="43395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09646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0"/>
            <a:ext cx="6449235" cy="693279"/>
          </a:xfrm>
        </p:spPr>
        <p:txBody>
          <a:bodyPr/>
          <a:lstStyle/>
          <a:p>
            <a:r>
              <a:rPr lang="en-US" dirty="0" smtClean="0"/>
              <a:t>Screen sharing (4) – Respondent’s view after stopping shared content</a:t>
            </a:r>
            <a:endParaRPr lang="en-US" dirty="0"/>
          </a:p>
        </p:txBody>
      </p:sp>
      <p:graphicFrame>
        <p:nvGraphicFramePr>
          <p:cNvPr id="7" name="Content Placeholder 6"/>
          <p:cNvGraphicFramePr>
            <a:graphicFrameLocks noGrp="1"/>
          </p:cNvGraphicFramePr>
          <p:nvPr>
            <p:ph idx="1"/>
            <p:extLst/>
          </p:nvPr>
        </p:nvGraphicFramePr>
        <p:xfrm>
          <a:off x="628650" y="939153"/>
          <a:ext cx="7886700" cy="3779819"/>
        </p:xfrm>
        <a:graphic>
          <a:graphicData uri="http://schemas.openxmlformats.org/drawingml/2006/table">
            <a:tbl>
              <a:tblPr firstRow="1" bandRow="1">
                <a:tableStyleId>{5C22544A-7EE6-4342-B048-85BDC9FD1C3A}</a:tableStyleId>
              </a:tblPr>
              <a:tblGrid>
                <a:gridCol w="2628900">
                  <a:extLst>
                    <a:ext uri="{9D8B030D-6E8A-4147-A177-3AD203B41FA5}">
                      <a16:colId xmlns:a16="http://schemas.microsoft.com/office/drawing/2014/main" val="1892704512"/>
                    </a:ext>
                  </a:extLst>
                </a:gridCol>
                <a:gridCol w="2628900">
                  <a:extLst>
                    <a:ext uri="{9D8B030D-6E8A-4147-A177-3AD203B41FA5}">
                      <a16:colId xmlns:a16="http://schemas.microsoft.com/office/drawing/2014/main" val="3281816442"/>
                    </a:ext>
                  </a:extLst>
                </a:gridCol>
                <a:gridCol w="2628900">
                  <a:extLst>
                    <a:ext uri="{9D8B030D-6E8A-4147-A177-3AD203B41FA5}">
                      <a16:colId xmlns:a16="http://schemas.microsoft.com/office/drawing/2014/main" val="4221534298"/>
                    </a:ext>
                  </a:extLst>
                </a:gridCol>
              </a:tblGrid>
              <a:tr h="521922">
                <a:tc>
                  <a:txBody>
                    <a:bodyPr/>
                    <a:lstStyle/>
                    <a:p>
                      <a:endParaRPr lang="en-US" sz="1000" dirty="0"/>
                    </a:p>
                  </a:txBody>
                  <a:tcPr marL="68580" marR="68580" marT="34290" marB="34290"/>
                </a:tc>
                <a:tc>
                  <a:txBody>
                    <a:bodyPr/>
                    <a:lstStyle/>
                    <a:p>
                      <a:endParaRPr lang="en-US" sz="1000" dirty="0"/>
                    </a:p>
                  </a:txBody>
                  <a:tcPr marL="68580" marR="68580" marT="34290" marB="34290"/>
                </a:tc>
                <a:tc>
                  <a:txBody>
                    <a:bodyPr/>
                    <a:lstStyle/>
                    <a:p>
                      <a:endParaRPr lang="en-US" sz="1000" dirty="0"/>
                    </a:p>
                  </a:txBody>
                  <a:tcPr marL="68580" marR="68580" marT="34290" marB="34290"/>
                </a:tc>
                <a:extLst>
                  <a:ext uri="{0D108BD9-81ED-4DB2-BD59-A6C34878D82A}">
                    <a16:rowId xmlns:a16="http://schemas.microsoft.com/office/drawing/2014/main" val="1519349032"/>
                  </a:ext>
                </a:extLst>
              </a:tr>
              <a:tr h="3257897">
                <a:tc>
                  <a:txBody>
                    <a:bodyPr/>
                    <a:lstStyle/>
                    <a:p>
                      <a:endParaRPr lang="en-US" sz="1000"/>
                    </a:p>
                  </a:txBody>
                  <a:tcPr marL="68580" marR="68580" marT="34290" marB="34290"/>
                </a:tc>
                <a:tc>
                  <a:txBody>
                    <a:bodyPr/>
                    <a:lstStyle/>
                    <a:p>
                      <a:endParaRPr lang="en-US" sz="1000" dirty="0"/>
                    </a:p>
                  </a:txBody>
                  <a:tcPr marL="68580" marR="68580" marT="34290" marB="34290"/>
                </a:tc>
                <a:tc>
                  <a:txBody>
                    <a:bodyPr/>
                    <a:lstStyle/>
                    <a:p>
                      <a:endParaRPr lang="en-US" sz="1000" dirty="0"/>
                    </a:p>
                  </a:txBody>
                  <a:tcPr marL="68580" marR="68580" marT="34290" marB="34290"/>
                </a:tc>
                <a:extLst>
                  <a:ext uri="{0D108BD9-81ED-4DB2-BD59-A6C34878D82A}">
                    <a16:rowId xmlns:a16="http://schemas.microsoft.com/office/drawing/2014/main" val="1415129624"/>
                  </a:ext>
                </a:extLst>
              </a:tr>
            </a:tbl>
          </a:graphicData>
        </a:graphic>
      </p:graphicFrame>
      <p:pic>
        <p:nvPicPr>
          <p:cNvPr id="10" name="Picture 9"/>
          <p:cNvPicPr/>
          <p:nvPr/>
        </p:nvPicPr>
        <p:blipFill>
          <a:blip r:embed="rId3" cstate="print">
            <a:extLst>
              <a:ext uri="{28A0092B-C50C-407E-A947-70E740481C1C}">
                <a14:useLocalDpi xmlns:a14="http://schemas.microsoft.com/office/drawing/2010/main" val="0"/>
              </a:ext>
            </a:extLst>
          </a:blip>
          <a:stretch>
            <a:fillRect/>
          </a:stretch>
        </p:blipFill>
        <p:spPr>
          <a:xfrm>
            <a:off x="1182767" y="1574447"/>
            <a:ext cx="1494473" cy="3000375"/>
          </a:xfrm>
          <a:prstGeom prst="rect">
            <a:avLst/>
          </a:prstGeom>
          <a:ln>
            <a:noFill/>
          </a:ln>
          <a:effectLst>
            <a:outerShdw blurRad="292100" dist="139700" dir="2700000" algn="tl" rotWithShape="0">
              <a:srgbClr val="333333">
                <a:alpha val="65000"/>
              </a:srgbClr>
            </a:outerShdw>
          </a:effectLst>
        </p:spPr>
      </p:pic>
      <p:pic>
        <p:nvPicPr>
          <p:cNvPr id="14" name="Picture 13"/>
          <p:cNvPicPr/>
          <p:nvPr/>
        </p:nvPicPr>
        <p:blipFill>
          <a:blip r:embed="rId4" cstate="print">
            <a:extLst>
              <a:ext uri="{28A0092B-C50C-407E-A947-70E740481C1C}">
                <a14:useLocalDpi xmlns:a14="http://schemas.microsoft.com/office/drawing/2010/main" val="0"/>
              </a:ext>
            </a:extLst>
          </a:blip>
          <a:stretch>
            <a:fillRect/>
          </a:stretch>
        </p:blipFill>
        <p:spPr>
          <a:xfrm>
            <a:off x="3824764" y="1586829"/>
            <a:ext cx="1494473" cy="3000375"/>
          </a:xfrm>
          <a:prstGeom prst="rect">
            <a:avLst/>
          </a:prstGeom>
          <a:ln>
            <a:noFill/>
          </a:ln>
          <a:effectLst>
            <a:outerShdw blurRad="292100" dist="139700" dir="2700000" algn="tl" rotWithShape="0">
              <a:srgbClr val="333333">
                <a:alpha val="65000"/>
              </a:srgbClr>
            </a:outerShdw>
          </a:effectLst>
        </p:spPr>
      </p:pic>
      <p:pic>
        <p:nvPicPr>
          <p:cNvPr id="15" name="Picture 14"/>
          <p:cNvPicPr/>
          <p:nvPr/>
        </p:nvPicPr>
        <p:blipFill>
          <a:blip r:embed="rId5" cstate="print">
            <a:extLst>
              <a:ext uri="{28A0092B-C50C-407E-A947-70E740481C1C}">
                <a14:useLocalDpi xmlns:a14="http://schemas.microsoft.com/office/drawing/2010/main" val="0"/>
              </a:ext>
            </a:extLst>
          </a:blip>
          <a:stretch>
            <a:fillRect/>
          </a:stretch>
        </p:blipFill>
        <p:spPr>
          <a:xfrm>
            <a:off x="6519957" y="1574447"/>
            <a:ext cx="1494473" cy="3021806"/>
          </a:xfrm>
          <a:prstGeom prst="rect">
            <a:avLst/>
          </a:prstGeom>
          <a:ln>
            <a:noFill/>
          </a:ln>
          <a:effectLst>
            <a:outerShdw blurRad="292100" dist="139700" dir="2700000" algn="tl" rotWithShape="0">
              <a:srgbClr val="333333">
                <a:alpha val="65000"/>
              </a:srgbClr>
            </a:outerShdw>
          </a:effectLst>
        </p:spPr>
      </p:pic>
      <p:pic>
        <p:nvPicPr>
          <p:cNvPr id="11" name="Picture 10"/>
          <p:cNvPicPr/>
          <p:nvPr/>
        </p:nvPicPr>
        <p:blipFill>
          <a:blip r:embed="rId6"/>
          <a:stretch>
            <a:fillRect/>
          </a:stretch>
        </p:blipFill>
        <p:spPr>
          <a:xfrm>
            <a:off x="1472804" y="1026719"/>
            <a:ext cx="914400" cy="364331"/>
          </a:xfrm>
          <a:prstGeom prst="rect">
            <a:avLst/>
          </a:prstGeom>
        </p:spPr>
      </p:pic>
      <p:pic>
        <p:nvPicPr>
          <p:cNvPr id="12" name="Picture 11"/>
          <p:cNvPicPr/>
          <p:nvPr/>
        </p:nvPicPr>
        <p:blipFill>
          <a:blip r:embed="rId7"/>
          <a:stretch>
            <a:fillRect/>
          </a:stretch>
        </p:blipFill>
        <p:spPr>
          <a:xfrm>
            <a:off x="4371975" y="1039102"/>
            <a:ext cx="400050" cy="351949"/>
          </a:xfrm>
          <a:prstGeom prst="rect">
            <a:avLst/>
          </a:prstGeom>
        </p:spPr>
      </p:pic>
      <p:pic>
        <p:nvPicPr>
          <p:cNvPr id="13" name="Picture 12"/>
          <p:cNvPicPr/>
          <p:nvPr/>
        </p:nvPicPr>
        <p:blipFill>
          <a:blip r:embed="rId8"/>
          <a:stretch>
            <a:fillRect/>
          </a:stretch>
        </p:blipFill>
        <p:spPr>
          <a:xfrm>
            <a:off x="7077885" y="1042761"/>
            <a:ext cx="378619" cy="322898"/>
          </a:xfrm>
          <a:prstGeom prst="rect">
            <a:avLst/>
          </a:prstGeom>
        </p:spPr>
      </p:pic>
      <p:sp>
        <p:nvSpPr>
          <p:cNvPr id="4" name="Slide Number Placeholder 3"/>
          <p:cNvSpPr>
            <a:spLocks noGrp="1"/>
          </p:cNvSpPr>
          <p:nvPr>
            <p:ph type="sldNum" sz="quarter" idx="12"/>
          </p:nvPr>
        </p:nvSpPr>
        <p:spPr/>
        <p:txBody>
          <a:bodyPr/>
          <a:lstStyle/>
          <a:p>
            <a:fld id="{CC942E1D-94D0-4C55-B1DD-A28B122FA8E2}" type="slidenum">
              <a:rPr lang="en-US" smtClean="0"/>
              <a:t>17</a:t>
            </a:fld>
            <a:endParaRPr lang="en-US" dirty="0"/>
          </a:p>
        </p:txBody>
      </p:sp>
    </p:spTree>
    <p:extLst>
      <p:ext uri="{BB962C8B-B14F-4D97-AF65-F5344CB8AC3E}">
        <p14:creationId xmlns:p14="http://schemas.microsoft.com/office/powerpoint/2010/main" val="13866996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Screen pinching – Expanding the size of shared content</a:t>
            </a:r>
            <a:endParaRPr lang="en-US" dirty="0"/>
          </a:p>
        </p:txBody>
      </p:sp>
      <p:graphicFrame>
        <p:nvGraphicFramePr>
          <p:cNvPr id="7" name="Content Placeholder 6"/>
          <p:cNvGraphicFramePr>
            <a:graphicFrameLocks noGrp="1"/>
          </p:cNvGraphicFramePr>
          <p:nvPr>
            <p:ph idx="1"/>
            <p:extLst/>
          </p:nvPr>
        </p:nvGraphicFramePr>
        <p:xfrm>
          <a:off x="628650" y="995302"/>
          <a:ext cx="7886700" cy="3779819"/>
        </p:xfrm>
        <a:graphic>
          <a:graphicData uri="http://schemas.openxmlformats.org/drawingml/2006/table">
            <a:tbl>
              <a:tblPr firstRow="1" bandRow="1">
                <a:tableStyleId>{5C22544A-7EE6-4342-B048-85BDC9FD1C3A}</a:tableStyleId>
              </a:tblPr>
              <a:tblGrid>
                <a:gridCol w="2628900">
                  <a:extLst>
                    <a:ext uri="{9D8B030D-6E8A-4147-A177-3AD203B41FA5}">
                      <a16:colId xmlns:a16="http://schemas.microsoft.com/office/drawing/2014/main" val="1892704512"/>
                    </a:ext>
                  </a:extLst>
                </a:gridCol>
                <a:gridCol w="2628900">
                  <a:extLst>
                    <a:ext uri="{9D8B030D-6E8A-4147-A177-3AD203B41FA5}">
                      <a16:colId xmlns:a16="http://schemas.microsoft.com/office/drawing/2014/main" val="3281816442"/>
                    </a:ext>
                  </a:extLst>
                </a:gridCol>
                <a:gridCol w="2628900">
                  <a:extLst>
                    <a:ext uri="{9D8B030D-6E8A-4147-A177-3AD203B41FA5}">
                      <a16:colId xmlns:a16="http://schemas.microsoft.com/office/drawing/2014/main" val="4221534298"/>
                    </a:ext>
                  </a:extLst>
                </a:gridCol>
              </a:tblGrid>
              <a:tr h="521922">
                <a:tc>
                  <a:txBody>
                    <a:bodyPr/>
                    <a:lstStyle/>
                    <a:p>
                      <a:endParaRPr lang="en-US" sz="1000" dirty="0"/>
                    </a:p>
                  </a:txBody>
                  <a:tcPr marL="68580" marR="68580" marT="34290" marB="34290"/>
                </a:tc>
                <a:tc>
                  <a:txBody>
                    <a:bodyPr/>
                    <a:lstStyle/>
                    <a:p>
                      <a:endParaRPr lang="en-US" sz="1000" dirty="0"/>
                    </a:p>
                  </a:txBody>
                  <a:tcPr marL="68580" marR="68580" marT="34290" marB="34290"/>
                </a:tc>
                <a:tc>
                  <a:txBody>
                    <a:bodyPr/>
                    <a:lstStyle/>
                    <a:p>
                      <a:endParaRPr lang="en-US" sz="1000" dirty="0"/>
                    </a:p>
                  </a:txBody>
                  <a:tcPr marL="68580" marR="68580" marT="34290" marB="34290"/>
                </a:tc>
                <a:extLst>
                  <a:ext uri="{0D108BD9-81ED-4DB2-BD59-A6C34878D82A}">
                    <a16:rowId xmlns:a16="http://schemas.microsoft.com/office/drawing/2014/main" val="1519349032"/>
                  </a:ext>
                </a:extLst>
              </a:tr>
              <a:tr h="3257897">
                <a:tc>
                  <a:txBody>
                    <a:bodyPr/>
                    <a:lstStyle/>
                    <a:p>
                      <a:endParaRPr lang="en-US" sz="1000"/>
                    </a:p>
                  </a:txBody>
                  <a:tcPr marL="68580" marR="68580" marT="34290" marB="34290"/>
                </a:tc>
                <a:tc>
                  <a:txBody>
                    <a:bodyPr/>
                    <a:lstStyle/>
                    <a:p>
                      <a:endParaRPr lang="en-US" sz="1000"/>
                    </a:p>
                  </a:txBody>
                  <a:tcPr marL="68580" marR="68580" marT="34290" marB="34290"/>
                </a:tc>
                <a:tc>
                  <a:txBody>
                    <a:bodyPr/>
                    <a:lstStyle/>
                    <a:p>
                      <a:endParaRPr lang="en-US" sz="1000" dirty="0"/>
                    </a:p>
                  </a:txBody>
                  <a:tcPr marL="68580" marR="68580" marT="34290" marB="34290"/>
                </a:tc>
                <a:extLst>
                  <a:ext uri="{0D108BD9-81ED-4DB2-BD59-A6C34878D82A}">
                    <a16:rowId xmlns:a16="http://schemas.microsoft.com/office/drawing/2014/main" val="1415129624"/>
                  </a:ext>
                </a:extLst>
              </a:tr>
            </a:tbl>
          </a:graphicData>
        </a:graphic>
      </p:graphicFrame>
      <p:pic>
        <p:nvPicPr>
          <p:cNvPr id="19" name="Picture 18"/>
          <p:cNvPicPr/>
          <p:nvPr/>
        </p:nvPicPr>
        <p:blipFill>
          <a:blip r:embed="rId3"/>
          <a:stretch>
            <a:fillRect/>
          </a:stretch>
        </p:blipFill>
        <p:spPr>
          <a:xfrm>
            <a:off x="1472804" y="1086665"/>
            <a:ext cx="914400" cy="364331"/>
          </a:xfrm>
          <a:prstGeom prst="rect">
            <a:avLst/>
          </a:prstGeom>
        </p:spPr>
      </p:pic>
      <p:pic>
        <p:nvPicPr>
          <p:cNvPr id="20" name="Picture 19"/>
          <p:cNvPicPr/>
          <p:nvPr/>
        </p:nvPicPr>
        <p:blipFill>
          <a:blip r:embed="rId4"/>
          <a:stretch>
            <a:fillRect/>
          </a:stretch>
        </p:blipFill>
        <p:spPr>
          <a:xfrm>
            <a:off x="4371975" y="1099048"/>
            <a:ext cx="400050" cy="351949"/>
          </a:xfrm>
          <a:prstGeom prst="rect">
            <a:avLst/>
          </a:prstGeom>
        </p:spPr>
      </p:pic>
      <p:pic>
        <p:nvPicPr>
          <p:cNvPr id="21" name="Picture 20"/>
          <p:cNvPicPr/>
          <p:nvPr/>
        </p:nvPicPr>
        <p:blipFill>
          <a:blip r:embed="rId5"/>
          <a:stretch>
            <a:fillRect/>
          </a:stretch>
        </p:blipFill>
        <p:spPr>
          <a:xfrm>
            <a:off x="7077885" y="1102707"/>
            <a:ext cx="378619" cy="322898"/>
          </a:xfrm>
          <a:prstGeom prst="rect">
            <a:avLst/>
          </a:prstGeom>
        </p:spPr>
      </p:pic>
      <p:pic>
        <p:nvPicPr>
          <p:cNvPr id="10" name="Picture 9"/>
          <p:cNvPicPr/>
          <p:nvPr/>
        </p:nvPicPr>
        <p:blipFill>
          <a:blip r:embed="rId6" cstate="print">
            <a:extLst>
              <a:ext uri="{28A0092B-C50C-407E-A947-70E740481C1C}">
                <a14:useLocalDpi xmlns:a14="http://schemas.microsoft.com/office/drawing/2010/main" val="0"/>
              </a:ext>
            </a:extLst>
          </a:blip>
          <a:stretch>
            <a:fillRect/>
          </a:stretch>
        </p:blipFill>
        <p:spPr>
          <a:xfrm>
            <a:off x="1182529" y="1559343"/>
            <a:ext cx="1494949" cy="3147536"/>
          </a:xfrm>
          <a:prstGeom prst="rect">
            <a:avLst/>
          </a:prstGeom>
          <a:ln>
            <a:noFill/>
          </a:ln>
          <a:effectLst>
            <a:outerShdw blurRad="292100" dist="139700" dir="2700000" algn="tl" rotWithShape="0">
              <a:srgbClr val="333333">
                <a:alpha val="65000"/>
              </a:srgbClr>
            </a:outerShdw>
          </a:effectLst>
        </p:spPr>
      </p:pic>
      <p:pic>
        <p:nvPicPr>
          <p:cNvPr id="11" name="Picture 10"/>
          <p:cNvPicPr/>
          <p:nvPr/>
        </p:nvPicPr>
        <p:blipFill>
          <a:blip r:embed="rId7" cstate="print">
            <a:extLst>
              <a:ext uri="{28A0092B-C50C-407E-A947-70E740481C1C}">
                <a14:useLocalDpi xmlns:a14="http://schemas.microsoft.com/office/drawing/2010/main" val="0"/>
              </a:ext>
            </a:extLst>
          </a:blip>
          <a:stretch>
            <a:fillRect/>
          </a:stretch>
        </p:blipFill>
        <p:spPr>
          <a:xfrm>
            <a:off x="3824526" y="1559342"/>
            <a:ext cx="1494949" cy="3147536"/>
          </a:xfrm>
          <a:prstGeom prst="rect">
            <a:avLst/>
          </a:prstGeom>
          <a:ln>
            <a:noFill/>
          </a:ln>
          <a:effectLst>
            <a:outerShdw blurRad="292100" dist="139700" dir="2700000" algn="tl" rotWithShape="0">
              <a:srgbClr val="333333">
                <a:alpha val="65000"/>
              </a:srgbClr>
            </a:outerShdw>
          </a:effectLst>
        </p:spPr>
      </p:pic>
      <p:pic>
        <p:nvPicPr>
          <p:cNvPr id="12" name="Picture 11"/>
          <p:cNvPicPr/>
          <p:nvPr/>
        </p:nvPicPr>
        <p:blipFill>
          <a:blip r:embed="rId8" cstate="print">
            <a:extLst>
              <a:ext uri="{28A0092B-C50C-407E-A947-70E740481C1C}">
                <a14:useLocalDpi xmlns:a14="http://schemas.microsoft.com/office/drawing/2010/main" val="0"/>
              </a:ext>
            </a:extLst>
          </a:blip>
          <a:stretch>
            <a:fillRect/>
          </a:stretch>
        </p:blipFill>
        <p:spPr>
          <a:xfrm>
            <a:off x="6519719" y="1559341"/>
            <a:ext cx="1494949" cy="3147536"/>
          </a:xfrm>
          <a:prstGeom prst="rect">
            <a:avLst/>
          </a:prstGeom>
          <a:ln>
            <a:noFill/>
          </a:ln>
          <a:effectLst>
            <a:outerShdw blurRad="292100" dist="139700" dir="2700000" algn="tl" rotWithShape="0">
              <a:srgbClr val="333333">
                <a:alpha val="65000"/>
              </a:srgbClr>
            </a:outerShdw>
          </a:effectLst>
        </p:spPr>
      </p:pic>
      <p:sp>
        <p:nvSpPr>
          <p:cNvPr id="4" name="Slide Number Placeholder 3"/>
          <p:cNvSpPr>
            <a:spLocks noGrp="1"/>
          </p:cNvSpPr>
          <p:nvPr>
            <p:ph type="sldNum" sz="quarter" idx="12"/>
          </p:nvPr>
        </p:nvSpPr>
        <p:spPr/>
        <p:txBody>
          <a:bodyPr/>
          <a:lstStyle/>
          <a:p>
            <a:fld id="{CC942E1D-94D0-4C55-B1DD-A28B122FA8E2}" type="slidenum">
              <a:rPr lang="en-US" smtClean="0"/>
              <a:t>18</a:t>
            </a:fld>
            <a:endParaRPr lang="en-US" dirty="0"/>
          </a:p>
        </p:txBody>
      </p:sp>
    </p:spTree>
    <p:extLst>
      <p:ext uri="{BB962C8B-B14F-4D97-AF65-F5344CB8AC3E}">
        <p14:creationId xmlns:p14="http://schemas.microsoft.com/office/powerpoint/2010/main" val="13049323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Implications (1)</a:t>
            </a:r>
            <a:endParaRPr lang="en-US" dirty="0"/>
          </a:p>
        </p:txBody>
      </p:sp>
      <p:sp>
        <p:nvSpPr>
          <p:cNvPr id="3" name="Content Placeholder 2"/>
          <p:cNvSpPr>
            <a:spLocks noGrp="1"/>
          </p:cNvSpPr>
          <p:nvPr>
            <p:ph idx="1"/>
          </p:nvPr>
        </p:nvSpPr>
        <p:spPr/>
        <p:txBody>
          <a:bodyPr/>
          <a:lstStyle/>
          <a:p>
            <a:r>
              <a:rPr lang="en-US" dirty="0" smtClean="0"/>
              <a:t>The use of show cards is a challenge. It is somewhat </a:t>
            </a:r>
            <a:r>
              <a:rPr lang="en-US" dirty="0"/>
              <a:t>time-consuming to turn on and off the screen sharing every time a show card is </a:t>
            </a:r>
            <a:r>
              <a:rPr lang="en-US" dirty="0" smtClean="0"/>
              <a:t>needed. May increase interview length.</a:t>
            </a:r>
          </a:p>
          <a:p>
            <a:r>
              <a:rPr lang="en-US" dirty="0" smtClean="0"/>
              <a:t>Zoom may reduce interviewers’ burden…</a:t>
            </a:r>
          </a:p>
          <a:p>
            <a:pPr lvl="1"/>
            <a:r>
              <a:rPr lang="en-US" dirty="0" smtClean="0"/>
              <a:t>No need to be aware of their camera being on or off after sharing content</a:t>
            </a:r>
          </a:p>
          <a:p>
            <a:pPr lvl="1"/>
            <a:r>
              <a:rPr lang="en-US" dirty="0" smtClean="0"/>
              <a:t>Allows the display of only the URL (show card), not the whole content</a:t>
            </a:r>
          </a:p>
          <a:p>
            <a:pPr lvl="1"/>
            <a:r>
              <a:rPr lang="en-US" dirty="0" smtClean="0"/>
              <a:t>No need to type the URL every single time</a:t>
            </a:r>
            <a:endParaRPr lang="en-US" dirty="0"/>
          </a:p>
          <a:p>
            <a:r>
              <a:rPr lang="en-US" dirty="0" smtClean="0"/>
              <a:t>Teams and Google Meet allow respondents to see themselves</a:t>
            </a:r>
            <a:r>
              <a:rPr lang="en-US" dirty="0"/>
              <a:t> </a:t>
            </a:r>
            <a:r>
              <a:rPr lang="en-US" dirty="0" smtClean="0"/>
              <a:t>(self-awareness), but at the expense of blocking some of the shared content.</a:t>
            </a:r>
          </a:p>
          <a:p>
            <a:endParaRPr lang="en-US" dirty="0" smtClean="0"/>
          </a:p>
        </p:txBody>
      </p:sp>
      <p:sp>
        <p:nvSpPr>
          <p:cNvPr id="5" name="Slide Number Placeholder 4"/>
          <p:cNvSpPr>
            <a:spLocks noGrp="1"/>
          </p:cNvSpPr>
          <p:nvPr>
            <p:ph type="sldNum" sz="quarter" idx="12"/>
          </p:nvPr>
        </p:nvSpPr>
        <p:spPr/>
        <p:txBody>
          <a:bodyPr/>
          <a:lstStyle/>
          <a:p>
            <a:fld id="{CC942E1D-94D0-4C55-B1DD-A28B122FA8E2}" type="slidenum">
              <a:rPr lang="en-US" smtClean="0"/>
              <a:t>19</a:t>
            </a:fld>
            <a:endParaRPr lang="en-US" dirty="0"/>
          </a:p>
        </p:txBody>
      </p:sp>
    </p:spTree>
    <p:extLst>
      <p:ext uri="{BB962C8B-B14F-4D97-AF65-F5344CB8AC3E}">
        <p14:creationId xmlns:p14="http://schemas.microsoft.com/office/powerpoint/2010/main" val="2118291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a:t>Disclaimer</a:t>
            </a:r>
          </a:p>
        </p:txBody>
      </p:sp>
      <p:sp>
        <p:nvSpPr>
          <p:cNvPr id="3" name="Content Placeholder 2"/>
          <p:cNvSpPr>
            <a:spLocks noGrp="1"/>
          </p:cNvSpPr>
          <p:nvPr>
            <p:ph idx="1"/>
          </p:nvPr>
        </p:nvSpPr>
        <p:spPr/>
        <p:txBody>
          <a:bodyPr/>
          <a:lstStyle/>
          <a:p>
            <a:pPr marL="57150" indent="0">
              <a:buNone/>
            </a:pPr>
            <a:r>
              <a:rPr lang="en-US" sz="1800" dirty="0">
                <a:solidFill>
                  <a:schemeClr val="tx1"/>
                </a:solidFill>
              </a:rPr>
              <a:t>The statements in this presentation are those of the presenter and do not necessarily represent the views of the Agency for Healthcare Research and Quality (AHRQ) or the Department of Health and Human Services (DHHS).</a:t>
            </a:r>
            <a:r>
              <a:rPr lang="en-US" dirty="0">
                <a:solidFill>
                  <a:schemeClr val="tx1"/>
                </a:solidFill>
              </a:rPr>
              <a:t/>
            </a:r>
            <a:br>
              <a:rPr lang="en-US" dirty="0">
                <a:solidFill>
                  <a:schemeClr val="tx1"/>
                </a:solidFill>
              </a:rPr>
            </a:br>
            <a:r>
              <a:rPr lang="en-US" dirty="0"/>
              <a:t/>
            </a:r>
            <a:br>
              <a:rPr lang="en-US" dirty="0"/>
            </a:br>
            <a:r>
              <a:rPr lang="en-US" dirty="0"/>
              <a:t/>
            </a:r>
            <a:br>
              <a:rPr lang="en-US" dirty="0"/>
            </a:br>
            <a:endParaRPr lang="en-US" dirty="0"/>
          </a:p>
        </p:txBody>
      </p:sp>
      <p:sp>
        <p:nvSpPr>
          <p:cNvPr id="4" name="Slide Number Placeholder 3"/>
          <p:cNvSpPr>
            <a:spLocks noGrp="1"/>
          </p:cNvSpPr>
          <p:nvPr>
            <p:ph type="sldNum" sz="quarter" idx="12"/>
          </p:nvPr>
        </p:nvSpPr>
        <p:spPr/>
        <p:txBody>
          <a:bodyPr/>
          <a:lstStyle/>
          <a:p>
            <a:fld id="{CC942E1D-94D0-4C55-B1DD-A28B122FA8E2}" type="slidenum">
              <a:rPr lang="en-US" smtClean="0"/>
              <a:t>2</a:t>
            </a:fld>
            <a:endParaRPr lang="en-US"/>
          </a:p>
        </p:txBody>
      </p:sp>
    </p:spTree>
    <p:extLst>
      <p:ext uri="{BB962C8B-B14F-4D97-AF65-F5344CB8AC3E}">
        <p14:creationId xmlns:p14="http://schemas.microsoft.com/office/powerpoint/2010/main" val="1730573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Implications (2)</a:t>
            </a:r>
            <a:endParaRPr lang="en-US" dirty="0"/>
          </a:p>
        </p:txBody>
      </p:sp>
      <p:sp>
        <p:nvSpPr>
          <p:cNvPr id="3" name="Content Placeholder 2"/>
          <p:cNvSpPr>
            <a:spLocks noGrp="1"/>
          </p:cNvSpPr>
          <p:nvPr>
            <p:ph idx="1"/>
          </p:nvPr>
        </p:nvSpPr>
        <p:spPr/>
        <p:txBody>
          <a:bodyPr/>
          <a:lstStyle/>
          <a:p>
            <a:r>
              <a:rPr lang="en-US" dirty="0" smtClean="0"/>
              <a:t>If the shared content is longer or wider than the screen size of the device, then the interviewers have to make extra steps (e.g. scroll down when solicited).</a:t>
            </a:r>
          </a:p>
          <a:p>
            <a:r>
              <a:rPr lang="en-US" dirty="0" smtClean="0"/>
              <a:t>If the shared content font size is too small, respondents can pinch the screen to increase the size, giving them a sense of control, but giving them an additional task.</a:t>
            </a:r>
          </a:p>
          <a:p>
            <a:endParaRPr lang="en-US" dirty="0" smtClean="0"/>
          </a:p>
        </p:txBody>
      </p:sp>
      <p:sp>
        <p:nvSpPr>
          <p:cNvPr id="5" name="Slide Number Placeholder 4"/>
          <p:cNvSpPr>
            <a:spLocks noGrp="1"/>
          </p:cNvSpPr>
          <p:nvPr>
            <p:ph type="sldNum" sz="quarter" idx="12"/>
          </p:nvPr>
        </p:nvSpPr>
        <p:spPr/>
        <p:txBody>
          <a:bodyPr/>
          <a:lstStyle/>
          <a:p>
            <a:fld id="{CC942E1D-94D0-4C55-B1DD-A28B122FA8E2}" type="slidenum">
              <a:rPr lang="en-US" smtClean="0"/>
              <a:t>20</a:t>
            </a:fld>
            <a:endParaRPr lang="en-US" dirty="0"/>
          </a:p>
        </p:txBody>
      </p:sp>
    </p:spTree>
    <p:extLst>
      <p:ext uri="{BB962C8B-B14F-4D97-AF65-F5344CB8AC3E}">
        <p14:creationId xmlns:p14="http://schemas.microsoft.com/office/powerpoint/2010/main" val="2412167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Next steps</a:t>
            </a:r>
            <a:endParaRPr lang="en-US" dirty="0"/>
          </a:p>
        </p:txBody>
      </p:sp>
      <p:sp>
        <p:nvSpPr>
          <p:cNvPr id="3" name="Content Placeholder 2"/>
          <p:cNvSpPr>
            <a:spLocks noGrp="1"/>
          </p:cNvSpPr>
          <p:nvPr>
            <p:ph idx="1"/>
          </p:nvPr>
        </p:nvSpPr>
        <p:spPr/>
        <p:txBody>
          <a:bodyPr/>
          <a:lstStyle/>
          <a:p>
            <a:r>
              <a:rPr lang="en-US" dirty="0" smtClean="0"/>
              <a:t>Moving forward with Zoom, as it seems to ease the interview experience (e.g., reduces interviewers burden, smooth transitions when start/stop using show cards)</a:t>
            </a:r>
          </a:p>
          <a:p>
            <a:r>
              <a:rPr lang="en-US" dirty="0" smtClean="0"/>
              <a:t> Focus on how CAVI can be more effective than CATI in terms of:</a:t>
            </a:r>
          </a:p>
          <a:p>
            <a:pPr lvl="1"/>
            <a:r>
              <a:rPr lang="en-US" dirty="0" smtClean="0"/>
              <a:t>Gaining cooperation</a:t>
            </a:r>
          </a:p>
          <a:p>
            <a:pPr lvl="1"/>
            <a:r>
              <a:rPr lang="en-US" dirty="0" smtClean="0"/>
              <a:t>Building rapport</a:t>
            </a:r>
          </a:p>
          <a:p>
            <a:r>
              <a:rPr lang="en-US" dirty="0" smtClean="0"/>
              <a:t>CAVI potential </a:t>
            </a:r>
            <a:r>
              <a:rPr lang="en-US" smtClean="0"/>
              <a:t>impact on </a:t>
            </a:r>
            <a:r>
              <a:rPr lang="en-US" dirty="0" smtClean="0"/>
              <a:t>data quality</a:t>
            </a:r>
          </a:p>
        </p:txBody>
      </p:sp>
      <p:sp>
        <p:nvSpPr>
          <p:cNvPr id="5" name="Slide Number Placeholder 4"/>
          <p:cNvSpPr>
            <a:spLocks noGrp="1"/>
          </p:cNvSpPr>
          <p:nvPr>
            <p:ph type="sldNum" sz="quarter" idx="12"/>
          </p:nvPr>
        </p:nvSpPr>
        <p:spPr/>
        <p:txBody>
          <a:bodyPr/>
          <a:lstStyle/>
          <a:p>
            <a:fld id="{CC942E1D-94D0-4C55-B1DD-A28B122FA8E2}" type="slidenum">
              <a:rPr lang="en-US" smtClean="0"/>
              <a:t>21</a:t>
            </a:fld>
            <a:endParaRPr lang="en-US" dirty="0"/>
          </a:p>
        </p:txBody>
      </p:sp>
    </p:spTree>
    <p:extLst>
      <p:ext uri="{BB962C8B-B14F-4D97-AF65-F5344CB8AC3E}">
        <p14:creationId xmlns:p14="http://schemas.microsoft.com/office/powerpoint/2010/main" val="20532339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1" descr="Westat logo. Improving Lives Through Research®.">
            <a:extLst>
              <a:ext uri="{FF2B5EF4-FFF2-40B4-BE49-F238E27FC236}">
                <a16:creationId xmlns:a16="http://schemas.microsoft.com/office/drawing/2014/main" id="{2388D5FD-FC4D-2246-97DA-3379E0A0E3E2}"/>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43611" b="43611"/>
          <a:stretch>
            <a:fillRect/>
          </a:stretch>
        </p:blipFill>
        <p:spPr>
          <a:prstGeom prst="rect">
            <a:avLst/>
          </a:prstGeom>
        </p:spPr>
      </p:pic>
      <p:sp>
        <p:nvSpPr>
          <p:cNvPr id="3" name="Title 2"/>
          <p:cNvSpPr>
            <a:spLocks noGrp="1"/>
          </p:cNvSpPr>
          <p:nvPr>
            <p:ph type="ctrTitle"/>
          </p:nvPr>
        </p:nvSpPr>
        <p:spPr/>
        <p:txBody>
          <a:bodyPr>
            <a:normAutofit/>
          </a:bodyPr>
          <a:lstStyle/>
          <a:p>
            <a:pPr>
              <a:lnSpc>
                <a:spcPct val="100000"/>
              </a:lnSpc>
            </a:pPr>
            <a:r>
              <a:rPr lang="en-US" dirty="0" smtClean="0"/>
              <a:t>Thank you!</a:t>
            </a:r>
            <a:endParaRPr lang="en-US" dirty="0"/>
          </a:p>
        </p:txBody>
      </p:sp>
      <p:sp>
        <p:nvSpPr>
          <p:cNvPr id="4" name="Subtitle 3"/>
          <p:cNvSpPr>
            <a:spLocks noGrp="1"/>
          </p:cNvSpPr>
          <p:nvPr>
            <p:ph type="subTitle" idx="1"/>
          </p:nvPr>
        </p:nvSpPr>
        <p:spPr/>
        <p:txBody>
          <a:bodyPr/>
          <a:lstStyle/>
          <a:p>
            <a:r>
              <a:rPr lang="en-US" dirty="0" smtClean="0"/>
              <a:t>Jesus Arrue (JesusArrue@Westat.com)</a:t>
            </a:r>
            <a:endParaRPr lang="en-US" dirty="0"/>
          </a:p>
          <a:p>
            <a:endParaRPr lang="en-US" dirty="0"/>
          </a:p>
        </p:txBody>
      </p:sp>
      <p:sp>
        <p:nvSpPr>
          <p:cNvPr id="5" name="Slide Number Placeholder 4"/>
          <p:cNvSpPr>
            <a:spLocks noGrp="1"/>
          </p:cNvSpPr>
          <p:nvPr>
            <p:ph type="sldNum" sz="quarter" idx="12"/>
          </p:nvPr>
        </p:nvSpPr>
        <p:spPr/>
        <p:txBody>
          <a:bodyPr/>
          <a:lstStyle/>
          <a:p>
            <a:fld id="{CC942E1D-94D0-4C55-B1DD-A28B122FA8E2}" type="slidenum">
              <a:rPr lang="en-US" smtClean="0">
                <a:solidFill>
                  <a:schemeClr val="bg1"/>
                </a:solidFill>
              </a:rPr>
              <a:t>22</a:t>
            </a:fld>
            <a:endParaRPr lang="en-US" dirty="0">
              <a:solidFill>
                <a:schemeClr val="bg1"/>
              </a:solidFill>
            </a:endParaRPr>
          </a:p>
        </p:txBody>
      </p:sp>
    </p:spTree>
    <p:extLst>
      <p:ext uri="{BB962C8B-B14F-4D97-AF65-F5344CB8AC3E}">
        <p14:creationId xmlns:p14="http://schemas.microsoft.com/office/powerpoint/2010/main" val="5035254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a:t>Presentation outline</a:t>
            </a:r>
            <a:r>
              <a:rPr lang="en-US" dirty="0"/>
              <a:t>	</a:t>
            </a:r>
          </a:p>
        </p:txBody>
      </p:sp>
      <p:sp>
        <p:nvSpPr>
          <p:cNvPr id="3" name="Content Placeholder 2"/>
          <p:cNvSpPr>
            <a:spLocks noGrp="1"/>
          </p:cNvSpPr>
          <p:nvPr>
            <p:ph idx="1"/>
          </p:nvPr>
        </p:nvSpPr>
        <p:spPr>
          <a:xfrm>
            <a:off x="438911" y="972740"/>
            <a:ext cx="8503207" cy="3770709"/>
          </a:xfrm>
        </p:spPr>
        <p:txBody>
          <a:bodyPr/>
          <a:lstStyle/>
          <a:p>
            <a:r>
              <a:rPr lang="en-US" dirty="0"/>
              <a:t>Background on CAVI and motivation</a:t>
            </a:r>
          </a:p>
          <a:p>
            <a:r>
              <a:rPr lang="en-US" dirty="0" smtClean="0"/>
              <a:t>Why </a:t>
            </a:r>
            <a:r>
              <a:rPr lang="en-US" dirty="0"/>
              <a:t>CAVI for MEPS?</a:t>
            </a:r>
          </a:p>
          <a:p>
            <a:r>
              <a:rPr lang="en-US" dirty="0"/>
              <a:t>Video </a:t>
            </a:r>
            <a:r>
              <a:rPr lang="en-US" dirty="0" smtClean="0"/>
              <a:t>platforms and </a:t>
            </a:r>
            <a:r>
              <a:rPr lang="en-US" dirty="0"/>
              <a:t>key </a:t>
            </a:r>
            <a:r>
              <a:rPr lang="en-US" dirty="0" smtClean="0"/>
              <a:t>features</a:t>
            </a:r>
          </a:p>
          <a:p>
            <a:r>
              <a:rPr lang="en-US" dirty="0" smtClean="0"/>
              <a:t>Analysis</a:t>
            </a:r>
            <a:endParaRPr lang="en-US" dirty="0"/>
          </a:p>
          <a:p>
            <a:r>
              <a:rPr lang="en-US" dirty="0"/>
              <a:t>Findings on key features</a:t>
            </a:r>
          </a:p>
          <a:p>
            <a:r>
              <a:rPr lang="en-US" dirty="0"/>
              <a:t>Next </a:t>
            </a:r>
            <a:r>
              <a:rPr lang="en-US" dirty="0" smtClean="0"/>
              <a:t>steps</a:t>
            </a:r>
            <a:endParaRPr lang="en-US" dirty="0"/>
          </a:p>
        </p:txBody>
      </p:sp>
      <p:sp>
        <p:nvSpPr>
          <p:cNvPr id="5" name="Slide Number Placeholder 4"/>
          <p:cNvSpPr>
            <a:spLocks noGrp="1"/>
          </p:cNvSpPr>
          <p:nvPr>
            <p:ph type="sldNum" sz="quarter" idx="12"/>
          </p:nvPr>
        </p:nvSpPr>
        <p:spPr/>
        <p:txBody>
          <a:bodyPr/>
          <a:lstStyle/>
          <a:p>
            <a:fld id="{CC942E1D-94D0-4C55-B1DD-A28B122FA8E2}" type="slidenum">
              <a:rPr lang="en-US" smtClean="0"/>
              <a:t>3</a:t>
            </a:fld>
            <a:endParaRPr lang="en-US" dirty="0"/>
          </a:p>
        </p:txBody>
      </p:sp>
    </p:spTree>
    <p:extLst>
      <p:ext uri="{BB962C8B-B14F-4D97-AF65-F5344CB8AC3E}">
        <p14:creationId xmlns:p14="http://schemas.microsoft.com/office/powerpoint/2010/main" val="21560703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a:t>Background on CAVI and motivation (1)</a:t>
            </a:r>
          </a:p>
        </p:txBody>
      </p:sp>
      <p:sp>
        <p:nvSpPr>
          <p:cNvPr id="3" name="Content Placeholder 2"/>
          <p:cNvSpPr>
            <a:spLocks noGrp="1"/>
          </p:cNvSpPr>
          <p:nvPr>
            <p:ph idx="1"/>
          </p:nvPr>
        </p:nvSpPr>
        <p:spPr>
          <a:xfrm>
            <a:off x="628650" y="828463"/>
            <a:ext cx="7886700" cy="3689021"/>
          </a:xfrm>
        </p:spPr>
        <p:txBody>
          <a:bodyPr/>
          <a:lstStyle/>
          <a:p>
            <a:r>
              <a:rPr lang="en-US" dirty="0"/>
              <a:t>Computer-Assisted Video Interviews (CAVI) – also known as videophone interviewing, video interviews, live video survey interviews, video-mediated interviews, video-mediated </a:t>
            </a:r>
            <a:r>
              <a:rPr lang="en-US" dirty="0" smtClean="0"/>
              <a:t>surveys</a:t>
            </a:r>
          </a:p>
          <a:p>
            <a:r>
              <a:rPr lang="en-US" dirty="0" smtClean="0"/>
              <a:t>Enables real-time video and audio communication, as well as it enables the interviewer to send texts and display multi-media material to the respondent (</a:t>
            </a:r>
            <a:r>
              <a:rPr lang="en-US" dirty="0" err="1" smtClean="0"/>
              <a:t>Lavrakas</a:t>
            </a:r>
            <a:r>
              <a:rPr lang="en-US" dirty="0" smtClean="0"/>
              <a:t>, 2008)</a:t>
            </a:r>
            <a:endParaRPr lang="en-US" dirty="0"/>
          </a:p>
          <a:p>
            <a:r>
              <a:rPr lang="en-US" dirty="0"/>
              <a:t>Briefly mentioned in literature – already used in focus groups (Forrestal, et al. 2015; Mayer, et al. 2006</a:t>
            </a:r>
            <a:r>
              <a:rPr lang="en-US" dirty="0" smtClean="0"/>
              <a:t>)</a:t>
            </a:r>
            <a:endParaRPr lang="en-US" dirty="0"/>
          </a:p>
          <a:p>
            <a:r>
              <a:rPr lang="en-US" dirty="0"/>
              <a:t>Became an alternative mode of data collection due to COVID-19 (</a:t>
            </a:r>
            <a:r>
              <a:rPr lang="en-US" dirty="0" err="1"/>
              <a:t>Schober</a:t>
            </a:r>
            <a:r>
              <a:rPr lang="en-US" dirty="0"/>
              <a:t>, et al. 2020</a:t>
            </a:r>
            <a:r>
              <a:rPr lang="en-US" dirty="0" smtClean="0"/>
              <a:t>)</a:t>
            </a:r>
            <a:endParaRPr lang="en-US" dirty="0"/>
          </a:p>
        </p:txBody>
      </p:sp>
      <p:sp>
        <p:nvSpPr>
          <p:cNvPr id="4" name="Slide Number Placeholder 3"/>
          <p:cNvSpPr>
            <a:spLocks noGrp="1"/>
          </p:cNvSpPr>
          <p:nvPr>
            <p:ph type="sldNum" sz="quarter" idx="12"/>
          </p:nvPr>
        </p:nvSpPr>
        <p:spPr/>
        <p:txBody>
          <a:bodyPr/>
          <a:lstStyle/>
          <a:p>
            <a:fld id="{CC942E1D-94D0-4C55-B1DD-A28B122FA8E2}" type="slidenum">
              <a:rPr lang="en-US" smtClean="0"/>
              <a:t>4</a:t>
            </a:fld>
            <a:endParaRPr lang="en-US"/>
          </a:p>
        </p:txBody>
      </p:sp>
    </p:spTree>
    <p:extLst>
      <p:ext uri="{BB962C8B-B14F-4D97-AF65-F5344CB8AC3E}">
        <p14:creationId xmlns:p14="http://schemas.microsoft.com/office/powerpoint/2010/main" val="4426433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a:t>Background on CAVI and motivation (2)</a:t>
            </a:r>
          </a:p>
        </p:txBody>
      </p:sp>
      <p:sp>
        <p:nvSpPr>
          <p:cNvPr id="3" name="Content Placeholder 2"/>
          <p:cNvSpPr>
            <a:spLocks noGrp="1"/>
          </p:cNvSpPr>
          <p:nvPr>
            <p:ph idx="1"/>
          </p:nvPr>
        </p:nvSpPr>
        <p:spPr>
          <a:xfrm>
            <a:off x="628650" y="910698"/>
            <a:ext cx="7886700" cy="3577646"/>
          </a:xfrm>
        </p:spPr>
        <p:txBody>
          <a:bodyPr/>
          <a:lstStyle/>
          <a:p>
            <a:r>
              <a:rPr lang="en-US" dirty="0"/>
              <a:t>Main focus has been in how </a:t>
            </a:r>
            <a:r>
              <a:rPr lang="en-US" dirty="0" smtClean="0"/>
              <a:t>CAVI affects </a:t>
            </a:r>
            <a:r>
              <a:rPr lang="en-US" dirty="0"/>
              <a:t>the collected data (e.g. </a:t>
            </a:r>
            <a:r>
              <a:rPr lang="en-US" dirty="0" smtClean="0"/>
              <a:t>quality) and how it may </a:t>
            </a:r>
            <a:r>
              <a:rPr lang="en-US" dirty="0"/>
              <a:t>affect the </a:t>
            </a:r>
            <a:r>
              <a:rPr lang="en-US" dirty="0" smtClean="0"/>
              <a:t>respondent’s </a:t>
            </a:r>
            <a:r>
              <a:rPr lang="en-US" dirty="0"/>
              <a:t>experience </a:t>
            </a:r>
            <a:r>
              <a:rPr lang="en-US" dirty="0" smtClean="0"/>
              <a:t>(</a:t>
            </a:r>
            <a:r>
              <a:rPr lang="en-US" dirty="0" err="1"/>
              <a:t>Schober</a:t>
            </a:r>
            <a:r>
              <a:rPr lang="en-US" dirty="0"/>
              <a:t>, et al., 2020; Larsen, et al., </a:t>
            </a:r>
            <a:r>
              <a:rPr lang="en-US" dirty="0" smtClean="0"/>
              <a:t>2021)</a:t>
            </a:r>
          </a:p>
          <a:p>
            <a:r>
              <a:rPr lang="en-US" dirty="0" smtClean="0"/>
              <a:t>To </a:t>
            </a:r>
            <a:r>
              <a:rPr lang="en-US" dirty="0"/>
              <a:t>reduce </a:t>
            </a:r>
            <a:r>
              <a:rPr lang="en-US" dirty="0" smtClean="0"/>
              <a:t>respondent’s </a:t>
            </a:r>
            <a:r>
              <a:rPr lang="en-US" dirty="0"/>
              <a:t>burden, different video platforms have been </a:t>
            </a:r>
            <a:r>
              <a:rPr lang="en-US" dirty="0" smtClean="0"/>
              <a:t>offered (Hanson</a:t>
            </a:r>
            <a:r>
              <a:rPr lang="en-US" dirty="0"/>
              <a:t>, 2021; </a:t>
            </a:r>
            <a:r>
              <a:rPr lang="en-US" dirty="0" err="1"/>
              <a:t>Schober</a:t>
            </a:r>
            <a:r>
              <a:rPr lang="en-US" dirty="0"/>
              <a:t>, et al. 2020) but</a:t>
            </a:r>
            <a:r>
              <a:rPr lang="en-US" dirty="0" smtClean="0"/>
              <a:t>...</a:t>
            </a:r>
            <a:endParaRPr lang="en-US" dirty="0"/>
          </a:p>
          <a:p>
            <a:pPr lvl="1"/>
            <a:r>
              <a:rPr lang="en-US" dirty="0"/>
              <a:t>How this may affect the </a:t>
            </a:r>
            <a:r>
              <a:rPr lang="en-US" dirty="0" smtClean="0"/>
              <a:t>interviewer’s experience</a:t>
            </a:r>
            <a:r>
              <a:rPr lang="en-US" dirty="0"/>
              <a:t>?</a:t>
            </a:r>
          </a:p>
          <a:p>
            <a:pPr lvl="1"/>
            <a:r>
              <a:rPr lang="en-US" dirty="0"/>
              <a:t>How different video platforms key features work?</a:t>
            </a:r>
          </a:p>
          <a:p>
            <a:pPr lvl="1"/>
            <a:r>
              <a:rPr lang="en-US" dirty="0" smtClean="0"/>
              <a:t>How these </a:t>
            </a:r>
            <a:r>
              <a:rPr lang="en-US" dirty="0"/>
              <a:t>can affect the overall interview?</a:t>
            </a:r>
          </a:p>
        </p:txBody>
      </p:sp>
      <p:sp>
        <p:nvSpPr>
          <p:cNvPr id="5" name="Slide Number Placeholder 4"/>
          <p:cNvSpPr>
            <a:spLocks noGrp="1"/>
          </p:cNvSpPr>
          <p:nvPr>
            <p:ph type="sldNum" sz="quarter" idx="12"/>
          </p:nvPr>
        </p:nvSpPr>
        <p:spPr/>
        <p:txBody>
          <a:bodyPr/>
          <a:lstStyle/>
          <a:p>
            <a:fld id="{CC942E1D-94D0-4C55-B1DD-A28B122FA8E2}" type="slidenum">
              <a:rPr lang="en-US" smtClean="0"/>
              <a:t>5</a:t>
            </a:fld>
            <a:endParaRPr lang="en-US" dirty="0"/>
          </a:p>
        </p:txBody>
      </p:sp>
    </p:spTree>
    <p:extLst>
      <p:ext uri="{BB962C8B-B14F-4D97-AF65-F5344CB8AC3E}">
        <p14:creationId xmlns:p14="http://schemas.microsoft.com/office/powerpoint/2010/main" val="17556080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0"/>
            <a:ext cx="6391582" cy="693279"/>
          </a:xfrm>
        </p:spPr>
        <p:txBody>
          <a:bodyPr>
            <a:normAutofit/>
          </a:bodyPr>
          <a:lstStyle/>
          <a:p>
            <a:r>
              <a:rPr lang="en-US" sz="2000" dirty="0"/>
              <a:t>Why CAVI for the Medical Expenditure Panel Survey (MEPS)?</a:t>
            </a:r>
            <a:endParaRPr lang="en-US" sz="1800" dirty="0"/>
          </a:p>
        </p:txBody>
      </p:sp>
      <p:sp>
        <p:nvSpPr>
          <p:cNvPr id="3" name="Content Placeholder 2"/>
          <p:cNvSpPr>
            <a:spLocks noGrp="1"/>
          </p:cNvSpPr>
          <p:nvPr>
            <p:ph idx="1"/>
          </p:nvPr>
        </p:nvSpPr>
        <p:spPr>
          <a:xfrm>
            <a:off x="537679" y="1028700"/>
            <a:ext cx="7972657" cy="3771900"/>
          </a:xfrm>
        </p:spPr>
        <p:txBody>
          <a:bodyPr/>
          <a:lstStyle/>
          <a:p>
            <a:pPr marL="223838">
              <a:spcAft>
                <a:spcPts val="450"/>
              </a:spcAft>
            </a:pPr>
            <a:r>
              <a:rPr lang="en-US" sz="1800" dirty="0"/>
              <a:t>COVID forced in-person interviews to telephone</a:t>
            </a:r>
          </a:p>
          <a:p>
            <a:pPr marL="223838">
              <a:spcAft>
                <a:spcPts val="450"/>
              </a:spcAft>
            </a:pPr>
            <a:r>
              <a:rPr lang="en-US" sz="1800" dirty="0"/>
              <a:t>Client push for CAVI to replace phone</a:t>
            </a:r>
          </a:p>
          <a:p>
            <a:pPr marL="446088" lvl="1">
              <a:spcAft>
                <a:spcPts val="450"/>
              </a:spcAft>
            </a:pPr>
            <a:r>
              <a:rPr lang="en-US" sz="1800" dirty="0"/>
              <a:t>CAVI seen as a way to mimic face-to-face interviewing </a:t>
            </a:r>
          </a:p>
          <a:p>
            <a:pPr marL="446088" lvl="1">
              <a:spcAft>
                <a:spcPts val="450"/>
              </a:spcAft>
            </a:pPr>
            <a:r>
              <a:rPr lang="en-US" sz="1800" dirty="0"/>
              <a:t>Desire to maintain face-to-face interactions between interviewer and </a:t>
            </a:r>
            <a:r>
              <a:rPr lang="en-US" sz="1800" dirty="0" smtClean="0"/>
              <a:t>respondent</a:t>
            </a:r>
          </a:p>
          <a:p>
            <a:pPr marL="446088" lvl="1">
              <a:spcAft>
                <a:spcPts val="450"/>
              </a:spcAft>
            </a:pPr>
            <a:r>
              <a:rPr lang="en-US" sz="1800" dirty="0"/>
              <a:t>Interviewer can facilitate next interview (e.g., build rapport</a:t>
            </a:r>
            <a:r>
              <a:rPr lang="en-US" sz="1800" dirty="0" smtClean="0"/>
              <a:t>)</a:t>
            </a:r>
          </a:p>
          <a:p>
            <a:pPr marL="446088" lvl="1">
              <a:spcAft>
                <a:spcPts val="450"/>
              </a:spcAft>
            </a:pPr>
            <a:r>
              <a:rPr lang="en-US" sz="1800" dirty="0"/>
              <a:t>MEPS has great dependence on records</a:t>
            </a:r>
          </a:p>
          <a:p>
            <a:pPr marL="446088" lvl="1">
              <a:spcAft>
                <a:spcPts val="450"/>
              </a:spcAft>
            </a:pPr>
            <a:r>
              <a:rPr lang="en-US" sz="1800" b="1" i="1" dirty="0" smtClean="0"/>
              <a:t>Ability </a:t>
            </a:r>
            <a:r>
              <a:rPr lang="en-US" sz="1800" b="1" i="1" dirty="0"/>
              <a:t>to share materials – show </a:t>
            </a:r>
            <a:r>
              <a:rPr lang="en-US" sz="1800" b="1" i="1" dirty="0" smtClean="0"/>
              <a:t>cards</a:t>
            </a:r>
          </a:p>
          <a:p>
            <a:pPr marL="57150" indent="0">
              <a:buNone/>
            </a:pPr>
            <a:endParaRPr lang="en-US" sz="1800" dirty="0" smtClean="0"/>
          </a:p>
        </p:txBody>
      </p:sp>
      <p:sp>
        <p:nvSpPr>
          <p:cNvPr id="4" name="Slide Number Placeholder 3"/>
          <p:cNvSpPr>
            <a:spLocks noGrp="1"/>
          </p:cNvSpPr>
          <p:nvPr>
            <p:ph type="sldNum" sz="quarter" idx="12"/>
          </p:nvPr>
        </p:nvSpPr>
        <p:spPr/>
        <p:txBody>
          <a:bodyPr/>
          <a:lstStyle/>
          <a:p>
            <a:fld id="{CC942E1D-94D0-4C55-B1DD-A28B122FA8E2}" type="slidenum">
              <a:rPr lang="en-US" smtClean="0"/>
              <a:t>6</a:t>
            </a:fld>
            <a:endParaRPr lang="en-US" dirty="0"/>
          </a:p>
        </p:txBody>
      </p:sp>
    </p:spTree>
    <p:extLst>
      <p:ext uri="{BB962C8B-B14F-4D97-AF65-F5344CB8AC3E}">
        <p14:creationId xmlns:p14="http://schemas.microsoft.com/office/powerpoint/2010/main" val="20666037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0"/>
            <a:ext cx="6391582" cy="693279"/>
          </a:xfrm>
        </p:spPr>
        <p:txBody>
          <a:bodyPr>
            <a:normAutofit/>
          </a:bodyPr>
          <a:lstStyle/>
          <a:p>
            <a:r>
              <a:rPr lang="en-US" sz="2000" dirty="0"/>
              <a:t>Why CAVI for the Medical Expenditure Panel Survey (MEPS)?</a:t>
            </a:r>
            <a:endParaRPr lang="en-US" sz="1800" dirty="0"/>
          </a:p>
        </p:txBody>
      </p:sp>
      <p:sp>
        <p:nvSpPr>
          <p:cNvPr id="3" name="Content Placeholder 2"/>
          <p:cNvSpPr>
            <a:spLocks noGrp="1"/>
          </p:cNvSpPr>
          <p:nvPr>
            <p:ph idx="1"/>
          </p:nvPr>
        </p:nvSpPr>
        <p:spPr>
          <a:xfrm>
            <a:off x="537679" y="1028700"/>
            <a:ext cx="7972657" cy="3771900"/>
          </a:xfrm>
        </p:spPr>
        <p:txBody>
          <a:bodyPr/>
          <a:lstStyle/>
          <a:p>
            <a:pPr marL="223838">
              <a:spcAft>
                <a:spcPts val="450"/>
              </a:spcAft>
            </a:pPr>
            <a:r>
              <a:rPr lang="en-US" sz="1800" dirty="0" smtClean="0"/>
              <a:t>Show cards for MEPS</a:t>
            </a:r>
          </a:p>
          <a:p>
            <a:pPr marL="446088" lvl="1">
              <a:spcAft>
                <a:spcPts val="450"/>
              </a:spcAft>
            </a:pPr>
            <a:r>
              <a:rPr lang="en-US" sz="1800" dirty="0" smtClean="0"/>
              <a:t>Visual aids that contain response categories to items/questions</a:t>
            </a:r>
          </a:p>
          <a:p>
            <a:pPr marL="446088" lvl="1">
              <a:spcAft>
                <a:spcPts val="450"/>
              </a:spcAft>
            </a:pPr>
            <a:r>
              <a:rPr lang="en-US" sz="1800" dirty="0" smtClean="0"/>
              <a:t>Video advantage over telephone (e.g., cannot display show cards over phone)</a:t>
            </a:r>
          </a:p>
          <a:p>
            <a:pPr marL="446088" lvl="1">
              <a:spcAft>
                <a:spcPts val="450"/>
              </a:spcAft>
            </a:pPr>
            <a:r>
              <a:rPr lang="en-US" sz="1800" dirty="0" smtClean="0"/>
              <a:t>By phone, the show card is either read out </a:t>
            </a:r>
            <a:r>
              <a:rPr lang="en-US" sz="1800" dirty="0"/>
              <a:t>loud (response order </a:t>
            </a:r>
            <a:r>
              <a:rPr lang="en-US" sz="1800" dirty="0" smtClean="0"/>
              <a:t>effect) by the interviewer, or the respondent can access them online (extra steps, increased burden)</a:t>
            </a:r>
          </a:p>
          <a:p>
            <a:pPr marL="57150" indent="0">
              <a:buNone/>
            </a:pPr>
            <a:endParaRPr lang="en-US" sz="1800" dirty="0" smtClean="0"/>
          </a:p>
        </p:txBody>
      </p:sp>
      <p:sp>
        <p:nvSpPr>
          <p:cNvPr id="4" name="Slide Number Placeholder 3"/>
          <p:cNvSpPr>
            <a:spLocks noGrp="1"/>
          </p:cNvSpPr>
          <p:nvPr>
            <p:ph type="sldNum" sz="quarter" idx="12"/>
          </p:nvPr>
        </p:nvSpPr>
        <p:spPr/>
        <p:txBody>
          <a:bodyPr/>
          <a:lstStyle/>
          <a:p>
            <a:fld id="{CC942E1D-94D0-4C55-B1DD-A28B122FA8E2}" type="slidenum">
              <a:rPr lang="en-US" smtClean="0"/>
              <a:t>7</a:t>
            </a:fld>
            <a:endParaRPr lang="en-US" dirty="0"/>
          </a:p>
        </p:txBody>
      </p:sp>
    </p:spTree>
    <p:extLst>
      <p:ext uri="{BB962C8B-B14F-4D97-AF65-F5344CB8AC3E}">
        <p14:creationId xmlns:p14="http://schemas.microsoft.com/office/powerpoint/2010/main" val="16752636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a:t>Video </a:t>
            </a:r>
            <a:r>
              <a:rPr lang="en-US" sz="2000" dirty="0" smtClean="0"/>
              <a:t>platforms and </a:t>
            </a:r>
            <a:r>
              <a:rPr lang="en-US" sz="2000" dirty="0"/>
              <a:t>key features</a:t>
            </a:r>
          </a:p>
        </p:txBody>
      </p:sp>
      <p:sp>
        <p:nvSpPr>
          <p:cNvPr id="3" name="Content Placeholder 2"/>
          <p:cNvSpPr>
            <a:spLocks noGrp="1"/>
          </p:cNvSpPr>
          <p:nvPr>
            <p:ph idx="1"/>
          </p:nvPr>
        </p:nvSpPr>
        <p:spPr>
          <a:xfrm>
            <a:off x="338367" y="1103369"/>
            <a:ext cx="8444686" cy="3370659"/>
          </a:xfrm>
        </p:spPr>
        <p:txBody>
          <a:bodyPr/>
          <a:lstStyle/>
          <a:p>
            <a:r>
              <a:rPr lang="en-US" dirty="0"/>
              <a:t>For our testing, we started with platforms that </a:t>
            </a:r>
            <a:r>
              <a:rPr lang="en-US" dirty="0" smtClean="0"/>
              <a:t>meet the level of security needed for federal surveys:</a:t>
            </a:r>
          </a:p>
          <a:p>
            <a:pPr lvl="1"/>
            <a:r>
              <a:rPr lang="en-US" dirty="0" smtClean="0"/>
              <a:t>Zoom</a:t>
            </a:r>
          </a:p>
          <a:p>
            <a:pPr lvl="1"/>
            <a:r>
              <a:rPr lang="en-US" dirty="0" smtClean="0"/>
              <a:t>Microsoft Teams</a:t>
            </a:r>
          </a:p>
          <a:p>
            <a:pPr lvl="1"/>
            <a:r>
              <a:rPr lang="en-US" dirty="0" smtClean="0"/>
              <a:t>Google Meet</a:t>
            </a:r>
          </a:p>
          <a:p>
            <a:pPr lvl="1"/>
            <a:r>
              <a:rPr lang="en-US" dirty="0"/>
              <a:t>Apple </a:t>
            </a:r>
            <a:r>
              <a:rPr lang="en-US" dirty="0" smtClean="0"/>
              <a:t>FaceTime</a:t>
            </a:r>
            <a:endParaRPr lang="en-US" dirty="0"/>
          </a:p>
        </p:txBody>
      </p:sp>
      <p:sp>
        <p:nvSpPr>
          <p:cNvPr id="5" name="Slide Number Placeholder 4"/>
          <p:cNvSpPr>
            <a:spLocks noGrp="1"/>
          </p:cNvSpPr>
          <p:nvPr>
            <p:ph type="sldNum" sz="quarter" idx="12"/>
          </p:nvPr>
        </p:nvSpPr>
        <p:spPr/>
        <p:txBody>
          <a:bodyPr/>
          <a:lstStyle/>
          <a:p>
            <a:fld id="{CC942E1D-94D0-4C55-B1DD-A28B122FA8E2}" type="slidenum">
              <a:rPr lang="en-US" smtClean="0"/>
              <a:t>8</a:t>
            </a:fld>
            <a:endParaRPr lang="en-US" dirty="0"/>
          </a:p>
        </p:txBody>
      </p:sp>
      <p:pic>
        <p:nvPicPr>
          <p:cNvPr id="6" name="Picture 5"/>
          <p:cNvPicPr/>
          <p:nvPr/>
        </p:nvPicPr>
        <p:blipFill>
          <a:blip r:embed="rId3"/>
          <a:stretch>
            <a:fillRect/>
          </a:stretch>
        </p:blipFill>
        <p:spPr>
          <a:xfrm>
            <a:off x="4769870" y="1705350"/>
            <a:ext cx="1546386" cy="628650"/>
          </a:xfrm>
          <a:prstGeom prst="rect">
            <a:avLst/>
          </a:prstGeom>
        </p:spPr>
      </p:pic>
      <p:pic>
        <p:nvPicPr>
          <p:cNvPr id="7" name="Picture 6"/>
          <p:cNvPicPr/>
          <p:nvPr/>
        </p:nvPicPr>
        <p:blipFill>
          <a:blip r:embed="rId4"/>
          <a:stretch>
            <a:fillRect/>
          </a:stretch>
        </p:blipFill>
        <p:spPr>
          <a:xfrm>
            <a:off x="4392473" y="2388648"/>
            <a:ext cx="888226" cy="800100"/>
          </a:xfrm>
          <a:prstGeom prst="rect">
            <a:avLst/>
          </a:prstGeom>
        </p:spPr>
      </p:pic>
      <p:pic>
        <p:nvPicPr>
          <p:cNvPr id="8" name="Picture 7"/>
          <p:cNvPicPr/>
          <p:nvPr/>
        </p:nvPicPr>
        <p:blipFill>
          <a:blip r:embed="rId5"/>
          <a:stretch>
            <a:fillRect/>
          </a:stretch>
        </p:blipFill>
        <p:spPr>
          <a:xfrm>
            <a:off x="5992509" y="2417223"/>
            <a:ext cx="888226" cy="742950"/>
          </a:xfrm>
          <a:prstGeom prst="rect">
            <a:avLst/>
          </a:prstGeom>
        </p:spPr>
      </p:pic>
      <p:pic>
        <p:nvPicPr>
          <p:cNvPr id="9" name="Picture 8"/>
          <p:cNvPicPr>
            <a:picLocks noChangeAspect="1"/>
          </p:cNvPicPr>
          <p:nvPr/>
        </p:nvPicPr>
        <p:blipFill>
          <a:blip r:embed="rId6"/>
          <a:stretch>
            <a:fillRect/>
          </a:stretch>
        </p:blipFill>
        <p:spPr>
          <a:xfrm>
            <a:off x="5280699" y="3270656"/>
            <a:ext cx="813215" cy="800100"/>
          </a:xfrm>
          <a:prstGeom prst="rect">
            <a:avLst/>
          </a:prstGeom>
        </p:spPr>
      </p:pic>
      <p:sp>
        <p:nvSpPr>
          <p:cNvPr id="4" name="Multiply 3"/>
          <p:cNvSpPr/>
          <p:nvPr/>
        </p:nvSpPr>
        <p:spPr>
          <a:xfrm>
            <a:off x="5280699" y="3270656"/>
            <a:ext cx="775574" cy="800100"/>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486951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a:t>Video </a:t>
            </a:r>
            <a:r>
              <a:rPr lang="en-US" sz="2000" dirty="0" smtClean="0"/>
              <a:t>platforms and </a:t>
            </a:r>
            <a:r>
              <a:rPr lang="en-US" sz="2000" dirty="0"/>
              <a:t>key features</a:t>
            </a:r>
          </a:p>
        </p:txBody>
      </p:sp>
      <p:sp>
        <p:nvSpPr>
          <p:cNvPr id="3" name="Content Placeholder 2"/>
          <p:cNvSpPr>
            <a:spLocks noGrp="1"/>
          </p:cNvSpPr>
          <p:nvPr>
            <p:ph idx="1"/>
          </p:nvPr>
        </p:nvSpPr>
        <p:spPr>
          <a:xfrm>
            <a:off x="338367" y="1103369"/>
            <a:ext cx="5117805" cy="3370659"/>
          </a:xfrm>
        </p:spPr>
        <p:txBody>
          <a:bodyPr/>
          <a:lstStyle/>
          <a:p>
            <a:r>
              <a:rPr lang="en-US" dirty="0" smtClean="0"/>
              <a:t>Interviewer set up</a:t>
            </a:r>
          </a:p>
          <a:p>
            <a:pPr lvl="1"/>
            <a:r>
              <a:rPr lang="en-US" dirty="0" smtClean="0"/>
              <a:t>MEPS iPhone</a:t>
            </a:r>
          </a:p>
          <a:p>
            <a:pPr lvl="1"/>
            <a:r>
              <a:rPr lang="en-US" dirty="0" smtClean="0"/>
              <a:t>MEPS laptop with CAPI questionnaire</a:t>
            </a:r>
          </a:p>
          <a:p>
            <a:r>
              <a:rPr lang="en-US" dirty="0" smtClean="0"/>
              <a:t>Separate devices to have a better control (e.g., display show cards and see the respondent with smartphone, read and type answers with laptop)</a:t>
            </a:r>
            <a:endParaRPr lang="en-US" dirty="0"/>
          </a:p>
        </p:txBody>
      </p:sp>
      <p:sp>
        <p:nvSpPr>
          <p:cNvPr id="5" name="Slide Number Placeholder 4"/>
          <p:cNvSpPr>
            <a:spLocks noGrp="1"/>
          </p:cNvSpPr>
          <p:nvPr>
            <p:ph type="sldNum" sz="quarter" idx="12"/>
          </p:nvPr>
        </p:nvSpPr>
        <p:spPr/>
        <p:txBody>
          <a:bodyPr/>
          <a:lstStyle/>
          <a:p>
            <a:fld id="{CC942E1D-94D0-4C55-B1DD-A28B122FA8E2}" type="slidenum">
              <a:rPr lang="en-US" smtClean="0"/>
              <a:t>9</a:t>
            </a:fld>
            <a:endParaRPr lang="en-US" dirty="0"/>
          </a:p>
        </p:txBody>
      </p:sp>
      <p:pic>
        <p:nvPicPr>
          <p:cNvPr id="9" name="Picture 8" descr="cid:1ebcaea5-4d81-440e-8da7-93f8889d612e@westat.com"/>
          <p:cNvPicPr/>
          <p:nvPr/>
        </p:nvPicPr>
        <p:blipFill>
          <a:blip r:embed="rId3" r:link="rId4" cstate="print">
            <a:extLst>
              <a:ext uri="{28A0092B-C50C-407E-A947-70E740481C1C}">
                <a14:useLocalDpi xmlns:a14="http://schemas.microsoft.com/office/drawing/2010/main" val="0"/>
              </a:ext>
            </a:extLst>
          </a:blip>
          <a:srcRect/>
          <a:stretch>
            <a:fillRect/>
          </a:stretch>
        </p:blipFill>
        <p:spPr bwMode="auto">
          <a:xfrm rot="5400000">
            <a:off x="5338798" y="1441060"/>
            <a:ext cx="3370660" cy="2695276"/>
          </a:xfrm>
          <a:prstGeom prst="rect">
            <a:avLst/>
          </a:prstGeom>
          <a:noFill/>
          <a:ln>
            <a:noFill/>
          </a:ln>
        </p:spPr>
      </p:pic>
    </p:spTree>
    <p:extLst>
      <p:ext uri="{BB962C8B-B14F-4D97-AF65-F5344CB8AC3E}">
        <p14:creationId xmlns:p14="http://schemas.microsoft.com/office/powerpoint/2010/main" val="22233708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Westat2018">
  <a:themeElements>
    <a:clrScheme name="Westat1 1">
      <a:dk1>
        <a:srgbClr val="000000"/>
      </a:dk1>
      <a:lt1>
        <a:srgbClr val="FFFFFF"/>
      </a:lt1>
      <a:dk2>
        <a:srgbClr val="1A2A57"/>
      </a:dk2>
      <a:lt2>
        <a:srgbClr val="E7E6E6"/>
      </a:lt2>
      <a:accent1>
        <a:srgbClr val="00467F"/>
      </a:accent1>
      <a:accent2>
        <a:srgbClr val="A71C20"/>
      </a:accent2>
      <a:accent3>
        <a:srgbClr val="007E9D"/>
      </a:accent3>
      <a:accent4>
        <a:srgbClr val="FAA61A"/>
      </a:accent4>
      <a:accent5>
        <a:srgbClr val="542785"/>
      </a:accent5>
      <a:accent6>
        <a:srgbClr val="3A7B3C"/>
      </a:accent6>
      <a:hlink>
        <a:srgbClr val="0563C1"/>
      </a:hlink>
      <a:folHlink>
        <a:srgbClr val="696C6B"/>
      </a:folHlink>
    </a:clrScheme>
    <a:fontScheme name="Consolas-Verdana">
      <a:majorFont>
        <a:latin typeface="Consolas" panose="020B0609020204030204"/>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Verdana" panose="020B060403050404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ContentCollection xmlns="8a71790c-9e2b-4b5c-8262-50f257a38f5a">1</ContentCollection>
    <Department1 xmlns="8a71790c-9e2b-4b5c-8262-50f257a38f5a" xsi:nil="true"/>
    <VisiblePubDate xmlns="8a71790c-9e2b-4b5c-8262-50f257a38f5a">2022-02-01T14:20:50+00:00</VisiblePubDate>
    <Critical xmlns="8a71790c-9e2b-4b5c-8262-50f257a38f5a">N</Critical>
    <ContentAdmin xmlns="8a71790c-9e2b-4b5c-8262-50f257a38f5a" xsi:nil="true"/>
    <OtherProviders xmlns="8a71790c-9e2b-4b5c-8262-50f257a38f5a" xsi:nil="true"/>
    <NavCat xmlns="8a71790c-9e2b-4b5c-8262-50f257a38f5a" xsi:nil="true"/>
    <PageNote xmlns="8a71790c-9e2b-4b5c-8262-50f257a38f5a" xsi:nil="true"/>
    <ContentProvider xmlns="8a71790c-9e2b-4b5c-8262-50f257a38f5a" xsi:nil="true"/>
    <PageType xmlns="8a71790c-9e2b-4b5c-8262-50f257a38f5a"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B9223D8398AF942BEB8F00E736DEC64" ma:contentTypeVersion="13" ma:contentTypeDescription="Create a new document." ma:contentTypeScope="" ma:versionID="72775e80ed2e223c2b92c8d05c8646e4">
  <xsd:schema xmlns:xsd="http://www.w3.org/2001/XMLSchema" xmlns:xs="http://www.w3.org/2001/XMLSchema" xmlns:p="http://schemas.microsoft.com/office/2006/metadata/properties" xmlns:ns2="8a71790c-9e2b-4b5c-8262-50f257a38f5a" targetNamespace="http://schemas.microsoft.com/office/2006/metadata/properties" ma:root="true" ma:fieldsID="88cf62057aebbc250155f03822135167" ns2:_="">
    <xsd:import namespace="8a71790c-9e2b-4b5c-8262-50f257a38f5a"/>
    <xsd:element name="properties">
      <xsd:complexType>
        <xsd:sequence>
          <xsd:element name="documentManagement">
            <xsd:complexType>
              <xsd:all>
                <xsd:element ref="ns2:ContentCollection" minOccurs="0"/>
                <xsd:element ref="ns2:ContentAdmin" minOccurs="0"/>
                <xsd:element ref="ns2:ContentProvider" minOccurs="0"/>
                <xsd:element ref="ns2:Critical" minOccurs="0"/>
                <xsd:element ref="ns2:Department1" minOccurs="0"/>
                <xsd:element ref="ns2:NavCat" minOccurs="0"/>
                <xsd:element ref="ns2:OtherProviders" minOccurs="0"/>
                <xsd:element ref="ns2:PageNote" minOccurs="0"/>
                <xsd:element ref="ns2:PageType" minOccurs="0"/>
                <xsd:element ref="ns2:VisiblePub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a71790c-9e2b-4b5c-8262-50f257a38f5a" elementFormDefault="qualified">
    <xsd:import namespace="http://schemas.microsoft.com/office/2006/documentManagement/types"/>
    <xsd:import namespace="http://schemas.microsoft.com/office/infopath/2007/PartnerControls"/>
    <xsd:element name="ContentCollection" ma:index="4" nillable="true" ma:displayName="ContentCollection" ma:description="Wesinfo - Content Collection (search buckets)" ma:list="{a88fcdae-fa0e-4888-9d48-f23c50695353}" ma:internalName="ContentCollection" ma:readOnly="false" ma:showField="Title" ma:web="8a71790c-9e2b-4b5c-8262-50f257a38f5a">
      <xsd:simpleType>
        <xsd:restriction base="dms:Lookup"/>
      </xsd:simpleType>
    </xsd:element>
    <xsd:element name="ContentAdmin" ma:index="9" nillable="true" ma:displayName="ContentAdmin" ma:description="Wesinfo - Content Administrator" ma:list="{4555dc83-2837-4190-af4c-7c755804136d}" ma:internalName="ContentAdmin" ma:readOnly="false" ma:showField="Title" ma:web="8a71790c-9e2b-4b5c-8262-50f257a38f5a">
      <xsd:simpleType>
        <xsd:restriction base="dms:Lookup"/>
      </xsd:simpleType>
    </xsd:element>
    <xsd:element name="ContentProvider" ma:index="10" nillable="true" ma:displayName="ContentProvider" ma:description="Wesinfo - Content Provider" ma:list="{f019d122-51f1-4d11-9ff7-61ad4397aa56}" ma:internalName="ContentProvider" ma:readOnly="false" ma:showField="Title" ma:web="8a71790c-9e2b-4b5c-8262-50f257a38f5a">
      <xsd:simpleType>
        <xsd:restriction base="dms:Lookup"/>
      </xsd:simpleType>
    </xsd:element>
    <xsd:element name="Critical" ma:index="11" nillable="true" ma:displayName="Critical" ma:default="N" ma:description="Wesinfo - Critical Page?" ma:format="Dropdown" ma:internalName="Critical" ma:readOnly="false">
      <xsd:simpleType>
        <xsd:restriction base="dms:Choice">
          <xsd:enumeration value="Y"/>
          <xsd:enumeration value="N"/>
        </xsd:restriction>
      </xsd:simpleType>
    </xsd:element>
    <xsd:element name="Department1" ma:index="12" nillable="true" ma:displayName="Department" ma:description="Wesinfo - Department" ma:list="{fbf7a48a-48d8-4df4-8330-c476b16ff67d}" ma:internalName="Department1" ma:readOnly="false" ma:showField="Title" ma:web="8a71790c-9e2b-4b5c-8262-50f257a38f5a">
      <xsd:simpleType>
        <xsd:restriction base="dms:Lookup"/>
      </xsd:simpleType>
    </xsd:element>
    <xsd:element name="NavCat" ma:index="13" nillable="true" ma:displayName="NavCat" ma:description="Wesinfo - NavCat" ma:list="{ecd5982c-4ade-40a3-9e75-bf95178c8b31}" ma:internalName="NavCat" ma:readOnly="false" ma:showField="Title" ma:web="8a71790c-9e2b-4b5c-8262-50f257a38f5a">
      <xsd:simpleType>
        <xsd:restriction base="dms:Lookup"/>
      </xsd:simpleType>
    </xsd:element>
    <xsd:element name="OtherProviders" ma:index="14" nillable="true" ma:displayName="OtherProviders" ma:description="Wesinfo - Other Content Providers" ma:list="{20bec4ed-6444-46e0-9ac9-7094ce244256}" ma:internalName="OtherProviders" ma:readOnly="false" ma:showField="Title" ma:web="8a71790c-9e2b-4b5c-8262-50f257a38f5a">
      <xsd:simpleType>
        <xsd:restriction base="dms:Lookup"/>
      </xsd:simpleType>
    </xsd:element>
    <xsd:element name="PageNote" ma:index="15" nillable="true" ma:displayName="PageNote" ma:description="Wesinfo - PageNote" ma:internalName="PageNote" ma:readOnly="false">
      <xsd:simpleType>
        <xsd:restriction base="dms:Note">
          <xsd:maxLength value="255"/>
        </xsd:restriction>
      </xsd:simpleType>
    </xsd:element>
    <xsd:element name="PageType" ma:index="16" nillable="true" ma:displayName="PageType" ma:description="Wesinfo - PageType" ma:list="{c793f779-525c-4dc7-a995-cf3cb6841520}" ma:internalName="PageType" ma:readOnly="false" ma:showField="Title" ma:web="8a71790c-9e2b-4b5c-8262-50f257a38f5a">
      <xsd:simpleType>
        <xsd:restriction base="dms:Lookup"/>
      </xsd:simpleType>
    </xsd:element>
    <xsd:element name="VisiblePubDate" ma:index="17" nillable="true" ma:displayName="VisiblePubDate" ma:default="[today]" ma:description="Wesinfo - Visible Publish Date (bottom of the page)" ma:format="DateOnly" ma:internalName="VisiblePubDate" ma:readOnly="false">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5"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89E2EE6-BF44-4499-8EBB-E2351F305277}">
  <ds:schemaRefs>
    <ds:schemaRef ds:uri="http://schemas.microsoft.com/sharepoint/v3/contenttype/forms"/>
  </ds:schemaRefs>
</ds:datastoreItem>
</file>

<file path=customXml/itemProps2.xml><?xml version="1.0" encoding="utf-8"?>
<ds:datastoreItem xmlns:ds="http://schemas.openxmlformats.org/officeDocument/2006/customXml" ds:itemID="{BC16ACB6-0D26-4A48-8116-87A4C4DECFF2}">
  <ds:schemaRefs>
    <ds:schemaRef ds:uri="http://schemas.microsoft.com/office/2006/metadata/properties"/>
    <ds:schemaRef ds:uri="http://schemas.microsoft.com/office/2006/documentManagement/types"/>
    <ds:schemaRef ds:uri="http://purl.org/dc/dcmitype/"/>
    <ds:schemaRef ds:uri="http://schemas.microsoft.com/office/infopath/2007/PartnerControls"/>
    <ds:schemaRef ds:uri="http://purl.org/dc/elements/1.1/"/>
    <ds:schemaRef ds:uri="http://purl.org/dc/terms/"/>
    <ds:schemaRef ds:uri="http://schemas.openxmlformats.org/package/2006/metadata/core-properties"/>
    <ds:schemaRef ds:uri="8a71790c-9e2b-4b5c-8262-50f257a38f5a"/>
    <ds:schemaRef ds:uri="http://www.w3.org/XML/1998/namespace"/>
  </ds:schemaRefs>
</ds:datastoreItem>
</file>

<file path=customXml/itemProps3.xml><?xml version="1.0" encoding="utf-8"?>
<ds:datastoreItem xmlns:ds="http://schemas.openxmlformats.org/officeDocument/2006/customXml" ds:itemID="{576376E3-1E88-468D-A9A8-A1BD6665784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a71790c-9e2b-4b5c-8262-50f257a38f5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3182</TotalTime>
  <Words>1005</Words>
  <Application>Microsoft Office PowerPoint</Application>
  <PresentationFormat>On-screen Show (16:9)</PresentationFormat>
  <Paragraphs>138</Paragraphs>
  <Slides>22</Slides>
  <Notes>21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.PingFang SC Regular</vt:lpstr>
      <vt:lpstr>Arial</vt:lpstr>
      <vt:lpstr>Calibri</vt:lpstr>
      <vt:lpstr>Verdana</vt:lpstr>
      <vt:lpstr>Zapf Dingbats</vt:lpstr>
      <vt:lpstr>Westat2018</vt:lpstr>
      <vt:lpstr>Choice Matters: Testing Multiple Video Platforms To Collect Survey Data</vt:lpstr>
      <vt:lpstr>Disclaimer</vt:lpstr>
      <vt:lpstr>Presentation outline </vt:lpstr>
      <vt:lpstr>Background on CAVI and motivation (1)</vt:lpstr>
      <vt:lpstr>Background on CAVI and motivation (2)</vt:lpstr>
      <vt:lpstr>Why CAVI for the Medical Expenditure Panel Survey (MEPS)?</vt:lpstr>
      <vt:lpstr>Why CAVI for the Medical Expenditure Panel Survey (MEPS)?</vt:lpstr>
      <vt:lpstr>Video platforms and key features</vt:lpstr>
      <vt:lpstr>Video platforms and key features</vt:lpstr>
      <vt:lpstr>Video platforms and key features</vt:lpstr>
      <vt:lpstr>Analysis</vt:lpstr>
      <vt:lpstr>Screen sharing (1) – Step-by-step</vt:lpstr>
      <vt:lpstr>Screen sharing (1) – Step-by-step</vt:lpstr>
      <vt:lpstr>Screen sharing (1) – Step-by-step</vt:lpstr>
      <vt:lpstr>Screen sharing (2) – Respondent’s view</vt:lpstr>
      <vt:lpstr>Screen sharing (3) – Stop shared content</vt:lpstr>
      <vt:lpstr>Screen sharing (4) – Respondent’s view after stopping shared content</vt:lpstr>
      <vt:lpstr>Screen pinching – Expanding the size of shared content</vt:lpstr>
      <vt:lpstr>Implications (1)</vt:lpstr>
      <vt:lpstr>Implications (2)</vt:lpstr>
      <vt:lpstr>Next steps</vt:lpstr>
      <vt:lpstr>Thank you!</vt:lpstr>
    </vt:vector>
  </TitlesOfParts>
  <Manager/>
  <Company>Westat</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Westat Corporate PowerPoint Template</dc:title>
  <dc:subject>Westat Corporate PowerPoint Template</dc:subject>
  <dc:creator>Westat</dc:creator>
  <cp:keywords>Westat Corporate PowerPoint Template, marketing, presentation, conference presentation, client presentation</cp:keywords>
  <dc:description/>
  <cp:lastModifiedBy>Jesus Arrue</cp:lastModifiedBy>
  <cp:revision>246</cp:revision>
  <cp:lastPrinted>2018-11-14T21:03:58Z</cp:lastPrinted>
  <dcterms:created xsi:type="dcterms:W3CDTF">2018-06-28T00:10:08Z</dcterms:created>
  <dcterms:modified xsi:type="dcterms:W3CDTF">2022-04-06T19:00:28Z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0x0101007B9223D8398AF942BEB8F00E736DEC64</vt:lpwstr>
  </property>
  <property fmtid="{D5CDD505-2E9C-101B-9397-08002B2CF9AE}" pid="3" name="MSIP_Label_7b94a7b8-f06c-4dfe-bdcc-9b548fd58c31_Enabled">
    <vt:lpwstr>true</vt:lpwstr>
  </property>
  <property fmtid="{D5CDD505-2E9C-101B-9397-08002B2CF9AE}" pid="4" name="MSIP_Label_7b94a7b8-f06c-4dfe-bdcc-9b548fd58c31_SetDate">
    <vt:lpwstr>2022-03-29T19:47:42Z</vt:lpwstr>
  </property>
  <property fmtid="{D5CDD505-2E9C-101B-9397-08002B2CF9AE}" pid="5" name="MSIP_Label_7b94a7b8-f06c-4dfe-bdcc-9b548fd58c31_Method">
    <vt:lpwstr>Privileged</vt:lpwstr>
  </property>
  <property fmtid="{D5CDD505-2E9C-101B-9397-08002B2CF9AE}" pid="6" name="MSIP_Label_7b94a7b8-f06c-4dfe-bdcc-9b548fd58c31_Name">
    <vt:lpwstr>7b94a7b8-f06c-4dfe-bdcc-9b548fd58c31</vt:lpwstr>
  </property>
  <property fmtid="{D5CDD505-2E9C-101B-9397-08002B2CF9AE}" pid="7" name="MSIP_Label_7b94a7b8-f06c-4dfe-bdcc-9b548fd58c31_SiteId">
    <vt:lpwstr>9ce70869-60db-44fd-abe8-d2767077fc8f</vt:lpwstr>
  </property>
  <property fmtid="{D5CDD505-2E9C-101B-9397-08002B2CF9AE}" pid="8" name="MSIP_Label_7b94a7b8-f06c-4dfe-bdcc-9b548fd58c31_ActionId">
    <vt:lpwstr>c456a802-3484-43bc-9476-5d23749b22c6</vt:lpwstr>
  </property>
  <property fmtid="{D5CDD505-2E9C-101B-9397-08002B2CF9AE}" pid="9" name="MSIP_Label_7b94a7b8-f06c-4dfe-bdcc-9b548fd58c31_ContentBits">
    <vt:lpwstr>0</vt:lpwstr>
  </property>
</Properties>
</file>