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7"/>
  </p:notesMasterIdLst>
  <p:handoutMasterIdLst>
    <p:handoutMasterId r:id="rId18"/>
  </p:handoutMasterIdLst>
  <p:sldIdLst>
    <p:sldId id="256" r:id="rId5"/>
    <p:sldId id="257" r:id="rId6"/>
    <p:sldId id="258" r:id="rId7"/>
    <p:sldId id="266" r:id="rId8"/>
    <p:sldId id="259" r:id="rId9"/>
    <p:sldId id="260" r:id="rId10"/>
    <p:sldId id="261" r:id="rId11"/>
    <p:sldId id="262" r:id="rId12"/>
    <p:sldId id="263" r:id="rId13"/>
    <p:sldId id="264" r:id="rId14"/>
    <p:sldId id="267" r:id="rId15"/>
    <p:sldId id="265" r:id="rId16"/>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6"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D79ABB-1AFF-6CD3-0D9C-884D1E56A931}" name="Jans, Matt" initials="JM" userId="S::40037@icf.com::39368a22-2374-4bcd-a39c-c327a7c470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hba, Sam" initials="W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CBF5"/>
    <a:srgbClr val="414042"/>
    <a:srgbClr val="BCBEC0"/>
    <a:srgbClr val="0785F2"/>
    <a:srgbClr val="808285"/>
    <a:srgbClr val="FFC628"/>
    <a:srgbClr val="63BDD9"/>
    <a:srgbClr val="30F298"/>
    <a:srgbClr val="5FBDDB"/>
    <a:srgbClr val="0078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144026-266B-4D43-BC4F-1E4F3DB57174}" v="18" dt="2022-04-04T21:52:20.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76683" autoAdjust="0"/>
  </p:normalViewPr>
  <p:slideViewPr>
    <p:cSldViewPr snapToGrid="0" snapToObjects="1">
      <p:cViewPr varScale="1">
        <p:scale>
          <a:sx n="72" d="100"/>
          <a:sy n="72" d="100"/>
        </p:scale>
        <p:origin x="1464" y="60"/>
      </p:cViewPr>
      <p:guideLst>
        <p:guide orient="horz" pos="2616"/>
        <p:guide pos="4608"/>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40" d="100"/>
          <a:sy n="140" d="100"/>
        </p:scale>
        <p:origin x="473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dgett, Zoe" userId="91817914-91aa-4503-b3c3-4d41669f79e4" providerId="ADAL" clId="{E2144026-266B-4D43-BC4F-1E4F3DB57174}"/>
    <pc:docChg chg="undo redo custSel addSld delSld modSld">
      <pc:chgData name="Padgett, Zoe" userId="91817914-91aa-4503-b3c3-4d41669f79e4" providerId="ADAL" clId="{E2144026-266B-4D43-BC4F-1E4F3DB57174}" dt="2022-04-06T17:56:38.441" v="4299" actId="20577"/>
      <pc:docMkLst>
        <pc:docMk/>
      </pc:docMkLst>
      <pc:sldChg chg="addSp delSp modSp new mod modClrScheme chgLayout modNotesTx">
        <pc:chgData name="Padgett, Zoe" userId="91817914-91aa-4503-b3c3-4d41669f79e4" providerId="ADAL" clId="{E2144026-266B-4D43-BC4F-1E4F3DB57174}" dt="2022-04-01T19:09:36.476" v="1149" actId="207"/>
        <pc:sldMkLst>
          <pc:docMk/>
          <pc:sldMk cId="1901644533" sldId="256"/>
        </pc:sldMkLst>
        <pc:spChg chg="del">
          <ac:chgData name="Padgett, Zoe" userId="91817914-91aa-4503-b3c3-4d41669f79e4" providerId="ADAL" clId="{E2144026-266B-4D43-BC4F-1E4F3DB57174}" dt="2022-04-01T18:34:39.863" v="2" actId="700"/>
          <ac:spMkLst>
            <pc:docMk/>
            <pc:sldMk cId="1901644533" sldId="256"/>
            <ac:spMk id="2" creationId="{B085145E-BD3E-4CA2-AC4E-76AC1AC0C235}"/>
          </ac:spMkLst>
        </pc:spChg>
        <pc:spChg chg="del mod ord">
          <ac:chgData name="Padgett, Zoe" userId="91817914-91aa-4503-b3c3-4d41669f79e4" providerId="ADAL" clId="{E2144026-266B-4D43-BC4F-1E4F3DB57174}" dt="2022-04-01T18:34:39.863" v="2" actId="700"/>
          <ac:spMkLst>
            <pc:docMk/>
            <pc:sldMk cId="1901644533" sldId="256"/>
            <ac:spMk id="3" creationId="{CDF740EB-C82B-4081-87ED-E3FC69BAECD3}"/>
          </ac:spMkLst>
        </pc:spChg>
        <pc:spChg chg="add mod ord">
          <ac:chgData name="Padgett, Zoe" userId="91817914-91aa-4503-b3c3-4d41669f79e4" providerId="ADAL" clId="{E2144026-266B-4D43-BC4F-1E4F3DB57174}" dt="2022-04-01T19:09:36.476" v="1149" actId="207"/>
          <ac:spMkLst>
            <pc:docMk/>
            <pc:sldMk cId="1901644533" sldId="256"/>
            <ac:spMk id="4" creationId="{F0D7A7F2-6AFE-41B6-8870-A77E82AAE622}"/>
          </ac:spMkLst>
        </pc:spChg>
        <pc:spChg chg="add mod ord">
          <ac:chgData name="Padgett, Zoe" userId="91817914-91aa-4503-b3c3-4d41669f79e4" providerId="ADAL" clId="{E2144026-266B-4D43-BC4F-1E4F3DB57174}" dt="2022-04-01T19:02:04.924" v="1104" actId="27636"/>
          <ac:spMkLst>
            <pc:docMk/>
            <pc:sldMk cId="1901644533" sldId="256"/>
            <ac:spMk id="5" creationId="{CAAFA794-2517-495B-951A-FFCA2D19AFCD}"/>
          </ac:spMkLst>
        </pc:spChg>
        <pc:spChg chg="add mod ord">
          <ac:chgData name="Padgett, Zoe" userId="91817914-91aa-4503-b3c3-4d41669f79e4" providerId="ADAL" clId="{E2144026-266B-4D43-BC4F-1E4F3DB57174}" dt="2022-04-01T19:02:04.922" v="1103" actId="27636"/>
          <ac:spMkLst>
            <pc:docMk/>
            <pc:sldMk cId="1901644533" sldId="256"/>
            <ac:spMk id="6" creationId="{D1BF0382-8DA1-469C-BFC1-CAD4BD45BF33}"/>
          </ac:spMkLst>
        </pc:spChg>
        <pc:spChg chg="add mod ord">
          <ac:chgData name="Padgett, Zoe" userId="91817914-91aa-4503-b3c3-4d41669f79e4" providerId="ADAL" clId="{E2144026-266B-4D43-BC4F-1E4F3DB57174}" dt="2022-04-01T19:02:04.904" v="1102" actId="700"/>
          <ac:spMkLst>
            <pc:docMk/>
            <pc:sldMk cId="1901644533" sldId="256"/>
            <ac:spMk id="7" creationId="{FDC25285-86BB-4CAC-9C6B-FC6C856F8411}"/>
          </ac:spMkLst>
        </pc:spChg>
      </pc:sldChg>
      <pc:sldChg chg="delSp modSp new del mod">
        <pc:chgData name="Padgett, Zoe" userId="91817914-91aa-4503-b3c3-4d41669f79e4" providerId="ADAL" clId="{E2144026-266B-4D43-BC4F-1E4F3DB57174}" dt="2022-04-01T18:38:07.650" v="216" actId="2696"/>
        <pc:sldMkLst>
          <pc:docMk/>
          <pc:sldMk cId="1650995591" sldId="257"/>
        </pc:sldMkLst>
        <pc:spChg chg="mod">
          <ac:chgData name="Padgett, Zoe" userId="91817914-91aa-4503-b3c3-4d41669f79e4" providerId="ADAL" clId="{E2144026-266B-4D43-BC4F-1E4F3DB57174}" dt="2022-04-01T18:37:47.494" v="214" actId="1076"/>
          <ac:spMkLst>
            <pc:docMk/>
            <pc:sldMk cId="1650995591" sldId="257"/>
            <ac:spMk id="2" creationId="{E7E88919-E8B4-42B3-B416-BF2F3D767704}"/>
          </ac:spMkLst>
        </pc:spChg>
        <pc:spChg chg="del">
          <ac:chgData name="Padgett, Zoe" userId="91817914-91aa-4503-b3c3-4d41669f79e4" providerId="ADAL" clId="{E2144026-266B-4D43-BC4F-1E4F3DB57174}" dt="2022-04-01T18:37:37.527" v="202" actId="478"/>
          <ac:spMkLst>
            <pc:docMk/>
            <pc:sldMk cId="1650995591" sldId="257"/>
            <ac:spMk id="3" creationId="{DF0DBDA9-4C5E-4200-9775-7C743F7DDC16}"/>
          </ac:spMkLst>
        </pc:spChg>
      </pc:sldChg>
      <pc:sldChg chg="modSp new mod modClrScheme chgLayout">
        <pc:chgData name="Padgett, Zoe" userId="91817914-91aa-4503-b3c3-4d41669f79e4" providerId="ADAL" clId="{E2144026-266B-4D43-BC4F-1E4F3DB57174}" dt="2022-04-01T19:02:13.923" v="1105" actId="700"/>
        <pc:sldMkLst>
          <pc:docMk/>
          <pc:sldMk cId="2329982921" sldId="257"/>
        </pc:sldMkLst>
        <pc:spChg chg="mod ord">
          <ac:chgData name="Padgett, Zoe" userId="91817914-91aa-4503-b3c3-4d41669f79e4" providerId="ADAL" clId="{E2144026-266B-4D43-BC4F-1E4F3DB57174}" dt="2022-04-01T19:02:13.923" v="1105" actId="700"/>
          <ac:spMkLst>
            <pc:docMk/>
            <pc:sldMk cId="2329982921" sldId="257"/>
            <ac:spMk id="2" creationId="{4C1418E8-3A6F-4B29-A766-9C492F85FBEE}"/>
          </ac:spMkLst>
        </pc:spChg>
      </pc:sldChg>
      <pc:sldChg chg="add del">
        <pc:chgData name="Padgett, Zoe" userId="91817914-91aa-4503-b3c3-4d41669f79e4" providerId="ADAL" clId="{E2144026-266B-4D43-BC4F-1E4F3DB57174}" dt="2022-04-01T18:38:09.435" v="217" actId="2696"/>
        <pc:sldMkLst>
          <pc:docMk/>
          <pc:sldMk cId="126168583" sldId="258"/>
        </pc:sldMkLst>
      </pc:sldChg>
      <pc:sldChg chg="modSp new mod modClrScheme chgLayout modNotesTx">
        <pc:chgData name="Padgett, Zoe" userId="91817914-91aa-4503-b3c3-4d41669f79e4" providerId="ADAL" clId="{E2144026-266B-4D43-BC4F-1E4F3DB57174}" dt="2022-04-06T17:36:26.676" v="1878" actId="20577"/>
        <pc:sldMkLst>
          <pc:docMk/>
          <pc:sldMk cId="3777695388" sldId="258"/>
        </pc:sldMkLst>
        <pc:spChg chg="mod ord">
          <ac:chgData name="Padgett, Zoe" userId="91817914-91aa-4503-b3c3-4d41669f79e4" providerId="ADAL" clId="{E2144026-266B-4D43-BC4F-1E4F3DB57174}" dt="2022-04-01T18:40:02.442" v="340" actId="700"/>
          <ac:spMkLst>
            <pc:docMk/>
            <pc:sldMk cId="3777695388" sldId="258"/>
            <ac:spMk id="2" creationId="{6A723E23-5690-4664-992E-C5A711349B0D}"/>
          </ac:spMkLst>
        </pc:spChg>
        <pc:spChg chg="mod ord">
          <ac:chgData name="Padgett, Zoe" userId="91817914-91aa-4503-b3c3-4d41669f79e4" providerId="ADAL" clId="{E2144026-266B-4D43-BC4F-1E4F3DB57174}" dt="2022-04-01T18:40:02.442" v="340" actId="700"/>
          <ac:spMkLst>
            <pc:docMk/>
            <pc:sldMk cId="3777695388" sldId="258"/>
            <ac:spMk id="3" creationId="{BA81D0CE-EEB5-4C6E-9DDF-CE7F1BB66CEE}"/>
          </ac:spMkLst>
        </pc:spChg>
        <pc:spChg chg="mod ord">
          <ac:chgData name="Padgett, Zoe" userId="91817914-91aa-4503-b3c3-4d41669f79e4" providerId="ADAL" clId="{E2144026-266B-4D43-BC4F-1E4F3DB57174}" dt="2022-04-01T19:02:48.476" v="1110" actId="207"/>
          <ac:spMkLst>
            <pc:docMk/>
            <pc:sldMk cId="3777695388" sldId="258"/>
            <ac:spMk id="4" creationId="{AAF3A514-80B6-499E-B4AE-5727ADB9243E}"/>
          </ac:spMkLst>
        </pc:spChg>
      </pc:sldChg>
      <pc:sldChg chg="modSp new mod modNotesTx">
        <pc:chgData name="Padgett, Zoe" userId="91817914-91aa-4503-b3c3-4d41669f79e4" providerId="ADAL" clId="{E2144026-266B-4D43-BC4F-1E4F3DB57174}" dt="2022-04-06T17:37:17.664" v="2025" actId="20577"/>
        <pc:sldMkLst>
          <pc:docMk/>
          <pc:sldMk cId="3323389108" sldId="259"/>
        </pc:sldMkLst>
        <pc:spChg chg="mod">
          <ac:chgData name="Padgett, Zoe" userId="91817914-91aa-4503-b3c3-4d41669f79e4" providerId="ADAL" clId="{E2144026-266B-4D43-BC4F-1E4F3DB57174}" dt="2022-04-01T19:02:58.377" v="1112" actId="207"/>
          <ac:spMkLst>
            <pc:docMk/>
            <pc:sldMk cId="3323389108" sldId="259"/>
            <ac:spMk id="2" creationId="{295E5605-167F-4144-8684-311AF2950968}"/>
          </ac:spMkLst>
        </pc:spChg>
        <pc:spChg chg="mod">
          <ac:chgData name="Padgett, Zoe" userId="91817914-91aa-4503-b3c3-4d41669f79e4" providerId="ADAL" clId="{E2144026-266B-4D43-BC4F-1E4F3DB57174}" dt="2022-04-01T18:47:33.426" v="610" actId="20577"/>
          <ac:spMkLst>
            <pc:docMk/>
            <pc:sldMk cId="3323389108" sldId="259"/>
            <ac:spMk id="3" creationId="{74D555FE-DEC0-44DD-8132-E4C07C86E494}"/>
          </ac:spMkLst>
        </pc:spChg>
      </pc:sldChg>
      <pc:sldChg chg="addSp delSp modSp new mod modClrScheme chgLayout">
        <pc:chgData name="Padgett, Zoe" userId="91817914-91aa-4503-b3c3-4d41669f79e4" providerId="ADAL" clId="{E2144026-266B-4D43-BC4F-1E4F3DB57174}" dt="2022-04-01T19:02:21.496" v="1106" actId="700"/>
        <pc:sldMkLst>
          <pc:docMk/>
          <pc:sldMk cId="4075160679" sldId="260"/>
        </pc:sldMkLst>
        <pc:spChg chg="del">
          <ac:chgData name="Padgett, Zoe" userId="91817914-91aa-4503-b3c3-4d41669f79e4" providerId="ADAL" clId="{E2144026-266B-4D43-BC4F-1E4F3DB57174}" dt="2022-04-01T18:49:25.226" v="776" actId="700"/>
          <ac:spMkLst>
            <pc:docMk/>
            <pc:sldMk cId="4075160679" sldId="260"/>
            <ac:spMk id="2" creationId="{A65AEBB9-BABB-4214-AB2E-77BF5CF54D09}"/>
          </ac:spMkLst>
        </pc:spChg>
        <pc:spChg chg="del mod ord">
          <ac:chgData name="Padgett, Zoe" userId="91817914-91aa-4503-b3c3-4d41669f79e4" providerId="ADAL" clId="{E2144026-266B-4D43-BC4F-1E4F3DB57174}" dt="2022-04-01T18:49:25.226" v="776" actId="700"/>
          <ac:spMkLst>
            <pc:docMk/>
            <pc:sldMk cId="4075160679" sldId="260"/>
            <ac:spMk id="3" creationId="{51584627-362C-46AA-B379-9A144DAF6209}"/>
          </ac:spMkLst>
        </pc:spChg>
        <pc:spChg chg="add mod ord">
          <ac:chgData name="Padgett, Zoe" userId="91817914-91aa-4503-b3c3-4d41669f79e4" providerId="ADAL" clId="{E2144026-266B-4D43-BC4F-1E4F3DB57174}" dt="2022-04-01T19:02:21.496" v="1106" actId="700"/>
          <ac:spMkLst>
            <pc:docMk/>
            <pc:sldMk cId="4075160679" sldId="260"/>
            <ac:spMk id="4" creationId="{E808E282-69D4-4A97-86C0-8E13C0ABA5C5}"/>
          </ac:spMkLst>
        </pc:spChg>
      </pc:sldChg>
      <pc:sldChg chg="addSp delSp modSp new mod chgLayout">
        <pc:chgData name="Padgett, Zoe" userId="91817914-91aa-4503-b3c3-4d41669f79e4" providerId="ADAL" clId="{E2144026-266B-4D43-BC4F-1E4F3DB57174}" dt="2022-04-01T19:03:12.549" v="1114" actId="207"/>
        <pc:sldMkLst>
          <pc:docMk/>
          <pc:sldMk cId="2401336430" sldId="261"/>
        </pc:sldMkLst>
        <pc:spChg chg="del mod ord">
          <ac:chgData name="Padgett, Zoe" userId="91817914-91aa-4503-b3c3-4d41669f79e4" providerId="ADAL" clId="{E2144026-266B-4D43-BC4F-1E4F3DB57174}" dt="2022-04-01T18:49:48.761" v="809" actId="700"/>
          <ac:spMkLst>
            <pc:docMk/>
            <pc:sldMk cId="2401336430" sldId="261"/>
            <ac:spMk id="2" creationId="{9E83BCBF-0824-4341-AED1-0060E44FA6EF}"/>
          </ac:spMkLst>
        </pc:spChg>
        <pc:spChg chg="add mod ord">
          <ac:chgData name="Padgett, Zoe" userId="91817914-91aa-4503-b3c3-4d41669f79e4" providerId="ADAL" clId="{E2144026-266B-4D43-BC4F-1E4F3DB57174}" dt="2022-04-01T18:49:54.755" v="818" actId="20577"/>
          <ac:spMkLst>
            <pc:docMk/>
            <pc:sldMk cId="2401336430" sldId="261"/>
            <ac:spMk id="3" creationId="{7F6CBC61-BFB9-4C6C-BB9E-054B2C2A11B9}"/>
          </ac:spMkLst>
        </pc:spChg>
        <pc:spChg chg="add mod ord">
          <ac:chgData name="Padgett, Zoe" userId="91817914-91aa-4503-b3c3-4d41669f79e4" providerId="ADAL" clId="{E2144026-266B-4D43-BC4F-1E4F3DB57174}" dt="2022-04-01T19:03:12.549" v="1114" actId="207"/>
          <ac:spMkLst>
            <pc:docMk/>
            <pc:sldMk cId="2401336430" sldId="261"/>
            <ac:spMk id="4" creationId="{58386B12-20E9-4A2E-94B0-E310811DB5BA}"/>
          </ac:spMkLst>
        </pc:spChg>
      </pc:sldChg>
      <pc:sldChg chg="modSp new mod modNotesTx">
        <pc:chgData name="Padgett, Zoe" userId="91817914-91aa-4503-b3c3-4d41669f79e4" providerId="ADAL" clId="{E2144026-266B-4D43-BC4F-1E4F3DB57174}" dt="2022-04-06T17:40:31.590" v="2406" actId="20577"/>
        <pc:sldMkLst>
          <pc:docMk/>
          <pc:sldMk cId="3486633371" sldId="262"/>
        </pc:sldMkLst>
        <pc:spChg chg="mod">
          <ac:chgData name="Padgett, Zoe" userId="91817914-91aa-4503-b3c3-4d41669f79e4" providerId="ADAL" clId="{E2144026-266B-4D43-BC4F-1E4F3DB57174}" dt="2022-04-01T19:03:19.420" v="1116" actId="207"/>
          <ac:spMkLst>
            <pc:docMk/>
            <pc:sldMk cId="3486633371" sldId="262"/>
            <ac:spMk id="2" creationId="{99B9BFB1-7A4E-4BA2-B93D-02FC145533B4}"/>
          </ac:spMkLst>
        </pc:spChg>
        <pc:spChg chg="mod">
          <ac:chgData name="Padgett, Zoe" userId="91817914-91aa-4503-b3c3-4d41669f79e4" providerId="ADAL" clId="{E2144026-266B-4D43-BC4F-1E4F3DB57174}" dt="2022-04-01T18:51:38.258" v="860" actId="20577"/>
          <ac:spMkLst>
            <pc:docMk/>
            <pc:sldMk cId="3486633371" sldId="262"/>
            <ac:spMk id="3" creationId="{6B465ECA-6439-42AA-B7CA-629533A28074}"/>
          </ac:spMkLst>
        </pc:spChg>
      </pc:sldChg>
      <pc:sldChg chg="modSp new mod modNotesTx">
        <pc:chgData name="Padgett, Zoe" userId="91817914-91aa-4503-b3c3-4d41669f79e4" providerId="ADAL" clId="{E2144026-266B-4D43-BC4F-1E4F3DB57174}" dt="2022-04-06T17:43:06.756" v="2767" actId="20577"/>
        <pc:sldMkLst>
          <pc:docMk/>
          <pc:sldMk cId="2083539875" sldId="263"/>
        </pc:sldMkLst>
        <pc:spChg chg="mod">
          <ac:chgData name="Padgett, Zoe" userId="91817914-91aa-4503-b3c3-4d41669f79e4" providerId="ADAL" clId="{E2144026-266B-4D43-BC4F-1E4F3DB57174}" dt="2022-04-01T18:56:42.155" v="932" actId="20577"/>
          <ac:spMkLst>
            <pc:docMk/>
            <pc:sldMk cId="2083539875" sldId="263"/>
            <ac:spMk id="2" creationId="{34311E02-9BB1-4FF8-84F2-A9ED8A069E5A}"/>
          </ac:spMkLst>
        </pc:spChg>
        <pc:spChg chg="mod">
          <ac:chgData name="Padgett, Zoe" userId="91817914-91aa-4503-b3c3-4d41669f79e4" providerId="ADAL" clId="{E2144026-266B-4D43-BC4F-1E4F3DB57174}" dt="2022-04-01T18:55:40.091" v="913" actId="20577"/>
          <ac:spMkLst>
            <pc:docMk/>
            <pc:sldMk cId="2083539875" sldId="263"/>
            <ac:spMk id="3" creationId="{63B1031A-E43E-49A2-8496-6D45A534A4BC}"/>
          </ac:spMkLst>
        </pc:spChg>
      </pc:sldChg>
      <pc:sldChg chg="modSp new add del mod modNotesTx">
        <pc:chgData name="Padgett, Zoe" userId="91817914-91aa-4503-b3c3-4d41669f79e4" providerId="ADAL" clId="{E2144026-266B-4D43-BC4F-1E4F3DB57174}" dt="2022-04-06T17:54:03.763" v="4030" actId="47"/>
        <pc:sldMkLst>
          <pc:docMk/>
          <pc:sldMk cId="3454164303" sldId="264"/>
        </pc:sldMkLst>
        <pc:spChg chg="mod">
          <ac:chgData name="Padgett, Zoe" userId="91817914-91aa-4503-b3c3-4d41669f79e4" providerId="ADAL" clId="{E2144026-266B-4D43-BC4F-1E4F3DB57174}" dt="2022-04-01T19:03:48.465" v="1126" actId="20577"/>
          <ac:spMkLst>
            <pc:docMk/>
            <pc:sldMk cId="3454164303" sldId="264"/>
            <ac:spMk id="2" creationId="{4DC7670B-D168-4D45-A498-ACE360B7D6EA}"/>
          </ac:spMkLst>
        </pc:spChg>
        <pc:spChg chg="mod">
          <ac:chgData name="Padgett, Zoe" userId="91817914-91aa-4503-b3c3-4d41669f79e4" providerId="ADAL" clId="{E2144026-266B-4D43-BC4F-1E4F3DB57174}" dt="2022-04-01T18:59:14.553" v="960" actId="20577"/>
          <ac:spMkLst>
            <pc:docMk/>
            <pc:sldMk cId="3454164303" sldId="264"/>
            <ac:spMk id="3" creationId="{B1AC2B8C-FF0A-4647-98CE-0EACB54480F3}"/>
          </ac:spMkLst>
        </pc:spChg>
      </pc:sldChg>
      <pc:sldChg chg="addSp modSp new mod delCm">
        <pc:chgData name="Padgett, Zoe" userId="91817914-91aa-4503-b3c3-4d41669f79e4" providerId="ADAL" clId="{E2144026-266B-4D43-BC4F-1E4F3DB57174}" dt="2022-04-04T21:52:53.828" v="1236"/>
        <pc:sldMkLst>
          <pc:docMk/>
          <pc:sldMk cId="4021531657" sldId="265"/>
        </pc:sldMkLst>
        <pc:spChg chg="mod">
          <ac:chgData name="Padgett, Zoe" userId="91817914-91aa-4503-b3c3-4d41669f79e4" providerId="ADAL" clId="{E2144026-266B-4D43-BC4F-1E4F3DB57174}" dt="2022-04-04T21:51:55.796" v="1216" actId="20577"/>
          <ac:spMkLst>
            <pc:docMk/>
            <pc:sldMk cId="4021531657" sldId="265"/>
            <ac:spMk id="3" creationId="{56327AC7-8FB8-49DA-8F01-8BCF829572AA}"/>
          </ac:spMkLst>
        </pc:spChg>
        <pc:spChg chg="mod">
          <ac:chgData name="Padgett, Zoe" userId="91817914-91aa-4503-b3c3-4d41669f79e4" providerId="ADAL" clId="{E2144026-266B-4D43-BC4F-1E4F3DB57174}" dt="2022-04-04T21:51:41.427" v="1202" actId="20577"/>
          <ac:spMkLst>
            <pc:docMk/>
            <pc:sldMk cId="4021531657" sldId="265"/>
            <ac:spMk id="4" creationId="{D43E369A-580F-4A95-A5B2-2F4B27412749}"/>
          </ac:spMkLst>
        </pc:spChg>
        <pc:spChg chg="add mod">
          <ac:chgData name="Padgett, Zoe" userId="91817914-91aa-4503-b3c3-4d41669f79e4" providerId="ADAL" clId="{E2144026-266B-4D43-BC4F-1E4F3DB57174}" dt="2022-04-04T21:52:45.636" v="1235" actId="1076"/>
          <ac:spMkLst>
            <pc:docMk/>
            <pc:sldMk cId="4021531657" sldId="265"/>
            <ac:spMk id="6" creationId="{663E1768-2FE5-428E-A340-BD78015E1864}"/>
          </ac:spMkLst>
        </pc:spChg>
      </pc:sldChg>
      <pc:sldChg chg="addSp modSp new mod modNotesTx">
        <pc:chgData name="Padgett, Zoe" userId="91817914-91aa-4503-b3c3-4d41669f79e4" providerId="ADAL" clId="{E2144026-266B-4D43-BC4F-1E4F3DB57174}" dt="2022-04-06T17:34:16.215" v="1861" actId="20577"/>
        <pc:sldMkLst>
          <pc:docMk/>
          <pc:sldMk cId="238243965" sldId="266"/>
        </pc:sldMkLst>
        <pc:graphicFrameChg chg="add mod">
          <ac:chgData name="Padgett, Zoe" userId="91817914-91aa-4503-b3c3-4d41669f79e4" providerId="ADAL" clId="{E2144026-266B-4D43-BC4F-1E4F3DB57174}" dt="2022-04-01T19:07:39.560" v="1143" actId="12100"/>
          <ac:graphicFrameMkLst>
            <pc:docMk/>
            <pc:sldMk cId="238243965" sldId="266"/>
            <ac:graphicFrameMk id="3" creationId="{6DC5BDC8-F3D1-4FF6-9120-CA9FD540DC2C}"/>
          </ac:graphicFrameMkLst>
        </pc:graphicFrameChg>
      </pc:sldChg>
      <pc:sldChg chg="modSp mod modNotesTx">
        <pc:chgData name="Padgett, Zoe" userId="91817914-91aa-4503-b3c3-4d41669f79e4" providerId="ADAL" clId="{E2144026-266B-4D43-BC4F-1E4F3DB57174}" dt="2022-04-06T17:56:38.441" v="4299" actId="20577"/>
        <pc:sldMkLst>
          <pc:docMk/>
          <pc:sldMk cId="3243198978" sldId="267"/>
        </pc:sldMkLst>
        <pc:spChg chg="mod">
          <ac:chgData name="Padgett, Zoe" userId="91817914-91aa-4503-b3c3-4d41669f79e4" providerId="ADAL" clId="{E2144026-266B-4D43-BC4F-1E4F3DB57174}" dt="2022-04-06T17:56:38.441" v="4299" actId="20577"/>
          <ac:spMkLst>
            <pc:docMk/>
            <pc:sldMk cId="3243198978" sldId="267"/>
            <ac:spMk id="2" creationId="{8F23CE03-4756-B945-03D5-8F5C70C156D5}"/>
          </ac:spMkLst>
        </pc:spChg>
      </pc:sldChg>
      <pc:sldChg chg="del">
        <pc:chgData name="Padgett, Zoe" userId="91817914-91aa-4503-b3c3-4d41669f79e4" providerId="ADAL" clId="{E2144026-266B-4D43-BC4F-1E4F3DB57174}" dt="2022-04-01T18:34:26.250" v="0" actId="2696"/>
        <pc:sldMkLst>
          <pc:docMk/>
          <pc:sldMk cId="2534879229" sldId="3610"/>
        </pc:sldMkLst>
      </pc:sldChg>
      <pc:sldChg chg="del">
        <pc:chgData name="Padgett, Zoe" userId="91817914-91aa-4503-b3c3-4d41669f79e4" providerId="ADAL" clId="{E2144026-266B-4D43-BC4F-1E4F3DB57174}" dt="2022-04-01T18:34:26.250" v="0" actId="2696"/>
        <pc:sldMkLst>
          <pc:docMk/>
          <pc:sldMk cId="3411726531" sldId="3613"/>
        </pc:sldMkLst>
      </pc:sldChg>
      <pc:sldChg chg="del">
        <pc:chgData name="Padgett, Zoe" userId="91817914-91aa-4503-b3c3-4d41669f79e4" providerId="ADAL" clId="{E2144026-266B-4D43-BC4F-1E4F3DB57174}" dt="2022-04-01T18:34:26.250" v="0" actId="2696"/>
        <pc:sldMkLst>
          <pc:docMk/>
          <pc:sldMk cId="1258202318" sldId="3614"/>
        </pc:sldMkLst>
      </pc:sldChg>
      <pc:sldChg chg="del">
        <pc:chgData name="Padgett, Zoe" userId="91817914-91aa-4503-b3c3-4d41669f79e4" providerId="ADAL" clId="{E2144026-266B-4D43-BC4F-1E4F3DB57174}" dt="2022-04-01T18:34:26.250" v="0" actId="2696"/>
        <pc:sldMkLst>
          <pc:docMk/>
          <pc:sldMk cId="1897766417" sldId="3615"/>
        </pc:sldMkLst>
      </pc:sldChg>
      <pc:sldChg chg="del">
        <pc:chgData name="Padgett, Zoe" userId="91817914-91aa-4503-b3c3-4d41669f79e4" providerId="ADAL" clId="{E2144026-266B-4D43-BC4F-1E4F3DB57174}" dt="2022-04-01T18:34:26.250" v="0" actId="2696"/>
        <pc:sldMkLst>
          <pc:docMk/>
          <pc:sldMk cId="1977585186" sldId="3616"/>
        </pc:sldMkLst>
      </pc:sldChg>
      <pc:sldChg chg="del">
        <pc:chgData name="Padgett, Zoe" userId="91817914-91aa-4503-b3c3-4d41669f79e4" providerId="ADAL" clId="{E2144026-266B-4D43-BC4F-1E4F3DB57174}" dt="2022-04-01T18:34:26.250" v="0" actId="2696"/>
        <pc:sldMkLst>
          <pc:docMk/>
          <pc:sldMk cId="848373196" sldId="3646"/>
        </pc:sldMkLst>
      </pc:sldChg>
      <pc:sldChg chg="del">
        <pc:chgData name="Padgett, Zoe" userId="91817914-91aa-4503-b3c3-4d41669f79e4" providerId="ADAL" clId="{E2144026-266B-4D43-BC4F-1E4F3DB57174}" dt="2022-04-01T18:34:26.250" v="0" actId="2696"/>
        <pc:sldMkLst>
          <pc:docMk/>
          <pc:sldMk cId="4219618783" sldId="3647"/>
        </pc:sldMkLst>
      </pc:sldChg>
      <pc:sldChg chg="del">
        <pc:chgData name="Padgett, Zoe" userId="91817914-91aa-4503-b3c3-4d41669f79e4" providerId="ADAL" clId="{E2144026-266B-4D43-BC4F-1E4F3DB57174}" dt="2022-04-01T18:34:26.250" v="0" actId="2696"/>
        <pc:sldMkLst>
          <pc:docMk/>
          <pc:sldMk cId="4080968281" sldId="3696"/>
        </pc:sldMkLst>
      </pc:sldChg>
      <pc:sldChg chg="del">
        <pc:chgData name="Padgett, Zoe" userId="91817914-91aa-4503-b3c3-4d41669f79e4" providerId="ADAL" clId="{E2144026-266B-4D43-BC4F-1E4F3DB57174}" dt="2022-04-01T18:34:26.250" v="0" actId="2696"/>
        <pc:sldMkLst>
          <pc:docMk/>
          <pc:sldMk cId="369469995" sldId="3755"/>
        </pc:sldMkLst>
      </pc:sldChg>
      <pc:sldChg chg="del">
        <pc:chgData name="Padgett, Zoe" userId="91817914-91aa-4503-b3c3-4d41669f79e4" providerId="ADAL" clId="{E2144026-266B-4D43-BC4F-1E4F3DB57174}" dt="2022-04-01T18:34:26.250" v="0" actId="2696"/>
        <pc:sldMkLst>
          <pc:docMk/>
          <pc:sldMk cId="489961477" sldId="3760"/>
        </pc:sldMkLst>
      </pc:sldChg>
      <pc:sldChg chg="del">
        <pc:chgData name="Padgett, Zoe" userId="91817914-91aa-4503-b3c3-4d41669f79e4" providerId="ADAL" clId="{E2144026-266B-4D43-BC4F-1E4F3DB57174}" dt="2022-04-01T18:34:26.250" v="0" actId="2696"/>
        <pc:sldMkLst>
          <pc:docMk/>
          <pc:sldMk cId="1330123157" sldId="3761"/>
        </pc:sldMkLst>
      </pc:sldChg>
      <pc:sldChg chg="del">
        <pc:chgData name="Padgett, Zoe" userId="91817914-91aa-4503-b3c3-4d41669f79e4" providerId="ADAL" clId="{E2144026-266B-4D43-BC4F-1E4F3DB57174}" dt="2022-04-01T18:34:26.250" v="0" actId="2696"/>
        <pc:sldMkLst>
          <pc:docMk/>
          <pc:sldMk cId="1242245905" sldId="3762"/>
        </pc:sldMkLst>
      </pc:sldChg>
      <pc:sldChg chg="del">
        <pc:chgData name="Padgett, Zoe" userId="91817914-91aa-4503-b3c3-4d41669f79e4" providerId="ADAL" clId="{E2144026-266B-4D43-BC4F-1E4F3DB57174}" dt="2022-04-01T18:34:26.250" v="0" actId="2696"/>
        <pc:sldMkLst>
          <pc:docMk/>
          <pc:sldMk cId="2822898708" sldId="3763"/>
        </pc:sldMkLst>
      </pc:sldChg>
      <pc:sldChg chg="del">
        <pc:chgData name="Padgett, Zoe" userId="91817914-91aa-4503-b3c3-4d41669f79e4" providerId="ADAL" clId="{E2144026-266B-4D43-BC4F-1E4F3DB57174}" dt="2022-04-01T18:34:26.250" v="0" actId="2696"/>
        <pc:sldMkLst>
          <pc:docMk/>
          <pc:sldMk cId="115152188" sldId="3764"/>
        </pc:sldMkLst>
      </pc:sldChg>
      <pc:sldChg chg="del">
        <pc:chgData name="Padgett, Zoe" userId="91817914-91aa-4503-b3c3-4d41669f79e4" providerId="ADAL" clId="{E2144026-266B-4D43-BC4F-1E4F3DB57174}" dt="2022-04-01T18:34:26.250" v="0" actId="2696"/>
        <pc:sldMkLst>
          <pc:docMk/>
          <pc:sldMk cId="3159555611" sldId="3765"/>
        </pc:sldMkLst>
      </pc:sldChg>
      <pc:sldChg chg="del">
        <pc:chgData name="Padgett, Zoe" userId="91817914-91aa-4503-b3c3-4d41669f79e4" providerId="ADAL" clId="{E2144026-266B-4D43-BC4F-1E4F3DB57174}" dt="2022-04-01T18:34:26.250" v="0" actId="2696"/>
        <pc:sldMkLst>
          <pc:docMk/>
          <pc:sldMk cId="844934358" sldId="3766"/>
        </pc:sldMkLst>
      </pc:sldChg>
      <pc:sldChg chg="del">
        <pc:chgData name="Padgett, Zoe" userId="91817914-91aa-4503-b3c3-4d41669f79e4" providerId="ADAL" clId="{E2144026-266B-4D43-BC4F-1E4F3DB57174}" dt="2022-04-01T18:34:26.250" v="0" actId="2696"/>
        <pc:sldMkLst>
          <pc:docMk/>
          <pc:sldMk cId="1641547679" sldId="3767"/>
        </pc:sldMkLst>
      </pc:sldChg>
      <pc:sldChg chg="del">
        <pc:chgData name="Padgett, Zoe" userId="91817914-91aa-4503-b3c3-4d41669f79e4" providerId="ADAL" clId="{E2144026-266B-4D43-BC4F-1E4F3DB57174}" dt="2022-04-01T18:34:26.250" v="0" actId="2696"/>
        <pc:sldMkLst>
          <pc:docMk/>
          <pc:sldMk cId="649787313" sldId="3768"/>
        </pc:sldMkLst>
      </pc:sldChg>
      <pc:sldChg chg="del">
        <pc:chgData name="Padgett, Zoe" userId="91817914-91aa-4503-b3c3-4d41669f79e4" providerId="ADAL" clId="{E2144026-266B-4D43-BC4F-1E4F3DB57174}" dt="2022-04-01T18:34:26.250" v="0" actId="2696"/>
        <pc:sldMkLst>
          <pc:docMk/>
          <pc:sldMk cId="542426844" sldId="3770"/>
        </pc:sldMkLst>
      </pc:sldChg>
      <pc:sldChg chg="del">
        <pc:chgData name="Padgett, Zoe" userId="91817914-91aa-4503-b3c3-4d41669f79e4" providerId="ADAL" clId="{E2144026-266B-4D43-BC4F-1E4F3DB57174}" dt="2022-04-01T18:34:26.250" v="0" actId="2696"/>
        <pc:sldMkLst>
          <pc:docMk/>
          <pc:sldMk cId="499885593" sldId="3771"/>
        </pc:sldMkLst>
      </pc:sldChg>
      <pc:sldChg chg="del">
        <pc:chgData name="Padgett, Zoe" userId="91817914-91aa-4503-b3c3-4d41669f79e4" providerId="ADAL" clId="{E2144026-266B-4D43-BC4F-1E4F3DB57174}" dt="2022-04-01T18:34:26.250" v="0" actId="2696"/>
        <pc:sldMkLst>
          <pc:docMk/>
          <pc:sldMk cId="621134487" sldId="3772"/>
        </pc:sldMkLst>
      </pc:sldChg>
      <pc:sldChg chg="del">
        <pc:chgData name="Padgett, Zoe" userId="91817914-91aa-4503-b3c3-4d41669f79e4" providerId="ADAL" clId="{E2144026-266B-4D43-BC4F-1E4F3DB57174}" dt="2022-04-01T18:34:26.250" v="0" actId="2696"/>
        <pc:sldMkLst>
          <pc:docMk/>
          <pc:sldMk cId="283444656" sldId="3773"/>
        </pc:sldMkLst>
      </pc:sldChg>
      <pc:sldChg chg="del">
        <pc:chgData name="Padgett, Zoe" userId="91817914-91aa-4503-b3c3-4d41669f79e4" providerId="ADAL" clId="{E2144026-266B-4D43-BC4F-1E4F3DB57174}" dt="2022-04-01T18:34:26.250" v="0" actId="2696"/>
        <pc:sldMkLst>
          <pc:docMk/>
          <pc:sldMk cId="1862720232" sldId="3775"/>
        </pc:sldMkLst>
      </pc:sldChg>
      <pc:sldChg chg="del">
        <pc:chgData name="Padgett, Zoe" userId="91817914-91aa-4503-b3c3-4d41669f79e4" providerId="ADAL" clId="{E2144026-266B-4D43-BC4F-1E4F3DB57174}" dt="2022-04-01T18:34:26.250" v="0" actId="2696"/>
        <pc:sldMkLst>
          <pc:docMk/>
          <pc:sldMk cId="660136172" sldId="3776"/>
        </pc:sldMkLst>
      </pc:sldChg>
      <pc:sldChg chg="del">
        <pc:chgData name="Padgett, Zoe" userId="91817914-91aa-4503-b3c3-4d41669f79e4" providerId="ADAL" clId="{E2144026-266B-4D43-BC4F-1E4F3DB57174}" dt="2022-04-01T18:34:26.250" v="0" actId="2696"/>
        <pc:sldMkLst>
          <pc:docMk/>
          <pc:sldMk cId="1795363419" sldId="3777"/>
        </pc:sldMkLst>
      </pc:sldChg>
      <pc:sldChg chg="del">
        <pc:chgData name="Padgett, Zoe" userId="91817914-91aa-4503-b3c3-4d41669f79e4" providerId="ADAL" clId="{E2144026-266B-4D43-BC4F-1E4F3DB57174}" dt="2022-04-01T18:34:26.250" v="0" actId="2696"/>
        <pc:sldMkLst>
          <pc:docMk/>
          <pc:sldMk cId="247330169" sldId="3778"/>
        </pc:sldMkLst>
      </pc:sldChg>
      <pc:sldChg chg="del">
        <pc:chgData name="Padgett, Zoe" userId="91817914-91aa-4503-b3c3-4d41669f79e4" providerId="ADAL" clId="{E2144026-266B-4D43-BC4F-1E4F3DB57174}" dt="2022-04-01T18:34:26.250" v="0" actId="2696"/>
        <pc:sldMkLst>
          <pc:docMk/>
          <pc:sldMk cId="1507051724" sldId="3780"/>
        </pc:sldMkLst>
      </pc:sldChg>
      <pc:sldChg chg="del">
        <pc:chgData name="Padgett, Zoe" userId="91817914-91aa-4503-b3c3-4d41669f79e4" providerId="ADAL" clId="{E2144026-266B-4D43-BC4F-1E4F3DB57174}" dt="2022-04-01T18:34:26.250" v="0" actId="2696"/>
        <pc:sldMkLst>
          <pc:docMk/>
          <pc:sldMk cId="284894103" sldId="3782"/>
        </pc:sldMkLst>
      </pc:sldChg>
      <pc:sldChg chg="del">
        <pc:chgData name="Padgett, Zoe" userId="91817914-91aa-4503-b3c3-4d41669f79e4" providerId="ADAL" clId="{E2144026-266B-4D43-BC4F-1E4F3DB57174}" dt="2022-04-01T18:34:26.250" v="0" actId="2696"/>
        <pc:sldMkLst>
          <pc:docMk/>
          <pc:sldMk cId="1049647019" sldId="3783"/>
        </pc:sldMkLst>
      </pc:sldChg>
      <pc:sldChg chg="del">
        <pc:chgData name="Padgett, Zoe" userId="91817914-91aa-4503-b3c3-4d41669f79e4" providerId="ADAL" clId="{E2144026-266B-4D43-BC4F-1E4F3DB57174}" dt="2022-04-01T18:34:26.250" v="0" actId="2696"/>
        <pc:sldMkLst>
          <pc:docMk/>
          <pc:sldMk cId="155227817" sldId="3784"/>
        </pc:sldMkLst>
      </pc:sldChg>
      <pc:sldChg chg="del">
        <pc:chgData name="Padgett, Zoe" userId="91817914-91aa-4503-b3c3-4d41669f79e4" providerId="ADAL" clId="{E2144026-266B-4D43-BC4F-1E4F3DB57174}" dt="2022-04-01T18:34:26.250" v="0" actId="2696"/>
        <pc:sldMkLst>
          <pc:docMk/>
          <pc:sldMk cId="2082448147" sldId="3785"/>
        </pc:sldMkLst>
      </pc:sldChg>
      <pc:sldChg chg="del">
        <pc:chgData name="Padgett, Zoe" userId="91817914-91aa-4503-b3c3-4d41669f79e4" providerId="ADAL" clId="{E2144026-266B-4D43-BC4F-1E4F3DB57174}" dt="2022-04-01T18:34:26.250" v="0" actId="2696"/>
        <pc:sldMkLst>
          <pc:docMk/>
          <pc:sldMk cId="486651078" sldId="3786"/>
        </pc:sldMkLst>
      </pc:sldChg>
      <pc:sldChg chg="del">
        <pc:chgData name="Padgett, Zoe" userId="91817914-91aa-4503-b3c3-4d41669f79e4" providerId="ADAL" clId="{E2144026-266B-4D43-BC4F-1E4F3DB57174}" dt="2022-04-01T18:34:26.250" v="0" actId="2696"/>
        <pc:sldMkLst>
          <pc:docMk/>
          <pc:sldMk cId="418492921" sldId="3787"/>
        </pc:sldMkLst>
      </pc:sldChg>
      <pc:sldChg chg="del">
        <pc:chgData name="Padgett, Zoe" userId="91817914-91aa-4503-b3c3-4d41669f79e4" providerId="ADAL" clId="{E2144026-266B-4D43-BC4F-1E4F3DB57174}" dt="2022-04-01T18:34:26.250" v="0" actId="2696"/>
        <pc:sldMkLst>
          <pc:docMk/>
          <pc:sldMk cId="390654778" sldId="3788"/>
        </pc:sldMkLst>
      </pc:sldChg>
      <pc:sldChg chg="del">
        <pc:chgData name="Padgett, Zoe" userId="91817914-91aa-4503-b3c3-4d41669f79e4" providerId="ADAL" clId="{E2144026-266B-4D43-BC4F-1E4F3DB57174}" dt="2022-04-01T18:34:26.250" v="0" actId="2696"/>
        <pc:sldMkLst>
          <pc:docMk/>
          <pc:sldMk cId="877344967" sldId="3789"/>
        </pc:sldMkLst>
      </pc:sldChg>
      <pc:sldChg chg="del">
        <pc:chgData name="Padgett, Zoe" userId="91817914-91aa-4503-b3c3-4d41669f79e4" providerId="ADAL" clId="{E2144026-266B-4D43-BC4F-1E4F3DB57174}" dt="2022-04-01T18:34:26.250" v="0" actId="2696"/>
        <pc:sldMkLst>
          <pc:docMk/>
          <pc:sldMk cId="1001212269" sldId="3790"/>
        </pc:sldMkLst>
      </pc:sldChg>
      <pc:sldChg chg="del">
        <pc:chgData name="Padgett, Zoe" userId="91817914-91aa-4503-b3c3-4d41669f79e4" providerId="ADAL" clId="{E2144026-266B-4D43-BC4F-1E4F3DB57174}" dt="2022-04-01T18:34:26.250" v="0" actId="2696"/>
        <pc:sldMkLst>
          <pc:docMk/>
          <pc:sldMk cId="1352349006" sldId="3791"/>
        </pc:sldMkLst>
      </pc:sldChg>
      <pc:sldChg chg="del">
        <pc:chgData name="Padgett, Zoe" userId="91817914-91aa-4503-b3c3-4d41669f79e4" providerId="ADAL" clId="{E2144026-266B-4D43-BC4F-1E4F3DB57174}" dt="2022-04-01T18:34:26.250" v="0" actId="2696"/>
        <pc:sldMkLst>
          <pc:docMk/>
          <pc:sldMk cId="2110307641" sldId="3792"/>
        </pc:sldMkLst>
      </pc:sldChg>
      <pc:sldChg chg="del">
        <pc:chgData name="Padgett, Zoe" userId="91817914-91aa-4503-b3c3-4d41669f79e4" providerId="ADAL" clId="{E2144026-266B-4D43-BC4F-1E4F3DB57174}" dt="2022-04-01T18:34:26.250" v="0" actId="2696"/>
        <pc:sldMkLst>
          <pc:docMk/>
          <pc:sldMk cId="1192280636" sldId="3794"/>
        </pc:sldMkLst>
      </pc:sldChg>
      <pc:sldChg chg="del">
        <pc:chgData name="Padgett, Zoe" userId="91817914-91aa-4503-b3c3-4d41669f79e4" providerId="ADAL" clId="{E2144026-266B-4D43-BC4F-1E4F3DB57174}" dt="2022-04-01T18:34:26.250" v="0" actId="2696"/>
        <pc:sldMkLst>
          <pc:docMk/>
          <pc:sldMk cId="1836418214" sldId="3795"/>
        </pc:sldMkLst>
      </pc:sldChg>
      <pc:sldChg chg="del">
        <pc:chgData name="Padgett, Zoe" userId="91817914-91aa-4503-b3c3-4d41669f79e4" providerId="ADAL" clId="{E2144026-266B-4D43-BC4F-1E4F3DB57174}" dt="2022-04-01T18:34:26.250" v="0" actId="2696"/>
        <pc:sldMkLst>
          <pc:docMk/>
          <pc:sldMk cId="1045948014" sldId="3796"/>
        </pc:sldMkLst>
      </pc:sldChg>
      <pc:sldChg chg="del">
        <pc:chgData name="Padgett, Zoe" userId="91817914-91aa-4503-b3c3-4d41669f79e4" providerId="ADAL" clId="{E2144026-266B-4D43-BC4F-1E4F3DB57174}" dt="2022-04-01T18:34:26.250" v="0" actId="2696"/>
        <pc:sldMkLst>
          <pc:docMk/>
          <pc:sldMk cId="2094620603" sldId="3797"/>
        </pc:sldMkLst>
      </pc:sldChg>
      <pc:sldChg chg="del">
        <pc:chgData name="Padgett, Zoe" userId="91817914-91aa-4503-b3c3-4d41669f79e4" providerId="ADAL" clId="{E2144026-266B-4D43-BC4F-1E4F3DB57174}" dt="2022-04-01T18:34:26.250" v="0" actId="2696"/>
        <pc:sldMkLst>
          <pc:docMk/>
          <pc:sldMk cId="589049350" sldId="3798"/>
        </pc:sldMkLst>
      </pc:sldChg>
      <pc:sldChg chg="del">
        <pc:chgData name="Padgett, Zoe" userId="91817914-91aa-4503-b3c3-4d41669f79e4" providerId="ADAL" clId="{E2144026-266B-4D43-BC4F-1E4F3DB57174}" dt="2022-04-01T18:34:26.250" v="0" actId="2696"/>
        <pc:sldMkLst>
          <pc:docMk/>
          <pc:sldMk cId="484026466" sldId="3799"/>
        </pc:sldMkLst>
      </pc:sldChg>
      <pc:sldChg chg="del">
        <pc:chgData name="Padgett, Zoe" userId="91817914-91aa-4503-b3c3-4d41669f79e4" providerId="ADAL" clId="{E2144026-266B-4D43-BC4F-1E4F3DB57174}" dt="2022-04-01T18:34:26.250" v="0" actId="2696"/>
        <pc:sldMkLst>
          <pc:docMk/>
          <pc:sldMk cId="630176253" sldId="3800"/>
        </pc:sldMkLst>
      </pc:sldChg>
      <pc:sldChg chg="del">
        <pc:chgData name="Padgett, Zoe" userId="91817914-91aa-4503-b3c3-4d41669f79e4" providerId="ADAL" clId="{E2144026-266B-4D43-BC4F-1E4F3DB57174}" dt="2022-04-01T18:34:26.250" v="0" actId="2696"/>
        <pc:sldMkLst>
          <pc:docMk/>
          <pc:sldMk cId="2130420814" sldId="3801"/>
        </pc:sldMkLst>
      </pc:sldChg>
      <pc:sldChg chg="del">
        <pc:chgData name="Padgett, Zoe" userId="91817914-91aa-4503-b3c3-4d41669f79e4" providerId="ADAL" clId="{E2144026-266B-4D43-BC4F-1E4F3DB57174}" dt="2022-04-01T18:34:26.250" v="0" actId="2696"/>
        <pc:sldMkLst>
          <pc:docMk/>
          <pc:sldMk cId="987774467" sldId="3802"/>
        </pc:sldMkLst>
      </pc:sldChg>
      <pc:sldChg chg="del">
        <pc:chgData name="Padgett, Zoe" userId="91817914-91aa-4503-b3c3-4d41669f79e4" providerId="ADAL" clId="{E2144026-266B-4D43-BC4F-1E4F3DB57174}" dt="2022-04-01T18:34:26.250" v="0" actId="2696"/>
        <pc:sldMkLst>
          <pc:docMk/>
          <pc:sldMk cId="1476875559" sldId="3803"/>
        </pc:sldMkLst>
      </pc:sldChg>
      <pc:sldChg chg="del">
        <pc:chgData name="Padgett, Zoe" userId="91817914-91aa-4503-b3c3-4d41669f79e4" providerId="ADAL" clId="{E2144026-266B-4D43-BC4F-1E4F3DB57174}" dt="2022-04-01T18:34:26.250" v="0" actId="2696"/>
        <pc:sldMkLst>
          <pc:docMk/>
          <pc:sldMk cId="197558346" sldId="3804"/>
        </pc:sldMkLst>
      </pc:sldChg>
      <pc:sldChg chg="del">
        <pc:chgData name="Padgett, Zoe" userId="91817914-91aa-4503-b3c3-4d41669f79e4" providerId="ADAL" clId="{E2144026-266B-4D43-BC4F-1E4F3DB57174}" dt="2022-04-01T18:34:26.250" v="0" actId="2696"/>
        <pc:sldMkLst>
          <pc:docMk/>
          <pc:sldMk cId="1487096654" sldId="3806"/>
        </pc:sldMkLst>
      </pc:sldChg>
      <pc:sldChg chg="del">
        <pc:chgData name="Padgett, Zoe" userId="91817914-91aa-4503-b3c3-4d41669f79e4" providerId="ADAL" clId="{E2144026-266B-4D43-BC4F-1E4F3DB57174}" dt="2022-04-01T18:34:26.250" v="0" actId="2696"/>
        <pc:sldMkLst>
          <pc:docMk/>
          <pc:sldMk cId="1148594666" sldId="3808"/>
        </pc:sldMkLst>
      </pc:sldChg>
      <pc:sldChg chg="del">
        <pc:chgData name="Padgett, Zoe" userId="91817914-91aa-4503-b3c3-4d41669f79e4" providerId="ADAL" clId="{E2144026-266B-4D43-BC4F-1E4F3DB57174}" dt="2022-04-01T18:34:26.250" v="0" actId="2696"/>
        <pc:sldMkLst>
          <pc:docMk/>
          <pc:sldMk cId="307916490" sldId="3809"/>
        </pc:sldMkLst>
      </pc:sldChg>
      <pc:sldChg chg="del">
        <pc:chgData name="Padgett, Zoe" userId="91817914-91aa-4503-b3c3-4d41669f79e4" providerId="ADAL" clId="{E2144026-266B-4D43-BC4F-1E4F3DB57174}" dt="2022-04-01T18:34:26.250" v="0" actId="2696"/>
        <pc:sldMkLst>
          <pc:docMk/>
          <pc:sldMk cId="102443183" sldId="3810"/>
        </pc:sldMkLst>
      </pc:sldChg>
      <pc:sldChg chg="del">
        <pc:chgData name="Padgett, Zoe" userId="91817914-91aa-4503-b3c3-4d41669f79e4" providerId="ADAL" clId="{E2144026-266B-4D43-BC4F-1E4F3DB57174}" dt="2022-04-01T18:34:26.250" v="0" actId="2696"/>
        <pc:sldMkLst>
          <pc:docMk/>
          <pc:sldMk cId="1025595768" sldId="3811"/>
        </pc:sldMkLst>
      </pc:sldChg>
      <pc:sldChg chg="del">
        <pc:chgData name="Padgett, Zoe" userId="91817914-91aa-4503-b3c3-4d41669f79e4" providerId="ADAL" clId="{E2144026-266B-4D43-BC4F-1E4F3DB57174}" dt="2022-04-01T18:34:26.250" v="0" actId="2696"/>
        <pc:sldMkLst>
          <pc:docMk/>
          <pc:sldMk cId="1400214194" sldId="3812"/>
        </pc:sldMkLst>
      </pc:sldChg>
      <pc:sldChg chg="del">
        <pc:chgData name="Padgett, Zoe" userId="91817914-91aa-4503-b3c3-4d41669f79e4" providerId="ADAL" clId="{E2144026-266B-4D43-BC4F-1E4F3DB57174}" dt="2022-04-01T18:34:26.250" v="0" actId="2696"/>
        <pc:sldMkLst>
          <pc:docMk/>
          <pc:sldMk cId="824447168" sldId="3813"/>
        </pc:sldMkLst>
      </pc:sldChg>
      <pc:sldChg chg="del">
        <pc:chgData name="Padgett, Zoe" userId="91817914-91aa-4503-b3c3-4d41669f79e4" providerId="ADAL" clId="{E2144026-266B-4D43-BC4F-1E4F3DB57174}" dt="2022-04-01T18:34:26.250" v="0" actId="2696"/>
        <pc:sldMkLst>
          <pc:docMk/>
          <pc:sldMk cId="1974863300" sldId="3814"/>
        </pc:sldMkLst>
      </pc:sldChg>
      <pc:sldChg chg="del">
        <pc:chgData name="Padgett, Zoe" userId="91817914-91aa-4503-b3c3-4d41669f79e4" providerId="ADAL" clId="{E2144026-266B-4D43-BC4F-1E4F3DB57174}" dt="2022-04-01T18:34:26.250" v="0" actId="2696"/>
        <pc:sldMkLst>
          <pc:docMk/>
          <pc:sldMk cId="372798978" sldId="3831"/>
        </pc:sldMkLst>
      </pc:sldChg>
      <pc:sldChg chg="del">
        <pc:chgData name="Padgett, Zoe" userId="91817914-91aa-4503-b3c3-4d41669f79e4" providerId="ADAL" clId="{E2144026-266B-4D43-BC4F-1E4F3DB57174}" dt="2022-04-01T18:34:26.250" v="0" actId="2696"/>
        <pc:sldMkLst>
          <pc:docMk/>
          <pc:sldMk cId="238742490" sldId="3837"/>
        </pc:sldMkLst>
      </pc:sldChg>
      <pc:sldChg chg="del">
        <pc:chgData name="Padgett, Zoe" userId="91817914-91aa-4503-b3c3-4d41669f79e4" providerId="ADAL" clId="{E2144026-266B-4D43-BC4F-1E4F3DB57174}" dt="2022-04-01T18:34:26.250" v="0" actId="2696"/>
        <pc:sldMkLst>
          <pc:docMk/>
          <pc:sldMk cId="151165637" sldId="3838"/>
        </pc:sldMkLst>
      </pc:sldChg>
      <pc:sldChg chg="del">
        <pc:chgData name="Padgett, Zoe" userId="91817914-91aa-4503-b3c3-4d41669f79e4" providerId="ADAL" clId="{E2144026-266B-4D43-BC4F-1E4F3DB57174}" dt="2022-04-01T18:34:26.250" v="0" actId="2696"/>
        <pc:sldMkLst>
          <pc:docMk/>
          <pc:sldMk cId="1147256142" sldId="3839"/>
        </pc:sldMkLst>
      </pc:sldChg>
      <pc:sldChg chg="del">
        <pc:chgData name="Padgett, Zoe" userId="91817914-91aa-4503-b3c3-4d41669f79e4" providerId="ADAL" clId="{E2144026-266B-4D43-BC4F-1E4F3DB57174}" dt="2022-04-01T18:34:26.250" v="0" actId="2696"/>
        <pc:sldMkLst>
          <pc:docMk/>
          <pc:sldMk cId="756649213" sldId="3840"/>
        </pc:sldMkLst>
      </pc:sldChg>
      <pc:sldChg chg="del">
        <pc:chgData name="Padgett, Zoe" userId="91817914-91aa-4503-b3c3-4d41669f79e4" providerId="ADAL" clId="{E2144026-266B-4D43-BC4F-1E4F3DB57174}" dt="2022-04-01T18:34:26.250" v="0" actId="2696"/>
        <pc:sldMkLst>
          <pc:docMk/>
          <pc:sldMk cId="629216706" sldId="3841"/>
        </pc:sldMkLst>
      </pc:sldChg>
      <pc:sldChg chg="del">
        <pc:chgData name="Padgett, Zoe" userId="91817914-91aa-4503-b3c3-4d41669f79e4" providerId="ADAL" clId="{E2144026-266B-4D43-BC4F-1E4F3DB57174}" dt="2022-04-01T18:34:26.250" v="0" actId="2696"/>
        <pc:sldMkLst>
          <pc:docMk/>
          <pc:sldMk cId="1035699914" sldId="3842"/>
        </pc:sldMkLst>
      </pc:sldChg>
      <pc:sldChg chg="del">
        <pc:chgData name="Padgett, Zoe" userId="91817914-91aa-4503-b3c3-4d41669f79e4" providerId="ADAL" clId="{E2144026-266B-4D43-BC4F-1E4F3DB57174}" dt="2022-04-01T18:34:26.250" v="0" actId="2696"/>
        <pc:sldMkLst>
          <pc:docMk/>
          <pc:sldMk cId="1653495663" sldId="3843"/>
        </pc:sldMkLst>
      </pc:sldChg>
      <pc:sldChg chg="del">
        <pc:chgData name="Padgett, Zoe" userId="91817914-91aa-4503-b3c3-4d41669f79e4" providerId="ADAL" clId="{E2144026-266B-4D43-BC4F-1E4F3DB57174}" dt="2022-04-01T18:34:26.250" v="0" actId="2696"/>
        <pc:sldMkLst>
          <pc:docMk/>
          <pc:sldMk cId="1863215861" sldId="3844"/>
        </pc:sldMkLst>
      </pc:sldChg>
      <pc:sldChg chg="del">
        <pc:chgData name="Padgett, Zoe" userId="91817914-91aa-4503-b3c3-4d41669f79e4" providerId="ADAL" clId="{E2144026-266B-4D43-BC4F-1E4F3DB57174}" dt="2022-04-01T18:34:26.250" v="0" actId="2696"/>
        <pc:sldMkLst>
          <pc:docMk/>
          <pc:sldMk cId="462435273" sldId="3845"/>
        </pc:sldMkLst>
      </pc:sldChg>
      <pc:sldChg chg="del">
        <pc:chgData name="Padgett, Zoe" userId="91817914-91aa-4503-b3c3-4d41669f79e4" providerId="ADAL" clId="{E2144026-266B-4D43-BC4F-1E4F3DB57174}" dt="2022-04-01T18:34:26.250" v="0" actId="2696"/>
        <pc:sldMkLst>
          <pc:docMk/>
          <pc:sldMk cId="406314818" sldId="3846"/>
        </pc:sldMkLst>
      </pc:sldChg>
      <pc:sldChg chg="del">
        <pc:chgData name="Padgett, Zoe" userId="91817914-91aa-4503-b3c3-4d41669f79e4" providerId="ADAL" clId="{E2144026-266B-4D43-BC4F-1E4F3DB57174}" dt="2022-04-01T18:34:26.250" v="0" actId="2696"/>
        <pc:sldMkLst>
          <pc:docMk/>
          <pc:sldMk cId="397692538" sldId="3858"/>
        </pc:sldMkLst>
      </pc:sldChg>
      <pc:sldChg chg="del">
        <pc:chgData name="Padgett, Zoe" userId="91817914-91aa-4503-b3c3-4d41669f79e4" providerId="ADAL" clId="{E2144026-266B-4D43-BC4F-1E4F3DB57174}" dt="2022-04-01T18:34:26.250" v="0" actId="2696"/>
        <pc:sldMkLst>
          <pc:docMk/>
          <pc:sldMk cId="1176569405" sldId="3862"/>
        </pc:sldMkLst>
      </pc:sldChg>
      <pc:sldChg chg="del">
        <pc:chgData name="Padgett, Zoe" userId="91817914-91aa-4503-b3c3-4d41669f79e4" providerId="ADAL" clId="{E2144026-266B-4D43-BC4F-1E4F3DB57174}" dt="2022-04-01T18:34:26.250" v="0" actId="2696"/>
        <pc:sldMkLst>
          <pc:docMk/>
          <pc:sldMk cId="76914611" sldId="3864"/>
        </pc:sldMkLst>
      </pc:sldChg>
      <pc:sldChg chg="del">
        <pc:chgData name="Padgett, Zoe" userId="91817914-91aa-4503-b3c3-4d41669f79e4" providerId="ADAL" clId="{E2144026-266B-4D43-BC4F-1E4F3DB57174}" dt="2022-04-01T18:34:26.250" v="0" actId="2696"/>
        <pc:sldMkLst>
          <pc:docMk/>
          <pc:sldMk cId="1220903655" sldId="3865"/>
        </pc:sldMkLst>
      </pc:sldChg>
      <pc:sldChg chg="del">
        <pc:chgData name="Padgett, Zoe" userId="91817914-91aa-4503-b3c3-4d41669f79e4" providerId="ADAL" clId="{E2144026-266B-4D43-BC4F-1E4F3DB57174}" dt="2022-04-01T18:34:26.250" v="0" actId="2696"/>
        <pc:sldMkLst>
          <pc:docMk/>
          <pc:sldMk cId="521482500" sldId="3866"/>
        </pc:sldMkLst>
      </pc:sldChg>
      <pc:sldChg chg="del">
        <pc:chgData name="Padgett, Zoe" userId="91817914-91aa-4503-b3c3-4d41669f79e4" providerId="ADAL" clId="{E2144026-266B-4D43-BC4F-1E4F3DB57174}" dt="2022-04-01T18:34:26.250" v="0" actId="2696"/>
        <pc:sldMkLst>
          <pc:docMk/>
          <pc:sldMk cId="675614093" sldId="3867"/>
        </pc:sldMkLst>
      </pc:sldChg>
      <pc:sldChg chg="del">
        <pc:chgData name="Padgett, Zoe" userId="91817914-91aa-4503-b3c3-4d41669f79e4" providerId="ADAL" clId="{E2144026-266B-4D43-BC4F-1E4F3DB57174}" dt="2022-04-01T18:34:26.250" v="0" actId="2696"/>
        <pc:sldMkLst>
          <pc:docMk/>
          <pc:sldMk cId="811024772" sldId="3868"/>
        </pc:sldMkLst>
      </pc:sldChg>
      <pc:sldChg chg="del">
        <pc:chgData name="Padgett, Zoe" userId="91817914-91aa-4503-b3c3-4d41669f79e4" providerId="ADAL" clId="{E2144026-266B-4D43-BC4F-1E4F3DB57174}" dt="2022-04-01T18:34:26.250" v="0" actId="2696"/>
        <pc:sldMkLst>
          <pc:docMk/>
          <pc:sldMk cId="840621577" sldId="3869"/>
        </pc:sldMkLst>
      </pc:sldChg>
      <pc:sldChg chg="del">
        <pc:chgData name="Padgett, Zoe" userId="91817914-91aa-4503-b3c3-4d41669f79e4" providerId="ADAL" clId="{E2144026-266B-4D43-BC4F-1E4F3DB57174}" dt="2022-04-01T18:34:26.250" v="0" actId="2696"/>
        <pc:sldMkLst>
          <pc:docMk/>
          <pc:sldMk cId="1986003466" sldId="3870"/>
        </pc:sldMkLst>
      </pc:sldChg>
      <pc:sldChg chg="del">
        <pc:chgData name="Padgett, Zoe" userId="91817914-91aa-4503-b3c3-4d41669f79e4" providerId="ADAL" clId="{E2144026-266B-4D43-BC4F-1E4F3DB57174}" dt="2022-04-01T18:34:26.250" v="0" actId="2696"/>
        <pc:sldMkLst>
          <pc:docMk/>
          <pc:sldMk cId="1503308236" sldId="3871"/>
        </pc:sldMkLst>
      </pc:sldChg>
      <pc:sldChg chg="del">
        <pc:chgData name="Padgett, Zoe" userId="91817914-91aa-4503-b3c3-4d41669f79e4" providerId="ADAL" clId="{E2144026-266B-4D43-BC4F-1E4F3DB57174}" dt="2022-04-01T18:34:26.250" v="0" actId="2696"/>
        <pc:sldMkLst>
          <pc:docMk/>
          <pc:sldMk cId="560160284" sldId="3872"/>
        </pc:sldMkLst>
      </pc:sldChg>
      <pc:sldChg chg="del">
        <pc:chgData name="Padgett, Zoe" userId="91817914-91aa-4503-b3c3-4d41669f79e4" providerId="ADAL" clId="{E2144026-266B-4D43-BC4F-1E4F3DB57174}" dt="2022-04-01T18:34:26.250" v="0" actId="2696"/>
        <pc:sldMkLst>
          <pc:docMk/>
          <pc:sldMk cId="292558090" sldId="3873"/>
        </pc:sldMkLst>
      </pc:sldChg>
      <pc:sldChg chg="del">
        <pc:chgData name="Padgett, Zoe" userId="91817914-91aa-4503-b3c3-4d41669f79e4" providerId="ADAL" clId="{E2144026-266B-4D43-BC4F-1E4F3DB57174}" dt="2022-04-01T18:34:26.250" v="0" actId="2696"/>
        <pc:sldMkLst>
          <pc:docMk/>
          <pc:sldMk cId="43265864" sldId="3876"/>
        </pc:sldMkLst>
      </pc:sldChg>
      <pc:sldChg chg="del">
        <pc:chgData name="Padgett, Zoe" userId="91817914-91aa-4503-b3c3-4d41669f79e4" providerId="ADAL" clId="{E2144026-266B-4D43-BC4F-1E4F3DB57174}" dt="2022-04-01T18:34:26.250" v="0" actId="2696"/>
        <pc:sldMkLst>
          <pc:docMk/>
          <pc:sldMk cId="706565375" sldId="3877"/>
        </pc:sldMkLst>
      </pc:sldChg>
      <pc:sldChg chg="del">
        <pc:chgData name="Padgett, Zoe" userId="91817914-91aa-4503-b3c3-4d41669f79e4" providerId="ADAL" clId="{E2144026-266B-4D43-BC4F-1E4F3DB57174}" dt="2022-04-01T18:34:26.250" v="0" actId="2696"/>
        <pc:sldMkLst>
          <pc:docMk/>
          <pc:sldMk cId="1716248926" sldId="3878"/>
        </pc:sldMkLst>
      </pc:sldChg>
      <pc:sldChg chg="del">
        <pc:chgData name="Padgett, Zoe" userId="91817914-91aa-4503-b3c3-4d41669f79e4" providerId="ADAL" clId="{E2144026-266B-4D43-BC4F-1E4F3DB57174}" dt="2022-04-01T18:34:26.250" v="0" actId="2696"/>
        <pc:sldMkLst>
          <pc:docMk/>
          <pc:sldMk cId="2016823531" sldId="3883"/>
        </pc:sldMkLst>
      </pc:sldChg>
      <pc:sldChg chg="del">
        <pc:chgData name="Padgett, Zoe" userId="91817914-91aa-4503-b3c3-4d41669f79e4" providerId="ADAL" clId="{E2144026-266B-4D43-BC4F-1E4F3DB57174}" dt="2022-04-01T18:34:26.250" v="0" actId="2696"/>
        <pc:sldMkLst>
          <pc:docMk/>
          <pc:sldMk cId="977378136" sldId="3884"/>
        </pc:sldMkLst>
      </pc:sldChg>
      <pc:sldChg chg="del">
        <pc:chgData name="Padgett, Zoe" userId="91817914-91aa-4503-b3c3-4d41669f79e4" providerId="ADAL" clId="{E2144026-266B-4D43-BC4F-1E4F3DB57174}" dt="2022-04-01T18:34:26.250" v="0" actId="2696"/>
        <pc:sldMkLst>
          <pc:docMk/>
          <pc:sldMk cId="691915849" sldId="3885"/>
        </pc:sldMkLst>
      </pc:sldChg>
      <pc:sldChg chg="del">
        <pc:chgData name="Padgett, Zoe" userId="91817914-91aa-4503-b3c3-4d41669f79e4" providerId="ADAL" clId="{E2144026-266B-4D43-BC4F-1E4F3DB57174}" dt="2022-04-01T18:34:26.250" v="0" actId="2696"/>
        <pc:sldMkLst>
          <pc:docMk/>
          <pc:sldMk cId="405725638" sldId="3886"/>
        </pc:sldMkLst>
      </pc:sldChg>
      <pc:sldChg chg="del">
        <pc:chgData name="Padgett, Zoe" userId="91817914-91aa-4503-b3c3-4d41669f79e4" providerId="ADAL" clId="{E2144026-266B-4D43-BC4F-1E4F3DB57174}" dt="2022-04-01T18:34:26.250" v="0" actId="2696"/>
        <pc:sldMkLst>
          <pc:docMk/>
          <pc:sldMk cId="770218641" sldId="3887"/>
        </pc:sldMkLst>
      </pc:sldChg>
      <pc:sldChg chg="del">
        <pc:chgData name="Padgett, Zoe" userId="91817914-91aa-4503-b3c3-4d41669f79e4" providerId="ADAL" clId="{E2144026-266B-4D43-BC4F-1E4F3DB57174}" dt="2022-04-01T18:34:26.250" v="0" actId="2696"/>
        <pc:sldMkLst>
          <pc:docMk/>
          <pc:sldMk cId="545807959" sldId="3890"/>
        </pc:sldMkLst>
      </pc:sldChg>
      <pc:sldChg chg="del">
        <pc:chgData name="Padgett, Zoe" userId="91817914-91aa-4503-b3c3-4d41669f79e4" providerId="ADAL" clId="{E2144026-266B-4D43-BC4F-1E4F3DB57174}" dt="2022-04-01T18:34:26.250" v="0" actId="2696"/>
        <pc:sldMkLst>
          <pc:docMk/>
          <pc:sldMk cId="433801340" sldId="3893"/>
        </pc:sldMkLst>
      </pc:sldChg>
      <pc:sldChg chg="del">
        <pc:chgData name="Padgett, Zoe" userId="91817914-91aa-4503-b3c3-4d41669f79e4" providerId="ADAL" clId="{E2144026-266B-4D43-BC4F-1E4F3DB57174}" dt="2022-04-01T18:34:26.250" v="0" actId="2696"/>
        <pc:sldMkLst>
          <pc:docMk/>
          <pc:sldMk cId="324275195" sldId="3894"/>
        </pc:sldMkLst>
      </pc:sldChg>
      <pc:sldChg chg="del">
        <pc:chgData name="Padgett, Zoe" userId="91817914-91aa-4503-b3c3-4d41669f79e4" providerId="ADAL" clId="{E2144026-266B-4D43-BC4F-1E4F3DB57174}" dt="2022-04-01T18:34:26.250" v="0" actId="2696"/>
        <pc:sldMkLst>
          <pc:docMk/>
          <pc:sldMk cId="906691549" sldId="3895"/>
        </pc:sldMkLst>
      </pc:sldChg>
      <pc:sldChg chg="del">
        <pc:chgData name="Padgett, Zoe" userId="91817914-91aa-4503-b3c3-4d41669f79e4" providerId="ADAL" clId="{E2144026-266B-4D43-BC4F-1E4F3DB57174}" dt="2022-04-01T18:34:26.250" v="0" actId="2696"/>
        <pc:sldMkLst>
          <pc:docMk/>
          <pc:sldMk cId="603511279" sldId="3896"/>
        </pc:sldMkLst>
      </pc:sldChg>
      <pc:sldChg chg="del">
        <pc:chgData name="Padgett, Zoe" userId="91817914-91aa-4503-b3c3-4d41669f79e4" providerId="ADAL" clId="{E2144026-266B-4D43-BC4F-1E4F3DB57174}" dt="2022-04-01T18:34:26.250" v="0" actId="2696"/>
        <pc:sldMkLst>
          <pc:docMk/>
          <pc:sldMk cId="3832563431" sldId="3897"/>
        </pc:sldMkLst>
      </pc:sldChg>
      <pc:sldChg chg="del">
        <pc:chgData name="Padgett, Zoe" userId="91817914-91aa-4503-b3c3-4d41669f79e4" providerId="ADAL" clId="{E2144026-266B-4D43-BC4F-1E4F3DB57174}" dt="2022-04-01T18:34:26.250" v="0" actId="2696"/>
        <pc:sldMkLst>
          <pc:docMk/>
          <pc:sldMk cId="3984678369" sldId="3898"/>
        </pc:sldMkLst>
      </pc:sldChg>
      <pc:sldChg chg="del">
        <pc:chgData name="Padgett, Zoe" userId="91817914-91aa-4503-b3c3-4d41669f79e4" providerId="ADAL" clId="{E2144026-266B-4D43-BC4F-1E4F3DB57174}" dt="2022-04-01T18:34:26.250" v="0" actId="2696"/>
        <pc:sldMkLst>
          <pc:docMk/>
          <pc:sldMk cId="1452523938" sldId="3899"/>
        </pc:sldMkLst>
      </pc:sldChg>
      <pc:sldChg chg="del">
        <pc:chgData name="Padgett, Zoe" userId="91817914-91aa-4503-b3c3-4d41669f79e4" providerId="ADAL" clId="{E2144026-266B-4D43-BC4F-1E4F3DB57174}" dt="2022-04-01T18:34:26.250" v="0" actId="2696"/>
        <pc:sldMkLst>
          <pc:docMk/>
          <pc:sldMk cId="2828110232" sldId="3900"/>
        </pc:sldMkLst>
      </pc:sldChg>
      <pc:sldChg chg="del">
        <pc:chgData name="Padgett, Zoe" userId="91817914-91aa-4503-b3c3-4d41669f79e4" providerId="ADAL" clId="{E2144026-266B-4D43-BC4F-1E4F3DB57174}" dt="2022-04-01T18:34:26.250" v="0" actId="2696"/>
        <pc:sldMkLst>
          <pc:docMk/>
          <pc:sldMk cId="2326787605" sldId="3901"/>
        </pc:sldMkLst>
      </pc:sldChg>
      <pc:sldChg chg="del">
        <pc:chgData name="Padgett, Zoe" userId="91817914-91aa-4503-b3c3-4d41669f79e4" providerId="ADAL" clId="{E2144026-266B-4D43-BC4F-1E4F3DB57174}" dt="2022-04-01T18:34:26.250" v="0" actId="2696"/>
        <pc:sldMkLst>
          <pc:docMk/>
          <pc:sldMk cId="867698017" sldId="3902"/>
        </pc:sldMkLst>
      </pc:sldChg>
      <pc:sldChg chg="del">
        <pc:chgData name="Padgett, Zoe" userId="91817914-91aa-4503-b3c3-4d41669f79e4" providerId="ADAL" clId="{E2144026-266B-4D43-BC4F-1E4F3DB57174}" dt="2022-04-01T18:34:26.250" v="0" actId="2696"/>
        <pc:sldMkLst>
          <pc:docMk/>
          <pc:sldMk cId="1747157315" sldId="3903"/>
        </pc:sldMkLst>
      </pc:sldChg>
      <pc:sldChg chg="del">
        <pc:chgData name="Padgett, Zoe" userId="91817914-91aa-4503-b3c3-4d41669f79e4" providerId="ADAL" clId="{E2144026-266B-4D43-BC4F-1E4F3DB57174}" dt="2022-04-01T18:34:26.250" v="0" actId="2696"/>
        <pc:sldMkLst>
          <pc:docMk/>
          <pc:sldMk cId="3520836424" sldId="3907"/>
        </pc:sldMkLst>
      </pc:sldChg>
      <pc:sldChg chg="del">
        <pc:chgData name="Padgett, Zoe" userId="91817914-91aa-4503-b3c3-4d41669f79e4" providerId="ADAL" clId="{E2144026-266B-4D43-BC4F-1E4F3DB57174}" dt="2022-04-01T18:34:26.250" v="0" actId="2696"/>
        <pc:sldMkLst>
          <pc:docMk/>
          <pc:sldMk cId="902836252" sldId="3908"/>
        </pc:sldMkLst>
      </pc:sldChg>
      <pc:sldChg chg="del">
        <pc:chgData name="Padgett, Zoe" userId="91817914-91aa-4503-b3c3-4d41669f79e4" providerId="ADAL" clId="{E2144026-266B-4D43-BC4F-1E4F3DB57174}" dt="2022-04-01T18:34:26.250" v="0" actId="2696"/>
        <pc:sldMkLst>
          <pc:docMk/>
          <pc:sldMk cId="3120834743" sldId="3909"/>
        </pc:sldMkLst>
      </pc:sldChg>
      <pc:sldChg chg="del">
        <pc:chgData name="Padgett, Zoe" userId="91817914-91aa-4503-b3c3-4d41669f79e4" providerId="ADAL" clId="{E2144026-266B-4D43-BC4F-1E4F3DB57174}" dt="2022-04-01T18:34:26.250" v="0" actId="2696"/>
        <pc:sldMkLst>
          <pc:docMk/>
          <pc:sldMk cId="1686965589" sldId="3910"/>
        </pc:sldMkLst>
      </pc:sldChg>
      <pc:sldChg chg="del">
        <pc:chgData name="Padgett, Zoe" userId="91817914-91aa-4503-b3c3-4d41669f79e4" providerId="ADAL" clId="{E2144026-266B-4D43-BC4F-1E4F3DB57174}" dt="2022-04-01T18:34:26.250" v="0" actId="2696"/>
        <pc:sldMkLst>
          <pc:docMk/>
          <pc:sldMk cId="2643069434" sldId="3911"/>
        </pc:sldMkLst>
      </pc:sldChg>
      <pc:sldChg chg="del">
        <pc:chgData name="Padgett, Zoe" userId="91817914-91aa-4503-b3c3-4d41669f79e4" providerId="ADAL" clId="{E2144026-266B-4D43-BC4F-1E4F3DB57174}" dt="2022-04-01T18:34:26.250" v="0" actId="2696"/>
        <pc:sldMkLst>
          <pc:docMk/>
          <pc:sldMk cId="1021824292" sldId="3912"/>
        </pc:sldMkLst>
      </pc:sldChg>
      <pc:sldChg chg="del">
        <pc:chgData name="Padgett, Zoe" userId="91817914-91aa-4503-b3c3-4d41669f79e4" providerId="ADAL" clId="{E2144026-266B-4D43-BC4F-1E4F3DB57174}" dt="2022-04-01T18:34:26.250" v="0" actId="2696"/>
        <pc:sldMkLst>
          <pc:docMk/>
          <pc:sldMk cId="4225781932" sldId="3913"/>
        </pc:sldMkLst>
      </pc:sldChg>
      <pc:sldChg chg="del">
        <pc:chgData name="Padgett, Zoe" userId="91817914-91aa-4503-b3c3-4d41669f79e4" providerId="ADAL" clId="{E2144026-266B-4D43-BC4F-1E4F3DB57174}" dt="2022-04-01T18:34:26.250" v="0" actId="2696"/>
        <pc:sldMkLst>
          <pc:docMk/>
          <pc:sldMk cId="4253838162" sldId="3914"/>
        </pc:sldMkLst>
      </pc:sldChg>
      <pc:sldChg chg="del">
        <pc:chgData name="Padgett, Zoe" userId="91817914-91aa-4503-b3c3-4d41669f79e4" providerId="ADAL" clId="{E2144026-266B-4D43-BC4F-1E4F3DB57174}" dt="2022-04-01T18:34:26.250" v="0" actId="2696"/>
        <pc:sldMkLst>
          <pc:docMk/>
          <pc:sldMk cId="2023338567" sldId="3915"/>
        </pc:sldMkLst>
      </pc:sldChg>
      <pc:sldChg chg="del">
        <pc:chgData name="Padgett, Zoe" userId="91817914-91aa-4503-b3c3-4d41669f79e4" providerId="ADAL" clId="{E2144026-266B-4D43-BC4F-1E4F3DB57174}" dt="2022-04-01T18:34:26.250" v="0" actId="2696"/>
        <pc:sldMkLst>
          <pc:docMk/>
          <pc:sldMk cId="1616705911" sldId="3916"/>
        </pc:sldMkLst>
      </pc:sldChg>
      <pc:sldChg chg="del">
        <pc:chgData name="Padgett, Zoe" userId="91817914-91aa-4503-b3c3-4d41669f79e4" providerId="ADAL" clId="{E2144026-266B-4D43-BC4F-1E4F3DB57174}" dt="2022-04-01T18:34:26.250" v="0" actId="2696"/>
        <pc:sldMkLst>
          <pc:docMk/>
          <pc:sldMk cId="111047270" sldId="3917"/>
        </pc:sldMkLst>
      </pc:sldChg>
      <pc:sldChg chg="del">
        <pc:chgData name="Padgett, Zoe" userId="91817914-91aa-4503-b3c3-4d41669f79e4" providerId="ADAL" clId="{E2144026-266B-4D43-BC4F-1E4F3DB57174}" dt="2022-04-01T18:34:26.250" v="0" actId="2696"/>
        <pc:sldMkLst>
          <pc:docMk/>
          <pc:sldMk cId="1269295268" sldId="3922"/>
        </pc:sldMkLst>
      </pc:sldChg>
      <pc:sldChg chg="del">
        <pc:chgData name="Padgett, Zoe" userId="91817914-91aa-4503-b3c3-4d41669f79e4" providerId="ADAL" clId="{E2144026-266B-4D43-BC4F-1E4F3DB57174}" dt="2022-04-01T18:34:26.250" v="0" actId="2696"/>
        <pc:sldMkLst>
          <pc:docMk/>
          <pc:sldMk cId="1609077362" sldId="3923"/>
        </pc:sldMkLst>
      </pc:sldChg>
      <pc:sldChg chg="del">
        <pc:chgData name="Padgett, Zoe" userId="91817914-91aa-4503-b3c3-4d41669f79e4" providerId="ADAL" clId="{E2144026-266B-4D43-BC4F-1E4F3DB57174}" dt="2022-04-01T18:34:26.250" v="0" actId="2696"/>
        <pc:sldMkLst>
          <pc:docMk/>
          <pc:sldMk cId="3497934118" sldId="3924"/>
        </pc:sldMkLst>
      </pc:sldChg>
      <pc:sldChg chg="del">
        <pc:chgData name="Padgett, Zoe" userId="91817914-91aa-4503-b3c3-4d41669f79e4" providerId="ADAL" clId="{E2144026-266B-4D43-BC4F-1E4F3DB57174}" dt="2022-04-01T18:34:26.250" v="0" actId="2696"/>
        <pc:sldMkLst>
          <pc:docMk/>
          <pc:sldMk cId="3008167765" sldId="3925"/>
        </pc:sldMkLst>
      </pc:sldChg>
      <pc:sldChg chg="del">
        <pc:chgData name="Padgett, Zoe" userId="91817914-91aa-4503-b3c3-4d41669f79e4" providerId="ADAL" clId="{E2144026-266B-4D43-BC4F-1E4F3DB57174}" dt="2022-04-01T18:34:26.250" v="0" actId="2696"/>
        <pc:sldMkLst>
          <pc:docMk/>
          <pc:sldMk cId="1951915822" sldId="3926"/>
        </pc:sldMkLst>
      </pc:sldChg>
      <pc:sldChg chg="del">
        <pc:chgData name="Padgett, Zoe" userId="91817914-91aa-4503-b3c3-4d41669f79e4" providerId="ADAL" clId="{E2144026-266B-4D43-BC4F-1E4F3DB57174}" dt="2022-04-01T18:34:26.250" v="0" actId="2696"/>
        <pc:sldMkLst>
          <pc:docMk/>
          <pc:sldMk cId="2320167679" sldId="3927"/>
        </pc:sldMkLst>
      </pc:sldChg>
      <pc:sldChg chg="del">
        <pc:chgData name="Padgett, Zoe" userId="91817914-91aa-4503-b3c3-4d41669f79e4" providerId="ADAL" clId="{E2144026-266B-4D43-BC4F-1E4F3DB57174}" dt="2022-04-01T18:34:26.250" v="0" actId="2696"/>
        <pc:sldMkLst>
          <pc:docMk/>
          <pc:sldMk cId="637125956" sldId="3928"/>
        </pc:sldMkLst>
      </pc:sldChg>
      <pc:sldChg chg="del">
        <pc:chgData name="Padgett, Zoe" userId="91817914-91aa-4503-b3c3-4d41669f79e4" providerId="ADAL" clId="{E2144026-266B-4D43-BC4F-1E4F3DB57174}" dt="2022-04-01T18:34:26.250" v="0" actId="2696"/>
        <pc:sldMkLst>
          <pc:docMk/>
          <pc:sldMk cId="2655471792" sldId="3929"/>
        </pc:sldMkLst>
      </pc:sldChg>
      <pc:sldChg chg="del">
        <pc:chgData name="Padgett, Zoe" userId="91817914-91aa-4503-b3c3-4d41669f79e4" providerId="ADAL" clId="{E2144026-266B-4D43-BC4F-1E4F3DB57174}" dt="2022-04-01T18:34:26.250" v="0" actId="2696"/>
        <pc:sldMkLst>
          <pc:docMk/>
          <pc:sldMk cId="3200406827" sldId="3930"/>
        </pc:sldMkLst>
      </pc:sldChg>
      <pc:sldChg chg="del">
        <pc:chgData name="Padgett, Zoe" userId="91817914-91aa-4503-b3c3-4d41669f79e4" providerId="ADAL" clId="{E2144026-266B-4D43-BC4F-1E4F3DB57174}" dt="2022-04-01T18:34:26.250" v="0" actId="2696"/>
        <pc:sldMkLst>
          <pc:docMk/>
          <pc:sldMk cId="699604052" sldId="3931"/>
        </pc:sldMkLst>
      </pc:sldChg>
      <pc:sldChg chg="del">
        <pc:chgData name="Padgett, Zoe" userId="91817914-91aa-4503-b3c3-4d41669f79e4" providerId="ADAL" clId="{E2144026-266B-4D43-BC4F-1E4F3DB57174}" dt="2022-04-01T18:34:26.250" v="0" actId="2696"/>
        <pc:sldMkLst>
          <pc:docMk/>
          <pc:sldMk cId="2786514036" sldId="3932"/>
        </pc:sldMkLst>
      </pc:sldChg>
      <pc:sldChg chg="del">
        <pc:chgData name="Padgett, Zoe" userId="91817914-91aa-4503-b3c3-4d41669f79e4" providerId="ADAL" clId="{E2144026-266B-4D43-BC4F-1E4F3DB57174}" dt="2022-04-01T18:34:26.250" v="0" actId="2696"/>
        <pc:sldMkLst>
          <pc:docMk/>
          <pc:sldMk cId="1446363860" sldId="3933"/>
        </pc:sldMkLst>
      </pc:sldChg>
      <pc:sldChg chg="del">
        <pc:chgData name="Padgett, Zoe" userId="91817914-91aa-4503-b3c3-4d41669f79e4" providerId="ADAL" clId="{E2144026-266B-4D43-BC4F-1E4F3DB57174}" dt="2022-04-01T18:34:26.250" v="0" actId="2696"/>
        <pc:sldMkLst>
          <pc:docMk/>
          <pc:sldMk cId="1741902830" sldId="3934"/>
        </pc:sldMkLst>
      </pc:sldChg>
      <pc:sldMasterChg chg="delSldLayout">
        <pc:chgData name="Padgett, Zoe" userId="91817914-91aa-4503-b3c3-4d41669f79e4" providerId="ADAL" clId="{E2144026-266B-4D43-BC4F-1E4F3DB57174}" dt="2022-04-01T18:34:26.250" v="0" actId="2696"/>
        <pc:sldMasterMkLst>
          <pc:docMk/>
          <pc:sldMasterMk cId="904119828" sldId="2147483660"/>
        </pc:sldMasterMkLst>
        <pc:sldLayoutChg chg="del">
          <pc:chgData name="Padgett, Zoe" userId="91817914-91aa-4503-b3c3-4d41669f79e4" providerId="ADAL" clId="{E2144026-266B-4D43-BC4F-1E4F3DB57174}" dt="2022-04-01T18:34:26.250" v="0" actId="2696"/>
          <pc:sldLayoutMkLst>
            <pc:docMk/>
            <pc:sldMasterMk cId="904119828" sldId="2147483660"/>
            <pc:sldLayoutMk cId="90407154" sldId="2147483717"/>
          </pc:sldLayoutMkLst>
        </pc:sldLayoutChg>
        <pc:sldLayoutChg chg="del">
          <pc:chgData name="Padgett, Zoe" userId="91817914-91aa-4503-b3c3-4d41669f79e4" providerId="ADAL" clId="{E2144026-266B-4D43-BC4F-1E4F3DB57174}" dt="2022-04-01T18:34:26.250" v="0" actId="2696"/>
          <pc:sldLayoutMkLst>
            <pc:docMk/>
            <pc:sldMasterMk cId="904119828" sldId="2147483660"/>
            <pc:sldLayoutMk cId="2972860691" sldId="2147483718"/>
          </pc:sldLayoutMkLst>
        </pc:sldLayoutChg>
        <pc:sldLayoutChg chg="del">
          <pc:chgData name="Padgett, Zoe" userId="91817914-91aa-4503-b3c3-4d41669f79e4" providerId="ADAL" clId="{E2144026-266B-4D43-BC4F-1E4F3DB57174}" dt="2022-04-01T18:34:26.250" v="0" actId="2696"/>
          <pc:sldLayoutMkLst>
            <pc:docMk/>
            <pc:sldMasterMk cId="904119828" sldId="2147483660"/>
            <pc:sldLayoutMk cId="1784455035" sldId="2147483847"/>
          </pc:sldLayoutMkLst>
        </pc:sldLayoutChg>
        <pc:sldLayoutChg chg="del">
          <pc:chgData name="Padgett, Zoe" userId="91817914-91aa-4503-b3c3-4d41669f79e4" providerId="ADAL" clId="{E2144026-266B-4D43-BC4F-1E4F3DB57174}" dt="2022-04-01T18:34:26.250" v="0" actId="2696"/>
          <pc:sldLayoutMkLst>
            <pc:docMk/>
            <pc:sldMasterMk cId="904119828" sldId="2147483660"/>
            <pc:sldLayoutMk cId="2980588157" sldId="2147483848"/>
          </pc:sldLayoutMkLst>
        </pc:sldLayoutChg>
      </pc:sldMasterChg>
    </pc:docChg>
  </pc:docChgLst>
  <pc:docChgLst>
    <pc:chgData name="Jans, Matt" userId="S::40037@icf.com::39368a22-2374-4bcd-a39c-c327a7c47060" providerId="AD" clId="Web-{B48B5398-D18D-831C-E593-E95FBEFD008F}"/>
    <pc:docChg chg="mod addSld modSld">
      <pc:chgData name="Jans, Matt" userId="S::40037@icf.com::39368a22-2374-4bcd-a39c-c327a7c47060" providerId="AD" clId="Web-{B48B5398-D18D-831C-E593-E95FBEFD008F}" dt="2022-04-04T15:20:53.726" v="490"/>
      <pc:docMkLst>
        <pc:docMk/>
      </pc:docMkLst>
      <pc:sldChg chg="addCm">
        <pc:chgData name="Jans, Matt" userId="S::40037@icf.com::39368a22-2374-4bcd-a39c-c327a7c47060" providerId="AD" clId="Web-{B48B5398-D18D-831C-E593-E95FBEFD008F}" dt="2022-04-04T15:20:53.726" v="490"/>
        <pc:sldMkLst>
          <pc:docMk/>
          <pc:sldMk cId="4021531657" sldId="265"/>
        </pc:sldMkLst>
      </pc:sldChg>
      <pc:sldChg chg="addSp modSp modNotes">
        <pc:chgData name="Jans, Matt" userId="S::40037@icf.com::39368a22-2374-4bcd-a39c-c327a7c47060" providerId="AD" clId="Web-{B48B5398-D18D-831C-E593-E95FBEFD008F}" dt="2022-04-04T15:18:48.235" v="436"/>
        <pc:sldMkLst>
          <pc:docMk/>
          <pc:sldMk cId="238243965" sldId="266"/>
        </pc:sldMkLst>
        <pc:spChg chg="add mod">
          <ac:chgData name="Jans, Matt" userId="S::40037@icf.com::39368a22-2374-4bcd-a39c-c327a7c47060" providerId="AD" clId="Web-{B48B5398-D18D-831C-E593-E95FBEFD008F}" dt="2022-04-04T15:18:48.235" v="436"/>
          <ac:spMkLst>
            <pc:docMk/>
            <pc:sldMk cId="238243965" sldId="266"/>
            <ac:spMk id="144" creationId="{421C3DD7-C143-2B04-1F5C-4651DD463B7B}"/>
          </ac:spMkLst>
        </pc:spChg>
        <pc:graphicFrameChg chg="modGraphic">
          <ac:chgData name="Jans, Matt" userId="S::40037@icf.com::39368a22-2374-4bcd-a39c-c327a7c47060" providerId="AD" clId="Web-{B48B5398-D18D-831C-E593-E95FBEFD008F}" dt="2022-04-04T15:13:18.669" v="115" actId="20577"/>
          <ac:graphicFrameMkLst>
            <pc:docMk/>
            <pc:sldMk cId="238243965" sldId="266"/>
            <ac:graphicFrameMk id="3" creationId="{6DC5BDC8-F3D1-4FF6-9120-CA9FD540DC2C}"/>
          </ac:graphicFrameMkLst>
        </pc:graphicFrameChg>
      </pc:sldChg>
      <pc:sldChg chg="modSp new">
        <pc:chgData name="Jans, Matt" userId="S::40037@icf.com::39368a22-2374-4bcd-a39c-c327a7c47060" providerId="AD" clId="Web-{B48B5398-D18D-831C-E593-E95FBEFD008F}" dt="2022-04-04T15:20:00.770" v="488" actId="20577"/>
        <pc:sldMkLst>
          <pc:docMk/>
          <pc:sldMk cId="3243198978" sldId="267"/>
        </pc:sldMkLst>
        <pc:spChg chg="mod">
          <ac:chgData name="Jans, Matt" userId="S::40037@icf.com::39368a22-2374-4bcd-a39c-c327a7c47060" providerId="AD" clId="Web-{B48B5398-D18D-831C-E593-E95FBEFD008F}" dt="2022-04-04T15:20:00.770" v="488" actId="20577"/>
          <ac:spMkLst>
            <pc:docMk/>
            <pc:sldMk cId="3243198978" sldId="267"/>
            <ac:spMk id="2" creationId="{8F23CE03-4756-B945-03D5-8F5C70C156D5}"/>
          </ac:spMkLst>
        </pc:spChg>
        <pc:spChg chg="mod">
          <ac:chgData name="Jans, Matt" userId="S::40037@icf.com::39368a22-2374-4bcd-a39c-c327a7c47060" providerId="AD" clId="Web-{B48B5398-D18D-831C-E593-E95FBEFD008F}" dt="2022-04-04T15:19:33.394" v="455" actId="20577"/>
          <ac:spMkLst>
            <pc:docMk/>
            <pc:sldMk cId="3243198978" sldId="267"/>
            <ac:spMk id="3" creationId="{159F5435-08B5-8C1E-3D10-669A8D0882CE}"/>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46BAE1-4A35-4133-B01B-FF94E09FB887}" type="doc">
      <dgm:prSet loTypeId="urn:microsoft.com/office/officeart/2005/8/layout/radial2" loCatId="relationship" qsTypeId="urn:microsoft.com/office/officeart/2005/8/quickstyle/simple1" qsCatId="simple" csTypeId="urn:microsoft.com/office/officeart/2005/8/colors/accent4_2" csCatId="accent4" phldr="1"/>
      <dgm:spPr/>
      <dgm:t>
        <a:bodyPr/>
        <a:lstStyle/>
        <a:p>
          <a:endParaRPr lang="en-US"/>
        </a:p>
      </dgm:t>
    </dgm:pt>
    <dgm:pt modelId="{EABDBA91-9372-4F6E-A34E-82040652E0A1}">
      <dgm:prSet phldrT="[Text]"/>
      <dgm:spPr/>
      <dgm:t>
        <a:bodyPr/>
        <a:lstStyle/>
        <a:p>
          <a:r>
            <a:rPr lang="en-US" dirty="0"/>
            <a:t>Voice</a:t>
          </a:r>
        </a:p>
      </dgm:t>
    </dgm:pt>
    <dgm:pt modelId="{0D16B3C2-1A03-4B03-8EBA-41D2B518C6E3}" type="parTrans" cxnId="{1B9725FA-58A6-43C7-9C67-1DFB9FC1AB19}">
      <dgm:prSet/>
      <dgm:spPr/>
      <dgm:t>
        <a:bodyPr/>
        <a:lstStyle/>
        <a:p>
          <a:endParaRPr lang="en-US"/>
        </a:p>
      </dgm:t>
    </dgm:pt>
    <dgm:pt modelId="{C66A9538-624C-4B0A-85F5-7FE9A314D529}" type="sibTrans" cxnId="{1B9725FA-58A6-43C7-9C67-1DFB9FC1AB19}">
      <dgm:prSet/>
      <dgm:spPr/>
      <dgm:t>
        <a:bodyPr/>
        <a:lstStyle/>
        <a:p>
          <a:endParaRPr lang="en-US"/>
        </a:p>
      </dgm:t>
    </dgm:pt>
    <dgm:pt modelId="{B97E1BDE-CC89-4A7A-8531-3557B1428124}">
      <dgm:prSet phldrT="[Text]"/>
      <dgm:spPr/>
      <dgm:t>
        <a:bodyPr/>
        <a:lstStyle/>
        <a:p>
          <a:r>
            <a:rPr lang="en-US" dirty="0"/>
            <a:t>Volume</a:t>
          </a:r>
        </a:p>
      </dgm:t>
    </dgm:pt>
    <dgm:pt modelId="{40607426-FBF5-48BF-9D80-765127DAE27A}" type="parTrans" cxnId="{703B8CD9-83D3-4038-A968-9D09A142FEA7}">
      <dgm:prSet/>
      <dgm:spPr/>
      <dgm:t>
        <a:bodyPr/>
        <a:lstStyle/>
        <a:p>
          <a:endParaRPr lang="en-US"/>
        </a:p>
      </dgm:t>
    </dgm:pt>
    <dgm:pt modelId="{BBA4D599-DC99-4C89-9F22-CACDD8218656}" type="sibTrans" cxnId="{703B8CD9-83D3-4038-A968-9D09A142FEA7}">
      <dgm:prSet/>
      <dgm:spPr/>
      <dgm:t>
        <a:bodyPr/>
        <a:lstStyle/>
        <a:p>
          <a:endParaRPr lang="en-US"/>
        </a:p>
      </dgm:t>
    </dgm:pt>
    <dgm:pt modelId="{DC0DB1C1-F087-4A62-9138-43B218AD34AB}">
      <dgm:prSet phldrT="[Text]"/>
      <dgm:spPr/>
      <dgm:t>
        <a:bodyPr/>
        <a:lstStyle/>
        <a:p>
          <a:r>
            <a:rPr lang="en-US" dirty="0"/>
            <a:t>Pace</a:t>
          </a:r>
        </a:p>
      </dgm:t>
    </dgm:pt>
    <dgm:pt modelId="{7EA907CB-09D7-46BC-BAE1-9CC5AA6D79B3}" type="parTrans" cxnId="{60F1E284-80BF-4A5A-86D3-A6884113A71D}">
      <dgm:prSet/>
      <dgm:spPr/>
      <dgm:t>
        <a:bodyPr/>
        <a:lstStyle/>
        <a:p>
          <a:endParaRPr lang="en-US"/>
        </a:p>
      </dgm:t>
    </dgm:pt>
    <dgm:pt modelId="{14B67A5E-B96E-4BE9-96C3-1C872F8678A6}" type="sibTrans" cxnId="{60F1E284-80BF-4A5A-86D3-A6884113A71D}">
      <dgm:prSet/>
      <dgm:spPr/>
      <dgm:t>
        <a:bodyPr/>
        <a:lstStyle/>
        <a:p>
          <a:endParaRPr lang="en-US"/>
        </a:p>
      </dgm:t>
    </dgm:pt>
    <dgm:pt modelId="{30FBDE9A-D2EC-4EB1-BE79-04B6A870C8DE}">
      <dgm:prSet phldrT="[Text]"/>
      <dgm:spPr/>
      <dgm:t>
        <a:bodyPr/>
        <a:lstStyle/>
        <a:p>
          <a:r>
            <a:rPr lang="en-US" dirty="0"/>
            <a:t>Pitch variation</a:t>
          </a:r>
        </a:p>
      </dgm:t>
    </dgm:pt>
    <dgm:pt modelId="{AF600869-BD01-43DC-85B9-B6D53328DBC5}" type="parTrans" cxnId="{0F86D68C-3DAA-4DEC-ACCC-5BE1D69EB088}">
      <dgm:prSet/>
      <dgm:spPr/>
      <dgm:t>
        <a:bodyPr/>
        <a:lstStyle/>
        <a:p>
          <a:endParaRPr lang="en-US"/>
        </a:p>
      </dgm:t>
    </dgm:pt>
    <dgm:pt modelId="{82196683-C4F2-44DA-831D-900AF96611DB}" type="sibTrans" cxnId="{0F86D68C-3DAA-4DEC-ACCC-5BE1D69EB088}">
      <dgm:prSet/>
      <dgm:spPr/>
      <dgm:t>
        <a:bodyPr/>
        <a:lstStyle/>
        <a:p>
          <a:endParaRPr lang="en-US"/>
        </a:p>
      </dgm:t>
    </dgm:pt>
    <dgm:pt modelId="{819008AD-C722-45E3-B9AC-011DDE3729F4}">
      <dgm:prSet/>
      <dgm:spPr/>
      <dgm:t>
        <a:bodyPr/>
        <a:lstStyle/>
        <a:p>
          <a:r>
            <a:rPr lang="en-US" dirty="0"/>
            <a:t>Personality</a:t>
          </a:r>
        </a:p>
      </dgm:t>
    </dgm:pt>
    <dgm:pt modelId="{DCF9463B-D7BC-4DBB-AB69-F568DEC9CB26}" type="parTrans" cxnId="{B0A00968-8D6B-46F4-B397-1447D9BC8214}">
      <dgm:prSet/>
      <dgm:spPr/>
      <dgm:t>
        <a:bodyPr/>
        <a:lstStyle/>
        <a:p>
          <a:endParaRPr lang="en-US"/>
        </a:p>
      </dgm:t>
    </dgm:pt>
    <dgm:pt modelId="{49F74628-7D87-4613-A656-886835F033B5}" type="sibTrans" cxnId="{B0A00968-8D6B-46F4-B397-1447D9BC8214}">
      <dgm:prSet/>
      <dgm:spPr/>
      <dgm:t>
        <a:bodyPr/>
        <a:lstStyle/>
        <a:p>
          <a:endParaRPr lang="en-US"/>
        </a:p>
      </dgm:t>
    </dgm:pt>
    <dgm:pt modelId="{96B14681-FD48-440A-80E2-D5DC11660B66}">
      <dgm:prSet/>
      <dgm:spPr/>
      <dgm:t>
        <a:bodyPr/>
        <a:lstStyle/>
        <a:p>
          <a:r>
            <a:rPr lang="en-US" dirty="0"/>
            <a:t>Interpersonal Skills</a:t>
          </a:r>
        </a:p>
      </dgm:t>
    </dgm:pt>
    <dgm:pt modelId="{2E434CC7-BAC0-4638-B2DE-ACB2AF88BD29}" type="parTrans" cxnId="{7D77F3B7-6CB2-4976-900D-FC408F92B8A5}">
      <dgm:prSet/>
      <dgm:spPr/>
      <dgm:t>
        <a:bodyPr/>
        <a:lstStyle/>
        <a:p>
          <a:endParaRPr lang="en-US"/>
        </a:p>
      </dgm:t>
    </dgm:pt>
    <dgm:pt modelId="{EAD2839E-BD01-4BC5-BD31-6491414AB785}" type="sibTrans" cxnId="{7D77F3B7-6CB2-4976-900D-FC408F92B8A5}">
      <dgm:prSet/>
      <dgm:spPr/>
      <dgm:t>
        <a:bodyPr/>
        <a:lstStyle/>
        <a:p>
          <a:endParaRPr lang="en-US"/>
        </a:p>
      </dgm:t>
    </dgm:pt>
    <dgm:pt modelId="{99F3E087-E7C4-4A21-AB15-FA6929578602}">
      <dgm:prSet/>
      <dgm:spPr/>
      <dgm:t>
        <a:bodyPr/>
        <a:lstStyle/>
        <a:p>
          <a:r>
            <a:rPr lang="en-US" dirty="0"/>
            <a:t>Disposition</a:t>
          </a:r>
        </a:p>
      </dgm:t>
    </dgm:pt>
    <dgm:pt modelId="{550792EB-E9D6-4733-89F0-47122479EA11}" type="parTrans" cxnId="{D467EA22-06BE-4CA5-9626-5332AA6F2EB6}">
      <dgm:prSet/>
      <dgm:spPr/>
      <dgm:t>
        <a:bodyPr/>
        <a:lstStyle/>
        <a:p>
          <a:endParaRPr lang="en-US"/>
        </a:p>
      </dgm:t>
    </dgm:pt>
    <dgm:pt modelId="{DB577172-A51E-4AA8-BD24-F3E80065B781}" type="sibTrans" cxnId="{D467EA22-06BE-4CA5-9626-5332AA6F2EB6}">
      <dgm:prSet/>
      <dgm:spPr/>
      <dgm:t>
        <a:bodyPr/>
        <a:lstStyle/>
        <a:p>
          <a:endParaRPr lang="en-US"/>
        </a:p>
      </dgm:t>
    </dgm:pt>
    <dgm:pt modelId="{4C34C302-AA0E-48C6-999D-7618B3CEB98D}">
      <dgm:prSet/>
      <dgm:spPr/>
      <dgm:t>
        <a:bodyPr/>
        <a:lstStyle/>
        <a:p>
          <a:r>
            <a:rPr lang="en-US" dirty="0"/>
            <a:t>Traits</a:t>
          </a:r>
        </a:p>
      </dgm:t>
    </dgm:pt>
    <dgm:pt modelId="{1CD312AE-D873-4485-A5C7-721692A44ECC}" type="parTrans" cxnId="{5F299C70-ABA5-45DE-A4FC-ED7CDD8DC609}">
      <dgm:prSet/>
      <dgm:spPr/>
      <dgm:t>
        <a:bodyPr/>
        <a:lstStyle/>
        <a:p>
          <a:endParaRPr lang="en-US"/>
        </a:p>
      </dgm:t>
    </dgm:pt>
    <dgm:pt modelId="{680A1F76-443E-4BDF-B85D-2AC1A35869B0}" type="sibTrans" cxnId="{5F299C70-ABA5-45DE-A4FC-ED7CDD8DC609}">
      <dgm:prSet/>
      <dgm:spPr/>
      <dgm:t>
        <a:bodyPr/>
        <a:lstStyle/>
        <a:p>
          <a:endParaRPr lang="en-US"/>
        </a:p>
      </dgm:t>
    </dgm:pt>
    <dgm:pt modelId="{690D8416-5BC0-424D-AD1F-39CA2B7F0BF4}">
      <dgm:prSet/>
      <dgm:spPr/>
      <dgm:t>
        <a:bodyPr/>
        <a:lstStyle/>
        <a:p>
          <a:pPr rtl="0"/>
          <a:r>
            <a:rPr lang="en-US" dirty="0"/>
            <a:t>Humor</a:t>
          </a:r>
          <a:r>
            <a:rPr lang="en-US" dirty="0">
              <a:latin typeface="DM Sans Bold"/>
            </a:rPr>
            <a:t> and Relatability</a:t>
          </a:r>
          <a:endParaRPr lang="en-US" dirty="0"/>
        </a:p>
      </dgm:t>
    </dgm:pt>
    <dgm:pt modelId="{64B91D73-A6B0-4884-A1F8-B665F952CFD1}" type="parTrans" cxnId="{F5F393C6-8FCD-4028-A3C4-0698CF9FA2F8}">
      <dgm:prSet/>
      <dgm:spPr/>
      <dgm:t>
        <a:bodyPr/>
        <a:lstStyle/>
        <a:p>
          <a:endParaRPr lang="en-US"/>
        </a:p>
      </dgm:t>
    </dgm:pt>
    <dgm:pt modelId="{F5CA6FBD-563D-4D91-8EAA-E5A85BFEC28D}" type="sibTrans" cxnId="{F5F393C6-8FCD-4028-A3C4-0698CF9FA2F8}">
      <dgm:prSet/>
      <dgm:spPr/>
      <dgm:t>
        <a:bodyPr/>
        <a:lstStyle/>
        <a:p>
          <a:endParaRPr lang="en-US"/>
        </a:p>
      </dgm:t>
    </dgm:pt>
    <dgm:pt modelId="{CAC4EF66-A76C-4AE8-8EB2-608B132088A5}">
      <dgm:prSet/>
      <dgm:spPr/>
      <dgm:t>
        <a:bodyPr/>
        <a:lstStyle/>
        <a:p>
          <a:r>
            <a:rPr lang="en-US" dirty="0"/>
            <a:t>Sociocultural Context</a:t>
          </a:r>
        </a:p>
      </dgm:t>
    </dgm:pt>
    <dgm:pt modelId="{FCCDC861-6CDF-47DE-BA55-4DB2CFF9897C}" type="parTrans" cxnId="{4D8A75ED-63E0-4869-A17F-0DC8FB6E3A37}">
      <dgm:prSet/>
      <dgm:spPr/>
      <dgm:t>
        <a:bodyPr/>
        <a:lstStyle/>
        <a:p>
          <a:endParaRPr lang="en-US"/>
        </a:p>
      </dgm:t>
    </dgm:pt>
    <dgm:pt modelId="{2E843FF0-C4D3-4197-97BE-D5FEA5FC5EE9}" type="sibTrans" cxnId="{4D8A75ED-63E0-4869-A17F-0DC8FB6E3A37}">
      <dgm:prSet/>
      <dgm:spPr/>
      <dgm:t>
        <a:bodyPr/>
        <a:lstStyle/>
        <a:p>
          <a:endParaRPr lang="en-US"/>
        </a:p>
      </dgm:t>
    </dgm:pt>
    <dgm:pt modelId="{EEA9F6B9-1BD3-4EA7-9D19-2075BFE01853}">
      <dgm:prSet/>
      <dgm:spPr/>
      <dgm:t>
        <a:bodyPr/>
        <a:lstStyle/>
        <a:p>
          <a:r>
            <a:rPr lang="en-US" dirty="0"/>
            <a:t>Formality/Friendliness Norms</a:t>
          </a:r>
        </a:p>
      </dgm:t>
    </dgm:pt>
    <dgm:pt modelId="{4BA966BB-1CBB-4904-AFB3-9F9763381EF8}" type="parTrans" cxnId="{B85292E9-F987-4AFC-9322-04FB99B52B53}">
      <dgm:prSet/>
      <dgm:spPr/>
      <dgm:t>
        <a:bodyPr/>
        <a:lstStyle/>
        <a:p>
          <a:endParaRPr lang="en-US"/>
        </a:p>
      </dgm:t>
    </dgm:pt>
    <dgm:pt modelId="{AF8F7123-4BE8-41C2-9499-EBEE227EC2C8}" type="sibTrans" cxnId="{B85292E9-F987-4AFC-9322-04FB99B52B53}">
      <dgm:prSet/>
      <dgm:spPr/>
      <dgm:t>
        <a:bodyPr/>
        <a:lstStyle/>
        <a:p>
          <a:endParaRPr lang="en-US"/>
        </a:p>
      </dgm:t>
    </dgm:pt>
    <dgm:pt modelId="{70034869-9483-4D46-AF9C-D12ED5457BE2}">
      <dgm:prSet/>
      <dgm:spPr/>
      <dgm:t>
        <a:bodyPr/>
        <a:lstStyle/>
        <a:p>
          <a:r>
            <a:rPr lang="en-US" dirty="0"/>
            <a:t>Communication expectations</a:t>
          </a:r>
        </a:p>
      </dgm:t>
    </dgm:pt>
    <dgm:pt modelId="{ED3B82F0-899A-4695-A4DF-ADABED45C395}" type="parTrans" cxnId="{97413BEF-801D-438C-8C1F-BBE8D8F80524}">
      <dgm:prSet/>
      <dgm:spPr/>
      <dgm:t>
        <a:bodyPr/>
        <a:lstStyle/>
        <a:p>
          <a:endParaRPr lang="en-US"/>
        </a:p>
      </dgm:t>
    </dgm:pt>
    <dgm:pt modelId="{AE444DA7-395A-4EAB-9A64-1EDD48795246}" type="sibTrans" cxnId="{97413BEF-801D-438C-8C1F-BBE8D8F80524}">
      <dgm:prSet/>
      <dgm:spPr/>
      <dgm:t>
        <a:bodyPr/>
        <a:lstStyle/>
        <a:p>
          <a:endParaRPr lang="en-US"/>
        </a:p>
      </dgm:t>
    </dgm:pt>
    <dgm:pt modelId="{440D71F1-6587-438C-9168-09224735E301}">
      <dgm:prSet/>
      <dgm:spPr/>
      <dgm:t>
        <a:bodyPr/>
        <a:lstStyle/>
        <a:p>
          <a:r>
            <a:rPr lang="en-US" dirty="0"/>
            <a:t>Shared references</a:t>
          </a:r>
        </a:p>
      </dgm:t>
    </dgm:pt>
    <dgm:pt modelId="{1629A617-D888-4219-932C-881693CD107A}" type="parTrans" cxnId="{92BF8C8E-45AC-465B-B27A-8FF28D9197E1}">
      <dgm:prSet/>
      <dgm:spPr/>
      <dgm:t>
        <a:bodyPr/>
        <a:lstStyle/>
        <a:p>
          <a:endParaRPr lang="en-US"/>
        </a:p>
      </dgm:t>
    </dgm:pt>
    <dgm:pt modelId="{CB00F36C-E01C-40B9-BE3E-D9EE639C434B}" type="sibTrans" cxnId="{92BF8C8E-45AC-465B-B27A-8FF28D9197E1}">
      <dgm:prSet/>
      <dgm:spPr/>
      <dgm:t>
        <a:bodyPr/>
        <a:lstStyle/>
        <a:p>
          <a:endParaRPr lang="en-US"/>
        </a:p>
      </dgm:t>
    </dgm:pt>
    <dgm:pt modelId="{62898820-D902-427A-8EEA-BCDB29BF4F29}">
      <dgm:prSet/>
      <dgm:spPr/>
      <dgm:t>
        <a:bodyPr/>
        <a:lstStyle/>
        <a:p>
          <a:r>
            <a:rPr lang="en-US" dirty="0"/>
            <a:t>Listening</a:t>
          </a:r>
        </a:p>
      </dgm:t>
    </dgm:pt>
    <dgm:pt modelId="{15914477-101E-4A9B-B170-3653F966CEFD}" type="parTrans" cxnId="{8078A7F7-4239-450F-8318-7F04317486CC}">
      <dgm:prSet/>
      <dgm:spPr/>
      <dgm:t>
        <a:bodyPr/>
        <a:lstStyle/>
        <a:p>
          <a:endParaRPr lang="en-US"/>
        </a:p>
      </dgm:t>
    </dgm:pt>
    <dgm:pt modelId="{B91134CE-3683-480F-9661-DC0E64A23C7B}" type="sibTrans" cxnId="{8078A7F7-4239-450F-8318-7F04317486CC}">
      <dgm:prSet/>
      <dgm:spPr/>
      <dgm:t>
        <a:bodyPr/>
        <a:lstStyle/>
        <a:p>
          <a:endParaRPr lang="en-US"/>
        </a:p>
      </dgm:t>
    </dgm:pt>
    <dgm:pt modelId="{7FBFD545-CC82-4D96-9076-6A7F7CBCD768}">
      <dgm:prSet/>
      <dgm:spPr/>
      <dgm:t>
        <a:bodyPr/>
        <a:lstStyle/>
        <a:p>
          <a:r>
            <a:rPr lang="en-US" dirty="0"/>
            <a:t>Soft assertiveness</a:t>
          </a:r>
        </a:p>
      </dgm:t>
    </dgm:pt>
    <dgm:pt modelId="{6EDE5A03-052C-44C9-A507-47355376282D}" type="parTrans" cxnId="{1E4EDDCD-0472-40AA-8BFA-3CD954896D67}">
      <dgm:prSet/>
      <dgm:spPr/>
      <dgm:t>
        <a:bodyPr/>
        <a:lstStyle/>
        <a:p>
          <a:endParaRPr lang="en-US"/>
        </a:p>
      </dgm:t>
    </dgm:pt>
    <dgm:pt modelId="{51C14E61-4625-4A2B-8DF9-C72281E54971}" type="sibTrans" cxnId="{1E4EDDCD-0472-40AA-8BFA-3CD954896D67}">
      <dgm:prSet/>
      <dgm:spPr/>
      <dgm:t>
        <a:bodyPr/>
        <a:lstStyle/>
        <a:p>
          <a:endParaRPr lang="en-US"/>
        </a:p>
      </dgm:t>
    </dgm:pt>
    <dgm:pt modelId="{8976D2EB-5BFE-4DF4-A548-C305C3614ABA}">
      <dgm:prSet/>
      <dgm:spPr/>
      <dgm:t>
        <a:bodyPr/>
        <a:lstStyle/>
        <a:p>
          <a:r>
            <a:rPr lang="en-US" dirty="0"/>
            <a:t>Conversation management</a:t>
          </a:r>
        </a:p>
      </dgm:t>
    </dgm:pt>
    <dgm:pt modelId="{78B436ED-CD92-4230-9F49-7F7E6B596891}" type="parTrans" cxnId="{DBD32209-DC8D-4F19-B892-A428EC0071BA}">
      <dgm:prSet/>
      <dgm:spPr/>
      <dgm:t>
        <a:bodyPr/>
        <a:lstStyle/>
        <a:p>
          <a:endParaRPr lang="en-US"/>
        </a:p>
      </dgm:t>
    </dgm:pt>
    <dgm:pt modelId="{DF3C3D65-2619-43AA-8759-164A529A837B}" type="sibTrans" cxnId="{DBD32209-DC8D-4F19-B892-A428EC0071BA}">
      <dgm:prSet/>
      <dgm:spPr/>
      <dgm:t>
        <a:bodyPr/>
        <a:lstStyle/>
        <a:p>
          <a:endParaRPr lang="en-US"/>
        </a:p>
      </dgm:t>
    </dgm:pt>
    <dgm:pt modelId="{E2947713-2344-49D4-A55A-56814B075E48}" type="pres">
      <dgm:prSet presAssocID="{D246BAE1-4A35-4133-B01B-FF94E09FB887}" presName="composite" presStyleCnt="0">
        <dgm:presLayoutVars>
          <dgm:chMax val="5"/>
          <dgm:dir/>
          <dgm:animLvl val="ctr"/>
          <dgm:resizeHandles val="exact"/>
        </dgm:presLayoutVars>
      </dgm:prSet>
      <dgm:spPr/>
    </dgm:pt>
    <dgm:pt modelId="{96CE88F4-1B60-49E1-93D0-585B3508B4E3}" type="pres">
      <dgm:prSet presAssocID="{D246BAE1-4A35-4133-B01B-FF94E09FB887}" presName="cycle" presStyleCnt="0"/>
      <dgm:spPr/>
    </dgm:pt>
    <dgm:pt modelId="{CF5A208A-FED0-4798-82A4-58D0CB2C57EA}" type="pres">
      <dgm:prSet presAssocID="{D246BAE1-4A35-4133-B01B-FF94E09FB887}" presName="centerShape" presStyleCnt="0"/>
      <dgm:spPr/>
    </dgm:pt>
    <dgm:pt modelId="{01D5D0AF-5120-42E9-BAEF-E5214D60AD13}" type="pres">
      <dgm:prSet presAssocID="{D246BAE1-4A35-4133-B01B-FF94E09FB887}" presName="connSite" presStyleLbl="node1" presStyleIdx="0" presStyleCnt="5"/>
      <dgm:spPr/>
    </dgm:pt>
    <dgm:pt modelId="{86B09FB0-7A30-48F5-AFA3-9566E9353A73}" type="pres">
      <dgm:prSet presAssocID="{D246BAE1-4A35-4133-B01B-FF94E09FB887}" presName="visible"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all center with solid fill"/>
        </a:ext>
      </dgm:extLst>
    </dgm:pt>
    <dgm:pt modelId="{A255BEAE-69E9-4D2F-B5A6-7991BFB523D4}" type="pres">
      <dgm:prSet presAssocID="{0D16B3C2-1A03-4B03-8EBA-41D2B518C6E3}" presName="Name25" presStyleLbl="parChTrans1D1" presStyleIdx="0" presStyleCnt="4"/>
      <dgm:spPr/>
    </dgm:pt>
    <dgm:pt modelId="{8B06E3E3-2F47-4A47-A6F2-072058C349D8}" type="pres">
      <dgm:prSet presAssocID="{EABDBA91-9372-4F6E-A34E-82040652E0A1}" presName="node" presStyleCnt="0"/>
      <dgm:spPr/>
    </dgm:pt>
    <dgm:pt modelId="{CB4912D9-D5D5-4302-9FD3-2739431844C1}" type="pres">
      <dgm:prSet presAssocID="{EABDBA91-9372-4F6E-A34E-82040652E0A1}" presName="parentNode" presStyleLbl="node1" presStyleIdx="1" presStyleCnt="5">
        <dgm:presLayoutVars>
          <dgm:chMax val="1"/>
          <dgm:bulletEnabled val="1"/>
        </dgm:presLayoutVars>
      </dgm:prSet>
      <dgm:spPr/>
    </dgm:pt>
    <dgm:pt modelId="{D5FAB7C7-EF9B-479C-92EB-0D285D373F05}" type="pres">
      <dgm:prSet presAssocID="{EABDBA91-9372-4F6E-A34E-82040652E0A1}" presName="childNode" presStyleLbl="revTx" presStyleIdx="0" presStyleCnt="4">
        <dgm:presLayoutVars>
          <dgm:bulletEnabled val="1"/>
        </dgm:presLayoutVars>
      </dgm:prSet>
      <dgm:spPr/>
    </dgm:pt>
    <dgm:pt modelId="{5D666ED1-8E6A-4284-AAE5-4663E6FF6C13}" type="pres">
      <dgm:prSet presAssocID="{DCF9463B-D7BC-4DBB-AB69-F568DEC9CB26}" presName="Name25" presStyleLbl="parChTrans1D1" presStyleIdx="1" presStyleCnt="4"/>
      <dgm:spPr/>
    </dgm:pt>
    <dgm:pt modelId="{76B24FC3-D5F3-4B77-B47D-B8062406BF0B}" type="pres">
      <dgm:prSet presAssocID="{819008AD-C722-45E3-B9AC-011DDE3729F4}" presName="node" presStyleCnt="0"/>
      <dgm:spPr/>
    </dgm:pt>
    <dgm:pt modelId="{8101E269-8978-4C87-ABA2-6E8D94A9BDC3}" type="pres">
      <dgm:prSet presAssocID="{819008AD-C722-45E3-B9AC-011DDE3729F4}" presName="parentNode" presStyleLbl="node1" presStyleIdx="2" presStyleCnt="5">
        <dgm:presLayoutVars>
          <dgm:chMax val="1"/>
          <dgm:bulletEnabled val="1"/>
        </dgm:presLayoutVars>
      </dgm:prSet>
      <dgm:spPr/>
    </dgm:pt>
    <dgm:pt modelId="{556318C3-2C3D-4F03-A080-BA602CA06496}" type="pres">
      <dgm:prSet presAssocID="{819008AD-C722-45E3-B9AC-011DDE3729F4}" presName="childNode" presStyleLbl="revTx" presStyleIdx="1" presStyleCnt="4">
        <dgm:presLayoutVars>
          <dgm:bulletEnabled val="1"/>
        </dgm:presLayoutVars>
      </dgm:prSet>
      <dgm:spPr/>
    </dgm:pt>
    <dgm:pt modelId="{BAA7B6E3-1C69-4D70-AD35-77C30311F629}" type="pres">
      <dgm:prSet presAssocID="{2E434CC7-BAC0-4638-B2DE-ACB2AF88BD29}" presName="Name25" presStyleLbl="parChTrans1D1" presStyleIdx="2" presStyleCnt="4"/>
      <dgm:spPr/>
    </dgm:pt>
    <dgm:pt modelId="{B31C2985-C955-45FB-863C-05FF387CF35B}" type="pres">
      <dgm:prSet presAssocID="{96B14681-FD48-440A-80E2-D5DC11660B66}" presName="node" presStyleCnt="0"/>
      <dgm:spPr/>
    </dgm:pt>
    <dgm:pt modelId="{62B31AF0-2EBA-4199-A2CF-8DE1FDC3121F}" type="pres">
      <dgm:prSet presAssocID="{96B14681-FD48-440A-80E2-D5DC11660B66}" presName="parentNode" presStyleLbl="node1" presStyleIdx="3" presStyleCnt="5">
        <dgm:presLayoutVars>
          <dgm:chMax val="1"/>
          <dgm:bulletEnabled val="1"/>
        </dgm:presLayoutVars>
      </dgm:prSet>
      <dgm:spPr/>
    </dgm:pt>
    <dgm:pt modelId="{6A057D4E-695D-4A64-AA4C-83C932EC61C5}" type="pres">
      <dgm:prSet presAssocID="{96B14681-FD48-440A-80E2-D5DC11660B66}" presName="childNode" presStyleLbl="revTx" presStyleIdx="2" presStyleCnt="4">
        <dgm:presLayoutVars>
          <dgm:bulletEnabled val="1"/>
        </dgm:presLayoutVars>
      </dgm:prSet>
      <dgm:spPr/>
    </dgm:pt>
    <dgm:pt modelId="{CEAB05BB-4DCF-4ECC-AE44-F356713CBE41}" type="pres">
      <dgm:prSet presAssocID="{FCCDC861-6CDF-47DE-BA55-4DB2CFF9897C}" presName="Name25" presStyleLbl="parChTrans1D1" presStyleIdx="3" presStyleCnt="4"/>
      <dgm:spPr/>
    </dgm:pt>
    <dgm:pt modelId="{805C7B39-6695-41C6-B107-EE7C22F0F406}" type="pres">
      <dgm:prSet presAssocID="{CAC4EF66-A76C-4AE8-8EB2-608B132088A5}" presName="node" presStyleCnt="0"/>
      <dgm:spPr/>
    </dgm:pt>
    <dgm:pt modelId="{285179C7-20F1-49E2-8A39-F0FABCF5886D}" type="pres">
      <dgm:prSet presAssocID="{CAC4EF66-A76C-4AE8-8EB2-608B132088A5}" presName="parentNode" presStyleLbl="node1" presStyleIdx="4" presStyleCnt="5">
        <dgm:presLayoutVars>
          <dgm:chMax val="1"/>
          <dgm:bulletEnabled val="1"/>
        </dgm:presLayoutVars>
      </dgm:prSet>
      <dgm:spPr/>
    </dgm:pt>
    <dgm:pt modelId="{98259C18-0EE9-4A65-AE87-F79C6915EC0E}" type="pres">
      <dgm:prSet presAssocID="{CAC4EF66-A76C-4AE8-8EB2-608B132088A5}" presName="childNode" presStyleLbl="revTx" presStyleIdx="3" presStyleCnt="4">
        <dgm:presLayoutVars>
          <dgm:bulletEnabled val="1"/>
        </dgm:presLayoutVars>
      </dgm:prSet>
      <dgm:spPr/>
    </dgm:pt>
  </dgm:ptLst>
  <dgm:cxnLst>
    <dgm:cxn modelId="{DBD32209-DC8D-4F19-B892-A428EC0071BA}" srcId="{96B14681-FD48-440A-80E2-D5DC11660B66}" destId="{8976D2EB-5BFE-4DF4-A548-C305C3614ABA}" srcOrd="2" destOrd="0" parTransId="{78B436ED-CD92-4230-9F49-7F7E6B596891}" sibTransId="{DF3C3D65-2619-43AA-8759-164A529A837B}"/>
    <dgm:cxn modelId="{2E4DF417-A4E5-437B-A1D0-E3D7A7E63021}" type="presOf" srcId="{CAC4EF66-A76C-4AE8-8EB2-608B132088A5}" destId="{285179C7-20F1-49E2-8A39-F0FABCF5886D}" srcOrd="0" destOrd="0" presId="urn:microsoft.com/office/officeart/2005/8/layout/radial2"/>
    <dgm:cxn modelId="{D467EA22-06BE-4CA5-9626-5332AA6F2EB6}" srcId="{819008AD-C722-45E3-B9AC-011DDE3729F4}" destId="{99F3E087-E7C4-4A21-AB15-FA6929578602}" srcOrd="0" destOrd="0" parTransId="{550792EB-E9D6-4733-89F0-47122479EA11}" sibTransId="{DB577172-A51E-4AA8-BD24-F3E80065B781}"/>
    <dgm:cxn modelId="{CAC2002A-DBA4-4123-981F-7F45BAE52FBA}" type="presOf" srcId="{EABDBA91-9372-4F6E-A34E-82040652E0A1}" destId="{CB4912D9-D5D5-4302-9FD3-2739431844C1}" srcOrd="0" destOrd="0" presId="urn:microsoft.com/office/officeart/2005/8/layout/radial2"/>
    <dgm:cxn modelId="{9903952A-0E15-41A7-832B-F52FC60ACCA5}" type="presOf" srcId="{DC0DB1C1-F087-4A62-9138-43B218AD34AB}" destId="{D5FAB7C7-EF9B-479C-92EB-0D285D373F05}" srcOrd="0" destOrd="1" presId="urn:microsoft.com/office/officeart/2005/8/layout/radial2"/>
    <dgm:cxn modelId="{76005635-2175-4E9A-AB25-38233064603B}" type="presOf" srcId="{690D8416-5BC0-424D-AD1F-39CA2B7F0BF4}" destId="{556318C3-2C3D-4F03-A080-BA602CA06496}" srcOrd="0" destOrd="2" presId="urn:microsoft.com/office/officeart/2005/8/layout/radial2"/>
    <dgm:cxn modelId="{55743538-B439-4BB8-A333-63E14BB82F45}" type="presOf" srcId="{99F3E087-E7C4-4A21-AB15-FA6929578602}" destId="{556318C3-2C3D-4F03-A080-BA602CA06496}" srcOrd="0" destOrd="0" presId="urn:microsoft.com/office/officeart/2005/8/layout/radial2"/>
    <dgm:cxn modelId="{EBDB383A-FD58-472E-B283-7F722D3CC5EF}" type="presOf" srcId="{2E434CC7-BAC0-4638-B2DE-ACB2AF88BD29}" destId="{BAA7B6E3-1C69-4D70-AD35-77C30311F629}" srcOrd="0" destOrd="0" presId="urn:microsoft.com/office/officeart/2005/8/layout/radial2"/>
    <dgm:cxn modelId="{1DA9D43C-5460-478D-8FFB-04913C25DFBE}" type="presOf" srcId="{0D16B3C2-1A03-4B03-8EBA-41D2B518C6E3}" destId="{A255BEAE-69E9-4D2F-B5A6-7991BFB523D4}" srcOrd="0" destOrd="0" presId="urn:microsoft.com/office/officeart/2005/8/layout/radial2"/>
    <dgm:cxn modelId="{86693366-3546-4FBB-B61B-7AFFBBACA01B}" type="presOf" srcId="{440D71F1-6587-438C-9168-09224735E301}" destId="{98259C18-0EE9-4A65-AE87-F79C6915EC0E}" srcOrd="0" destOrd="2" presId="urn:microsoft.com/office/officeart/2005/8/layout/radial2"/>
    <dgm:cxn modelId="{B0A00968-8D6B-46F4-B397-1447D9BC8214}" srcId="{D246BAE1-4A35-4133-B01B-FF94E09FB887}" destId="{819008AD-C722-45E3-B9AC-011DDE3729F4}" srcOrd="1" destOrd="0" parTransId="{DCF9463B-D7BC-4DBB-AB69-F568DEC9CB26}" sibTransId="{49F74628-7D87-4613-A656-886835F033B5}"/>
    <dgm:cxn modelId="{34C49B69-BB9B-40D1-BAB5-C9F61C805EA4}" type="presOf" srcId="{62898820-D902-427A-8EEA-BCDB29BF4F29}" destId="{6A057D4E-695D-4A64-AA4C-83C932EC61C5}" srcOrd="0" destOrd="0" presId="urn:microsoft.com/office/officeart/2005/8/layout/radial2"/>
    <dgm:cxn modelId="{7DEE054F-89E0-4F27-8B0A-21BB5B5CF965}" type="presOf" srcId="{EEA9F6B9-1BD3-4EA7-9D19-2075BFE01853}" destId="{98259C18-0EE9-4A65-AE87-F79C6915EC0E}" srcOrd="0" destOrd="0" presId="urn:microsoft.com/office/officeart/2005/8/layout/radial2"/>
    <dgm:cxn modelId="{A3940170-A71B-4A48-8B4C-AD914EDE0609}" type="presOf" srcId="{4C34C302-AA0E-48C6-999D-7618B3CEB98D}" destId="{556318C3-2C3D-4F03-A080-BA602CA06496}" srcOrd="0" destOrd="1" presId="urn:microsoft.com/office/officeart/2005/8/layout/radial2"/>
    <dgm:cxn modelId="{5F299C70-ABA5-45DE-A4FC-ED7CDD8DC609}" srcId="{819008AD-C722-45E3-B9AC-011DDE3729F4}" destId="{4C34C302-AA0E-48C6-999D-7618B3CEB98D}" srcOrd="1" destOrd="0" parTransId="{1CD312AE-D873-4485-A5C7-721692A44ECC}" sibTransId="{680A1F76-443E-4BDF-B85D-2AC1A35869B0}"/>
    <dgm:cxn modelId="{15221D55-1283-4389-B5CC-EB0A1399D66D}" type="presOf" srcId="{DCF9463B-D7BC-4DBB-AB69-F568DEC9CB26}" destId="{5D666ED1-8E6A-4284-AAE5-4663E6FF6C13}" srcOrd="0" destOrd="0" presId="urn:microsoft.com/office/officeart/2005/8/layout/radial2"/>
    <dgm:cxn modelId="{60F1E284-80BF-4A5A-86D3-A6884113A71D}" srcId="{EABDBA91-9372-4F6E-A34E-82040652E0A1}" destId="{DC0DB1C1-F087-4A62-9138-43B218AD34AB}" srcOrd="1" destOrd="0" parTransId="{7EA907CB-09D7-46BC-BAE1-9CC5AA6D79B3}" sibTransId="{14B67A5E-B96E-4BE9-96C3-1C872F8678A6}"/>
    <dgm:cxn modelId="{C910BA88-C85B-4F43-9D13-E6A79D49DECD}" type="presOf" srcId="{819008AD-C722-45E3-B9AC-011DDE3729F4}" destId="{8101E269-8978-4C87-ABA2-6E8D94A9BDC3}" srcOrd="0" destOrd="0" presId="urn:microsoft.com/office/officeart/2005/8/layout/radial2"/>
    <dgm:cxn modelId="{0F86D68C-3DAA-4DEC-ACCC-5BE1D69EB088}" srcId="{EABDBA91-9372-4F6E-A34E-82040652E0A1}" destId="{30FBDE9A-D2EC-4EB1-BE79-04B6A870C8DE}" srcOrd="2" destOrd="0" parTransId="{AF600869-BD01-43DC-85B9-B6D53328DBC5}" sibTransId="{82196683-C4F2-44DA-831D-900AF96611DB}"/>
    <dgm:cxn modelId="{92BF8C8E-45AC-465B-B27A-8FF28D9197E1}" srcId="{CAC4EF66-A76C-4AE8-8EB2-608B132088A5}" destId="{440D71F1-6587-438C-9168-09224735E301}" srcOrd="2" destOrd="0" parTransId="{1629A617-D888-4219-932C-881693CD107A}" sibTransId="{CB00F36C-E01C-40B9-BE3E-D9EE639C434B}"/>
    <dgm:cxn modelId="{19C27992-2112-4997-BFBF-24DC08BBEAD8}" type="presOf" srcId="{96B14681-FD48-440A-80E2-D5DC11660B66}" destId="{62B31AF0-2EBA-4199-A2CF-8DE1FDC3121F}" srcOrd="0" destOrd="0" presId="urn:microsoft.com/office/officeart/2005/8/layout/radial2"/>
    <dgm:cxn modelId="{BC03F1A7-95AA-4577-A3F8-C5F03FC21A46}" type="presOf" srcId="{7FBFD545-CC82-4D96-9076-6A7F7CBCD768}" destId="{6A057D4E-695D-4A64-AA4C-83C932EC61C5}" srcOrd="0" destOrd="1" presId="urn:microsoft.com/office/officeart/2005/8/layout/radial2"/>
    <dgm:cxn modelId="{010BB1A8-D636-43CD-9B30-57720650DEEA}" type="presOf" srcId="{30FBDE9A-D2EC-4EB1-BE79-04B6A870C8DE}" destId="{D5FAB7C7-EF9B-479C-92EB-0D285D373F05}" srcOrd="0" destOrd="2" presId="urn:microsoft.com/office/officeart/2005/8/layout/radial2"/>
    <dgm:cxn modelId="{7D77F3B7-6CB2-4976-900D-FC408F92B8A5}" srcId="{D246BAE1-4A35-4133-B01B-FF94E09FB887}" destId="{96B14681-FD48-440A-80E2-D5DC11660B66}" srcOrd="2" destOrd="0" parTransId="{2E434CC7-BAC0-4638-B2DE-ACB2AF88BD29}" sibTransId="{EAD2839E-BD01-4BC5-BD31-6491414AB785}"/>
    <dgm:cxn modelId="{3917F6B7-48E4-4A66-8DBF-0BF5B7C91D79}" type="presOf" srcId="{D246BAE1-4A35-4133-B01B-FF94E09FB887}" destId="{E2947713-2344-49D4-A55A-56814B075E48}" srcOrd="0" destOrd="0" presId="urn:microsoft.com/office/officeart/2005/8/layout/radial2"/>
    <dgm:cxn modelId="{F1FA43BD-ECFC-4E4E-838A-003336B82F7B}" type="presOf" srcId="{8976D2EB-5BFE-4DF4-A548-C305C3614ABA}" destId="{6A057D4E-695D-4A64-AA4C-83C932EC61C5}" srcOrd="0" destOrd="2" presId="urn:microsoft.com/office/officeart/2005/8/layout/radial2"/>
    <dgm:cxn modelId="{3AC78AC5-EF18-4C34-97C7-35314D9CA202}" type="presOf" srcId="{B97E1BDE-CC89-4A7A-8531-3557B1428124}" destId="{D5FAB7C7-EF9B-479C-92EB-0D285D373F05}" srcOrd="0" destOrd="0" presId="urn:microsoft.com/office/officeart/2005/8/layout/radial2"/>
    <dgm:cxn modelId="{7FF9C3C5-0A25-40B7-A74D-B60FAE712C14}" type="presOf" srcId="{FCCDC861-6CDF-47DE-BA55-4DB2CFF9897C}" destId="{CEAB05BB-4DCF-4ECC-AE44-F356713CBE41}" srcOrd="0" destOrd="0" presId="urn:microsoft.com/office/officeart/2005/8/layout/radial2"/>
    <dgm:cxn modelId="{F5F393C6-8FCD-4028-A3C4-0698CF9FA2F8}" srcId="{819008AD-C722-45E3-B9AC-011DDE3729F4}" destId="{690D8416-5BC0-424D-AD1F-39CA2B7F0BF4}" srcOrd="2" destOrd="0" parTransId="{64B91D73-A6B0-4884-A1F8-B665F952CFD1}" sibTransId="{F5CA6FBD-563D-4D91-8EAA-E5A85BFEC28D}"/>
    <dgm:cxn modelId="{1E4EDDCD-0472-40AA-8BFA-3CD954896D67}" srcId="{96B14681-FD48-440A-80E2-D5DC11660B66}" destId="{7FBFD545-CC82-4D96-9076-6A7F7CBCD768}" srcOrd="1" destOrd="0" parTransId="{6EDE5A03-052C-44C9-A507-47355376282D}" sibTransId="{51C14E61-4625-4A2B-8DF9-C72281E54971}"/>
    <dgm:cxn modelId="{703B8CD9-83D3-4038-A968-9D09A142FEA7}" srcId="{EABDBA91-9372-4F6E-A34E-82040652E0A1}" destId="{B97E1BDE-CC89-4A7A-8531-3557B1428124}" srcOrd="0" destOrd="0" parTransId="{40607426-FBF5-48BF-9D80-765127DAE27A}" sibTransId="{BBA4D599-DC99-4C89-9F22-CACDD8218656}"/>
    <dgm:cxn modelId="{D2F3E7DB-2FAD-4DEE-BEC3-D11C12715C60}" type="presOf" srcId="{70034869-9483-4D46-AF9C-D12ED5457BE2}" destId="{98259C18-0EE9-4A65-AE87-F79C6915EC0E}" srcOrd="0" destOrd="1" presId="urn:microsoft.com/office/officeart/2005/8/layout/radial2"/>
    <dgm:cxn modelId="{B85292E9-F987-4AFC-9322-04FB99B52B53}" srcId="{CAC4EF66-A76C-4AE8-8EB2-608B132088A5}" destId="{EEA9F6B9-1BD3-4EA7-9D19-2075BFE01853}" srcOrd="0" destOrd="0" parTransId="{4BA966BB-1CBB-4904-AFB3-9F9763381EF8}" sibTransId="{AF8F7123-4BE8-41C2-9499-EBEE227EC2C8}"/>
    <dgm:cxn modelId="{4D8A75ED-63E0-4869-A17F-0DC8FB6E3A37}" srcId="{D246BAE1-4A35-4133-B01B-FF94E09FB887}" destId="{CAC4EF66-A76C-4AE8-8EB2-608B132088A5}" srcOrd="3" destOrd="0" parTransId="{FCCDC861-6CDF-47DE-BA55-4DB2CFF9897C}" sibTransId="{2E843FF0-C4D3-4197-97BE-D5FEA5FC5EE9}"/>
    <dgm:cxn modelId="{97413BEF-801D-438C-8C1F-BBE8D8F80524}" srcId="{CAC4EF66-A76C-4AE8-8EB2-608B132088A5}" destId="{70034869-9483-4D46-AF9C-D12ED5457BE2}" srcOrd="1" destOrd="0" parTransId="{ED3B82F0-899A-4695-A4DF-ADABED45C395}" sibTransId="{AE444DA7-395A-4EAB-9A64-1EDD48795246}"/>
    <dgm:cxn modelId="{8078A7F7-4239-450F-8318-7F04317486CC}" srcId="{96B14681-FD48-440A-80E2-D5DC11660B66}" destId="{62898820-D902-427A-8EEA-BCDB29BF4F29}" srcOrd="0" destOrd="0" parTransId="{15914477-101E-4A9B-B170-3653F966CEFD}" sibTransId="{B91134CE-3683-480F-9661-DC0E64A23C7B}"/>
    <dgm:cxn modelId="{1B9725FA-58A6-43C7-9C67-1DFB9FC1AB19}" srcId="{D246BAE1-4A35-4133-B01B-FF94E09FB887}" destId="{EABDBA91-9372-4F6E-A34E-82040652E0A1}" srcOrd="0" destOrd="0" parTransId="{0D16B3C2-1A03-4B03-8EBA-41D2B518C6E3}" sibTransId="{C66A9538-624C-4B0A-85F5-7FE9A314D529}"/>
    <dgm:cxn modelId="{801D4EA5-F0F3-462F-A574-5287132D06C0}" type="presParOf" srcId="{E2947713-2344-49D4-A55A-56814B075E48}" destId="{96CE88F4-1B60-49E1-93D0-585B3508B4E3}" srcOrd="0" destOrd="0" presId="urn:microsoft.com/office/officeart/2005/8/layout/radial2"/>
    <dgm:cxn modelId="{7ECE44B6-31DD-4AF1-951A-A09EE6AFB9EC}" type="presParOf" srcId="{96CE88F4-1B60-49E1-93D0-585B3508B4E3}" destId="{CF5A208A-FED0-4798-82A4-58D0CB2C57EA}" srcOrd="0" destOrd="0" presId="urn:microsoft.com/office/officeart/2005/8/layout/radial2"/>
    <dgm:cxn modelId="{1ACF46B4-EF8E-4B68-AB69-40FCE0C50079}" type="presParOf" srcId="{CF5A208A-FED0-4798-82A4-58D0CB2C57EA}" destId="{01D5D0AF-5120-42E9-BAEF-E5214D60AD13}" srcOrd="0" destOrd="0" presId="urn:microsoft.com/office/officeart/2005/8/layout/radial2"/>
    <dgm:cxn modelId="{2D113CC1-35F6-4B9F-BB30-F3AA0662283F}" type="presParOf" srcId="{CF5A208A-FED0-4798-82A4-58D0CB2C57EA}" destId="{86B09FB0-7A30-48F5-AFA3-9566E9353A73}" srcOrd="1" destOrd="0" presId="urn:microsoft.com/office/officeart/2005/8/layout/radial2"/>
    <dgm:cxn modelId="{3AC311A7-1D9F-4F66-98BF-B3113B14F4A4}" type="presParOf" srcId="{96CE88F4-1B60-49E1-93D0-585B3508B4E3}" destId="{A255BEAE-69E9-4D2F-B5A6-7991BFB523D4}" srcOrd="1" destOrd="0" presId="urn:microsoft.com/office/officeart/2005/8/layout/radial2"/>
    <dgm:cxn modelId="{3B0D2F56-8DA1-41E9-B693-A9AB1AFCCD98}" type="presParOf" srcId="{96CE88F4-1B60-49E1-93D0-585B3508B4E3}" destId="{8B06E3E3-2F47-4A47-A6F2-072058C349D8}" srcOrd="2" destOrd="0" presId="urn:microsoft.com/office/officeart/2005/8/layout/radial2"/>
    <dgm:cxn modelId="{D1247805-3C31-445E-B7B2-C3AA96F5F7B1}" type="presParOf" srcId="{8B06E3E3-2F47-4A47-A6F2-072058C349D8}" destId="{CB4912D9-D5D5-4302-9FD3-2739431844C1}" srcOrd="0" destOrd="0" presId="urn:microsoft.com/office/officeart/2005/8/layout/radial2"/>
    <dgm:cxn modelId="{183C5C2B-CD2A-44A6-A763-137AE7281619}" type="presParOf" srcId="{8B06E3E3-2F47-4A47-A6F2-072058C349D8}" destId="{D5FAB7C7-EF9B-479C-92EB-0D285D373F05}" srcOrd="1" destOrd="0" presId="urn:microsoft.com/office/officeart/2005/8/layout/radial2"/>
    <dgm:cxn modelId="{8E553882-80D2-455A-81EE-328927DBFD2C}" type="presParOf" srcId="{96CE88F4-1B60-49E1-93D0-585B3508B4E3}" destId="{5D666ED1-8E6A-4284-AAE5-4663E6FF6C13}" srcOrd="3" destOrd="0" presId="urn:microsoft.com/office/officeart/2005/8/layout/radial2"/>
    <dgm:cxn modelId="{BE2B7DD9-E287-4F9C-81D4-ACB4F4524FEF}" type="presParOf" srcId="{96CE88F4-1B60-49E1-93D0-585B3508B4E3}" destId="{76B24FC3-D5F3-4B77-B47D-B8062406BF0B}" srcOrd="4" destOrd="0" presId="urn:microsoft.com/office/officeart/2005/8/layout/radial2"/>
    <dgm:cxn modelId="{F05D2065-FD78-44D2-B06E-B8CFE6E2AF10}" type="presParOf" srcId="{76B24FC3-D5F3-4B77-B47D-B8062406BF0B}" destId="{8101E269-8978-4C87-ABA2-6E8D94A9BDC3}" srcOrd="0" destOrd="0" presId="urn:microsoft.com/office/officeart/2005/8/layout/radial2"/>
    <dgm:cxn modelId="{EDB15B4D-8BFA-48F3-AC53-F2DF3F0F10F2}" type="presParOf" srcId="{76B24FC3-D5F3-4B77-B47D-B8062406BF0B}" destId="{556318C3-2C3D-4F03-A080-BA602CA06496}" srcOrd="1" destOrd="0" presId="urn:microsoft.com/office/officeart/2005/8/layout/radial2"/>
    <dgm:cxn modelId="{5B6FBD06-EEC2-4A3F-B671-AE9C556663DB}" type="presParOf" srcId="{96CE88F4-1B60-49E1-93D0-585B3508B4E3}" destId="{BAA7B6E3-1C69-4D70-AD35-77C30311F629}" srcOrd="5" destOrd="0" presId="urn:microsoft.com/office/officeart/2005/8/layout/radial2"/>
    <dgm:cxn modelId="{DE36CF7B-92B8-4B1F-BD1A-93D00E05CA30}" type="presParOf" srcId="{96CE88F4-1B60-49E1-93D0-585B3508B4E3}" destId="{B31C2985-C955-45FB-863C-05FF387CF35B}" srcOrd="6" destOrd="0" presId="urn:microsoft.com/office/officeart/2005/8/layout/radial2"/>
    <dgm:cxn modelId="{851733D2-870C-43DA-9391-AC251EFE4795}" type="presParOf" srcId="{B31C2985-C955-45FB-863C-05FF387CF35B}" destId="{62B31AF0-2EBA-4199-A2CF-8DE1FDC3121F}" srcOrd="0" destOrd="0" presId="urn:microsoft.com/office/officeart/2005/8/layout/radial2"/>
    <dgm:cxn modelId="{40DD0664-EDAC-4820-8540-7039BF2944DB}" type="presParOf" srcId="{B31C2985-C955-45FB-863C-05FF387CF35B}" destId="{6A057D4E-695D-4A64-AA4C-83C932EC61C5}" srcOrd="1" destOrd="0" presId="urn:microsoft.com/office/officeart/2005/8/layout/radial2"/>
    <dgm:cxn modelId="{0A0F9FCE-4BC2-4EAE-A645-4C486D7C3BCF}" type="presParOf" srcId="{96CE88F4-1B60-49E1-93D0-585B3508B4E3}" destId="{CEAB05BB-4DCF-4ECC-AE44-F356713CBE41}" srcOrd="7" destOrd="0" presId="urn:microsoft.com/office/officeart/2005/8/layout/radial2"/>
    <dgm:cxn modelId="{57D9E810-EFD0-4948-B26A-2F28B9199DAD}" type="presParOf" srcId="{96CE88F4-1B60-49E1-93D0-585B3508B4E3}" destId="{805C7B39-6695-41C6-B107-EE7C22F0F406}" srcOrd="8" destOrd="0" presId="urn:microsoft.com/office/officeart/2005/8/layout/radial2"/>
    <dgm:cxn modelId="{FE3F5006-BB75-4231-8C39-12439B13ECE3}" type="presParOf" srcId="{805C7B39-6695-41C6-B107-EE7C22F0F406}" destId="{285179C7-20F1-49E2-8A39-F0FABCF5886D}" srcOrd="0" destOrd="0" presId="urn:microsoft.com/office/officeart/2005/8/layout/radial2"/>
    <dgm:cxn modelId="{2265AA8F-2901-4F2C-9A94-76D74980783A}" type="presParOf" srcId="{805C7B39-6695-41C6-B107-EE7C22F0F406}" destId="{98259C18-0EE9-4A65-AE87-F79C6915EC0E}"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B05BB-4DCF-4ECC-AE44-F356713CBE41}">
      <dsp:nvSpPr>
        <dsp:cNvPr id="0" name=""/>
        <dsp:cNvSpPr/>
      </dsp:nvSpPr>
      <dsp:spPr>
        <a:xfrm rot="3682588">
          <a:off x="4287306" y="5284749"/>
          <a:ext cx="1388198" cy="38100"/>
        </a:xfrm>
        <a:custGeom>
          <a:avLst/>
          <a:gdLst/>
          <a:ahLst/>
          <a:cxnLst/>
          <a:rect l="0" t="0" r="0" b="0"/>
          <a:pathLst>
            <a:path>
              <a:moveTo>
                <a:pt x="0" y="19050"/>
              </a:moveTo>
              <a:lnTo>
                <a:pt x="1388198" y="1905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A7B6E3-1C69-4D70-AD35-77C30311F629}">
      <dsp:nvSpPr>
        <dsp:cNvPr id="0" name=""/>
        <dsp:cNvSpPr/>
      </dsp:nvSpPr>
      <dsp:spPr>
        <a:xfrm rot="1312356">
          <a:off x="5050150" y="4284532"/>
          <a:ext cx="992333" cy="38100"/>
        </a:xfrm>
        <a:custGeom>
          <a:avLst/>
          <a:gdLst/>
          <a:ahLst/>
          <a:cxnLst/>
          <a:rect l="0" t="0" r="0" b="0"/>
          <a:pathLst>
            <a:path>
              <a:moveTo>
                <a:pt x="0" y="19050"/>
              </a:moveTo>
              <a:lnTo>
                <a:pt x="992333" y="1905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666ED1-8E6A-4284-AAE5-4663E6FF6C13}">
      <dsp:nvSpPr>
        <dsp:cNvPr id="0" name=""/>
        <dsp:cNvSpPr/>
      </dsp:nvSpPr>
      <dsp:spPr>
        <a:xfrm rot="20287644">
          <a:off x="5050150" y="3142498"/>
          <a:ext cx="992333" cy="38100"/>
        </a:xfrm>
        <a:custGeom>
          <a:avLst/>
          <a:gdLst/>
          <a:ahLst/>
          <a:cxnLst/>
          <a:rect l="0" t="0" r="0" b="0"/>
          <a:pathLst>
            <a:path>
              <a:moveTo>
                <a:pt x="0" y="19050"/>
              </a:moveTo>
              <a:lnTo>
                <a:pt x="992333" y="1905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55BEAE-69E9-4D2F-B5A6-7991BFB523D4}">
      <dsp:nvSpPr>
        <dsp:cNvPr id="0" name=""/>
        <dsp:cNvSpPr/>
      </dsp:nvSpPr>
      <dsp:spPr>
        <a:xfrm rot="17917412">
          <a:off x="4287306" y="2142280"/>
          <a:ext cx="1388198" cy="38100"/>
        </a:xfrm>
        <a:custGeom>
          <a:avLst/>
          <a:gdLst/>
          <a:ahLst/>
          <a:cxnLst/>
          <a:rect l="0" t="0" r="0" b="0"/>
          <a:pathLst>
            <a:path>
              <a:moveTo>
                <a:pt x="0" y="19050"/>
              </a:moveTo>
              <a:lnTo>
                <a:pt x="1388198" y="1905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B09FB0-7A30-48F5-AFA3-9566E9353A73}">
      <dsp:nvSpPr>
        <dsp:cNvPr id="0" name=""/>
        <dsp:cNvSpPr/>
      </dsp:nvSpPr>
      <dsp:spPr>
        <a:xfrm>
          <a:off x="2749668" y="2358331"/>
          <a:ext cx="2748468" cy="274846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4912D9-D5D5-4302-9FD3-2739431844C1}">
      <dsp:nvSpPr>
        <dsp:cNvPr id="0" name=""/>
        <dsp:cNvSpPr/>
      </dsp:nvSpPr>
      <dsp:spPr>
        <a:xfrm>
          <a:off x="4884373" y="3749"/>
          <a:ext cx="1649081" cy="164908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Voice</a:t>
          </a:r>
        </a:p>
      </dsp:txBody>
      <dsp:txXfrm>
        <a:off x="5125875" y="245251"/>
        <a:ext cx="1166077" cy="1166077"/>
      </dsp:txXfrm>
    </dsp:sp>
    <dsp:sp modelId="{D5FAB7C7-EF9B-479C-92EB-0D285D373F05}">
      <dsp:nvSpPr>
        <dsp:cNvPr id="0" name=""/>
        <dsp:cNvSpPr/>
      </dsp:nvSpPr>
      <dsp:spPr>
        <a:xfrm>
          <a:off x="6698362" y="3749"/>
          <a:ext cx="2473621" cy="16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Volume</a:t>
          </a:r>
        </a:p>
        <a:p>
          <a:pPr marL="171450" lvl="1" indent="-171450" algn="l" defTabSz="755650">
            <a:lnSpc>
              <a:spcPct val="90000"/>
            </a:lnSpc>
            <a:spcBef>
              <a:spcPct val="0"/>
            </a:spcBef>
            <a:spcAft>
              <a:spcPct val="15000"/>
            </a:spcAft>
            <a:buChar char="•"/>
          </a:pPr>
          <a:r>
            <a:rPr lang="en-US" sz="1700" kern="1200" dirty="0"/>
            <a:t>Pace</a:t>
          </a:r>
        </a:p>
        <a:p>
          <a:pPr marL="171450" lvl="1" indent="-171450" algn="l" defTabSz="755650">
            <a:lnSpc>
              <a:spcPct val="90000"/>
            </a:lnSpc>
            <a:spcBef>
              <a:spcPct val="0"/>
            </a:spcBef>
            <a:spcAft>
              <a:spcPct val="15000"/>
            </a:spcAft>
            <a:buChar char="•"/>
          </a:pPr>
          <a:r>
            <a:rPr lang="en-US" sz="1700" kern="1200" dirty="0"/>
            <a:t>Pitch variation</a:t>
          </a:r>
        </a:p>
      </dsp:txBody>
      <dsp:txXfrm>
        <a:off x="6698362" y="3749"/>
        <a:ext cx="2473621" cy="1649081"/>
      </dsp:txXfrm>
    </dsp:sp>
    <dsp:sp modelId="{8101E269-8978-4C87-ABA2-6E8D94A9BDC3}">
      <dsp:nvSpPr>
        <dsp:cNvPr id="0" name=""/>
        <dsp:cNvSpPr/>
      </dsp:nvSpPr>
      <dsp:spPr>
        <a:xfrm>
          <a:off x="5947411" y="1844986"/>
          <a:ext cx="1649081" cy="164908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Personality</a:t>
          </a:r>
        </a:p>
      </dsp:txBody>
      <dsp:txXfrm>
        <a:off x="6188913" y="2086488"/>
        <a:ext cx="1166077" cy="1166077"/>
      </dsp:txXfrm>
    </dsp:sp>
    <dsp:sp modelId="{556318C3-2C3D-4F03-A080-BA602CA06496}">
      <dsp:nvSpPr>
        <dsp:cNvPr id="0" name=""/>
        <dsp:cNvSpPr/>
      </dsp:nvSpPr>
      <dsp:spPr>
        <a:xfrm>
          <a:off x="7761401" y="1844986"/>
          <a:ext cx="2473621" cy="16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Disposition</a:t>
          </a:r>
        </a:p>
        <a:p>
          <a:pPr marL="171450" lvl="1" indent="-171450" algn="l" defTabSz="755650">
            <a:lnSpc>
              <a:spcPct val="90000"/>
            </a:lnSpc>
            <a:spcBef>
              <a:spcPct val="0"/>
            </a:spcBef>
            <a:spcAft>
              <a:spcPct val="15000"/>
            </a:spcAft>
            <a:buChar char="•"/>
          </a:pPr>
          <a:r>
            <a:rPr lang="en-US" sz="1700" kern="1200" dirty="0"/>
            <a:t>Traits</a:t>
          </a:r>
        </a:p>
        <a:p>
          <a:pPr marL="171450" lvl="1" indent="-171450" algn="l" defTabSz="755650" rtl="0">
            <a:lnSpc>
              <a:spcPct val="90000"/>
            </a:lnSpc>
            <a:spcBef>
              <a:spcPct val="0"/>
            </a:spcBef>
            <a:spcAft>
              <a:spcPct val="15000"/>
            </a:spcAft>
            <a:buChar char="•"/>
          </a:pPr>
          <a:r>
            <a:rPr lang="en-US" sz="1700" kern="1200" dirty="0"/>
            <a:t>Humor</a:t>
          </a:r>
          <a:r>
            <a:rPr lang="en-US" sz="1700" kern="1200" dirty="0">
              <a:latin typeface="DM Sans Bold"/>
            </a:rPr>
            <a:t> and Relatability</a:t>
          </a:r>
          <a:endParaRPr lang="en-US" sz="1700" kern="1200" dirty="0"/>
        </a:p>
      </dsp:txBody>
      <dsp:txXfrm>
        <a:off x="7761401" y="1844986"/>
        <a:ext cx="2473621" cy="1649081"/>
      </dsp:txXfrm>
    </dsp:sp>
    <dsp:sp modelId="{62B31AF0-2EBA-4199-A2CF-8DE1FDC3121F}">
      <dsp:nvSpPr>
        <dsp:cNvPr id="0" name=""/>
        <dsp:cNvSpPr/>
      </dsp:nvSpPr>
      <dsp:spPr>
        <a:xfrm>
          <a:off x="5947411" y="3971063"/>
          <a:ext cx="1649081" cy="164908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Interpersonal Skills</a:t>
          </a:r>
        </a:p>
      </dsp:txBody>
      <dsp:txXfrm>
        <a:off x="6188913" y="4212565"/>
        <a:ext cx="1166077" cy="1166077"/>
      </dsp:txXfrm>
    </dsp:sp>
    <dsp:sp modelId="{6A057D4E-695D-4A64-AA4C-83C932EC61C5}">
      <dsp:nvSpPr>
        <dsp:cNvPr id="0" name=""/>
        <dsp:cNvSpPr/>
      </dsp:nvSpPr>
      <dsp:spPr>
        <a:xfrm>
          <a:off x="7761401" y="3971063"/>
          <a:ext cx="2473621" cy="16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Listening</a:t>
          </a:r>
        </a:p>
        <a:p>
          <a:pPr marL="171450" lvl="1" indent="-171450" algn="l" defTabSz="755650">
            <a:lnSpc>
              <a:spcPct val="90000"/>
            </a:lnSpc>
            <a:spcBef>
              <a:spcPct val="0"/>
            </a:spcBef>
            <a:spcAft>
              <a:spcPct val="15000"/>
            </a:spcAft>
            <a:buChar char="•"/>
          </a:pPr>
          <a:r>
            <a:rPr lang="en-US" sz="1700" kern="1200" dirty="0"/>
            <a:t>Soft assertiveness</a:t>
          </a:r>
        </a:p>
        <a:p>
          <a:pPr marL="171450" lvl="1" indent="-171450" algn="l" defTabSz="755650">
            <a:lnSpc>
              <a:spcPct val="90000"/>
            </a:lnSpc>
            <a:spcBef>
              <a:spcPct val="0"/>
            </a:spcBef>
            <a:spcAft>
              <a:spcPct val="15000"/>
            </a:spcAft>
            <a:buChar char="•"/>
          </a:pPr>
          <a:r>
            <a:rPr lang="en-US" sz="1700" kern="1200" dirty="0"/>
            <a:t>Conversation management</a:t>
          </a:r>
        </a:p>
      </dsp:txBody>
      <dsp:txXfrm>
        <a:off x="7761401" y="3971063"/>
        <a:ext cx="2473621" cy="1649081"/>
      </dsp:txXfrm>
    </dsp:sp>
    <dsp:sp modelId="{285179C7-20F1-49E2-8A39-F0FABCF5886D}">
      <dsp:nvSpPr>
        <dsp:cNvPr id="0" name=""/>
        <dsp:cNvSpPr/>
      </dsp:nvSpPr>
      <dsp:spPr>
        <a:xfrm>
          <a:off x="4884373" y="5812300"/>
          <a:ext cx="1649081" cy="164908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Sociocultural Context</a:t>
          </a:r>
        </a:p>
      </dsp:txBody>
      <dsp:txXfrm>
        <a:off x="5125875" y="6053802"/>
        <a:ext cx="1166077" cy="1166077"/>
      </dsp:txXfrm>
    </dsp:sp>
    <dsp:sp modelId="{98259C18-0EE9-4A65-AE87-F79C6915EC0E}">
      <dsp:nvSpPr>
        <dsp:cNvPr id="0" name=""/>
        <dsp:cNvSpPr/>
      </dsp:nvSpPr>
      <dsp:spPr>
        <a:xfrm>
          <a:off x="6698362" y="5812300"/>
          <a:ext cx="2473621" cy="164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Formality/Friendliness Norms</a:t>
          </a:r>
        </a:p>
        <a:p>
          <a:pPr marL="171450" lvl="1" indent="-171450" algn="l" defTabSz="755650">
            <a:lnSpc>
              <a:spcPct val="90000"/>
            </a:lnSpc>
            <a:spcBef>
              <a:spcPct val="0"/>
            </a:spcBef>
            <a:spcAft>
              <a:spcPct val="15000"/>
            </a:spcAft>
            <a:buChar char="•"/>
          </a:pPr>
          <a:r>
            <a:rPr lang="en-US" sz="1700" kern="1200" dirty="0"/>
            <a:t>Communication expectations</a:t>
          </a:r>
        </a:p>
        <a:p>
          <a:pPr marL="171450" lvl="1" indent="-171450" algn="l" defTabSz="755650">
            <a:lnSpc>
              <a:spcPct val="90000"/>
            </a:lnSpc>
            <a:spcBef>
              <a:spcPct val="0"/>
            </a:spcBef>
            <a:spcAft>
              <a:spcPct val="15000"/>
            </a:spcAft>
            <a:buChar char="•"/>
          </a:pPr>
          <a:r>
            <a:rPr lang="en-US" sz="1700" kern="1200" dirty="0"/>
            <a:t>Shared references</a:t>
          </a:r>
        </a:p>
      </dsp:txBody>
      <dsp:txXfrm>
        <a:off x="6698362" y="5812300"/>
        <a:ext cx="2473621" cy="164908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A46565-C57E-5F45-9FC8-899DCBA73D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6A65265-D2A0-E94E-9559-4A1A0FE9C0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2BA4B4-183F-8E48-A4E4-A12AAB6516D0}" type="datetimeFigureOut">
              <a:rPr lang="en-US" smtClean="0"/>
              <a:t>4/6/2022</a:t>
            </a:fld>
            <a:endParaRPr lang="en-US" dirty="0"/>
          </a:p>
        </p:txBody>
      </p:sp>
      <p:sp>
        <p:nvSpPr>
          <p:cNvPr id="4" name="Footer Placeholder 3">
            <a:extLst>
              <a:ext uri="{FF2B5EF4-FFF2-40B4-BE49-F238E27FC236}">
                <a16:creationId xmlns:a16="http://schemas.microsoft.com/office/drawing/2014/main" id="{013DC22C-B159-A54A-BE20-9E8DD2B281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A0B9AC3-884F-BC49-8D76-A934C91933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D5EE55-FE06-F440-938C-E2F61458E53F}" type="slidenum">
              <a:rPr lang="en-US" smtClean="0"/>
              <a:t>‹#›</a:t>
            </a:fld>
            <a:endParaRPr lang="en-US" dirty="0"/>
          </a:p>
        </p:txBody>
      </p:sp>
    </p:spTree>
    <p:extLst>
      <p:ext uri="{BB962C8B-B14F-4D97-AF65-F5344CB8AC3E}">
        <p14:creationId xmlns:p14="http://schemas.microsoft.com/office/powerpoint/2010/main" val="4057051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70AD7-9BD0-2449-B529-B437ABC36E00}" type="datetimeFigureOut">
              <a:rPr lang="en-US" smtClean="0"/>
              <a:t>4/6/2022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AD44F-05D5-7047-95CD-97C135C0C177}" type="slidenum">
              <a:rPr lang="en-US" smtClean="0"/>
              <a:t>‹#›</a:t>
            </a:fld>
            <a:endParaRPr lang="en-US" dirty="0"/>
          </a:p>
        </p:txBody>
      </p:sp>
    </p:spTree>
    <p:extLst>
      <p:ext uri="{BB962C8B-B14F-4D97-AF65-F5344CB8AC3E}">
        <p14:creationId xmlns:p14="http://schemas.microsoft.com/office/powerpoint/2010/main" val="497705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Off the bat note that we haven’t implemented our research plan yet but we’d love input on the plans/hypotheses/whether anyone has done similar research</a:t>
            </a:r>
          </a:p>
        </p:txBody>
      </p:sp>
      <p:sp>
        <p:nvSpPr>
          <p:cNvPr id="4" name="Slide Number Placeholder 3"/>
          <p:cNvSpPr>
            <a:spLocks noGrp="1"/>
          </p:cNvSpPr>
          <p:nvPr>
            <p:ph type="sldNum" sz="quarter" idx="5"/>
          </p:nvPr>
        </p:nvSpPr>
        <p:spPr/>
        <p:txBody>
          <a:bodyPr/>
          <a:lstStyle/>
          <a:p>
            <a:fld id="{20BAD44F-05D5-7047-95CD-97C135C0C177}" type="slidenum">
              <a:rPr lang="en-US" smtClean="0"/>
              <a:t>1</a:t>
            </a:fld>
            <a:endParaRPr lang="en-US" dirty="0"/>
          </a:p>
        </p:txBody>
      </p:sp>
    </p:spTree>
    <p:extLst>
      <p:ext uri="{BB962C8B-B14F-4D97-AF65-F5344CB8AC3E}">
        <p14:creationId xmlns:p14="http://schemas.microsoft.com/office/powerpoint/2010/main" val="162145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theory is that being relatable and easy to talk to contribute to interviewer success, and that humor is a part of what makes people relatable. </a:t>
            </a:r>
          </a:p>
          <a:p>
            <a:endParaRPr lang="en-US" dirty="0"/>
          </a:p>
          <a:p>
            <a:r>
              <a:rPr lang="en-US" dirty="0"/>
              <a:t>While there’s extensive research on interviewer rapport, especially among the standardized vs. conversational interview literature, there’s not a lot specifically on humor and relatability, and nothing recent that we could find.</a:t>
            </a:r>
          </a:p>
        </p:txBody>
      </p:sp>
      <p:sp>
        <p:nvSpPr>
          <p:cNvPr id="4" name="Slide Number Placeholder 3"/>
          <p:cNvSpPr>
            <a:spLocks noGrp="1"/>
          </p:cNvSpPr>
          <p:nvPr>
            <p:ph type="sldNum" sz="quarter" idx="5"/>
          </p:nvPr>
        </p:nvSpPr>
        <p:spPr/>
        <p:txBody>
          <a:bodyPr/>
          <a:lstStyle/>
          <a:p>
            <a:fld id="{20BAD44F-05D5-7047-95CD-97C135C0C177}" type="slidenum">
              <a:rPr lang="en-US" smtClean="0"/>
              <a:t>3</a:t>
            </a:fld>
            <a:endParaRPr lang="en-US" dirty="0"/>
          </a:p>
        </p:txBody>
      </p:sp>
    </p:spTree>
    <p:extLst>
      <p:ext uri="{BB962C8B-B14F-4D97-AF65-F5344CB8AC3E}">
        <p14:creationId xmlns:p14="http://schemas.microsoft.com/office/powerpoint/2010/main" val="1455198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are a lot of things going on in I-R interactions, and a lot of things interviewers can bring to the call that can increase or decrease cooperation. </a:t>
            </a:r>
          </a:p>
          <a:p>
            <a:r>
              <a:rPr lang="en-US" dirty="0">
                <a:cs typeface="Calibri"/>
              </a:rPr>
              <a:t>I won't go through these one by one, but if you work with interviewers (or ever been a respondent, honestly) you know what I'm talking about. </a:t>
            </a:r>
          </a:p>
          <a:p>
            <a:r>
              <a:rPr lang="en-US" dirty="0">
                <a:cs typeface="Calibri"/>
              </a:rPr>
              <a:t>For now we're thinking about humor and relatability as part of the "personality" dimension, but obviously that's debatable. </a:t>
            </a:r>
          </a:p>
          <a:p>
            <a:r>
              <a:rPr lang="en-US" dirty="0">
                <a:cs typeface="Calibri"/>
              </a:rPr>
              <a:t>For example, someone who is relatable has good interpersonal skills, and may be doing specific things with their voice (e.g., "smile when you dial"). </a:t>
            </a:r>
          </a:p>
          <a:p>
            <a:r>
              <a:rPr lang="en-US" dirty="0">
                <a:cs typeface="Calibri"/>
              </a:rPr>
              <a:t>Someone with interpersonal skills may bring chuckles to their conversation. </a:t>
            </a:r>
          </a:p>
          <a:p>
            <a:r>
              <a:rPr lang="en-US" dirty="0">
                <a:cs typeface="Calibri"/>
              </a:rPr>
              <a:t>And having solid knowledge of the sociocultural context of the households the interviewer is contacting should help with their ability understand and express humor. </a:t>
            </a:r>
          </a:p>
          <a:p>
            <a:endParaRPr lang="en-US" dirty="0">
              <a:cs typeface="Calibri"/>
            </a:endParaRPr>
          </a:p>
          <a:p>
            <a:r>
              <a:rPr lang="en-US" dirty="0">
                <a:cs typeface="Calibri"/>
              </a:rPr>
              <a:t>For today's talk, we're not trying to clearly define either of these new terms in an academic sense. That'll become clear as I talk about how we operationalized them for this study.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0BAD44F-05D5-7047-95CD-97C135C0C177}" type="slidenum">
              <a:rPr lang="en-US" smtClean="0"/>
              <a:t>4</a:t>
            </a:fld>
            <a:endParaRPr lang="en-US" dirty="0"/>
          </a:p>
        </p:txBody>
      </p:sp>
    </p:spTree>
    <p:extLst>
      <p:ext uri="{BB962C8B-B14F-4D97-AF65-F5344CB8AC3E}">
        <p14:creationId xmlns:p14="http://schemas.microsoft.com/office/powerpoint/2010/main" val="3134203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big research question is whether…</a:t>
            </a:r>
          </a:p>
          <a:p>
            <a:endParaRPr lang="en-US" dirty="0"/>
          </a:p>
          <a:p>
            <a:r>
              <a:rPr lang="en-US" dirty="0"/>
              <a:t>We have contact rates, refusal rates, refusal conversion rates, and cooperation rates</a:t>
            </a:r>
          </a:p>
        </p:txBody>
      </p:sp>
      <p:sp>
        <p:nvSpPr>
          <p:cNvPr id="4" name="Slide Number Placeholder 3"/>
          <p:cNvSpPr>
            <a:spLocks noGrp="1"/>
          </p:cNvSpPr>
          <p:nvPr>
            <p:ph type="sldNum" sz="quarter" idx="5"/>
          </p:nvPr>
        </p:nvSpPr>
        <p:spPr/>
        <p:txBody>
          <a:bodyPr/>
          <a:lstStyle/>
          <a:p>
            <a:fld id="{20BAD44F-05D5-7047-95CD-97C135C0C177}" type="slidenum">
              <a:rPr lang="en-US" smtClean="0"/>
              <a:t>5</a:t>
            </a:fld>
            <a:endParaRPr lang="en-US" dirty="0"/>
          </a:p>
        </p:txBody>
      </p:sp>
    </p:spTree>
    <p:extLst>
      <p:ext uri="{BB962C8B-B14F-4D97-AF65-F5344CB8AC3E}">
        <p14:creationId xmlns:p14="http://schemas.microsoft.com/office/powerpoint/2010/main" val="2879584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Track nominations as they come in and bucket interviewers into four groups</a:t>
            </a:r>
          </a:p>
          <a:p>
            <a:r>
              <a:rPr lang="en-US" dirty="0"/>
              <a:t>We’ll also create variables measuring the strength of each dimension – so for example, if 3 different </a:t>
            </a:r>
            <a:r>
              <a:rPr lang="en-US" dirty="0" err="1"/>
              <a:t>Qas</a:t>
            </a:r>
            <a:r>
              <a:rPr lang="en-US" dirty="0"/>
              <a:t> nominated someone as “funny”, their “funny” score would be 3</a:t>
            </a:r>
          </a:p>
          <a:p>
            <a:endParaRPr lang="en-US" dirty="0"/>
          </a:p>
        </p:txBody>
      </p:sp>
      <p:sp>
        <p:nvSpPr>
          <p:cNvPr id="4" name="Slide Number Placeholder 3"/>
          <p:cNvSpPr>
            <a:spLocks noGrp="1"/>
          </p:cNvSpPr>
          <p:nvPr>
            <p:ph type="sldNum" sz="quarter" idx="5"/>
          </p:nvPr>
        </p:nvSpPr>
        <p:spPr/>
        <p:txBody>
          <a:bodyPr/>
          <a:lstStyle/>
          <a:p>
            <a:fld id="{20BAD44F-05D5-7047-95CD-97C135C0C177}" type="slidenum">
              <a:rPr lang="en-US" smtClean="0"/>
              <a:t>8</a:t>
            </a:fld>
            <a:endParaRPr lang="en-US" dirty="0"/>
          </a:p>
        </p:txBody>
      </p:sp>
    </p:spTree>
    <p:extLst>
      <p:ext uri="{BB962C8B-B14F-4D97-AF65-F5344CB8AC3E}">
        <p14:creationId xmlns:p14="http://schemas.microsoft.com/office/powerpoint/2010/main" val="526762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compare the four groups across these four performance indicators.</a:t>
            </a:r>
          </a:p>
          <a:p>
            <a:r>
              <a:rPr lang="en-US" dirty="0"/>
              <a:t>We’ll also plan to test whether these indicators are correlated with the number of nominations; are those who were nominated by multiple QAs showing better performance?</a:t>
            </a:r>
          </a:p>
        </p:txBody>
      </p:sp>
      <p:sp>
        <p:nvSpPr>
          <p:cNvPr id="4" name="Slide Number Placeholder 3"/>
          <p:cNvSpPr>
            <a:spLocks noGrp="1"/>
          </p:cNvSpPr>
          <p:nvPr>
            <p:ph type="sldNum" sz="quarter" idx="5"/>
          </p:nvPr>
        </p:nvSpPr>
        <p:spPr/>
        <p:txBody>
          <a:bodyPr/>
          <a:lstStyle/>
          <a:p>
            <a:fld id="{20BAD44F-05D5-7047-95CD-97C135C0C177}" type="slidenum">
              <a:rPr lang="en-US" smtClean="0"/>
              <a:t>9</a:t>
            </a:fld>
            <a:endParaRPr lang="en-US" dirty="0"/>
          </a:p>
        </p:txBody>
      </p:sp>
    </p:spTree>
    <p:extLst>
      <p:ext uri="{BB962C8B-B14F-4D97-AF65-F5344CB8AC3E}">
        <p14:creationId xmlns:p14="http://schemas.microsoft.com/office/powerpoint/2010/main" val="25912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have no idea how many interviewers each QA will nominate and didn’t give them any guidance about the number they could nominate; in fact, we’ve specifically told them “</a:t>
            </a:r>
            <a:r>
              <a:rPr lang="en-US" sz="1800" dirty="0">
                <a:effectLst/>
                <a:latin typeface="Calibri" panose="020F0502020204030204" pitchFamily="34" charset="0"/>
                <a:ea typeface="Calibri" panose="020F0502020204030204" pitchFamily="34" charset="0"/>
              </a:rPr>
              <a:t>You can list as many agents as you can think of.”</a:t>
            </a:r>
          </a:p>
          <a:p>
            <a:pPr marL="285750" indent="-285750">
              <a:buFontTx/>
              <a:buChar char="-"/>
            </a:pPr>
            <a:r>
              <a:rPr lang="en-US" sz="1800" dirty="0">
                <a:effectLst/>
                <a:latin typeface="Calibri" panose="020F0502020204030204" pitchFamily="34" charset="0"/>
              </a:rPr>
              <a:t>But we expect that of all our interviewers, the largest group will be the “neither” group and the smallest will be those who are nominated as both funny AND relatable.</a:t>
            </a:r>
          </a:p>
          <a:p>
            <a:pPr marL="171450" indent="-171450">
              <a:buFontTx/>
              <a:buChar char="-"/>
            </a:pPr>
            <a:endParaRPr lang="en-US" sz="1800" dirty="0">
              <a:effectLst/>
              <a:latin typeface="Calibri" panose="020F0502020204030204" pitchFamily="34" charset="0"/>
            </a:endParaRPr>
          </a:p>
          <a:p>
            <a:pPr marL="171450" indent="-171450">
              <a:buFontTx/>
              <a:buChar char="-"/>
            </a:pPr>
            <a:r>
              <a:rPr lang="en-US" sz="1800" dirty="0">
                <a:effectLst/>
                <a:latin typeface="Calibri" panose="020F0502020204030204" pitchFamily="34" charset="0"/>
              </a:rPr>
              <a:t>Our hypothesis is that being funny or relatable reduces refusals and increases refusal conversion and cooperation rates, and we expect to see the strongest effect for the funny AND relatable group, and we expect there will be a correlation between strength of the nomination and these performance metrics</a:t>
            </a:r>
          </a:p>
          <a:p>
            <a:pPr marL="171450" indent="-171450">
              <a:buFontTx/>
              <a:buChar char="-"/>
            </a:pPr>
            <a:r>
              <a:rPr lang="en-US" sz="1800" dirty="0">
                <a:effectLst/>
                <a:latin typeface="Calibri" panose="020F0502020204030204" pitchFamily="34" charset="0"/>
              </a:rPr>
              <a:t>We’ll also cross-check by checking whether being nominated as funny or relatable is correlated with metrics we WOULDN’T expect to be affected, like contact rates. That might indicate that there is another mechanism here rather than just being funny or relatable, like maybe some confounding variable.</a:t>
            </a:r>
            <a:endParaRPr lang="en-US" dirty="0"/>
          </a:p>
        </p:txBody>
      </p:sp>
      <p:sp>
        <p:nvSpPr>
          <p:cNvPr id="4" name="Slide Number Placeholder 3"/>
          <p:cNvSpPr>
            <a:spLocks noGrp="1"/>
          </p:cNvSpPr>
          <p:nvPr>
            <p:ph type="sldNum" sz="quarter" idx="5"/>
          </p:nvPr>
        </p:nvSpPr>
        <p:spPr/>
        <p:txBody>
          <a:bodyPr/>
          <a:lstStyle/>
          <a:p>
            <a:fld id="{20BAD44F-05D5-7047-95CD-97C135C0C177}" type="slidenum">
              <a:rPr lang="en-US" smtClean="0"/>
              <a:t>10</a:t>
            </a:fld>
            <a:endParaRPr lang="en-US" dirty="0"/>
          </a:p>
        </p:txBody>
      </p:sp>
    </p:spTree>
    <p:extLst>
      <p:ext uri="{BB962C8B-B14F-4D97-AF65-F5344CB8AC3E}">
        <p14:creationId xmlns:p14="http://schemas.microsoft.com/office/powerpoint/2010/main" val="151827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love to get some feedback, what do others think, have others done this type of research before?</a:t>
            </a:r>
          </a:p>
          <a:p>
            <a:r>
              <a:rPr lang="en-US" dirty="0"/>
              <a:t>Any other hypotheses about what we might see? </a:t>
            </a:r>
          </a:p>
          <a:p>
            <a:r>
              <a:rPr lang="en-US" dirty="0"/>
              <a:t>Any other questions we should ask of the QA team to get at other traits?</a:t>
            </a:r>
          </a:p>
        </p:txBody>
      </p:sp>
      <p:sp>
        <p:nvSpPr>
          <p:cNvPr id="4" name="Slide Number Placeholder 3"/>
          <p:cNvSpPr>
            <a:spLocks noGrp="1"/>
          </p:cNvSpPr>
          <p:nvPr>
            <p:ph type="sldNum" sz="quarter" idx="5"/>
          </p:nvPr>
        </p:nvSpPr>
        <p:spPr/>
        <p:txBody>
          <a:bodyPr/>
          <a:lstStyle/>
          <a:p>
            <a:fld id="{20BAD44F-05D5-7047-95CD-97C135C0C177}" type="slidenum">
              <a:rPr lang="en-US" smtClean="0"/>
              <a:t>11</a:t>
            </a:fld>
            <a:endParaRPr lang="en-US" dirty="0"/>
          </a:p>
        </p:txBody>
      </p:sp>
    </p:spTree>
    <p:extLst>
      <p:ext uri="{BB962C8B-B14F-4D97-AF65-F5344CB8AC3E}">
        <p14:creationId xmlns:p14="http://schemas.microsoft.com/office/powerpoint/2010/main" val="179607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35170" y="123488"/>
            <a:ext cx="12569880" cy="905212"/>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723900" y="1676400"/>
            <a:ext cx="12839700" cy="5437188"/>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F5E293D-84A8-DE4B-AEA5-5FC36490FA81}"/>
              </a:ext>
            </a:extLst>
          </p:cNvPr>
          <p:cNvSpPr txBox="1"/>
          <p:nvPr userDrawn="1"/>
        </p:nvSpPr>
        <p:spPr>
          <a:xfrm>
            <a:off x="1670671" y="-130629"/>
            <a:ext cx="0" cy="0"/>
          </a:xfrm>
          <a:prstGeom prst="rect">
            <a:avLst/>
          </a:prstGeom>
          <a:noFill/>
        </p:spPr>
        <p:txBody>
          <a:bodyPr wrap="none" rtlCol="0">
            <a:no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Bullets Plus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0302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5223642" y="1676400"/>
            <a:ext cx="8339958"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723900" y="1676400"/>
            <a:ext cx="3590925" cy="5436472"/>
          </a:xfrm>
        </p:spPr>
        <p:txBody>
          <a:bodyPr/>
          <a:lstStyle>
            <a:lvl1pPr>
              <a:defRPr sz="2800" b="1" i="0">
                <a:latin typeface="DM Sans" charset="0"/>
                <a:ea typeface="DM Sans" charset="0"/>
                <a:cs typeface="DM Sans" charset="0"/>
              </a:defRPr>
            </a:lvl1pPr>
            <a:lvl2pPr>
              <a:defRPr sz="2400" b="1" i="0">
                <a:latin typeface="DM Sans" charset="0"/>
                <a:ea typeface="DM Sans" charset="0"/>
                <a:cs typeface="DM Sans" charset="0"/>
              </a:defRPr>
            </a:lvl2pPr>
            <a:lvl3pPr>
              <a:defRPr sz="1800" b="1" i="0">
                <a:latin typeface="DM Sans" charset="0"/>
                <a:ea typeface="DM Sans" charset="0"/>
                <a:cs typeface="DM Sans" charset="0"/>
              </a:defRPr>
            </a:lvl3pPr>
            <a:lvl4pPr>
              <a:defRPr sz="1800" b="1" i="0">
                <a:latin typeface="DM Sans" charset="0"/>
                <a:ea typeface="DM Sans" charset="0"/>
                <a:cs typeface="DM Sans" charset="0"/>
              </a:defRPr>
            </a:lvl4pPr>
            <a:lvl5pPr>
              <a:defRPr sz="1800" b="1" i="0">
                <a:latin typeface="DM Sans" charset="0"/>
                <a:ea typeface="DM Sans" charset="0"/>
                <a:cs typeface="DM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Bullets Plus 2 columns">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256988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16679"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4954586" y="1676400"/>
            <a:ext cx="8609013" cy="5437188"/>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723900" y="1677035"/>
            <a:ext cx="3590925" cy="5436472"/>
          </a:xfrm>
        </p:spPr>
        <p:txBody>
          <a:bodyPr/>
          <a:lstStyle>
            <a:lvl1pPr>
              <a:defRPr sz="2800" b="1" i="0">
                <a:latin typeface="DM Sans" charset="0"/>
                <a:ea typeface="DM Sans" charset="0"/>
                <a:cs typeface="DM Sans" charset="0"/>
              </a:defRPr>
            </a:lvl1pPr>
            <a:lvl2pPr>
              <a:defRPr sz="2400" b="1" i="0">
                <a:latin typeface="DM Sans" charset="0"/>
                <a:ea typeface="DM Sans" charset="0"/>
                <a:cs typeface="DM Sans" charset="0"/>
              </a:defRPr>
            </a:lvl2pPr>
            <a:lvl3pPr>
              <a:defRPr sz="1800" b="1" i="0">
                <a:latin typeface="DM Sans" charset="0"/>
                <a:ea typeface="DM Sans" charset="0"/>
                <a:cs typeface="DM Sans" charset="0"/>
              </a:defRPr>
            </a:lvl3pPr>
            <a:lvl4pPr>
              <a:defRPr sz="1800" b="1" i="0">
                <a:latin typeface="DM Sans" charset="0"/>
                <a:ea typeface="DM Sans" charset="0"/>
                <a:cs typeface="DM Sans" charset="0"/>
              </a:defRPr>
            </a:lvl4pPr>
            <a:lvl5pPr>
              <a:defRPr sz="1800" b="1" i="0">
                <a:latin typeface="DM Sans" charset="0"/>
                <a:ea typeface="DM Sans" charset="0"/>
                <a:cs typeface="DM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256988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908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18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9183124B-FBD0-A14D-A68D-D7EDE462A400}"/>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Tree>
    <p:extLst>
      <p:ext uri="{BB962C8B-B14F-4D97-AF65-F5344CB8AC3E}">
        <p14:creationId xmlns:p14="http://schemas.microsoft.com/office/powerpoint/2010/main" val="25668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2" name="Title 1"/>
          <p:cNvSpPr>
            <a:spLocks noGrp="1"/>
          </p:cNvSpPr>
          <p:nvPr>
            <p:ph type="title"/>
          </p:nvPr>
        </p:nvSpPr>
        <p:spPr>
          <a:xfrm>
            <a:off x="533400" y="151773"/>
            <a:ext cx="13030200" cy="876927"/>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01181"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hasCustomPrompt="1"/>
          </p:nvPr>
        </p:nvSpPr>
        <p:spPr>
          <a:xfrm>
            <a:off x="723899" y="2292935"/>
            <a:ext cx="4497029" cy="4820653"/>
          </a:xfrm>
        </p:spPr>
        <p:txBody>
          <a:bodyPr anchor="b"/>
          <a:lstStyle>
            <a:lvl1pPr marL="0" indent="0">
              <a:lnSpc>
                <a:spcPct val="100000"/>
              </a:lnSpc>
              <a:spcBef>
                <a:spcPts val="0"/>
              </a:spcBef>
              <a:buNone/>
              <a:defRPr sz="1400"/>
            </a:lvl1pPr>
            <a:lvl2pPr marL="228600" indent="0">
              <a:buNone/>
              <a:defRPr/>
            </a:lvl2pPr>
            <a:lvl3pPr marL="457200" indent="0">
              <a:buNone/>
              <a:defRPr/>
            </a:lvl3pPr>
            <a:lvl4pPr marL="685800" indent="0">
              <a:buNone/>
              <a:defRPr/>
            </a:lvl4pPr>
            <a:lvl5pPr marL="914400" indent="0">
              <a:buNone/>
              <a:defRPr/>
            </a:lvl5pPr>
          </a:lstStyle>
          <a:p>
            <a:pPr lvl="0"/>
            <a:r>
              <a:rPr lang="en-US" dirty="0"/>
              <a:t>Chart explainer text</a:t>
            </a:r>
          </a:p>
        </p:txBody>
      </p:sp>
      <p:sp>
        <p:nvSpPr>
          <p:cNvPr id="12" name="Text Placeholder 6"/>
          <p:cNvSpPr>
            <a:spLocks noGrp="1"/>
          </p:cNvSpPr>
          <p:nvPr>
            <p:ph type="body" sz="quarter" idx="14" hasCustomPrompt="1"/>
          </p:nvPr>
        </p:nvSpPr>
        <p:spPr>
          <a:xfrm>
            <a:off x="1718058" y="7291697"/>
            <a:ext cx="2922768" cy="595003"/>
          </a:xfrm>
        </p:spPr>
        <p:txBody>
          <a:bodyPr anchor="b"/>
          <a:lstStyle>
            <a:lvl1pPr marL="0" indent="0" algn="l">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Slide 1">
    <p:spTree>
      <p:nvGrpSpPr>
        <p:cNvPr id="1" name=""/>
        <p:cNvGrpSpPr/>
        <p:nvPr/>
      </p:nvGrpSpPr>
      <p:grpSpPr>
        <a:xfrm>
          <a:off x="0" y="0"/>
          <a:ext cx="0" cy="0"/>
          <a:chOff x="0" y="0"/>
          <a:chExt cx="0" cy="0"/>
        </a:xfrm>
      </p:grpSpPr>
      <p:sp>
        <p:nvSpPr>
          <p:cNvPr id="2" name="Title 1"/>
          <p:cNvSpPr>
            <a:spLocks noGrp="1"/>
          </p:cNvSpPr>
          <p:nvPr>
            <p:ph type="title"/>
          </p:nvPr>
        </p:nvSpPr>
        <p:spPr>
          <a:xfrm>
            <a:off x="533400" y="151773"/>
            <a:ext cx="13030200" cy="876927"/>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05967"/>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hasCustomPrompt="1"/>
          </p:nvPr>
        </p:nvSpPr>
        <p:spPr>
          <a:xfrm>
            <a:off x="723900" y="2292935"/>
            <a:ext cx="3256644" cy="4820653"/>
          </a:xfrm>
        </p:spPr>
        <p:txBody>
          <a:bodyPr anchor="b"/>
          <a:lstStyle>
            <a:lvl1pPr marL="0" indent="0">
              <a:lnSpc>
                <a:spcPct val="100000"/>
              </a:lnSpc>
              <a:spcBef>
                <a:spcPts val="0"/>
              </a:spcBef>
              <a:buNone/>
              <a:defRPr sz="1400"/>
            </a:lvl1pPr>
            <a:lvl2pPr marL="228600" indent="0">
              <a:buNone/>
              <a:defRPr/>
            </a:lvl2pPr>
            <a:lvl3pPr marL="457200" indent="0">
              <a:buNone/>
              <a:defRPr/>
            </a:lvl3pPr>
            <a:lvl4pPr marL="685800" indent="0">
              <a:buNone/>
              <a:defRPr/>
            </a:lvl4pPr>
            <a:lvl5pPr marL="914400" indent="0">
              <a:buNone/>
              <a:defRPr/>
            </a:lvl5pPr>
          </a:lstStyle>
          <a:p>
            <a:pPr lvl="0"/>
            <a:r>
              <a:rPr lang="en-US" dirty="0"/>
              <a:t>Chart explainer text</a:t>
            </a:r>
          </a:p>
        </p:txBody>
      </p:sp>
      <p:sp>
        <p:nvSpPr>
          <p:cNvPr id="12" name="Text Placeholder 6"/>
          <p:cNvSpPr>
            <a:spLocks noGrp="1"/>
          </p:cNvSpPr>
          <p:nvPr>
            <p:ph type="body" sz="quarter" idx="14" hasCustomPrompt="1"/>
          </p:nvPr>
        </p:nvSpPr>
        <p:spPr>
          <a:xfrm>
            <a:off x="10640832" y="6518585"/>
            <a:ext cx="2922768" cy="595003"/>
          </a:xfrm>
        </p:spPr>
        <p:txBody>
          <a:bodyPr anchor="b"/>
          <a:lstStyle>
            <a:lvl1pPr marL="0" indent="0" algn="r">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spTree>
    <p:extLst>
      <p:ext uri="{BB962C8B-B14F-4D97-AF65-F5344CB8AC3E}">
        <p14:creationId xmlns:p14="http://schemas.microsoft.com/office/powerpoint/2010/main" val="57319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ide 2">
    <p:spTree>
      <p:nvGrpSpPr>
        <p:cNvPr id="1" name=""/>
        <p:cNvGrpSpPr/>
        <p:nvPr/>
      </p:nvGrpSpPr>
      <p:grpSpPr>
        <a:xfrm>
          <a:off x="0" y="0"/>
          <a:ext cx="0" cy="0"/>
          <a:chOff x="0" y="0"/>
          <a:chExt cx="0" cy="0"/>
        </a:xfrm>
      </p:grpSpPr>
      <p:sp>
        <p:nvSpPr>
          <p:cNvPr id="2" name="Title 1"/>
          <p:cNvSpPr>
            <a:spLocks noGrp="1"/>
          </p:cNvSpPr>
          <p:nvPr>
            <p:ph type="title"/>
          </p:nvPr>
        </p:nvSpPr>
        <p:spPr>
          <a:xfrm>
            <a:off x="533399" y="114301"/>
            <a:ext cx="13030201"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4" hasCustomPrompt="1"/>
          </p:nvPr>
        </p:nvSpPr>
        <p:spPr>
          <a:xfrm>
            <a:off x="10640832" y="6518585"/>
            <a:ext cx="2922768" cy="595003"/>
          </a:xfrm>
        </p:spPr>
        <p:txBody>
          <a:bodyPr anchor="b"/>
          <a:lstStyle>
            <a:lvl1pPr marL="0" indent="0" algn="r">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11" name="Straight Connector 10">
            <a:extLst>
              <a:ext uri="{FF2B5EF4-FFF2-40B4-BE49-F238E27FC236}">
                <a16:creationId xmlns:a16="http://schemas.microsoft.com/office/drawing/2014/main" id="{55AB194E-9742-BF4A-8CFB-FE6070B17870}"/>
              </a:ext>
            </a:extLst>
          </p:cNvPr>
          <p:cNvCxnSpPr>
            <a:cxnSpLocks/>
          </p:cNvCxnSpPr>
          <p:nvPr userDrawn="1"/>
        </p:nvCxnSpPr>
        <p:spPr>
          <a:xfrm>
            <a:off x="535170" y="2297071"/>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67E36C5A-5DC3-FA4B-B61B-D597ED183863}"/>
              </a:ext>
            </a:extLst>
          </p:cNvPr>
          <p:cNvSpPr>
            <a:spLocks noGrp="1"/>
          </p:cNvSpPr>
          <p:nvPr>
            <p:ph type="subTitle" idx="1" hasCustomPrompt="1"/>
          </p:nvPr>
        </p:nvSpPr>
        <p:spPr>
          <a:xfrm>
            <a:off x="715782" y="1320162"/>
            <a:ext cx="12526975" cy="712475"/>
          </a:xfrm>
          <a:prstGeom prst="rect">
            <a:avLst/>
          </a:prstGeom>
        </p:spPr>
        <p:txBody>
          <a:bodyPr/>
          <a:lstStyle>
            <a:lvl1pPr marL="0" indent="0" algn="l">
              <a:buNone/>
              <a:defRPr sz="1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Chart explainer text here. </a:t>
            </a:r>
            <a:r>
              <a:rPr lang="en-US" sz="1400" dirty="0">
                <a:latin typeface="DM Sans Medium" pitchFamily="2" charset="77"/>
              </a:rPr>
              <a:t>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 </a:t>
            </a:r>
            <a:r>
              <a:rPr lang="en-US" sz="1400" dirty="0" err="1">
                <a:latin typeface="DM Sans Medium" pitchFamily="2" charset="77"/>
              </a:rPr>
              <a:t>incididunt</a:t>
            </a:r>
            <a:r>
              <a:rPr lang="en-US" sz="1400" dirty="0">
                <a:latin typeface="DM Sans Medium" pitchFamily="2" charset="77"/>
              </a:rPr>
              <a:t> </a:t>
            </a:r>
            <a:r>
              <a:rPr lang="en-US" sz="1400" dirty="0" err="1">
                <a:latin typeface="DM Sans Medium" pitchFamily="2" charset="77"/>
              </a:rPr>
              <a:t>ut</a:t>
            </a:r>
            <a:r>
              <a:rPr lang="en-US" sz="1400" dirty="0">
                <a:latin typeface="DM Sans Medium" pitchFamily="2" charset="77"/>
              </a:rPr>
              <a:t> </a:t>
            </a:r>
            <a:r>
              <a:rPr lang="en-US" sz="1400" dirty="0" err="1">
                <a:latin typeface="DM Sans Medium" pitchFamily="2" charset="77"/>
              </a:rPr>
              <a:t>labore</a:t>
            </a:r>
            <a:r>
              <a:rPr lang="en-US" sz="1400" dirty="0">
                <a:latin typeface="DM Sans Medium" pitchFamily="2" charset="77"/>
              </a:rPr>
              <a:t> et dolore magna </a:t>
            </a:r>
            <a:r>
              <a:rPr lang="en-US" sz="1400" dirty="0" err="1">
                <a:latin typeface="DM Sans Medium" pitchFamily="2" charset="77"/>
              </a:rPr>
              <a:t>aliqua</a:t>
            </a:r>
            <a:r>
              <a:rPr lang="en-US" sz="1400" dirty="0">
                <a:latin typeface="DM Sans Medium" pitchFamily="2" charset="77"/>
              </a:rPr>
              <a:t>. Ut </a:t>
            </a:r>
            <a:r>
              <a:rPr lang="en-US" sz="1400" dirty="0" err="1">
                <a:latin typeface="DM Sans Medium" pitchFamily="2" charset="77"/>
              </a:rPr>
              <a:t>enim</a:t>
            </a:r>
            <a:r>
              <a:rPr lang="en-US" sz="1400" dirty="0">
                <a:latin typeface="DM Sans Medium" pitchFamily="2" charset="77"/>
              </a:rPr>
              <a:t> ad minim </a:t>
            </a:r>
            <a:r>
              <a:rPr lang="en-US" sz="1400" dirty="0" err="1">
                <a:latin typeface="DM Sans Medium" pitchFamily="2" charset="77"/>
              </a:rPr>
              <a:t>veniam</a:t>
            </a:r>
            <a:r>
              <a:rPr lang="en-US" sz="1400" dirty="0">
                <a:latin typeface="DM Sans Medium" pitchFamily="2" charset="77"/>
              </a:rPr>
              <a:t>, </a:t>
            </a:r>
            <a:r>
              <a:rPr lang="en-US" sz="1400" dirty="0" err="1">
                <a:latin typeface="DM Sans Medium" pitchFamily="2" charset="77"/>
              </a:rPr>
              <a:t>quis</a:t>
            </a:r>
            <a:r>
              <a:rPr lang="en-US" sz="1400" dirty="0">
                <a:latin typeface="DM Sans Medium" pitchFamily="2" charset="77"/>
              </a:rPr>
              <a:t> </a:t>
            </a:r>
            <a:r>
              <a:rPr lang="en-US" sz="1400" dirty="0" err="1">
                <a:latin typeface="DM Sans Medium" pitchFamily="2" charset="77"/>
              </a:rPr>
              <a:t>nostrud</a:t>
            </a:r>
            <a:r>
              <a:rPr lang="en-US" sz="1400" dirty="0">
                <a:latin typeface="DM Sans Medium" pitchFamily="2" charset="77"/>
              </a:rPr>
              <a:t>. 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a:t>
            </a:r>
            <a:endParaRPr lang="en-US" dirty="0"/>
          </a:p>
        </p:txBody>
      </p:sp>
    </p:spTree>
    <p:extLst>
      <p:ext uri="{BB962C8B-B14F-4D97-AF65-F5344CB8AC3E}">
        <p14:creationId xmlns:p14="http://schemas.microsoft.com/office/powerpoint/2010/main" val="207010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hart pag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0" name="Title 1">
            <a:extLst>
              <a:ext uri="{FF2B5EF4-FFF2-40B4-BE49-F238E27FC236}">
                <a16:creationId xmlns:a16="http://schemas.microsoft.com/office/drawing/2014/main" id="{3F2DDBD5-ABCB-EB4C-B7EF-8C6A5725E145}"/>
              </a:ext>
            </a:extLst>
          </p:cNvPr>
          <p:cNvSpPr>
            <a:spLocks noGrp="1"/>
          </p:cNvSpPr>
          <p:nvPr>
            <p:ph type="title"/>
          </p:nvPr>
        </p:nvSpPr>
        <p:spPr>
          <a:xfrm>
            <a:off x="723900" y="114299"/>
            <a:ext cx="12839700" cy="914401"/>
          </a:xfrm>
        </p:spPr>
        <p:txBody>
          <a:bodyPr anchor="ctr"/>
          <a:lstStyle>
            <a:lvl1pPr>
              <a:defRPr sz="3000" b="1" i="0">
                <a:latin typeface="DM Sans" pitchFamily="2" charset="77"/>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1893A5D2-FBCA-3043-A574-B21ADF2B2B0A}"/>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B6A4763F-E792-044F-9960-1A223FCFE601}"/>
              </a:ext>
            </a:extLst>
          </p:cNvPr>
          <p:cNvSpPr>
            <a:spLocks noGrp="1"/>
          </p:cNvSpPr>
          <p:nvPr>
            <p:ph type="body" sz="quarter" idx="14" hasCustomPrompt="1"/>
          </p:nvPr>
        </p:nvSpPr>
        <p:spPr>
          <a:xfrm>
            <a:off x="10640832" y="6518585"/>
            <a:ext cx="2922768" cy="595003"/>
          </a:xfrm>
        </p:spPr>
        <p:txBody>
          <a:bodyPr tIns="0" bIns="0" anchor="b"/>
          <a:lstStyle>
            <a:lvl1pPr marL="0" indent="0" algn="r">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15" name="Straight Connector 14">
            <a:extLst>
              <a:ext uri="{FF2B5EF4-FFF2-40B4-BE49-F238E27FC236}">
                <a16:creationId xmlns:a16="http://schemas.microsoft.com/office/drawing/2014/main" id="{8AEB22B1-966D-F240-8498-C3189C7DD07E}"/>
              </a:ext>
            </a:extLst>
          </p:cNvPr>
          <p:cNvCxnSpPr>
            <a:cxnSpLocks/>
          </p:cNvCxnSpPr>
          <p:nvPr userDrawn="1"/>
        </p:nvCxnSpPr>
        <p:spPr>
          <a:xfrm>
            <a:off x="535170" y="2079651"/>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FF99E8A5-4D15-6049-B8A5-7AB5D53C1BFB}"/>
              </a:ext>
            </a:extLst>
          </p:cNvPr>
          <p:cNvSpPr>
            <a:spLocks noGrp="1"/>
          </p:cNvSpPr>
          <p:nvPr>
            <p:ph type="subTitle" idx="1" hasCustomPrompt="1"/>
          </p:nvPr>
        </p:nvSpPr>
        <p:spPr>
          <a:xfrm>
            <a:off x="715782" y="1215582"/>
            <a:ext cx="12526975" cy="712475"/>
          </a:xfrm>
          <a:prstGeom prst="rect">
            <a:avLst/>
          </a:prstGeom>
        </p:spPr>
        <p:txBody>
          <a:bodyPr/>
          <a:lstStyle>
            <a:lvl1pPr marL="0" indent="0" algn="l">
              <a:buNone/>
              <a:defRPr sz="1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Chart explainer text here. </a:t>
            </a:r>
            <a:r>
              <a:rPr lang="en-US" sz="1400" dirty="0">
                <a:latin typeface="DM Sans Medium" pitchFamily="2" charset="77"/>
              </a:rPr>
              <a:t>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 </a:t>
            </a:r>
            <a:r>
              <a:rPr lang="en-US" sz="1400" dirty="0" err="1">
                <a:latin typeface="DM Sans Medium" pitchFamily="2" charset="77"/>
              </a:rPr>
              <a:t>incididunt</a:t>
            </a:r>
            <a:r>
              <a:rPr lang="en-US" sz="1400" dirty="0">
                <a:latin typeface="DM Sans Medium" pitchFamily="2" charset="77"/>
              </a:rPr>
              <a:t> </a:t>
            </a:r>
            <a:r>
              <a:rPr lang="en-US" sz="1400" dirty="0" err="1">
                <a:latin typeface="DM Sans Medium" pitchFamily="2" charset="77"/>
              </a:rPr>
              <a:t>ut</a:t>
            </a:r>
            <a:r>
              <a:rPr lang="en-US" sz="1400" dirty="0">
                <a:latin typeface="DM Sans Medium" pitchFamily="2" charset="77"/>
              </a:rPr>
              <a:t> </a:t>
            </a:r>
            <a:r>
              <a:rPr lang="en-US" sz="1400" dirty="0" err="1">
                <a:latin typeface="DM Sans Medium" pitchFamily="2" charset="77"/>
              </a:rPr>
              <a:t>labore</a:t>
            </a:r>
            <a:r>
              <a:rPr lang="en-US" sz="1400" dirty="0">
                <a:latin typeface="DM Sans Medium" pitchFamily="2" charset="77"/>
              </a:rPr>
              <a:t> et dolore magna </a:t>
            </a:r>
            <a:r>
              <a:rPr lang="en-US" sz="1400" dirty="0" err="1">
                <a:latin typeface="DM Sans Medium" pitchFamily="2" charset="77"/>
              </a:rPr>
              <a:t>aliqua</a:t>
            </a:r>
            <a:r>
              <a:rPr lang="en-US" sz="1400" dirty="0">
                <a:latin typeface="DM Sans Medium" pitchFamily="2" charset="77"/>
              </a:rPr>
              <a:t>. Ut </a:t>
            </a:r>
            <a:r>
              <a:rPr lang="en-US" sz="1400" dirty="0" err="1">
                <a:latin typeface="DM Sans Medium" pitchFamily="2" charset="77"/>
              </a:rPr>
              <a:t>enim</a:t>
            </a:r>
            <a:r>
              <a:rPr lang="en-US" sz="1400" dirty="0">
                <a:latin typeface="DM Sans Medium" pitchFamily="2" charset="77"/>
              </a:rPr>
              <a:t> ad minim </a:t>
            </a:r>
            <a:r>
              <a:rPr lang="en-US" sz="1400" dirty="0" err="1">
                <a:latin typeface="DM Sans Medium" pitchFamily="2" charset="77"/>
              </a:rPr>
              <a:t>veniam</a:t>
            </a:r>
            <a:r>
              <a:rPr lang="en-US" sz="1400" dirty="0">
                <a:latin typeface="DM Sans Medium" pitchFamily="2" charset="77"/>
              </a:rPr>
              <a:t>, </a:t>
            </a:r>
            <a:r>
              <a:rPr lang="en-US" sz="1400" dirty="0" err="1">
                <a:latin typeface="DM Sans Medium" pitchFamily="2" charset="77"/>
              </a:rPr>
              <a:t>quis</a:t>
            </a:r>
            <a:r>
              <a:rPr lang="en-US" sz="1400" dirty="0">
                <a:latin typeface="DM Sans Medium" pitchFamily="2" charset="77"/>
              </a:rPr>
              <a:t> </a:t>
            </a:r>
            <a:r>
              <a:rPr lang="en-US" sz="1400" dirty="0" err="1">
                <a:latin typeface="DM Sans Medium" pitchFamily="2" charset="77"/>
              </a:rPr>
              <a:t>nostrud</a:t>
            </a:r>
            <a:r>
              <a:rPr lang="en-US" sz="1400" dirty="0">
                <a:latin typeface="DM Sans Medium" pitchFamily="2" charset="77"/>
              </a:rPr>
              <a:t>. 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a:t>
            </a:r>
            <a:endParaRPr lang="en-US" dirty="0"/>
          </a:p>
        </p:txBody>
      </p:sp>
    </p:spTree>
    <p:extLst>
      <p:ext uri="{BB962C8B-B14F-4D97-AF65-F5344CB8AC3E}">
        <p14:creationId xmlns:p14="http://schemas.microsoft.com/office/powerpoint/2010/main" val="392342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r chart page - Dual title | 1">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0" name="Title 1">
            <a:extLst>
              <a:ext uri="{FF2B5EF4-FFF2-40B4-BE49-F238E27FC236}">
                <a16:creationId xmlns:a16="http://schemas.microsoft.com/office/drawing/2014/main" id="{3F2DDBD5-ABCB-EB4C-B7EF-8C6A5725E145}"/>
              </a:ext>
            </a:extLst>
          </p:cNvPr>
          <p:cNvSpPr>
            <a:spLocks noGrp="1"/>
          </p:cNvSpPr>
          <p:nvPr>
            <p:ph type="title" hasCustomPrompt="1"/>
          </p:nvPr>
        </p:nvSpPr>
        <p:spPr>
          <a:xfrm>
            <a:off x="533400" y="114940"/>
            <a:ext cx="6058722" cy="913760"/>
          </a:xfrm>
        </p:spPr>
        <p:txBody>
          <a:bodyPr anchor="ctr"/>
          <a:lstStyle>
            <a:lvl1pPr>
              <a:defRPr sz="3000" b="1" i="0">
                <a:latin typeface="DM Sans" pitchFamily="2" charset="77"/>
              </a:defRPr>
            </a:lvl1pPr>
          </a:lstStyle>
          <a:p>
            <a:r>
              <a:rPr lang="en-US" dirty="0"/>
              <a:t>Click to edit chart 1 title</a:t>
            </a:r>
          </a:p>
        </p:txBody>
      </p:sp>
      <p:cxnSp>
        <p:nvCxnSpPr>
          <p:cNvPr id="11" name="Straight Connector 10">
            <a:extLst>
              <a:ext uri="{FF2B5EF4-FFF2-40B4-BE49-F238E27FC236}">
                <a16:creationId xmlns:a16="http://schemas.microsoft.com/office/drawing/2014/main" id="{1893A5D2-FBCA-3043-A574-B21ADF2B2B0A}"/>
              </a:ext>
            </a:extLst>
          </p:cNvPr>
          <p:cNvCxnSpPr>
            <a:cxnSpLocks/>
          </p:cNvCxnSpPr>
          <p:nvPr userDrawn="1"/>
        </p:nvCxnSpPr>
        <p:spPr>
          <a:xfrm>
            <a:off x="535170" y="101895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B6A4763F-E792-044F-9960-1A223FCFE601}"/>
              </a:ext>
            </a:extLst>
          </p:cNvPr>
          <p:cNvSpPr>
            <a:spLocks noGrp="1"/>
          </p:cNvSpPr>
          <p:nvPr>
            <p:ph type="body" sz="quarter" idx="14" hasCustomPrompt="1"/>
          </p:nvPr>
        </p:nvSpPr>
        <p:spPr>
          <a:xfrm>
            <a:off x="1629567" y="7291697"/>
            <a:ext cx="2922768" cy="595003"/>
          </a:xfrm>
        </p:spPr>
        <p:txBody>
          <a:bodyPr tIns="0" bIns="0" anchor="b"/>
          <a:lstStyle>
            <a:lvl1pPr marL="0" indent="0" algn="l">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15" name="Straight Connector 14">
            <a:extLst>
              <a:ext uri="{FF2B5EF4-FFF2-40B4-BE49-F238E27FC236}">
                <a16:creationId xmlns:a16="http://schemas.microsoft.com/office/drawing/2014/main" id="{8AEB22B1-966D-F240-8498-C3189C7DD07E}"/>
              </a:ext>
            </a:extLst>
          </p:cNvPr>
          <p:cNvCxnSpPr>
            <a:cxnSpLocks/>
          </p:cNvCxnSpPr>
          <p:nvPr userDrawn="1"/>
        </p:nvCxnSpPr>
        <p:spPr>
          <a:xfrm>
            <a:off x="535170" y="2069904"/>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FF99E8A5-4D15-6049-B8A5-7AB5D53C1BFB}"/>
              </a:ext>
            </a:extLst>
          </p:cNvPr>
          <p:cNvSpPr>
            <a:spLocks noGrp="1"/>
          </p:cNvSpPr>
          <p:nvPr>
            <p:ph type="subTitle" idx="1" hasCustomPrompt="1"/>
          </p:nvPr>
        </p:nvSpPr>
        <p:spPr>
          <a:xfrm>
            <a:off x="715783" y="1205835"/>
            <a:ext cx="8107376" cy="712475"/>
          </a:xfrm>
          <a:prstGeom prst="rect">
            <a:avLst/>
          </a:prstGeom>
        </p:spPr>
        <p:txBody>
          <a:bodyPr/>
          <a:lstStyle>
            <a:lvl1pPr marL="0" indent="0" algn="l">
              <a:buNone/>
              <a:defRPr sz="1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Chart explainer text here. </a:t>
            </a:r>
            <a:r>
              <a:rPr lang="en-US" sz="1400" dirty="0">
                <a:latin typeface="DM Sans Medium" pitchFamily="2" charset="77"/>
              </a:rPr>
              <a:t>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 </a:t>
            </a:r>
            <a:r>
              <a:rPr lang="en-US" sz="1400" dirty="0" err="1">
                <a:latin typeface="DM Sans Medium" pitchFamily="2" charset="77"/>
              </a:rPr>
              <a:t>incididunt</a:t>
            </a:r>
            <a:r>
              <a:rPr lang="en-US" sz="1400" dirty="0">
                <a:latin typeface="DM Sans Medium" pitchFamily="2" charset="77"/>
              </a:rPr>
              <a:t> </a:t>
            </a:r>
            <a:r>
              <a:rPr lang="en-US" sz="1400" dirty="0" err="1">
                <a:latin typeface="DM Sans Medium" pitchFamily="2" charset="77"/>
              </a:rPr>
              <a:t>ut</a:t>
            </a:r>
            <a:r>
              <a:rPr lang="en-US" sz="1400" dirty="0">
                <a:latin typeface="DM Sans Medium" pitchFamily="2" charset="77"/>
              </a:rPr>
              <a:t> </a:t>
            </a:r>
            <a:r>
              <a:rPr lang="en-US" sz="1400" dirty="0" err="1">
                <a:latin typeface="DM Sans Medium" pitchFamily="2" charset="77"/>
              </a:rPr>
              <a:t>labore</a:t>
            </a:r>
            <a:r>
              <a:rPr lang="en-US" sz="1400" dirty="0">
                <a:latin typeface="DM Sans Medium" pitchFamily="2" charset="77"/>
              </a:rPr>
              <a:t> et dolore magna </a:t>
            </a:r>
            <a:r>
              <a:rPr lang="en-US" sz="1400" dirty="0" err="1">
                <a:latin typeface="DM Sans Medium" pitchFamily="2" charset="77"/>
              </a:rPr>
              <a:t>aliqua</a:t>
            </a:r>
            <a:r>
              <a:rPr lang="en-US" sz="1400" dirty="0">
                <a:latin typeface="DM Sans Medium" pitchFamily="2" charset="77"/>
              </a:rPr>
              <a:t>. Ut </a:t>
            </a:r>
            <a:r>
              <a:rPr lang="en-US" sz="1400" dirty="0" err="1">
                <a:latin typeface="DM Sans Medium" pitchFamily="2" charset="77"/>
              </a:rPr>
              <a:t>enim</a:t>
            </a:r>
            <a:r>
              <a:rPr lang="en-US" sz="1400" dirty="0">
                <a:latin typeface="DM Sans Medium" pitchFamily="2" charset="77"/>
              </a:rPr>
              <a:t> ad minim </a:t>
            </a:r>
            <a:r>
              <a:rPr lang="en-US" sz="1400" dirty="0" err="1">
                <a:latin typeface="DM Sans Medium" pitchFamily="2" charset="77"/>
              </a:rPr>
              <a:t>veniam</a:t>
            </a:r>
            <a:r>
              <a:rPr lang="en-US" sz="1400" dirty="0">
                <a:latin typeface="DM Sans Medium" pitchFamily="2" charset="77"/>
              </a:rPr>
              <a:t>, </a:t>
            </a:r>
            <a:r>
              <a:rPr lang="en-US" sz="1400" dirty="0" err="1">
                <a:latin typeface="DM Sans Medium" pitchFamily="2" charset="77"/>
              </a:rPr>
              <a:t>quis</a:t>
            </a:r>
            <a:r>
              <a:rPr lang="en-US" sz="1400" dirty="0">
                <a:latin typeface="DM Sans Medium" pitchFamily="2" charset="77"/>
              </a:rPr>
              <a:t> </a:t>
            </a:r>
            <a:r>
              <a:rPr lang="en-US" sz="1400" dirty="0" err="1">
                <a:latin typeface="DM Sans Medium" pitchFamily="2" charset="77"/>
              </a:rPr>
              <a:t>nostrud</a:t>
            </a:r>
            <a:r>
              <a:rPr lang="en-US" sz="1400" dirty="0">
                <a:latin typeface="DM Sans Medium" pitchFamily="2" charset="77"/>
              </a:rPr>
              <a:t>. 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a:t>
            </a:r>
            <a:endParaRPr lang="en-US" dirty="0"/>
          </a:p>
        </p:txBody>
      </p:sp>
      <p:sp>
        <p:nvSpPr>
          <p:cNvPr id="3" name="Text Placeholder 2">
            <a:extLst>
              <a:ext uri="{FF2B5EF4-FFF2-40B4-BE49-F238E27FC236}">
                <a16:creationId xmlns:a16="http://schemas.microsoft.com/office/drawing/2014/main" id="{4E67EE29-D7F6-C847-852E-72B8CAA448E6}"/>
              </a:ext>
            </a:extLst>
          </p:cNvPr>
          <p:cNvSpPr>
            <a:spLocks noGrp="1"/>
          </p:cNvSpPr>
          <p:nvPr>
            <p:ph type="body" sz="quarter" idx="15" hasCustomPrompt="1"/>
          </p:nvPr>
        </p:nvSpPr>
        <p:spPr>
          <a:xfrm>
            <a:off x="7440794" y="113940"/>
            <a:ext cx="6122806" cy="914760"/>
          </a:xfrm>
        </p:spPr>
        <p:txBody>
          <a:bodyPr anchor="ctr"/>
          <a:lstStyle>
            <a:lvl1pPr>
              <a:buFontTx/>
              <a:buNone/>
              <a:defRPr sz="3000" b="1" i="0">
                <a:latin typeface="DM Sans" pitchFamily="2" charset="77"/>
              </a:defRPr>
            </a:lvl1pPr>
            <a:lvl2pPr>
              <a:buNone/>
              <a:defRPr/>
            </a:lvl2pPr>
          </a:lstStyle>
          <a:p>
            <a:pPr lvl="0"/>
            <a:r>
              <a:rPr lang="en-US" dirty="0"/>
              <a:t>Click to edit chart 2 title</a:t>
            </a:r>
          </a:p>
        </p:txBody>
      </p:sp>
      <p:sp>
        <p:nvSpPr>
          <p:cNvPr id="9" name="Text Placeholder 6">
            <a:extLst>
              <a:ext uri="{FF2B5EF4-FFF2-40B4-BE49-F238E27FC236}">
                <a16:creationId xmlns:a16="http://schemas.microsoft.com/office/drawing/2014/main" id="{89BD0771-7602-674A-B830-011F4C023354}"/>
              </a:ext>
            </a:extLst>
          </p:cNvPr>
          <p:cNvSpPr>
            <a:spLocks noGrp="1"/>
          </p:cNvSpPr>
          <p:nvPr>
            <p:ph type="body" sz="quarter" idx="16" hasCustomPrompt="1"/>
          </p:nvPr>
        </p:nvSpPr>
        <p:spPr>
          <a:xfrm>
            <a:off x="7379110" y="7291697"/>
            <a:ext cx="2922768" cy="595003"/>
          </a:xfrm>
        </p:spPr>
        <p:txBody>
          <a:bodyPr tIns="0" bIns="0" anchor="b"/>
          <a:lstStyle>
            <a:lvl1pPr marL="0" indent="0" algn="l">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spTree>
    <p:extLst>
      <p:ext uri="{BB962C8B-B14F-4D97-AF65-F5344CB8AC3E}">
        <p14:creationId xmlns:p14="http://schemas.microsoft.com/office/powerpoint/2010/main" val="107027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23900" y="1676400"/>
            <a:ext cx="12839700"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4">
            <a:extLst>
              <a:ext uri="{FF2B5EF4-FFF2-40B4-BE49-F238E27FC236}">
                <a16:creationId xmlns:a16="http://schemas.microsoft.com/office/drawing/2014/main" id="{1FCE27FE-A84A-634B-BD98-961138AC1FB4}"/>
              </a:ext>
            </a:extLst>
          </p:cNvPr>
          <p:cNvSpPr txBox="1">
            <a:spLocks/>
          </p:cNvSpPr>
          <p:nvPr userDrawn="1"/>
        </p:nvSpPr>
        <p:spPr>
          <a:xfrm>
            <a:off x="11393573" y="7667962"/>
            <a:ext cx="2893423" cy="438150"/>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4092C-9B9C-9748-AC6A-F06C9D03AD52}" type="slidenum">
              <a:rPr lang="en-US" smtClean="0"/>
              <a:pPr/>
              <a:t>‹#›</a:t>
            </a:fld>
            <a:endParaRPr lang="en-US" dirty="0"/>
          </a:p>
        </p:txBody>
      </p:sp>
      <p:cxnSp>
        <p:nvCxnSpPr>
          <p:cNvPr id="11" name="Straight Connector 10">
            <a:extLst>
              <a:ext uri="{FF2B5EF4-FFF2-40B4-BE49-F238E27FC236}">
                <a16:creationId xmlns:a16="http://schemas.microsoft.com/office/drawing/2014/main" id="{CEF17E21-4941-C146-BA82-77106C1DC6DB}"/>
              </a:ext>
            </a:extLst>
          </p:cNvPr>
          <p:cNvCxnSpPr>
            <a:cxnSpLocks/>
          </p:cNvCxnSpPr>
          <p:nvPr userDrawn="1"/>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BB1A649-D322-4F4C-9989-F8625216A825}"/>
              </a:ext>
            </a:extLst>
          </p:cNvPr>
          <p:cNvSpPr>
            <a:spLocks noGrp="1"/>
          </p:cNvSpPr>
          <p:nvPr>
            <p:ph type="title"/>
          </p:nvPr>
        </p:nvSpPr>
        <p:spPr>
          <a:xfrm>
            <a:off x="540600" y="121501"/>
            <a:ext cx="13312200" cy="908100"/>
          </a:xfrm>
        </p:spPr>
        <p:txBody>
          <a:bodyPr/>
          <a:lstStyle>
            <a:lvl1pPr>
              <a:defRPr sz="3000">
                <a:latin typeface="+mj-lt"/>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r chart page - Dual title | 2">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0" name="Title 1">
            <a:extLst>
              <a:ext uri="{FF2B5EF4-FFF2-40B4-BE49-F238E27FC236}">
                <a16:creationId xmlns:a16="http://schemas.microsoft.com/office/drawing/2014/main" id="{3F2DDBD5-ABCB-EB4C-B7EF-8C6A5725E145}"/>
              </a:ext>
            </a:extLst>
          </p:cNvPr>
          <p:cNvSpPr>
            <a:spLocks noGrp="1"/>
          </p:cNvSpPr>
          <p:nvPr>
            <p:ph type="title" hasCustomPrompt="1"/>
          </p:nvPr>
        </p:nvSpPr>
        <p:spPr>
          <a:xfrm>
            <a:off x="533400" y="114300"/>
            <a:ext cx="6058722" cy="914400"/>
          </a:xfrm>
        </p:spPr>
        <p:txBody>
          <a:bodyPr tIns="0" bIns="0" anchor="ctr"/>
          <a:lstStyle>
            <a:lvl1pPr>
              <a:defRPr sz="3000" b="1" i="0">
                <a:latin typeface="DM Sans" pitchFamily="2" charset="77"/>
              </a:defRPr>
            </a:lvl1pPr>
          </a:lstStyle>
          <a:p>
            <a:r>
              <a:rPr lang="en-US" dirty="0"/>
              <a:t>Click to edit chart 1 title</a:t>
            </a:r>
          </a:p>
        </p:txBody>
      </p:sp>
      <p:sp>
        <p:nvSpPr>
          <p:cNvPr id="14" name="Text Placeholder 6">
            <a:extLst>
              <a:ext uri="{FF2B5EF4-FFF2-40B4-BE49-F238E27FC236}">
                <a16:creationId xmlns:a16="http://schemas.microsoft.com/office/drawing/2014/main" id="{B6A4763F-E792-044F-9960-1A223FCFE601}"/>
              </a:ext>
            </a:extLst>
          </p:cNvPr>
          <p:cNvSpPr>
            <a:spLocks noGrp="1"/>
          </p:cNvSpPr>
          <p:nvPr>
            <p:ph type="body" sz="quarter" idx="14" hasCustomPrompt="1"/>
          </p:nvPr>
        </p:nvSpPr>
        <p:spPr>
          <a:xfrm>
            <a:off x="1349348" y="7291697"/>
            <a:ext cx="2922768" cy="595003"/>
          </a:xfrm>
        </p:spPr>
        <p:txBody>
          <a:bodyPr tIns="0" bIns="0" anchor="b"/>
          <a:lstStyle>
            <a:lvl1pPr marL="0" indent="0" algn="l">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15" name="Straight Connector 14">
            <a:extLst>
              <a:ext uri="{FF2B5EF4-FFF2-40B4-BE49-F238E27FC236}">
                <a16:creationId xmlns:a16="http://schemas.microsoft.com/office/drawing/2014/main" id="{8AEB22B1-966D-F240-8498-C3189C7DD07E}"/>
              </a:ext>
            </a:extLst>
          </p:cNvPr>
          <p:cNvCxnSpPr>
            <a:cxnSpLocks/>
          </p:cNvCxnSpPr>
          <p:nvPr userDrawn="1"/>
        </p:nvCxnSpPr>
        <p:spPr>
          <a:xfrm>
            <a:off x="535170" y="103733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E67EE29-D7F6-C847-852E-72B8CAA448E6}"/>
              </a:ext>
            </a:extLst>
          </p:cNvPr>
          <p:cNvSpPr>
            <a:spLocks noGrp="1"/>
          </p:cNvSpPr>
          <p:nvPr>
            <p:ph type="body" sz="quarter" idx="15" hasCustomPrompt="1"/>
          </p:nvPr>
        </p:nvSpPr>
        <p:spPr>
          <a:xfrm>
            <a:off x="7279189" y="113940"/>
            <a:ext cx="6122806" cy="915401"/>
          </a:xfrm>
        </p:spPr>
        <p:txBody>
          <a:bodyPr tIns="0" bIns="0" anchor="ctr"/>
          <a:lstStyle>
            <a:lvl1pPr>
              <a:buFontTx/>
              <a:buNone/>
              <a:defRPr sz="3000" b="1" i="0">
                <a:latin typeface="DM Sans" pitchFamily="2" charset="77"/>
              </a:defRPr>
            </a:lvl1pPr>
            <a:lvl2pPr>
              <a:buNone/>
              <a:defRPr/>
            </a:lvl2pPr>
          </a:lstStyle>
          <a:p>
            <a:pPr lvl="0"/>
            <a:r>
              <a:rPr lang="en-US" dirty="0"/>
              <a:t>Click to edit chart 2 title</a:t>
            </a:r>
          </a:p>
        </p:txBody>
      </p:sp>
      <p:sp>
        <p:nvSpPr>
          <p:cNvPr id="7" name="Text Placeholder 6">
            <a:extLst>
              <a:ext uri="{FF2B5EF4-FFF2-40B4-BE49-F238E27FC236}">
                <a16:creationId xmlns:a16="http://schemas.microsoft.com/office/drawing/2014/main" id="{970FA3EF-A24E-3249-A85C-B0111CE0537C}"/>
              </a:ext>
            </a:extLst>
          </p:cNvPr>
          <p:cNvSpPr>
            <a:spLocks noGrp="1"/>
          </p:cNvSpPr>
          <p:nvPr>
            <p:ph type="body" sz="quarter" idx="16" hasCustomPrompt="1"/>
          </p:nvPr>
        </p:nvSpPr>
        <p:spPr>
          <a:xfrm>
            <a:off x="7239000" y="7291697"/>
            <a:ext cx="2922768" cy="595003"/>
          </a:xfrm>
        </p:spPr>
        <p:txBody>
          <a:bodyPr tIns="0" bIns="0" anchor="b"/>
          <a:lstStyle>
            <a:lvl1pPr marL="0" indent="0" algn="l">
              <a:buNone/>
              <a:defRPr sz="12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spTree>
    <p:extLst>
      <p:ext uri="{BB962C8B-B14F-4D97-AF65-F5344CB8AC3E}">
        <p14:creationId xmlns:p14="http://schemas.microsoft.com/office/powerpoint/2010/main" val="17488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hart page">
    <p:spTree>
      <p:nvGrpSpPr>
        <p:cNvPr id="1" name=""/>
        <p:cNvGrpSpPr/>
        <p:nvPr/>
      </p:nvGrpSpPr>
      <p:grpSpPr>
        <a:xfrm>
          <a:off x="0" y="0"/>
          <a:ext cx="0" cy="0"/>
          <a:chOff x="0" y="0"/>
          <a:chExt cx="0" cy="0"/>
        </a:xfrm>
      </p:grpSpPr>
      <p:sp>
        <p:nvSpPr>
          <p:cNvPr id="2" name="Title 1"/>
          <p:cNvSpPr>
            <a:spLocks noGrp="1"/>
          </p:cNvSpPr>
          <p:nvPr>
            <p:ph type="title"/>
          </p:nvPr>
        </p:nvSpPr>
        <p:spPr>
          <a:xfrm>
            <a:off x="533399" y="114301"/>
            <a:ext cx="13030201"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4525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4" hasCustomPrompt="1"/>
          </p:nvPr>
        </p:nvSpPr>
        <p:spPr>
          <a:xfrm>
            <a:off x="10640832" y="6518585"/>
            <a:ext cx="2922768" cy="595003"/>
          </a:xfrm>
        </p:spPr>
        <p:txBody>
          <a:bodyPr tIns="0" bIns="0" anchor="b"/>
          <a:lstStyle>
            <a:lvl1pPr marL="0" indent="0">
              <a:buNone/>
              <a:defRPr sz="1400" baseline="0">
                <a:solidFill>
                  <a:srgbClr val="BCBEC0"/>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16" name="Straight Connector 15">
            <a:extLst>
              <a:ext uri="{FF2B5EF4-FFF2-40B4-BE49-F238E27FC236}">
                <a16:creationId xmlns:a16="http://schemas.microsoft.com/office/drawing/2014/main" id="{4E2A439B-99D2-834B-815B-E7BE01E1BD98}"/>
              </a:ext>
            </a:extLst>
          </p:cNvPr>
          <p:cNvCxnSpPr>
            <a:cxnSpLocks/>
          </p:cNvCxnSpPr>
          <p:nvPr userDrawn="1"/>
        </p:nvCxnSpPr>
        <p:spPr>
          <a:xfrm>
            <a:off x="533400" y="2100901"/>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2B1729BE-8EF2-084F-BA08-B71DDBBF5E4E}"/>
              </a:ext>
            </a:extLst>
          </p:cNvPr>
          <p:cNvSpPr>
            <a:spLocks noGrp="1"/>
          </p:cNvSpPr>
          <p:nvPr>
            <p:ph type="subTitle" idx="1" hasCustomPrompt="1"/>
          </p:nvPr>
        </p:nvSpPr>
        <p:spPr>
          <a:xfrm>
            <a:off x="715782" y="1232132"/>
            <a:ext cx="12847818" cy="712475"/>
          </a:xfrm>
          <a:prstGeom prst="rect">
            <a:avLst/>
          </a:prstGeom>
        </p:spPr>
        <p:txBody>
          <a:bodyPr/>
          <a:lstStyle>
            <a:lvl1pPr marL="0" indent="0" algn="l">
              <a:buNone/>
              <a:defRPr sz="1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Chart explainer text here. </a:t>
            </a:r>
            <a:r>
              <a:rPr lang="en-US" sz="1400" dirty="0">
                <a:latin typeface="DM Sans Medium" pitchFamily="2" charset="77"/>
              </a:rPr>
              <a:t>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 </a:t>
            </a:r>
            <a:r>
              <a:rPr lang="en-US" sz="1400" dirty="0" err="1">
                <a:latin typeface="DM Sans Medium" pitchFamily="2" charset="77"/>
              </a:rPr>
              <a:t>incididunt</a:t>
            </a:r>
            <a:r>
              <a:rPr lang="en-US" sz="1400" dirty="0">
                <a:latin typeface="DM Sans Medium" pitchFamily="2" charset="77"/>
              </a:rPr>
              <a:t> </a:t>
            </a:r>
            <a:r>
              <a:rPr lang="en-US" sz="1400" dirty="0" err="1">
                <a:latin typeface="DM Sans Medium" pitchFamily="2" charset="77"/>
              </a:rPr>
              <a:t>ut</a:t>
            </a:r>
            <a:r>
              <a:rPr lang="en-US" sz="1400" dirty="0">
                <a:latin typeface="DM Sans Medium" pitchFamily="2" charset="77"/>
              </a:rPr>
              <a:t> </a:t>
            </a:r>
            <a:r>
              <a:rPr lang="en-US" sz="1400" dirty="0" err="1">
                <a:latin typeface="DM Sans Medium" pitchFamily="2" charset="77"/>
              </a:rPr>
              <a:t>labore</a:t>
            </a:r>
            <a:r>
              <a:rPr lang="en-US" sz="1400" dirty="0">
                <a:latin typeface="DM Sans Medium" pitchFamily="2" charset="77"/>
              </a:rPr>
              <a:t> et dolore magna </a:t>
            </a:r>
            <a:r>
              <a:rPr lang="en-US" sz="1400" dirty="0" err="1">
                <a:latin typeface="DM Sans Medium" pitchFamily="2" charset="77"/>
              </a:rPr>
              <a:t>aliqua</a:t>
            </a:r>
            <a:r>
              <a:rPr lang="en-US" sz="1400" dirty="0">
                <a:latin typeface="DM Sans Medium" pitchFamily="2" charset="77"/>
              </a:rPr>
              <a:t>. Ut </a:t>
            </a:r>
            <a:r>
              <a:rPr lang="en-US" sz="1400" dirty="0" err="1">
                <a:latin typeface="DM Sans Medium" pitchFamily="2" charset="77"/>
              </a:rPr>
              <a:t>enim</a:t>
            </a:r>
            <a:r>
              <a:rPr lang="en-US" sz="1400" dirty="0">
                <a:latin typeface="DM Sans Medium" pitchFamily="2" charset="77"/>
              </a:rPr>
              <a:t> ad minim </a:t>
            </a:r>
            <a:r>
              <a:rPr lang="en-US" sz="1400" dirty="0" err="1">
                <a:latin typeface="DM Sans Medium" pitchFamily="2" charset="77"/>
              </a:rPr>
              <a:t>veniam</a:t>
            </a:r>
            <a:r>
              <a:rPr lang="en-US" sz="1400" dirty="0">
                <a:latin typeface="DM Sans Medium" pitchFamily="2" charset="77"/>
              </a:rPr>
              <a:t>, </a:t>
            </a:r>
            <a:r>
              <a:rPr lang="en-US" sz="1400" dirty="0" err="1">
                <a:latin typeface="DM Sans Medium" pitchFamily="2" charset="77"/>
              </a:rPr>
              <a:t>quis</a:t>
            </a:r>
            <a:r>
              <a:rPr lang="en-US" sz="1400" dirty="0">
                <a:latin typeface="DM Sans Medium" pitchFamily="2" charset="77"/>
              </a:rPr>
              <a:t> </a:t>
            </a:r>
            <a:r>
              <a:rPr lang="en-US" sz="1400" dirty="0" err="1">
                <a:latin typeface="DM Sans Medium" pitchFamily="2" charset="77"/>
              </a:rPr>
              <a:t>nostrud</a:t>
            </a:r>
            <a:r>
              <a:rPr lang="en-US" sz="1400" dirty="0">
                <a:latin typeface="DM Sans Medium" pitchFamily="2" charset="77"/>
              </a:rPr>
              <a:t>. 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a:t>
            </a:r>
            <a:endParaRPr lang="en-US" dirty="0"/>
          </a:p>
        </p:txBody>
      </p:sp>
    </p:spTree>
    <p:extLst>
      <p:ext uri="{BB962C8B-B14F-4D97-AF65-F5344CB8AC3E}">
        <p14:creationId xmlns:p14="http://schemas.microsoft.com/office/powerpoint/2010/main" val="1907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uter">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hasCustomPrompt="1"/>
          </p:nvPr>
        </p:nvSpPr>
        <p:spPr>
          <a:xfrm>
            <a:off x="11251769" y="1676400"/>
            <a:ext cx="2311831" cy="3559419"/>
          </a:xfrm>
        </p:spPr>
        <p:txBody>
          <a:bodyPr anchor="t"/>
          <a:lstStyle>
            <a:lvl1pPr marL="0" indent="0">
              <a:lnSpc>
                <a:spcPct val="100000"/>
              </a:lnSpc>
              <a:spcBef>
                <a:spcPts val="0"/>
              </a:spcBef>
              <a:buNone/>
              <a:defRPr sz="1400"/>
            </a:lvl1pPr>
            <a:lvl2pPr marL="228600" indent="0">
              <a:buNone/>
              <a:defRPr/>
            </a:lvl2pPr>
            <a:lvl3pPr marL="457200" indent="0">
              <a:buNone/>
              <a:defRPr/>
            </a:lvl3pPr>
            <a:lvl4pPr marL="685800" indent="0">
              <a:buNone/>
              <a:defRPr/>
            </a:lvl4pPr>
            <a:lvl5pPr marL="914400" indent="0">
              <a:buNone/>
              <a:defRPr/>
            </a:lvl5pPr>
          </a:lstStyle>
          <a:p>
            <a:pPr lvl="0"/>
            <a:r>
              <a:rPr lang="en-US"/>
              <a:t>Explainer </a:t>
            </a:r>
            <a:r>
              <a:rPr lang="en-US" dirty="0"/>
              <a:t>text</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975" y="1515866"/>
            <a:ext cx="11530012" cy="6046851"/>
          </a:xfrm>
          <a:prstGeom prst="rect">
            <a:avLst/>
          </a:prstGeom>
        </p:spPr>
      </p:pic>
      <p:sp>
        <p:nvSpPr>
          <p:cNvPr id="11" name="Picture Placeholder 10"/>
          <p:cNvSpPr>
            <a:spLocks noGrp="1"/>
          </p:cNvSpPr>
          <p:nvPr>
            <p:ph type="pic" sz="quarter" idx="14" hasCustomPrompt="1"/>
          </p:nvPr>
        </p:nvSpPr>
        <p:spPr>
          <a:xfrm>
            <a:off x="2412755" y="1724775"/>
            <a:ext cx="8156448" cy="5221224"/>
          </a:xfrm>
        </p:spPr>
        <p:txBody>
          <a:bodyPr/>
          <a:lstStyle>
            <a:lvl1pPr marL="0" indent="0">
              <a:buNone/>
              <a:defRPr baseline="0"/>
            </a:lvl1pPr>
          </a:lstStyle>
          <a:p>
            <a:r>
              <a:rPr lang="en-US" dirty="0"/>
              <a:t> Click the icon to insert or drag &amp; drop screenshot or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ut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89621" y="1028700"/>
            <a:ext cx="10535979" cy="7209674"/>
          </a:xfrm>
          <a:prstGeom prst="rect">
            <a:avLst/>
          </a:prstGeom>
        </p:spPr>
      </p:pic>
      <p:sp>
        <p:nvSpPr>
          <p:cNvPr id="2" name="Title 1"/>
          <p:cNvSpPr>
            <a:spLocks noGrp="1"/>
          </p:cNvSpPr>
          <p:nvPr>
            <p:ph type="title"/>
          </p:nvPr>
        </p:nvSpPr>
        <p:spPr>
          <a:xfrm>
            <a:off x="723900" y="114301"/>
            <a:ext cx="128397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hasCustomPrompt="1"/>
          </p:nvPr>
        </p:nvSpPr>
        <p:spPr>
          <a:xfrm>
            <a:off x="723900" y="1676400"/>
            <a:ext cx="2659914" cy="3182376"/>
          </a:xfrm>
        </p:spPr>
        <p:txBody>
          <a:bodyPr anchor="t"/>
          <a:lstStyle>
            <a:lvl1pPr marL="0" indent="0">
              <a:lnSpc>
                <a:spcPct val="100000"/>
              </a:lnSpc>
              <a:spcBef>
                <a:spcPts val="0"/>
              </a:spcBef>
              <a:buNone/>
              <a:defRPr sz="1400"/>
            </a:lvl1pPr>
            <a:lvl2pPr marL="228600" indent="0">
              <a:buNone/>
              <a:defRPr/>
            </a:lvl2pPr>
            <a:lvl3pPr marL="457200" indent="0">
              <a:buNone/>
              <a:defRPr/>
            </a:lvl3pPr>
            <a:lvl4pPr marL="685800" indent="0">
              <a:buNone/>
              <a:defRPr/>
            </a:lvl4pPr>
            <a:lvl5pPr marL="914400" indent="0">
              <a:buNone/>
              <a:defRPr/>
            </a:lvl5pPr>
          </a:lstStyle>
          <a:p>
            <a:pPr lvl="0"/>
            <a:r>
              <a:rPr lang="en-US"/>
              <a:t>Explainer </a:t>
            </a:r>
            <a:r>
              <a:rPr lang="en-US" dirty="0"/>
              <a:t>text</a:t>
            </a:r>
          </a:p>
        </p:txBody>
      </p:sp>
      <p:sp>
        <p:nvSpPr>
          <p:cNvPr id="11" name="Picture Placeholder 10"/>
          <p:cNvSpPr>
            <a:spLocks noGrp="1"/>
          </p:cNvSpPr>
          <p:nvPr>
            <p:ph type="pic" sz="quarter" idx="14" hasCustomPrompt="1"/>
          </p:nvPr>
        </p:nvSpPr>
        <p:spPr>
          <a:xfrm>
            <a:off x="4355024" y="1676400"/>
            <a:ext cx="8818535" cy="5576807"/>
          </a:xfrm>
        </p:spPr>
        <p:txBody>
          <a:bodyPr/>
          <a:lstStyle>
            <a:lvl1pPr marL="0" indent="0">
              <a:buNone/>
              <a:defRPr baseline="0"/>
            </a:lvl1pPr>
          </a:lstStyle>
          <a:p>
            <a:r>
              <a:rPr lang="en-US" dirty="0"/>
              <a:t>  Click the icon to insert or drag &amp; drop screenshot or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ne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8404" y="114300"/>
            <a:ext cx="5027702" cy="8229961"/>
          </a:xfrm>
          <a:prstGeom prst="rect">
            <a:avLst/>
          </a:prstGeom>
        </p:spPr>
      </p:pic>
      <p:sp>
        <p:nvSpPr>
          <p:cNvPr id="2" name="Title 1"/>
          <p:cNvSpPr>
            <a:spLocks noGrp="1"/>
          </p:cNvSpPr>
          <p:nvPr>
            <p:ph type="title"/>
          </p:nvPr>
        </p:nvSpPr>
        <p:spPr>
          <a:xfrm>
            <a:off x="723899" y="114300"/>
            <a:ext cx="8079137"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723900" y="1676400"/>
            <a:ext cx="5427172" cy="3818867"/>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44587"/>
            <a:ext cx="8376355"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4"/>
          </p:nvPr>
        </p:nvSpPr>
        <p:spPr>
          <a:xfrm>
            <a:off x="9318410" y="532814"/>
            <a:ext cx="3298133" cy="6945086"/>
          </a:xfrm>
          <a:prstGeom prst="roundRect">
            <a:avLst>
              <a:gd name="adj" fmla="val 12706"/>
            </a:avLst>
          </a:prstGeom>
        </p:spPr>
        <p:txBody>
          <a:bodyPr/>
          <a:lstStyle/>
          <a:p>
            <a:r>
              <a:rPr lang="en-US"/>
              <a:t>Click icon to add picture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ne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0974" y="114300"/>
            <a:ext cx="5027702" cy="8229961"/>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4387" y="114300"/>
            <a:ext cx="5027702" cy="8229961"/>
          </a:xfrm>
          <a:prstGeom prst="rect">
            <a:avLst/>
          </a:prstGeom>
        </p:spPr>
      </p:pic>
      <p:sp>
        <p:nvSpPr>
          <p:cNvPr id="18" name="Picture Placeholder 14"/>
          <p:cNvSpPr>
            <a:spLocks noGrp="1"/>
          </p:cNvSpPr>
          <p:nvPr>
            <p:ph type="pic" sz="quarter" idx="15"/>
          </p:nvPr>
        </p:nvSpPr>
        <p:spPr>
          <a:xfrm>
            <a:off x="10504393" y="532814"/>
            <a:ext cx="3298133" cy="6945086"/>
          </a:xfrm>
          <a:prstGeom prst="roundRect">
            <a:avLst>
              <a:gd name="adj" fmla="val 12706"/>
            </a:avLst>
          </a:prstGeom>
        </p:spPr>
        <p:txBody>
          <a:bodyPr/>
          <a:lstStyle/>
          <a:p>
            <a:r>
              <a:rPr lang="en-US"/>
              <a:t>Click icon to add picture</a:t>
            </a:r>
          </a:p>
        </p:txBody>
      </p:sp>
      <p:sp>
        <p:nvSpPr>
          <p:cNvPr id="2" name="Title 1"/>
          <p:cNvSpPr>
            <a:spLocks noGrp="1"/>
          </p:cNvSpPr>
          <p:nvPr>
            <p:ph type="title"/>
          </p:nvPr>
        </p:nvSpPr>
        <p:spPr>
          <a:xfrm>
            <a:off x="533400" y="178011"/>
            <a:ext cx="5603929" cy="85069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723900" y="1676400"/>
            <a:ext cx="4654496" cy="3818867"/>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554016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4"/>
          </p:nvPr>
        </p:nvSpPr>
        <p:spPr>
          <a:xfrm>
            <a:off x="6450980" y="532814"/>
            <a:ext cx="3298133" cy="6945086"/>
          </a:xfrm>
          <a:prstGeom prst="roundRect">
            <a:avLst>
              <a:gd name="adj" fmla="val 12706"/>
            </a:avLst>
          </a:prstGeom>
        </p:spPr>
        <p:txBody>
          <a:bodyPr/>
          <a:lstStyle/>
          <a:p>
            <a:r>
              <a:rPr lang="en-US"/>
              <a:t>Click icon to add picture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t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44587"/>
            <a:ext cx="7012505"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352" y="289589"/>
            <a:ext cx="6058274" cy="7940011"/>
          </a:xfrm>
          <a:prstGeom prst="rect">
            <a:avLst/>
          </a:prstGeom>
        </p:spPr>
      </p:pic>
      <p:sp>
        <p:nvSpPr>
          <p:cNvPr id="2" name="Title 1"/>
          <p:cNvSpPr>
            <a:spLocks noGrp="1"/>
          </p:cNvSpPr>
          <p:nvPr>
            <p:ph type="title"/>
          </p:nvPr>
        </p:nvSpPr>
        <p:spPr>
          <a:xfrm>
            <a:off x="533400" y="152228"/>
            <a:ext cx="7029773" cy="876472"/>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723899" y="1676400"/>
            <a:ext cx="6529307" cy="4055450"/>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8"/>
          <p:cNvSpPr>
            <a:spLocks noGrp="1"/>
          </p:cNvSpPr>
          <p:nvPr>
            <p:ph type="pic" sz="quarter" idx="14" hasCustomPrompt="1"/>
          </p:nvPr>
        </p:nvSpPr>
        <p:spPr>
          <a:xfrm>
            <a:off x="8178800" y="1058846"/>
            <a:ext cx="4463143" cy="5900057"/>
          </a:xfrm>
        </p:spPr>
        <p:txBody>
          <a:bodyPr/>
          <a:lstStyle>
            <a:lvl1pPr marL="0" indent="0">
              <a:buNone/>
              <a:defRPr/>
            </a:lvl1pPr>
          </a:lstStyle>
          <a:p>
            <a:r>
              <a:rPr lang="en-US" dirty="0"/>
              <a:t>Click the icon to insert or drag &amp; drop screenshot or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7315200" y="0"/>
            <a:ext cx="7315200" cy="8229600"/>
          </a:xfrm>
        </p:spPr>
        <p:txBody>
          <a:bodyPr/>
          <a:lstStyle>
            <a:lvl1pPr marL="0" indent="0">
              <a:buNone/>
              <a:defRPr/>
            </a:lvl1pPr>
          </a:lstStyle>
          <a:p>
            <a:r>
              <a:rPr lang="en-US" dirty="0"/>
              <a:t>Insert photo here</a:t>
            </a:r>
          </a:p>
        </p:txBody>
      </p:sp>
      <p:sp>
        <p:nvSpPr>
          <p:cNvPr id="2" name="Title 1"/>
          <p:cNvSpPr>
            <a:spLocks noGrp="1"/>
          </p:cNvSpPr>
          <p:nvPr>
            <p:ph type="title" hasCustomPrompt="1"/>
          </p:nvPr>
        </p:nvSpPr>
        <p:spPr>
          <a:xfrm>
            <a:off x="1937659" y="1458686"/>
            <a:ext cx="4833258" cy="2085619"/>
          </a:xfrm>
        </p:spPr>
        <p:txBody>
          <a:bodyPr anchor="b"/>
          <a:lstStyle>
            <a:lvl1pPr>
              <a:defRPr sz="4000" b="0">
                <a:latin typeface="+mn-lt"/>
              </a:defRPr>
            </a:lvl1pPr>
          </a:lstStyle>
          <a:p>
            <a:r>
              <a:rPr lang="en-US" dirty="0"/>
              <a:t>Insert Name</a:t>
            </a:r>
          </a:p>
        </p:txBody>
      </p:sp>
      <p:sp>
        <p:nvSpPr>
          <p:cNvPr id="7" name="Text Placeholder 6"/>
          <p:cNvSpPr>
            <a:spLocks noGrp="1"/>
          </p:cNvSpPr>
          <p:nvPr>
            <p:ph type="body" sz="quarter" idx="13" hasCustomPrompt="1"/>
          </p:nvPr>
        </p:nvSpPr>
        <p:spPr>
          <a:xfrm>
            <a:off x="1147623" y="4816932"/>
            <a:ext cx="5623293" cy="2510468"/>
          </a:xfrm>
          <a:prstGeom prst="rect">
            <a:avLst/>
          </a:prstGeom>
        </p:spPr>
        <p:txBody>
          <a:bodyPr/>
          <a:lstStyle>
            <a:lvl1pPr marL="0" indent="0">
              <a:spcAft>
                <a:spcPts val="0"/>
              </a:spcAft>
              <a:buNone/>
              <a:defRPr sz="1800" baseline="0"/>
            </a:lvl1pPr>
            <a:lvl2pPr marL="228600" indent="0">
              <a:spcAft>
                <a:spcPts val="0"/>
              </a:spcAft>
              <a:buNone/>
              <a:defRPr sz="1800"/>
            </a:lvl2pPr>
            <a:lvl3pPr marL="457200" indent="0">
              <a:spcAft>
                <a:spcPts val="0"/>
              </a:spcAft>
              <a:buNone/>
              <a:defRPr sz="1800"/>
            </a:lvl3pPr>
            <a:lvl4pPr marL="685800" indent="0">
              <a:spcAft>
                <a:spcPts val="0"/>
              </a:spcAft>
              <a:buNone/>
              <a:defRPr sz="1800"/>
            </a:lvl4pPr>
            <a:lvl5pPr marL="914400" indent="0">
              <a:spcAft>
                <a:spcPts val="0"/>
              </a:spcAft>
              <a:buNone/>
              <a:defRPr sz="1800"/>
            </a:lvl5pPr>
          </a:lstStyle>
          <a:p>
            <a:pPr lvl="0"/>
            <a:r>
              <a:rPr lang="en-US" dirty="0"/>
              <a:t>Insert Bio</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1792" y="2982686"/>
            <a:ext cx="462566" cy="471032"/>
          </a:xfrm>
          <a:prstGeom prst="rect">
            <a:avLst/>
          </a:prstGeom>
        </p:spPr>
      </p:pic>
      <p:cxnSp>
        <p:nvCxnSpPr>
          <p:cNvPr id="13" name="Straight Connector 12"/>
          <p:cNvCxnSpPr/>
          <p:nvPr userDrawn="1"/>
        </p:nvCxnSpPr>
        <p:spPr>
          <a:xfrm>
            <a:off x="1147623" y="3788229"/>
            <a:ext cx="5536206"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147623" y="4637315"/>
            <a:ext cx="5536206"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5" hasCustomPrompt="1"/>
          </p:nvPr>
        </p:nvSpPr>
        <p:spPr>
          <a:xfrm>
            <a:off x="1147623" y="3788229"/>
            <a:ext cx="5623293" cy="825513"/>
          </a:xfrm>
        </p:spPr>
        <p:txBody>
          <a:bodyPr anchor="ctr"/>
          <a:lstStyle>
            <a:lvl1pPr marL="0" indent="0">
              <a:buNone/>
              <a:defRPr sz="2400">
                <a:solidFill>
                  <a:srgbClr val="808285"/>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Job Title</a:t>
            </a:r>
          </a:p>
        </p:txBody>
      </p:sp>
      <p:sp>
        <p:nvSpPr>
          <p:cNvPr id="9" name="Slide Number Placeholder 4">
            <a:extLst>
              <a:ext uri="{FF2B5EF4-FFF2-40B4-BE49-F238E27FC236}">
                <a16:creationId xmlns:a16="http://schemas.microsoft.com/office/drawing/2014/main" id="{BCA10309-DD1F-F345-B2A8-60C123330296}"/>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 Pag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D98112-3A9F-0945-8BE7-39A5C336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114"/>
            <a:ext cx="14630400" cy="8240714"/>
          </a:xfrm>
          <a:prstGeom prst="rect">
            <a:avLst/>
          </a:prstGeom>
        </p:spPr>
      </p:pic>
      <p:sp>
        <p:nvSpPr>
          <p:cNvPr id="11" name="Picture Placeholder 10"/>
          <p:cNvSpPr>
            <a:spLocks noGrp="1"/>
          </p:cNvSpPr>
          <p:nvPr>
            <p:ph type="pic" sz="quarter" idx="14" hasCustomPrompt="1"/>
          </p:nvPr>
        </p:nvSpPr>
        <p:spPr>
          <a:xfrm>
            <a:off x="7315200" y="0"/>
            <a:ext cx="7315200" cy="8229600"/>
          </a:xfrm>
        </p:spPr>
        <p:txBody>
          <a:bodyPr/>
          <a:lstStyle>
            <a:lvl1pPr marL="0" indent="0">
              <a:buNone/>
              <a:defRPr/>
            </a:lvl1pPr>
          </a:lstStyle>
          <a:p>
            <a:r>
              <a:rPr lang="en-US" dirty="0"/>
              <a:t>Insert photo here</a:t>
            </a:r>
          </a:p>
        </p:txBody>
      </p:sp>
      <p:sp>
        <p:nvSpPr>
          <p:cNvPr id="2" name="Title 1"/>
          <p:cNvSpPr>
            <a:spLocks noGrp="1"/>
          </p:cNvSpPr>
          <p:nvPr>
            <p:ph type="title" hasCustomPrompt="1"/>
          </p:nvPr>
        </p:nvSpPr>
        <p:spPr>
          <a:xfrm>
            <a:off x="1937659" y="1458686"/>
            <a:ext cx="4833258" cy="2085619"/>
          </a:xfrm>
        </p:spPr>
        <p:txBody>
          <a:bodyPr anchor="b"/>
          <a:lstStyle>
            <a:lvl1pPr>
              <a:defRPr sz="4000" b="0">
                <a:latin typeface="+mn-lt"/>
              </a:defRPr>
            </a:lvl1pPr>
          </a:lstStyle>
          <a:p>
            <a:r>
              <a:rPr lang="en-US" dirty="0"/>
              <a:t>Insert Name</a:t>
            </a:r>
          </a:p>
        </p:txBody>
      </p:sp>
      <p:sp>
        <p:nvSpPr>
          <p:cNvPr id="7" name="Text Placeholder 6"/>
          <p:cNvSpPr>
            <a:spLocks noGrp="1"/>
          </p:cNvSpPr>
          <p:nvPr>
            <p:ph type="body" sz="quarter" idx="13" hasCustomPrompt="1"/>
          </p:nvPr>
        </p:nvSpPr>
        <p:spPr>
          <a:xfrm>
            <a:off x="1147623" y="4816932"/>
            <a:ext cx="5623293" cy="2510468"/>
          </a:xfrm>
          <a:prstGeom prst="rect">
            <a:avLst/>
          </a:prstGeom>
        </p:spPr>
        <p:txBody>
          <a:bodyPr/>
          <a:lstStyle>
            <a:lvl1pPr marL="0" indent="0">
              <a:spcAft>
                <a:spcPts val="0"/>
              </a:spcAft>
              <a:buNone/>
              <a:defRPr sz="1800" baseline="0"/>
            </a:lvl1pPr>
            <a:lvl2pPr marL="228600" indent="0">
              <a:spcAft>
                <a:spcPts val="0"/>
              </a:spcAft>
              <a:buNone/>
              <a:defRPr sz="1800"/>
            </a:lvl2pPr>
            <a:lvl3pPr marL="457200" indent="0">
              <a:spcAft>
                <a:spcPts val="0"/>
              </a:spcAft>
              <a:buNone/>
              <a:defRPr sz="1800"/>
            </a:lvl3pPr>
            <a:lvl4pPr marL="685800" indent="0">
              <a:spcAft>
                <a:spcPts val="0"/>
              </a:spcAft>
              <a:buNone/>
              <a:defRPr sz="1800"/>
            </a:lvl4pPr>
            <a:lvl5pPr marL="914400" indent="0">
              <a:spcAft>
                <a:spcPts val="0"/>
              </a:spcAft>
              <a:buNone/>
              <a:defRPr sz="1800"/>
            </a:lvl5pPr>
          </a:lstStyle>
          <a:p>
            <a:pPr lvl="0"/>
            <a:r>
              <a:rPr lang="en-US" dirty="0"/>
              <a:t>Insert Bio</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1792" y="2982686"/>
            <a:ext cx="462566" cy="471032"/>
          </a:xfrm>
          <a:prstGeom prst="rect">
            <a:avLst/>
          </a:prstGeom>
        </p:spPr>
      </p:pic>
      <p:cxnSp>
        <p:nvCxnSpPr>
          <p:cNvPr id="13" name="Straight Connector 12"/>
          <p:cNvCxnSpPr/>
          <p:nvPr userDrawn="1"/>
        </p:nvCxnSpPr>
        <p:spPr>
          <a:xfrm>
            <a:off x="1147623" y="3788229"/>
            <a:ext cx="5536206"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147623" y="4637315"/>
            <a:ext cx="5536206"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5" hasCustomPrompt="1"/>
          </p:nvPr>
        </p:nvSpPr>
        <p:spPr>
          <a:xfrm>
            <a:off x="1147623" y="3788229"/>
            <a:ext cx="5623293" cy="825513"/>
          </a:xfrm>
        </p:spPr>
        <p:txBody>
          <a:bodyPr anchor="ctr"/>
          <a:lstStyle>
            <a:lvl1pPr marL="0" indent="0">
              <a:buNone/>
              <a:defRPr sz="2400">
                <a:solidFill>
                  <a:srgbClr val="808285"/>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Job Title</a:t>
            </a:r>
          </a:p>
        </p:txBody>
      </p:sp>
      <p:sp>
        <p:nvSpPr>
          <p:cNvPr id="10" name="Slide Number Placeholder 4">
            <a:extLst>
              <a:ext uri="{FF2B5EF4-FFF2-40B4-BE49-F238E27FC236}">
                <a16:creationId xmlns:a16="http://schemas.microsoft.com/office/drawing/2014/main" id="{416FB656-20F5-A34E-AFB9-E10647E29DF9}"/>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s Page 1">
    <p:spTree>
      <p:nvGrpSpPr>
        <p:cNvPr id="1" name=""/>
        <p:cNvGrpSpPr/>
        <p:nvPr/>
      </p:nvGrpSpPr>
      <p:grpSpPr>
        <a:xfrm>
          <a:off x="0" y="0"/>
          <a:ext cx="0" cy="0"/>
          <a:chOff x="0" y="0"/>
          <a:chExt cx="0" cy="0"/>
        </a:xfrm>
      </p:grpSpPr>
      <p:sp>
        <p:nvSpPr>
          <p:cNvPr id="2" name="Title 1"/>
          <p:cNvSpPr>
            <a:spLocks noGrp="1"/>
          </p:cNvSpPr>
          <p:nvPr>
            <p:ph type="title"/>
          </p:nvPr>
        </p:nvSpPr>
        <p:spPr>
          <a:xfrm>
            <a:off x="723900" y="114299"/>
            <a:ext cx="4561021" cy="1189581"/>
          </a:xfrm>
        </p:spPr>
        <p:txBody>
          <a:bodyPr anchor="b"/>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682212"/>
            <a:ext cx="5183705"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Text Placeholder 6"/>
          <p:cNvSpPr>
            <a:spLocks noGrp="1"/>
          </p:cNvSpPr>
          <p:nvPr>
            <p:ph type="body" sz="quarter" idx="14"/>
          </p:nvPr>
        </p:nvSpPr>
        <p:spPr>
          <a:xfrm>
            <a:off x="723900" y="2797402"/>
            <a:ext cx="4335187" cy="4316186"/>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3" name="Text Placeholder 6"/>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5" name="Text Placeholder 6"/>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8" name="Text Placeholder 6"/>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9" name="Text Placeholder 6"/>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0" name="Text Placeholder 6"/>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1" name="Text Placeholder 6"/>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w/arrow">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256988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2833772" y="1676400"/>
            <a:ext cx="10566323" cy="5437188"/>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84CB3DB-54E2-8C40-9F92-734AA39D756C}"/>
              </a:ext>
            </a:extLst>
          </p:cNvPr>
          <p:cNvGrpSpPr/>
          <p:nvPr userDrawn="1"/>
        </p:nvGrpSpPr>
        <p:grpSpPr>
          <a:xfrm>
            <a:off x="715783" y="1590064"/>
            <a:ext cx="1230702" cy="1447376"/>
            <a:chOff x="5871258" y="341719"/>
            <a:chExt cx="1230581" cy="1447234"/>
          </a:xfrm>
          <a:solidFill>
            <a:srgbClr val="BCBEC0"/>
          </a:solidFill>
        </p:grpSpPr>
        <p:sp>
          <p:nvSpPr>
            <p:cNvPr id="11" name="Rectangle 10">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s Page 2">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0"/>
            <a:ext cx="4545524" cy="1203056"/>
          </a:xfrm>
        </p:spPr>
        <p:txBody>
          <a:bodyPr anchor="b"/>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676400"/>
            <a:ext cx="5121711"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Text Placeholder 6"/>
          <p:cNvSpPr>
            <a:spLocks noGrp="1"/>
          </p:cNvSpPr>
          <p:nvPr>
            <p:ph type="body" sz="quarter" idx="14"/>
          </p:nvPr>
        </p:nvSpPr>
        <p:spPr>
          <a:xfrm>
            <a:off x="715783" y="2038766"/>
            <a:ext cx="4335187" cy="4316186"/>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3" name="Text Placeholder 6"/>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5" name="Text Placeholder 6"/>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8" name="Text Placeholder 6"/>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9" name="Text Placeholder 6"/>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0" name="Text Placeholder 6"/>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1" name="Text Placeholder 6"/>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s Page 3">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0"/>
            <a:ext cx="4530025" cy="1234053"/>
          </a:xfrm>
        </p:spPr>
        <p:txBody>
          <a:bodyPr anchor="b"/>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0" name="Text Placeholder 6"/>
          <p:cNvSpPr>
            <a:spLocks noGrp="1"/>
          </p:cNvSpPr>
          <p:nvPr>
            <p:ph type="body" sz="quarter" idx="14"/>
          </p:nvPr>
        </p:nvSpPr>
        <p:spPr>
          <a:xfrm>
            <a:off x="715783" y="2085260"/>
            <a:ext cx="4335187" cy="4316186"/>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3" name="Text Placeholder 6"/>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5" name="Text Placeholder 6"/>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8" name="Text Placeholder 6"/>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9" name="Text Placeholder 6"/>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0" name="Text Placeholder 6"/>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1" name="Text Placeholder 6"/>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cxnSp>
        <p:nvCxnSpPr>
          <p:cNvPr id="22" name="Straight Connector 21">
            <a:extLst>
              <a:ext uri="{FF2B5EF4-FFF2-40B4-BE49-F238E27FC236}">
                <a16:creationId xmlns:a16="http://schemas.microsoft.com/office/drawing/2014/main" id="{717F13FE-D5C2-3148-BE87-CD38AB6DDBF9}"/>
              </a:ext>
            </a:extLst>
          </p:cNvPr>
          <p:cNvCxnSpPr>
            <a:cxnSpLocks/>
          </p:cNvCxnSpPr>
          <p:nvPr userDrawn="1"/>
        </p:nvCxnSpPr>
        <p:spPr>
          <a:xfrm>
            <a:off x="535170" y="1676400"/>
            <a:ext cx="5121711"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s Page 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1" y="243900"/>
            <a:ext cx="4327070" cy="1141063"/>
          </a:xfrm>
        </p:spPr>
        <p:txBody>
          <a:bodyPr anchor="b"/>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0" name="Text Placeholder 6"/>
          <p:cNvSpPr>
            <a:spLocks noGrp="1"/>
          </p:cNvSpPr>
          <p:nvPr>
            <p:ph type="body" sz="quarter" idx="14"/>
          </p:nvPr>
        </p:nvSpPr>
        <p:spPr>
          <a:xfrm>
            <a:off x="715783" y="2196556"/>
            <a:ext cx="4335187" cy="4316186"/>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3" name="Text Placeholder 6"/>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solidFill>
                  <a:srgbClr val="30F29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5" name="Text Placeholder 6"/>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solidFill>
                  <a:srgbClr val="30F29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8" name="Text Placeholder 6"/>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9" name="Text Placeholder 6"/>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30F29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0" name="Text Placeholder 6"/>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1" name="Text Placeholder 6"/>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30F29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cxnSp>
        <p:nvCxnSpPr>
          <p:cNvPr id="22" name="Straight Connector 21">
            <a:extLst>
              <a:ext uri="{FF2B5EF4-FFF2-40B4-BE49-F238E27FC236}">
                <a16:creationId xmlns:a16="http://schemas.microsoft.com/office/drawing/2014/main" id="{00BF1072-4605-4A4E-8774-C69A17A18873}"/>
              </a:ext>
            </a:extLst>
          </p:cNvPr>
          <p:cNvCxnSpPr>
            <a:cxnSpLocks/>
          </p:cNvCxnSpPr>
          <p:nvPr userDrawn="1"/>
        </p:nvCxnSpPr>
        <p:spPr>
          <a:xfrm>
            <a:off x="535170" y="1676400"/>
            <a:ext cx="5121711"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s Page 5">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0" name="Text Placeholder 6"/>
          <p:cNvSpPr>
            <a:spLocks noGrp="1"/>
          </p:cNvSpPr>
          <p:nvPr>
            <p:ph type="body" sz="quarter" idx="14"/>
          </p:nvPr>
        </p:nvSpPr>
        <p:spPr>
          <a:xfrm>
            <a:off x="715783" y="2193749"/>
            <a:ext cx="4335187" cy="4316186"/>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3" name="Text Placeholder 6"/>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5" name="Text Placeholder 6"/>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18" name="Text Placeholder 6"/>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9" name="Text Placeholder 6"/>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0" name="Text Placeholder 6"/>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1" name="Text Placeholder 6"/>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cxnSp>
        <p:nvCxnSpPr>
          <p:cNvPr id="22" name="Straight Connector 21">
            <a:extLst>
              <a:ext uri="{FF2B5EF4-FFF2-40B4-BE49-F238E27FC236}">
                <a16:creationId xmlns:a16="http://schemas.microsoft.com/office/drawing/2014/main" id="{D5A56FD4-EFF1-5F42-99BD-9A1B0419AF94}"/>
              </a:ext>
            </a:extLst>
          </p:cNvPr>
          <p:cNvCxnSpPr>
            <a:cxnSpLocks/>
          </p:cNvCxnSpPr>
          <p:nvPr userDrawn="1"/>
        </p:nvCxnSpPr>
        <p:spPr>
          <a:xfrm>
            <a:off x="535170" y="1676400"/>
            <a:ext cx="5121711"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DF311889-7E63-9443-872D-3EF57E28BF8F}"/>
              </a:ext>
            </a:extLst>
          </p:cNvPr>
          <p:cNvSpPr>
            <a:spLocks noGrp="1"/>
          </p:cNvSpPr>
          <p:nvPr>
            <p:ph type="title"/>
          </p:nvPr>
        </p:nvSpPr>
        <p:spPr>
          <a:xfrm>
            <a:off x="723901" y="243900"/>
            <a:ext cx="4327070" cy="1141063"/>
          </a:xfrm>
        </p:spPr>
        <p:txBody>
          <a:bodyPr anchor="b"/>
          <a:lstStyle>
            <a:lvl1pPr>
              <a:defRPr sz="3000" b="1" i="0">
                <a:solidFill>
                  <a:schemeClr val="bg1"/>
                </a:solidFill>
                <a:latin typeface="DM Sans" pitchFamily="2" charset="77"/>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 slide 1">
    <p:spTree>
      <p:nvGrpSpPr>
        <p:cNvPr id="1" name=""/>
        <p:cNvGrpSpPr/>
        <p:nvPr/>
      </p:nvGrpSpPr>
      <p:grpSpPr>
        <a:xfrm>
          <a:off x="0" y="0"/>
          <a:ext cx="0" cy="0"/>
          <a:chOff x="0" y="0"/>
          <a:chExt cx="0" cy="0"/>
        </a:xfrm>
      </p:grpSpPr>
      <p:sp>
        <p:nvSpPr>
          <p:cNvPr id="2" name="Title 1"/>
          <p:cNvSpPr>
            <a:spLocks noGrp="1"/>
          </p:cNvSpPr>
          <p:nvPr>
            <p:ph type="title"/>
          </p:nvPr>
        </p:nvSpPr>
        <p:spPr>
          <a:xfrm>
            <a:off x="723900" y="116637"/>
            <a:ext cx="12839700" cy="912063"/>
          </a:xfrm>
        </p:spPr>
        <p:txBody>
          <a:bodyPr anchor="ctr"/>
          <a:lstStyle>
            <a:lvl1pPr>
              <a:defRPr sz="3000" b="0">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44587"/>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9620"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29620" y="1681614"/>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95584"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95584" y="1681614"/>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8269"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8269" y="1681614"/>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6" name="Text Placeholder 6"/>
          <p:cNvSpPr>
            <a:spLocks noGrp="1"/>
          </p:cNvSpPr>
          <p:nvPr>
            <p:ph type="body" sz="quarter" idx="27"/>
          </p:nvPr>
        </p:nvSpPr>
        <p:spPr>
          <a:xfrm>
            <a:off x="729620"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7" name="Text Placeholder 6"/>
          <p:cNvSpPr>
            <a:spLocks noGrp="1"/>
          </p:cNvSpPr>
          <p:nvPr>
            <p:ph type="body" sz="quarter" idx="28" hasCustomPrompt="1"/>
          </p:nvPr>
        </p:nvSpPr>
        <p:spPr>
          <a:xfrm>
            <a:off x="729620" y="4609873"/>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8" name="Text Placeholder 6"/>
          <p:cNvSpPr>
            <a:spLocks noGrp="1"/>
          </p:cNvSpPr>
          <p:nvPr>
            <p:ph type="body" sz="quarter" idx="29"/>
          </p:nvPr>
        </p:nvSpPr>
        <p:spPr>
          <a:xfrm>
            <a:off x="5495584"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9" name="Text Placeholder 6"/>
          <p:cNvSpPr>
            <a:spLocks noGrp="1"/>
          </p:cNvSpPr>
          <p:nvPr>
            <p:ph type="body" sz="quarter" idx="30" hasCustomPrompt="1"/>
          </p:nvPr>
        </p:nvSpPr>
        <p:spPr>
          <a:xfrm>
            <a:off x="5495584" y="4609873"/>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0" name="Text Placeholder 6"/>
          <p:cNvSpPr>
            <a:spLocks noGrp="1"/>
          </p:cNvSpPr>
          <p:nvPr>
            <p:ph type="body" sz="quarter" idx="31"/>
          </p:nvPr>
        </p:nvSpPr>
        <p:spPr>
          <a:xfrm>
            <a:off x="10088269"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1" name="Text Placeholder 6"/>
          <p:cNvSpPr>
            <a:spLocks noGrp="1"/>
          </p:cNvSpPr>
          <p:nvPr>
            <p:ph type="body" sz="quarter" idx="32" hasCustomPrompt="1"/>
          </p:nvPr>
        </p:nvSpPr>
        <p:spPr>
          <a:xfrm>
            <a:off x="10088269" y="4609873"/>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 slide 2">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1"/>
            <a:ext cx="128397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33248"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33248" y="1681614"/>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99212"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99212" y="1681614"/>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91897"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91897" y="1681614"/>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6" name="Text Placeholder 6"/>
          <p:cNvSpPr>
            <a:spLocks noGrp="1"/>
          </p:cNvSpPr>
          <p:nvPr>
            <p:ph type="body" sz="quarter" idx="27"/>
          </p:nvPr>
        </p:nvSpPr>
        <p:spPr>
          <a:xfrm>
            <a:off x="733248"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7" name="Text Placeholder 6"/>
          <p:cNvSpPr>
            <a:spLocks noGrp="1"/>
          </p:cNvSpPr>
          <p:nvPr>
            <p:ph type="body" sz="quarter" idx="28" hasCustomPrompt="1"/>
          </p:nvPr>
        </p:nvSpPr>
        <p:spPr>
          <a:xfrm>
            <a:off x="733248" y="4609873"/>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8" name="Text Placeholder 6"/>
          <p:cNvSpPr>
            <a:spLocks noGrp="1"/>
          </p:cNvSpPr>
          <p:nvPr>
            <p:ph type="body" sz="quarter" idx="29"/>
          </p:nvPr>
        </p:nvSpPr>
        <p:spPr>
          <a:xfrm>
            <a:off x="5499212"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9" name="Text Placeholder 6"/>
          <p:cNvSpPr>
            <a:spLocks noGrp="1"/>
          </p:cNvSpPr>
          <p:nvPr>
            <p:ph type="body" sz="quarter" idx="30" hasCustomPrompt="1"/>
          </p:nvPr>
        </p:nvSpPr>
        <p:spPr>
          <a:xfrm>
            <a:off x="5499212" y="4609873"/>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0" name="Text Placeholder 6"/>
          <p:cNvSpPr>
            <a:spLocks noGrp="1"/>
          </p:cNvSpPr>
          <p:nvPr>
            <p:ph type="body" sz="quarter" idx="31"/>
          </p:nvPr>
        </p:nvSpPr>
        <p:spPr>
          <a:xfrm>
            <a:off x="10091897"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1" name="Text Placeholder 6"/>
          <p:cNvSpPr>
            <a:spLocks noGrp="1"/>
          </p:cNvSpPr>
          <p:nvPr>
            <p:ph type="body" sz="quarter" idx="32" hasCustomPrompt="1"/>
          </p:nvPr>
        </p:nvSpPr>
        <p:spPr>
          <a:xfrm>
            <a:off x="10091897" y="4609873"/>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nfo slide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2839700" cy="914400"/>
          </a:xfrm>
        </p:spPr>
        <p:txBody>
          <a:bodyPr anchor="ctr"/>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5" name="Text Placeholder 6"/>
          <p:cNvSpPr>
            <a:spLocks noGrp="1"/>
          </p:cNvSpPr>
          <p:nvPr>
            <p:ph type="body" sz="quarter" idx="17"/>
          </p:nvPr>
        </p:nvSpPr>
        <p:spPr>
          <a:xfrm>
            <a:off x="733898" y="2632739"/>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33898" y="1681614"/>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99862" y="2632739"/>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99862" y="1681614"/>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92547" y="2632739"/>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92547" y="1681614"/>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6" name="Text Placeholder 6"/>
          <p:cNvSpPr>
            <a:spLocks noGrp="1"/>
          </p:cNvSpPr>
          <p:nvPr>
            <p:ph type="body" sz="quarter" idx="27"/>
          </p:nvPr>
        </p:nvSpPr>
        <p:spPr>
          <a:xfrm>
            <a:off x="733898" y="5560998"/>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7" name="Text Placeholder 6"/>
          <p:cNvSpPr>
            <a:spLocks noGrp="1"/>
          </p:cNvSpPr>
          <p:nvPr>
            <p:ph type="body" sz="quarter" idx="28" hasCustomPrompt="1"/>
          </p:nvPr>
        </p:nvSpPr>
        <p:spPr>
          <a:xfrm>
            <a:off x="733898" y="4609873"/>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8" name="Text Placeholder 6"/>
          <p:cNvSpPr>
            <a:spLocks noGrp="1"/>
          </p:cNvSpPr>
          <p:nvPr>
            <p:ph type="body" sz="quarter" idx="29"/>
          </p:nvPr>
        </p:nvSpPr>
        <p:spPr>
          <a:xfrm>
            <a:off x="5499862" y="5560998"/>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9" name="Text Placeholder 6"/>
          <p:cNvSpPr>
            <a:spLocks noGrp="1"/>
          </p:cNvSpPr>
          <p:nvPr>
            <p:ph type="body" sz="quarter" idx="30" hasCustomPrompt="1"/>
          </p:nvPr>
        </p:nvSpPr>
        <p:spPr>
          <a:xfrm>
            <a:off x="5499862" y="4609873"/>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0" name="Text Placeholder 6"/>
          <p:cNvSpPr>
            <a:spLocks noGrp="1"/>
          </p:cNvSpPr>
          <p:nvPr>
            <p:ph type="body" sz="quarter" idx="31"/>
          </p:nvPr>
        </p:nvSpPr>
        <p:spPr>
          <a:xfrm>
            <a:off x="10092547" y="5560998"/>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1" name="Text Placeholder 6"/>
          <p:cNvSpPr>
            <a:spLocks noGrp="1"/>
          </p:cNvSpPr>
          <p:nvPr>
            <p:ph type="body" sz="quarter" idx="32" hasCustomPrompt="1"/>
          </p:nvPr>
        </p:nvSpPr>
        <p:spPr>
          <a:xfrm>
            <a:off x="10092547" y="4609873"/>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17" name="Straight Connector 16">
            <a:extLst>
              <a:ext uri="{FF2B5EF4-FFF2-40B4-BE49-F238E27FC236}">
                <a16:creationId xmlns:a16="http://schemas.microsoft.com/office/drawing/2014/main" id="{A5056D64-AB13-194A-BA6A-921AFCC9999A}"/>
              </a:ext>
            </a:extLst>
          </p:cNvPr>
          <p:cNvCxnSpPr>
            <a:cxnSpLocks/>
          </p:cNvCxnSpPr>
          <p:nvPr userDrawn="1"/>
        </p:nvCxnSpPr>
        <p:spPr>
          <a:xfrm>
            <a:off x="535170" y="102908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74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 slide 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31100"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31100" y="16908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97064"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97064" y="16908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9749"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9749" y="16908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6" name="Text Placeholder 6"/>
          <p:cNvSpPr>
            <a:spLocks noGrp="1"/>
          </p:cNvSpPr>
          <p:nvPr>
            <p:ph type="body" sz="quarter" idx="27"/>
          </p:nvPr>
        </p:nvSpPr>
        <p:spPr>
          <a:xfrm>
            <a:off x="731100"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7" name="Text Placeholder 6"/>
          <p:cNvSpPr>
            <a:spLocks noGrp="1"/>
          </p:cNvSpPr>
          <p:nvPr>
            <p:ph type="body" sz="quarter" idx="28" hasCustomPrompt="1"/>
          </p:nvPr>
        </p:nvSpPr>
        <p:spPr>
          <a:xfrm>
            <a:off x="731100" y="4619059"/>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8" name="Text Placeholder 6"/>
          <p:cNvSpPr>
            <a:spLocks noGrp="1"/>
          </p:cNvSpPr>
          <p:nvPr>
            <p:ph type="body" sz="quarter" idx="29"/>
          </p:nvPr>
        </p:nvSpPr>
        <p:spPr>
          <a:xfrm>
            <a:off x="5497064"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9" name="Text Placeholder 6"/>
          <p:cNvSpPr>
            <a:spLocks noGrp="1"/>
          </p:cNvSpPr>
          <p:nvPr>
            <p:ph type="body" sz="quarter" idx="30" hasCustomPrompt="1"/>
          </p:nvPr>
        </p:nvSpPr>
        <p:spPr>
          <a:xfrm>
            <a:off x="5497064" y="4619059"/>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0" name="Text Placeholder 6"/>
          <p:cNvSpPr>
            <a:spLocks noGrp="1"/>
          </p:cNvSpPr>
          <p:nvPr>
            <p:ph type="body" sz="quarter" idx="31"/>
          </p:nvPr>
        </p:nvSpPr>
        <p:spPr>
          <a:xfrm>
            <a:off x="10089749"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1" name="Text Placeholder 6"/>
          <p:cNvSpPr>
            <a:spLocks noGrp="1"/>
          </p:cNvSpPr>
          <p:nvPr>
            <p:ph type="body" sz="quarter" idx="32" hasCustomPrompt="1"/>
          </p:nvPr>
        </p:nvSpPr>
        <p:spPr>
          <a:xfrm>
            <a:off x="10089749" y="4619059"/>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 slide 5">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0" i="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31100"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31100" y="1690800"/>
            <a:ext cx="3441387" cy="951125"/>
          </a:xfrm>
          <a:prstGeom prst="rect">
            <a:avLst/>
          </a:prstGeom>
        </p:spPr>
        <p:txBody>
          <a:bodyPr anchor="t"/>
          <a:lstStyle>
            <a:lvl1pPr marL="0" indent="0">
              <a:lnSpc>
                <a:spcPct val="90000"/>
              </a:lnSpc>
              <a:spcBef>
                <a:spcPts val="0"/>
              </a:spcBef>
              <a:spcAft>
                <a:spcPts val="0"/>
              </a:spcAft>
              <a:buNone/>
              <a:defRPr sz="3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97064"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97064" y="1690800"/>
            <a:ext cx="3441387" cy="951125"/>
          </a:xfrm>
          <a:prstGeom prst="rect">
            <a:avLst/>
          </a:prstGeom>
        </p:spPr>
        <p:txBody>
          <a:bodyPr anchor="t"/>
          <a:lstStyle>
            <a:lvl1pPr marL="0" indent="0">
              <a:lnSpc>
                <a:spcPct val="90000"/>
              </a:lnSpc>
              <a:spcBef>
                <a:spcPts val="0"/>
              </a:spcBef>
              <a:spcAft>
                <a:spcPts val="0"/>
              </a:spcAft>
              <a:buNone/>
              <a:defRPr sz="3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9749" y="26419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9749" y="1690800"/>
            <a:ext cx="3441387" cy="951125"/>
          </a:xfrm>
          <a:prstGeom prst="rect">
            <a:avLst/>
          </a:prstGeom>
        </p:spPr>
        <p:txBody>
          <a:bodyPr anchor="t"/>
          <a:lstStyle>
            <a:lvl1pPr marL="0" indent="0">
              <a:lnSpc>
                <a:spcPct val="90000"/>
              </a:lnSpc>
              <a:spcBef>
                <a:spcPts val="0"/>
              </a:spcBef>
              <a:spcAft>
                <a:spcPts val="0"/>
              </a:spcAft>
              <a:buNone/>
              <a:defRPr sz="3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6" name="Text Placeholder 6"/>
          <p:cNvSpPr>
            <a:spLocks noGrp="1"/>
          </p:cNvSpPr>
          <p:nvPr>
            <p:ph type="body" sz="quarter" idx="27"/>
          </p:nvPr>
        </p:nvSpPr>
        <p:spPr>
          <a:xfrm>
            <a:off x="731100"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7" name="Text Placeholder 6"/>
          <p:cNvSpPr>
            <a:spLocks noGrp="1"/>
          </p:cNvSpPr>
          <p:nvPr>
            <p:ph type="body" sz="quarter" idx="28" hasCustomPrompt="1"/>
          </p:nvPr>
        </p:nvSpPr>
        <p:spPr>
          <a:xfrm>
            <a:off x="731100" y="4619059"/>
            <a:ext cx="3441387" cy="951125"/>
          </a:xfrm>
          <a:prstGeom prst="rect">
            <a:avLst/>
          </a:prstGeom>
        </p:spPr>
        <p:txBody>
          <a:bodyPr anchor="t"/>
          <a:lstStyle>
            <a:lvl1pPr marL="0" indent="0">
              <a:lnSpc>
                <a:spcPct val="90000"/>
              </a:lnSpc>
              <a:spcBef>
                <a:spcPts val="0"/>
              </a:spcBef>
              <a:spcAft>
                <a:spcPts val="0"/>
              </a:spcAft>
              <a:buNone/>
              <a:defRPr sz="3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8" name="Text Placeholder 6"/>
          <p:cNvSpPr>
            <a:spLocks noGrp="1"/>
          </p:cNvSpPr>
          <p:nvPr>
            <p:ph type="body" sz="quarter" idx="29"/>
          </p:nvPr>
        </p:nvSpPr>
        <p:spPr>
          <a:xfrm>
            <a:off x="5497064"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9" name="Text Placeholder 6"/>
          <p:cNvSpPr>
            <a:spLocks noGrp="1"/>
          </p:cNvSpPr>
          <p:nvPr>
            <p:ph type="body" sz="quarter" idx="30" hasCustomPrompt="1"/>
          </p:nvPr>
        </p:nvSpPr>
        <p:spPr>
          <a:xfrm>
            <a:off x="5497064" y="4619059"/>
            <a:ext cx="3441387" cy="951125"/>
          </a:xfrm>
          <a:prstGeom prst="rect">
            <a:avLst/>
          </a:prstGeom>
        </p:spPr>
        <p:txBody>
          <a:bodyPr anchor="t"/>
          <a:lstStyle>
            <a:lvl1pPr marL="0" indent="0">
              <a:lnSpc>
                <a:spcPct val="90000"/>
              </a:lnSpc>
              <a:spcBef>
                <a:spcPts val="0"/>
              </a:spcBef>
              <a:spcAft>
                <a:spcPts val="0"/>
              </a:spcAft>
              <a:buNone/>
              <a:defRPr sz="3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0" name="Text Placeholder 6"/>
          <p:cNvSpPr>
            <a:spLocks noGrp="1"/>
          </p:cNvSpPr>
          <p:nvPr>
            <p:ph type="body" sz="quarter" idx="31"/>
          </p:nvPr>
        </p:nvSpPr>
        <p:spPr>
          <a:xfrm>
            <a:off x="10089749" y="5570184"/>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1" name="Text Placeholder 6"/>
          <p:cNvSpPr>
            <a:spLocks noGrp="1"/>
          </p:cNvSpPr>
          <p:nvPr>
            <p:ph type="body" sz="quarter" idx="32" hasCustomPrompt="1"/>
          </p:nvPr>
        </p:nvSpPr>
        <p:spPr>
          <a:xfrm>
            <a:off x="10089749" y="4619059"/>
            <a:ext cx="3441387" cy="951125"/>
          </a:xfrm>
          <a:prstGeom prst="rect">
            <a:avLst/>
          </a:prstGeom>
        </p:spPr>
        <p:txBody>
          <a:bodyPr anchor="t"/>
          <a:lstStyle>
            <a:lvl1pPr marL="0" indent="0">
              <a:lnSpc>
                <a:spcPct val="90000"/>
              </a:lnSpc>
              <a:spcBef>
                <a:spcPts val="0"/>
              </a:spcBef>
              <a:spcAft>
                <a:spcPts val="0"/>
              </a:spcAft>
              <a:buNone/>
              <a:defRPr sz="3200" b="1" i="0">
                <a:solidFill>
                  <a:srgbClr val="FFC628"/>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 Slide Split 1">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256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32" name="Straight Connector 31">
            <a:extLst>
              <a:ext uri="{FF2B5EF4-FFF2-40B4-BE49-F238E27FC236}">
                <a16:creationId xmlns:a16="http://schemas.microsoft.com/office/drawing/2014/main" id="{8752C573-0C30-824A-9998-990960154B3C}"/>
              </a:ext>
            </a:extLst>
          </p:cNvPr>
          <p:cNvCxnSpPr>
            <a:cxnSpLocks/>
          </p:cNvCxnSpPr>
          <p:nvPr userDrawn="1"/>
        </p:nvCxnSpPr>
        <p:spPr>
          <a:xfrm>
            <a:off x="535170" y="500907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27"/>
          </p:nvPr>
        </p:nvSpPr>
        <p:spPr>
          <a:xfrm>
            <a:off x="723900" y="5485662"/>
            <a:ext cx="12839700" cy="1627926"/>
          </a:xfrm>
          <a:prstGeom prst="rect">
            <a:avLst/>
          </a:prstGeom>
        </p:spPr>
        <p:txBody>
          <a:bodyPr/>
          <a:lstStyle>
            <a:lvl1pPr marL="0" indent="0">
              <a:spcAft>
                <a:spcPts val="0"/>
              </a:spcAft>
              <a:buNone/>
              <a:defRPr sz="16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Icon">
    <p:spTree>
      <p:nvGrpSpPr>
        <p:cNvPr id="1" name=""/>
        <p:cNvGrpSpPr/>
        <p:nvPr/>
      </p:nvGrpSpPr>
      <p:grpSpPr>
        <a:xfrm>
          <a:off x="0" y="0"/>
          <a:ext cx="0" cy="0"/>
          <a:chOff x="0" y="0"/>
          <a:chExt cx="0" cy="0"/>
        </a:xfrm>
      </p:grpSpPr>
      <p:sp>
        <p:nvSpPr>
          <p:cNvPr id="2" name="Title 1"/>
          <p:cNvSpPr>
            <a:spLocks noGrp="1"/>
          </p:cNvSpPr>
          <p:nvPr>
            <p:ph type="title"/>
          </p:nvPr>
        </p:nvSpPr>
        <p:spPr>
          <a:xfrm>
            <a:off x="533400" y="145296"/>
            <a:ext cx="1256988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60035" y="1676400"/>
            <a:ext cx="10303566" cy="5437188"/>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943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4" hasCustomPrompt="1"/>
          </p:nvPr>
        </p:nvSpPr>
        <p:spPr>
          <a:xfrm>
            <a:off x="715783" y="1677035"/>
            <a:ext cx="1728787" cy="1728788"/>
          </a:xfrm>
        </p:spPr>
        <p:txBody>
          <a:bodyPr/>
          <a:lstStyle>
            <a:lvl1pPr marL="0" indent="0">
              <a:buNone/>
              <a:defRPr/>
            </a:lvl1pPr>
          </a:lstStyle>
          <a:p>
            <a:r>
              <a:rPr lang="en-US" dirty="0"/>
              <a:t>Insert icon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nfo Slide Split 1">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256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5"/>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5"/>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5"/>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32" name="Straight Connector 31">
            <a:extLst>
              <a:ext uri="{FF2B5EF4-FFF2-40B4-BE49-F238E27FC236}">
                <a16:creationId xmlns:a16="http://schemas.microsoft.com/office/drawing/2014/main" id="{8752C573-0C30-824A-9998-990960154B3C}"/>
              </a:ext>
            </a:extLst>
          </p:cNvPr>
          <p:cNvCxnSpPr>
            <a:cxnSpLocks/>
          </p:cNvCxnSpPr>
          <p:nvPr userDrawn="1"/>
        </p:nvCxnSpPr>
        <p:spPr>
          <a:xfrm>
            <a:off x="535170" y="500907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27"/>
          </p:nvPr>
        </p:nvSpPr>
        <p:spPr>
          <a:xfrm>
            <a:off x="723900" y="5485662"/>
            <a:ext cx="12839700" cy="1627926"/>
          </a:xfrm>
          <a:prstGeom prst="rect">
            <a:avLst/>
          </a:prstGeom>
        </p:spPr>
        <p:txBody>
          <a:bodyPr/>
          <a:lstStyle>
            <a:lvl1pPr marL="0" indent="0">
              <a:spcAft>
                <a:spcPts val="0"/>
              </a:spcAft>
              <a:buNone/>
              <a:defRPr sz="16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249583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fo Slide Split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6163"/>
            <a:ext cx="13030200" cy="912537"/>
          </a:xfrm>
        </p:spPr>
        <p:txBody>
          <a:bodyPr anchor="ctr"/>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3631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32" name="Straight Connector 31">
            <a:extLst>
              <a:ext uri="{FF2B5EF4-FFF2-40B4-BE49-F238E27FC236}">
                <a16:creationId xmlns:a16="http://schemas.microsoft.com/office/drawing/2014/main" id="{8752C573-0C30-824A-9998-990960154B3C}"/>
              </a:ext>
            </a:extLst>
          </p:cNvPr>
          <p:cNvCxnSpPr>
            <a:cxnSpLocks/>
          </p:cNvCxnSpPr>
          <p:nvPr userDrawn="1"/>
        </p:nvCxnSpPr>
        <p:spPr>
          <a:xfrm>
            <a:off x="535170" y="454156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27"/>
          </p:nvPr>
        </p:nvSpPr>
        <p:spPr>
          <a:xfrm>
            <a:off x="723900" y="4975626"/>
            <a:ext cx="12839700" cy="2137962"/>
          </a:xfrm>
          <a:prstGeom prst="rect">
            <a:avLst/>
          </a:prstGeom>
        </p:spPr>
        <p:txBody>
          <a:bodyPr/>
          <a:lstStyle>
            <a:lvl1pPr marL="0" indent="0">
              <a:spcAft>
                <a:spcPts val="0"/>
              </a:spcAft>
              <a:buNone/>
              <a:defRPr sz="16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nfo Slide Split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6163"/>
            <a:ext cx="13030200" cy="912537"/>
          </a:xfrm>
        </p:spPr>
        <p:txBody>
          <a:bodyPr anchor="ctr"/>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3631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32" name="Straight Connector 31">
            <a:extLst>
              <a:ext uri="{FF2B5EF4-FFF2-40B4-BE49-F238E27FC236}">
                <a16:creationId xmlns:a16="http://schemas.microsoft.com/office/drawing/2014/main" id="{8752C573-0C30-824A-9998-990960154B3C}"/>
              </a:ext>
            </a:extLst>
          </p:cNvPr>
          <p:cNvCxnSpPr>
            <a:cxnSpLocks/>
          </p:cNvCxnSpPr>
          <p:nvPr userDrawn="1"/>
        </p:nvCxnSpPr>
        <p:spPr>
          <a:xfrm>
            <a:off x="535170" y="454156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27"/>
          </p:nvPr>
        </p:nvSpPr>
        <p:spPr>
          <a:xfrm>
            <a:off x="723900" y="4975626"/>
            <a:ext cx="12800036" cy="2137962"/>
          </a:xfrm>
          <a:prstGeom prst="rect">
            <a:avLst/>
          </a:prstGeom>
        </p:spPr>
        <p:txBody>
          <a:bodyPr/>
          <a:lstStyle>
            <a:lvl1pPr marL="0" indent="0">
              <a:spcAft>
                <a:spcPts val="0"/>
              </a:spcAft>
              <a:buNone/>
              <a:defRPr sz="16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78105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Info Slide Split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6163"/>
            <a:ext cx="13030200" cy="912537"/>
          </a:xfrm>
        </p:spPr>
        <p:txBody>
          <a:bodyPr anchor="ctr"/>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3631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16" name="Text Placeholder 6"/>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2" name="Text Placeholder 6"/>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3" name="Text Placeholder 6"/>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4" name="Text Placeholder 6"/>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5" name="Text Placeholder 6"/>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1"/>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32" name="Straight Connector 31">
            <a:extLst>
              <a:ext uri="{FF2B5EF4-FFF2-40B4-BE49-F238E27FC236}">
                <a16:creationId xmlns:a16="http://schemas.microsoft.com/office/drawing/2014/main" id="{8752C573-0C30-824A-9998-990960154B3C}"/>
              </a:ext>
            </a:extLst>
          </p:cNvPr>
          <p:cNvCxnSpPr>
            <a:cxnSpLocks/>
          </p:cNvCxnSpPr>
          <p:nvPr userDrawn="1"/>
        </p:nvCxnSpPr>
        <p:spPr>
          <a:xfrm>
            <a:off x="535170" y="454156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3" name="Text Placeholder 6"/>
          <p:cNvSpPr>
            <a:spLocks noGrp="1"/>
          </p:cNvSpPr>
          <p:nvPr>
            <p:ph type="body" sz="quarter" idx="27"/>
          </p:nvPr>
        </p:nvSpPr>
        <p:spPr>
          <a:xfrm>
            <a:off x="723900" y="4975626"/>
            <a:ext cx="12800036" cy="2137962"/>
          </a:xfrm>
          <a:prstGeom prst="rect">
            <a:avLst/>
          </a:prstGeom>
        </p:spPr>
        <p:txBody>
          <a:bodyPr/>
          <a:lstStyle>
            <a:lvl1pPr marL="0" indent="0">
              <a:spcAft>
                <a:spcPts val="0"/>
              </a:spcAft>
              <a:buNone/>
              <a:defRPr sz="1600">
                <a:solidFill>
                  <a:schemeClr val="bg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307807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s w/arrow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030200" cy="914400"/>
          </a:xfrm>
        </p:spPr>
        <p:txBody>
          <a:bodyPr anchor="ctr"/>
          <a:lstStyle>
            <a:lvl1pPr>
              <a:defRPr sz="3000" b="1" i="0">
                <a:solidFill>
                  <a:schemeClr val="bg1"/>
                </a:solidFill>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2990077" y="1676400"/>
            <a:ext cx="10566323" cy="4823460"/>
          </a:xfrm>
          <a:prstGeom prst="rect">
            <a:avLst/>
          </a:prstGeom>
        </p:spPr>
        <p:txBody>
          <a:bodyPr numCol="2" spcCol="457200"/>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84CB3DB-54E2-8C40-9F92-734AA39D756C}"/>
              </a:ext>
            </a:extLst>
          </p:cNvPr>
          <p:cNvGrpSpPr/>
          <p:nvPr userDrawn="1"/>
        </p:nvGrpSpPr>
        <p:grpSpPr>
          <a:xfrm>
            <a:off x="715783" y="1717484"/>
            <a:ext cx="1230702" cy="1447376"/>
            <a:chOff x="5871258" y="341719"/>
            <a:chExt cx="1230581" cy="1447234"/>
          </a:xfrm>
          <a:solidFill>
            <a:srgbClr val="BCBEC0"/>
          </a:solidFill>
        </p:grpSpPr>
        <p:sp>
          <p:nvSpPr>
            <p:cNvPr id="11" name="Rectangle 10">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Text Arrow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2973800" cy="914400"/>
          </a:xfrm>
        </p:spPr>
        <p:txBody>
          <a:bodyPr anchor="ctr"/>
          <a:lstStyle>
            <a:lvl1pPr>
              <a:defRPr sz="3000" b="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350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84CB3DB-54E2-8C40-9F92-734AA39D756C}"/>
              </a:ext>
            </a:extLst>
          </p:cNvPr>
          <p:cNvGrpSpPr/>
          <p:nvPr userDrawn="1"/>
        </p:nvGrpSpPr>
        <p:grpSpPr>
          <a:xfrm>
            <a:off x="3990653" y="1890357"/>
            <a:ext cx="1577405" cy="1855119"/>
            <a:chOff x="5871258" y="341719"/>
            <a:chExt cx="1230581" cy="1447234"/>
          </a:xfrm>
          <a:solidFill>
            <a:srgbClr val="BCBEC0"/>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Arrow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030200" cy="914400"/>
          </a:xfrm>
        </p:spPr>
        <p:txBody>
          <a:bodyPr anchor="ctr"/>
          <a:lstStyle>
            <a:lvl1pPr>
              <a:defRPr sz="3000" b="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191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25548" y="1888434"/>
            <a:ext cx="5546035" cy="5225154"/>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84CB3DB-54E2-8C40-9F92-734AA39D756C}"/>
              </a:ext>
            </a:extLst>
          </p:cNvPr>
          <p:cNvGrpSpPr/>
          <p:nvPr userDrawn="1"/>
        </p:nvGrpSpPr>
        <p:grpSpPr>
          <a:xfrm>
            <a:off x="3976253" y="1890357"/>
            <a:ext cx="1577405" cy="1855119"/>
            <a:chOff x="5871258" y="341719"/>
            <a:chExt cx="1230581" cy="1447234"/>
          </a:xfrm>
          <a:solidFill>
            <a:srgbClr val="30F298"/>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Text Arrow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0"/>
            <a:ext cx="12839700" cy="914400"/>
          </a:xfrm>
        </p:spPr>
        <p:txBody>
          <a:bodyPr anchor="ctr"/>
          <a:lstStyle>
            <a:lvl1pPr>
              <a:defRPr sz="3000">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384CB3DB-54E2-8C40-9F92-734AA39D756C}"/>
              </a:ext>
            </a:extLst>
          </p:cNvPr>
          <p:cNvGrpSpPr/>
          <p:nvPr userDrawn="1"/>
        </p:nvGrpSpPr>
        <p:grpSpPr>
          <a:xfrm>
            <a:off x="3990653" y="1890357"/>
            <a:ext cx="1577405" cy="1855119"/>
            <a:chOff x="5871258" y="341719"/>
            <a:chExt cx="1230581" cy="1447234"/>
          </a:xfrm>
          <a:solidFill>
            <a:srgbClr val="FFC628"/>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4" name="Straight Connector 13">
            <a:extLst>
              <a:ext uri="{FF2B5EF4-FFF2-40B4-BE49-F238E27FC236}">
                <a16:creationId xmlns:a16="http://schemas.microsoft.com/office/drawing/2014/main" id="{50BE20B8-1460-9B49-9F78-AB061869054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Text Large Arrow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9948" y="854765"/>
            <a:ext cx="5546035" cy="1033669"/>
          </a:xfrm>
        </p:spPr>
        <p:txBody>
          <a:bodyPr anchor="b"/>
          <a:lstStyle>
            <a:lvl1pPr>
              <a:defRPr>
                <a:solidFill>
                  <a:srgbClr val="BCBEC0"/>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384CB3DB-54E2-8C40-9F92-734AA39D756C}"/>
              </a:ext>
            </a:extLst>
          </p:cNvPr>
          <p:cNvGrpSpPr/>
          <p:nvPr userDrawn="1"/>
        </p:nvGrpSpPr>
        <p:grpSpPr>
          <a:xfrm>
            <a:off x="3288904" y="1796221"/>
            <a:ext cx="2877980" cy="3384670"/>
            <a:chOff x="5871258" y="341719"/>
            <a:chExt cx="1230581" cy="1447234"/>
          </a:xfrm>
          <a:solidFill>
            <a:srgbClr val="BCBEC0"/>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id="{EE69AD13-8417-2E4A-8175-0FE1FF8CF89D}"/>
              </a:ext>
            </a:extLst>
          </p:cNvPr>
          <p:cNvCxnSpPr>
            <a:cxnSpLocks/>
          </p:cNvCxnSpPr>
          <p:nvPr userDrawn="1"/>
        </p:nvCxnSpPr>
        <p:spPr>
          <a:xfrm>
            <a:off x="535170" y="7501568"/>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Text Large Arrow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9948" y="854765"/>
            <a:ext cx="5546035" cy="1033669"/>
          </a:xfrm>
        </p:spPr>
        <p:txBody>
          <a:bodyPr anchor="b"/>
          <a:lstStyle>
            <a:lvl1pPr>
              <a:defRPr>
                <a:solidFill>
                  <a:srgbClr val="0785F2"/>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67962"/>
            <a:ext cx="2893423" cy="396538"/>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84CB3DB-54E2-8C40-9F92-734AA39D756C}"/>
              </a:ext>
            </a:extLst>
          </p:cNvPr>
          <p:cNvGrpSpPr/>
          <p:nvPr userDrawn="1"/>
        </p:nvGrpSpPr>
        <p:grpSpPr>
          <a:xfrm>
            <a:off x="3288904" y="1796221"/>
            <a:ext cx="2877980" cy="3384670"/>
            <a:chOff x="5871258" y="341719"/>
            <a:chExt cx="1230581" cy="1447234"/>
          </a:xfrm>
          <a:solidFill>
            <a:srgbClr val="0785F2"/>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785F2"/>
                </a:solidFill>
              </a:endParaRPr>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785F2"/>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s Alt">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8107528"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5802659" y="1676400"/>
            <a:ext cx="7760941" cy="5446295"/>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9437"/>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Text Large Arrow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9948" y="854765"/>
            <a:ext cx="5546035" cy="1033669"/>
          </a:xfrm>
        </p:spPr>
        <p:txBody>
          <a:bodyPr anchor="b"/>
          <a:lstStyle>
            <a:lvl1pPr>
              <a:defRPr>
                <a:solidFill>
                  <a:srgbClr val="FFC628"/>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384CB3DB-54E2-8C40-9F92-734AA39D756C}"/>
              </a:ext>
            </a:extLst>
          </p:cNvPr>
          <p:cNvGrpSpPr/>
          <p:nvPr userDrawn="1"/>
        </p:nvGrpSpPr>
        <p:grpSpPr>
          <a:xfrm>
            <a:off x="3288904" y="1796221"/>
            <a:ext cx="2877980" cy="3384670"/>
            <a:chOff x="5871258" y="341719"/>
            <a:chExt cx="1230581" cy="1447234"/>
          </a:xfrm>
          <a:solidFill>
            <a:srgbClr val="FFC628"/>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lide Number Placeholder 4">
            <a:extLst>
              <a:ext uri="{FF2B5EF4-FFF2-40B4-BE49-F238E27FC236}">
                <a16:creationId xmlns:a16="http://schemas.microsoft.com/office/drawing/2014/main" id="{811B80CC-81C5-3B45-B840-02E09D0E18A1}"/>
              </a:ext>
            </a:extLst>
          </p:cNvPr>
          <p:cNvSpPr>
            <a:spLocks noGrp="1"/>
          </p:cNvSpPr>
          <p:nvPr>
            <p:ph type="sldNum" sz="quarter" idx="12"/>
          </p:nvPr>
        </p:nvSpPr>
        <p:spPr>
          <a:xfrm>
            <a:off x="11432177" y="7667962"/>
            <a:ext cx="2893423" cy="396538"/>
          </a:xfrm>
        </p:spPr>
        <p:txBody>
          <a:bodyPr/>
          <a:lstStyle/>
          <a:p>
            <a:fld id="{F384092C-9B9C-9748-AC6A-F06C9D03AD52}" type="slidenum">
              <a:rPr lang="en-US" smtClean="0"/>
              <a:t>‹#›</a:t>
            </a:fld>
            <a:endParaRPr lang="en-US" dirty="0"/>
          </a:p>
        </p:txBody>
      </p:sp>
      <p:cxnSp>
        <p:nvCxnSpPr>
          <p:cNvPr id="14" name="Straight Connector 13">
            <a:extLst>
              <a:ext uri="{FF2B5EF4-FFF2-40B4-BE49-F238E27FC236}">
                <a16:creationId xmlns:a16="http://schemas.microsoft.com/office/drawing/2014/main" id="{68F32AAC-046B-2F45-86AB-2B98742DDD9C}"/>
              </a:ext>
            </a:extLst>
          </p:cNvPr>
          <p:cNvCxnSpPr>
            <a:cxnSpLocks/>
          </p:cNvCxnSpPr>
          <p:nvPr userDrawn="1"/>
        </p:nvCxnSpPr>
        <p:spPr>
          <a:xfrm>
            <a:off x="535170" y="7501568"/>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Plus Column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6E1E96-957B-054B-A902-48C701387813}"/>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67000"/>
                    </a14:imgEffect>
                  </a14:imgLayer>
                </a14:imgProps>
              </a:ext>
              <a:ext uri="{28A0092B-C50C-407E-A947-70E740481C1C}">
                <a14:useLocalDpi xmlns:a14="http://schemas.microsoft.com/office/drawing/2010/main"/>
              </a:ext>
            </a:extLst>
          </a:blip>
          <a:srcRect l="49503" t="15350" b="224"/>
          <a:stretch/>
        </p:blipFill>
        <p:spPr>
          <a:xfrm flipH="1">
            <a:off x="9119953" y="1"/>
            <a:ext cx="5510445" cy="8229600"/>
          </a:xfrm>
          <a:prstGeom prst="rect">
            <a:avLst/>
          </a:prstGeom>
        </p:spPr>
      </p:pic>
      <p:pic>
        <p:nvPicPr>
          <p:cNvPr id="11" name="Picture 10"/>
          <p:cNvPicPr>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0" y="0"/>
            <a:ext cx="9649991" cy="8229601"/>
          </a:xfrm>
          <a:prstGeom prst="rect">
            <a:avLst/>
          </a:prstGeom>
        </p:spPr>
      </p:pic>
      <p:sp>
        <p:nvSpPr>
          <p:cNvPr id="2" name="Title 1"/>
          <p:cNvSpPr>
            <a:spLocks noGrp="1"/>
          </p:cNvSpPr>
          <p:nvPr userDrawn="1">
            <p:ph type="title"/>
          </p:nvPr>
        </p:nvSpPr>
        <p:spPr>
          <a:xfrm>
            <a:off x="533400" y="114300"/>
            <a:ext cx="13030200" cy="914400"/>
          </a:xfrm>
        </p:spPr>
        <p:txBody>
          <a:bodyPr anchor="ctr"/>
          <a:lstStyle>
            <a:lvl1pPr>
              <a:defRPr sz="3000" b="0">
                <a:solidFill>
                  <a:schemeClr val="bg1"/>
                </a:solidFill>
                <a:latin typeface="+mj-lt"/>
              </a:defRPr>
            </a:lvl1pPr>
          </a:lstStyle>
          <a:p>
            <a:r>
              <a:rPr lang="en-US"/>
              <a:t>Click to edit Master title style</a:t>
            </a:r>
            <a:endParaRPr lang="en-US" dirty="0"/>
          </a:p>
        </p:txBody>
      </p:sp>
      <p:sp>
        <p:nvSpPr>
          <p:cNvPr id="7" name="Text Placeholder 6"/>
          <p:cNvSpPr>
            <a:spLocks noGrp="1"/>
          </p:cNvSpPr>
          <p:nvPr userDrawn="1">
            <p:ph type="body" sz="quarter" idx="13"/>
          </p:nvPr>
        </p:nvSpPr>
        <p:spPr>
          <a:xfrm>
            <a:off x="5486400" y="2107096"/>
            <a:ext cx="8339958" cy="4043804"/>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4">
            <a:extLst>
              <a:ext uri="{FF2B5EF4-FFF2-40B4-BE49-F238E27FC236}">
                <a16:creationId xmlns:a16="http://schemas.microsoft.com/office/drawing/2014/main" id="{0B50B145-5078-6949-B5D2-585866875A1B}"/>
              </a:ext>
            </a:extLst>
          </p:cNvPr>
          <p:cNvSpPr>
            <a:spLocks noGrp="1"/>
          </p:cNvSpPr>
          <p:nvPr>
            <p:ph type="sldNum" sz="quarter" idx="12"/>
          </p:nvPr>
        </p:nvSpPr>
        <p:spPr>
          <a:xfrm>
            <a:off x="11432177" y="7667962"/>
            <a:ext cx="2893423" cy="396538"/>
          </a:xfrm>
        </p:spPr>
        <p:txBody>
          <a:bodyPr/>
          <a:lstStyle/>
          <a:p>
            <a:fld id="{F384092C-9B9C-9748-AC6A-F06C9D03AD52}" type="slidenum">
              <a:rPr lang="en-US" smtClean="0"/>
              <a:t>‹#›</a:t>
            </a:fld>
            <a:endParaRPr lang="en-US" dirty="0"/>
          </a:p>
        </p:txBody>
      </p:sp>
      <p:cxnSp>
        <p:nvCxnSpPr>
          <p:cNvPr id="13" name="Straight Connector 12">
            <a:extLst>
              <a:ext uri="{FF2B5EF4-FFF2-40B4-BE49-F238E27FC236}">
                <a16:creationId xmlns:a16="http://schemas.microsoft.com/office/drawing/2014/main" id="{A73B18C6-944A-F443-8452-DA8051365EE2}"/>
              </a:ext>
            </a:extLst>
          </p:cNvPr>
          <p:cNvCxnSpPr>
            <a:cxnSpLocks/>
          </p:cNvCxnSpPr>
          <p:nvPr userDrawn="1"/>
        </p:nvCxnSpPr>
        <p:spPr>
          <a:xfrm>
            <a:off x="535170" y="1028768"/>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Plus Column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A28A24-56E7-AF41-A080-739AAC3ED6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30" y="-56065"/>
            <a:ext cx="14761030" cy="8300908"/>
          </a:xfrm>
          <a:prstGeom prst="rect">
            <a:avLst/>
          </a:prstGeom>
        </p:spPr>
      </p:pic>
      <p:sp>
        <p:nvSpPr>
          <p:cNvPr id="2" name="Title 1"/>
          <p:cNvSpPr>
            <a:spLocks noGrp="1"/>
          </p:cNvSpPr>
          <p:nvPr>
            <p:ph type="title"/>
          </p:nvPr>
        </p:nvSpPr>
        <p:spPr>
          <a:xfrm>
            <a:off x="533400" y="114300"/>
            <a:ext cx="13030200" cy="914400"/>
          </a:xfrm>
        </p:spPr>
        <p:txBody>
          <a:bodyPr anchor="ctr"/>
          <a:lstStyle>
            <a:lvl1pPr>
              <a:defRPr sz="300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5486400" y="2107096"/>
            <a:ext cx="8339958" cy="4043804"/>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0668"/>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Plus Column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A28A24-56E7-AF41-A080-739AAC3ED60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9704" y="-48984"/>
            <a:ext cx="14832463" cy="8365778"/>
          </a:xfrm>
          <a:prstGeom prst="rect">
            <a:avLst/>
          </a:prstGeom>
        </p:spPr>
      </p:pic>
      <p:sp>
        <p:nvSpPr>
          <p:cNvPr id="2" name="Title 1"/>
          <p:cNvSpPr>
            <a:spLocks noGrp="1"/>
          </p:cNvSpPr>
          <p:nvPr>
            <p:ph type="title"/>
          </p:nvPr>
        </p:nvSpPr>
        <p:spPr>
          <a:xfrm>
            <a:off x="540600" y="114300"/>
            <a:ext cx="13030200" cy="914400"/>
          </a:xfrm>
        </p:spPr>
        <p:txBody>
          <a:bodyPr anchor="ctr"/>
          <a:lstStyle>
            <a:lvl1pPr>
              <a:defRPr sz="3000" b="0" i="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191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5486400" y="2107096"/>
            <a:ext cx="8339958" cy="4043804"/>
          </a:xfrm>
          <a:prstGeom prst="rect">
            <a:avLst/>
          </a:prstGeom>
        </p:spPr>
        <p:txBody>
          <a:bodyPr/>
          <a:lstStyle>
            <a:lvl1pPr marL="0" indent="0">
              <a:spcAft>
                <a:spcPts val="0"/>
              </a:spcAft>
              <a:buNone/>
              <a:defRPr>
                <a:solidFill>
                  <a:schemeClr val="bg1"/>
                </a:solidFill>
              </a:defRPr>
            </a:lvl1pPr>
            <a:lvl2pPr marL="228600" indent="0">
              <a:spcAft>
                <a:spcPts val="0"/>
              </a:spcAft>
              <a:buNone/>
              <a:defRPr>
                <a:solidFill>
                  <a:schemeClr val="bg1"/>
                </a:solidFill>
              </a:defRPr>
            </a:lvl2pPr>
            <a:lvl3pPr marL="457200" indent="0">
              <a:spcAft>
                <a:spcPts val="0"/>
              </a:spcAft>
              <a:buNone/>
              <a:defRPr>
                <a:solidFill>
                  <a:schemeClr val="bg1"/>
                </a:solidFill>
              </a:defRPr>
            </a:lvl3pPr>
            <a:lvl4pPr marL="685800" indent="0">
              <a:spcAft>
                <a:spcPts val="0"/>
              </a:spcAft>
              <a:buNone/>
              <a:defRPr>
                <a:solidFill>
                  <a:schemeClr val="bg1"/>
                </a:solidFill>
              </a:defRPr>
            </a:lvl4pPr>
            <a:lvl5pPr marL="914400" indent="0">
              <a:spcAft>
                <a:spcPts val="0"/>
              </a:spcAft>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792200" cy="914400"/>
          </a:xfrm>
        </p:spPr>
        <p:txBody>
          <a:bodyPr anchor="ctr"/>
          <a:lstStyle>
            <a:lvl1pPr>
              <a:defRPr sz="3000">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00400" y="1676400"/>
            <a:ext cx="10625957" cy="4823460"/>
          </a:xfrm>
          <a:prstGeom prst="rect">
            <a:avLst/>
          </a:prstGeom>
        </p:spPr>
        <p:txBody>
          <a:bodyPr/>
          <a:lstStyle>
            <a:lvl1pPr>
              <a:spcAft>
                <a:spcPts val="0"/>
              </a:spcAft>
              <a:buClr>
                <a:schemeClr val="tx1"/>
              </a:buClr>
              <a:defRPr sz="2400"/>
            </a:lvl1pPr>
            <a:lvl2pPr>
              <a:spcAft>
                <a:spcPts val="0"/>
              </a:spcAft>
              <a:buClr>
                <a:schemeClr val="tx1"/>
              </a:buClr>
              <a:defRPr/>
            </a:lvl2pPr>
            <a:lvl3pPr>
              <a:spcAft>
                <a:spcPts val="0"/>
              </a:spcAft>
              <a:buClr>
                <a:schemeClr val="tx1"/>
              </a:buClr>
              <a:defRPr/>
            </a:lvl3pPr>
            <a:lvl4pPr>
              <a:spcAft>
                <a:spcPts val="0"/>
              </a:spcAft>
              <a:buClr>
                <a:schemeClr val="tx1"/>
              </a:buClr>
              <a:defRPr/>
            </a:lvl4pPr>
            <a:lvl5pPr>
              <a:spcAft>
                <a:spcPts val="0"/>
              </a:spcAft>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35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792200" cy="914400"/>
          </a:xfrm>
        </p:spPr>
        <p:txBody>
          <a:bodyPr anchor="ctr"/>
          <a:lstStyle>
            <a:lvl1pPr>
              <a:defRPr sz="300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00400" y="1676400"/>
            <a:ext cx="10625957" cy="4823460"/>
          </a:xfrm>
          <a:prstGeom prst="rect">
            <a:avLst/>
          </a:prstGeom>
        </p:spPr>
        <p:txBody>
          <a:bodyPr/>
          <a:lstStyle>
            <a:lvl1pPr>
              <a:spcAft>
                <a:spcPts val="0"/>
              </a:spcAft>
              <a:buClr>
                <a:srgbClr val="0785F2"/>
              </a:buClr>
              <a:defRPr sz="2400">
                <a:solidFill>
                  <a:schemeClr val="bg1"/>
                </a:solidFill>
              </a:defRPr>
            </a:lvl1pPr>
            <a:lvl2pPr>
              <a:spcAft>
                <a:spcPts val="0"/>
              </a:spcAft>
              <a:buClr>
                <a:srgbClr val="0785F2"/>
              </a:buClr>
              <a:defRPr>
                <a:solidFill>
                  <a:schemeClr val="bg1"/>
                </a:solidFill>
              </a:defRPr>
            </a:lvl2pPr>
            <a:lvl3pPr>
              <a:spcAft>
                <a:spcPts val="0"/>
              </a:spcAft>
              <a:buClr>
                <a:srgbClr val="0785F2"/>
              </a:buClr>
              <a:defRPr>
                <a:solidFill>
                  <a:schemeClr val="bg1"/>
                </a:solidFill>
              </a:defRPr>
            </a:lvl3pPr>
            <a:lvl4pPr>
              <a:spcAft>
                <a:spcPts val="0"/>
              </a:spcAft>
              <a:buClr>
                <a:srgbClr val="0785F2"/>
              </a:buClr>
              <a:defRPr>
                <a:solidFill>
                  <a:schemeClr val="bg1"/>
                </a:solidFill>
              </a:defRPr>
            </a:lvl4pPr>
            <a:lvl5pPr>
              <a:spcAft>
                <a:spcPts val="0"/>
              </a:spcAft>
              <a:buClr>
                <a:srgbClr val="0785F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030200" cy="914400"/>
          </a:xfrm>
        </p:spPr>
        <p:txBody>
          <a:bodyPr anchor="ctr"/>
          <a:lstStyle>
            <a:lvl1pPr>
              <a:defRPr sz="3000">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00400" y="1676400"/>
            <a:ext cx="10625957" cy="4823460"/>
          </a:xfrm>
          <a:prstGeom prst="rect">
            <a:avLst/>
          </a:prstGeom>
        </p:spPr>
        <p:txBody>
          <a:bodyPr numCol="2" spcCol="457200"/>
          <a:lstStyle>
            <a:lvl1pPr>
              <a:spcAft>
                <a:spcPts val="0"/>
              </a:spcAft>
              <a:buClr>
                <a:schemeClr val="tx1"/>
              </a:buClr>
              <a:defRPr sz="2400"/>
            </a:lvl1pPr>
            <a:lvl2pPr>
              <a:spcAft>
                <a:spcPts val="0"/>
              </a:spcAft>
              <a:buClr>
                <a:schemeClr val="tx1"/>
              </a:buClr>
              <a:defRPr/>
            </a:lvl2pPr>
            <a:lvl3pPr>
              <a:spcAft>
                <a:spcPts val="0"/>
              </a:spcAft>
              <a:buClr>
                <a:schemeClr val="tx1"/>
              </a:buClr>
              <a:defRPr/>
            </a:lvl3pPr>
            <a:lvl4pPr>
              <a:spcAft>
                <a:spcPts val="0"/>
              </a:spcAft>
              <a:buClr>
                <a:schemeClr val="tx1"/>
              </a:buClr>
              <a:defRPr/>
            </a:lvl4pPr>
            <a:lvl5pPr>
              <a:spcAft>
                <a:spcPts val="0"/>
              </a:spcAft>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3030200" cy="914400"/>
          </a:xfrm>
        </p:spPr>
        <p:txBody>
          <a:bodyPr anchor="ctr"/>
          <a:lstStyle>
            <a:lvl1pPr>
              <a:defRPr sz="3000">
                <a:solidFill>
                  <a:schemeClr val="bg1"/>
                </a:solidFill>
                <a:latin typeface="+mj-lt"/>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00400" y="1676400"/>
            <a:ext cx="10625958" cy="4771895"/>
          </a:xfrm>
          <a:prstGeom prst="rect">
            <a:avLst/>
          </a:prstGeom>
        </p:spPr>
        <p:txBody>
          <a:bodyPr numCol="2" spcCol="457200"/>
          <a:lstStyle>
            <a:lvl1pPr>
              <a:spcAft>
                <a:spcPts val="0"/>
              </a:spcAft>
              <a:buClr>
                <a:srgbClr val="0785F2"/>
              </a:buClr>
              <a:defRPr sz="2400">
                <a:solidFill>
                  <a:schemeClr val="bg1"/>
                </a:solidFill>
              </a:defRPr>
            </a:lvl1pPr>
            <a:lvl2pPr>
              <a:spcAft>
                <a:spcPts val="0"/>
              </a:spcAft>
              <a:buClr>
                <a:srgbClr val="0785F2"/>
              </a:buClr>
              <a:defRPr>
                <a:solidFill>
                  <a:schemeClr val="bg1"/>
                </a:solidFill>
              </a:defRPr>
            </a:lvl2pPr>
            <a:lvl3pPr>
              <a:spcAft>
                <a:spcPts val="0"/>
              </a:spcAft>
              <a:buClr>
                <a:srgbClr val="0785F2"/>
              </a:buClr>
              <a:defRPr>
                <a:solidFill>
                  <a:schemeClr val="bg1"/>
                </a:solidFill>
              </a:defRPr>
            </a:lvl3pPr>
            <a:lvl4pPr>
              <a:spcAft>
                <a:spcPts val="0"/>
              </a:spcAft>
              <a:buClr>
                <a:srgbClr val="0785F2"/>
              </a:buClr>
              <a:defRPr>
                <a:solidFill>
                  <a:schemeClr val="bg1"/>
                </a:solidFill>
              </a:defRPr>
            </a:lvl4pPr>
            <a:lvl5pPr>
              <a:spcAft>
                <a:spcPts val="0"/>
              </a:spcAft>
              <a:buClr>
                <a:srgbClr val="0785F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ient Stories 1">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5170" y="693738"/>
            <a:ext cx="6294255" cy="3669519"/>
          </a:xfrm>
        </p:spPr>
        <p:txBody>
          <a:bodyPr anchor="t"/>
          <a:lstStyle>
            <a:lvl1pPr>
              <a:defRPr sz="4000" b="0">
                <a:latin typeface="+mj-lt"/>
              </a:defRPr>
            </a:lvl1pPr>
          </a:lstStyle>
          <a:p>
            <a:r>
              <a:rPr lang="en-US"/>
              <a:t>Click to edit Master title style</a:t>
            </a:r>
            <a:endParaRPr lang="en-US" dirty="0"/>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C1437DBA-B6FE-894A-88B5-539787B8BC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3" name="Rectangle 2">
            <a:extLst>
              <a:ext uri="{FF2B5EF4-FFF2-40B4-BE49-F238E27FC236}">
                <a16:creationId xmlns:a16="http://schemas.microsoft.com/office/drawing/2014/main" id="{319A4EA8-6023-1A42-B4C0-B3A0290686BF}"/>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4" hasCustomPrompt="1"/>
          </p:nvPr>
        </p:nvSpPr>
        <p:spPr>
          <a:xfrm>
            <a:off x="1" y="4657725"/>
            <a:ext cx="7315200" cy="3571875"/>
          </a:xfrm>
        </p:spPr>
        <p:txBody>
          <a:bodyPr/>
          <a:lstStyle>
            <a:lvl1pPr marL="0" indent="0">
              <a:buNone/>
              <a:defRPr/>
            </a:lvl1pPr>
          </a:lstStyle>
          <a:p>
            <a:r>
              <a:rPr lang="en-US" dirty="0"/>
              <a:t>Insert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ient Stories 2">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5170" y="693738"/>
            <a:ext cx="6294255" cy="3669519"/>
          </a:xfrm>
        </p:spPr>
        <p:txBody>
          <a:bodyPr anchor="t"/>
          <a:lstStyle>
            <a:lvl1pPr>
              <a:defRPr sz="4000"/>
            </a:lvl1pPr>
          </a:lstStyle>
          <a:p>
            <a:r>
              <a:rPr lang="en-US"/>
              <a:t>Click to edit Master title style</a:t>
            </a:r>
            <a:endParaRPr lang="en-US" dirty="0"/>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6CEF73AB-E0D8-F444-BBE6-F341E942F6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9" name="Rectangle 8">
            <a:extLst>
              <a:ext uri="{FF2B5EF4-FFF2-40B4-BE49-F238E27FC236}">
                <a16:creationId xmlns:a16="http://schemas.microsoft.com/office/drawing/2014/main" id="{D046F9C3-AC2D-394E-99F1-F7A72A00548D}"/>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4" hasCustomPrompt="1"/>
          </p:nvPr>
        </p:nvSpPr>
        <p:spPr>
          <a:xfrm>
            <a:off x="1" y="4657725"/>
            <a:ext cx="7315200" cy="3571875"/>
          </a:xfrm>
        </p:spPr>
        <p:txBody>
          <a:bodyPr/>
          <a:lstStyle>
            <a:lvl1pPr marL="0" indent="0">
              <a:buNone/>
              <a:defRPr/>
            </a:lvl1pPr>
          </a:lstStyle>
          <a:p>
            <a:r>
              <a:rPr lang="en-US" dirty="0"/>
              <a:t>Insert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Bullets Photo">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11902632"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723900" y="1676399"/>
            <a:ext cx="5552914" cy="5437189"/>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1359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A4C48DF8-AF84-C642-B722-B48C8CF2B2DF}"/>
              </a:ext>
            </a:extLst>
          </p:cNvPr>
          <p:cNvSpPr>
            <a:spLocks noGrp="1"/>
          </p:cNvSpPr>
          <p:nvPr>
            <p:ph type="pic" sz="quarter" idx="14"/>
          </p:nvPr>
        </p:nvSpPr>
        <p:spPr>
          <a:xfrm>
            <a:off x="7315200" y="1676400"/>
            <a:ext cx="6248400" cy="5437187"/>
          </a:xfrm>
        </p:spPr>
        <p:txBody>
          <a:bodyPr/>
          <a:lstStyle/>
          <a:p>
            <a:r>
              <a:rPr lang="en-US"/>
              <a:t>Click icon to add picture</a:t>
            </a:r>
          </a:p>
        </p:txBody>
      </p:sp>
    </p:spTree>
    <p:extLst>
      <p:ext uri="{BB962C8B-B14F-4D97-AF65-F5344CB8AC3E}">
        <p14:creationId xmlns:p14="http://schemas.microsoft.com/office/powerpoint/2010/main" val="193804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ient Stories 3">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5170" y="831043"/>
            <a:ext cx="6294255" cy="3669519"/>
          </a:xfrm>
        </p:spPr>
        <p:txBody>
          <a:bodyPr anchor="t"/>
          <a:lstStyle>
            <a:lvl1pPr>
              <a:defRPr sz="4000" b="0">
                <a:latin typeface="+mj-lt"/>
              </a:defRPr>
            </a:lvl1pPr>
          </a:lstStyle>
          <a:p>
            <a:r>
              <a:rPr lang="en-US"/>
              <a:t>Click to edit Master title style</a:t>
            </a:r>
            <a:endParaRPr lang="en-US" dirty="0"/>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8" name="Rectangle 7">
            <a:extLst>
              <a:ext uri="{FF2B5EF4-FFF2-40B4-BE49-F238E27FC236}">
                <a16:creationId xmlns:a16="http://schemas.microsoft.com/office/drawing/2014/main" id="{BEC16478-152C-A840-A4A2-9FAEBA1DC22B}"/>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4" hasCustomPrompt="1"/>
          </p:nvPr>
        </p:nvSpPr>
        <p:spPr>
          <a:xfrm>
            <a:off x="1" y="5829300"/>
            <a:ext cx="7315200" cy="2400300"/>
          </a:xfrm>
        </p:spPr>
        <p:txBody>
          <a:bodyPr/>
          <a:lstStyle>
            <a:lvl1pPr marL="0" indent="0">
              <a:buNone/>
              <a:defRPr/>
            </a:lvl1pPr>
          </a:lstStyle>
          <a:p>
            <a:r>
              <a:rPr lang="en-US" dirty="0"/>
              <a:t>Insert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652EFC0-0754-454C-8CBA-19C58A2B1816}"/>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509" y="771810"/>
            <a:ext cx="3351030" cy="699182"/>
          </a:xfrm>
        </p:spPr>
        <p:txBody>
          <a:bodyPr anchor="t"/>
          <a:lstStyle>
            <a:lvl1pPr>
              <a:defRPr sz="2400">
                <a:solidFill>
                  <a:srgbClr val="0785F2"/>
                </a:solidFill>
              </a:defRPr>
            </a:lvl1pPr>
          </a:lstStyle>
          <a:p>
            <a:r>
              <a:rPr lang="en-US" dirty="0"/>
              <a:t>Client name here</a:t>
            </a:r>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4" hasCustomPrompt="1"/>
          </p:nvPr>
        </p:nvSpPr>
        <p:spPr>
          <a:xfrm>
            <a:off x="4072765" y="0"/>
            <a:ext cx="3242435" cy="8229600"/>
          </a:xfrm>
        </p:spPr>
        <p:txBody>
          <a:bodyPr/>
          <a:lstStyle>
            <a:lvl1pPr marL="0" indent="0">
              <a:buNone/>
              <a:defRPr/>
            </a:lvl1pPr>
          </a:lstStyle>
          <a:p>
            <a:r>
              <a:rPr lang="en-US" dirty="0"/>
              <a:t>Insert photo here</a:t>
            </a:r>
          </a:p>
        </p:txBody>
      </p:sp>
      <p:sp>
        <p:nvSpPr>
          <p:cNvPr id="5" name="TextBox 4"/>
          <p:cNvSpPr txBox="1"/>
          <p:nvPr userDrawn="1"/>
        </p:nvSpPr>
        <p:spPr>
          <a:xfrm>
            <a:off x="316509" y="324886"/>
            <a:ext cx="2079443" cy="307777"/>
          </a:xfrm>
          <a:prstGeom prst="rect">
            <a:avLst/>
          </a:prstGeom>
          <a:noFill/>
        </p:spPr>
        <p:txBody>
          <a:bodyPr wrap="square" lIns="0" rIns="0" rtlCol="0">
            <a:spAutoFit/>
          </a:bodyPr>
          <a:lstStyle/>
          <a:p>
            <a:r>
              <a:rPr lang="en-US" sz="1400" dirty="0"/>
              <a:t>CASE STUDY</a:t>
            </a:r>
          </a:p>
        </p:txBody>
      </p:sp>
      <p:sp>
        <p:nvSpPr>
          <p:cNvPr id="9" name="Text Placeholder 8"/>
          <p:cNvSpPr>
            <a:spLocks noGrp="1"/>
          </p:cNvSpPr>
          <p:nvPr>
            <p:ph type="body" sz="quarter" idx="15" hasCustomPrompt="1"/>
          </p:nvPr>
        </p:nvSpPr>
        <p:spPr>
          <a:xfrm>
            <a:off x="355600" y="1630157"/>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3" name="Text Placeholder 8"/>
          <p:cNvSpPr>
            <a:spLocks noGrp="1"/>
          </p:cNvSpPr>
          <p:nvPr>
            <p:ph type="body" sz="quarter" idx="16" hasCustomPrompt="1"/>
          </p:nvPr>
        </p:nvSpPr>
        <p:spPr>
          <a:xfrm>
            <a:off x="405226" y="2504320"/>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sp>
        <p:nvSpPr>
          <p:cNvPr id="14" name="Text Placeholder 8"/>
          <p:cNvSpPr>
            <a:spLocks noGrp="1"/>
          </p:cNvSpPr>
          <p:nvPr>
            <p:ph type="body" sz="quarter" idx="17" hasCustomPrompt="1"/>
          </p:nvPr>
        </p:nvSpPr>
        <p:spPr>
          <a:xfrm>
            <a:off x="355600" y="4015548"/>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5" name="Text Placeholder 8"/>
          <p:cNvSpPr>
            <a:spLocks noGrp="1"/>
          </p:cNvSpPr>
          <p:nvPr>
            <p:ph type="body" sz="quarter" idx="18" hasCustomPrompt="1"/>
          </p:nvPr>
        </p:nvSpPr>
        <p:spPr>
          <a:xfrm>
            <a:off x="405226" y="4889711"/>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pic>
        <p:nvPicPr>
          <p:cNvPr id="16" name="Picture 1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17" name="Picture Placeholder 16"/>
          <p:cNvSpPr>
            <a:spLocks noGrp="1"/>
          </p:cNvSpPr>
          <p:nvPr>
            <p:ph type="pic" sz="quarter" idx="19" hasCustomPrompt="1"/>
          </p:nvPr>
        </p:nvSpPr>
        <p:spPr>
          <a:xfrm>
            <a:off x="419100" y="7116763"/>
            <a:ext cx="1111526" cy="892175"/>
          </a:xfrm>
        </p:spPr>
        <p:txBody>
          <a:bodyPr/>
          <a:lstStyle>
            <a:lvl1pPr marL="0" indent="0">
              <a:lnSpc>
                <a:spcPct val="90000"/>
              </a:lnSpc>
              <a:buNone/>
              <a:defRPr sz="1400" baseline="0"/>
            </a:lvl1pPr>
          </a:lstStyle>
          <a:p>
            <a:r>
              <a:rPr lang="en-US" dirty="0"/>
              <a:t>Client logo (adjust box to fit logo)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8D145B-AC0E-D845-A3E5-AB8BD5B00499}"/>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509" y="771810"/>
            <a:ext cx="3351030" cy="699182"/>
          </a:xfrm>
        </p:spPr>
        <p:txBody>
          <a:bodyPr anchor="t"/>
          <a:lstStyle>
            <a:lvl1pPr>
              <a:defRPr sz="2400">
                <a:solidFill>
                  <a:srgbClr val="0785F2"/>
                </a:solidFill>
              </a:defRPr>
            </a:lvl1pPr>
          </a:lstStyle>
          <a:p>
            <a:r>
              <a:rPr lang="en-US" dirty="0"/>
              <a:t>Client name here</a:t>
            </a:r>
          </a:p>
        </p:txBody>
      </p:sp>
      <p:sp>
        <p:nvSpPr>
          <p:cNvPr id="7" name="Text Placeholder 6"/>
          <p:cNvSpPr>
            <a:spLocks noGrp="1"/>
          </p:cNvSpPr>
          <p:nvPr>
            <p:ph type="body" sz="quarter" idx="13"/>
          </p:nvPr>
        </p:nvSpPr>
        <p:spPr>
          <a:xfrm>
            <a:off x="9919252" y="771810"/>
            <a:ext cx="4194313" cy="6661447"/>
          </a:xfrm>
          <a:prstGeom prst="rect">
            <a:avLst/>
          </a:prstGeom>
        </p:spPr>
        <p:txBody>
          <a:bodyPr/>
          <a:lstStyle>
            <a:lvl1pPr>
              <a:spcBef>
                <a:spcPts val="1200"/>
              </a:spcBef>
              <a:spcAft>
                <a:spcPts val="0"/>
              </a:spcAft>
              <a:defRPr>
                <a:solidFill>
                  <a:schemeClr val="tx1"/>
                </a:solidFill>
              </a:defRPr>
            </a:lvl1pPr>
            <a:lvl2pPr>
              <a:spcAft>
                <a:spcPts val="0"/>
              </a:spcAft>
              <a:defRPr>
                <a:solidFill>
                  <a:schemeClr val="tx1"/>
                </a:solidFill>
              </a:defRPr>
            </a:lvl2pPr>
            <a:lvl3pPr>
              <a:spcAft>
                <a:spcPts val="0"/>
              </a:spcAft>
              <a:defRPr>
                <a:solidFill>
                  <a:schemeClr val="tx1"/>
                </a:solidFill>
              </a:defRPr>
            </a:lvl3pPr>
            <a:lvl4pPr>
              <a:spcAft>
                <a:spcPts val="0"/>
              </a:spcAft>
              <a:defRPr>
                <a:solidFill>
                  <a:schemeClr val="tx1"/>
                </a:solidFill>
              </a:defRPr>
            </a:lvl4pPr>
            <a:lvl5pPr>
              <a:spcAft>
                <a:spcPts val="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4" hasCustomPrompt="1"/>
          </p:nvPr>
        </p:nvSpPr>
        <p:spPr>
          <a:xfrm>
            <a:off x="4450452" y="0"/>
            <a:ext cx="4991722" cy="8229600"/>
          </a:xfrm>
        </p:spPr>
        <p:txBody>
          <a:bodyPr/>
          <a:lstStyle>
            <a:lvl1pPr marL="0" indent="0">
              <a:buNone/>
              <a:defRPr/>
            </a:lvl1pPr>
          </a:lstStyle>
          <a:p>
            <a:r>
              <a:rPr lang="en-US" dirty="0"/>
              <a:t>Insert photo here</a:t>
            </a:r>
          </a:p>
        </p:txBody>
      </p:sp>
      <p:sp>
        <p:nvSpPr>
          <p:cNvPr id="5" name="TextBox 4"/>
          <p:cNvSpPr txBox="1"/>
          <p:nvPr userDrawn="1"/>
        </p:nvSpPr>
        <p:spPr>
          <a:xfrm>
            <a:off x="316509" y="324886"/>
            <a:ext cx="2079443" cy="307777"/>
          </a:xfrm>
          <a:prstGeom prst="rect">
            <a:avLst/>
          </a:prstGeom>
          <a:noFill/>
        </p:spPr>
        <p:txBody>
          <a:bodyPr wrap="square" lIns="0" rIns="0" rtlCol="0">
            <a:spAutoFit/>
          </a:bodyPr>
          <a:lstStyle/>
          <a:p>
            <a:r>
              <a:rPr lang="en-US" sz="1400" dirty="0"/>
              <a:t>CASE STUDY</a:t>
            </a:r>
          </a:p>
        </p:txBody>
      </p:sp>
      <p:sp>
        <p:nvSpPr>
          <p:cNvPr id="9" name="Text Placeholder 8"/>
          <p:cNvSpPr>
            <a:spLocks noGrp="1"/>
          </p:cNvSpPr>
          <p:nvPr>
            <p:ph type="body" sz="quarter" idx="15" hasCustomPrompt="1"/>
          </p:nvPr>
        </p:nvSpPr>
        <p:spPr>
          <a:xfrm>
            <a:off x="355600" y="1630157"/>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3" name="Text Placeholder 8"/>
          <p:cNvSpPr>
            <a:spLocks noGrp="1"/>
          </p:cNvSpPr>
          <p:nvPr>
            <p:ph type="body" sz="quarter" idx="16" hasCustomPrompt="1"/>
          </p:nvPr>
        </p:nvSpPr>
        <p:spPr>
          <a:xfrm>
            <a:off x="405226" y="2504320"/>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sp>
        <p:nvSpPr>
          <p:cNvPr id="14" name="Text Placeholder 8"/>
          <p:cNvSpPr>
            <a:spLocks noGrp="1"/>
          </p:cNvSpPr>
          <p:nvPr>
            <p:ph type="body" sz="quarter" idx="17" hasCustomPrompt="1"/>
          </p:nvPr>
        </p:nvSpPr>
        <p:spPr>
          <a:xfrm>
            <a:off x="355600" y="4015548"/>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5" name="Text Placeholder 8"/>
          <p:cNvSpPr>
            <a:spLocks noGrp="1"/>
          </p:cNvSpPr>
          <p:nvPr>
            <p:ph type="body" sz="quarter" idx="18" hasCustomPrompt="1"/>
          </p:nvPr>
        </p:nvSpPr>
        <p:spPr>
          <a:xfrm>
            <a:off x="405226" y="4889711"/>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pic>
        <p:nvPicPr>
          <p:cNvPr id="16" name="Picture 1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17" name="Picture Placeholder 16"/>
          <p:cNvSpPr>
            <a:spLocks noGrp="1"/>
          </p:cNvSpPr>
          <p:nvPr>
            <p:ph type="pic" sz="quarter" idx="19" hasCustomPrompt="1"/>
          </p:nvPr>
        </p:nvSpPr>
        <p:spPr>
          <a:xfrm>
            <a:off x="419100" y="7116763"/>
            <a:ext cx="1111526" cy="892175"/>
          </a:xfrm>
        </p:spPr>
        <p:txBody>
          <a:bodyPr/>
          <a:lstStyle>
            <a:lvl1pPr marL="0" indent="0">
              <a:lnSpc>
                <a:spcPct val="90000"/>
              </a:lnSpc>
              <a:buNone/>
              <a:defRPr sz="1400" baseline="0"/>
            </a:lvl1pPr>
          </a:lstStyle>
          <a:p>
            <a:r>
              <a:rPr lang="en-US" dirty="0"/>
              <a:t>Client logo (adjust box to fit logo)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52393E-015B-314D-80D9-1F1C50D1F802}"/>
              </a:ext>
            </a:extLst>
          </p:cNvPr>
          <p:cNvSpPr/>
          <p:nvPr userDrawn="1"/>
        </p:nvSpPr>
        <p:spPr>
          <a:xfrm>
            <a:off x="0" y="7444800"/>
            <a:ext cx="146304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509" y="771810"/>
            <a:ext cx="3351030" cy="699182"/>
          </a:xfrm>
        </p:spPr>
        <p:txBody>
          <a:bodyPr anchor="t"/>
          <a:lstStyle>
            <a:lvl1pPr>
              <a:defRPr sz="2400">
                <a:solidFill>
                  <a:srgbClr val="0785F2"/>
                </a:solidFill>
              </a:defRPr>
            </a:lvl1pPr>
          </a:lstStyle>
          <a:p>
            <a:r>
              <a:rPr lang="en-US" dirty="0"/>
              <a:t>Client name here</a:t>
            </a:r>
          </a:p>
        </p:txBody>
      </p:sp>
      <p:sp>
        <p:nvSpPr>
          <p:cNvPr id="7" name="Text Placeholder 6"/>
          <p:cNvSpPr>
            <a:spLocks noGrp="1"/>
          </p:cNvSpPr>
          <p:nvPr>
            <p:ph type="body" sz="quarter" idx="13"/>
          </p:nvPr>
        </p:nvSpPr>
        <p:spPr>
          <a:xfrm>
            <a:off x="715618" y="1709531"/>
            <a:ext cx="12622695" cy="4969565"/>
          </a:xfrm>
          <a:prstGeom prst="rect">
            <a:avLst/>
          </a:prstGeom>
        </p:spPr>
        <p:txBody>
          <a:bodyPr numCol="2" spcCol="914400"/>
          <a:lstStyle>
            <a:lvl1pPr>
              <a:spcBef>
                <a:spcPts val="1200"/>
              </a:spcBef>
              <a:spcAft>
                <a:spcPts val="0"/>
              </a:spcAft>
              <a:buClr>
                <a:srgbClr val="0785F2"/>
              </a:buClr>
              <a:defRPr>
                <a:solidFill>
                  <a:schemeClr val="tx1"/>
                </a:solidFill>
              </a:defRPr>
            </a:lvl1pPr>
            <a:lvl2pPr>
              <a:spcAft>
                <a:spcPts val="0"/>
              </a:spcAft>
              <a:defRPr>
                <a:solidFill>
                  <a:schemeClr val="tx1"/>
                </a:solidFill>
              </a:defRPr>
            </a:lvl2pPr>
            <a:lvl3pPr>
              <a:spcAft>
                <a:spcPts val="0"/>
              </a:spcAft>
              <a:defRPr>
                <a:solidFill>
                  <a:schemeClr val="tx1"/>
                </a:solidFill>
              </a:defRPr>
            </a:lvl3pPr>
            <a:lvl4pPr>
              <a:spcAft>
                <a:spcPts val="0"/>
              </a:spcAft>
              <a:defRPr>
                <a:solidFill>
                  <a:schemeClr val="tx1"/>
                </a:solidFill>
              </a:defRPr>
            </a:lvl4pPr>
            <a:lvl5pPr>
              <a:spcAft>
                <a:spcPts val="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316509" y="324886"/>
            <a:ext cx="3311273" cy="307777"/>
          </a:xfrm>
          <a:prstGeom prst="rect">
            <a:avLst/>
          </a:prstGeom>
          <a:noFill/>
        </p:spPr>
        <p:txBody>
          <a:bodyPr wrap="square" lIns="0" rIns="0" rtlCol="0">
            <a:spAutoFit/>
          </a:bodyPr>
          <a:lstStyle/>
          <a:p>
            <a:r>
              <a:rPr lang="en-US" sz="1400" dirty="0"/>
              <a:t>CASE STUDY </a:t>
            </a:r>
            <a:r>
              <a:rPr lang="en-US" sz="1400" dirty="0">
                <a:solidFill>
                  <a:schemeClr val="bg2"/>
                </a:solidFill>
              </a:rPr>
              <a:t>(continued)</a:t>
            </a:r>
          </a:p>
        </p:txBody>
      </p:sp>
      <p:pic>
        <p:nvPicPr>
          <p:cNvPr id="16" name="Picture 1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17" name="Picture Placeholder 16"/>
          <p:cNvSpPr>
            <a:spLocks noGrp="1"/>
          </p:cNvSpPr>
          <p:nvPr>
            <p:ph type="pic" sz="quarter" idx="19" hasCustomPrompt="1"/>
          </p:nvPr>
        </p:nvSpPr>
        <p:spPr>
          <a:xfrm>
            <a:off x="419100" y="7116763"/>
            <a:ext cx="1111526" cy="892175"/>
          </a:xfrm>
        </p:spPr>
        <p:txBody>
          <a:bodyPr/>
          <a:lstStyle>
            <a:lvl1pPr marL="0" indent="0">
              <a:lnSpc>
                <a:spcPct val="90000"/>
              </a:lnSpc>
              <a:buNone/>
              <a:defRPr sz="1400" baseline="0"/>
            </a:lvl1pPr>
          </a:lstStyle>
          <a:p>
            <a:r>
              <a:rPr lang="en-US" dirty="0"/>
              <a:t>Client logo (adjust box to fit logo)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Custom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434A85-602A-EC45-9394-C312ECFFEB39}"/>
              </a:ext>
            </a:extLst>
          </p:cNvPr>
          <p:cNvSpPr>
            <a:spLocks noGrp="1"/>
          </p:cNvSpPr>
          <p:nvPr>
            <p:ph type="pic" sz="quarter" idx="14" hasCustomPrompt="1"/>
          </p:nvPr>
        </p:nvSpPr>
        <p:spPr>
          <a:xfrm>
            <a:off x="0" y="0"/>
            <a:ext cx="14630400" cy="5109882"/>
          </a:xfrm>
          <a:prstGeom prst="rect">
            <a:avLst/>
          </a:prstGeom>
        </p:spPr>
        <p:txBody>
          <a:bodyPr>
            <a:normAutofit/>
          </a:bodyPr>
          <a:lstStyle>
            <a:lvl1pPr marL="0" indent="0">
              <a:buNone/>
              <a:defRPr sz="2400" baseline="0"/>
            </a:lvl1pPr>
          </a:lstStyle>
          <a:p>
            <a:r>
              <a:rPr lang="en-US" dirty="0"/>
              <a:t> Insert/Drop Photo Here</a:t>
            </a:r>
          </a:p>
        </p:txBody>
      </p:sp>
      <p:sp>
        <p:nvSpPr>
          <p:cNvPr id="9" name="Rectangle 8">
            <a:extLst>
              <a:ext uri="{FF2B5EF4-FFF2-40B4-BE49-F238E27FC236}">
                <a16:creationId xmlns:a16="http://schemas.microsoft.com/office/drawing/2014/main" id="{D0729B2E-5AF5-644F-9E3B-742E6B6B419D}"/>
              </a:ext>
            </a:extLst>
          </p:cNvPr>
          <p:cNvSpPr/>
          <p:nvPr userDrawn="1"/>
        </p:nvSpPr>
        <p:spPr>
          <a:xfrm>
            <a:off x="0" y="5109882"/>
            <a:ext cx="14630400" cy="3119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cxnSp>
        <p:nvCxnSpPr>
          <p:cNvPr id="10" name="Straight Connector 9">
            <a:extLst>
              <a:ext uri="{FF2B5EF4-FFF2-40B4-BE49-F238E27FC236}">
                <a16:creationId xmlns:a16="http://schemas.microsoft.com/office/drawing/2014/main" id="{35571382-D664-EA40-AC75-CE1529936BED}"/>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361EE770-5AE4-AA46-949E-56F9FAF8F1A9}"/>
              </a:ext>
            </a:extLst>
          </p:cNvPr>
          <p:cNvSpPr>
            <a:spLocks noGrp="1"/>
          </p:cNvSpPr>
          <p:nvPr>
            <p:ph type="body" sz="quarter" idx="10" hasCustomPrompt="1"/>
          </p:nvPr>
        </p:nvSpPr>
        <p:spPr>
          <a:xfrm>
            <a:off x="1697210" y="5109882"/>
            <a:ext cx="9848088" cy="868680"/>
          </a:xfrm>
          <a:prstGeom prst="rect">
            <a:avLst/>
          </a:prstGeom>
        </p:spPr>
        <p:txBody>
          <a:bodyPr lIns="0" tIns="45720" rIns="0" bIns="45720" anchor="b">
            <a:noAutofit/>
          </a:bodyPr>
          <a:lstStyle>
            <a:lvl1pPr marL="0" indent="0">
              <a:buFontTx/>
              <a:buNone/>
              <a:defRPr sz="2800" b="0" i="0">
                <a:solidFill>
                  <a:schemeClr val="bg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18" name="Text Placeholder 3">
            <a:extLst>
              <a:ext uri="{FF2B5EF4-FFF2-40B4-BE49-F238E27FC236}">
                <a16:creationId xmlns:a16="http://schemas.microsoft.com/office/drawing/2014/main" id="{CEB0FEBF-AC86-E74E-BFEE-475F60781440}"/>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bg1"/>
                </a:solidFill>
                <a:latin typeface="DM Sans" charset="0"/>
                <a:ea typeface="DM Sans" charset="0"/>
                <a:cs typeface="DM Sans"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19" name="Text Placeholder 2">
            <a:extLst>
              <a:ext uri="{FF2B5EF4-FFF2-40B4-BE49-F238E27FC236}">
                <a16:creationId xmlns:a16="http://schemas.microsoft.com/office/drawing/2014/main" id="{02874FE7-C26A-3546-A230-474A28F89E01}"/>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mn-lt"/>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20" name="Text Placeholder 2">
            <a:extLst>
              <a:ext uri="{FF2B5EF4-FFF2-40B4-BE49-F238E27FC236}">
                <a16:creationId xmlns:a16="http://schemas.microsoft.com/office/drawing/2014/main" id="{F8C9024F-904A-1342-ABF0-450FF7C0EB73}"/>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mn-lt"/>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pic>
        <p:nvPicPr>
          <p:cNvPr id="16" name="Picture 15">
            <a:extLst>
              <a:ext uri="{FF2B5EF4-FFF2-40B4-BE49-F238E27FC236}">
                <a16:creationId xmlns:a16="http://schemas.microsoft.com/office/drawing/2014/main" id="{12318945-D375-D342-87F0-9EC7D4C869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23"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a:t>Date</a:t>
            </a:r>
            <a:endParaRPr lang="en-US" dirty="0"/>
          </a:p>
        </p:txBody>
      </p:sp>
      <p:pic>
        <p:nvPicPr>
          <p:cNvPr id="27" name="Picture 26">
            <a:extLst>
              <a:ext uri="{FF2B5EF4-FFF2-40B4-BE49-F238E27FC236}">
                <a16:creationId xmlns:a16="http://schemas.microsoft.com/office/drawing/2014/main" id="{E44CBB19-0800-D542-B8ED-C82C56C78E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Tree>
    <p:extLst>
      <p:ext uri="{BB962C8B-B14F-4D97-AF65-F5344CB8AC3E}">
        <p14:creationId xmlns:p14="http://schemas.microsoft.com/office/powerpoint/2010/main" val="159778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Custom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434A85-602A-EC45-9394-C312ECFFEB39}"/>
              </a:ext>
            </a:extLst>
          </p:cNvPr>
          <p:cNvSpPr>
            <a:spLocks noGrp="1"/>
          </p:cNvSpPr>
          <p:nvPr>
            <p:ph type="pic" sz="quarter" idx="14" hasCustomPrompt="1"/>
          </p:nvPr>
        </p:nvSpPr>
        <p:spPr>
          <a:xfrm>
            <a:off x="0" y="0"/>
            <a:ext cx="3579223" cy="5096771"/>
          </a:xfrm>
          <a:prstGeom prst="rect">
            <a:avLst/>
          </a:prstGeom>
        </p:spPr>
        <p:txBody>
          <a:bodyPr>
            <a:normAutofit/>
          </a:bodyPr>
          <a:lstStyle>
            <a:lvl1pPr marL="0" indent="0">
              <a:buNone/>
              <a:defRPr sz="2400" baseline="0"/>
            </a:lvl1pPr>
          </a:lstStyle>
          <a:p>
            <a:r>
              <a:rPr lang="en-US" dirty="0"/>
              <a:t>Photo-collage title slide.</a:t>
            </a:r>
          </a:p>
          <a:p>
            <a:r>
              <a:rPr lang="en-US" dirty="0"/>
              <a:t>Insert/Drop Photo Here</a:t>
            </a:r>
          </a:p>
        </p:txBody>
      </p:sp>
      <p:sp>
        <p:nvSpPr>
          <p:cNvPr id="9" name="Rectangle 8">
            <a:extLst>
              <a:ext uri="{FF2B5EF4-FFF2-40B4-BE49-F238E27FC236}">
                <a16:creationId xmlns:a16="http://schemas.microsoft.com/office/drawing/2014/main" id="{D0729B2E-5AF5-644F-9E3B-742E6B6B419D}"/>
              </a:ext>
            </a:extLst>
          </p:cNvPr>
          <p:cNvSpPr/>
          <p:nvPr userDrawn="1"/>
        </p:nvSpPr>
        <p:spPr>
          <a:xfrm>
            <a:off x="0" y="5109882"/>
            <a:ext cx="14630400" cy="3119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cxnSp>
        <p:nvCxnSpPr>
          <p:cNvPr id="10" name="Straight Connector 9">
            <a:extLst>
              <a:ext uri="{FF2B5EF4-FFF2-40B4-BE49-F238E27FC236}">
                <a16:creationId xmlns:a16="http://schemas.microsoft.com/office/drawing/2014/main" id="{35571382-D664-EA40-AC75-CE1529936BED}"/>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361EE770-5AE4-AA46-949E-56F9FAF8F1A9}"/>
              </a:ext>
            </a:extLst>
          </p:cNvPr>
          <p:cNvSpPr>
            <a:spLocks noGrp="1"/>
          </p:cNvSpPr>
          <p:nvPr>
            <p:ph type="body" sz="quarter" idx="10" hasCustomPrompt="1"/>
          </p:nvPr>
        </p:nvSpPr>
        <p:spPr>
          <a:xfrm>
            <a:off x="1697210" y="5109882"/>
            <a:ext cx="9848088" cy="868680"/>
          </a:xfrm>
          <a:prstGeom prst="rect">
            <a:avLst/>
          </a:prstGeom>
        </p:spPr>
        <p:txBody>
          <a:bodyPr lIns="0" tIns="45720" rIns="0" bIns="45720" anchor="b">
            <a:noAutofit/>
          </a:bodyPr>
          <a:lstStyle>
            <a:lvl1pPr marL="0" indent="0">
              <a:buFontTx/>
              <a:buNone/>
              <a:defRPr sz="2800" b="0" i="0">
                <a:solidFill>
                  <a:schemeClr val="bg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18" name="Text Placeholder 3">
            <a:extLst>
              <a:ext uri="{FF2B5EF4-FFF2-40B4-BE49-F238E27FC236}">
                <a16:creationId xmlns:a16="http://schemas.microsoft.com/office/drawing/2014/main" id="{CEB0FEBF-AC86-E74E-BFEE-475F60781440}"/>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bg1"/>
                </a:solidFill>
                <a:latin typeface="DM Sans" charset="0"/>
                <a:ea typeface="DM Sans" charset="0"/>
                <a:cs typeface="DM Sans"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19" name="Text Placeholder 2">
            <a:extLst>
              <a:ext uri="{FF2B5EF4-FFF2-40B4-BE49-F238E27FC236}">
                <a16:creationId xmlns:a16="http://schemas.microsoft.com/office/drawing/2014/main" id="{02874FE7-C26A-3546-A230-474A28F89E01}"/>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mn-lt"/>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20" name="Text Placeholder 2">
            <a:extLst>
              <a:ext uri="{FF2B5EF4-FFF2-40B4-BE49-F238E27FC236}">
                <a16:creationId xmlns:a16="http://schemas.microsoft.com/office/drawing/2014/main" id="{F8C9024F-904A-1342-ABF0-450FF7C0EB73}"/>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mn-lt"/>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pic>
        <p:nvPicPr>
          <p:cNvPr id="16" name="Picture 15">
            <a:extLst>
              <a:ext uri="{FF2B5EF4-FFF2-40B4-BE49-F238E27FC236}">
                <a16:creationId xmlns:a16="http://schemas.microsoft.com/office/drawing/2014/main" id="{12318945-D375-D342-87F0-9EC7D4C869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23"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a:t>Date</a:t>
            </a:r>
            <a:endParaRPr lang="en-US" dirty="0"/>
          </a:p>
        </p:txBody>
      </p:sp>
      <p:pic>
        <p:nvPicPr>
          <p:cNvPr id="27" name="Picture 26">
            <a:extLst>
              <a:ext uri="{FF2B5EF4-FFF2-40B4-BE49-F238E27FC236}">
                <a16:creationId xmlns:a16="http://schemas.microsoft.com/office/drawing/2014/main" id="{E44CBB19-0800-D542-B8ED-C82C56C78E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
        <p:nvSpPr>
          <p:cNvPr id="21" name="Picture Placeholder 2">
            <a:extLst>
              <a:ext uri="{FF2B5EF4-FFF2-40B4-BE49-F238E27FC236}">
                <a16:creationId xmlns:a16="http://schemas.microsoft.com/office/drawing/2014/main" id="{7CE44C47-238B-6F46-AB13-7C9946CBBECA}"/>
              </a:ext>
            </a:extLst>
          </p:cNvPr>
          <p:cNvSpPr>
            <a:spLocks noGrp="1"/>
          </p:cNvSpPr>
          <p:nvPr>
            <p:ph type="pic" sz="quarter" idx="16" hasCustomPrompt="1"/>
          </p:nvPr>
        </p:nvSpPr>
        <p:spPr>
          <a:xfrm>
            <a:off x="3579223" y="6556"/>
            <a:ext cx="7471954" cy="2571182"/>
          </a:xfrm>
          <a:prstGeom prst="rect">
            <a:avLst/>
          </a:prstGeom>
        </p:spPr>
        <p:txBody>
          <a:bodyPr>
            <a:normAutofit/>
          </a:bodyPr>
          <a:lstStyle>
            <a:lvl1pPr marL="0" indent="0">
              <a:buNone/>
              <a:defRPr sz="2400" baseline="0"/>
            </a:lvl1pPr>
          </a:lstStyle>
          <a:p>
            <a:r>
              <a:rPr lang="en-US" dirty="0"/>
              <a:t>Photo-collage title slide. Insert/Drop Photo Here</a:t>
            </a:r>
          </a:p>
        </p:txBody>
      </p:sp>
      <p:sp>
        <p:nvSpPr>
          <p:cNvPr id="22" name="Picture Placeholder 2">
            <a:extLst>
              <a:ext uri="{FF2B5EF4-FFF2-40B4-BE49-F238E27FC236}">
                <a16:creationId xmlns:a16="http://schemas.microsoft.com/office/drawing/2014/main" id="{03DC521D-68D5-1C47-BF94-04B6EE1B4B9E}"/>
              </a:ext>
            </a:extLst>
          </p:cNvPr>
          <p:cNvSpPr>
            <a:spLocks noGrp="1"/>
          </p:cNvSpPr>
          <p:nvPr>
            <p:ph type="pic" sz="quarter" idx="17" hasCustomPrompt="1"/>
          </p:nvPr>
        </p:nvSpPr>
        <p:spPr>
          <a:xfrm>
            <a:off x="11051177" y="6554"/>
            <a:ext cx="3579223" cy="5096771"/>
          </a:xfrm>
          <a:prstGeom prst="rect">
            <a:avLst/>
          </a:prstGeom>
        </p:spPr>
        <p:txBody>
          <a:bodyPr>
            <a:normAutofit/>
          </a:bodyPr>
          <a:lstStyle>
            <a:lvl1pPr marL="0" indent="0">
              <a:buNone/>
              <a:defRPr sz="2400" baseline="0"/>
            </a:lvl1pPr>
          </a:lstStyle>
          <a:p>
            <a:r>
              <a:rPr lang="en-US" dirty="0"/>
              <a:t>Photo-collage title slide.</a:t>
            </a:r>
          </a:p>
          <a:p>
            <a:r>
              <a:rPr lang="en-US" dirty="0"/>
              <a:t>Insert/Drop Photo Here</a:t>
            </a:r>
          </a:p>
        </p:txBody>
      </p:sp>
      <p:sp>
        <p:nvSpPr>
          <p:cNvPr id="24" name="Picture Placeholder 2">
            <a:extLst>
              <a:ext uri="{FF2B5EF4-FFF2-40B4-BE49-F238E27FC236}">
                <a16:creationId xmlns:a16="http://schemas.microsoft.com/office/drawing/2014/main" id="{A038C200-DF86-9E4F-A18D-6D13B7175238}"/>
              </a:ext>
            </a:extLst>
          </p:cNvPr>
          <p:cNvSpPr>
            <a:spLocks noGrp="1"/>
          </p:cNvSpPr>
          <p:nvPr>
            <p:ph type="pic" sz="quarter" idx="18" hasCustomPrompt="1"/>
          </p:nvPr>
        </p:nvSpPr>
        <p:spPr>
          <a:xfrm>
            <a:off x="3579223" y="2588775"/>
            <a:ext cx="7471954" cy="2514550"/>
          </a:xfrm>
          <a:prstGeom prst="rect">
            <a:avLst/>
          </a:prstGeom>
        </p:spPr>
        <p:txBody>
          <a:bodyPr>
            <a:normAutofit/>
          </a:bodyPr>
          <a:lstStyle>
            <a:lvl1pPr marL="0" indent="0">
              <a:buNone/>
              <a:defRPr sz="2400" baseline="0"/>
            </a:lvl1pPr>
          </a:lstStyle>
          <a:p>
            <a:r>
              <a:rPr lang="en-US" dirty="0"/>
              <a:t>Photo-collage title slide. Insert/Drop Photo Here</a:t>
            </a:r>
          </a:p>
        </p:txBody>
      </p:sp>
    </p:spTree>
    <p:extLst>
      <p:ext uri="{BB962C8B-B14F-4D97-AF65-F5344CB8AC3E}">
        <p14:creationId xmlns:p14="http://schemas.microsoft.com/office/powerpoint/2010/main" val="385031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hoto 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4630400" cy="8229600"/>
          </a:xfrm>
          <a:prstGeom prst="rect">
            <a:avLst/>
          </a:prstGeom>
        </p:spPr>
      </p:pic>
      <p:sp>
        <p:nvSpPr>
          <p:cNvPr id="22" name="Rectangle 21">
            <a:extLst>
              <a:ext uri="{FF2B5EF4-FFF2-40B4-BE49-F238E27FC236}">
                <a16:creationId xmlns:a16="http://schemas.microsoft.com/office/drawing/2014/main" id="{11A0A7F5-1412-7E47-A021-6362E8FB550B}"/>
              </a:ext>
            </a:extLst>
          </p:cNvPr>
          <p:cNvSpPr/>
          <p:nvPr userDrawn="1"/>
        </p:nvSpPr>
        <p:spPr>
          <a:xfrm>
            <a:off x="0" y="5109882"/>
            <a:ext cx="14630400" cy="3119718"/>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23" name="Straight Connector 22">
            <a:extLst>
              <a:ext uri="{FF2B5EF4-FFF2-40B4-BE49-F238E27FC236}">
                <a16:creationId xmlns:a16="http://schemas.microsoft.com/office/drawing/2014/main" id="{009612DB-CD95-2344-9229-26B2E05F4B9B}"/>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577C2A6B-845E-034D-AE6B-3139424BD13D}"/>
              </a:ext>
            </a:extLst>
          </p:cNvPr>
          <p:cNvSpPr>
            <a:spLocks noGrp="1"/>
          </p:cNvSpPr>
          <p:nvPr>
            <p:ph type="body" sz="quarter" idx="10" hasCustomPrompt="1"/>
          </p:nvPr>
        </p:nvSpPr>
        <p:spPr>
          <a:xfrm>
            <a:off x="1697210" y="5109882"/>
            <a:ext cx="9847090" cy="866487"/>
          </a:xfrm>
          <a:prstGeom prst="rect">
            <a:avLst/>
          </a:prstGeom>
        </p:spPr>
        <p:txBody>
          <a:bodyPr lIns="0" tIns="45720" rIns="0" bIns="45720" anchor="b">
            <a:noAutofit/>
          </a:bodyPr>
          <a:lstStyle>
            <a:lvl1pPr marL="0" indent="0">
              <a:lnSpc>
                <a:spcPct val="110000"/>
              </a:lnSpc>
              <a:buFontTx/>
              <a:buNone/>
              <a:defRPr sz="2800" b="0" i="0">
                <a:solidFill>
                  <a:schemeClr val="bg1"/>
                </a:solidFill>
                <a:latin typeface="DM Sans Medium" charset="0"/>
                <a:ea typeface="DM Sans Medium" charset="0"/>
                <a:cs typeface="DM Sans Medium"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32" name="Text Placeholder 3">
            <a:extLst>
              <a:ext uri="{FF2B5EF4-FFF2-40B4-BE49-F238E27FC236}">
                <a16:creationId xmlns:a16="http://schemas.microsoft.com/office/drawing/2014/main" id="{C3B74BB4-5627-9D47-ACB0-FA29499EDA0D}"/>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lnSpc>
                <a:spcPct val="110000"/>
              </a:lnSpc>
              <a:buFontTx/>
              <a:buNone/>
              <a:defRPr sz="24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33" name="Text Placeholder 2">
            <a:extLst>
              <a:ext uri="{FF2B5EF4-FFF2-40B4-BE49-F238E27FC236}">
                <a16:creationId xmlns:a16="http://schemas.microsoft.com/office/drawing/2014/main" id="{8689173E-19A2-614B-838A-6992D777B57F}"/>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34" name="Text Placeholder 2">
            <a:extLst>
              <a:ext uri="{FF2B5EF4-FFF2-40B4-BE49-F238E27FC236}">
                <a16:creationId xmlns:a16="http://schemas.microsoft.com/office/drawing/2014/main" id="{228864AF-A465-0947-8F00-3B7F7E9D0938}"/>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grpSp>
        <p:nvGrpSpPr>
          <p:cNvPr id="31" name="Group 30"/>
          <p:cNvGrpSpPr/>
          <p:nvPr userDrawn="1"/>
        </p:nvGrpSpPr>
        <p:grpSpPr>
          <a:xfrm>
            <a:off x="11654191" y="360010"/>
            <a:ext cx="2593465" cy="2641309"/>
            <a:chOff x="11654191" y="360010"/>
            <a:chExt cx="2593465" cy="2641309"/>
          </a:xfrm>
        </p:grpSpPr>
        <p:pic>
          <p:nvPicPr>
            <p:cNvPr id="37" name="Picture 36">
              <a:extLst>
                <a:ext uri="{FF2B5EF4-FFF2-40B4-BE49-F238E27FC236}">
                  <a16:creationId xmlns:a16="http://schemas.microsoft.com/office/drawing/2014/main" id="{D369107D-1E21-9349-8D05-3B4DCBA37E2C}"/>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3149010" y="360010"/>
              <a:ext cx="1098646" cy="1118754"/>
            </a:xfrm>
            <a:prstGeom prst="rect">
              <a:avLst/>
            </a:prstGeom>
          </p:spPr>
        </p:pic>
        <p:pic>
          <p:nvPicPr>
            <p:cNvPr id="38" name="Picture 37">
              <a:extLst>
                <a:ext uri="{FF2B5EF4-FFF2-40B4-BE49-F238E27FC236}">
                  <a16:creationId xmlns:a16="http://schemas.microsoft.com/office/drawing/2014/main" id="{D4126599-9480-6A41-851B-9EBDA0C87EA9}"/>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1654191" y="360010"/>
              <a:ext cx="1098646" cy="1118754"/>
            </a:xfrm>
            <a:prstGeom prst="rect">
              <a:avLst/>
            </a:prstGeom>
          </p:spPr>
        </p:pic>
        <p:pic>
          <p:nvPicPr>
            <p:cNvPr id="39" name="Picture 38">
              <a:extLst>
                <a:ext uri="{FF2B5EF4-FFF2-40B4-BE49-F238E27FC236}">
                  <a16:creationId xmlns:a16="http://schemas.microsoft.com/office/drawing/2014/main" id="{573BBD18-CB37-6246-89EA-FF49361470E1}"/>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3149010" y="1882565"/>
              <a:ext cx="1098646" cy="1118754"/>
            </a:xfrm>
            <a:prstGeom prst="rect">
              <a:avLst/>
            </a:prstGeom>
          </p:spPr>
        </p:pic>
        <p:pic>
          <p:nvPicPr>
            <p:cNvPr id="40" name="Picture 39">
              <a:extLst>
                <a:ext uri="{FF2B5EF4-FFF2-40B4-BE49-F238E27FC236}">
                  <a16:creationId xmlns:a16="http://schemas.microsoft.com/office/drawing/2014/main" id="{2F025A6F-A98F-2543-85C7-FE14ADC54498}"/>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1654191" y="1882565"/>
              <a:ext cx="1098646" cy="1118754"/>
            </a:xfrm>
            <a:prstGeom prst="rect">
              <a:avLst/>
            </a:prstGeom>
          </p:spPr>
        </p:pic>
      </p:grpSp>
      <p:pic>
        <p:nvPicPr>
          <p:cNvPr id="41" name="Picture 40">
            <a:extLst>
              <a:ext uri="{FF2B5EF4-FFF2-40B4-BE49-F238E27FC236}">
                <a16:creationId xmlns:a16="http://schemas.microsoft.com/office/drawing/2014/main" id="{12318945-D375-D342-87F0-9EC7D4C869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pic>
        <p:nvPicPr>
          <p:cNvPr id="42" name="Picture 41">
            <a:extLst>
              <a:ext uri="{FF2B5EF4-FFF2-40B4-BE49-F238E27FC236}">
                <a16:creationId xmlns:a16="http://schemas.microsoft.com/office/drawing/2014/main" id="{E44CBB19-0800-D542-B8ED-C82C56C78E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
        <p:nvSpPr>
          <p:cNvPr id="19"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dirty="0"/>
              <a:t>Date</a:t>
            </a:r>
          </a:p>
        </p:txBody>
      </p:sp>
    </p:spTree>
    <p:extLst>
      <p:ext uri="{BB962C8B-B14F-4D97-AF65-F5344CB8AC3E}">
        <p14:creationId xmlns:p14="http://schemas.microsoft.com/office/powerpoint/2010/main" val="428127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hoto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546" y="8430"/>
            <a:ext cx="14660126" cy="8221169"/>
          </a:xfrm>
          <a:prstGeom prst="rect">
            <a:avLst/>
          </a:prstGeom>
        </p:spPr>
      </p:pic>
      <p:sp>
        <p:nvSpPr>
          <p:cNvPr id="31" name="Rectangle 30">
            <a:extLst>
              <a:ext uri="{FF2B5EF4-FFF2-40B4-BE49-F238E27FC236}">
                <a16:creationId xmlns:a16="http://schemas.microsoft.com/office/drawing/2014/main" id="{9C03915D-6014-184E-A1D1-147D3049B55A}"/>
              </a:ext>
            </a:extLst>
          </p:cNvPr>
          <p:cNvSpPr/>
          <p:nvPr userDrawn="1"/>
        </p:nvSpPr>
        <p:spPr>
          <a:xfrm>
            <a:off x="0" y="5109882"/>
            <a:ext cx="14630400" cy="311971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dirty="0"/>
          </a:p>
        </p:txBody>
      </p:sp>
      <p:cxnSp>
        <p:nvCxnSpPr>
          <p:cNvPr id="36" name="Straight Connector 35">
            <a:extLst>
              <a:ext uri="{FF2B5EF4-FFF2-40B4-BE49-F238E27FC236}">
                <a16:creationId xmlns:a16="http://schemas.microsoft.com/office/drawing/2014/main" id="{9B8BEE75-6A68-B745-8098-4F332F2558C7}"/>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F5F05F6D-9A29-DC41-B492-94667F8C5338}"/>
              </a:ext>
            </a:extLst>
          </p:cNvPr>
          <p:cNvSpPr>
            <a:spLocks noGrp="1"/>
          </p:cNvSpPr>
          <p:nvPr>
            <p:ph type="body" sz="quarter" idx="10" hasCustomPrompt="1"/>
          </p:nvPr>
        </p:nvSpPr>
        <p:spPr>
          <a:xfrm>
            <a:off x="1697210" y="5109882"/>
            <a:ext cx="9847090" cy="866488"/>
          </a:xfrm>
          <a:prstGeom prst="rect">
            <a:avLst/>
          </a:prstGeom>
        </p:spPr>
        <p:txBody>
          <a:bodyPr lIns="0" tIns="45720" rIns="0" bIns="45720" anchor="b">
            <a:noAutofit/>
          </a:bodyPr>
          <a:lstStyle>
            <a:lvl1pPr marL="0" indent="0">
              <a:buFontTx/>
              <a:buNone/>
              <a:defRPr sz="2800" b="0" i="0">
                <a:solidFill>
                  <a:schemeClr val="bg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40" name="Text Placeholder 3">
            <a:extLst>
              <a:ext uri="{FF2B5EF4-FFF2-40B4-BE49-F238E27FC236}">
                <a16:creationId xmlns:a16="http://schemas.microsoft.com/office/drawing/2014/main" id="{7CCD4FF5-3394-D74D-B9F0-AFBDC0F409CD}"/>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41" name="Text Placeholder 2">
            <a:extLst>
              <a:ext uri="{FF2B5EF4-FFF2-40B4-BE49-F238E27FC236}">
                <a16:creationId xmlns:a16="http://schemas.microsoft.com/office/drawing/2014/main" id="{8A888F5C-DE25-5945-B121-24D4E93ACB08}"/>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42" name="Text Placeholder 2">
            <a:extLst>
              <a:ext uri="{FF2B5EF4-FFF2-40B4-BE49-F238E27FC236}">
                <a16:creationId xmlns:a16="http://schemas.microsoft.com/office/drawing/2014/main" id="{533BE53E-702E-384E-BDCB-1644DEF28BF7}"/>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grpSp>
        <p:nvGrpSpPr>
          <p:cNvPr id="22" name="Group 21"/>
          <p:cNvGrpSpPr/>
          <p:nvPr userDrawn="1"/>
        </p:nvGrpSpPr>
        <p:grpSpPr>
          <a:xfrm>
            <a:off x="11654191" y="360010"/>
            <a:ext cx="2593465" cy="2641309"/>
            <a:chOff x="11654191" y="360010"/>
            <a:chExt cx="2593465" cy="2641309"/>
          </a:xfrm>
        </p:grpSpPr>
        <p:pic>
          <p:nvPicPr>
            <p:cNvPr id="23" name="Picture 22">
              <a:extLst>
                <a:ext uri="{FF2B5EF4-FFF2-40B4-BE49-F238E27FC236}">
                  <a16:creationId xmlns:a16="http://schemas.microsoft.com/office/drawing/2014/main" id="{D369107D-1E21-9349-8D05-3B4DCBA37E2C}"/>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3149010" y="360010"/>
              <a:ext cx="1098646" cy="1118754"/>
            </a:xfrm>
            <a:prstGeom prst="rect">
              <a:avLst/>
            </a:prstGeom>
          </p:spPr>
        </p:pic>
        <p:pic>
          <p:nvPicPr>
            <p:cNvPr id="24" name="Picture 23">
              <a:extLst>
                <a:ext uri="{FF2B5EF4-FFF2-40B4-BE49-F238E27FC236}">
                  <a16:creationId xmlns:a16="http://schemas.microsoft.com/office/drawing/2014/main" id="{D4126599-9480-6A41-851B-9EBDA0C87EA9}"/>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1654191" y="360010"/>
              <a:ext cx="1098646" cy="1118754"/>
            </a:xfrm>
            <a:prstGeom prst="rect">
              <a:avLst/>
            </a:prstGeom>
          </p:spPr>
        </p:pic>
        <p:pic>
          <p:nvPicPr>
            <p:cNvPr id="27" name="Picture 26">
              <a:extLst>
                <a:ext uri="{FF2B5EF4-FFF2-40B4-BE49-F238E27FC236}">
                  <a16:creationId xmlns:a16="http://schemas.microsoft.com/office/drawing/2014/main" id="{573BBD18-CB37-6246-89EA-FF49361470E1}"/>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3149010" y="1882565"/>
              <a:ext cx="1098646" cy="1118754"/>
            </a:xfrm>
            <a:prstGeom prst="rect">
              <a:avLst/>
            </a:prstGeom>
          </p:spPr>
        </p:pic>
        <p:pic>
          <p:nvPicPr>
            <p:cNvPr id="28" name="Picture 27">
              <a:extLst>
                <a:ext uri="{FF2B5EF4-FFF2-40B4-BE49-F238E27FC236}">
                  <a16:creationId xmlns:a16="http://schemas.microsoft.com/office/drawing/2014/main" id="{2F025A6F-A98F-2543-85C7-FE14ADC54498}"/>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1654191" y="1882565"/>
              <a:ext cx="1098646" cy="1118754"/>
            </a:xfrm>
            <a:prstGeom prst="rect">
              <a:avLst/>
            </a:prstGeom>
          </p:spPr>
        </p:pic>
      </p:grpSp>
      <p:pic>
        <p:nvPicPr>
          <p:cNvPr id="29" name="Picture 28">
            <a:extLst>
              <a:ext uri="{FF2B5EF4-FFF2-40B4-BE49-F238E27FC236}">
                <a16:creationId xmlns:a16="http://schemas.microsoft.com/office/drawing/2014/main" id="{12318945-D375-D342-87F0-9EC7D4C869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18"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a:t>Date</a:t>
            </a:r>
            <a:endParaRPr lang="en-US" dirty="0"/>
          </a:p>
        </p:txBody>
      </p:sp>
      <p:pic>
        <p:nvPicPr>
          <p:cNvPr id="17" name="Picture 16">
            <a:extLst>
              <a:ext uri="{FF2B5EF4-FFF2-40B4-BE49-F238E27FC236}">
                <a16:creationId xmlns:a16="http://schemas.microsoft.com/office/drawing/2014/main" id="{E44CBB19-0800-D542-B8ED-C82C56C78E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Tree>
    <p:extLst>
      <p:ext uri="{BB962C8B-B14F-4D97-AF65-F5344CB8AC3E}">
        <p14:creationId xmlns:p14="http://schemas.microsoft.com/office/powerpoint/2010/main" val="262774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hoto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75161" cy="8229600"/>
          </a:xfrm>
          <a:prstGeom prst="rect">
            <a:avLst/>
          </a:prstGeom>
        </p:spPr>
      </p:pic>
      <p:sp>
        <p:nvSpPr>
          <p:cNvPr id="18" name="Rectangle 17">
            <a:extLst>
              <a:ext uri="{FF2B5EF4-FFF2-40B4-BE49-F238E27FC236}">
                <a16:creationId xmlns:a16="http://schemas.microsoft.com/office/drawing/2014/main" id="{E49BC080-6C2D-BB47-90C4-F6317AE2EBD5}"/>
              </a:ext>
            </a:extLst>
          </p:cNvPr>
          <p:cNvSpPr/>
          <p:nvPr userDrawn="1"/>
        </p:nvSpPr>
        <p:spPr>
          <a:xfrm>
            <a:off x="0" y="5109882"/>
            <a:ext cx="14630400" cy="311971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19" name="Straight Connector 18">
            <a:extLst>
              <a:ext uri="{FF2B5EF4-FFF2-40B4-BE49-F238E27FC236}">
                <a16:creationId xmlns:a16="http://schemas.microsoft.com/office/drawing/2014/main" id="{60904AF5-41E2-F049-B4D3-A7BDC37E1248}"/>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B8F7775F-4214-A948-B0F5-05696C8B5392}"/>
              </a:ext>
            </a:extLst>
          </p:cNvPr>
          <p:cNvSpPr>
            <a:spLocks noGrp="1"/>
          </p:cNvSpPr>
          <p:nvPr>
            <p:ph type="body" sz="quarter" idx="10" hasCustomPrompt="1"/>
          </p:nvPr>
        </p:nvSpPr>
        <p:spPr>
          <a:xfrm>
            <a:off x="1697210" y="5109882"/>
            <a:ext cx="9847090" cy="866487"/>
          </a:xfrm>
          <a:prstGeom prst="rect">
            <a:avLst/>
          </a:prstGeom>
        </p:spPr>
        <p:txBody>
          <a:bodyPr lIns="0" tIns="45720" rIns="0" bIns="45720" anchor="b">
            <a:noAutofit/>
          </a:bodyPr>
          <a:lstStyle>
            <a:lvl1pPr marL="0" indent="0">
              <a:buFontTx/>
              <a:buNone/>
              <a:defRPr sz="2800" b="0" i="0">
                <a:solidFill>
                  <a:schemeClr val="bg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33" name="Text Placeholder 3">
            <a:extLst>
              <a:ext uri="{FF2B5EF4-FFF2-40B4-BE49-F238E27FC236}">
                <a16:creationId xmlns:a16="http://schemas.microsoft.com/office/drawing/2014/main" id="{F7707B44-D2FA-0941-90B1-FDEE04E622B9}"/>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34" name="Text Placeholder 2">
            <a:extLst>
              <a:ext uri="{FF2B5EF4-FFF2-40B4-BE49-F238E27FC236}">
                <a16:creationId xmlns:a16="http://schemas.microsoft.com/office/drawing/2014/main" id="{B0CD705F-D434-4740-AC01-2399ECEFA39B}"/>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35" name="Text Placeholder 2">
            <a:extLst>
              <a:ext uri="{FF2B5EF4-FFF2-40B4-BE49-F238E27FC236}">
                <a16:creationId xmlns:a16="http://schemas.microsoft.com/office/drawing/2014/main" id="{AA30E962-A745-4F49-82B5-72B781E5CFC3}"/>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grpSp>
        <p:nvGrpSpPr>
          <p:cNvPr id="25" name="Group 24"/>
          <p:cNvGrpSpPr/>
          <p:nvPr userDrawn="1"/>
        </p:nvGrpSpPr>
        <p:grpSpPr>
          <a:xfrm>
            <a:off x="11654191" y="360010"/>
            <a:ext cx="2593465" cy="2641309"/>
            <a:chOff x="11654191" y="360010"/>
            <a:chExt cx="2593465" cy="2641309"/>
          </a:xfrm>
        </p:grpSpPr>
        <p:pic>
          <p:nvPicPr>
            <p:cNvPr id="26" name="Picture 25">
              <a:extLst>
                <a:ext uri="{FF2B5EF4-FFF2-40B4-BE49-F238E27FC236}">
                  <a16:creationId xmlns:a16="http://schemas.microsoft.com/office/drawing/2014/main" id="{D369107D-1E21-9349-8D05-3B4DCBA37E2C}"/>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3149010" y="360010"/>
              <a:ext cx="1098646" cy="1118754"/>
            </a:xfrm>
            <a:prstGeom prst="rect">
              <a:avLst/>
            </a:prstGeom>
          </p:spPr>
        </p:pic>
        <p:pic>
          <p:nvPicPr>
            <p:cNvPr id="27" name="Picture 26">
              <a:extLst>
                <a:ext uri="{FF2B5EF4-FFF2-40B4-BE49-F238E27FC236}">
                  <a16:creationId xmlns:a16="http://schemas.microsoft.com/office/drawing/2014/main" id="{D4126599-9480-6A41-851B-9EBDA0C87EA9}"/>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1654191" y="360010"/>
              <a:ext cx="1098646" cy="1118754"/>
            </a:xfrm>
            <a:prstGeom prst="rect">
              <a:avLst/>
            </a:prstGeom>
          </p:spPr>
        </p:pic>
        <p:pic>
          <p:nvPicPr>
            <p:cNvPr id="28" name="Picture 27">
              <a:extLst>
                <a:ext uri="{FF2B5EF4-FFF2-40B4-BE49-F238E27FC236}">
                  <a16:creationId xmlns:a16="http://schemas.microsoft.com/office/drawing/2014/main" id="{573BBD18-CB37-6246-89EA-FF49361470E1}"/>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3149010" y="1882565"/>
              <a:ext cx="1098646" cy="1118754"/>
            </a:xfrm>
            <a:prstGeom prst="rect">
              <a:avLst/>
            </a:prstGeom>
          </p:spPr>
        </p:pic>
        <p:pic>
          <p:nvPicPr>
            <p:cNvPr id="29" name="Picture 28">
              <a:extLst>
                <a:ext uri="{FF2B5EF4-FFF2-40B4-BE49-F238E27FC236}">
                  <a16:creationId xmlns:a16="http://schemas.microsoft.com/office/drawing/2014/main" id="{2F025A6F-A98F-2543-85C7-FE14ADC54498}"/>
                </a:ext>
              </a:extLst>
            </p:cNvPr>
            <p:cNvPicPr>
              <a:picLocks noChangeAspect="1"/>
            </p:cNvPicPr>
            <p:nvPr userDrawn="1"/>
          </p:nvPicPr>
          <p:blipFill>
            <a:blip r:embed="rId3">
              <a:alphaModFix amt="60000"/>
              <a:extLst>
                <a:ext uri="{28A0092B-C50C-407E-A947-70E740481C1C}">
                  <a14:useLocalDpi xmlns:a14="http://schemas.microsoft.com/office/drawing/2010/main" val="0"/>
                </a:ext>
              </a:extLst>
            </a:blip>
            <a:stretch>
              <a:fillRect/>
            </a:stretch>
          </p:blipFill>
          <p:spPr>
            <a:xfrm rot="18900000">
              <a:off x="11654191" y="1882565"/>
              <a:ext cx="1098646" cy="1118754"/>
            </a:xfrm>
            <a:prstGeom prst="rect">
              <a:avLst/>
            </a:prstGeom>
          </p:spPr>
        </p:pic>
      </p:grpSp>
      <p:pic>
        <p:nvPicPr>
          <p:cNvPr id="30" name="Picture 29">
            <a:extLst>
              <a:ext uri="{FF2B5EF4-FFF2-40B4-BE49-F238E27FC236}">
                <a16:creationId xmlns:a16="http://schemas.microsoft.com/office/drawing/2014/main" id="{12318945-D375-D342-87F0-9EC7D4C869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20"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a:t>Date</a:t>
            </a:r>
            <a:endParaRPr lang="en-US" dirty="0"/>
          </a:p>
        </p:txBody>
      </p:sp>
      <p:pic>
        <p:nvPicPr>
          <p:cNvPr id="17" name="Picture 16">
            <a:extLst>
              <a:ext uri="{FF2B5EF4-FFF2-40B4-BE49-F238E27FC236}">
                <a16:creationId xmlns:a16="http://schemas.microsoft.com/office/drawing/2014/main" id="{E44CBB19-0800-D542-B8ED-C82C56C78E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Tree>
    <p:extLst>
      <p:ext uri="{BB962C8B-B14F-4D97-AF65-F5344CB8AC3E}">
        <p14:creationId xmlns:p14="http://schemas.microsoft.com/office/powerpoint/2010/main" val="413945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andard Title 1">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88E8816-43D4-3543-B8F8-BA2D9989DB11}"/>
              </a:ext>
            </a:extLst>
          </p:cNvPr>
          <p:cNvGrpSpPr/>
          <p:nvPr userDrawn="1"/>
        </p:nvGrpSpPr>
        <p:grpSpPr>
          <a:xfrm>
            <a:off x="-1" y="395"/>
            <a:ext cx="14630399" cy="5038327"/>
            <a:chOff x="228600" y="397"/>
            <a:chExt cx="14173200" cy="5028824"/>
          </a:xfrm>
        </p:grpSpPr>
        <p:sp>
          <p:nvSpPr>
            <p:cNvPr id="9" name="Rectangle 8">
              <a:extLst>
                <a:ext uri="{FF2B5EF4-FFF2-40B4-BE49-F238E27FC236}">
                  <a16:creationId xmlns:a16="http://schemas.microsoft.com/office/drawing/2014/main" id="{8AC2412F-BCF2-4D4E-90EF-A3C52CD9E9EE}"/>
                </a:ext>
              </a:extLst>
            </p:cNvPr>
            <p:cNvSpPr/>
            <p:nvPr/>
          </p:nvSpPr>
          <p:spPr>
            <a:xfrm>
              <a:off x="228600" y="4880208"/>
              <a:ext cx="14173200" cy="14901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51239B-940D-9F45-90D0-327EA1C77D50}"/>
                </a:ext>
              </a:extLst>
            </p:cNvPr>
            <p:cNvSpPr/>
            <p:nvPr/>
          </p:nvSpPr>
          <p:spPr>
            <a:xfrm>
              <a:off x="228600" y="4689671"/>
              <a:ext cx="14173200" cy="1289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C63889-64A0-2843-9AD5-4C1195772E52}"/>
                </a:ext>
              </a:extLst>
            </p:cNvPr>
            <p:cNvSpPr/>
            <p:nvPr/>
          </p:nvSpPr>
          <p:spPr>
            <a:xfrm>
              <a:off x="228600" y="4495643"/>
              <a:ext cx="14173200" cy="1134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592710-E8AB-1941-B5EA-C67250B90086}"/>
                </a:ext>
              </a:extLst>
            </p:cNvPr>
            <p:cNvSpPr/>
            <p:nvPr/>
          </p:nvSpPr>
          <p:spPr>
            <a:xfrm>
              <a:off x="228600" y="4305493"/>
              <a:ext cx="14173200" cy="940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62B63E-7571-2940-AB05-B15ACCD43646}"/>
                </a:ext>
              </a:extLst>
            </p:cNvPr>
            <p:cNvSpPr/>
            <p:nvPr/>
          </p:nvSpPr>
          <p:spPr>
            <a:xfrm>
              <a:off x="228600" y="4111466"/>
              <a:ext cx="14173200" cy="746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94D5C5-8E80-4B4B-9E2F-1061EA47A989}"/>
                </a:ext>
              </a:extLst>
            </p:cNvPr>
            <p:cNvSpPr/>
            <p:nvPr/>
          </p:nvSpPr>
          <p:spPr>
            <a:xfrm>
              <a:off x="228600" y="3913556"/>
              <a:ext cx="14173200" cy="571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B9D920-2EB5-534B-A0A8-2E0FAA8C9273}"/>
                </a:ext>
              </a:extLst>
            </p:cNvPr>
            <p:cNvSpPr/>
            <p:nvPr/>
          </p:nvSpPr>
          <p:spPr>
            <a:xfrm>
              <a:off x="228600" y="3713708"/>
              <a:ext cx="14173200" cy="3973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89CC3F-C41C-0547-B3A8-22F01F32704F}"/>
                </a:ext>
              </a:extLst>
            </p:cNvPr>
            <p:cNvSpPr/>
            <p:nvPr/>
          </p:nvSpPr>
          <p:spPr>
            <a:xfrm rot="10800000">
              <a:off x="228600" y="2437931"/>
              <a:ext cx="14173200" cy="14901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111B70F-E8A6-0144-9B42-F900625A9FFC}"/>
                </a:ext>
              </a:extLst>
            </p:cNvPr>
            <p:cNvSpPr/>
            <p:nvPr/>
          </p:nvSpPr>
          <p:spPr>
            <a:xfrm rot="10800000">
              <a:off x="228600" y="2648491"/>
              <a:ext cx="14173200" cy="1289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313889B-68FC-0C4B-9A74-A0F48338D310}"/>
                </a:ext>
              </a:extLst>
            </p:cNvPr>
            <p:cNvSpPr/>
            <p:nvPr/>
          </p:nvSpPr>
          <p:spPr>
            <a:xfrm rot="10800000">
              <a:off x="228600" y="2858041"/>
              <a:ext cx="14173200" cy="1134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3848BA7-CF67-8B48-9B47-8FD776379AAD}"/>
                </a:ext>
              </a:extLst>
            </p:cNvPr>
            <p:cNvSpPr/>
            <p:nvPr/>
          </p:nvSpPr>
          <p:spPr>
            <a:xfrm rot="10800000">
              <a:off x="228600" y="3067592"/>
              <a:ext cx="14173200" cy="940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8F4E4CA-91E5-6347-B7F9-5E966551753E}"/>
                </a:ext>
              </a:extLst>
            </p:cNvPr>
            <p:cNvSpPr/>
            <p:nvPr/>
          </p:nvSpPr>
          <p:spPr>
            <a:xfrm rot="10800000">
              <a:off x="228600" y="3281023"/>
              <a:ext cx="14173200" cy="746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9431090-C62D-754C-B909-24D8FE4A458C}"/>
                </a:ext>
              </a:extLst>
            </p:cNvPr>
            <p:cNvSpPr/>
            <p:nvPr/>
          </p:nvSpPr>
          <p:spPr>
            <a:xfrm rot="10800000">
              <a:off x="228600" y="3496396"/>
              <a:ext cx="14173200" cy="571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D134BE3-DC22-A243-9E50-E4204B5C17F4}"/>
                </a:ext>
              </a:extLst>
            </p:cNvPr>
            <p:cNvSpPr/>
            <p:nvPr/>
          </p:nvSpPr>
          <p:spPr>
            <a:xfrm>
              <a:off x="228600" y="2249258"/>
              <a:ext cx="14173200" cy="1289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25E05DA-D377-0640-8629-2FEF2211D2CC}"/>
                </a:ext>
              </a:extLst>
            </p:cNvPr>
            <p:cNvSpPr/>
            <p:nvPr/>
          </p:nvSpPr>
          <p:spPr>
            <a:xfrm>
              <a:off x="228600" y="2055228"/>
              <a:ext cx="14173200" cy="1134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824F76C-1F94-004C-9F92-90015DF64754}"/>
                </a:ext>
              </a:extLst>
            </p:cNvPr>
            <p:cNvSpPr/>
            <p:nvPr/>
          </p:nvSpPr>
          <p:spPr>
            <a:xfrm>
              <a:off x="228600" y="1865080"/>
              <a:ext cx="14173200" cy="940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EBC27-C4A9-0046-AB43-2085F8241D27}"/>
                </a:ext>
              </a:extLst>
            </p:cNvPr>
            <p:cNvSpPr/>
            <p:nvPr/>
          </p:nvSpPr>
          <p:spPr>
            <a:xfrm>
              <a:off x="228600" y="1671052"/>
              <a:ext cx="14173200" cy="746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5E8F83E-7089-BA4C-935E-EB92B2120501}"/>
                </a:ext>
              </a:extLst>
            </p:cNvPr>
            <p:cNvSpPr/>
            <p:nvPr/>
          </p:nvSpPr>
          <p:spPr>
            <a:xfrm>
              <a:off x="228600" y="1473142"/>
              <a:ext cx="14173200" cy="571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E6EC7F3-E133-014A-88C5-822D15FDA617}"/>
                </a:ext>
              </a:extLst>
            </p:cNvPr>
            <p:cNvSpPr/>
            <p:nvPr/>
          </p:nvSpPr>
          <p:spPr>
            <a:xfrm>
              <a:off x="228600" y="1273293"/>
              <a:ext cx="14173200" cy="3973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3C9F428-0034-FD4E-A744-0A52D09B035C}"/>
                </a:ext>
              </a:extLst>
            </p:cNvPr>
            <p:cNvSpPr/>
            <p:nvPr/>
          </p:nvSpPr>
          <p:spPr>
            <a:xfrm rot="10800000">
              <a:off x="228600" y="397"/>
              <a:ext cx="14173200" cy="14901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158144C-A02B-8340-AFC5-585EB198EF5B}"/>
                </a:ext>
              </a:extLst>
            </p:cNvPr>
            <p:cNvSpPr/>
            <p:nvPr/>
          </p:nvSpPr>
          <p:spPr>
            <a:xfrm rot="10800000">
              <a:off x="228600" y="210957"/>
              <a:ext cx="14173200" cy="1289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B442B7B-A733-A749-A724-3C20EB85508F}"/>
                </a:ext>
              </a:extLst>
            </p:cNvPr>
            <p:cNvSpPr/>
            <p:nvPr/>
          </p:nvSpPr>
          <p:spPr>
            <a:xfrm rot="10800000">
              <a:off x="228600" y="420508"/>
              <a:ext cx="14173200" cy="1134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A0312A9-7F4F-6344-AB2D-3DACEA187AE2}"/>
                </a:ext>
              </a:extLst>
            </p:cNvPr>
            <p:cNvSpPr/>
            <p:nvPr/>
          </p:nvSpPr>
          <p:spPr>
            <a:xfrm rot="10800000">
              <a:off x="228600" y="630057"/>
              <a:ext cx="14173200" cy="940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8188C49-33E2-1F49-98A8-E840769E9157}"/>
                </a:ext>
              </a:extLst>
            </p:cNvPr>
            <p:cNvSpPr/>
            <p:nvPr/>
          </p:nvSpPr>
          <p:spPr>
            <a:xfrm rot="10800000">
              <a:off x="228600" y="843491"/>
              <a:ext cx="14173200" cy="746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1467069-8B76-BB43-91F0-CB0BCA7A4AC0}"/>
                </a:ext>
              </a:extLst>
            </p:cNvPr>
            <p:cNvSpPr/>
            <p:nvPr/>
          </p:nvSpPr>
          <p:spPr>
            <a:xfrm rot="10800000">
              <a:off x="228600" y="1058857"/>
              <a:ext cx="14173200" cy="571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 name="Straight Connector 34">
            <a:extLst>
              <a:ext uri="{FF2B5EF4-FFF2-40B4-BE49-F238E27FC236}">
                <a16:creationId xmlns:a16="http://schemas.microsoft.com/office/drawing/2014/main" id="{AFF91861-FA90-E44B-AC21-C6EF89C01D84}"/>
              </a:ext>
            </a:extLst>
          </p:cNvPr>
          <p:cNvCxnSpPr>
            <a:cxnSpLocks/>
          </p:cNvCxnSpPr>
          <p:nvPr userDrawn="1"/>
        </p:nvCxnSpPr>
        <p:spPr>
          <a:xfrm>
            <a:off x="571500" y="6555393"/>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5480D6DE-E617-254E-85FC-0D42DE511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377" y="5684947"/>
            <a:ext cx="664995" cy="677167"/>
          </a:xfrm>
          <a:prstGeom prst="rect">
            <a:avLst/>
          </a:prstGeom>
        </p:spPr>
      </p:pic>
      <p:pic>
        <p:nvPicPr>
          <p:cNvPr id="49" name="Picture 48">
            <a:extLst>
              <a:ext uri="{FF2B5EF4-FFF2-40B4-BE49-F238E27FC236}">
                <a16:creationId xmlns:a16="http://schemas.microsoft.com/office/drawing/2014/main" id="{263F22D2-54C4-5D44-B228-5595E73B32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64457" y="6910742"/>
            <a:ext cx="894441" cy="723482"/>
          </a:xfrm>
          <a:prstGeom prst="rect">
            <a:avLst/>
          </a:prstGeom>
        </p:spPr>
      </p:pic>
      <p:sp>
        <p:nvSpPr>
          <p:cNvPr id="41" name="Text Placeholder 3">
            <a:extLst>
              <a:ext uri="{FF2B5EF4-FFF2-40B4-BE49-F238E27FC236}">
                <a16:creationId xmlns:a16="http://schemas.microsoft.com/office/drawing/2014/main" id="{802EB106-AEF3-E44A-B21E-467BC091B042}"/>
              </a:ext>
            </a:extLst>
          </p:cNvPr>
          <p:cNvSpPr>
            <a:spLocks noGrp="1"/>
          </p:cNvSpPr>
          <p:nvPr>
            <p:ph type="body" sz="quarter" idx="10" hasCustomPrompt="1"/>
          </p:nvPr>
        </p:nvSpPr>
        <p:spPr>
          <a:xfrm>
            <a:off x="1676400" y="4991100"/>
            <a:ext cx="9757301" cy="1363281"/>
          </a:xfrm>
          <a:prstGeom prst="rect">
            <a:avLst/>
          </a:prstGeom>
        </p:spPr>
        <p:txBody>
          <a:bodyPr lIns="0" rIns="0" anchor="b">
            <a:noAutofit/>
          </a:bodyPr>
          <a:lstStyle>
            <a:lvl1pPr marL="0" indent="0">
              <a:buFontTx/>
              <a:buNone/>
              <a:defRPr sz="40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3" name="Text Placeholder 2">
            <a:extLst>
              <a:ext uri="{FF2B5EF4-FFF2-40B4-BE49-F238E27FC236}">
                <a16:creationId xmlns:a16="http://schemas.microsoft.com/office/drawing/2014/main" id="{47FD866B-018F-1444-A52F-A0200F4ACA1A}"/>
              </a:ext>
            </a:extLst>
          </p:cNvPr>
          <p:cNvSpPr>
            <a:spLocks noGrp="1"/>
          </p:cNvSpPr>
          <p:nvPr>
            <p:ph type="body" sz="quarter" idx="11" hasCustomPrompt="1"/>
          </p:nvPr>
        </p:nvSpPr>
        <p:spPr>
          <a:xfrm>
            <a:off x="1676562"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bg1">
                    <a:lumMod val="85000"/>
                  </a:schemeClr>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45" name="Text Placeholder 2">
            <a:extLst>
              <a:ext uri="{FF2B5EF4-FFF2-40B4-BE49-F238E27FC236}">
                <a16:creationId xmlns:a16="http://schemas.microsoft.com/office/drawing/2014/main" id="{C4597B7E-5724-6D41-9D3E-83EC79C47569}"/>
              </a:ext>
            </a:extLst>
          </p:cNvPr>
          <p:cNvSpPr>
            <a:spLocks noGrp="1"/>
          </p:cNvSpPr>
          <p:nvPr>
            <p:ph type="body" sz="quarter" idx="12" hasCustomPrompt="1"/>
          </p:nvPr>
        </p:nvSpPr>
        <p:spPr>
          <a:xfrm>
            <a:off x="6801012"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bg1">
                    <a:lumMod val="85000"/>
                  </a:schemeClr>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36" name="Text Placeholder 3"/>
          <p:cNvSpPr>
            <a:spLocks noGrp="1"/>
          </p:cNvSpPr>
          <p:nvPr>
            <p:ph type="body" sz="quarter" idx="15" hasCustomPrompt="1"/>
          </p:nvPr>
        </p:nvSpPr>
        <p:spPr>
          <a:xfrm>
            <a:off x="11887200" y="5985662"/>
            <a:ext cx="2224453" cy="398662"/>
          </a:xfrm>
          <a:prstGeom prst="rect">
            <a:avLst/>
          </a:prstGeom>
        </p:spPr>
        <p:txBody>
          <a:bodyPr lIns="0" rIns="0">
            <a:noAutofit/>
          </a:bodyPr>
          <a:lstStyle>
            <a:lvl1pPr marL="0" indent="0" algn="r">
              <a:buNone/>
              <a:defRPr sz="1400">
                <a:solidFill>
                  <a:schemeClr val="bg1">
                    <a:lumMod val="65000"/>
                  </a:schemeClr>
                </a:solidFill>
              </a:defRPr>
            </a:lvl1pPr>
          </a:lstStyle>
          <a:p>
            <a:pPr lvl="0"/>
            <a:r>
              <a:rPr lang="en-US" dirty="0"/>
              <a:t>Date</a:t>
            </a:r>
          </a:p>
        </p:txBody>
      </p:sp>
      <p:sp>
        <p:nvSpPr>
          <p:cNvPr id="37" name="Rectangle 36">
            <a:extLst>
              <a:ext uri="{FF2B5EF4-FFF2-40B4-BE49-F238E27FC236}">
                <a16:creationId xmlns:a16="http://schemas.microsoft.com/office/drawing/2014/main" id="{8E73E552-5783-644E-AE96-88BDCD19D1DC}"/>
              </a:ext>
            </a:extLst>
          </p:cNvPr>
          <p:cNvSpPr/>
          <p:nvPr userDrawn="1"/>
        </p:nvSpPr>
        <p:spPr>
          <a:xfrm>
            <a:off x="0" y="7444800"/>
            <a:ext cx="1389600" cy="78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Photo">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4C48DF8-AF84-C642-B722-B48C8CF2B2DF}"/>
              </a:ext>
            </a:extLst>
          </p:cNvPr>
          <p:cNvSpPr>
            <a:spLocks noGrp="1"/>
          </p:cNvSpPr>
          <p:nvPr>
            <p:ph type="pic" sz="quarter" idx="14"/>
          </p:nvPr>
        </p:nvSpPr>
        <p:spPr>
          <a:xfrm>
            <a:off x="6819254" y="1676400"/>
            <a:ext cx="7811146" cy="6553199"/>
          </a:xfrm>
        </p:spPr>
        <p:txBody>
          <a:bodyPr/>
          <a:lstStyle/>
          <a:p>
            <a:r>
              <a:rPr lang="en-US"/>
              <a:t>Click icon to add picture</a:t>
            </a:r>
          </a:p>
        </p:txBody>
      </p:sp>
      <p:sp>
        <p:nvSpPr>
          <p:cNvPr id="2" name="Title 1"/>
          <p:cNvSpPr>
            <a:spLocks noGrp="1"/>
          </p:cNvSpPr>
          <p:nvPr>
            <p:ph type="title"/>
          </p:nvPr>
        </p:nvSpPr>
        <p:spPr>
          <a:xfrm>
            <a:off x="533400" y="114300"/>
            <a:ext cx="13030200" cy="914400"/>
          </a:xfrm>
        </p:spPr>
        <p:txBody>
          <a:bodyPr anchor="ctr"/>
          <a:lstStyle>
            <a:lvl1pPr>
              <a:defRPr sz="3000"/>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5274C334-D308-5346-B457-E27A7BCF9DB5}"/>
              </a:ext>
            </a:extLst>
          </p:cNvPr>
          <p:cNvSpPr>
            <a:spLocks noGrp="1"/>
          </p:cNvSpPr>
          <p:nvPr>
            <p:ph type="body" sz="quarter" idx="13"/>
          </p:nvPr>
        </p:nvSpPr>
        <p:spPr>
          <a:xfrm>
            <a:off x="723900" y="1676400"/>
            <a:ext cx="5171618"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698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andard Title 2">
    <p:bg>
      <p:bgPr>
        <a:solidFill>
          <a:srgbClr val="0785F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88E8816-43D4-3543-B8F8-BA2D9989DB11}"/>
              </a:ext>
            </a:extLst>
          </p:cNvPr>
          <p:cNvGrpSpPr/>
          <p:nvPr userDrawn="1"/>
        </p:nvGrpSpPr>
        <p:grpSpPr>
          <a:xfrm>
            <a:off x="-1" y="395"/>
            <a:ext cx="14630399" cy="5038327"/>
            <a:chOff x="228600" y="396"/>
            <a:chExt cx="14173200" cy="5028804"/>
          </a:xfrm>
          <a:solidFill>
            <a:srgbClr val="076BE6"/>
          </a:solidFill>
        </p:grpSpPr>
        <p:sp>
          <p:nvSpPr>
            <p:cNvPr id="9" name="Rectangle 8">
              <a:extLst>
                <a:ext uri="{FF2B5EF4-FFF2-40B4-BE49-F238E27FC236}">
                  <a16:creationId xmlns:a16="http://schemas.microsoft.com/office/drawing/2014/main" id="{8AC2412F-BCF2-4D4E-90EF-A3C52CD9E9EE}"/>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51239B-940D-9F45-90D0-327EA1C77D50}"/>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C63889-64A0-2843-9AD5-4C1195772E52}"/>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592710-E8AB-1941-B5EA-C67250B90086}"/>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62B63E-7571-2940-AB05-B15ACCD43646}"/>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94D5C5-8E80-4B4B-9E2F-1061EA47A989}"/>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B9D920-2EB5-534B-A0A8-2E0FAA8C9273}"/>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89CC3F-C41C-0547-B3A8-22F01F32704F}"/>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111B70F-E8A6-0144-9B42-F900625A9FFC}"/>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313889B-68FC-0C4B-9A74-A0F48338D310}"/>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3848BA7-CF67-8B48-9B47-8FD776379AAD}"/>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8F4E4CA-91E5-6347-B7F9-5E96655175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9431090-C62D-754C-B909-24D8FE4A458C}"/>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D134BE3-DC22-A243-9E50-E4204B5C17F4}"/>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25E05DA-D377-0640-8629-2FEF2211D2CC}"/>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824F76C-1F94-004C-9F92-90015DF64754}"/>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EBC27-C4A9-0046-AB43-2085F8241D27}"/>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5E8F83E-7089-BA4C-935E-EB92B2120501}"/>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E6EC7F3-E133-014A-88C5-822D15FDA617}"/>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3C9F428-0034-FD4E-A744-0A52D09B035C}"/>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158144C-A02B-8340-AFC5-585EB198EF5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B442B7B-A733-A749-A724-3C20EB85508F}"/>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A0312A9-7F4F-6344-AB2D-3DACEA187AE2}"/>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8188C49-33E2-1F49-98A8-E840769E915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1467069-8B76-BB43-91F0-CB0BCA7A4AC0}"/>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 name="Straight Connector 34">
            <a:extLst>
              <a:ext uri="{FF2B5EF4-FFF2-40B4-BE49-F238E27FC236}">
                <a16:creationId xmlns:a16="http://schemas.microsoft.com/office/drawing/2014/main" id="{AFF91861-FA90-E44B-AC21-C6EF89C01D84}"/>
              </a:ext>
            </a:extLst>
          </p:cNvPr>
          <p:cNvCxnSpPr>
            <a:cxnSpLocks/>
          </p:cNvCxnSpPr>
          <p:nvPr userDrawn="1"/>
        </p:nvCxnSpPr>
        <p:spPr>
          <a:xfrm>
            <a:off x="571500" y="6555393"/>
            <a:ext cx="13487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7598535E-69EE-6648-BC18-406DC135878E}"/>
              </a:ext>
            </a:extLst>
          </p:cNvPr>
          <p:cNvSpPr>
            <a:spLocks noGrp="1"/>
          </p:cNvSpPr>
          <p:nvPr>
            <p:ph type="body" sz="quarter" idx="10" hasCustomPrompt="1"/>
          </p:nvPr>
        </p:nvSpPr>
        <p:spPr>
          <a:xfrm>
            <a:off x="1676400" y="4998834"/>
            <a:ext cx="9799798" cy="1363279"/>
          </a:xfrm>
          <a:prstGeom prst="rect">
            <a:avLst/>
          </a:prstGeom>
        </p:spPr>
        <p:txBody>
          <a:bodyPr lIns="0" rIns="0" anchor="b">
            <a:noAutofit/>
          </a:bodyPr>
          <a:lstStyle>
            <a:lvl1pPr marL="0" indent="0">
              <a:buFontTx/>
              <a:buNone/>
              <a:defRPr sz="40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43" name="Text Placeholder 2">
            <a:extLst>
              <a:ext uri="{FF2B5EF4-FFF2-40B4-BE49-F238E27FC236}">
                <a16:creationId xmlns:a16="http://schemas.microsoft.com/office/drawing/2014/main" id="{5F93AC33-28FD-2746-9916-8586F2EE314F}"/>
              </a:ext>
            </a:extLst>
          </p:cNvPr>
          <p:cNvSpPr>
            <a:spLocks noGrp="1"/>
          </p:cNvSpPr>
          <p:nvPr>
            <p:ph type="body" sz="quarter" idx="11" hasCustomPrompt="1"/>
          </p:nvPr>
        </p:nvSpPr>
        <p:spPr>
          <a:xfrm>
            <a:off x="1676561"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bg1">
                    <a:lumMod val="95000"/>
                  </a:schemeClr>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44" name="Text Placeholder 2">
            <a:extLst>
              <a:ext uri="{FF2B5EF4-FFF2-40B4-BE49-F238E27FC236}">
                <a16:creationId xmlns:a16="http://schemas.microsoft.com/office/drawing/2014/main" id="{A643C8C2-7B6C-934F-BBCB-B2C871877FA0}"/>
              </a:ext>
            </a:extLst>
          </p:cNvPr>
          <p:cNvSpPr>
            <a:spLocks noGrp="1"/>
          </p:cNvSpPr>
          <p:nvPr>
            <p:ph type="body" sz="quarter" idx="12" hasCustomPrompt="1"/>
          </p:nvPr>
        </p:nvSpPr>
        <p:spPr>
          <a:xfrm>
            <a:off x="6801011"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bg1">
                    <a:lumMod val="95000"/>
                  </a:schemeClr>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pic>
        <p:nvPicPr>
          <p:cNvPr id="36" name="Picture 35">
            <a:extLst>
              <a:ext uri="{FF2B5EF4-FFF2-40B4-BE49-F238E27FC236}">
                <a16:creationId xmlns:a16="http://schemas.microsoft.com/office/drawing/2014/main" id="{5480D6DE-E617-254E-85FC-0D42DE511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377" y="5684947"/>
            <a:ext cx="664995" cy="677166"/>
          </a:xfrm>
          <a:prstGeom prst="rect">
            <a:avLst/>
          </a:prstGeom>
        </p:spPr>
      </p:pic>
      <p:pic>
        <p:nvPicPr>
          <p:cNvPr id="38" name="Picture 37">
            <a:extLst>
              <a:ext uri="{FF2B5EF4-FFF2-40B4-BE49-F238E27FC236}">
                <a16:creationId xmlns:a16="http://schemas.microsoft.com/office/drawing/2014/main" id="{263F22D2-54C4-5D44-B228-5595E73B32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64635" y="6910742"/>
            <a:ext cx="894084" cy="723482"/>
          </a:xfrm>
          <a:prstGeom prst="rect">
            <a:avLst/>
          </a:prstGeom>
        </p:spPr>
      </p:pic>
      <p:sp>
        <p:nvSpPr>
          <p:cNvPr id="39" name="Text Placeholder 3"/>
          <p:cNvSpPr>
            <a:spLocks noGrp="1"/>
          </p:cNvSpPr>
          <p:nvPr>
            <p:ph type="body" sz="quarter" idx="15" hasCustomPrompt="1"/>
          </p:nvPr>
        </p:nvSpPr>
        <p:spPr>
          <a:xfrm>
            <a:off x="11887200" y="5985662"/>
            <a:ext cx="2224453" cy="398662"/>
          </a:xfrm>
          <a:prstGeom prst="rect">
            <a:avLst/>
          </a:prstGeom>
        </p:spPr>
        <p:txBody>
          <a:bodyPr lIns="0" rIns="0">
            <a:noAutofit/>
          </a:bodyPr>
          <a:lstStyle>
            <a:lvl1pPr marL="0" indent="0" algn="r">
              <a:buNone/>
              <a:defRPr sz="1400">
                <a:solidFill>
                  <a:schemeClr val="bg1"/>
                </a:solidFill>
              </a:defRPr>
            </a:lvl1pPr>
          </a:lstStyle>
          <a:p>
            <a:pPr lvl="0"/>
            <a:r>
              <a:rPr lang="en-US" dirty="0"/>
              <a:t>Date</a:t>
            </a:r>
          </a:p>
        </p:txBody>
      </p:sp>
      <p:sp>
        <p:nvSpPr>
          <p:cNvPr id="40" name="Rectangle 39">
            <a:extLst>
              <a:ext uri="{FF2B5EF4-FFF2-40B4-BE49-F238E27FC236}">
                <a16:creationId xmlns:a16="http://schemas.microsoft.com/office/drawing/2014/main" id="{01BF3DD9-FBBE-214E-8EDF-165A8CD97F0C}"/>
              </a:ext>
            </a:extLst>
          </p:cNvPr>
          <p:cNvSpPr/>
          <p:nvPr userDrawn="1"/>
        </p:nvSpPr>
        <p:spPr>
          <a:xfrm>
            <a:off x="0" y="7444800"/>
            <a:ext cx="1389600" cy="784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19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andard Titl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48B25-212D-AE44-A3EB-224F07916374}"/>
              </a:ext>
            </a:extLst>
          </p:cNvPr>
          <p:cNvSpPr/>
          <p:nvPr userDrawn="1"/>
        </p:nvSpPr>
        <p:spPr>
          <a:xfrm>
            <a:off x="-1" y="0"/>
            <a:ext cx="14630401" cy="8229600"/>
          </a:xfrm>
          <a:prstGeom prst="rect">
            <a:avLst/>
          </a:prstGeom>
          <a:solidFill>
            <a:srgbClr val="5BC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A88E8816-43D4-3543-B8F8-BA2D9989DB11}"/>
              </a:ext>
            </a:extLst>
          </p:cNvPr>
          <p:cNvGrpSpPr/>
          <p:nvPr userDrawn="1"/>
        </p:nvGrpSpPr>
        <p:grpSpPr>
          <a:xfrm>
            <a:off x="-1" y="395"/>
            <a:ext cx="14630399" cy="5038327"/>
            <a:chOff x="228600" y="396"/>
            <a:chExt cx="14173200" cy="5028804"/>
          </a:xfrm>
          <a:solidFill>
            <a:srgbClr val="44A4DB"/>
          </a:solidFill>
        </p:grpSpPr>
        <p:sp>
          <p:nvSpPr>
            <p:cNvPr id="9" name="Rectangle 8">
              <a:extLst>
                <a:ext uri="{FF2B5EF4-FFF2-40B4-BE49-F238E27FC236}">
                  <a16:creationId xmlns:a16="http://schemas.microsoft.com/office/drawing/2014/main" id="{8AC2412F-BCF2-4D4E-90EF-A3C52CD9E9EE}"/>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51239B-940D-9F45-90D0-327EA1C77D50}"/>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C63889-64A0-2843-9AD5-4C1195772E52}"/>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592710-E8AB-1941-B5EA-C67250B90086}"/>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62B63E-7571-2940-AB05-B15ACCD43646}"/>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94D5C5-8E80-4B4B-9E2F-1061EA47A989}"/>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B9D920-2EB5-534B-A0A8-2E0FAA8C9273}"/>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89CC3F-C41C-0547-B3A8-22F01F32704F}"/>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111B70F-E8A6-0144-9B42-F900625A9FFC}"/>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313889B-68FC-0C4B-9A74-A0F48338D310}"/>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3848BA7-CF67-8B48-9B47-8FD776379AAD}"/>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8F4E4CA-91E5-6347-B7F9-5E96655175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9431090-C62D-754C-B909-24D8FE4A458C}"/>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D134BE3-DC22-A243-9E50-E4204B5C17F4}"/>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25E05DA-D377-0640-8629-2FEF2211D2CC}"/>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824F76C-1F94-004C-9F92-90015DF64754}"/>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EBC27-C4A9-0046-AB43-2085F8241D27}"/>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5E8F83E-7089-BA4C-935E-EB92B2120501}"/>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E6EC7F3-E133-014A-88C5-822D15FDA617}"/>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3C9F428-0034-FD4E-A744-0A52D09B035C}"/>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158144C-A02B-8340-AFC5-585EB198EF5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B442B7B-A733-A749-A724-3C20EB85508F}"/>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A0312A9-7F4F-6344-AB2D-3DACEA187AE2}"/>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8188C49-33E2-1F49-98A8-E840769E915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1467069-8B76-BB43-91F0-CB0BCA7A4AC0}"/>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 name="Straight Connector 34">
            <a:extLst>
              <a:ext uri="{FF2B5EF4-FFF2-40B4-BE49-F238E27FC236}">
                <a16:creationId xmlns:a16="http://schemas.microsoft.com/office/drawing/2014/main" id="{AFF91861-FA90-E44B-AC21-C6EF89C01D84}"/>
              </a:ext>
            </a:extLst>
          </p:cNvPr>
          <p:cNvCxnSpPr>
            <a:cxnSpLocks/>
          </p:cNvCxnSpPr>
          <p:nvPr userDrawn="1"/>
        </p:nvCxnSpPr>
        <p:spPr>
          <a:xfrm>
            <a:off x="571500" y="6555393"/>
            <a:ext cx="13487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3">
            <a:extLst>
              <a:ext uri="{FF2B5EF4-FFF2-40B4-BE49-F238E27FC236}">
                <a16:creationId xmlns:a16="http://schemas.microsoft.com/office/drawing/2014/main" id="{4C098FEE-3B74-3A45-A22C-CE9B248464EF}"/>
              </a:ext>
            </a:extLst>
          </p:cNvPr>
          <p:cNvSpPr>
            <a:spLocks noGrp="1"/>
          </p:cNvSpPr>
          <p:nvPr>
            <p:ph type="body" sz="quarter" idx="10" hasCustomPrompt="1"/>
          </p:nvPr>
        </p:nvSpPr>
        <p:spPr>
          <a:xfrm>
            <a:off x="1683092" y="4998833"/>
            <a:ext cx="9799798" cy="1362456"/>
          </a:xfrm>
          <a:prstGeom prst="rect">
            <a:avLst/>
          </a:prstGeom>
        </p:spPr>
        <p:txBody>
          <a:bodyPr anchor="b">
            <a:normAutofit/>
          </a:bodyPr>
          <a:lstStyle>
            <a:lvl1pPr marL="0" indent="0">
              <a:buFontTx/>
              <a:buNone/>
              <a:defRPr sz="4000" b="1" i="0">
                <a:solidFill>
                  <a:schemeClr val="tx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42" name="Text Placeholder 2">
            <a:extLst>
              <a:ext uri="{FF2B5EF4-FFF2-40B4-BE49-F238E27FC236}">
                <a16:creationId xmlns:a16="http://schemas.microsoft.com/office/drawing/2014/main" id="{F6CD9287-ABBC-C54A-8E1C-7D236A91C91B}"/>
              </a:ext>
            </a:extLst>
          </p:cNvPr>
          <p:cNvSpPr>
            <a:spLocks noGrp="1"/>
          </p:cNvSpPr>
          <p:nvPr>
            <p:ph type="body" sz="quarter" idx="11" hasCustomPrompt="1"/>
          </p:nvPr>
        </p:nvSpPr>
        <p:spPr>
          <a:xfrm>
            <a:off x="1683253" y="6908800"/>
            <a:ext cx="4675187" cy="1109412"/>
          </a:xfrm>
          <a:prstGeom prst="rect">
            <a:avLst/>
          </a:prstGeom>
        </p:spPr>
        <p:txBody>
          <a:bodyPr>
            <a:normAutofit/>
          </a:bodyPr>
          <a:lstStyle>
            <a:lvl1pPr marL="0" indent="0">
              <a:lnSpc>
                <a:spcPct val="100000"/>
              </a:lnSpc>
              <a:spcBef>
                <a:spcPts val="0"/>
              </a:spcBef>
              <a:buFontTx/>
              <a:buNone/>
              <a:defRPr sz="20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43" name="Text Placeholder 2">
            <a:extLst>
              <a:ext uri="{FF2B5EF4-FFF2-40B4-BE49-F238E27FC236}">
                <a16:creationId xmlns:a16="http://schemas.microsoft.com/office/drawing/2014/main" id="{76941855-2960-3E40-A235-348A0F0634F9}"/>
              </a:ext>
            </a:extLst>
          </p:cNvPr>
          <p:cNvSpPr>
            <a:spLocks noGrp="1"/>
          </p:cNvSpPr>
          <p:nvPr>
            <p:ph type="body" sz="quarter" idx="12" hasCustomPrompt="1"/>
          </p:nvPr>
        </p:nvSpPr>
        <p:spPr>
          <a:xfrm>
            <a:off x="6807703" y="6908800"/>
            <a:ext cx="4675187" cy="1109412"/>
          </a:xfrm>
          <a:prstGeom prst="rect">
            <a:avLst/>
          </a:prstGeom>
        </p:spPr>
        <p:txBody>
          <a:bodyPr>
            <a:normAutofit/>
          </a:bodyPr>
          <a:lstStyle>
            <a:lvl1pPr marL="0" indent="0">
              <a:lnSpc>
                <a:spcPct val="100000"/>
              </a:lnSpc>
              <a:spcBef>
                <a:spcPts val="0"/>
              </a:spcBef>
              <a:buFontTx/>
              <a:buNone/>
              <a:defRPr sz="20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pic>
        <p:nvPicPr>
          <p:cNvPr id="36" name="Picture 35">
            <a:extLst>
              <a:ext uri="{FF2B5EF4-FFF2-40B4-BE49-F238E27FC236}">
                <a16:creationId xmlns:a16="http://schemas.microsoft.com/office/drawing/2014/main" id="{5480D6DE-E617-254E-85FC-0D42DE511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377" y="5684947"/>
            <a:ext cx="664995" cy="677166"/>
          </a:xfrm>
          <a:prstGeom prst="rect">
            <a:avLst/>
          </a:prstGeom>
        </p:spPr>
      </p:pic>
      <p:pic>
        <p:nvPicPr>
          <p:cNvPr id="39" name="Picture 38">
            <a:extLst>
              <a:ext uri="{FF2B5EF4-FFF2-40B4-BE49-F238E27FC236}">
                <a16:creationId xmlns:a16="http://schemas.microsoft.com/office/drawing/2014/main" id="{263F22D2-54C4-5D44-B228-5595E73B32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65983" y="6910742"/>
            <a:ext cx="891389" cy="723482"/>
          </a:xfrm>
          <a:prstGeom prst="rect">
            <a:avLst/>
          </a:prstGeom>
        </p:spPr>
      </p:pic>
      <p:sp>
        <p:nvSpPr>
          <p:cNvPr id="44" name="Text Placeholder 3"/>
          <p:cNvSpPr>
            <a:spLocks noGrp="1"/>
          </p:cNvSpPr>
          <p:nvPr>
            <p:ph type="body" sz="quarter" idx="15" hasCustomPrompt="1"/>
          </p:nvPr>
        </p:nvSpPr>
        <p:spPr>
          <a:xfrm>
            <a:off x="11887200" y="5985662"/>
            <a:ext cx="2224453" cy="398662"/>
          </a:xfrm>
          <a:prstGeom prst="rect">
            <a:avLst/>
          </a:prstGeom>
        </p:spPr>
        <p:txBody>
          <a:bodyPr>
            <a:noAutofit/>
          </a:bodyPr>
          <a:lstStyle>
            <a:lvl1pPr marL="0" indent="0" algn="r">
              <a:buNone/>
              <a:defRPr sz="1400">
                <a:solidFill>
                  <a:schemeClr val="bg1"/>
                </a:solidFill>
              </a:defRPr>
            </a:lvl1pPr>
          </a:lstStyle>
          <a:p>
            <a:pPr lvl="0"/>
            <a:r>
              <a:rPr lang="en-US" dirty="0"/>
              <a:t>Date</a:t>
            </a:r>
          </a:p>
        </p:txBody>
      </p:sp>
    </p:spTree>
    <p:extLst>
      <p:ext uri="{BB962C8B-B14F-4D97-AF65-F5344CB8AC3E}">
        <p14:creationId xmlns:p14="http://schemas.microsoft.com/office/powerpoint/2010/main" val="38022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tandard Title 4">
    <p:bg>
      <p:bgPr>
        <a:solidFill>
          <a:srgbClr val="FFC628"/>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F2498B2-B5BE-2E4B-B359-161EAA28D522}"/>
              </a:ext>
            </a:extLst>
          </p:cNvPr>
          <p:cNvGrpSpPr/>
          <p:nvPr userDrawn="1"/>
        </p:nvGrpSpPr>
        <p:grpSpPr>
          <a:xfrm>
            <a:off x="-1" y="395"/>
            <a:ext cx="14630399" cy="5038327"/>
            <a:chOff x="-1" y="395"/>
            <a:chExt cx="14630399" cy="5038327"/>
          </a:xfrm>
        </p:grpSpPr>
        <p:sp>
          <p:nvSpPr>
            <p:cNvPr id="9" name="Rectangle 8">
              <a:extLst>
                <a:ext uri="{FF2B5EF4-FFF2-40B4-BE49-F238E27FC236}">
                  <a16:creationId xmlns:a16="http://schemas.microsoft.com/office/drawing/2014/main" id="{8AC2412F-BCF2-4D4E-90EF-A3C52CD9E9EE}"/>
                </a:ext>
              </a:extLst>
            </p:cNvPr>
            <p:cNvSpPr/>
            <p:nvPr/>
          </p:nvSpPr>
          <p:spPr>
            <a:xfrm>
              <a:off x="-1" y="4889427"/>
              <a:ext cx="14630399" cy="149295"/>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51239B-940D-9F45-90D0-327EA1C77D50}"/>
                </a:ext>
              </a:extLst>
            </p:cNvPr>
            <p:cNvSpPr/>
            <p:nvPr/>
          </p:nvSpPr>
          <p:spPr>
            <a:xfrm>
              <a:off x="-1" y="4698530"/>
              <a:ext cx="14630399" cy="129234"/>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C63889-64A0-2843-9AD5-4C1195772E52}"/>
                </a:ext>
              </a:extLst>
            </p:cNvPr>
            <p:cNvSpPr/>
            <p:nvPr/>
          </p:nvSpPr>
          <p:spPr>
            <a:xfrm>
              <a:off x="-1" y="4504136"/>
              <a:ext cx="14630399" cy="113682"/>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592710-E8AB-1941-B5EA-C67250B90086}"/>
                </a:ext>
              </a:extLst>
            </p:cNvPr>
            <p:cNvSpPr/>
            <p:nvPr/>
          </p:nvSpPr>
          <p:spPr>
            <a:xfrm>
              <a:off x="-1" y="4313627"/>
              <a:ext cx="14630399" cy="9424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62B63E-7571-2940-AB05-B15ACCD43646}"/>
                </a:ext>
              </a:extLst>
            </p:cNvPr>
            <p:cNvSpPr/>
            <p:nvPr/>
          </p:nvSpPr>
          <p:spPr>
            <a:xfrm>
              <a:off x="-1" y="4119233"/>
              <a:ext cx="14630399" cy="7480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94D5C5-8E80-4B4B-9E2F-1061EA47A989}"/>
                </a:ext>
              </a:extLst>
            </p:cNvPr>
            <p:cNvSpPr/>
            <p:nvPr/>
          </p:nvSpPr>
          <p:spPr>
            <a:xfrm>
              <a:off x="-1" y="3920949"/>
              <a:ext cx="14630399" cy="57307"/>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B9D920-2EB5-534B-A0A8-2E0FAA8C9273}"/>
                </a:ext>
              </a:extLst>
            </p:cNvPr>
            <p:cNvSpPr/>
            <p:nvPr/>
          </p:nvSpPr>
          <p:spPr>
            <a:xfrm>
              <a:off x="-1" y="3720723"/>
              <a:ext cx="14630399" cy="39811"/>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89CC3F-C41C-0547-B3A8-22F01F32704F}"/>
                </a:ext>
              </a:extLst>
            </p:cNvPr>
            <p:cNvSpPr/>
            <p:nvPr/>
          </p:nvSpPr>
          <p:spPr>
            <a:xfrm rot="10800000">
              <a:off x="-1" y="2442535"/>
              <a:ext cx="14630399" cy="149295"/>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111B70F-E8A6-0144-9B42-F900625A9FFC}"/>
                </a:ext>
              </a:extLst>
            </p:cNvPr>
            <p:cNvSpPr/>
            <p:nvPr/>
          </p:nvSpPr>
          <p:spPr>
            <a:xfrm rot="10800000">
              <a:off x="-1" y="2653493"/>
              <a:ext cx="14630399" cy="129234"/>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313889B-68FC-0C4B-9A74-A0F48338D310}"/>
                </a:ext>
              </a:extLst>
            </p:cNvPr>
            <p:cNvSpPr/>
            <p:nvPr/>
          </p:nvSpPr>
          <p:spPr>
            <a:xfrm rot="10800000">
              <a:off x="-1" y="2863439"/>
              <a:ext cx="14630399" cy="113682"/>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3848BA7-CF67-8B48-9B47-8FD776379AAD}"/>
                </a:ext>
              </a:extLst>
            </p:cNvPr>
            <p:cNvSpPr/>
            <p:nvPr/>
          </p:nvSpPr>
          <p:spPr>
            <a:xfrm rot="10800000">
              <a:off x="-1" y="3073386"/>
              <a:ext cx="14630399" cy="9424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8F4E4CA-91E5-6347-B7F9-5E966551753E}"/>
                </a:ext>
              </a:extLst>
            </p:cNvPr>
            <p:cNvSpPr/>
            <p:nvPr/>
          </p:nvSpPr>
          <p:spPr>
            <a:xfrm rot="10800000">
              <a:off x="-1" y="3287220"/>
              <a:ext cx="14630399" cy="7480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9431090-C62D-754C-B909-24D8FE4A458C}"/>
                </a:ext>
              </a:extLst>
            </p:cNvPr>
            <p:cNvSpPr/>
            <p:nvPr/>
          </p:nvSpPr>
          <p:spPr>
            <a:xfrm rot="10800000">
              <a:off x="-1" y="3503000"/>
              <a:ext cx="14630399" cy="57307"/>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D134BE3-DC22-A243-9E50-E4204B5C17F4}"/>
                </a:ext>
              </a:extLst>
            </p:cNvPr>
            <p:cNvSpPr/>
            <p:nvPr/>
          </p:nvSpPr>
          <p:spPr>
            <a:xfrm>
              <a:off x="-1" y="2253505"/>
              <a:ext cx="14630399" cy="129234"/>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25E05DA-D377-0640-8629-2FEF2211D2CC}"/>
                </a:ext>
              </a:extLst>
            </p:cNvPr>
            <p:cNvSpPr/>
            <p:nvPr/>
          </p:nvSpPr>
          <p:spPr>
            <a:xfrm>
              <a:off x="-1" y="2059109"/>
              <a:ext cx="14630399" cy="113682"/>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824F76C-1F94-004C-9F92-90015DF64754}"/>
                </a:ext>
              </a:extLst>
            </p:cNvPr>
            <p:cNvSpPr/>
            <p:nvPr/>
          </p:nvSpPr>
          <p:spPr>
            <a:xfrm>
              <a:off x="-1" y="1868602"/>
              <a:ext cx="14630399" cy="9424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EBC27-C4A9-0046-AB43-2085F8241D27}"/>
                </a:ext>
              </a:extLst>
            </p:cNvPr>
            <p:cNvSpPr/>
            <p:nvPr/>
          </p:nvSpPr>
          <p:spPr>
            <a:xfrm>
              <a:off x="-1" y="1674207"/>
              <a:ext cx="14630399" cy="7480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5E8F83E-7089-BA4C-935E-EB92B2120501}"/>
                </a:ext>
              </a:extLst>
            </p:cNvPr>
            <p:cNvSpPr/>
            <p:nvPr/>
          </p:nvSpPr>
          <p:spPr>
            <a:xfrm>
              <a:off x="-1" y="1475923"/>
              <a:ext cx="14630399" cy="57307"/>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E6EC7F3-E133-014A-88C5-822D15FDA617}"/>
                </a:ext>
              </a:extLst>
            </p:cNvPr>
            <p:cNvSpPr/>
            <p:nvPr/>
          </p:nvSpPr>
          <p:spPr>
            <a:xfrm>
              <a:off x="-1" y="1275696"/>
              <a:ext cx="14630399" cy="39811"/>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3C9F428-0034-FD4E-A744-0A52D09B035C}"/>
                </a:ext>
              </a:extLst>
            </p:cNvPr>
            <p:cNvSpPr/>
            <p:nvPr/>
          </p:nvSpPr>
          <p:spPr>
            <a:xfrm rot="10800000">
              <a:off x="-1" y="395"/>
              <a:ext cx="14630399" cy="149295"/>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9" name="Rectangle 28">
              <a:extLst>
                <a:ext uri="{FF2B5EF4-FFF2-40B4-BE49-F238E27FC236}">
                  <a16:creationId xmlns:a16="http://schemas.microsoft.com/office/drawing/2014/main" id="{3158144C-A02B-8340-AFC5-585EB198EF5B}"/>
                </a:ext>
              </a:extLst>
            </p:cNvPr>
            <p:cNvSpPr/>
            <p:nvPr/>
          </p:nvSpPr>
          <p:spPr>
            <a:xfrm rot="10800000">
              <a:off x="-1" y="211353"/>
              <a:ext cx="14630399" cy="129234"/>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B442B7B-A733-A749-A724-3C20EB85508F}"/>
                </a:ext>
              </a:extLst>
            </p:cNvPr>
            <p:cNvSpPr/>
            <p:nvPr/>
          </p:nvSpPr>
          <p:spPr>
            <a:xfrm rot="10800000">
              <a:off x="-1" y="421300"/>
              <a:ext cx="14630399" cy="113682"/>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A0312A9-7F4F-6344-AB2D-3DACEA187AE2}"/>
                </a:ext>
              </a:extLst>
            </p:cNvPr>
            <p:cNvSpPr/>
            <p:nvPr/>
          </p:nvSpPr>
          <p:spPr>
            <a:xfrm rot="10800000">
              <a:off x="-1" y="631246"/>
              <a:ext cx="14630399" cy="9424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8188C49-33E2-1F49-98A8-E840769E9157}"/>
                </a:ext>
              </a:extLst>
            </p:cNvPr>
            <p:cNvSpPr/>
            <p:nvPr/>
          </p:nvSpPr>
          <p:spPr>
            <a:xfrm rot="10800000">
              <a:off x="-1" y="845082"/>
              <a:ext cx="14630399" cy="74803"/>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1467069-8B76-BB43-91F0-CB0BCA7A4AC0}"/>
                </a:ext>
              </a:extLst>
            </p:cNvPr>
            <p:cNvSpPr/>
            <p:nvPr/>
          </p:nvSpPr>
          <p:spPr>
            <a:xfrm rot="10800000">
              <a:off x="-1" y="1060860"/>
              <a:ext cx="14630399" cy="57307"/>
            </a:xfrm>
            <a:prstGeom prst="rect">
              <a:avLst/>
            </a:prstGeom>
            <a:solidFill>
              <a:srgbClr val="FFB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 name="Straight Connector 34">
            <a:extLst>
              <a:ext uri="{FF2B5EF4-FFF2-40B4-BE49-F238E27FC236}">
                <a16:creationId xmlns:a16="http://schemas.microsoft.com/office/drawing/2014/main" id="{AFF91861-FA90-E44B-AC21-C6EF89C01D84}"/>
              </a:ext>
            </a:extLst>
          </p:cNvPr>
          <p:cNvCxnSpPr>
            <a:cxnSpLocks/>
          </p:cNvCxnSpPr>
          <p:nvPr userDrawn="1"/>
        </p:nvCxnSpPr>
        <p:spPr>
          <a:xfrm>
            <a:off x="571500" y="6555393"/>
            <a:ext cx="13487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3">
            <a:extLst>
              <a:ext uri="{FF2B5EF4-FFF2-40B4-BE49-F238E27FC236}">
                <a16:creationId xmlns:a16="http://schemas.microsoft.com/office/drawing/2014/main" id="{4C098FEE-3B74-3A45-A22C-CE9B248464EF}"/>
              </a:ext>
            </a:extLst>
          </p:cNvPr>
          <p:cNvSpPr>
            <a:spLocks noGrp="1"/>
          </p:cNvSpPr>
          <p:nvPr userDrawn="1">
            <p:ph type="body" sz="quarter" idx="10" hasCustomPrompt="1"/>
          </p:nvPr>
        </p:nvSpPr>
        <p:spPr>
          <a:xfrm>
            <a:off x="1676400" y="4998833"/>
            <a:ext cx="9799799" cy="1362456"/>
          </a:xfrm>
          <a:prstGeom prst="rect">
            <a:avLst/>
          </a:prstGeom>
        </p:spPr>
        <p:txBody>
          <a:bodyPr anchor="b">
            <a:normAutofit/>
          </a:bodyPr>
          <a:lstStyle>
            <a:lvl1pPr marL="0" indent="0">
              <a:buFontTx/>
              <a:buNone/>
              <a:defRPr sz="4000" b="1" i="0">
                <a:solidFill>
                  <a:schemeClr val="tx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42" name="Text Placeholder 2">
            <a:extLst>
              <a:ext uri="{FF2B5EF4-FFF2-40B4-BE49-F238E27FC236}">
                <a16:creationId xmlns:a16="http://schemas.microsoft.com/office/drawing/2014/main" id="{F6CD9287-ABBC-C54A-8E1C-7D236A91C91B}"/>
              </a:ext>
            </a:extLst>
          </p:cNvPr>
          <p:cNvSpPr>
            <a:spLocks noGrp="1"/>
          </p:cNvSpPr>
          <p:nvPr userDrawn="1">
            <p:ph type="body" sz="quarter" idx="11" hasCustomPrompt="1"/>
          </p:nvPr>
        </p:nvSpPr>
        <p:spPr>
          <a:xfrm>
            <a:off x="1676562" y="6908800"/>
            <a:ext cx="4675187" cy="1109412"/>
          </a:xfrm>
          <a:prstGeom prst="rect">
            <a:avLst/>
          </a:prstGeom>
        </p:spPr>
        <p:txBody>
          <a:bodyPr>
            <a:normAutofit/>
          </a:bodyPr>
          <a:lstStyle>
            <a:lvl1pPr marL="0" indent="0">
              <a:lnSpc>
                <a:spcPct val="100000"/>
              </a:lnSpc>
              <a:spcBef>
                <a:spcPts val="0"/>
              </a:spcBef>
              <a:buFontTx/>
              <a:buNone/>
              <a:defRPr lang="en-US" sz="2000" b="0" i="0" kern="1200" dirty="0" smtClean="0">
                <a:solidFill>
                  <a:srgbClr val="414042"/>
                </a:solidFill>
                <a:latin typeface="DM Sans Medium" pitchFamily="2" charset="77"/>
                <a:ea typeface="+mn-ea"/>
                <a:cs typeface="+mn-cs"/>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marL="0" lvl="0" indent="0" algn="l" defTabSz="1097280" rtl="0" eaLnBrk="1" latinLnBrk="0" hangingPunct="1">
              <a:lnSpc>
                <a:spcPct val="100000"/>
              </a:lnSpc>
              <a:spcBef>
                <a:spcPts val="0"/>
              </a:spcBef>
              <a:buFontTx/>
              <a:buNone/>
            </a:pPr>
            <a:r>
              <a:rPr lang="en-US" dirty="0"/>
              <a:t>Edit Presenter’s  Name</a:t>
            </a:r>
            <a:br>
              <a:rPr lang="en-US" dirty="0"/>
            </a:br>
            <a:r>
              <a:rPr lang="en-US" dirty="0"/>
              <a:t>Title</a:t>
            </a:r>
          </a:p>
          <a:p>
            <a:pPr lvl="0"/>
            <a:endParaRPr lang="en-US" dirty="0"/>
          </a:p>
        </p:txBody>
      </p:sp>
      <p:sp>
        <p:nvSpPr>
          <p:cNvPr id="43" name="Text Placeholder 2">
            <a:extLst>
              <a:ext uri="{FF2B5EF4-FFF2-40B4-BE49-F238E27FC236}">
                <a16:creationId xmlns:a16="http://schemas.microsoft.com/office/drawing/2014/main" id="{76941855-2960-3E40-A235-348A0F0634F9}"/>
              </a:ext>
            </a:extLst>
          </p:cNvPr>
          <p:cNvSpPr>
            <a:spLocks noGrp="1"/>
          </p:cNvSpPr>
          <p:nvPr userDrawn="1">
            <p:ph type="body" sz="quarter" idx="12" hasCustomPrompt="1"/>
          </p:nvPr>
        </p:nvSpPr>
        <p:spPr>
          <a:xfrm>
            <a:off x="6801012" y="6908800"/>
            <a:ext cx="4675187" cy="1109412"/>
          </a:xfrm>
          <a:prstGeom prst="rect">
            <a:avLst/>
          </a:prstGeom>
        </p:spPr>
        <p:txBody>
          <a:bodyPr>
            <a:normAutofit/>
          </a:bodyPr>
          <a:lstStyle>
            <a:lvl1pPr marL="0" indent="0">
              <a:lnSpc>
                <a:spcPct val="100000"/>
              </a:lnSpc>
              <a:spcBef>
                <a:spcPts val="0"/>
              </a:spcBef>
              <a:buFontTx/>
              <a:buNone/>
              <a:defRPr lang="en-US" sz="2000" b="0" i="0" kern="1200" dirty="0" smtClean="0">
                <a:solidFill>
                  <a:srgbClr val="414042"/>
                </a:solidFill>
                <a:latin typeface="DM Sans Medium" pitchFamily="2" charset="77"/>
                <a:ea typeface="+mn-ea"/>
                <a:cs typeface="+mn-cs"/>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marL="0" lvl="0" indent="0" algn="l" defTabSz="1097280" rtl="0" eaLnBrk="1" latinLnBrk="0" hangingPunct="1">
              <a:lnSpc>
                <a:spcPct val="100000"/>
              </a:lnSpc>
              <a:spcBef>
                <a:spcPts val="0"/>
              </a:spcBef>
              <a:buFontTx/>
              <a:buNone/>
            </a:pPr>
            <a:r>
              <a:rPr lang="en-US" dirty="0"/>
              <a:t>Edit Presenter’s  Name</a:t>
            </a:r>
            <a:br>
              <a:rPr lang="en-US" dirty="0"/>
            </a:br>
            <a:r>
              <a:rPr lang="en-US" dirty="0"/>
              <a:t>Title</a:t>
            </a:r>
          </a:p>
          <a:p>
            <a:pPr lvl="0"/>
            <a:endParaRPr lang="en-US" dirty="0"/>
          </a:p>
        </p:txBody>
      </p:sp>
      <p:pic>
        <p:nvPicPr>
          <p:cNvPr id="46" name="Picture 45">
            <a:extLst>
              <a:ext uri="{FF2B5EF4-FFF2-40B4-BE49-F238E27FC236}">
                <a16:creationId xmlns:a16="http://schemas.microsoft.com/office/drawing/2014/main" id="{5480D6DE-E617-254E-85FC-0D42DE511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377" y="5684947"/>
            <a:ext cx="664995" cy="677166"/>
          </a:xfrm>
          <a:prstGeom prst="rect">
            <a:avLst/>
          </a:prstGeom>
        </p:spPr>
      </p:pic>
      <p:pic>
        <p:nvPicPr>
          <p:cNvPr id="47" name="Picture 46">
            <a:extLst>
              <a:ext uri="{FF2B5EF4-FFF2-40B4-BE49-F238E27FC236}">
                <a16:creationId xmlns:a16="http://schemas.microsoft.com/office/drawing/2014/main" id="{263F22D2-54C4-5D44-B228-5595E73B32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65983" y="6910742"/>
            <a:ext cx="891389" cy="723481"/>
          </a:xfrm>
          <a:prstGeom prst="rect">
            <a:avLst/>
          </a:prstGeom>
        </p:spPr>
      </p:pic>
      <p:sp>
        <p:nvSpPr>
          <p:cNvPr id="48" name="Text Placeholder 3"/>
          <p:cNvSpPr>
            <a:spLocks noGrp="1"/>
          </p:cNvSpPr>
          <p:nvPr>
            <p:ph type="body" sz="quarter" idx="15" hasCustomPrompt="1"/>
          </p:nvPr>
        </p:nvSpPr>
        <p:spPr>
          <a:xfrm>
            <a:off x="11887200" y="5985662"/>
            <a:ext cx="2224453" cy="398662"/>
          </a:xfrm>
          <a:prstGeom prst="rect">
            <a:avLst/>
          </a:prstGeom>
        </p:spPr>
        <p:txBody>
          <a:bodyPr>
            <a:noAutofit/>
          </a:bodyPr>
          <a:lstStyle>
            <a:lvl1pPr marL="0" indent="0" algn="r">
              <a:buNone/>
              <a:defRPr sz="1400">
                <a:solidFill>
                  <a:schemeClr val="bg2"/>
                </a:solidFill>
              </a:defRPr>
            </a:lvl1pPr>
          </a:lstStyle>
          <a:p>
            <a:pPr lvl="0"/>
            <a:r>
              <a:rPr lang="en-US" dirty="0"/>
              <a:t>Date</a:t>
            </a:r>
          </a:p>
        </p:txBody>
      </p:sp>
      <p:sp>
        <p:nvSpPr>
          <p:cNvPr id="36" name="Rectangle 35">
            <a:extLst>
              <a:ext uri="{FF2B5EF4-FFF2-40B4-BE49-F238E27FC236}">
                <a16:creationId xmlns:a16="http://schemas.microsoft.com/office/drawing/2014/main" id="{A048E7FB-85C4-7349-B1ED-86B66451A8E4}"/>
              </a:ext>
            </a:extLst>
          </p:cNvPr>
          <p:cNvSpPr/>
          <p:nvPr userDrawn="1"/>
        </p:nvSpPr>
        <p:spPr>
          <a:xfrm>
            <a:off x="0" y="7444800"/>
            <a:ext cx="1389600" cy="78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02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rrow 1">
    <p:bg>
      <p:bgPr>
        <a:solidFill>
          <a:srgbClr val="30F298"/>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C88199-548B-DC4B-9938-8478EBF73A3C}"/>
              </a:ext>
            </a:extLst>
          </p:cNvPr>
          <p:cNvSpPr/>
          <p:nvPr userDrawn="1"/>
        </p:nvSpPr>
        <p:spPr>
          <a:xfrm>
            <a:off x="0" y="0"/>
            <a:ext cx="14630400" cy="822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2882" y="1187192"/>
            <a:ext cx="7227448" cy="6089857"/>
          </a:xfrm>
        </p:spPr>
        <p:txBody>
          <a:bodyPr anchor="ctr"/>
          <a:lstStyle>
            <a:lvl1pPr>
              <a:defRPr sz="3600" b="0" i="0">
                <a:solidFill>
                  <a:schemeClr val="bg1"/>
                </a:solidFill>
                <a:latin typeface="DM Sans Medium" pitchFamily="2" charset="77"/>
              </a:defRPr>
            </a:lvl1pPr>
          </a:lstStyle>
          <a:p>
            <a:r>
              <a:rPr lang="en-US" dirty="0"/>
              <a:t>Click to edit section title </a:t>
            </a:r>
            <a:br>
              <a:rPr lang="en-US" dirty="0"/>
            </a:br>
            <a:r>
              <a:rPr lang="en-US" dirty="0"/>
              <a:t>(Option A)</a:t>
            </a:r>
          </a:p>
        </p:txBody>
      </p:sp>
      <p:sp>
        <p:nvSpPr>
          <p:cNvPr id="38" name="Rectangle 37">
            <a:extLst>
              <a:ext uri="{FF2B5EF4-FFF2-40B4-BE49-F238E27FC236}">
                <a16:creationId xmlns:a16="http://schemas.microsoft.com/office/drawing/2014/main" id="{E854E062-A4CF-E846-B1A7-2657E21E3E18}"/>
              </a:ext>
            </a:extLst>
          </p:cNvPr>
          <p:cNvSpPr/>
          <p:nvPr/>
        </p:nvSpPr>
        <p:spPr>
          <a:xfrm>
            <a:off x="-1" y="8191036"/>
            <a:ext cx="14630399" cy="41325"/>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1" y="8046649"/>
            <a:ext cx="14630399" cy="28709"/>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1" y="7124924"/>
            <a:ext cx="14630399" cy="107660"/>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1" y="7277050"/>
            <a:ext cx="14630399" cy="93193"/>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1" y="7428446"/>
            <a:ext cx="14630399" cy="81978"/>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1" y="7579843"/>
            <a:ext cx="14630399" cy="67960"/>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1" y="7734043"/>
            <a:ext cx="14630399" cy="53942"/>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1" y="7889646"/>
            <a:ext cx="14630399" cy="41325"/>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1" y="6988611"/>
            <a:ext cx="14630399" cy="93193"/>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1" y="6848429"/>
            <a:ext cx="14630399" cy="81978"/>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1" y="6711051"/>
            <a:ext cx="14630399" cy="67960"/>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1" y="6570869"/>
            <a:ext cx="14630399" cy="53942"/>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1" y="6427883"/>
            <a:ext cx="14630399" cy="41325"/>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1" y="6283496"/>
            <a:ext cx="14630399" cy="28709"/>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1" y="5363852"/>
            <a:ext cx="14630399" cy="107660"/>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1" y="5515978"/>
            <a:ext cx="14630399" cy="93193"/>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1" y="5667374"/>
            <a:ext cx="14630399" cy="81978"/>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1" y="5818771"/>
            <a:ext cx="14630399" cy="67960"/>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1" y="5972971"/>
            <a:ext cx="14630399" cy="53942"/>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1" y="6128573"/>
            <a:ext cx="14630399" cy="41325"/>
          </a:xfrm>
          <a:prstGeom prst="rect">
            <a:avLst/>
          </a:prstGeom>
          <a:solidFill>
            <a:srgbClr val="21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6438588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rrow 2">
    <p:bg>
      <p:bgPr>
        <a:solidFill>
          <a:schemeClr val="tx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50F324D-5629-1D43-99B4-1BDE432DBA1B}"/>
              </a:ext>
            </a:extLst>
          </p:cNvPr>
          <p:cNvSpPr/>
          <p:nvPr userDrawn="1"/>
        </p:nvSpPr>
        <p:spPr>
          <a:xfrm>
            <a:off x="0" y="0"/>
            <a:ext cx="14630400" cy="8229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2882" y="1187192"/>
            <a:ext cx="7227448" cy="6089857"/>
          </a:xfrm>
        </p:spPr>
        <p:txBody>
          <a:bodyPr anchor="ctr"/>
          <a:lstStyle>
            <a:lvl1pPr>
              <a:defRPr sz="3600" b="0" i="0">
                <a:solidFill>
                  <a:schemeClr val="tx1"/>
                </a:solidFill>
                <a:latin typeface="DM Sans Medium" pitchFamily="2" charset="77"/>
              </a:defRPr>
            </a:lvl1pPr>
          </a:lstStyle>
          <a:p>
            <a:r>
              <a:rPr lang="en-US" dirty="0"/>
              <a:t>Click to edit section title </a:t>
            </a:r>
            <a:br>
              <a:rPr lang="en-US" dirty="0"/>
            </a:br>
            <a:r>
              <a:rPr lang="en-US" dirty="0"/>
              <a:t>(Option A)</a:t>
            </a:r>
          </a:p>
        </p:txBody>
      </p:sp>
      <p:grpSp>
        <p:nvGrpSpPr>
          <p:cNvPr id="3" name="Group 2">
            <a:extLst>
              <a:ext uri="{FF2B5EF4-FFF2-40B4-BE49-F238E27FC236}">
                <a16:creationId xmlns:a16="http://schemas.microsoft.com/office/drawing/2014/main" id="{DFDD3C01-7B6A-C547-80FA-DFD25DBEF3A9}"/>
              </a:ext>
            </a:extLst>
          </p:cNvPr>
          <p:cNvGrpSpPr/>
          <p:nvPr userDrawn="1"/>
        </p:nvGrpSpPr>
        <p:grpSpPr>
          <a:xfrm>
            <a:off x="-1" y="5363852"/>
            <a:ext cx="14630399" cy="2868509"/>
            <a:chOff x="-1" y="5363852"/>
            <a:chExt cx="14630399" cy="2868509"/>
          </a:xfrm>
          <a:solidFill>
            <a:srgbClr val="0073E1"/>
          </a:solidFill>
        </p:grpSpPr>
        <p:sp>
          <p:nvSpPr>
            <p:cNvPr id="38" name="Rectangle 37">
              <a:extLst>
                <a:ext uri="{FF2B5EF4-FFF2-40B4-BE49-F238E27FC236}">
                  <a16:creationId xmlns:a16="http://schemas.microsoft.com/office/drawing/2014/main" id="{E854E062-A4CF-E846-B1A7-2657E21E3E18}"/>
                </a:ext>
              </a:extLst>
            </p:cNvPr>
            <p:cNvSpPr/>
            <p:nvPr/>
          </p:nvSpPr>
          <p:spPr>
            <a:xfrm>
              <a:off x="-1" y="8191036"/>
              <a:ext cx="14630399" cy="41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1" y="8046649"/>
              <a:ext cx="14630399" cy="287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1" y="7124924"/>
              <a:ext cx="14630399" cy="107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1" y="7277050"/>
              <a:ext cx="14630399" cy="931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1" y="7428446"/>
              <a:ext cx="14630399" cy="819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1" y="7579843"/>
              <a:ext cx="14630399" cy="67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1" y="7734043"/>
              <a:ext cx="14630399" cy="53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1" y="7889646"/>
              <a:ext cx="14630399" cy="41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1" y="6988611"/>
              <a:ext cx="14630399" cy="931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1" y="6848429"/>
              <a:ext cx="14630399" cy="819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1" y="6711051"/>
              <a:ext cx="14630399" cy="67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1" y="6570869"/>
              <a:ext cx="14630399" cy="53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1" y="6427883"/>
              <a:ext cx="14630399" cy="41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1" y="6283496"/>
              <a:ext cx="14630399" cy="287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1" y="5363852"/>
              <a:ext cx="14630399" cy="107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1" y="5515978"/>
              <a:ext cx="14630399" cy="931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1" y="5667374"/>
              <a:ext cx="14630399" cy="819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1" y="5818771"/>
              <a:ext cx="14630399" cy="67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1" y="5972971"/>
              <a:ext cx="14630399" cy="53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1" y="6128573"/>
              <a:ext cx="14630399" cy="41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rgbClr val="5BC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41864849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rrow 3">
    <p:bg>
      <p:bgPr>
        <a:solidFill>
          <a:srgbClr val="414042"/>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A7CFF2E-049A-4041-8DBC-8C406782BEE1}"/>
              </a:ext>
            </a:extLst>
          </p:cNvPr>
          <p:cNvSpPr/>
          <p:nvPr userDrawn="1"/>
        </p:nvSpPr>
        <p:spPr>
          <a:xfrm>
            <a:off x="0" y="0"/>
            <a:ext cx="146304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2882" y="1187192"/>
            <a:ext cx="7382436" cy="6092812"/>
          </a:xfrm>
        </p:spPr>
        <p:txBody>
          <a:bodyPr anchor="ctr"/>
          <a:lstStyle>
            <a:lvl1pPr>
              <a:defRPr sz="3600" b="0" i="0">
                <a:solidFill>
                  <a:schemeClr val="tx2"/>
                </a:solidFill>
                <a:latin typeface="DM Sans Medium" pitchFamily="2" charset="77"/>
              </a:defRPr>
            </a:lvl1pPr>
          </a:lstStyle>
          <a:p>
            <a:r>
              <a:rPr lang="en-US" dirty="0"/>
              <a:t>Click to edit section title </a:t>
            </a:r>
            <a:br>
              <a:rPr lang="en-US" dirty="0"/>
            </a:br>
            <a:r>
              <a:rPr lang="en-US" dirty="0"/>
              <a:t>(Option A)</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rgbClr val="000000"/>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3045693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rrow 4">
    <p:bg>
      <p:bgPr>
        <a:solidFill>
          <a:srgbClr val="808285"/>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29F84F4-B9D4-BE4D-BFF1-2D24E38ADB5D}"/>
              </a:ext>
            </a:extLst>
          </p:cNvPr>
          <p:cNvSpPr/>
          <p:nvPr userDrawn="1"/>
        </p:nvSpPr>
        <p:spPr>
          <a:xfrm>
            <a:off x="0" y="0"/>
            <a:ext cx="146304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2882" y="1187192"/>
            <a:ext cx="7382436" cy="6071003"/>
          </a:xfrm>
        </p:spPr>
        <p:txBody>
          <a:bodyPr anchor="ctr"/>
          <a:lstStyle>
            <a:lvl1pPr>
              <a:defRPr sz="3600" b="0" i="0">
                <a:solidFill>
                  <a:schemeClr val="tx1"/>
                </a:solidFill>
                <a:latin typeface="DM Sans Medium" pitchFamily="2" charset="77"/>
              </a:defRPr>
            </a:lvl1pPr>
          </a:lstStyle>
          <a:p>
            <a:r>
              <a:rPr lang="en-US" dirty="0"/>
              <a:t>Click to edit section title </a:t>
            </a:r>
            <a:br>
              <a:rPr lang="en-US" dirty="0"/>
            </a:br>
            <a:r>
              <a:rPr lang="en-US" dirty="0"/>
              <a:t>(Option A)</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rgbClr val="414042"/>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rgbClr val="4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1156223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rrow 5">
    <p:bg>
      <p:bgPr>
        <a:solidFill>
          <a:srgbClr val="031D40"/>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6D0EB1-EBCC-4C4A-AE8E-44A1922D5D35}"/>
              </a:ext>
            </a:extLst>
          </p:cNvPr>
          <p:cNvSpPr/>
          <p:nvPr userDrawn="1"/>
        </p:nvSpPr>
        <p:spPr>
          <a:xfrm>
            <a:off x="0" y="0"/>
            <a:ext cx="14630400" cy="822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2882" y="1187192"/>
            <a:ext cx="7382436" cy="6039782"/>
          </a:xfrm>
        </p:spPr>
        <p:txBody>
          <a:bodyPr anchor="ctr"/>
          <a:lstStyle>
            <a:lvl1pPr>
              <a:defRPr sz="3600" b="0" i="0">
                <a:solidFill>
                  <a:schemeClr val="tx1"/>
                </a:solidFill>
                <a:latin typeface="DM Sans Medium" pitchFamily="2" charset="77"/>
              </a:defRPr>
            </a:lvl1pPr>
          </a:lstStyle>
          <a:p>
            <a:r>
              <a:rPr lang="en-US" dirty="0"/>
              <a:t>Click to edit section title </a:t>
            </a:r>
            <a:br>
              <a:rPr lang="en-US" dirty="0"/>
            </a:br>
            <a:r>
              <a:rPr lang="en-US" dirty="0"/>
              <a:t>(Option A)</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chemeClr val="bg1"/>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4182828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rrow 7">
    <p:bg>
      <p:bgRef idx="1001">
        <a:schemeClr val="bg2"/>
      </p:bgRef>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CCC0E80-3E79-2744-A523-D983679762D3}"/>
              </a:ext>
            </a:extLst>
          </p:cNvPr>
          <p:cNvSpPr/>
          <p:nvPr userDrawn="1"/>
        </p:nvSpPr>
        <p:spPr>
          <a:xfrm>
            <a:off x="0" y="0"/>
            <a:ext cx="146304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4496" y="1188720"/>
            <a:ext cx="7379208" cy="6071616"/>
          </a:xfrm>
        </p:spPr>
        <p:txBody>
          <a:bodyPr anchor="ctr"/>
          <a:lstStyle>
            <a:lvl1pPr>
              <a:defRPr sz="3600" b="0" i="0">
                <a:solidFill>
                  <a:schemeClr val="tx1"/>
                </a:solidFill>
                <a:latin typeface="DM Sans Medium" pitchFamily="2" charset="77"/>
              </a:defRPr>
            </a:lvl1pPr>
          </a:lstStyle>
          <a:p>
            <a:r>
              <a:rPr lang="en-US" dirty="0"/>
              <a:t>Click to edit section title </a:t>
            </a:r>
            <a:br>
              <a:rPr lang="en-US" dirty="0"/>
            </a:br>
            <a:r>
              <a:rPr lang="en-US" dirty="0"/>
              <a:t>(Option A)</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chemeClr val="tx2">
              <a:alpha val="50000"/>
            </a:schemeClr>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9246229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Stripes 2">
    <p:bg>
      <p:bgPr>
        <a:solidFill>
          <a:srgbClr val="FFC628"/>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6DE1F14-3F55-E145-8305-8C92D97853FB}"/>
              </a:ext>
            </a:extLst>
          </p:cNvPr>
          <p:cNvSpPr/>
          <p:nvPr userDrawn="1"/>
        </p:nvSpPr>
        <p:spPr>
          <a:xfrm>
            <a:off x="0" y="0"/>
            <a:ext cx="146304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9E04304A-A1E4-FD46-A3D4-9DE74FA0D2E5}"/>
              </a:ext>
            </a:extLst>
          </p:cNvPr>
          <p:cNvGrpSpPr/>
          <p:nvPr userDrawn="1"/>
        </p:nvGrpSpPr>
        <p:grpSpPr>
          <a:xfrm>
            <a:off x="0" y="395"/>
            <a:ext cx="14630399" cy="8229205"/>
            <a:chOff x="228600" y="396"/>
            <a:chExt cx="14173200" cy="5028804"/>
          </a:xfrm>
          <a:solidFill>
            <a:srgbClr val="F0B819"/>
          </a:solidFill>
        </p:grpSpPr>
        <p:sp>
          <p:nvSpPr>
            <p:cNvPr id="37" name="Rectangle 36">
              <a:extLst>
                <a:ext uri="{FF2B5EF4-FFF2-40B4-BE49-F238E27FC236}">
                  <a16:creationId xmlns:a16="http://schemas.microsoft.com/office/drawing/2014/main" id="{B9A27931-C1A7-4B4A-8500-BFD8B829FD6D}"/>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4F8656A2-416D-1D43-B013-8F5DCFAA4CC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7639180-CBCB-C24F-AB86-532E0D62DC7F}"/>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BEF5FF3D-18D8-0349-B734-F754E7D5D8D1}"/>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AD2FAC5-EBB5-5746-871A-15D38789F717}"/>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EC9C21C-4CAB-7E46-9BF1-F7DD713FD4A5}"/>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8CCA382-AFE5-D740-9C11-6B01C5E0D223}"/>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EEA0D443-1A6C-4E47-9FE4-C108CA6BCFA0}"/>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67AA0450-8678-B84B-81D1-1AC80415BD6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C704FA23-21A9-C847-9EF8-4EC62626999D}"/>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992DC29-FA87-C947-B07F-400BA02F4FAD}"/>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09836F18-D7F3-984D-9CEC-51C8794E7B9B}"/>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71D0E258-881E-A849-9C53-9FBB6B69C7EA}"/>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9494A1DD-21C7-DE43-931B-3A85C046CBB0}"/>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DBDEDA7-2D83-4442-BD78-9C8C23FF238B}"/>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D236C02B-D921-204D-8D72-D545F5B6936C}"/>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52AA02D-8E8A-7D47-ACAE-6DB2CBF82A5C}"/>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4B254D6-60AB-5C4D-ADF1-483CED7F62A4}"/>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02A6C21D-FA75-124D-BEF7-D6EC59CE0796}"/>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EFA08D72-8D15-0748-B63F-ECD2A57C16E0}"/>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79DC2CAA-6944-9444-9216-E89D677BF4F4}"/>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1E0876FD-D45A-FC47-8ACB-6F158F9EE581}"/>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45F4C5A6-8A6E-F148-A84E-3C484795CBB0}"/>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A5214CCC-7C31-9543-8E5E-79DEBF1A5AA4}"/>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E83C3F-AFE9-ED46-A823-0986B2649E9C}"/>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1692729" y="3618248"/>
            <a:ext cx="12344400" cy="1590676"/>
          </a:xfrm>
        </p:spPr>
        <p:txBody>
          <a:bodyPr anchor="b"/>
          <a:lstStyle>
            <a:lvl1pPr>
              <a:defRPr sz="4800" b="0" i="0">
                <a:solidFill>
                  <a:schemeClr val="bg1"/>
                </a:solidFill>
                <a:latin typeface="DM Sans Medium" pitchFamily="2" charset="77"/>
              </a:defRPr>
            </a:lvl1pPr>
          </a:lstStyle>
          <a:p>
            <a:r>
              <a:rPr lang="en-US" dirty="0"/>
              <a:t>Click to edit Master title style (Option C)</a:t>
            </a:r>
          </a:p>
        </p:txBody>
      </p:sp>
      <p:pic>
        <p:nvPicPr>
          <p:cNvPr id="62" name="Picture 6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372" y="4507469"/>
            <a:ext cx="569467" cy="579889"/>
          </a:xfrm>
          <a:prstGeom prst="rect">
            <a:avLst/>
          </a:prstGeom>
        </p:spPr>
      </p:pic>
    </p:spTree>
    <p:extLst>
      <p:ext uri="{BB962C8B-B14F-4D97-AF65-F5344CB8AC3E}">
        <p14:creationId xmlns:p14="http://schemas.microsoft.com/office/powerpoint/2010/main" val="30142804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Alt">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1"/>
            <a:ext cx="130302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4231038" y="1676400"/>
            <a:ext cx="9332562" cy="5145060"/>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908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Break Quot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58" name="L-Shape 57">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8" name="Slide Number Placeholder 7"/>
          <p:cNvSpPr>
            <a:spLocks noGrp="1"/>
          </p:cNvSpPr>
          <p:nvPr>
            <p:ph type="sldNum" sz="quarter" idx="12"/>
          </p:nvPr>
        </p:nvSpPr>
        <p:spPr>
          <a:xfrm>
            <a:off x="11432177" y="7619393"/>
            <a:ext cx="2893423" cy="438150"/>
          </a:xfrm>
        </p:spPr>
        <p:txBody>
          <a:bodyPr/>
          <a:lstStyle/>
          <a:p>
            <a:fld id="{F384092C-9B9C-9748-AC6A-F06C9D03AD52}" type="slidenum">
              <a:rPr lang="en-US" smtClean="0"/>
              <a:pPr/>
              <a:t>‹#›</a:t>
            </a:fld>
            <a:endParaRPr lang="en-US" dirty="0"/>
          </a:p>
        </p:txBody>
      </p:sp>
    </p:spTree>
    <p:extLst>
      <p:ext uri="{BB962C8B-B14F-4D97-AF65-F5344CB8AC3E}">
        <p14:creationId xmlns:p14="http://schemas.microsoft.com/office/powerpoint/2010/main" val="1032602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Break Quot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4" name="L-Shape 3">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0" name="Slide Number Placeholder 7">
            <a:extLst>
              <a:ext uri="{FF2B5EF4-FFF2-40B4-BE49-F238E27FC236}">
                <a16:creationId xmlns:a16="http://schemas.microsoft.com/office/drawing/2014/main" id="{41C1A6ED-0579-9948-A51F-E143D35FD65E}"/>
              </a:ext>
            </a:extLst>
          </p:cNvPr>
          <p:cNvSpPr>
            <a:spLocks noGrp="1"/>
          </p:cNvSpPr>
          <p:nvPr>
            <p:ph type="sldNum" sz="quarter" idx="12"/>
          </p:nvPr>
        </p:nvSpPr>
        <p:spPr>
          <a:xfrm>
            <a:off x="11432177" y="7619393"/>
            <a:ext cx="2893423" cy="438150"/>
          </a:xfrm>
        </p:spPr>
        <p:txBody>
          <a:bodyPr/>
          <a:lstStyle/>
          <a:p>
            <a:fld id="{F384092C-9B9C-9748-AC6A-F06C9D03AD5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Break Quot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4" name="L-Shape 3">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0" name="Slide Number Placeholder 7">
            <a:extLst>
              <a:ext uri="{FF2B5EF4-FFF2-40B4-BE49-F238E27FC236}">
                <a16:creationId xmlns:a16="http://schemas.microsoft.com/office/drawing/2014/main" id="{9567393D-1C3F-354F-B863-4763826157CF}"/>
              </a:ext>
            </a:extLst>
          </p:cNvPr>
          <p:cNvSpPr>
            <a:spLocks noGrp="1"/>
          </p:cNvSpPr>
          <p:nvPr>
            <p:ph type="sldNum" sz="quarter" idx="12"/>
          </p:nvPr>
        </p:nvSpPr>
        <p:spPr>
          <a:xfrm>
            <a:off x="11432177" y="7619393"/>
            <a:ext cx="2893423" cy="438150"/>
          </a:xfrm>
        </p:spPr>
        <p:txBody>
          <a:bodyPr/>
          <a:lstStyle/>
          <a:p>
            <a:fld id="{F384092C-9B9C-9748-AC6A-F06C9D03AD5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Break Quot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4" name="L-Shape 3">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rgbClr val="5BC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0" name="Slide Number Placeholder 7">
            <a:extLst>
              <a:ext uri="{FF2B5EF4-FFF2-40B4-BE49-F238E27FC236}">
                <a16:creationId xmlns:a16="http://schemas.microsoft.com/office/drawing/2014/main" id="{7ECC448B-9D38-6D41-A019-FE25E5822B61}"/>
              </a:ext>
            </a:extLst>
          </p:cNvPr>
          <p:cNvSpPr>
            <a:spLocks noGrp="1"/>
          </p:cNvSpPr>
          <p:nvPr>
            <p:ph type="sldNum" sz="quarter" idx="12"/>
          </p:nvPr>
        </p:nvSpPr>
        <p:spPr>
          <a:xfrm>
            <a:off x="11432177" y="7619393"/>
            <a:ext cx="2893423" cy="438150"/>
          </a:xfrm>
        </p:spPr>
        <p:txBody>
          <a:bodyPr/>
          <a:lstStyle/>
          <a:p>
            <a:fld id="{F384092C-9B9C-9748-AC6A-F06C9D03AD5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Break Quot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4" name="L-Shape 3">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rgbClr val="078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0" name="Slide Number Placeholder 7">
            <a:extLst>
              <a:ext uri="{FF2B5EF4-FFF2-40B4-BE49-F238E27FC236}">
                <a16:creationId xmlns:a16="http://schemas.microsoft.com/office/drawing/2014/main" id="{5A3FE428-8DC7-AF48-AF27-3EA59F6A606C}"/>
              </a:ext>
            </a:extLst>
          </p:cNvPr>
          <p:cNvSpPr>
            <a:spLocks noGrp="1"/>
          </p:cNvSpPr>
          <p:nvPr>
            <p:ph type="sldNum" sz="quarter" idx="12"/>
          </p:nvPr>
        </p:nvSpPr>
        <p:spPr>
          <a:xfrm>
            <a:off x="11432177" y="7619393"/>
            <a:ext cx="2893423" cy="438150"/>
          </a:xfrm>
        </p:spPr>
        <p:txBody>
          <a:bodyPr/>
          <a:lstStyle/>
          <a:p>
            <a:fld id="{F384092C-9B9C-9748-AC6A-F06C9D03AD5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Breaker Photo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3097" y="496900"/>
            <a:ext cx="12560268" cy="1818795"/>
          </a:xfrm>
        </p:spPr>
        <p:txBody>
          <a:bodyPr anchor="b"/>
          <a:lstStyle>
            <a:lvl1pPr>
              <a:defRPr sz="6000">
                <a:solidFill>
                  <a:srgbClr val="BCBEC0"/>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544536" y="2659307"/>
            <a:ext cx="11660716" cy="1017554"/>
          </a:xfrm>
          <a:prstGeom prst="rect">
            <a:avLst/>
          </a:prstGeom>
        </p:spPr>
        <p:txBody>
          <a:bodyPr/>
          <a:lstStyle>
            <a:lvl1pPr marL="0" indent="0">
              <a:spcAft>
                <a:spcPts val="0"/>
              </a:spcAft>
              <a:buNone/>
              <a:defRPr sz="1600">
                <a:solidFill>
                  <a:srgbClr val="BCBEC0"/>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2432612"/>
            <a:ext cx="13478196" cy="0"/>
          </a:xfrm>
          <a:prstGeom prst="line">
            <a:avLst/>
          </a:prstGeom>
          <a:ln w="6350">
            <a:solidFill>
              <a:srgbClr val="808285"/>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23466FF-F37F-034D-8FCB-E7C6660E1537}"/>
              </a:ext>
            </a:extLst>
          </p:cNvPr>
          <p:cNvGrpSpPr/>
          <p:nvPr userDrawn="1"/>
        </p:nvGrpSpPr>
        <p:grpSpPr>
          <a:xfrm rot="10800000">
            <a:off x="643925" y="1449990"/>
            <a:ext cx="712530" cy="569369"/>
            <a:chOff x="7468680" y="4418987"/>
            <a:chExt cx="1811122" cy="1447234"/>
          </a:xfrm>
          <a:solidFill>
            <a:srgbClr val="30F298"/>
          </a:solidFill>
        </p:grpSpPr>
        <p:sp>
          <p:nvSpPr>
            <p:cNvPr id="13" name="Rectangle 12">
              <a:extLst>
                <a:ext uri="{FF2B5EF4-FFF2-40B4-BE49-F238E27FC236}">
                  <a16:creationId xmlns:a16="http://schemas.microsoft.com/office/drawing/2014/main" id="{5A7E1AF1-FCFA-034C-AF46-AEA601A54D57}"/>
                </a:ext>
              </a:extLst>
            </p:cNvPr>
            <p:cNvSpPr/>
            <p:nvPr/>
          </p:nvSpPr>
          <p:spPr>
            <a:xfrm>
              <a:off x="7894622" y="4772476"/>
              <a:ext cx="1385180"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60200E9-F6A1-5942-AB7D-494B401496C7}"/>
                </a:ext>
              </a:extLst>
            </p:cNvPr>
            <p:cNvSpPr/>
            <p:nvPr/>
          </p:nvSpPr>
          <p:spPr>
            <a:xfrm rot="18900000">
              <a:off x="7468680" y="4418987"/>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A67DE0-60AA-1149-BC61-97A870B71E6E}"/>
                </a:ext>
              </a:extLst>
            </p:cNvPr>
            <p:cNvSpPr/>
            <p:nvPr/>
          </p:nvSpPr>
          <p:spPr>
            <a:xfrm rot="2700000">
              <a:off x="7459541" y="5124832"/>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811869"/>
            <a:ext cx="14624213" cy="4417731"/>
          </a:xfrm>
          <a:prstGeom prst="rect">
            <a:avLst/>
          </a:prstGeom>
        </p:spPr>
      </p:pic>
      <p:pic>
        <p:nvPicPr>
          <p:cNvPr id="19" name="Picture 18">
            <a:extLst>
              <a:ext uri="{FF2B5EF4-FFF2-40B4-BE49-F238E27FC236}">
                <a16:creationId xmlns:a16="http://schemas.microsoft.com/office/drawing/2014/main" id="{7676ECD8-2A80-CA4D-9F22-B1DD9BA3A6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2620" y="2611687"/>
            <a:ext cx="678286" cy="5486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ontent Breaker Photo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3097" y="496900"/>
            <a:ext cx="12560268" cy="1818795"/>
          </a:xfrm>
        </p:spPr>
        <p:txBody>
          <a:bodyPr anchor="b"/>
          <a:lstStyle>
            <a:lvl1pPr>
              <a:defRPr sz="6000">
                <a:solidFill>
                  <a:srgbClr val="BCBEC0"/>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544536" y="2659307"/>
            <a:ext cx="11660716" cy="1017554"/>
          </a:xfrm>
          <a:prstGeom prst="rect">
            <a:avLst/>
          </a:prstGeom>
        </p:spPr>
        <p:txBody>
          <a:bodyPr/>
          <a:lstStyle>
            <a:lvl1pPr marL="0" indent="0">
              <a:spcAft>
                <a:spcPts val="0"/>
              </a:spcAft>
              <a:buNone/>
              <a:defRPr sz="1600">
                <a:solidFill>
                  <a:srgbClr val="BCBEC0"/>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2432612"/>
            <a:ext cx="13478196" cy="0"/>
          </a:xfrm>
          <a:prstGeom prst="line">
            <a:avLst/>
          </a:prstGeom>
          <a:ln w="6350">
            <a:solidFill>
              <a:srgbClr val="808285"/>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23466FF-F37F-034D-8FCB-E7C6660E1537}"/>
              </a:ext>
            </a:extLst>
          </p:cNvPr>
          <p:cNvGrpSpPr/>
          <p:nvPr userDrawn="1"/>
        </p:nvGrpSpPr>
        <p:grpSpPr>
          <a:xfrm rot="10800000">
            <a:off x="643925" y="1449990"/>
            <a:ext cx="712530" cy="569369"/>
            <a:chOff x="7468680" y="4418987"/>
            <a:chExt cx="1811122" cy="1447234"/>
          </a:xfrm>
          <a:solidFill>
            <a:srgbClr val="30F298"/>
          </a:solidFill>
        </p:grpSpPr>
        <p:sp>
          <p:nvSpPr>
            <p:cNvPr id="13" name="Rectangle 12">
              <a:extLst>
                <a:ext uri="{FF2B5EF4-FFF2-40B4-BE49-F238E27FC236}">
                  <a16:creationId xmlns:a16="http://schemas.microsoft.com/office/drawing/2014/main" id="{5A7E1AF1-FCFA-034C-AF46-AEA601A54D57}"/>
                </a:ext>
              </a:extLst>
            </p:cNvPr>
            <p:cNvSpPr/>
            <p:nvPr/>
          </p:nvSpPr>
          <p:spPr>
            <a:xfrm>
              <a:off x="7894622" y="4772476"/>
              <a:ext cx="1385180"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60200E9-F6A1-5942-AB7D-494B401496C7}"/>
                </a:ext>
              </a:extLst>
            </p:cNvPr>
            <p:cNvSpPr/>
            <p:nvPr/>
          </p:nvSpPr>
          <p:spPr>
            <a:xfrm rot="18900000">
              <a:off x="7468680" y="4418987"/>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A67DE0-60AA-1149-BC61-97A870B71E6E}"/>
                </a:ext>
              </a:extLst>
            </p:cNvPr>
            <p:cNvSpPr/>
            <p:nvPr/>
          </p:nvSpPr>
          <p:spPr>
            <a:xfrm rot="2700000">
              <a:off x="7459541" y="5124832"/>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82620" y="2611687"/>
            <a:ext cx="678286" cy="548640"/>
          </a:xfrm>
          <a:prstGeom prst="rect">
            <a:avLst/>
          </a:prstGeom>
        </p:spPr>
      </p:pic>
      <p:sp>
        <p:nvSpPr>
          <p:cNvPr id="11" name="Picture Placeholder 2">
            <a:extLst>
              <a:ext uri="{FF2B5EF4-FFF2-40B4-BE49-F238E27FC236}">
                <a16:creationId xmlns:a16="http://schemas.microsoft.com/office/drawing/2014/main" id="{EBFB3507-3FE4-FB4C-BF18-D116E13D6918}"/>
              </a:ext>
            </a:extLst>
          </p:cNvPr>
          <p:cNvSpPr>
            <a:spLocks noGrp="1"/>
          </p:cNvSpPr>
          <p:nvPr>
            <p:ph type="pic" sz="quarter" idx="14" hasCustomPrompt="1"/>
          </p:nvPr>
        </p:nvSpPr>
        <p:spPr>
          <a:xfrm>
            <a:off x="0" y="3797492"/>
            <a:ext cx="14630400" cy="4432108"/>
          </a:xfrm>
          <a:prstGeom prst="rect">
            <a:avLst/>
          </a:prstGeom>
        </p:spPr>
        <p:txBody>
          <a:bodyPr>
            <a:normAutofit/>
          </a:bodyPr>
          <a:lstStyle>
            <a:lvl1pPr marL="0" indent="0">
              <a:buNone/>
              <a:defRPr sz="2400" baseline="0">
                <a:solidFill>
                  <a:schemeClr val="bg1"/>
                </a:solidFill>
              </a:defRPr>
            </a:lvl1pPr>
          </a:lstStyle>
          <a:p>
            <a:r>
              <a:rPr lang="en-US" dirty="0"/>
              <a:t> Insert/Drop Photo </a:t>
            </a:r>
            <a:r>
              <a:rPr lang="en-US" dirty="0" err="1"/>
              <a:t>Herew</a:t>
            </a:r>
            <a:endParaRPr lang="en-US" dirty="0"/>
          </a:p>
        </p:txBody>
      </p:sp>
    </p:spTree>
    <p:extLst>
      <p:ext uri="{BB962C8B-B14F-4D97-AF65-F5344CB8AC3E}">
        <p14:creationId xmlns:p14="http://schemas.microsoft.com/office/powerpoint/2010/main" val="135923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Breaker Photo 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E07059-9BD9-7148-9323-A64A0358259E}"/>
              </a:ext>
            </a:extLst>
          </p:cNvPr>
          <p:cNvSpPr/>
          <p:nvPr userDrawn="1"/>
        </p:nvSpPr>
        <p:spPr>
          <a:xfrm>
            <a:off x="0" y="7113588"/>
            <a:ext cx="14630400" cy="111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69"/>
            <a:ext cx="14630400" cy="4415091"/>
          </a:xfrm>
          <a:prstGeom prst="rect">
            <a:avLst/>
          </a:prstGeom>
        </p:spPr>
      </p:pic>
      <p:sp>
        <p:nvSpPr>
          <p:cNvPr id="2" name="Title 1"/>
          <p:cNvSpPr>
            <a:spLocks noGrp="1"/>
          </p:cNvSpPr>
          <p:nvPr>
            <p:ph type="title"/>
          </p:nvPr>
        </p:nvSpPr>
        <p:spPr>
          <a:xfrm>
            <a:off x="1529297" y="4436431"/>
            <a:ext cx="11283829" cy="1266603"/>
          </a:xfrm>
        </p:spPr>
        <p:txBody>
          <a:bodyPr anchor="b"/>
          <a:lstStyle>
            <a:lvl1pPr>
              <a:defRPr sz="6000" b="1" i="0">
                <a:solidFill>
                  <a:schemeClr val="tx1"/>
                </a:solidFill>
                <a:latin typeface="DM Sans" charset="0"/>
                <a:ea typeface="DM Sans" charset="0"/>
                <a:cs typeface="DM Sans" charset="0"/>
              </a:defRPr>
            </a:lvl1pPr>
          </a:lstStyle>
          <a:p>
            <a:r>
              <a:rPr lang="en-US"/>
              <a:t>Click to edit Master title style</a:t>
            </a:r>
            <a:endParaRPr lang="en-US" dirty="0"/>
          </a:p>
        </p:txBody>
      </p:sp>
      <p:sp>
        <p:nvSpPr>
          <p:cNvPr id="7" name="Text Placeholder 6"/>
          <p:cNvSpPr>
            <a:spLocks noGrp="1"/>
          </p:cNvSpPr>
          <p:nvPr>
            <p:ph type="body" sz="quarter" idx="13"/>
          </p:nvPr>
        </p:nvSpPr>
        <p:spPr>
          <a:xfrm>
            <a:off x="544536" y="6106992"/>
            <a:ext cx="12409464" cy="1313796"/>
          </a:xfrm>
          <a:prstGeom prst="rect">
            <a:avLst/>
          </a:prstGeom>
        </p:spPr>
        <p:txBody>
          <a:bodyPr/>
          <a:lstStyle>
            <a:lvl1pPr marL="0" indent="0">
              <a:spcAft>
                <a:spcPts val="0"/>
              </a:spcAft>
              <a:buNone/>
              <a:defRPr sz="1600">
                <a:solidFill>
                  <a:schemeClr val="tx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2620" y="4933311"/>
            <a:ext cx="678286" cy="548640"/>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5829300"/>
            <a:ext cx="13478196" cy="0"/>
          </a:xfrm>
          <a:prstGeom prst="line">
            <a:avLst/>
          </a:prstGeom>
          <a:ln w="6350">
            <a:solidFill>
              <a:srgbClr val="808285"/>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23466FF-F37F-034D-8FCB-E7C6660E1537}"/>
              </a:ext>
            </a:extLst>
          </p:cNvPr>
          <p:cNvGrpSpPr/>
          <p:nvPr userDrawn="1"/>
        </p:nvGrpSpPr>
        <p:grpSpPr>
          <a:xfrm rot="10800000">
            <a:off x="657177" y="4842869"/>
            <a:ext cx="712530" cy="569369"/>
            <a:chOff x="7468680" y="4418987"/>
            <a:chExt cx="1811122" cy="1447234"/>
          </a:xfrm>
          <a:solidFill>
            <a:srgbClr val="FFC628"/>
          </a:solidFill>
        </p:grpSpPr>
        <p:sp>
          <p:nvSpPr>
            <p:cNvPr id="13" name="Rectangle 12">
              <a:extLst>
                <a:ext uri="{FF2B5EF4-FFF2-40B4-BE49-F238E27FC236}">
                  <a16:creationId xmlns:a16="http://schemas.microsoft.com/office/drawing/2014/main" id="{5A7E1AF1-FCFA-034C-AF46-AEA601A54D57}"/>
                </a:ext>
              </a:extLst>
            </p:cNvPr>
            <p:cNvSpPr/>
            <p:nvPr/>
          </p:nvSpPr>
          <p:spPr>
            <a:xfrm>
              <a:off x="7894622" y="4772476"/>
              <a:ext cx="1385180"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60200E9-F6A1-5942-AB7D-494B401496C7}"/>
                </a:ext>
              </a:extLst>
            </p:cNvPr>
            <p:cNvSpPr/>
            <p:nvPr/>
          </p:nvSpPr>
          <p:spPr>
            <a:xfrm rot="18900000">
              <a:off x="7468680" y="4418987"/>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A67DE0-60AA-1149-BC61-97A870B71E6E}"/>
                </a:ext>
              </a:extLst>
            </p:cNvPr>
            <p:cNvSpPr/>
            <p:nvPr/>
          </p:nvSpPr>
          <p:spPr>
            <a:xfrm rot="2700000">
              <a:off x="7459541" y="5124832"/>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ontent Breaker Photo 5">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F2F7244-DD7D-B94E-8EB8-A8F17FDB88C2}"/>
              </a:ext>
            </a:extLst>
          </p:cNvPr>
          <p:cNvSpPr/>
          <p:nvPr userDrawn="1"/>
        </p:nvSpPr>
        <p:spPr>
          <a:xfrm>
            <a:off x="0" y="7113588"/>
            <a:ext cx="14630400" cy="111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9297" y="4436431"/>
            <a:ext cx="11283829" cy="1266603"/>
          </a:xfrm>
        </p:spPr>
        <p:txBody>
          <a:bodyPr anchor="b"/>
          <a:lstStyle>
            <a:lvl1pPr>
              <a:defRPr sz="6000" b="1" i="0">
                <a:solidFill>
                  <a:schemeClr val="tx1"/>
                </a:solidFill>
                <a:latin typeface="DM Sans" charset="0"/>
                <a:ea typeface="DM Sans" charset="0"/>
                <a:cs typeface="DM Sans" charset="0"/>
              </a:defRPr>
            </a:lvl1pPr>
          </a:lstStyle>
          <a:p>
            <a:r>
              <a:rPr lang="en-US"/>
              <a:t>Click to edit Master title style</a:t>
            </a:r>
            <a:endParaRPr lang="en-US" dirty="0"/>
          </a:p>
        </p:txBody>
      </p:sp>
      <p:sp>
        <p:nvSpPr>
          <p:cNvPr id="7" name="Text Placeholder 6"/>
          <p:cNvSpPr>
            <a:spLocks noGrp="1"/>
          </p:cNvSpPr>
          <p:nvPr>
            <p:ph type="body" sz="quarter" idx="13"/>
          </p:nvPr>
        </p:nvSpPr>
        <p:spPr>
          <a:xfrm>
            <a:off x="544536" y="6106992"/>
            <a:ext cx="12409464" cy="1313796"/>
          </a:xfrm>
          <a:prstGeom prst="rect">
            <a:avLst/>
          </a:prstGeom>
        </p:spPr>
        <p:txBody>
          <a:bodyPr/>
          <a:lstStyle>
            <a:lvl1pPr marL="0" indent="0">
              <a:spcAft>
                <a:spcPts val="0"/>
              </a:spcAft>
              <a:buNone/>
              <a:defRPr sz="1600">
                <a:solidFill>
                  <a:schemeClr val="tx1"/>
                </a:solidFill>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82620" y="4933311"/>
            <a:ext cx="678286" cy="548640"/>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5829300"/>
            <a:ext cx="13478196" cy="0"/>
          </a:xfrm>
          <a:prstGeom prst="line">
            <a:avLst/>
          </a:prstGeom>
          <a:ln w="6350">
            <a:solidFill>
              <a:srgbClr val="808285"/>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23466FF-F37F-034D-8FCB-E7C6660E1537}"/>
              </a:ext>
            </a:extLst>
          </p:cNvPr>
          <p:cNvGrpSpPr/>
          <p:nvPr userDrawn="1"/>
        </p:nvGrpSpPr>
        <p:grpSpPr>
          <a:xfrm rot="10800000">
            <a:off x="657177" y="4842869"/>
            <a:ext cx="712530" cy="569369"/>
            <a:chOff x="7468680" y="4418987"/>
            <a:chExt cx="1811122" cy="1447234"/>
          </a:xfrm>
          <a:solidFill>
            <a:srgbClr val="FFC628"/>
          </a:solidFill>
        </p:grpSpPr>
        <p:sp>
          <p:nvSpPr>
            <p:cNvPr id="13" name="Rectangle 12">
              <a:extLst>
                <a:ext uri="{FF2B5EF4-FFF2-40B4-BE49-F238E27FC236}">
                  <a16:creationId xmlns:a16="http://schemas.microsoft.com/office/drawing/2014/main" id="{5A7E1AF1-FCFA-034C-AF46-AEA601A54D57}"/>
                </a:ext>
              </a:extLst>
            </p:cNvPr>
            <p:cNvSpPr/>
            <p:nvPr/>
          </p:nvSpPr>
          <p:spPr>
            <a:xfrm>
              <a:off x="7894622" y="4772476"/>
              <a:ext cx="1385180"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60200E9-F6A1-5942-AB7D-494B401496C7}"/>
                </a:ext>
              </a:extLst>
            </p:cNvPr>
            <p:cNvSpPr/>
            <p:nvPr/>
          </p:nvSpPr>
          <p:spPr>
            <a:xfrm rot="18900000">
              <a:off x="7468680" y="4418987"/>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A67DE0-60AA-1149-BC61-97A870B71E6E}"/>
                </a:ext>
              </a:extLst>
            </p:cNvPr>
            <p:cNvSpPr/>
            <p:nvPr/>
          </p:nvSpPr>
          <p:spPr>
            <a:xfrm rot="2700000">
              <a:off x="7459541" y="5124832"/>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Picture Placeholder 2">
            <a:extLst>
              <a:ext uri="{FF2B5EF4-FFF2-40B4-BE49-F238E27FC236}">
                <a16:creationId xmlns:a16="http://schemas.microsoft.com/office/drawing/2014/main" id="{2F9A5330-B609-1E45-9545-CE29BF972E26}"/>
              </a:ext>
            </a:extLst>
          </p:cNvPr>
          <p:cNvSpPr>
            <a:spLocks noGrp="1"/>
          </p:cNvSpPr>
          <p:nvPr>
            <p:ph type="pic" sz="quarter" idx="14" hasCustomPrompt="1"/>
          </p:nvPr>
        </p:nvSpPr>
        <p:spPr>
          <a:xfrm>
            <a:off x="0" y="0"/>
            <a:ext cx="14630400" cy="4432108"/>
          </a:xfrm>
          <a:prstGeom prst="rect">
            <a:avLst/>
          </a:prstGeom>
        </p:spPr>
        <p:txBody>
          <a:bodyPr>
            <a:normAutofit/>
          </a:bodyPr>
          <a:lstStyle>
            <a:lvl1pPr marL="0" indent="0">
              <a:buNone/>
              <a:defRPr sz="2400" baseline="0"/>
            </a:lvl1pPr>
          </a:lstStyle>
          <a:p>
            <a:r>
              <a:rPr lang="en-US" dirty="0"/>
              <a:t> Insert/Drop Photo Here</a:t>
            </a:r>
          </a:p>
        </p:txBody>
      </p:sp>
    </p:spTree>
    <p:extLst>
      <p:ext uri="{BB962C8B-B14F-4D97-AF65-F5344CB8AC3E}">
        <p14:creationId xmlns:p14="http://schemas.microsoft.com/office/powerpoint/2010/main" val="132677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lient Logos Slide">
    <p:bg>
      <p:bgRef idx="1001">
        <a:schemeClr val="bg1"/>
      </p:bgRef>
    </p:bg>
    <p:spTree>
      <p:nvGrpSpPr>
        <p:cNvPr id="1" name=""/>
        <p:cNvGrpSpPr/>
        <p:nvPr/>
      </p:nvGrpSpPr>
      <p:grpSpPr>
        <a:xfrm>
          <a:off x="0" y="0"/>
          <a:ext cx="0" cy="0"/>
          <a:chOff x="0" y="0"/>
          <a:chExt cx="0" cy="0"/>
        </a:xfrm>
      </p:grpSpPr>
      <p:sp>
        <p:nvSpPr>
          <p:cNvPr id="69" name="Picture Placeholder 68">
            <a:extLst>
              <a:ext uri="{FF2B5EF4-FFF2-40B4-BE49-F238E27FC236}">
                <a16:creationId xmlns:a16="http://schemas.microsoft.com/office/drawing/2014/main" id="{372CC783-3100-694A-B014-E1A0EA11B65A}"/>
              </a:ext>
            </a:extLst>
          </p:cNvPr>
          <p:cNvSpPr>
            <a:spLocks noGrp="1"/>
          </p:cNvSpPr>
          <p:nvPr>
            <p:ph type="pic" sz="quarter" idx="11" hasCustomPrompt="1"/>
          </p:nvPr>
        </p:nvSpPr>
        <p:spPr>
          <a:xfrm>
            <a:off x="535169" y="1447777"/>
            <a:ext cx="2179287" cy="5773737"/>
          </a:xfrm>
          <a:prstGeom prst="rect">
            <a:avLst/>
          </a:prstGeom>
        </p:spPr>
        <p:txBody>
          <a:bodyPr lIns="0" tIns="0" rIns="0" bIns="0">
            <a:noAutofit/>
          </a:bodyPr>
          <a:lstStyle>
            <a:lvl1pPr marL="0" indent="0">
              <a:lnSpc>
                <a:spcPts val="6800"/>
              </a:lnSpc>
              <a:buFontTx/>
              <a:buNone/>
              <a:defRPr sz="2000" b="0" i="0">
                <a:latin typeface="DM Sans Medium" pitchFamily="2" charset="77"/>
              </a:defRPr>
            </a:lvl1pPr>
          </a:lstStyle>
          <a:p>
            <a:pPr algn="r"/>
            <a:r>
              <a:rPr lang="en-US" sz="2000" b="1" dirty="0">
                <a:latin typeface="DM Sans" pitchFamily="2" charset="77"/>
              </a:rPr>
              <a:t>Commercial </a:t>
            </a:r>
          </a:p>
          <a:p>
            <a:pPr algn="r"/>
            <a:r>
              <a:rPr lang="en-US" sz="2000" b="1" dirty="0">
                <a:latin typeface="DM Sans" pitchFamily="2" charset="77"/>
              </a:rPr>
              <a:t>Health</a:t>
            </a:r>
          </a:p>
          <a:p>
            <a:pPr algn="r"/>
            <a:r>
              <a:rPr lang="en-US" sz="2000" b="1" dirty="0">
                <a:latin typeface="DM Sans" pitchFamily="2" charset="77"/>
              </a:rPr>
              <a:t>Energy</a:t>
            </a:r>
          </a:p>
          <a:p>
            <a:pPr algn="r"/>
            <a:r>
              <a:rPr lang="en-US" sz="2000" b="1" dirty="0">
                <a:latin typeface="DM Sans" pitchFamily="2" charset="77"/>
              </a:rPr>
              <a:t>Federal</a:t>
            </a:r>
          </a:p>
          <a:p>
            <a:pPr algn="r"/>
            <a:r>
              <a:rPr lang="en-US" sz="2000" b="1" dirty="0">
                <a:latin typeface="DM Sans" pitchFamily="2" charset="77"/>
              </a:rPr>
              <a:t>State</a:t>
            </a:r>
          </a:p>
          <a:p>
            <a:pPr algn="r"/>
            <a:r>
              <a:rPr lang="en-US" sz="2000" b="1" dirty="0">
                <a:latin typeface="DM Sans" pitchFamily="2" charset="77"/>
              </a:rPr>
              <a:t>Local </a:t>
            </a:r>
          </a:p>
          <a:p>
            <a:pPr algn="r">
              <a:lnSpc>
                <a:spcPts val="7500"/>
              </a:lnSpc>
            </a:pPr>
            <a:endParaRPr lang="en-US" sz="2000" b="1" dirty="0">
              <a:latin typeface="DM Sans" pitchFamily="2" charset="77"/>
            </a:endParaRPr>
          </a:p>
        </p:txBody>
      </p:sp>
      <p:cxnSp>
        <p:nvCxnSpPr>
          <p:cNvPr id="54" name="Straight Connector 53">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60" name="Text Placeholder 3">
            <a:extLst>
              <a:ext uri="{FF2B5EF4-FFF2-40B4-BE49-F238E27FC236}">
                <a16:creationId xmlns:a16="http://schemas.microsoft.com/office/drawing/2014/main" id="{688641DD-D13C-664B-A344-422ABA83E547}"/>
              </a:ext>
            </a:extLst>
          </p:cNvPr>
          <p:cNvSpPr>
            <a:spLocks noGrp="1"/>
          </p:cNvSpPr>
          <p:nvPr>
            <p:ph type="body" sz="quarter" idx="10" hasCustomPrompt="1"/>
          </p:nvPr>
        </p:nvSpPr>
        <p:spPr>
          <a:xfrm>
            <a:off x="533400" y="114300"/>
            <a:ext cx="13030200" cy="914400"/>
          </a:xfrm>
          <a:prstGeom prst="rect">
            <a:avLst/>
          </a:prstGeom>
        </p:spPr>
        <p:txBody>
          <a:bodyPr anchor="ctr">
            <a:noAutofit/>
          </a:bodyPr>
          <a:lstStyle>
            <a:lvl1pPr marL="0" indent="0">
              <a:buFontTx/>
              <a:buNone/>
              <a:defRPr sz="2800" b="1" i="0">
                <a:solidFill>
                  <a:schemeClr val="tx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logos slide</a:t>
            </a:r>
          </a:p>
        </p:txBody>
      </p:sp>
      <p:sp>
        <p:nvSpPr>
          <p:cNvPr id="72" name="Picture Placeholder 70">
            <a:extLst>
              <a:ext uri="{FF2B5EF4-FFF2-40B4-BE49-F238E27FC236}">
                <a16:creationId xmlns:a16="http://schemas.microsoft.com/office/drawing/2014/main" id="{1F818434-D777-D140-BA5F-B594C44571BF}"/>
              </a:ext>
            </a:extLst>
          </p:cNvPr>
          <p:cNvSpPr>
            <a:spLocks noGrp="1"/>
          </p:cNvSpPr>
          <p:nvPr>
            <p:ph type="pic" sz="quarter" idx="12" hasCustomPrompt="1"/>
          </p:nvPr>
        </p:nvSpPr>
        <p:spPr>
          <a:xfrm>
            <a:off x="3078580"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3" name="Picture Placeholder 70">
            <a:extLst>
              <a:ext uri="{FF2B5EF4-FFF2-40B4-BE49-F238E27FC236}">
                <a16:creationId xmlns:a16="http://schemas.microsoft.com/office/drawing/2014/main" id="{2E4DDDBB-F332-9443-9483-E66D1B06C082}"/>
              </a:ext>
            </a:extLst>
          </p:cNvPr>
          <p:cNvSpPr>
            <a:spLocks noGrp="1"/>
          </p:cNvSpPr>
          <p:nvPr>
            <p:ph type="pic" sz="quarter" idx="13" hasCustomPrompt="1"/>
          </p:nvPr>
        </p:nvSpPr>
        <p:spPr>
          <a:xfrm>
            <a:off x="4274554"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4" name="Picture Placeholder 70">
            <a:extLst>
              <a:ext uri="{FF2B5EF4-FFF2-40B4-BE49-F238E27FC236}">
                <a16:creationId xmlns:a16="http://schemas.microsoft.com/office/drawing/2014/main" id="{E4AAFC82-D270-7444-8833-DF3612B435EB}"/>
              </a:ext>
            </a:extLst>
          </p:cNvPr>
          <p:cNvSpPr>
            <a:spLocks noGrp="1"/>
          </p:cNvSpPr>
          <p:nvPr>
            <p:ph type="pic" sz="quarter" idx="14" hasCustomPrompt="1"/>
          </p:nvPr>
        </p:nvSpPr>
        <p:spPr>
          <a:xfrm>
            <a:off x="5470528"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5" name="Picture Placeholder 70">
            <a:extLst>
              <a:ext uri="{FF2B5EF4-FFF2-40B4-BE49-F238E27FC236}">
                <a16:creationId xmlns:a16="http://schemas.microsoft.com/office/drawing/2014/main" id="{470AA788-C061-0C4E-BE96-4E5D97CE45CA}"/>
              </a:ext>
            </a:extLst>
          </p:cNvPr>
          <p:cNvSpPr>
            <a:spLocks noGrp="1"/>
          </p:cNvSpPr>
          <p:nvPr>
            <p:ph type="pic" sz="quarter" idx="15" hasCustomPrompt="1"/>
          </p:nvPr>
        </p:nvSpPr>
        <p:spPr>
          <a:xfrm>
            <a:off x="6666502"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6" name="Picture Placeholder 70">
            <a:extLst>
              <a:ext uri="{FF2B5EF4-FFF2-40B4-BE49-F238E27FC236}">
                <a16:creationId xmlns:a16="http://schemas.microsoft.com/office/drawing/2014/main" id="{7796AD84-2278-1F42-9828-C1B9D634B008}"/>
              </a:ext>
            </a:extLst>
          </p:cNvPr>
          <p:cNvSpPr>
            <a:spLocks noGrp="1"/>
          </p:cNvSpPr>
          <p:nvPr>
            <p:ph type="pic" sz="quarter" idx="16" hasCustomPrompt="1"/>
          </p:nvPr>
        </p:nvSpPr>
        <p:spPr>
          <a:xfrm>
            <a:off x="7862476"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7" name="Picture Placeholder 70">
            <a:extLst>
              <a:ext uri="{FF2B5EF4-FFF2-40B4-BE49-F238E27FC236}">
                <a16:creationId xmlns:a16="http://schemas.microsoft.com/office/drawing/2014/main" id="{0F88ED61-0108-CC41-A1C7-C5BBEC466309}"/>
              </a:ext>
            </a:extLst>
          </p:cNvPr>
          <p:cNvSpPr>
            <a:spLocks noGrp="1"/>
          </p:cNvSpPr>
          <p:nvPr>
            <p:ph type="pic" sz="quarter" idx="17" hasCustomPrompt="1"/>
          </p:nvPr>
        </p:nvSpPr>
        <p:spPr>
          <a:xfrm>
            <a:off x="9058450"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8" name="Picture Placeholder 70">
            <a:extLst>
              <a:ext uri="{FF2B5EF4-FFF2-40B4-BE49-F238E27FC236}">
                <a16:creationId xmlns:a16="http://schemas.microsoft.com/office/drawing/2014/main" id="{95501902-CE3E-0C4F-9C8C-F8B3201222AB}"/>
              </a:ext>
            </a:extLst>
          </p:cNvPr>
          <p:cNvSpPr>
            <a:spLocks noGrp="1"/>
          </p:cNvSpPr>
          <p:nvPr>
            <p:ph type="pic" sz="quarter" idx="18" hasCustomPrompt="1"/>
          </p:nvPr>
        </p:nvSpPr>
        <p:spPr>
          <a:xfrm>
            <a:off x="10254424"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9" name="Picture Placeholder 70">
            <a:extLst>
              <a:ext uri="{FF2B5EF4-FFF2-40B4-BE49-F238E27FC236}">
                <a16:creationId xmlns:a16="http://schemas.microsoft.com/office/drawing/2014/main" id="{F65CF924-B3A3-FD4A-B528-72E17B41192C}"/>
              </a:ext>
            </a:extLst>
          </p:cNvPr>
          <p:cNvSpPr>
            <a:spLocks noGrp="1"/>
          </p:cNvSpPr>
          <p:nvPr>
            <p:ph type="pic" sz="quarter" idx="19" hasCustomPrompt="1"/>
          </p:nvPr>
        </p:nvSpPr>
        <p:spPr>
          <a:xfrm>
            <a:off x="11450398"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0" name="Picture Placeholder 70">
            <a:extLst>
              <a:ext uri="{FF2B5EF4-FFF2-40B4-BE49-F238E27FC236}">
                <a16:creationId xmlns:a16="http://schemas.microsoft.com/office/drawing/2014/main" id="{7D0498FF-00BD-204A-B7CE-46E65F4174C0}"/>
              </a:ext>
            </a:extLst>
          </p:cNvPr>
          <p:cNvSpPr>
            <a:spLocks noGrp="1"/>
          </p:cNvSpPr>
          <p:nvPr>
            <p:ph type="pic" sz="quarter" idx="20" hasCustomPrompt="1"/>
          </p:nvPr>
        </p:nvSpPr>
        <p:spPr>
          <a:xfrm>
            <a:off x="12646372"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1" name="Picture Placeholder 70">
            <a:extLst>
              <a:ext uri="{FF2B5EF4-FFF2-40B4-BE49-F238E27FC236}">
                <a16:creationId xmlns:a16="http://schemas.microsoft.com/office/drawing/2014/main" id="{C2825AA4-637F-1042-A662-66C1D9CEAE3B}"/>
              </a:ext>
            </a:extLst>
          </p:cNvPr>
          <p:cNvSpPr>
            <a:spLocks noGrp="1"/>
          </p:cNvSpPr>
          <p:nvPr>
            <p:ph type="pic" sz="quarter" idx="21" hasCustomPrompt="1"/>
          </p:nvPr>
        </p:nvSpPr>
        <p:spPr>
          <a:xfrm>
            <a:off x="3078580"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2" name="Picture Placeholder 70">
            <a:extLst>
              <a:ext uri="{FF2B5EF4-FFF2-40B4-BE49-F238E27FC236}">
                <a16:creationId xmlns:a16="http://schemas.microsoft.com/office/drawing/2014/main" id="{D107AF33-0BAD-B548-8FC6-5A0DE7D9C35F}"/>
              </a:ext>
            </a:extLst>
          </p:cNvPr>
          <p:cNvSpPr>
            <a:spLocks noGrp="1"/>
          </p:cNvSpPr>
          <p:nvPr>
            <p:ph type="pic" sz="quarter" idx="22" hasCustomPrompt="1"/>
          </p:nvPr>
        </p:nvSpPr>
        <p:spPr>
          <a:xfrm>
            <a:off x="4274554"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3" name="Picture Placeholder 70">
            <a:extLst>
              <a:ext uri="{FF2B5EF4-FFF2-40B4-BE49-F238E27FC236}">
                <a16:creationId xmlns:a16="http://schemas.microsoft.com/office/drawing/2014/main" id="{14EECD08-82B9-AF40-91EE-08AC8C126B69}"/>
              </a:ext>
            </a:extLst>
          </p:cNvPr>
          <p:cNvSpPr>
            <a:spLocks noGrp="1"/>
          </p:cNvSpPr>
          <p:nvPr>
            <p:ph type="pic" sz="quarter" idx="23" hasCustomPrompt="1"/>
          </p:nvPr>
        </p:nvSpPr>
        <p:spPr>
          <a:xfrm>
            <a:off x="5470528"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4" name="Picture Placeholder 70">
            <a:extLst>
              <a:ext uri="{FF2B5EF4-FFF2-40B4-BE49-F238E27FC236}">
                <a16:creationId xmlns:a16="http://schemas.microsoft.com/office/drawing/2014/main" id="{246CC9A5-2F46-F546-971A-12B3F503698B}"/>
              </a:ext>
            </a:extLst>
          </p:cNvPr>
          <p:cNvSpPr>
            <a:spLocks noGrp="1"/>
          </p:cNvSpPr>
          <p:nvPr>
            <p:ph type="pic" sz="quarter" idx="24" hasCustomPrompt="1"/>
          </p:nvPr>
        </p:nvSpPr>
        <p:spPr>
          <a:xfrm>
            <a:off x="6666502"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5" name="Picture Placeholder 70">
            <a:extLst>
              <a:ext uri="{FF2B5EF4-FFF2-40B4-BE49-F238E27FC236}">
                <a16:creationId xmlns:a16="http://schemas.microsoft.com/office/drawing/2014/main" id="{AD2C24AA-66DD-AB43-B99C-39EB63BB91B4}"/>
              </a:ext>
            </a:extLst>
          </p:cNvPr>
          <p:cNvSpPr>
            <a:spLocks noGrp="1"/>
          </p:cNvSpPr>
          <p:nvPr>
            <p:ph type="pic" sz="quarter" idx="25" hasCustomPrompt="1"/>
          </p:nvPr>
        </p:nvSpPr>
        <p:spPr>
          <a:xfrm>
            <a:off x="7862476"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6" name="Picture Placeholder 70">
            <a:extLst>
              <a:ext uri="{FF2B5EF4-FFF2-40B4-BE49-F238E27FC236}">
                <a16:creationId xmlns:a16="http://schemas.microsoft.com/office/drawing/2014/main" id="{AFB61462-DBEE-A145-8DBF-AEF77AAA027D}"/>
              </a:ext>
            </a:extLst>
          </p:cNvPr>
          <p:cNvSpPr>
            <a:spLocks noGrp="1"/>
          </p:cNvSpPr>
          <p:nvPr>
            <p:ph type="pic" sz="quarter" idx="26" hasCustomPrompt="1"/>
          </p:nvPr>
        </p:nvSpPr>
        <p:spPr>
          <a:xfrm>
            <a:off x="9058450"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7" name="Picture Placeholder 70">
            <a:extLst>
              <a:ext uri="{FF2B5EF4-FFF2-40B4-BE49-F238E27FC236}">
                <a16:creationId xmlns:a16="http://schemas.microsoft.com/office/drawing/2014/main" id="{7CFD8F91-02EA-894D-ADF7-EC970A56CC29}"/>
              </a:ext>
            </a:extLst>
          </p:cNvPr>
          <p:cNvSpPr>
            <a:spLocks noGrp="1"/>
          </p:cNvSpPr>
          <p:nvPr>
            <p:ph type="pic" sz="quarter" idx="27" hasCustomPrompt="1"/>
          </p:nvPr>
        </p:nvSpPr>
        <p:spPr>
          <a:xfrm>
            <a:off x="10254424"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8" name="Picture Placeholder 70">
            <a:extLst>
              <a:ext uri="{FF2B5EF4-FFF2-40B4-BE49-F238E27FC236}">
                <a16:creationId xmlns:a16="http://schemas.microsoft.com/office/drawing/2014/main" id="{1F5C623C-2D8B-CB4F-AC17-9701BAB6EE05}"/>
              </a:ext>
            </a:extLst>
          </p:cNvPr>
          <p:cNvSpPr>
            <a:spLocks noGrp="1"/>
          </p:cNvSpPr>
          <p:nvPr>
            <p:ph type="pic" sz="quarter" idx="28" hasCustomPrompt="1"/>
          </p:nvPr>
        </p:nvSpPr>
        <p:spPr>
          <a:xfrm>
            <a:off x="11450398"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89" name="Picture Placeholder 70">
            <a:extLst>
              <a:ext uri="{FF2B5EF4-FFF2-40B4-BE49-F238E27FC236}">
                <a16:creationId xmlns:a16="http://schemas.microsoft.com/office/drawing/2014/main" id="{65C6FF68-EB30-314E-915F-127896E794F0}"/>
              </a:ext>
            </a:extLst>
          </p:cNvPr>
          <p:cNvSpPr>
            <a:spLocks noGrp="1"/>
          </p:cNvSpPr>
          <p:nvPr>
            <p:ph type="pic" sz="quarter" idx="29" hasCustomPrompt="1"/>
          </p:nvPr>
        </p:nvSpPr>
        <p:spPr>
          <a:xfrm>
            <a:off x="12646372"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0" name="Picture Placeholder 70">
            <a:extLst>
              <a:ext uri="{FF2B5EF4-FFF2-40B4-BE49-F238E27FC236}">
                <a16:creationId xmlns:a16="http://schemas.microsoft.com/office/drawing/2014/main" id="{2C796FAB-CE12-F745-B647-0EB767989577}"/>
              </a:ext>
            </a:extLst>
          </p:cNvPr>
          <p:cNvSpPr>
            <a:spLocks noGrp="1"/>
          </p:cNvSpPr>
          <p:nvPr>
            <p:ph type="pic" sz="quarter" idx="30" hasCustomPrompt="1"/>
          </p:nvPr>
        </p:nvSpPr>
        <p:spPr>
          <a:xfrm>
            <a:off x="3078580"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1" name="Picture Placeholder 70">
            <a:extLst>
              <a:ext uri="{FF2B5EF4-FFF2-40B4-BE49-F238E27FC236}">
                <a16:creationId xmlns:a16="http://schemas.microsoft.com/office/drawing/2014/main" id="{11616096-BEE1-EE4A-B77E-67318C0F8ED0}"/>
              </a:ext>
            </a:extLst>
          </p:cNvPr>
          <p:cNvSpPr>
            <a:spLocks noGrp="1"/>
          </p:cNvSpPr>
          <p:nvPr>
            <p:ph type="pic" sz="quarter" idx="31" hasCustomPrompt="1"/>
          </p:nvPr>
        </p:nvSpPr>
        <p:spPr>
          <a:xfrm>
            <a:off x="4274554"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2" name="Picture Placeholder 70">
            <a:extLst>
              <a:ext uri="{FF2B5EF4-FFF2-40B4-BE49-F238E27FC236}">
                <a16:creationId xmlns:a16="http://schemas.microsoft.com/office/drawing/2014/main" id="{8289247E-C815-CD4C-BD52-73B52B6D1EE7}"/>
              </a:ext>
            </a:extLst>
          </p:cNvPr>
          <p:cNvSpPr>
            <a:spLocks noGrp="1"/>
          </p:cNvSpPr>
          <p:nvPr>
            <p:ph type="pic" sz="quarter" idx="32" hasCustomPrompt="1"/>
          </p:nvPr>
        </p:nvSpPr>
        <p:spPr>
          <a:xfrm>
            <a:off x="5470528"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3" name="Picture Placeholder 70">
            <a:extLst>
              <a:ext uri="{FF2B5EF4-FFF2-40B4-BE49-F238E27FC236}">
                <a16:creationId xmlns:a16="http://schemas.microsoft.com/office/drawing/2014/main" id="{3660726F-BBA1-D246-B0F2-6635BD90CD0D}"/>
              </a:ext>
            </a:extLst>
          </p:cNvPr>
          <p:cNvSpPr>
            <a:spLocks noGrp="1"/>
          </p:cNvSpPr>
          <p:nvPr>
            <p:ph type="pic" sz="quarter" idx="33" hasCustomPrompt="1"/>
          </p:nvPr>
        </p:nvSpPr>
        <p:spPr>
          <a:xfrm>
            <a:off x="6666502"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4" name="Picture Placeholder 70">
            <a:extLst>
              <a:ext uri="{FF2B5EF4-FFF2-40B4-BE49-F238E27FC236}">
                <a16:creationId xmlns:a16="http://schemas.microsoft.com/office/drawing/2014/main" id="{D083098C-4B65-954E-88F7-BDEB590479B1}"/>
              </a:ext>
            </a:extLst>
          </p:cNvPr>
          <p:cNvSpPr>
            <a:spLocks noGrp="1"/>
          </p:cNvSpPr>
          <p:nvPr>
            <p:ph type="pic" sz="quarter" idx="34" hasCustomPrompt="1"/>
          </p:nvPr>
        </p:nvSpPr>
        <p:spPr>
          <a:xfrm>
            <a:off x="7862476"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5" name="Picture Placeholder 70">
            <a:extLst>
              <a:ext uri="{FF2B5EF4-FFF2-40B4-BE49-F238E27FC236}">
                <a16:creationId xmlns:a16="http://schemas.microsoft.com/office/drawing/2014/main" id="{366A2C8E-0207-7D49-8DE7-0FF124BD302F}"/>
              </a:ext>
            </a:extLst>
          </p:cNvPr>
          <p:cNvSpPr>
            <a:spLocks noGrp="1"/>
          </p:cNvSpPr>
          <p:nvPr>
            <p:ph type="pic" sz="quarter" idx="35" hasCustomPrompt="1"/>
          </p:nvPr>
        </p:nvSpPr>
        <p:spPr>
          <a:xfrm>
            <a:off x="9058450"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6" name="Picture Placeholder 70">
            <a:extLst>
              <a:ext uri="{FF2B5EF4-FFF2-40B4-BE49-F238E27FC236}">
                <a16:creationId xmlns:a16="http://schemas.microsoft.com/office/drawing/2014/main" id="{03B70FC4-75A9-F34B-B8FB-1F47E54B4DC8}"/>
              </a:ext>
            </a:extLst>
          </p:cNvPr>
          <p:cNvSpPr>
            <a:spLocks noGrp="1"/>
          </p:cNvSpPr>
          <p:nvPr>
            <p:ph type="pic" sz="quarter" idx="36" hasCustomPrompt="1"/>
          </p:nvPr>
        </p:nvSpPr>
        <p:spPr>
          <a:xfrm>
            <a:off x="10254424"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7" name="Picture Placeholder 70">
            <a:extLst>
              <a:ext uri="{FF2B5EF4-FFF2-40B4-BE49-F238E27FC236}">
                <a16:creationId xmlns:a16="http://schemas.microsoft.com/office/drawing/2014/main" id="{4D1F2191-A068-D644-A42A-D868C1714A7C}"/>
              </a:ext>
            </a:extLst>
          </p:cNvPr>
          <p:cNvSpPr>
            <a:spLocks noGrp="1"/>
          </p:cNvSpPr>
          <p:nvPr>
            <p:ph type="pic" sz="quarter" idx="37" hasCustomPrompt="1"/>
          </p:nvPr>
        </p:nvSpPr>
        <p:spPr>
          <a:xfrm>
            <a:off x="11450398"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8" name="Picture Placeholder 70">
            <a:extLst>
              <a:ext uri="{FF2B5EF4-FFF2-40B4-BE49-F238E27FC236}">
                <a16:creationId xmlns:a16="http://schemas.microsoft.com/office/drawing/2014/main" id="{BE0E3C54-D80A-5044-B27D-479D35367368}"/>
              </a:ext>
            </a:extLst>
          </p:cNvPr>
          <p:cNvSpPr>
            <a:spLocks noGrp="1"/>
          </p:cNvSpPr>
          <p:nvPr>
            <p:ph type="pic" sz="quarter" idx="38" hasCustomPrompt="1"/>
          </p:nvPr>
        </p:nvSpPr>
        <p:spPr>
          <a:xfrm>
            <a:off x="12646372"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99" name="Picture Placeholder 70">
            <a:extLst>
              <a:ext uri="{FF2B5EF4-FFF2-40B4-BE49-F238E27FC236}">
                <a16:creationId xmlns:a16="http://schemas.microsoft.com/office/drawing/2014/main" id="{80BF386C-616A-074A-9963-6831D329599E}"/>
              </a:ext>
            </a:extLst>
          </p:cNvPr>
          <p:cNvSpPr>
            <a:spLocks noGrp="1"/>
          </p:cNvSpPr>
          <p:nvPr>
            <p:ph type="pic" sz="quarter" idx="39" hasCustomPrompt="1"/>
          </p:nvPr>
        </p:nvSpPr>
        <p:spPr>
          <a:xfrm>
            <a:off x="3078580"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0" name="Picture Placeholder 70">
            <a:extLst>
              <a:ext uri="{FF2B5EF4-FFF2-40B4-BE49-F238E27FC236}">
                <a16:creationId xmlns:a16="http://schemas.microsoft.com/office/drawing/2014/main" id="{30FE6522-C475-FA44-942A-0186216A3531}"/>
              </a:ext>
            </a:extLst>
          </p:cNvPr>
          <p:cNvSpPr>
            <a:spLocks noGrp="1"/>
          </p:cNvSpPr>
          <p:nvPr>
            <p:ph type="pic" sz="quarter" idx="40" hasCustomPrompt="1"/>
          </p:nvPr>
        </p:nvSpPr>
        <p:spPr>
          <a:xfrm>
            <a:off x="4274554"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1" name="Picture Placeholder 70">
            <a:extLst>
              <a:ext uri="{FF2B5EF4-FFF2-40B4-BE49-F238E27FC236}">
                <a16:creationId xmlns:a16="http://schemas.microsoft.com/office/drawing/2014/main" id="{69DB8633-6281-5841-A105-20B692853824}"/>
              </a:ext>
            </a:extLst>
          </p:cNvPr>
          <p:cNvSpPr>
            <a:spLocks noGrp="1"/>
          </p:cNvSpPr>
          <p:nvPr>
            <p:ph type="pic" sz="quarter" idx="41" hasCustomPrompt="1"/>
          </p:nvPr>
        </p:nvSpPr>
        <p:spPr>
          <a:xfrm>
            <a:off x="5470528"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2" name="Picture Placeholder 70">
            <a:extLst>
              <a:ext uri="{FF2B5EF4-FFF2-40B4-BE49-F238E27FC236}">
                <a16:creationId xmlns:a16="http://schemas.microsoft.com/office/drawing/2014/main" id="{0902D5CF-F931-E348-BBE0-46D8415C8D9D}"/>
              </a:ext>
            </a:extLst>
          </p:cNvPr>
          <p:cNvSpPr>
            <a:spLocks noGrp="1"/>
          </p:cNvSpPr>
          <p:nvPr>
            <p:ph type="pic" sz="quarter" idx="42" hasCustomPrompt="1"/>
          </p:nvPr>
        </p:nvSpPr>
        <p:spPr>
          <a:xfrm>
            <a:off x="6666502"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3" name="Picture Placeholder 70">
            <a:extLst>
              <a:ext uri="{FF2B5EF4-FFF2-40B4-BE49-F238E27FC236}">
                <a16:creationId xmlns:a16="http://schemas.microsoft.com/office/drawing/2014/main" id="{C21DDD78-2A25-1049-B586-9B9C455543B8}"/>
              </a:ext>
            </a:extLst>
          </p:cNvPr>
          <p:cNvSpPr>
            <a:spLocks noGrp="1"/>
          </p:cNvSpPr>
          <p:nvPr>
            <p:ph type="pic" sz="quarter" idx="43" hasCustomPrompt="1"/>
          </p:nvPr>
        </p:nvSpPr>
        <p:spPr>
          <a:xfrm>
            <a:off x="7862476"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4" name="Picture Placeholder 70">
            <a:extLst>
              <a:ext uri="{FF2B5EF4-FFF2-40B4-BE49-F238E27FC236}">
                <a16:creationId xmlns:a16="http://schemas.microsoft.com/office/drawing/2014/main" id="{7A7F9350-50BC-7442-94A0-532D3248434A}"/>
              </a:ext>
            </a:extLst>
          </p:cNvPr>
          <p:cNvSpPr>
            <a:spLocks noGrp="1"/>
          </p:cNvSpPr>
          <p:nvPr>
            <p:ph type="pic" sz="quarter" idx="44" hasCustomPrompt="1"/>
          </p:nvPr>
        </p:nvSpPr>
        <p:spPr>
          <a:xfrm>
            <a:off x="9058450"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5" name="Picture Placeholder 70">
            <a:extLst>
              <a:ext uri="{FF2B5EF4-FFF2-40B4-BE49-F238E27FC236}">
                <a16:creationId xmlns:a16="http://schemas.microsoft.com/office/drawing/2014/main" id="{4CE78CB7-6253-5A48-8A28-876F85064F01}"/>
              </a:ext>
            </a:extLst>
          </p:cNvPr>
          <p:cNvSpPr>
            <a:spLocks noGrp="1"/>
          </p:cNvSpPr>
          <p:nvPr>
            <p:ph type="pic" sz="quarter" idx="45" hasCustomPrompt="1"/>
          </p:nvPr>
        </p:nvSpPr>
        <p:spPr>
          <a:xfrm>
            <a:off x="10254424"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6" name="Picture Placeholder 70">
            <a:extLst>
              <a:ext uri="{FF2B5EF4-FFF2-40B4-BE49-F238E27FC236}">
                <a16:creationId xmlns:a16="http://schemas.microsoft.com/office/drawing/2014/main" id="{54F55313-5E2B-B74F-99C3-CC6363C61E26}"/>
              </a:ext>
            </a:extLst>
          </p:cNvPr>
          <p:cNvSpPr>
            <a:spLocks noGrp="1"/>
          </p:cNvSpPr>
          <p:nvPr>
            <p:ph type="pic" sz="quarter" idx="46" hasCustomPrompt="1"/>
          </p:nvPr>
        </p:nvSpPr>
        <p:spPr>
          <a:xfrm>
            <a:off x="11450398"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7" name="Picture Placeholder 70">
            <a:extLst>
              <a:ext uri="{FF2B5EF4-FFF2-40B4-BE49-F238E27FC236}">
                <a16:creationId xmlns:a16="http://schemas.microsoft.com/office/drawing/2014/main" id="{8D425874-46E9-4B42-AE3D-6CEF820C0146}"/>
              </a:ext>
            </a:extLst>
          </p:cNvPr>
          <p:cNvSpPr>
            <a:spLocks noGrp="1"/>
          </p:cNvSpPr>
          <p:nvPr>
            <p:ph type="pic" sz="quarter" idx="47" hasCustomPrompt="1"/>
          </p:nvPr>
        </p:nvSpPr>
        <p:spPr>
          <a:xfrm>
            <a:off x="12646372"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8" name="Picture Placeholder 70">
            <a:extLst>
              <a:ext uri="{FF2B5EF4-FFF2-40B4-BE49-F238E27FC236}">
                <a16:creationId xmlns:a16="http://schemas.microsoft.com/office/drawing/2014/main" id="{793C769D-7965-DD42-882A-4E507A2E5280}"/>
              </a:ext>
            </a:extLst>
          </p:cNvPr>
          <p:cNvSpPr>
            <a:spLocks noGrp="1"/>
          </p:cNvSpPr>
          <p:nvPr>
            <p:ph type="pic" sz="quarter" idx="48" hasCustomPrompt="1"/>
          </p:nvPr>
        </p:nvSpPr>
        <p:spPr>
          <a:xfrm>
            <a:off x="3078580"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09" name="Picture Placeholder 70">
            <a:extLst>
              <a:ext uri="{FF2B5EF4-FFF2-40B4-BE49-F238E27FC236}">
                <a16:creationId xmlns:a16="http://schemas.microsoft.com/office/drawing/2014/main" id="{35CFD0D4-BC6C-9E44-B80B-50284CD3E60D}"/>
              </a:ext>
            </a:extLst>
          </p:cNvPr>
          <p:cNvSpPr>
            <a:spLocks noGrp="1"/>
          </p:cNvSpPr>
          <p:nvPr>
            <p:ph type="pic" sz="quarter" idx="49" hasCustomPrompt="1"/>
          </p:nvPr>
        </p:nvSpPr>
        <p:spPr>
          <a:xfrm>
            <a:off x="4274554"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0" name="Picture Placeholder 70">
            <a:extLst>
              <a:ext uri="{FF2B5EF4-FFF2-40B4-BE49-F238E27FC236}">
                <a16:creationId xmlns:a16="http://schemas.microsoft.com/office/drawing/2014/main" id="{B72A947F-6359-194E-A036-2F91284932B0}"/>
              </a:ext>
            </a:extLst>
          </p:cNvPr>
          <p:cNvSpPr>
            <a:spLocks noGrp="1"/>
          </p:cNvSpPr>
          <p:nvPr>
            <p:ph type="pic" sz="quarter" idx="50" hasCustomPrompt="1"/>
          </p:nvPr>
        </p:nvSpPr>
        <p:spPr>
          <a:xfrm>
            <a:off x="5470528"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1" name="Picture Placeholder 70">
            <a:extLst>
              <a:ext uri="{FF2B5EF4-FFF2-40B4-BE49-F238E27FC236}">
                <a16:creationId xmlns:a16="http://schemas.microsoft.com/office/drawing/2014/main" id="{0FD5A473-71C0-444E-B846-ACE8204D4100}"/>
              </a:ext>
            </a:extLst>
          </p:cNvPr>
          <p:cNvSpPr>
            <a:spLocks noGrp="1"/>
          </p:cNvSpPr>
          <p:nvPr>
            <p:ph type="pic" sz="quarter" idx="51" hasCustomPrompt="1"/>
          </p:nvPr>
        </p:nvSpPr>
        <p:spPr>
          <a:xfrm>
            <a:off x="6666502"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2" name="Picture Placeholder 70">
            <a:extLst>
              <a:ext uri="{FF2B5EF4-FFF2-40B4-BE49-F238E27FC236}">
                <a16:creationId xmlns:a16="http://schemas.microsoft.com/office/drawing/2014/main" id="{23833C90-9E51-0D4D-AC7A-F64931C9BBBD}"/>
              </a:ext>
            </a:extLst>
          </p:cNvPr>
          <p:cNvSpPr>
            <a:spLocks noGrp="1"/>
          </p:cNvSpPr>
          <p:nvPr>
            <p:ph type="pic" sz="quarter" idx="52" hasCustomPrompt="1"/>
          </p:nvPr>
        </p:nvSpPr>
        <p:spPr>
          <a:xfrm>
            <a:off x="7862476"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3" name="Picture Placeholder 70">
            <a:extLst>
              <a:ext uri="{FF2B5EF4-FFF2-40B4-BE49-F238E27FC236}">
                <a16:creationId xmlns:a16="http://schemas.microsoft.com/office/drawing/2014/main" id="{111D8FDA-9EE7-1C46-BA2C-C9BBE0870E4D}"/>
              </a:ext>
            </a:extLst>
          </p:cNvPr>
          <p:cNvSpPr>
            <a:spLocks noGrp="1"/>
          </p:cNvSpPr>
          <p:nvPr>
            <p:ph type="pic" sz="quarter" idx="53" hasCustomPrompt="1"/>
          </p:nvPr>
        </p:nvSpPr>
        <p:spPr>
          <a:xfrm>
            <a:off x="9058450"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4" name="Picture Placeholder 70">
            <a:extLst>
              <a:ext uri="{FF2B5EF4-FFF2-40B4-BE49-F238E27FC236}">
                <a16:creationId xmlns:a16="http://schemas.microsoft.com/office/drawing/2014/main" id="{FB48D582-EF28-1D44-9D0D-449413EA89E3}"/>
              </a:ext>
            </a:extLst>
          </p:cNvPr>
          <p:cNvSpPr>
            <a:spLocks noGrp="1"/>
          </p:cNvSpPr>
          <p:nvPr>
            <p:ph type="pic" sz="quarter" idx="54" hasCustomPrompt="1"/>
          </p:nvPr>
        </p:nvSpPr>
        <p:spPr>
          <a:xfrm>
            <a:off x="10254424"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5" name="Picture Placeholder 70">
            <a:extLst>
              <a:ext uri="{FF2B5EF4-FFF2-40B4-BE49-F238E27FC236}">
                <a16:creationId xmlns:a16="http://schemas.microsoft.com/office/drawing/2014/main" id="{969CBE36-2A2E-BC44-ADE7-CB16283043A0}"/>
              </a:ext>
            </a:extLst>
          </p:cNvPr>
          <p:cNvSpPr>
            <a:spLocks noGrp="1"/>
          </p:cNvSpPr>
          <p:nvPr>
            <p:ph type="pic" sz="quarter" idx="55" hasCustomPrompt="1"/>
          </p:nvPr>
        </p:nvSpPr>
        <p:spPr>
          <a:xfrm>
            <a:off x="11450398"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6" name="Picture Placeholder 70">
            <a:extLst>
              <a:ext uri="{FF2B5EF4-FFF2-40B4-BE49-F238E27FC236}">
                <a16:creationId xmlns:a16="http://schemas.microsoft.com/office/drawing/2014/main" id="{B5FB9E5A-C7B3-CB45-9924-2C7C78A67C2D}"/>
              </a:ext>
            </a:extLst>
          </p:cNvPr>
          <p:cNvSpPr>
            <a:spLocks noGrp="1"/>
          </p:cNvSpPr>
          <p:nvPr>
            <p:ph type="pic" sz="quarter" idx="56" hasCustomPrompt="1"/>
          </p:nvPr>
        </p:nvSpPr>
        <p:spPr>
          <a:xfrm>
            <a:off x="12646372"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7" name="Picture Placeholder 70">
            <a:extLst>
              <a:ext uri="{FF2B5EF4-FFF2-40B4-BE49-F238E27FC236}">
                <a16:creationId xmlns:a16="http://schemas.microsoft.com/office/drawing/2014/main" id="{AE817A36-74FE-9545-B5DC-BAF8D684B587}"/>
              </a:ext>
            </a:extLst>
          </p:cNvPr>
          <p:cNvSpPr>
            <a:spLocks noGrp="1"/>
          </p:cNvSpPr>
          <p:nvPr>
            <p:ph type="pic" sz="quarter" idx="57" hasCustomPrompt="1"/>
          </p:nvPr>
        </p:nvSpPr>
        <p:spPr>
          <a:xfrm>
            <a:off x="3078580"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8" name="Picture Placeholder 70">
            <a:extLst>
              <a:ext uri="{FF2B5EF4-FFF2-40B4-BE49-F238E27FC236}">
                <a16:creationId xmlns:a16="http://schemas.microsoft.com/office/drawing/2014/main" id="{9CDBF494-D847-2D4E-9B80-D5C97284F51B}"/>
              </a:ext>
            </a:extLst>
          </p:cNvPr>
          <p:cNvSpPr>
            <a:spLocks noGrp="1"/>
          </p:cNvSpPr>
          <p:nvPr>
            <p:ph type="pic" sz="quarter" idx="58" hasCustomPrompt="1"/>
          </p:nvPr>
        </p:nvSpPr>
        <p:spPr>
          <a:xfrm>
            <a:off x="4274554"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19" name="Picture Placeholder 70">
            <a:extLst>
              <a:ext uri="{FF2B5EF4-FFF2-40B4-BE49-F238E27FC236}">
                <a16:creationId xmlns:a16="http://schemas.microsoft.com/office/drawing/2014/main" id="{06492991-4D2B-4C4E-9352-1276F6D85838}"/>
              </a:ext>
            </a:extLst>
          </p:cNvPr>
          <p:cNvSpPr>
            <a:spLocks noGrp="1"/>
          </p:cNvSpPr>
          <p:nvPr>
            <p:ph type="pic" sz="quarter" idx="59" hasCustomPrompt="1"/>
          </p:nvPr>
        </p:nvSpPr>
        <p:spPr>
          <a:xfrm>
            <a:off x="5470528"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0" name="Picture Placeholder 70">
            <a:extLst>
              <a:ext uri="{FF2B5EF4-FFF2-40B4-BE49-F238E27FC236}">
                <a16:creationId xmlns:a16="http://schemas.microsoft.com/office/drawing/2014/main" id="{1C097803-AE81-1349-BC6A-AB90EBBAFA11}"/>
              </a:ext>
            </a:extLst>
          </p:cNvPr>
          <p:cNvSpPr>
            <a:spLocks noGrp="1"/>
          </p:cNvSpPr>
          <p:nvPr>
            <p:ph type="pic" sz="quarter" idx="60" hasCustomPrompt="1"/>
          </p:nvPr>
        </p:nvSpPr>
        <p:spPr>
          <a:xfrm>
            <a:off x="6666502"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1" name="Picture Placeholder 70">
            <a:extLst>
              <a:ext uri="{FF2B5EF4-FFF2-40B4-BE49-F238E27FC236}">
                <a16:creationId xmlns:a16="http://schemas.microsoft.com/office/drawing/2014/main" id="{206E4958-E1D8-1245-ABD9-0283DA25D952}"/>
              </a:ext>
            </a:extLst>
          </p:cNvPr>
          <p:cNvSpPr>
            <a:spLocks noGrp="1"/>
          </p:cNvSpPr>
          <p:nvPr>
            <p:ph type="pic" sz="quarter" idx="61" hasCustomPrompt="1"/>
          </p:nvPr>
        </p:nvSpPr>
        <p:spPr>
          <a:xfrm>
            <a:off x="7862476"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2" name="Picture Placeholder 70">
            <a:extLst>
              <a:ext uri="{FF2B5EF4-FFF2-40B4-BE49-F238E27FC236}">
                <a16:creationId xmlns:a16="http://schemas.microsoft.com/office/drawing/2014/main" id="{B67E3A6F-6FC6-6D42-AD5A-8C3C30CF7C00}"/>
              </a:ext>
            </a:extLst>
          </p:cNvPr>
          <p:cNvSpPr>
            <a:spLocks noGrp="1"/>
          </p:cNvSpPr>
          <p:nvPr>
            <p:ph type="pic" sz="quarter" idx="62" hasCustomPrompt="1"/>
          </p:nvPr>
        </p:nvSpPr>
        <p:spPr>
          <a:xfrm>
            <a:off x="9058450"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3" name="Picture Placeholder 70">
            <a:extLst>
              <a:ext uri="{FF2B5EF4-FFF2-40B4-BE49-F238E27FC236}">
                <a16:creationId xmlns:a16="http://schemas.microsoft.com/office/drawing/2014/main" id="{052E9261-C66F-A541-8CCF-2DF87A61B360}"/>
              </a:ext>
            </a:extLst>
          </p:cNvPr>
          <p:cNvSpPr>
            <a:spLocks noGrp="1"/>
          </p:cNvSpPr>
          <p:nvPr>
            <p:ph type="pic" sz="quarter" idx="63" hasCustomPrompt="1"/>
          </p:nvPr>
        </p:nvSpPr>
        <p:spPr>
          <a:xfrm>
            <a:off x="10254424"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4" name="Picture Placeholder 70">
            <a:extLst>
              <a:ext uri="{FF2B5EF4-FFF2-40B4-BE49-F238E27FC236}">
                <a16:creationId xmlns:a16="http://schemas.microsoft.com/office/drawing/2014/main" id="{62AFD23B-9172-6E49-A848-39C57188FCEB}"/>
              </a:ext>
            </a:extLst>
          </p:cNvPr>
          <p:cNvSpPr>
            <a:spLocks noGrp="1"/>
          </p:cNvSpPr>
          <p:nvPr>
            <p:ph type="pic" sz="quarter" idx="64" hasCustomPrompt="1"/>
          </p:nvPr>
        </p:nvSpPr>
        <p:spPr>
          <a:xfrm>
            <a:off x="11450398"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5" name="Picture Placeholder 70">
            <a:extLst>
              <a:ext uri="{FF2B5EF4-FFF2-40B4-BE49-F238E27FC236}">
                <a16:creationId xmlns:a16="http://schemas.microsoft.com/office/drawing/2014/main" id="{806B7746-802B-4B42-AAFC-059EA0309054}"/>
              </a:ext>
            </a:extLst>
          </p:cNvPr>
          <p:cNvSpPr>
            <a:spLocks noGrp="1"/>
          </p:cNvSpPr>
          <p:nvPr>
            <p:ph type="pic" sz="quarter" idx="65" hasCustomPrompt="1"/>
          </p:nvPr>
        </p:nvSpPr>
        <p:spPr>
          <a:xfrm>
            <a:off x="12646372"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65" name="Slide Number Placeholder 7">
            <a:extLst>
              <a:ext uri="{FF2B5EF4-FFF2-40B4-BE49-F238E27FC236}">
                <a16:creationId xmlns:a16="http://schemas.microsoft.com/office/drawing/2014/main" id="{875B8AB2-09EB-634E-92D2-81032441D7AD}"/>
              </a:ext>
            </a:extLst>
          </p:cNvPr>
          <p:cNvSpPr>
            <a:spLocks noGrp="1"/>
          </p:cNvSpPr>
          <p:nvPr>
            <p:ph type="sldNum" sz="quarter" idx="66"/>
          </p:nvPr>
        </p:nvSpPr>
        <p:spPr>
          <a:xfrm>
            <a:off x="11432177" y="7619393"/>
            <a:ext cx="2893423" cy="438150"/>
          </a:xfrm>
        </p:spPr>
        <p:txBody>
          <a:bodyPr/>
          <a:lstStyle/>
          <a:p>
            <a:fld id="{F384092C-9B9C-9748-AC6A-F06C9D03AD52}" type="slidenum">
              <a:rPr lang="en-US" smtClean="0"/>
              <a:pPr/>
              <a:t>‹#›</a:t>
            </a:fld>
            <a:endParaRPr lang="en-US" dirty="0"/>
          </a:p>
        </p:txBody>
      </p:sp>
    </p:spTree>
    <p:extLst>
      <p:ext uri="{BB962C8B-B14F-4D97-AF65-F5344CB8AC3E}">
        <p14:creationId xmlns:p14="http://schemas.microsoft.com/office/powerpoint/2010/main" val="5720145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hoto Text Alt">
    <p:spTree>
      <p:nvGrpSpPr>
        <p:cNvPr id="1" name=""/>
        <p:cNvGrpSpPr/>
        <p:nvPr/>
      </p:nvGrpSpPr>
      <p:grpSpPr>
        <a:xfrm>
          <a:off x="0" y="0"/>
          <a:ext cx="0" cy="0"/>
          <a:chOff x="0" y="0"/>
          <a:chExt cx="0" cy="0"/>
        </a:xfrm>
      </p:grpSpPr>
      <p:sp>
        <p:nvSpPr>
          <p:cNvPr id="2" name="Title 1"/>
          <p:cNvSpPr>
            <a:spLocks noGrp="1"/>
          </p:cNvSpPr>
          <p:nvPr>
            <p:ph type="title"/>
          </p:nvPr>
        </p:nvSpPr>
        <p:spPr>
          <a:xfrm>
            <a:off x="533400" y="131515"/>
            <a:ext cx="13030200" cy="897185"/>
          </a:xfrm>
        </p:spPr>
        <p:txBody>
          <a:bodyPr anchor="ctr"/>
          <a:lstStyle>
            <a:lvl1pPr>
              <a:defRPr sz="3000" b="1" i="0">
                <a:latin typeface="DM Sans" pitchFamily="2" charset="77"/>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4892594" y="1676400"/>
            <a:ext cx="8671006"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D7BD261C-9408-734F-898D-84794120CF8C}"/>
              </a:ext>
            </a:extLst>
          </p:cNvPr>
          <p:cNvSpPr>
            <a:spLocks noGrp="1"/>
          </p:cNvSpPr>
          <p:nvPr>
            <p:ph type="pic" sz="quarter" idx="14"/>
          </p:nvPr>
        </p:nvSpPr>
        <p:spPr>
          <a:xfrm>
            <a:off x="723900" y="1676400"/>
            <a:ext cx="3483864" cy="5437188"/>
          </a:xfrm>
        </p:spPr>
        <p:txBody>
          <a:bodyPr/>
          <a:lstStyle/>
          <a:p>
            <a:r>
              <a:rPr lang="en-US"/>
              <a:t>Click icon to add picture</a:t>
            </a:r>
          </a:p>
        </p:txBody>
      </p:sp>
    </p:spTree>
    <p:extLst>
      <p:ext uri="{BB962C8B-B14F-4D97-AF65-F5344CB8AC3E}">
        <p14:creationId xmlns:p14="http://schemas.microsoft.com/office/powerpoint/2010/main" val="69849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2">
    <p:bg>
      <p:bgPr>
        <a:solidFill>
          <a:srgbClr val="0785F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8A06FA-2EA2-7F42-A1C7-9FB721FC5670}"/>
              </a:ext>
            </a:extLst>
          </p:cNvPr>
          <p:cNvSpPr txBox="1"/>
          <p:nvPr userDrawn="1"/>
        </p:nvSpPr>
        <p:spPr>
          <a:xfrm>
            <a:off x="1417983" y="410817"/>
            <a:ext cx="0" cy="0"/>
          </a:xfrm>
          <a:prstGeom prst="rect">
            <a:avLst/>
          </a:prstGeom>
          <a:noFill/>
        </p:spPr>
        <p:txBody>
          <a:bodyPr wrap="none" rtlCol="0">
            <a:noAutofit/>
          </a:bodyPr>
          <a:lstStyle/>
          <a:p>
            <a:endParaRPr lang="en-US" sz="2800" dirty="0"/>
          </a:p>
        </p:txBody>
      </p:sp>
      <p:sp>
        <p:nvSpPr>
          <p:cNvPr id="10" name="TextBox 9">
            <a:extLst>
              <a:ext uri="{FF2B5EF4-FFF2-40B4-BE49-F238E27FC236}">
                <a16:creationId xmlns:a16="http://schemas.microsoft.com/office/drawing/2014/main" id="{79923F16-88E8-064C-BB77-BA786F835872}"/>
              </a:ext>
            </a:extLst>
          </p:cNvPr>
          <p:cNvSpPr txBox="1"/>
          <p:nvPr userDrawn="1"/>
        </p:nvSpPr>
        <p:spPr>
          <a:xfrm>
            <a:off x="4365523" y="235974"/>
            <a:ext cx="0" cy="0"/>
          </a:xfrm>
          <a:prstGeom prst="rect">
            <a:avLst/>
          </a:prstGeom>
          <a:noFill/>
        </p:spPr>
        <p:txBody>
          <a:bodyPr wrap="none" rtlCol="0">
            <a:noAutofit/>
          </a:bodyPr>
          <a:lstStyle/>
          <a:p>
            <a:endParaRPr lang="en-US" sz="2800" dirty="0"/>
          </a:p>
        </p:txBody>
      </p:sp>
      <p:pic>
        <p:nvPicPr>
          <p:cNvPr id="3" name="Picture 2">
            <a:extLst>
              <a:ext uri="{FF2B5EF4-FFF2-40B4-BE49-F238E27FC236}">
                <a16:creationId xmlns:a16="http://schemas.microsoft.com/office/drawing/2014/main" id="{D2175086-52DC-3B42-9CB8-DE5E5CBB8B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261"/>
          <a:stretch/>
        </p:blipFill>
        <p:spPr>
          <a:xfrm>
            <a:off x="851419" y="1630256"/>
            <a:ext cx="13399106" cy="4483161"/>
          </a:xfrm>
          <a:prstGeom prst="rect">
            <a:avLst/>
          </a:prstGeom>
        </p:spPr>
      </p:pic>
      <p:sp>
        <p:nvSpPr>
          <p:cNvPr id="13" name="Text Placeholder 12"/>
          <p:cNvSpPr>
            <a:spLocks noGrp="1"/>
          </p:cNvSpPr>
          <p:nvPr>
            <p:ph type="body" sz="quarter" idx="10" hasCustomPrompt="1"/>
          </p:nvPr>
        </p:nvSpPr>
        <p:spPr>
          <a:xfrm>
            <a:off x="8215850" y="1468654"/>
            <a:ext cx="5694948" cy="483008"/>
          </a:xfrm>
          <a:prstGeom prst="rect">
            <a:avLst/>
          </a:prstGeom>
        </p:spPr>
        <p:txBody>
          <a:bodyPr anchor="b">
            <a:normAutofit/>
          </a:bodyPr>
          <a:lstStyle>
            <a:lvl1pPr marL="0" indent="0">
              <a:lnSpc>
                <a:spcPct val="100000"/>
              </a:lnSpc>
              <a:spcAft>
                <a:spcPts val="0"/>
              </a:spcAft>
              <a:buNone/>
              <a:defRPr sz="2600"/>
            </a:lvl1pPr>
            <a:lvl2pPr marL="548640" indent="0">
              <a:buNone/>
              <a:defRPr/>
            </a:lvl2pPr>
            <a:lvl3pPr marL="1097280" indent="0">
              <a:buNone/>
              <a:defRPr/>
            </a:lvl3pPr>
            <a:lvl4pPr marL="1645920" indent="0">
              <a:buNone/>
              <a:defRPr/>
            </a:lvl4pPr>
            <a:lvl5pPr marL="2194560" indent="0">
              <a:buNone/>
              <a:defRPr/>
            </a:lvl5pPr>
          </a:lstStyle>
          <a:p>
            <a:pPr lvl="0"/>
            <a:r>
              <a:rPr lang="en-US" dirty="0"/>
              <a:t>Get in touch with us:</a:t>
            </a:r>
          </a:p>
        </p:txBody>
      </p:sp>
      <p:sp>
        <p:nvSpPr>
          <p:cNvPr id="14" name="Text Placeholder 12"/>
          <p:cNvSpPr>
            <a:spLocks noGrp="1"/>
          </p:cNvSpPr>
          <p:nvPr>
            <p:ph type="body" sz="quarter" idx="11" hasCustomPrompt="1"/>
          </p:nvPr>
        </p:nvSpPr>
        <p:spPr>
          <a:xfrm>
            <a:off x="8215850" y="1886345"/>
            <a:ext cx="5694948" cy="488400"/>
          </a:xfrm>
          <a:prstGeom prst="rect">
            <a:avLst/>
          </a:prstGeom>
        </p:spPr>
        <p:txBody>
          <a:bodyPr>
            <a:normAutofit/>
          </a:bodyPr>
          <a:lstStyle>
            <a:lvl1pPr marL="0" indent="0">
              <a:lnSpc>
                <a:spcPct val="100000"/>
              </a:lnSpc>
              <a:spcAft>
                <a:spcPts val="0"/>
              </a:spcAft>
              <a:buNone/>
              <a:defRPr sz="2600" b="1" i="0">
                <a:latin typeface="DM Sans" charset="0"/>
                <a:ea typeface="DM Sans" charset="0"/>
                <a:cs typeface="DM Sans"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First Name Last Name</a:t>
            </a:r>
          </a:p>
        </p:txBody>
      </p:sp>
      <p:sp>
        <p:nvSpPr>
          <p:cNvPr id="15" name="Text Placeholder 12"/>
          <p:cNvSpPr>
            <a:spLocks noGrp="1"/>
          </p:cNvSpPr>
          <p:nvPr>
            <p:ph type="body" sz="quarter" idx="12" hasCustomPrompt="1"/>
          </p:nvPr>
        </p:nvSpPr>
        <p:spPr>
          <a:xfrm>
            <a:off x="8215850" y="2529536"/>
            <a:ext cx="5694948" cy="1040048"/>
          </a:xfrm>
          <a:prstGeom prst="rect">
            <a:avLst/>
          </a:prstGeom>
        </p:spPr>
        <p:txBody>
          <a:bodyPr anchor="t">
            <a:normAutofit/>
          </a:bodyPr>
          <a:lstStyle>
            <a:lvl1pPr marL="0" indent="0">
              <a:lnSpc>
                <a:spcPct val="100000"/>
              </a:lnSpc>
              <a:spcBef>
                <a:spcPts val="0"/>
              </a:spcBef>
              <a:spcAft>
                <a:spcPts val="0"/>
              </a:spcAft>
              <a:buNone/>
              <a:defRPr sz="1800"/>
            </a:lvl1pPr>
            <a:lvl2pPr marL="548640" indent="0">
              <a:buNone/>
              <a:defRPr/>
            </a:lvl2pPr>
            <a:lvl3pPr marL="1097280" indent="0">
              <a:buNone/>
              <a:defRPr/>
            </a:lvl3pPr>
            <a:lvl4pPr marL="1645920" indent="0">
              <a:buNone/>
              <a:defRPr/>
            </a:lvl4pPr>
            <a:lvl5pPr marL="2194560" indent="0">
              <a:buNone/>
              <a:defRPr/>
            </a:lvl5pPr>
          </a:lstStyle>
          <a:p>
            <a:pPr lvl="0"/>
            <a:r>
              <a:rPr lang="en-US" dirty="0"/>
              <a:t>Job title, phone number, email info here</a:t>
            </a:r>
          </a:p>
        </p:txBody>
      </p:sp>
      <p:sp>
        <p:nvSpPr>
          <p:cNvPr id="12" name="Text Placeholder 4">
            <a:extLst>
              <a:ext uri="{FF2B5EF4-FFF2-40B4-BE49-F238E27FC236}">
                <a16:creationId xmlns:a16="http://schemas.microsoft.com/office/drawing/2014/main" id="{D5F40FF9-350B-D446-BE18-10E50F4BD763}"/>
              </a:ext>
            </a:extLst>
          </p:cNvPr>
          <p:cNvSpPr>
            <a:spLocks noGrp="1"/>
          </p:cNvSpPr>
          <p:nvPr>
            <p:ph type="body" sz="quarter" idx="14" hasCustomPrompt="1"/>
          </p:nvPr>
        </p:nvSpPr>
        <p:spPr>
          <a:xfrm>
            <a:off x="999418" y="6182109"/>
            <a:ext cx="12564181" cy="1521732"/>
          </a:xfrm>
        </p:spPr>
        <p:txBody>
          <a:bodyPr/>
          <a:lstStyle>
            <a:lvl1pPr marL="7938" indent="-7938">
              <a:buFontTx/>
              <a:buNone/>
              <a:tabLst/>
              <a:defRPr sz="1200" b="0" i="0">
                <a:solidFill>
                  <a:schemeClr val="accent6"/>
                </a:solidFill>
                <a:latin typeface="DM Sans" pitchFamily="2" charset="77"/>
              </a:defRPr>
            </a:lvl1pPr>
          </a:lstStyle>
          <a:p>
            <a:pPr lvl="0"/>
            <a:r>
              <a:rPr lang="en-US" dirty="0"/>
              <a:t>About ICF </a:t>
            </a:r>
          </a:p>
          <a:p>
            <a:pPr lvl="0"/>
            <a:r>
              <a:rPr lang="en-US" dirty="0"/>
              <a:t>ICF (NASDAQ:ICFI) is a global consulting and digital services company with over 7,000 full- and part-time employees, but we are not your typical consultants. At ICF, business analysts and policy specialists work together with digital strategists, data scientists and creatives. We combine unmatched industry expertise with cutting-edge engagement capabilities to help organizations solve their most complex challenges. Since 1969, public and private sector clients have worked with ICF to navigate change and shape the future.</a:t>
            </a:r>
          </a:p>
        </p:txBody>
      </p:sp>
      <p:sp>
        <p:nvSpPr>
          <p:cNvPr id="9" name="Rectangle 8">
            <a:extLst>
              <a:ext uri="{FF2B5EF4-FFF2-40B4-BE49-F238E27FC236}">
                <a16:creationId xmlns:a16="http://schemas.microsoft.com/office/drawing/2014/main" id="{9D3E5E1F-1658-8C43-BF71-A6B74F1FF3A8}"/>
              </a:ext>
            </a:extLst>
          </p:cNvPr>
          <p:cNvSpPr/>
          <p:nvPr userDrawn="1"/>
        </p:nvSpPr>
        <p:spPr>
          <a:xfrm>
            <a:off x="0" y="7462684"/>
            <a:ext cx="14630400" cy="7669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Tree>
    <p:extLst>
      <p:ext uri="{BB962C8B-B14F-4D97-AF65-F5344CB8AC3E}">
        <p14:creationId xmlns:p14="http://schemas.microsoft.com/office/powerpoint/2010/main" val="36910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114300"/>
            <a:ext cx="12915900" cy="965105"/>
          </a:xfrm>
          <a:prstGeom prst="rect">
            <a:avLst/>
          </a:prstGeom>
        </p:spPr>
        <p:txBody>
          <a:bodyPr vert="horz" lIns="0" tIns="45720" rIns="0" bIns="45720" rtlCol="0" anchor="ctr">
            <a:no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11431771" y="7619393"/>
            <a:ext cx="2893423" cy="438150"/>
          </a:xfrm>
          <a:prstGeom prst="rect">
            <a:avLst/>
          </a:prstGeom>
        </p:spPr>
        <p:txBody>
          <a:bodyPr vert="horz" lIns="91440" tIns="45720" rIns="91440" bIns="45720" rtlCol="0" anchor="ctr"/>
          <a:lstStyle>
            <a:lvl1pPr algn="r">
              <a:defRPr sz="900">
                <a:solidFill>
                  <a:schemeClr val="accent6"/>
                </a:solidFill>
              </a:defRPr>
            </a:lvl1pPr>
          </a:lstStyle>
          <a:p>
            <a:fld id="{F384092C-9B9C-9748-AC6A-F06C9D03AD52}" type="slidenum">
              <a:rPr lang="en-US" smtClean="0"/>
              <a:pPr/>
              <a:t>‹#›</a:t>
            </a:fld>
            <a:endParaRPr lang="en-US" dirty="0"/>
          </a:p>
        </p:txBody>
      </p:sp>
      <p:sp>
        <p:nvSpPr>
          <p:cNvPr id="10" name="Text Placeholder 9"/>
          <p:cNvSpPr>
            <a:spLocks noGrp="1"/>
          </p:cNvSpPr>
          <p:nvPr>
            <p:ph type="body" idx="1"/>
          </p:nvPr>
        </p:nvSpPr>
        <p:spPr>
          <a:xfrm>
            <a:off x="723900" y="1676400"/>
            <a:ext cx="12839700" cy="5437188"/>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C93B3A76-A831-5F45-AD16-5CA8E547FEF7}"/>
              </a:ext>
            </a:extLst>
          </p:cNvPr>
          <p:cNvPicPr>
            <a:picLocks noChangeAspect="1"/>
          </p:cNvPicPr>
          <p:nvPr userDrawn="1"/>
        </p:nvPicPr>
        <p:blipFill>
          <a:blip r:embed="rId93">
            <a:extLst>
              <a:ext uri="{28A0092B-C50C-407E-A947-70E740481C1C}">
                <a14:useLocalDpi xmlns:a14="http://schemas.microsoft.com/office/drawing/2010/main" val="0"/>
              </a:ext>
            </a:extLst>
          </a:blip>
          <a:stretch>
            <a:fillRect/>
          </a:stretch>
        </p:blipFill>
        <p:spPr>
          <a:xfrm>
            <a:off x="545850" y="7598664"/>
            <a:ext cx="356100" cy="288036"/>
          </a:xfrm>
          <a:prstGeom prst="rect">
            <a:avLst/>
          </a:prstGeom>
        </p:spPr>
      </p:pic>
    </p:spTree>
    <p:extLst>
      <p:ext uri="{BB962C8B-B14F-4D97-AF65-F5344CB8AC3E}">
        <p14:creationId xmlns:p14="http://schemas.microsoft.com/office/powerpoint/2010/main" val="904119828"/>
      </p:ext>
    </p:extLst>
  </p:cSld>
  <p:clrMap bg1="lt1" tx1="dk1" bg2="lt2" tx2="dk2" accent1="accent1" accent2="accent2" accent3="accent3" accent4="accent4" accent5="accent5" accent6="accent6" hlink="hlink" folHlink="folHlink"/>
  <p:sldLayoutIdLst>
    <p:sldLayoutId id="2147483771" r:id="rId1"/>
    <p:sldLayoutId id="2147483770" r:id="rId2"/>
    <p:sldLayoutId id="2147483785" r:id="rId3"/>
    <p:sldLayoutId id="2147483809" r:id="rId4"/>
    <p:sldLayoutId id="2147483775" r:id="rId5"/>
    <p:sldLayoutId id="2147483837" r:id="rId6"/>
    <p:sldLayoutId id="2147483838" r:id="rId7"/>
    <p:sldLayoutId id="2147483776" r:id="rId8"/>
    <p:sldLayoutId id="2147483840" r:id="rId9"/>
    <p:sldLayoutId id="2147483787" r:id="rId10"/>
    <p:sldLayoutId id="2147483791" r:id="rId11"/>
    <p:sldLayoutId id="2147483777" r:id="rId12"/>
    <p:sldLayoutId id="2147483836" r:id="rId13"/>
    <p:sldLayoutId id="2147483767" r:id="rId14"/>
    <p:sldLayoutId id="2147483822" r:id="rId15"/>
    <p:sldLayoutId id="2147483845" r:id="rId16"/>
    <p:sldLayoutId id="2147483846" r:id="rId17"/>
    <p:sldLayoutId id="2147483842" r:id="rId18"/>
    <p:sldLayoutId id="2147483843" r:id="rId19"/>
    <p:sldLayoutId id="2147483844" r:id="rId20"/>
    <p:sldLayoutId id="2147483841" r:id="rId21"/>
    <p:sldLayoutId id="2147483829" r:id="rId22"/>
    <p:sldLayoutId id="2147483833" r:id="rId23"/>
    <p:sldLayoutId id="2147483832" r:id="rId24"/>
    <p:sldLayoutId id="2147483834" r:id="rId25"/>
    <p:sldLayoutId id="2147483835"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 id="2147483800" r:id="rId35"/>
    <p:sldLayoutId id="2147483852" r:id="rId36"/>
    <p:sldLayoutId id="2147483802" r:id="rId37"/>
    <p:sldLayoutId id="2147483803" r:id="rId38"/>
    <p:sldLayoutId id="2147483804" r:id="rId39"/>
    <p:sldLayoutId id="2147483853" r:id="rId40"/>
    <p:sldLayoutId id="2147483806" r:id="rId41"/>
    <p:sldLayoutId id="2147483854" r:id="rId42"/>
    <p:sldLayoutId id="2147483855" r:id="rId43"/>
    <p:sldLayoutId id="2147483786" r:id="rId44"/>
    <p:sldLayoutId id="2147483778" r:id="rId45"/>
    <p:sldLayoutId id="2147483780" r:id="rId46"/>
    <p:sldLayoutId id="2147483781" r:id="rId47"/>
    <p:sldLayoutId id="2147483782" r:id="rId48"/>
    <p:sldLayoutId id="2147483783" r:id="rId49"/>
    <p:sldLayoutId id="2147483784" r:id="rId50"/>
    <p:sldLayoutId id="2147483788" r:id="rId51"/>
    <p:sldLayoutId id="2147483789" r:id="rId52"/>
    <p:sldLayoutId id="2147483790" r:id="rId53"/>
    <p:sldLayoutId id="2147483701" r:id="rId54"/>
    <p:sldLayoutId id="2147483772" r:id="rId55"/>
    <p:sldLayoutId id="2147483773" r:id="rId56"/>
    <p:sldLayoutId id="2147483774" r:id="rId57"/>
    <p:sldLayoutId id="2147483816" r:id="rId58"/>
    <p:sldLayoutId id="2147483817" r:id="rId59"/>
    <p:sldLayoutId id="2147483818" r:id="rId60"/>
    <p:sldLayoutId id="2147483819" r:id="rId61"/>
    <p:sldLayoutId id="2147483820" r:id="rId62"/>
    <p:sldLayoutId id="2147483821" r:id="rId63"/>
    <p:sldLayoutId id="2147483730" r:id="rId64"/>
    <p:sldLayoutId id="2147483849" r:id="rId65"/>
    <p:sldLayoutId id="2147483731" r:id="rId66"/>
    <p:sldLayoutId id="2147483732" r:id="rId67"/>
    <p:sldLayoutId id="2147483733" r:id="rId68"/>
    <p:sldLayoutId id="2147483769" r:id="rId69"/>
    <p:sldLayoutId id="2147483727" r:id="rId70"/>
    <p:sldLayoutId id="2147483728" r:id="rId71"/>
    <p:sldLayoutId id="2147483729" r:id="rId72"/>
    <p:sldLayoutId id="2147483755" r:id="rId73"/>
    <p:sldLayoutId id="2147483756" r:id="rId74"/>
    <p:sldLayoutId id="2147483712" r:id="rId75"/>
    <p:sldLayoutId id="2147483713" r:id="rId76"/>
    <p:sldLayoutId id="2147483711" r:id="rId77"/>
    <p:sldLayoutId id="2147483719" r:id="rId78"/>
    <p:sldLayoutId id="2147483753" r:id="rId79"/>
    <p:sldLayoutId id="2147483720" r:id="rId80"/>
    <p:sldLayoutId id="2147483823" r:id="rId81"/>
    <p:sldLayoutId id="2147483824" r:id="rId82"/>
    <p:sldLayoutId id="2147483825" r:id="rId83"/>
    <p:sldLayoutId id="2147483826" r:id="rId84"/>
    <p:sldLayoutId id="2147483810" r:id="rId85"/>
    <p:sldLayoutId id="2147483851" r:id="rId86"/>
    <p:sldLayoutId id="2147483814" r:id="rId87"/>
    <p:sldLayoutId id="2147483850" r:id="rId88"/>
    <p:sldLayoutId id="2147483757" r:id="rId89"/>
    <p:sldLayoutId id="2147483768" r:id="rId90"/>
    <p:sldLayoutId id="2147483661" r:id="rId9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3200" b="1" i="0" kern="1200">
          <a:solidFill>
            <a:schemeClr val="tx1"/>
          </a:solidFill>
          <a:latin typeface="DM Sans Medium" charset="0"/>
          <a:ea typeface="DM Sans Medium" charset="0"/>
          <a:cs typeface="DM Sans Medium" charset="0"/>
        </a:defRPr>
      </a:lvl1pPr>
    </p:titleStyle>
    <p:bodyStyle>
      <a:lvl1pPr marL="228600" indent="-228600" algn="l" defTabSz="1097280" rtl="0" eaLnBrk="1" latinLnBrk="0" hangingPunct="1">
        <a:lnSpc>
          <a:spcPct val="110000"/>
        </a:lnSpc>
        <a:spcBef>
          <a:spcPts val="600"/>
        </a:spcBef>
        <a:spcAft>
          <a:spcPts val="0"/>
        </a:spcAft>
        <a:buFont typeface="Arial" panose="020B0604020202020204" pitchFamily="34" charset="0"/>
        <a:buChar char="•"/>
        <a:defRPr sz="2000" b="0" i="0" kern="1200">
          <a:solidFill>
            <a:schemeClr val="tx1"/>
          </a:solidFill>
          <a:latin typeface="+mn-lt"/>
          <a:ea typeface="DM Sans Medium" charset="0"/>
          <a:cs typeface="DM Sans Medium" charset="0"/>
        </a:defRPr>
      </a:lvl1pPr>
      <a:lvl2pPr marL="457200" indent="-228600" algn="l" defTabSz="1097280" rtl="0" eaLnBrk="1" latinLnBrk="0" hangingPunct="1">
        <a:lnSpc>
          <a:spcPct val="110000"/>
        </a:lnSpc>
        <a:spcBef>
          <a:spcPts val="400"/>
        </a:spcBef>
        <a:spcAft>
          <a:spcPts val="0"/>
        </a:spcAft>
        <a:buFont typeface=".AppleSystemUIFont" charset="-120"/>
        <a:buChar char="-"/>
        <a:defRPr sz="1800" b="0" i="0" kern="1200">
          <a:solidFill>
            <a:schemeClr val="tx1"/>
          </a:solidFill>
          <a:latin typeface="+mn-lt"/>
          <a:ea typeface="DM Sans Medium" charset="0"/>
          <a:cs typeface="DM Sans Medium" charset="0"/>
        </a:defRPr>
      </a:lvl2pPr>
      <a:lvl3pPr marL="685800" indent="-228600" algn="l" defTabSz="1097280" rtl="0" eaLnBrk="1" latinLnBrk="0" hangingPunct="1">
        <a:lnSpc>
          <a:spcPct val="110000"/>
        </a:lnSpc>
        <a:spcBef>
          <a:spcPts val="400"/>
        </a:spcBef>
        <a:spcAft>
          <a:spcPts val="0"/>
        </a:spcAft>
        <a:buFont typeface="Arial" panose="020B0604020202020204" pitchFamily="34" charset="0"/>
        <a:buChar char="•"/>
        <a:defRPr sz="1800" b="0" i="0" kern="1200">
          <a:solidFill>
            <a:schemeClr val="tx1"/>
          </a:solidFill>
          <a:latin typeface="+mn-lt"/>
          <a:ea typeface="DM Sans Medium" charset="0"/>
          <a:cs typeface="DM Sans Medium" charset="0"/>
        </a:defRPr>
      </a:lvl3pPr>
      <a:lvl4pPr marL="914400" indent="-228600" algn="l" defTabSz="1097280" rtl="0" eaLnBrk="1" latinLnBrk="0" hangingPunct="1">
        <a:lnSpc>
          <a:spcPct val="110000"/>
        </a:lnSpc>
        <a:spcBef>
          <a:spcPts val="300"/>
        </a:spcBef>
        <a:spcAft>
          <a:spcPts val="0"/>
        </a:spcAft>
        <a:buFont typeface=".AppleSystemUIFont" charset="-120"/>
        <a:buChar char="-"/>
        <a:defRPr sz="1600" b="0" i="0" kern="1200">
          <a:solidFill>
            <a:schemeClr val="tx1"/>
          </a:solidFill>
          <a:latin typeface="+mn-lt"/>
          <a:ea typeface="DM Sans Medium" charset="0"/>
          <a:cs typeface="DM Sans Medium" charset="0"/>
        </a:defRPr>
      </a:lvl4pPr>
      <a:lvl5pPr marL="1143000" indent="-228600" algn="l" defTabSz="1097280" rtl="0" eaLnBrk="1" latinLnBrk="0" hangingPunct="1">
        <a:lnSpc>
          <a:spcPct val="110000"/>
        </a:lnSpc>
        <a:spcBef>
          <a:spcPts val="300"/>
        </a:spcBef>
        <a:spcAft>
          <a:spcPts val="0"/>
        </a:spcAft>
        <a:buFont typeface="Arial" panose="020B0604020202020204" pitchFamily="34" charset="0"/>
        <a:buChar char="•"/>
        <a:defRPr sz="1600" b="0" i="0" kern="1200">
          <a:solidFill>
            <a:schemeClr val="tx1"/>
          </a:solidFill>
          <a:latin typeface="+mn-lt"/>
          <a:ea typeface="DM Sans Medium" charset="0"/>
          <a:cs typeface="DM Sans Medium"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056" userDrawn="1">
          <p15:clr>
            <a:srgbClr val="F26B43"/>
          </p15:clr>
        </p15:guide>
        <p15:guide id="3" pos="336" userDrawn="1">
          <p15:clr>
            <a:srgbClr val="F26B43"/>
          </p15:clr>
        </p15:guide>
        <p15:guide id="4" pos="8544" userDrawn="1">
          <p15:clr>
            <a:srgbClr val="F26B43"/>
          </p15:clr>
        </p15:guide>
        <p15:guide id="5" orient="horz" pos="72" userDrawn="1">
          <p15:clr>
            <a:srgbClr val="F26B43"/>
          </p15:clr>
        </p15:guide>
        <p15:guide id="6" orient="horz" pos="648" userDrawn="1">
          <p15:clr>
            <a:srgbClr val="F26B43"/>
          </p15:clr>
        </p15:guide>
        <p15:guide id="7" pos="456" userDrawn="1">
          <p15:clr>
            <a:srgbClr val="F26B43"/>
          </p15:clr>
        </p15:guide>
        <p15:guide id="9" orient="horz" pos="437" userDrawn="1">
          <p15:clr>
            <a:srgbClr val="F26B43"/>
          </p15:clr>
        </p15:guide>
        <p15:guide id="10" pos="9024" userDrawn="1">
          <p15:clr>
            <a:srgbClr val="F26B43"/>
          </p15:clr>
        </p15:guide>
        <p15:guide id="11" orient="horz" pos="4968" userDrawn="1">
          <p15:clr>
            <a:srgbClr val="F26B43"/>
          </p15:clr>
        </p15:guide>
        <p15:guide id="12" orient="horz" pos="44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hyperlink" Target="https://2001.isiproceedings.org/pdf/713.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doi.org/10.2307/3088888" TargetMode="External"/><Relationship Id="rId4" Type="http://schemas.openxmlformats.org/officeDocument/2006/relationships/hyperlink" Target="https://doi.org/10.1037/13989-008"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D7A7F2-6AFE-41B6-8870-A77E82AAE622}"/>
              </a:ext>
            </a:extLst>
          </p:cNvPr>
          <p:cNvSpPr>
            <a:spLocks noGrp="1"/>
          </p:cNvSpPr>
          <p:nvPr>
            <p:ph type="body" sz="quarter" idx="10"/>
          </p:nvPr>
        </p:nvSpPr>
        <p:spPr/>
        <p:txBody>
          <a:bodyPr>
            <a:normAutofit lnSpcReduction="10000"/>
          </a:bodyPr>
          <a:lstStyle/>
          <a:p>
            <a:r>
              <a:rPr lang="en-US" sz="4000" b="1" dirty="0">
                <a:solidFill>
                  <a:schemeClr val="bg1">
                    <a:lumMod val="95000"/>
                  </a:schemeClr>
                </a:solidFill>
                <a:latin typeface="+mj-lt"/>
                <a:cs typeface="Arial Bold" panose="020B0704020202020204" pitchFamily="34" charset="0"/>
              </a:rPr>
              <a:t>Do Humor and Relatability Predict Interviewer Performance?</a:t>
            </a:r>
            <a:endParaRPr lang="en-US" sz="3600" dirty="0">
              <a:solidFill>
                <a:schemeClr val="bg1">
                  <a:lumMod val="95000"/>
                </a:schemeClr>
              </a:solidFill>
              <a:latin typeface="+mj-lt"/>
            </a:endParaRPr>
          </a:p>
        </p:txBody>
      </p:sp>
      <p:sp>
        <p:nvSpPr>
          <p:cNvPr id="5" name="Text Placeholder 4">
            <a:extLst>
              <a:ext uri="{FF2B5EF4-FFF2-40B4-BE49-F238E27FC236}">
                <a16:creationId xmlns:a16="http://schemas.microsoft.com/office/drawing/2014/main" id="{CAAFA794-2517-495B-951A-FFCA2D19AFCD}"/>
              </a:ext>
            </a:extLst>
          </p:cNvPr>
          <p:cNvSpPr>
            <a:spLocks noGrp="1"/>
          </p:cNvSpPr>
          <p:nvPr>
            <p:ph type="body" sz="quarter" idx="11"/>
          </p:nvPr>
        </p:nvSpPr>
        <p:spPr/>
        <p:txBody>
          <a:bodyPr>
            <a:normAutofit fontScale="77500" lnSpcReduction="20000"/>
          </a:bodyPr>
          <a:lstStyle/>
          <a:p>
            <a:r>
              <a:rPr lang="en-US" dirty="0"/>
              <a:t>Matt Jans</a:t>
            </a:r>
          </a:p>
          <a:p>
            <a:r>
              <a:rPr lang="en-US" dirty="0"/>
              <a:t>Senior Survey Methodologist</a:t>
            </a:r>
          </a:p>
          <a:p>
            <a:endParaRPr lang="en-US" dirty="0"/>
          </a:p>
          <a:p>
            <a:r>
              <a:rPr lang="en-US" dirty="0"/>
              <a:t>Don Allen</a:t>
            </a:r>
          </a:p>
          <a:p>
            <a:r>
              <a:rPr lang="en-US" dirty="0"/>
              <a:t>Senior Research Data Analyst</a:t>
            </a:r>
          </a:p>
          <a:p>
            <a:endParaRPr lang="en-US" dirty="0"/>
          </a:p>
        </p:txBody>
      </p:sp>
      <p:sp>
        <p:nvSpPr>
          <p:cNvPr id="6" name="Text Placeholder 5">
            <a:extLst>
              <a:ext uri="{FF2B5EF4-FFF2-40B4-BE49-F238E27FC236}">
                <a16:creationId xmlns:a16="http://schemas.microsoft.com/office/drawing/2014/main" id="{D1BF0382-8DA1-469C-BFC1-CAD4BD45BF33}"/>
              </a:ext>
            </a:extLst>
          </p:cNvPr>
          <p:cNvSpPr>
            <a:spLocks noGrp="1"/>
          </p:cNvSpPr>
          <p:nvPr>
            <p:ph type="body" sz="quarter" idx="12"/>
          </p:nvPr>
        </p:nvSpPr>
        <p:spPr/>
        <p:txBody>
          <a:bodyPr>
            <a:normAutofit fontScale="77500" lnSpcReduction="20000"/>
          </a:bodyPr>
          <a:lstStyle/>
          <a:p>
            <a:r>
              <a:rPr lang="en-US" dirty="0"/>
              <a:t>Zoe Padgett</a:t>
            </a:r>
          </a:p>
          <a:p>
            <a:r>
              <a:rPr lang="en-US" dirty="0"/>
              <a:t>Survey Methodologist</a:t>
            </a:r>
          </a:p>
          <a:p>
            <a:endParaRPr lang="en-US" dirty="0"/>
          </a:p>
          <a:p>
            <a:r>
              <a:rPr lang="en-US" dirty="0"/>
              <a:t>Dave Roe</a:t>
            </a:r>
          </a:p>
          <a:p>
            <a:r>
              <a:rPr lang="en-US" dirty="0"/>
              <a:t>Senior Survey Methodologist</a:t>
            </a:r>
          </a:p>
        </p:txBody>
      </p:sp>
      <p:sp>
        <p:nvSpPr>
          <p:cNvPr id="7" name="Text Placeholder 6">
            <a:extLst>
              <a:ext uri="{FF2B5EF4-FFF2-40B4-BE49-F238E27FC236}">
                <a16:creationId xmlns:a16="http://schemas.microsoft.com/office/drawing/2014/main" id="{FDC25285-86BB-4CAC-9C6B-FC6C856F8411}"/>
              </a:ext>
            </a:extLst>
          </p:cNvPr>
          <p:cNvSpPr>
            <a:spLocks noGrp="1"/>
          </p:cNvSpPr>
          <p:nvPr>
            <p:ph type="body" sz="quarter" idx="15"/>
          </p:nvPr>
        </p:nvSpPr>
        <p:spPr/>
        <p:txBody>
          <a:bodyPr/>
          <a:lstStyle/>
          <a:p>
            <a:r>
              <a:rPr lang="en-US" dirty="0"/>
              <a:t>4/6/2022</a:t>
            </a:r>
          </a:p>
        </p:txBody>
      </p:sp>
    </p:spTree>
    <p:extLst>
      <p:ext uri="{BB962C8B-B14F-4D97-AF65-F5344CB8AC3E}">
        <p14:creationId xmlns:p14="http://schemas.microsoft.com/office/powerpoint/2010/main" val="190164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7670B-D168-4D45-A498-ACE360B7D6EA}"/>
              </a:ext>
            </a:extLst>
          </p:cNvPr>
          <p:cNvSpPr>
            <a:spLocks noGrp="1"/>
          </p:cNvSpPr>
          <p:nvPr>
            <p:ph type="body" sz="quarter" idx="13"/>
          </p:nvPr>
        </p:nvSpPr>
        <p:spPr/>
        <p:txBody>
          <a:bodyPr/>
          <a:lstStyle/>
          <a:p>
            <a:pPr marL="342900" indent="-342900">
              <a:buFont typeface="Arial" panose="020B0604020202020204" pitchFamily="34" charset="0"/>
              <a:buChar char="•"/>
            </a:pPr>
            <a:r>
              <a:rPr lang="en-US" sz="2800" dirty="0"/>
              <a:t>Expect </a:t>
            </a:r>
            <a:r>
              <a:rPr lang="en-US" sz="2800" dirty="0">
                <a:solidFill>
                  <a:schemeClr val="accent4">
                    <a:lumMod val="75000"/>
                  </a:schemeClr>
                </a:solidFill>
              </a:rPr>
              <a:t>sizes of groups </a:t>
            </a:r>
            <a:r>
              <a:rPr lang="en-US" sz="2800" dirty="0"/>
              <a:t>to differ</a:t>
            </a:r>
          </a:p>
          <a:p>
            <a:pPr marL="571500" lvl="1" indent="-342900">
              <a:buFont typeface="Arial" panose="020B0604020202020204" pitchFamily="34" charset="0"/>
              <a:buChar char="•"/>
            </a:pPr>
            <a:r>
              <a:rPr lang="en-US" sz="2600" dirty="0"/>
              <a:t>Largest group: “neither funny nor relatable”</a:t>
            </a:r>
          </a:p>
          <a:p>
            <a:pPr marL="571500" lvl="1" indent="-342900">
              <a:buFont typeface="Arial" panose="020B0604020202020204" pitchFamily="34" charset="0"/>
              <a:buChar char="•"/>
            </a:pPr>
            <a:r>
              <a:rPr lang="en-US" sz="2600" dirty="0"/>
              <a:t>Smallest: “funny and relatable”</a:t>
            </a:r>
          </a:p>
          <a:p>
            <a:pPr lvl="1"/>
            <a:endParaRPr lang="en-US" sz="2600" dirty="0"/>
          </a:p>
          <a:p>
            <a:pPr marL="342900" indent="-342900">
              <a:buFont typeface="Arial" panose="020B0604020202020204" pitchFamily="34" charset="0"/>
              <a:buChar char="•"/>
            </a:pPr>
            <a:r>
              <a:rPr lang="en-US" sz="2800" dirty="0"/>
              <a:t>Being funny or relatable </a:t>
            </a:r>
            <a:r>
              <a:rPr lang="en-US" sz="2800" dirty="0">
                <a:solidFill>
                  <a:schemeClr val="accent4">
                    <a:lumMod val="75000"/>
                  </a:schemeClr>
                </a:solidFill>
              </a:rPr>
              <a:t>reduces</a:t>
            </a:r>
            <a:r>
              <a:rPr lang="en-US" sz="2800" dirty="0"/>
              <a:t> refusals, and </a:t>
            </a:r>
            <a:r>
              <a:rPr lang="en-US" sz="2800" dirty="0">
                <a:solidFill>
                  <a:schemeClr val="accent4">
                    <a:lumMod val="75000"/>
                  </a:schemeClr>
                </a:solidFill>
              </a:rPr>
              <a:t>increases</a:t>
            </a:r>
            <a:r>
              <a:rPr lang="en-US" sz="2800" dirty="0"/>
              <a:t> refusal conversion and cooperation rates</a:t>
            </a:r>
          </a:p>
          <a:p>
            <a:pPr marL="571500" lvl="1" indent="-342900">
              <a:buFont typeface="Arial" panose="020B0604020202020204" pitchFamily="34" charset="0"/>
              <a:buChar char="•"/>
            </a:pPr>
            <a:r>
              <a:rPr lang="en-US" sz="2600" dirty="0"/>
              <a:t>Strongest effect for “funny and relatable” group</a:t>
            </a:r>
          </a:p>
          <a:p>
            <a:pPr lvl="1"/>
            <a:endParaRPr lang="en-US" sz="2600" dirty="0"/>
          </a:p>
          <a:p>
            <a:pPr marL="342900" indent="-342900">
              <a:buFont typeface="Arial" panose="020B0604020202020204" pitchFamily="34" charset="0"/>
              <a:buChar char="•"/>
            </a:pPr>
            <a:r>
              <a:rPr lang="en-US" sz="2800" dirty="0"/>
              <a:t>Include performance metrics we don’t expect to be affected as cross-check/triangulation</a:t>
            </a:r>
          </a:p>
          <a:p>
            <a:endParaRPr lang="en-US" dirty="0"/>
          </a:p>
        </p:txBody>
      </p:sp>
      <p:sp>
        <p:nvSpPr>
          <p:cNvPr id="3" name="Title 2">
            <a:extLst>
              <a:ext uri="{FF2B5EF4-FFF2-40B4-BE49-F238E27FC236}">
                <a16:creationId xmlns:a16="http://schemas.microsoft.com/office/drawing/2014/main" id="{B1AC2B8C-FF0A-4647-98CE-0EACB54480F3}"/>
              </a:ext>
            </a:extLst>
          </p:cNvPr>
          <p:cNvSpPr>
            <a:spLocks noGrp="1"/>
          </p:cNvSpPr>
          <p:nvPr>
            <p:ph type="title"/>
          </p:nvPr>
        </p:nvSpPr>
        <p:spPr/>
        <p:txBody>
          <a:bodyPr/>
          <a:lstStyle/>
          <a:p>
            <a:r>
              <a:rPr lang="en-US" dirty="0"/>
              <a:t>Expectations and Hypotheses</a:t>
            </a:r>
          </a:p>
        </p:txBody>
      </p:sp>
    </p:spTree>
    <p:extLst>
      <p:ext uri="{BB962C8B-B14F-4D97-AF65-F5344CB8AC3E}">
        <p14:creationId xmlns:p14="http://schemas.microsoft.com/office/powerpoint/2010/main" val="345416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23CE03-4756-B945-03D5-8F5C70C156D5}"/>
              </a:ext>
            </a:extLst>
          </p:cNvPr>
          <p:cNvSpPr>
            <a:spLocks noGrp="1"/>
          </p:cNvSpPr>
          <p:nvPr>
            <p:ph type="body" sz="quarter" idx="13"/>
          </p:nvPr>
        </p:nvSpPr>
        <p:spPr/>
        <p:txBody>
          <a:bodyPr vert="horz" lIns="0" tIns="45720" rIns="0" bIns="45720" rtlCol="0" anchor="t">
            <a:noAutofit/>
          </a:bodyPr>
          <a:lstStyle/>
          <a:p>
            <a:pPr marL="342900" indent="-342900">
              <a:buChar char="•"/>
            </a:pPr>
            <a:r>
              <a:rPr lang="en-US" sz="2800" dirty="0"/>
              <a:t>Work in progress, so </a:t>
            </a:r>
            <a:r>
              <a:rPr lang="en-US" sz="2800" b="1" u="sng" dirty="0"/>
              <a:t>very</a:t>
            </a:r>
            <a:r>
              <a:rPr lang="en-US" sz="2800" dirty="0"/>
              <a:t> open to your ideas</a:t>
            </a:r>
          </a:p>
          <a:p>
            <a:endParaRPr lang="en-US" sz="2800" dirty="0"/>
          </a:p>
          <a:p>
            <a:pPr marL="342900" indent="-342900">
              <a:buChar char="•"/>
            </a:pPr>
            <a:r>
              <a:rPr lang="en-US" sz="2800" dirty="0"/>
              <a:t>We have….</a:t>
            </a:r>
          </a:p>
          <a:p>
            <a:pPr marL="571500" lvl="1" indent="-342900">
              <a:buChar char="•"/>
            </a:pPr>
            <a:r>
              <a:rPr lang="en-US" sz="2400" dirty="0"/>
              <a:t>reached out to QA team for input</a:t>
            </a:r>
          </a:p>
          <a:p>
            <a:pPr marL="571500" lvl="1" indent="-342900">
              <a:buChar char="•"/>
            </a:pPr>
            <a:r>
              <a:rPr lang="en-US" sz="2400" dirty="0"/>
              <a:t>identified data sources for performance metrics</a:t>
            </a:r>
          </a:p>
          <a:p>
            <a:pPr lvl="1"/>
            <a:endParaRPr lang="en-US" sz="2400" dirty="0"/>
          </a:p>
          <a:p>
            <a:pPr marL="342900" indent="-342900">
              <a:buChar char="•"/>
            </a:pPr>
            <a:r>
              <a:rPr lang="en-US" sz="2800" dirty="0"/>
              <a:t>Next steps…</a:t>
            </a:r>
          </a:p>
          <a:p>
            <a:pPr marL="571500" lvl="1" indent="-342900">
              <a:buChar char="•"/>
            </a:pPr>
            <a:r>
              <a:rPr lang="en-US" sz="2400" dirty="0"/>
              <a:t>gather lists</a:t>
            </a:r>
          </a:p>
          <a:p>
            <a:pPr marL="571500" lvl="1" indent="-342900">
              <a:buChar char="•"/>
            </a:pPr>
            <a:r>
              <a:rPr lang="en-US" sz="2400" dirty="0"/>
              <a:t>combine datasets</a:t>
            </a:r>
          </a:p>
          <a:p>
            <a:pPr marL="571500" lvl="1" indent="-342900">
              <a:buChar char="•"/>
            </a:pPr>
            <a:r>
              <a:rPr lang="en-US" sz="2400" dirty="0"/>
              <a:t>analyze data</a:t>
            </a:r>
          </a:p>
        </p:txBody>
      </p:sp>
      <p:sp>
        <p:nvSpPr>
          <p:cNvPr id="3" name="Title 2">
            <a:extLst>
              <a:ext uri="{FF2B5EF4-FFF2-40B4-BE49-F238E27FC236}">
                <a16:creationId xmlns:a16="http://schemas.microsoft.com/office/drawing/2014/main" id="{159F5435-08B5-8C1E-3D10-669A8D0882CE}"/>
              </a:ext>
            </a:extLst>
          </p:cNvPr>
          <p:cNvSpPr>
            <a:spLocks noGrp="1"/>
          </p:cNvSpPr>
          <p:nvPr>
            <p:ph type="title"/>
          </p:nvPr>
        </p:nvSpPr>
        <p:spPr/>
        <p:txBody>
          <a:bodyPr/>
          <a:lstStyle/>
          <a:p>
            <a:r>
              <a:rPr lang="en-US" dirty="0"/>
              <a:t>Current Status and Next Steps</a:t>
            </a:r>
          </a:p>
        </p:txBody>
      </p:sp>
    </p:spTree>
    <p:extLst>
      <p:ext uri="{BB962C8B-B14F-4D97-AF65-F5344CB8AC3E}">
        <p14:creationId xmlns:p14="http://schemas.microsoft.com/office/powerpoint/2010/main" val="32431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DE76C7-A3DC-43FB-A219-07B0ABC7A295}"/>
              </a:ext>
            </a:extLst>
          </p:cNvPr>
          <p:cNvSpPr>
            <a:spLocks noGrp="1"/>
          </p:cNvSpPr>
          <p:nvPr>
            <p:ph type="body" sz="quarter" idx="10"/>
          </p:nvPr>
        </p:nvSpPr>
        <p:spPr/>
        <p:txBody>
          <a:bodyPr>
            <a:normAutofit lnSpcReduction="10000"/>
          </a:bodyPr>
          <a:lstStyle/>
          <a:p>
            <a:endParaRPr lang="en-US"/>
          </a:p>
        </p:txBody>
      </p:sp>
      <p:sp>
        <p:nvSpPr>
          <p:cNvPr id="3" name="Text Placeholder 2">
            <a:extLst>
              <a:ext uri="{FF2B5EF4-FFF2-40B4-BE49-F238E27FC236}">
                <a16:creationId xmlns:a16="http://schemas.microsoft.com/office/drawing/2014/main" id="{56327AC7-8FB8-49DA-8F01-8BCF829572AA}"/>
              </a:ext>
            </a:extLst>
          </p:cNvPr>
          <p:cNvSpPr>
            <a:spLocks noGrp="1"/>
          </p:cNvSpPr>
          <p:nvPr>
            <p:ph type="body" sz="quarter" idx="11"/>
          </p:nvPr>
        </p:nvSpPr>
        <p:spPr/>
        <p:txBody>
          <a:bodyPr/>
          <a:lstStyle/>
          <a:p>
            <a:r>
              <a:rPr lang="en-US" dirty="0"/>
              <a:t>Matt Jans &amp; Zoe Padgett</a:t>
            </a:r>
          </a:p>
        </p:txBody>
      </p:sp>
      <p:sp>
        <p:nvSpPr>
          <p:cNvPr id="4" name="Text Placeholder 3">
            <a:extLst>
              <a:ext uri="{FF2B5EF4-FFF2-40B4-BE49-F238E27FC236}">
                <a16:creationId xmlns:a16="http://schemas.microsoft.com/office/drawing/2014/main" id="{D43E369A-580F-4A95-A5B2-2F4B27412749}"/>
              </a:ext>
            </a:extLst>
          </p:cNvPr>
          <p:cNvSpPr>
            <a:spLocks noGrp="1"/>
          </p:cNvSpPr>
          <p:nvPr>
            <p:ph type="body" sz="quarter" idx="12"/>
          </p:nvPr>
        </p:nvSpPr>
        <p:spPr/>
        <p:txBody>
          <a:bodyPr/>
          <a:lstStyle/>
          <a:p>
            <a:r>
              <a:rPr lang="en-US" dirty="0"/>
              <a:t>matt.jans@icf.com</a:t>
            </a:r>
          </a:p>
          <a:p>
            <a:r>
              <a:rPr lang="en-US" dirty="0"/>
              <a:t>zoe.padgett@icf.com</a:t>
            </a:r>
          </a:p>
        </p:txBody>
      </p:sp>
      <p:sp>
        <p:nvSpPr>
          <p:cNvPr id="5" name="Text Placeholder 4">
            <a:extLst>
              <a:ext uri="{FF2B5EF4-FFF2-40B4-BE49-F238E27FC236}">
                <a16:creationId xmlns:a16="http://schemas.microsoft.com/office/drawing/2014/main" id="{CD7D8779-2E1E-48F4-8C97-43D2B2D6910E}"/>
              </a:ext>
            </a:extLst>
          </p:cNvPr>
          <p:cNvSpPr>
            <a:spLocks noGrp="1"/>
          </p:cNvSpPr>
          <p:nvPr>
            <p:ph type="body" sz="quarter" idx="14"/>
          </p:nvPr>
        </p:nvSpPr>
        <p:spPr/>
        <p:txBody>
          <a:bodyPr/>
          <a:lstStyle/>
          <a:p>
            <a:endParaRPr lang="en-US"/>
          </a:p>
        </p:txBody>
      </p:sp>
      <p:sp>
        <p:nvSpPr>
          <p:cNvPr id="6" name="Text Placeholder 2">
            <a:extLst>
              <a:ext uri="{FF2B5EF4-FFF2-40B4-BE49-F238E27FC236}">
                <a16:creationId xmlns:a16="http://schemas.microsoft.com/office/drawing/2014/main" id="{663E1768-2FE5-428E-A340-BD78015E1864}"/>
              </a:ext>
            </a:extLst>
          </p:cNvPr>
          <p:cNvSpPr txBox="1">
            <a:spLocks/>
          </p:cNvSpPr>
          <p:nvPr/>
        </p:nvSpPr>
        <p:spPr>
          <a:xfrm>
            <a:off x="3784247" y="2207940"/>
            <a:ext cx="5694948" cy="1683239"/>
          </a:xfrm>
          <a:prstGeom prst="rect">
            <a:avLst/>
          </a:prstGeom>
        </p:spPr>
        <p:txBody>
          <a:bodyPr vert="horz" lIns="0" tIns="45720" rIns="0" bIns="45720" rtlCol="0">
            <a:normAutofit/>
          </a:bodyPr>
          <a:lstStyle>
            <a:lvl1pPr marL="0" indent="0" algn="l" defTabSz="1097280" rtl="0" eaLnBrk="1" latinLnBrk="0" hangingPunct="1">
              <a:lnSpc>
                <a:spcPct val="100000"/>
              </a:lnSpc>
              <a:spcBef>
                <a:spcPts val="600"/>
              </a:spcBef>
              <a:spcAft>
                <a:spcPts val="0"/>
              </a:spcAft>
              <a:buFont typeface="Arial" panose="020B0604020202020204" pitchFamily="34" charset="0"/>
              <a:buNone/>
              <a:defRPr sz="2600" b="1" i="0" kern="1200">
                <a:solidFill>
                  <a:schemeClr val="tx1"/>
                </a:solidFill>
                <a:latin typeface="DM Sans" charset="0"/>
                <a:ea typeface="DM Sans" charset="0"/>
                <a:cs typeface="DM Sans" charset="0"/>
              </a:defRPr>
            </a:lvl1pPr>
            <a:lvl2pPr marL="548640" indent="0" algn="l" defTabSz="1097280" rtl="0" eaLnBrk="1" latinLnBrk="0" hangingPunct="1">
              <a:lnSpc>
                <a:spcPct val="110000"/>
              </a:lnSpc>
              <a:spcBef>
                <a:spcPts val="400"/>
              </a:spcBef>
              <a:spcAft>
                <a:spcPts val="0"/>
              </a:spcAft>
              <a:buFont typeface=".AppleSystemUIFont" charset="-120"/>
              <a:buNone/>
              <a:defRPr sz="1800" b="0" i="0" kern="1200">
                <a:solidFill>
                  <a:schemeClr val="tx1"/>
                </a:solidFill>
                <a:latin typeface="+mn-lt"/>
                <a:ea typeface="DM Sans Medium" charset="0"/>
                <a:cs typeface="DM Sans Medium" charset="0"/>
              </a:defRPr>
            </a:lvl2pPr>
            <a:lvl3pPr marL="1097280" indent="0" algn="l" defTabSz="1097280" rtl="0" eaLnBrk="1" latinLnBrk="0" hangingPunct="1">
              <a:lnSpc>
                <a:spcPct val="110000"/>
              </a:lnSpc>
              <a:spcBef>
                <a:spcPts val="400"/>
              </a:spcBef>
              <a:spcAft>
                <a:spcPts val="0"/>
              </a:spcAft>
              <a:buFont typeface="Arial" panose="020B0604020202020204" pitchFamily="34" charset="0"/>
              <a:buNone/>
              <a:defRPr sz="1800" b="0" i="0" kern="1200">
                <a:solidFill>
                  <a:schemeClr val="tx1"/>
                </a:solidFill>
                <a:latin typeface="+mn-lt"/>
                <a:ea typeface="DM Sans Medium" charset="0"/>
                <a:cs typeface="DM Sans Medium" charset="0"/>
              </a:defRPr>
            </a:lvl3pPr>
            <a:lvl4pPr marL="1645920" indent="0" algn="l" defTabSz="1097280" rtl="0" eaLnBrk="1" latinLnBrk="0" hangingPunct="1">
              <a:lnSpc>
                <a:spcPct val="110000"/>
              </a:lnSpc>
              <a:spcBef>
                <a:spcPts val="300"/>
              </a:spcBef>
              <a:spcAft>
                <a:spcPts val="0"/>
              </a:spcAft>
              <a:buFont typeface=".AppleSystemUIFont" charset="-120"/>
              <a:buNone/>
              <a:defRPr sz="1600" b="0" i="0" kern="1200">
                <a:solidFill>
                  <a:schemeClr val="tx1"/>
                </a:solidFill>
                <a:latin typeface="+mn-lt"/>
                <a:ea typeface="DM Sans Medium" charset="0"/>
                <a:cs typeface="DM Sans Medium" charset="0"/>
              </a:defRPr>
            </a:lvl4pPr>
            <a:lvl5pPr marL="2194560" indent="0" algn="l" defTabSz="1097280" rtl="0" eaLnBrk="1" latinLnBrk="0" hangingPunct="1">
              <a:lnSpc>
                <a:spcPct val="110000"/>
              </a:lnSpc>
              <a:spcBef>
                <a:spcPts val="300"/>
              </a:spcBef>
              <a:spcAft>
                <a:spcPts val="0"/>
              </a:spcAft>
              <a:buFont typeface="Arial" panose="020B0604020202020204" pitchFamily="34" charset="0"/>
              <a:buNone/>
              <a:defRPr sz="1600" b="0" i="0" kern="1200">
                <a:solidFill>
                  <a:schemeClr val="tx1"/>
                </a:solidFill>
                <a:latin typeface="+mn-lt"/>
                <a:ea typeface="DM Sans Medium" charset="0"/>
                <a:cs typeface="DM Sans Medium"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4400" dirty="0"/>
              <a:t>Thank you!</a:t>
            </a:r>
          </a:p>
        </p:txBody>
      </p:sp>
    </p:spTree>
    <p:extLst>
      <p:ext uri="{BB962C8B-B14F-4D97-AF65-F5344CB8AC3E}">
        <p14:creationId xmlns:p14="http://schemas.microsoft.com/office/powerpoint/2010/main" val="402153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18E8-3A6F-4B29-A766-9C492F85FBEE}"/>
              </a:ext>
            </a:extLst>
          </p:cNvPr>
          <p:cNvSpPr>
            <a:spLocks noGrp="1"/>
          </p:cNvSpPr>
          <p:nvPr>
            <p:ph type="title"/>
          </p:nvPr>
        </p:nvSpPr>
        <p:spPr/>
        <p:txBody>
          <a:bodyPr/>
          <a:lstStyle/>
          <a:p>
            <a:r>
              <a:rPr lang="en-US" dirty="0"/>
              <a:t>Background and Research Questions</a:t>
            </a:r>
          </a:p>
        </p:txBody>
      </p:sp>
    </p:spTree>
    <p:extLst>
      <p:ext uri="{BB962C8B-B14F-4D97-AF65-F5344CB8AC3E}">
        <p14:creationId xmlns:p14="http://schemas.microsoft.com/office/powerpoint/2010/main" val="232998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3E23-5690-4664-992E-C5A711349B0D}"/>
              </a:ext>
            </a:extLst>
          </p:cNvPr>
          <p:cNvSpPr>
            <a:spLocks noGrp="1"/>
          </p:cNvSpPr>
          <p:nvPr>
            <p:ph type="title"/>
          </p:nvPr>
        </p:nvSpPr>
        <p:spPr/>
        <p:txBody>
          <a:bodyPr/>
          <a:lstStyle/>
          <a:p>
            <a:r>
              <a:rPr lang="en-US" dirty="0"/>
              <a:t>Background</a:t>
            </a:r>
          </a:p>
        </p:txBody>
      </p:sp>
      <p:sp>
        <p:nvSpPr>
          <p:cNvPr id="3" name="Slide Number Placeholder 2">
            <a:extLst>
              <a:ext uri="{FF2B5EF4-FFF2-40B4-BE49-F238E27FC236}">
                <a16:creationId xmlns:a16="http://schemas.microsoft.com/office/drawing/2014/main" id="{BA81D0CE-EEB5-4C6E-9DDF-CE7F1BB66CEE}"/>
              </a:ext>
            </a:extLst>
          </p:cNvPr>
          <p:cNvSpPr>
            <a:spLocks noGrp="1"/>
          </p:cNvSpPr>
          <p:nvPr>
            <p:ph type="sldNum" sz="quarter" idx="12"/>
          </p:nvPr>
        </p:nvSpPr>
        <p:spPr/>
        <p:txBody>
          <a:bodyPr/>
          <a:lstStyle/>
          <a:p>
            <a:fld id="{F384092C-9B9C-9748-AC6A-F06C9D03AD52}" type="slidenum">
              <a:rPr lang="en-US" smtClean="0"/>
              <a:t>3</a:t>
            </a:fld>
            <a:endParaRPr lang="en-US" dirty="0"/>
          </a:p>
        </p:txBody>
      </p:sp>
      <p:sp>
        <p:nvSpPr>
          <p:cNvPr id="4" name="Text Placeholder 3">
            <a:extLst>
              <a:ext uri="{FF2B5EF4-FFF2-40B4-BE49-F238E27FC236}">
                <a16:creationId xmlns:a16="http://schemas.microsoft.com/office/drawing/2014/main" id="{AAF3A514-80B6-499E-B4AE-5727ADB9243E}"/>
              </a:ext>
            </a:extLst>
          </p:cNvPr>
          <p:cNvSpPr>
            <a:spLocks noGrp="1"/>
          </p:cNvSpPr>
          <p:nvPr>
            <p:ph type="body" sz="quarter" idx="13"/>
          </p:nvPr>
        </p:nvSpPr>
        <p:spPr/>
        <p:txBody>
          <a:bodyPr/>
          <a:lstStyle/>
          <a:p>
            <a:pPr marL="342900" indent="-342900">
              <a:lnSpc>
                <a:spcPct val="200000"/>
              </a:lnSpc>
              <a:buFont typeface="Arial" panose="020B0604020202020204" pitchFamily="34" charset="0"/>
              <a:buChar char="•"/>
            </a:pPr>
            <a:r>
              <a:rPr lang="en-US" sz="2400" dirty="0"/>
              <a:t>Being relatable and easy to talk to contribute to interviewer success</a:t>
            </a:r>
          </a:p>
          <a:p>
            <a:pPr marL="342900" indent="-342900">
              <a:lnSpc>
                <a:spcPct val="200000"/>
              </a:lnSpc>
              <a:buFont typeface="Arial" panose="020B0604020202020204" pitchFamily="34" charset="0"/>
              <a:buChar char="•"/>
            </a:pPr>
            <a:r>
              <a:rPr lang="en-US" sz="2400" dirty="0"/>
              <a:t>Humor is part of what makes people relatable</a:t>
            </a:r>
          </a:p>
          <a:p>
            <a:pPr marL="342900" indent="-342900">
              <a:lnSpc>
                <a:spcPct val="200000"/>
              </a:lnSpc>
              <a:buFont typeface="Arial" panose="020B0604020202020204" pitchFamily="34" charset="0"/>
              <a:buChar char="•"/>
            </a:pPr>
            <a:r>
              <a:rPr lang="en-US" sz="2400" dirty="0"/>
              <a:t>Extensive research exists on interviewer rapport</a:t>
            </a:r>
            <a:r>
              <a:rPr lang="en-US" sz="2400" baseline="30000" dirty="0"/>
              <a:t>1, 2</a:t>
            </a:r>
            <a:endParaRPr lang="en-US" sz="2400" dirty="0"/>
          </a:p>
          <a:p>
            <a:pPr marL="342900" indent="-342900">
              <a:lnSpc>
                <a:spcPct val="200000"/>
              </a:lnSpc>
              <a:buFont typeface="Arial" panose="020B0604020202020204" pitchFamily="34" charset="0"/>
              <a:buChar char="•"/>
            </a:pPr>
            <a:r>
              <a:rPr lang="en-US" sz="2400" dirty="0"/>
              <a:t>But… little research on </a:t>
            </a:r>
            <a:r>
              <a:rPr lang="en-US" sz="2400" dirty="0">
                <a:solidFill>
                  <a:schemeClr val="accent4">
                    <a:lumMod val="75000"/>
                  </a:schemeClr>
                </a:solidFill>
              </a:rPr>
              <a:t>humor</a:t>
            </a:r>
            <a:r>
              <a:rPr lang="en-US" sz="2400" dirty="0"/>
              <a:t> and </a:t>
            </a:r>
            <a:r>
              <a:rPr lang="en-US" sz="2400" dirty="0">
                <a:solidFill>
                  <a:schemeClr val="accent4">
                    <a:lumMod val="75000"/>
                  </a:schemeClr>
                </a:solidFill>
              </a:rPr>
              <a:t>relatability</a:t>
            </a:r>
            <a:r>
              <a:rPr lang="en-US" sz="2400" dirty="0"/>
              <a:t> in particular</a:t>
            </a:r>
            <a:r>
              <a:rPr lang="en-US" sz="2400" baseline="30000" dirty="0"/>
              <a:t>3</a:t>
            </a:r>
            <a:endParaRPr lang="en-US" sz="2400"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0" indent="0">
              <a:spcAft>
                <a:spcPts val="320"/>
              </a:spcAft>
              <a:buNone/>
            </a:pPr>
            <a:r>
              <a:rPr lang="en-US" sz="1400" baseline="30000" dirty="0">
                <a:solidFill>
                  <a:schemeClr val="tx1"/>
                </a:solidFill>
                <a:latin typeface="Calibri" panose="020F0502020204030204" pitchFamily="34" charset="0"/>
                <a:cs typeface="Calibri" panose="020F0502020204030204" pitchFamily="34" charset="0"/>
              </a:rPr>
              <a:t>1</a:t>
            </a:r>
            <a:r>
              <a:rPr lang="en-US" sz="1400" dirty="0">
                <a:solidFill>
                  <a:schemeClr val="tx1"/>
                </a:solidFill>
                <a:latin typeface="Calibri" panose="020F0502020204030204" pitchFamily="34" charset="0"/>
                <a:cs typeface="Calibri" panose="020F0502020204030204" pitchFamily="34" charset="0"/>
              </a:rPr>
              <a:t>Beatty, P. (2001). Standardization in survey research: How did it get here and how far should it go? ISI - International Statistical Institute. </a:t>
            </a:r>
            <a:r>
              <a:rPr lang="en-US" sz="1400" dirty="0">
                <a:solidFill>
                  <a:schemeClr val="tx1"/>
                </a:solidFill>
                <a:latin typeface="Calibri" panose="020F0502020204030204" pitchFamily="34" charset="0"/>
                <a:cs typeface="Calibri" panose="020F0502020204030204" pitchFamily="34" charset="0"/>
                <a:hlinkClick r:id="rId3"/>
              </a:rPr>
              <a:t>https://2001.isiproceedings.org/pdf/713.PDF</a:t>
            </a:r>
            <a:r>
              <a:rPr lang="en-US" sz="1400" dirty="0">
                <a:solidFill>
                  <a:schemeClr val="tx1"/>
                </a:solidFill>
                <a:latin typeface="Calibri" panose="020F0502020204030204" pitchFamily="34" charset="0"/>
                <a:cs typeface="Calibri" panose="020F0502020204030204" pitchFamily="34" charset="0"/>
              </a:rPr>
              <a:t>  </a:t>
            </a:r>
            <a:r>
              <a:rPr lang="en-US" sz="1400" baseline="30000" dirty="0">
                <a:solidFill>
                  <a:schemeClr val="tx1"/>
                </a:solidFill>
                <a:latin typeface="Calibri" panose="020F0502020204030204" pitchFamily="34" charset="0"/>
                <a:cs typeface="Calibri" panose="020F0502020204030204" pitchFamily="34" charset="0"/>
              </a:rPr>
              <a:t> </a:t>
            </a:r>
          </a:p>
          <a:p>
            <a:pPr marL="0" indent="0">
              <a:spcAft>
                <a:spcPts val="320"/>
              </a:spcAft>
              <a:buNone/>
            </a:pPr>
            <a:r>
              <a:rPr lang="en-US" sz="1400" baseline="30000" dirty="0">
                <a:solidFill>
                  <a:schemeClr val="tx1"/>
                </a:solidFill>
                <a:latin typeface="Calibri" panose="020F0502020204030204" pitchFamily="34" charset="0"/>
                <a:cs typeface="Calibri" panose="020F0502020204030204" pitchFamily="34" charset="0"/>
              </a:rPr>
              <a:t>2</a:t>
            </a:r>
            <a:r>
              <a:rPr lang="en-US" sz="1400" dirty="0">
                <a:solidFill>
                  <a:schemeClr val="tx1"/>
                </a:solidFill>
                <a:latin typeface="Calibri" panose="020F0502020204030204" pitchFamily="34" charset="0"/>
                <a:cs typeface="Calibri" panose="020F0502020204030204" pitchFamily="34" charset="0"/>
              </a:rPr>
              <a:t>Likert, R. (1947). The sample interview survey: A fundamental research tool of the social sciences. In Current trends in psychology (pp. 196–225). University of Pittsburgh Press. </a:t>
            </a:r>
            <a:r>
              <a:rPr lang="en-US" sz="1400" dirty="0">
                <a:solidFill>
                  <a:schemeClr val="tx1"/>
                </a:solidFill>
                <a:latin typeface="Calibri" panose="020F0502020204030204" pitchFamily="34" charset="0"/>
                <a:cs typeface="Calibri" panose="020F0502020204030204" pitchFamily="34" charset="0"/>
                <a:hlinkClick r:id="rId4"/>
              </a:rPr>
              <a:t>https://doi.org/10.1037/13989-008</a:t>
            </a:r>
            <a:r>
              <a:rPr lang="en-US" sz="1400" dirty="0">
                <a:solidFill>
                  <a:schemeClr val="tx1"/>
                </a:solidFill>
                <a:latin typeface="Calibri" panose="020F0502020204030204" pitchFamily="34" charset="0"/>
                <a:cs typeface="Calibri" panose="020F0502020204030204" pitchFamily="34" charset="0"/>
              </a:rPr>
              <a:t> </a:t>
            </a:r>
          </a:p>
          <a:p>
            <a:pPr marL="0" indent="0">
              <a:spcAft>
                <a:spcPts val="320"/>
              </a:spcAft>
              <a:buNone/>
            </a:pPr>
            <a:r>
              <a:rPr lang="en-US" sz="1400" baseline="30000" dirty="0">
                <a:solidFill>
                  <a:schemeClr val="tx1"/>
                </a:solidFill>
                <a:latin typeface="Calibri" panose="020F0502020204030204" pitchFamily="34" charset="0"/>
                <a:cs typeface="Calibri" panose="020F0502020204030204" pitchFamily="34" charset="0"/>
              </a:rPr>
              <a:t>3</a:t>
            </a:r>
            <a:r>
              <a:rPr lang="en-US" sz="1400" dirty="0">
                <a:solidFill>
                  <a:schemeClr val="tx1"/>
                </a:solidFill>
                <a:latin typeface="Calibri" panose="020F0502020204030204" pitchFamily="34" charset="0"/>
                <a:cs typeface="Calibri" panose="020F0502020204030204" pitchFamily="34" charset="0"/>
              </a:rPr>
              <a:t>Lavin, D., &amp; Maynard, D. W. (2001). Standardization vs. Rapport: Respondent Laughter and Interviewer Reaction during Telephone Surveys. American Sociological Review, 66(3), 453–479. </a:t>
            </a:r>
            <a:r>
              <a:rPr lang="en-US" sz="1400" dirty="0">
                <a:solidFill>
                  <a:schemeClr val="tx1"/>
                </a:solidFill>
                <a:latin typeface="Calibri" panose="020F0502020204030204" pitchFamily="34" charset="0"/>
                <a:cs typeface="Calibri" panose="020F0502020204030204" pitchFamily="34" charset="0"/>
                <a:hlinkClick r:id="rId5"/>
              </a:rPr>
              <a:t>https://doi.org/10.2307/3088888</a:t>
            </a:r>
            <a:r>
              <a:rPr lang="en-US" sz="1400" dirty="0">
                <a:solidFill>
                  <a:schemeClr val="tx1"/>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77769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44362E-EA4C-41EE-BF11-EA4DE9B82C09}"/>
              </a:ext>
            </a:extLst>
          </p:cNvPr>
          <p:cNvSpPr>
            <a:spLocks noGrp="1"/>
          </p:cNvSpPr>
          <p:nvPr>
            <p:ph type="sldNum" sz="quarter" idx="12"/>
          </p:nvPr>
        </p:nvSpPr>
        <p:spPr/>
        <p:txBody>
          <a:bodyPr/>
          <a:lstStyle/>
          <a:p>
            <a:fld id="{F384092C-9B9C-9748-AC6A-F06C9D03AD52}" type="slidenum">
              <a:rPr lang="en-US" smtClean="0"/>
              <a:t>4</a:t>
            </a:fld>
            <a:endParaRPr lang="en-US" dirty="0"/>
          </a:p>
        </p:txBody>
      </p:sp>
      <p:graphicFrame>
        <p:nvGraphicFramePr>
          <p:cNvPr id="3" name="Diagram 2">
            <a:extLst>
              <a:ext uri="{FF2B5EF4-FFF2-40B4-BE49-F238E27FC236}">
                <a16:creationId xmlns:a16="http://schemas.microsoft.com/office/drawing/2014/main" id="{6DC5BDC8-F3D1-4FF6-9120-CA9FD540DC2C}"/>
              </a:ext>
            </a:extLst>
          </p:cNvPr>
          <p:cNvGraphicFramePr/>
          <p:nvPr>
            <p:extLst>
              <p:ext uri="{D42A27DB-BD31-4B8C-83A1-F6EECF244321}">
                <p14:modId xmlns:p14="http://schemas.microsoft.com/office/powerpoint/2010/main" val="4120034334"/>
              </p:ext>
            </p:extLst>
          </p:nvPr>
        </p:nvGraphicFramePr>
        <p:xfrm>
          <a:off x="822854" y="161219"/>
          <a:ext cx="12984692" cy="7465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4" name="Oval 143">
            <a:extLst>
              <a:ext uri="{FF2B5EF4-FFF2-40B4-BE49-F238E27FC236}">
                <a16:creationId xmlns:a16="http://schemas.microsoft.com/office/drawing/2014/main" id="{421C3DD7-C143-2B04-1F5C-4651DD463B7B}"/>
              </a:ext>
            </a:extLst>
          </p:cNvPr>
          <p:cNvSpPr/>
          <p:nvPr/>
        </p:nvSpPr>
        <p:spPr>
          <a:xfrm>
            <a:off x="8347166" y="2769326"/>
            <a:ext cx="2063931"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4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5E5605-167F-4144-8684-311AF2950968}"/>
              </a:ext>
            </a:extLst>
          </p:cNvPr>
          <p:cNvSpPr>
            <a:spLocks noGrp="1"/>
          </p:cNvSpPr>
          <p:nvPr>
            <p:ph type="body" sz="quarter" idx="13"/>
          </p:nvPr>
        </p:nvSpPr>
        <p:spPr/>
        <p:txBody>
          <a:bodyPr/>
          <a:lstStyle/>
          <a:p>
            <a:pPr marL="342900" indent="-342900">
              <a:buFont typeface="Arial" panose="020B0604020202020204" pitchFamily="34" charset="0"/>
              <a:buChar char="•"/>
            </a:pPr>
            <a:r>
              <a:rPr lang="en-US" sz="3200" dirty="0"/>
              <a:t>Are subjective assessments of interviewers' </a:t>
            </a:r>
            <a:r>
              <a:rPr lang="en-US" sz="3200" b="1" i="1" u="sng" dirty="0">
                <a:solidFill>
                  <a:schemeClr val="accent4">
                    <a:lumMod val="75000"/>
                  </a:schemeClr>
                </a:solidFill>
              </a:rPr>
              <a:t>relatability</a:t>
            </a:r>
            <a:r>
              <a:rPr lang="en-US" sz="3200" dirty="0"/>
              <a:t> and </a:t>
            </a:r>
            <a:r>
              <a:rPr lang="en-US" sz="3200" b="1" i="1" u="sng" dirty="0">
                <a:solidFill>
                  <a:schemeClr val="accent4">
                    <a:lumMod val="75000"/>
                  </a:schemeClr>
                </a:solidFill>
              </a:rPr>
              <a:t>sense of humor </a:t>
            </a:r>
            <a:r>
              <a:rPr lang="en-US" sz="3200" dirty="0"/>
              <a:t>(i.e., how funny they are perceived to be) correlated with important performance metrics? </a:t>
            </a:r>
          </a:p>
          <a:p>
            <a:pPr marL="800100" lvl="2" indent="-342900">
              <a:buFont typeface="Arial" panose="020B0604020202020204" pitchFamily="34" charset="0"/>
              <a:buChar char="•"/>
            </a:pPr>
            <a:r>
              <a:rPr lang="en-US" sz="2400" dirty="0"/>
              <a:t>Contact</a:t>
            </a:r>
          </a:p>
          <a:p>
            <a:pPr marL="800100" lvl="2" indent="-342900">
              <a:buFont typeface="Arial" panose="020B0604020202020204" pitchFamily="34" charset="0"/>
              <a:buChar char="•"/>
            </a:pPr>
            <a:r>
              <a:rPr lang="en-US" sz="2400" dirty="0"/>
              <a:t>Refusals</a:t>
            </a:r>
          </a:p>
          <a:p>
            <a:pPr marL="800100" lvl="2" indent="-342900">
              <a:buFont typeface="Arial" panose="020B0604020202020204" pitchFamily="34" charset="0"/>
              <a:buChar char="•"/>
            </a:pPr>
            <a:r>
              <a:rPr lang="en-US" sz="2400" dirty="0"/>
              <a:t>Refusal conversions</a:t>
            </a:r>
          </a:p>
          <a:p>
            <a:pPr marL="800100" lvl="2" indent="-342900">
              <a:buFont typeface="Arial" panose="020B0604020202020204" pitchFamily="34" charset="0"/>
              <a:buChar char="•"/>
            </a:pPr>
            <a:r>
              <a:rPr lang="en-US" sz="2400" dirty="0"/>
              <a:t>Cooperation</a:t>
            </a:r>
          </a:p>
          <a:p>
            <a:endParaRPr lang="en-US" dirty="0"/>
          </a:p>
        </p:txBody>
      </p:sp>
      <p:sp>
        <p:nvSpPr>
          <p:cNvPr id="3" name="Title 2">
            <a:extLst>
              <a:ext uri="{FF2B5EF4-FFF2-40B4-BE49-F238E27FC236}">
                <a16:creationId xmlns:a16="http://schemas.microsoft.com/office/drawing/2014/main" id="{74D555FE-DEC0-44DD-8132-E4C07C86E494}"/>
              </a:ext>
            </a:extLst>
          </p:cNvPr>
          <p:cNvSpPr>
            <a:spLocks noGrp="1"/>
          </p:cNvSpPr>
          <p:nvPr>
            <p:ph type="title"/>
          </p:nvPr>
        </p:nvSpPr>
        <p:spPr/>
        <p:txBody>
          <a:bodyPr/>
          <a:lstStyle/>
          <a:p>
            <a:r>
              <a:rPr lang="en-US" dirty="0"/>
              <a:t>Research Question</a:t>
            </a:r>
          </a:p>
        </p:txBody>
      </p:sp>
    </p:spTree>
    <p:extLst>
      <p:ext uri="{BB962C8B-B14F-4D97-AF65-F5344CB8AC3E}">
        <p14:creationId xmlns:p14="http://schemas.microsoft.com/office/powerpoint/2010/main" val="332338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08E282-69D4-4A97-86C0-8E13C0ABA5C5}"/>
              </a:ext>
            </a:extLst>
          </p:cNvPr>
          <p:cNvSpPr>
            <a:spLocks noGrp="1"/>
          </p:cNvSpPr>
          <p:nvPr>
            <p:ph type="title"/>
          </p:nvPr>
        </p:nvSpPr>
        <p:spPr/>
        <p:txBody>
          <a:bodyPr/>
          <a:lstStyle/>
          <a:p>
            <a:r>
              <a:rPr lang="en-US" dirty="0"/>
              <a:t>Methods and Analysis Plan</a:t>
            </a:r>
          </a:p>
        </p:txBody>
      </p:sp>
    </p:spTree>
    <p:extLst>
      <p:ext uri="{BB962C8B-B14F-4D97-AF65-F5344CB8AC3E}">
        <p14:creationId xmlns:p14="http://schemas.microsoft.com/office/powerpoint/2010/main" val="407516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CBC61-BFB9-4C6C-BB9E-054B2C2A11B9}"/>
              </a:ext>
            </a:extLst>
          </p:cNvPr>
          <p:cNvSpPr>
            <a:spLocks noGrp="1"/>
          </p:cNvSpPr>
          <p:nvPr>
            <p:ph type="title"/>
          </p:nvPr>
        </p:nvSpPr>
        <p:spPr/>
        <p:txBody>
          <a:bodyPr/>
          <a:lstStyle/>
          <a:p>
            <a:r>
              <a:rPr lang="en-US" dirty="0"/>
              <a:t>Methods</a:t>
            </a:r>
          </a:p>
        </p:txBody>
      </p:sp>
      <p:sp>
        <p:nvSpPr>
          <p:cNvPr id="4" name="Text Placeholder 3">
            <a:extLst>
              <a:ext uri="{FF2B5EF4-FFF2-40B4-BE49-F238E27FC236}">
                <a16:creationId xmlns:a16="http://schemas.microsoft.com/office/drawing/2014/main" id="{58386B12-20E9-4A2E-94B0-E310811DB5BA}"/>
              </a:ext>
            </a:extLst>
          </p:cNvPr>
          <p:cNvSpPr>
            <a:spLocks noGrp="1"/>
          </p:cNvSpPr>
          <p:nvPr>
            <p:ph type="body" sz="quarter" idx="13"/>
          </p:nvPr>
        </p:nvSpPr>
        <p:spPr/>
        <p:txBody>
          <a:bodyPr/>
          <a:lstStyle/>
          <a:p>
            <a:r>
              <a:rPr lang="en-US" sz="2400" dirty="0"/>
              <a:t>Quality Assurance (QA) monitors nominate interviewers into two overlapping groups:</a:t>
            </a:r>
          </a:p>
          <a:p>
            <a:pPr lvl="2"/>
            <a:r>
              <a:rPr lang="en-US" sz="2200" dirty="0"/>
              <a:t>Best sense of humor</a:t>
            </a:r>
          </a:p>
          <a:p>
            <a:pPr lvl="2"/>
            <a:r>
              <a:rPr lang="en-US" sz="2200" dirty="0"/>
              <a:t>Most relatable</a:t>
            </a:r>
          </a:p>
          <a:p>
            <a:endParaRPr lang="en-US" sz="2400" dirty="0"/>
          </a:p>
          <a:p>
            <a:pPr lvl="1"/>
            <a:r>
              <a:rPr lang="en-US" sz="2200" i="1" dirty="0"/>
              <a:t>“Among all the current interviewers you’ve observed or interacted with, including formal and informal interactions, and QA monitoring sessions, who do you think has the </a:t>
            </a:r>
            <a:r>
              <a:rPr lang="en-US" sz="2200" b="1" i="1" u="sng" dirty="0">
                <a:solidFill>
                  <a:schemeClr val="accent4">
                    <a:lumMod val="75000"/>
                  </a:schemeClr>
                </a:solidFill>
              </a:rPr>
              <a:t>best sense of humor</a:t>
            </a:r>
            <a:r>
              <a:rPr lang="en-US" sz="2200" i="1" dirty="0"/>
              <a:t>? Who makes you laugh? You can list as many interviewers as you can think of.”</a:t>
            </a:r>
          </a:p>
          <a:p>
            <a:endParaRPr lang="en-US" sz="2400" dirty="0"/>
          </a:p>
          <a:p>
            <a:pPr lvl="1"/>
            <a:r>
              <a:rPr lang="en-US" sz="2200" i="1" dirty="0"/>
              <a:t>“Thinking about the same interviewer interactions, who do you think is the </a:t>
            </a:r>
            <a:r>
              <a:rPr lang="en-US" sz="2200" b="1" i="1" u="sng" dirty="0">
                <a:solidFill>
                  <a:schemeClr val="accent4">
                    <a:lumMod val="75000"/>
                  </a:schemeClr>
                </a:solidFill>
              </a:rPr>
              <a:t>most relatable</a:t>
            </a:r>
            <a:r>
              <a:rPr lang="en-US" sz="2200" i="1" dirty="0"/>
              <a:t>? Please list interviewers again here if they are also in your answer above (i.e., if you find them funny and relatable).” </a:t>
            </a:r>
          </a:p>
          <a:p>
            <a:endParaRPr lang="en-US" dirty="0"/>
          </a:p>
        </p:txBody>
      </p:sp>
    </p:spTree>
    <p:extLst>
      <p:ext uri="{BB962C8B-B14F-4D97-AF65-F5344CB8AC3E}">
        <p14:creationId xmlns:p14="http://schemas.microsoft.com/office/powerpoint/2010/main" val="240133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B9BFB1-7A4E-4BA2-B93D-02FC145533B4}"/>
              </a:ext>
            </a:extLst>
          </p:cNvPr>
          <p:cNvSpPr>
            <a:spLocks noGrp="1"/>
          </p:cNvSpPr>
          <p:nvPr>
            <p:ph type="body" sz="quarter" idx="13"/>
          </p:nvPr>
        </p:nvSpPr>
        <p:spPr/>
        <p:txBody>
          <a:bodyPr/>
          <a:lstStyle/>
          <a:p>
            <a:pPr marL="342900" indent="-342900">
              <a:buFont typeface="Arial" panose="020B0604020202020204" pitchFamily="34" charset="0"/>
              <a:buChar char="•"/>
            </a:pPr>
            <a:r>
              <a:rPr lang="en-US" sz="2800" dirty="0"/>
              <a:t>Nominations create </a:t>
            </a:r>
            <a:r>
              <a:rPr lang="en-US" sz="2800" dirty="0">
                <a:solidFill>
                  <a:schemeClr val="accent4">
                    <a:lumMod val="75000"/>
                  </a:schemeClr>
                </a:solidFill>
              </a:rPr>
              <a:t>four</a:t>
            </a:r>
            <a:r>
              <a:rPr lang="en-US" sz="2800" dirty="0"/>
              <a:t> groups of interviewers:</a:t>
            </a:r>
          </a:p>
          <a:p>
            <a:pPr marL="914400" lvl="2" indent="-457200">
              <a:buFont typeface="+mj-lt"/>
              <a:buAutoNum type="arabicParenR"/>
            </a:pPr>
            <a:r>
              <a:rPr lang="en-US" sz="2400" dirty="0"/>
              <a:t>neither funny nor relatable </a:t>
            </a:r>
          </a:p>
          <a:p>
            <a:pPr marL="914400" lvl="2" indent="-457200">
              <a:buFont typeface="+mj-lt"/>
              <a:buAutoNum type="arabicParenR"/>
            </a:pPr>
            <a:r>
              <a:rPr lang="en-US" sz="2400" dirty="0"/>
              <a:t>funny, not relatable</a:t>
            </a:r>
          </a:p>
          <a:p>
            <a:pPr marL="914400" lvl="2" indent="-457200">
              <a:buFont typeface="+mj-lt"/>
              <a:buAutoNum type="arabicParenR"/>
            </a:pPr>
            <a:r>
              <a:rPr lang="en-US" sz="2400" dirty="0"/>
              <a:t>relatable, not funny</a:t>
            </a:r>
          </a:p>
          <a:p>
            <a:pPr marL="914400" lvl="2" indent="-457200">
              <a:buFont typeface="+mj-lt"/>
              <a:buAutoNum type="arabicParenR"/>
            </a:pPr>
            <a:r>
              <a:rPr lang="en-US" sz="2400" dirty="0"/>
              <a:t>funny and relatable</a:t>
            </a:r>
          </a:p>
          <a:p>
            <a:endParaRPr lang="en-US" dirty="0"/>
          </a:p>
          <a:p>
            <a:pPr marL="457200" indent="-457200">
              <a:buFont typeface="Arial" panose="020B0604020202020204" pitchFamily="34" charset="0"/>
              <a:buChar char="•"/>
            </a:pPr>
            <a:r>
              <a:rPr lang="en-US" sz="2800" dirty="0"/>
              <a:t>Dimension strength: </a:t>
            </a:r>
            <a:r>
              <a:rPr lang="en-US" sz="2800" dirty="0">
                <a:solidFill>
                  <a:schemeClr val="accent4">
                    <a:lumMod val="75000"/>
                  </a:schemeClr>
                </a:solidFill>
              </a:rPr>
              <a:t>Number of nominations </a:t>
            </a:r>
            <a:r>
              <a:rPr lang="en-US" sz="2800" dirty="0"/>
              <a:t>each interviewer receives across QA monitors</a:t>
            </a:r>
          </a:p>
          <a:p>
            <a:endParaRPr lang="en-US" dirty="0"/>
          </a:p>
        </p:txBody>
      </p:sp>
      <p:sp>
        <p:nvSpPr>
          <p:cNvPr id="3" name="Title 2">
            <a:extLst>
              <a:ext uri="{FF2B5EF4-FFF2-40B4-BE49-F238E27FC236}">
                <a16:creationId xmlns:a16="http://schemas.microsoft.com/office/drawing/2014/main" id="{6B465ECA-6439-42AA-B7CA-629533A28074}"/>
              </a:ext>
            </a:extLst>
          </p:cNvPr>
          <p:cNvSpPr>
            <a:spLocks noGrp="1"/>
          </p:cNvSpPr>
          <p:nvPr>
            <p:ph type="title"/>
          </p:nvPr>
        </p:nvSpPr>
        <p:spPr/>
        <p:txBody>
          <a:bodyPr/>
          <a:lstStyle/>
          <a:p>
            <a:r>
              <a:rPr lang="en-US" dirty="0"/>
              <a:t>Resulting Data</a:t>
            </a:r>
          </a:p>
        </p:txBody>
      </p:sp>
    </p:spTree>
    <p:extLst>
      <p:ext uri="{BB962C8B-B14F-4D97-AF65-F5344CB8AC3E}">
        <p14:creationId xmlns:p14="http://schemas.microsoft.com/office/powerpoint/2010/main" val="348663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311E02-9BB1-4FF8-84F2-A9ED8A069E5A}"/>
              </a:ext>
            </a:extLst>
          </p:cNvPr>
          <p:cNvSpPr>
            <a:spLocks noGrp="1"/>
          </p:cNvSpPr>
          <p:nvPr>
            <p:ph type="body" sz="quarter" idx="13"/>
          </p:nvPr>
        </p:nvSpPr>
        <p:spPr/>
        <p:txBody>
          <a:bodyPr/>
          <a:lstStyle/>
          <a:p>
            <a:pPr marL="342900" indent="-342900">
              <a:buFont typeface="Arial" panose="020B0604020202020204" pitchFamily="34" charset="0"/>
              <a:buChar char="•"/>
            </a:pPr>
            <a:r>
              <a:rPr lang="en-US" sz="2800" dirty="0"/>
              <a:t>Compare differences in key performance indicators between groups</a:t>
            </a:r>
          </a:p>
          <a:p>
            <a:pPr marL="800100" lvl="2" indent="-342900">
              <a:buFont typeface="Arial" panose="020B0604020202020204" pitchFamily="34" charset="0"/>
              <a:buChar char="•"/>
            </a:pPr>
            <a:r>
              <a:rPr lang="en-US" sz="2400" dirty="0"/>
              <a:t>Contact</a:t>
            </a:r>
          </a:p>
          <a:p>
            <a:pPr marL="800100" lvl="2" indent="-342900">
              <a:buFont typeface="Arial" panose="020B0604020202020204" pitchFamily="34" charset="0"/>
              <a:buChar char="•"/>
            </a:pPr>
            <a:r>
              <a:rPr lang="en-US" sz="2400" dirty="0"/>
              <a:t>Refusals</a:t>
            </a:r>
          </a:p>
          <a:p>
            <a:pPr marL="800100" lvl="2" indent="-342900">
              <a:buFont typeface="Arial" panose="020B0604020202020204" pitchFamily="34" charset="0"/>
              <a:buChar char="•"/>
            </a:pPr>
            <a:r>
              <a:rPr lang="en-US" sz="2400" dirty="0"/>
              <a:t>Refusal conversions </a:t>
            </a:r>
          </a:p>
          <a:p>
            <a:pPr marL="800100" lvl="2" indent="-342900">
              <a:buFont typeface="Arial" panose="020B0604020202020204" pitchFamily="34" charset="0"/>
              <a:buChar char="•"/>
            </a:pPr>
            <a:r>
              <a:rPr lang="en-US" sz="2400" dirty="0"/>
              <a:t>Cooperation</a:t>
            </a:r>
          </a:p>
          <a:p>
            <a:endParaRPr lang="en-US" dirty="0"/>
          </a:p>
        </p:txBody>
      </p:sp>
      <p:sp>
        <p:nvSpPr>
          <p:cNvPr id="3" name="Title 2">
            <a:extLst>
              <a:ext uri="{FF2B5EF4-FFF2-40B4-BE49-F238E27FC236}">
                <a16:creationId xmlns:a16="http://schemas.microsoft.com/office/drawing/2014/main" id="{63B1031A-E43E-49A2-8496-6D45A534A4BC}"/>
              </a:ext>
            </a:extLst>
          </p:cNvPr>
          <p:cNvSpPr>
            <a:spLocks noGrp="1"/>
          </p:cNvSpPr>
          <p:nvPr>
            <p:ph type="title"/>
          </p:nvPr>
        </p:nvSpPr>
        <p:spPr/>
        <p:txBody>
          <a:bodyPr/>
          <a:lstStyle/>
          <a:p>
            <a:r>
              <a:rPr lang="en-US" dirty="0"/>
              <a:t>Analysis Plan</a:t>
            </a:r>
          </a:p>
        </p:txBody>
      </p:sp>
    </p:spTree>
    <p:extLst>
      <p:ext uri="{BB962C8B-B14F-4D97-AF65-F5344CB8AC3E}">
        <p14:creationId xmlns:p14="http://schemas.microsoft.com/office/powerpoint/2010/main" val="208353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CF 2021 Master">
  <a:themeElements>
    <a:clrScheme name="ICF_Color Palette_2021">
      <a:dk1>
        <a:srgbClr val="000000"/>
      </a:dk1>
      <a:lt1>
        <a:srgbClr val="FFFFFF"/>
      </a:lt1>
      <a:dk2>
        <a:srgbClr val="414041"/>
      </a:dk2>
      <a:lt2>
        <a:srgbClr val="808285"/>
      </a:lt2>
      <a:accent1>
        <a:srgbClr val="30F298"/>
      </a:accent1>
      <a:accent2>
        <a:srgbClr val="FFC628"/>
      </a:accent2>
      <a:accent3>
        <a:srgbClr val="031D40"/>
      </a:accent3>
      <a:accent4>
        <a:srgbClr val="5BCBF5"/>
      </a:accent4>
      <a:accent5>
        <a:srgbClr val="0785F2"/>
      </a:accent5>
      <a:accent6>
        <a:srgbClr val="BCBEC0"/>
      </a:accent6>
      <a:hlink>
        <a:srgbClr val="0785F2"/>
      </a:hlink>
      <a:folHlink>
        <a:srgbClr val="5FBDDB"/>
      </a:folHlink>
    </a:clrScheme>
    <a:fontScheme name="ICF 2021">
      <a:majorFont>
        <a:latin typeface="DM Sans Bold"/>
        <a:ea typeface=""/>
        <a:cs typeface=""/>
      </a:majorFont>
      <a:minorFont>
        <a:latin typeface="DM Sans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defRPr dirty="0" smtClean="0"/>
        </a:defPPr>
      </a:lstStyle>
    </a:txDef>
  </a:objectDefaults>
  <a:extraClrSchemeLst/>
  <a:extLst>
    <a:ext uri="{05A4C25C-085E-4340-85A3-A5531E510DB2}">
      <thm15:themeFamily xmlns:thm15="http://schemas.microsoft.com/office/thememl/2012/main" name="ICF_PowerPoint_Standard_Template_v2" id="{7457DB8A-37DF-F446-B038-E35342B5DC7D}" vid="{9676021A-7711-0349-B47A-48571F543A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97ECC939292E4ABB420793E184D622" ma:contentTypeVersion="10" ma:contentTypeDescription="Create a new document." ma:contentTypeScope="" ma:versionID="5300dc412538f2b05d4f69e5938d3af9">
  <xsd:schema xmlns:xsd="http://www.w3.org/2001/XMLSchema" xmlns:xs="http://www.w3.org/2001/XMLSchema" xmlns:p="http://schemas.microsoft.com/office/2006/metadata/properties" xmlns:ns2="b1ab2da6-34b7-4425-8abb-50703fc51dae" targetNamespace="http://schemas.microsoft.com/office/2006/metadata/properties" ma:root="true" ma:fieldsID="680e4d3b6049c8ac560a1145bd4ed193" ns2:_="">
    <xsd:import namespace="b1ab2da6-34b7-4425-8abb-50703fc51d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b2da6-34b7-4425-8abb-50703fc51d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786EBA-8E5D-4A3A-83B8-0CADCA79DE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ab2da6-34b7-4425-8abb-50703fc51d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BBFB10-2925-490C-905B-5179DBF4330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7E9E343-62D5-4224-B662-667093AAC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ICF_PowerPoint_Standard_Template</Template>
  <TotalTime>66</TotalTime>
  <Words>1179</Words>
  <Application>Microsoft Office PowerPoint</Application>
  <PresentationFormat>Custom</PresentationFormat>
  <Paragraphs>129</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.AppleSystemUIFont</vt:lpstr>
      <vt:lpstr>Arial</vt:lpstr>
      <vt:lpstr>Calibri</vt:lpstr>
      <vt:lpstr>DM Sans</vt:lpstr>
      <vt:lpstr>DM Sans Bold</vt:lpstr>
      <vt:lpstr>DM Sans Medium</vt:lpstr>
      <vt:lpstr>ICF 2021 Master</vt:lpstr>
      <vt:lpstr>PowerPoint Presentation</vt:lpstr>
      <vt:lpstr>Background and Research Questions</vt:lpstr>
      <vt:lpstr>Background</vt:lpstr>
      <vt:lpstr>PowerPoint Presentation</vt:lpstr>
      <vt:lpstr>Research Question</vt:lpstr>
      <vt:lpstr>Methods and Analysis Plan</vt:lpstr>
      <vt:lpstr>Methods</vt:lpstr>
      <vt:lpstr>Resulting Data</vt:lpstr>
      <vt:lpstr>Analysis Plan</vt:lpstr>
      <vt:lpstr>Expectations and Hypotheses</vt:lpstr>
      <vt:lpstr>Current Status and Next Steps</vt:lpstr>
      <vt:lpstr>PowerPoint Presentation</vt:lpstr>
    </vt:vector>
  </TitlesOfParts>
  <Company>ICF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Padgett, Zoe</dc:creator>
  <cp:lastModifiedBy>Padgett, Zoe</cp:lastModifiedBy>
  <cp:revision>59</cp:revision>
  <cp:lastPrinted>2021-02-15T22:59:33Z</cp:lastPrinted>
  <dcterms:created xsi:type="dcterms:W3CDTF">2022-04-01T18:33:18Z</dcterms:created>
  <dcterms:modified xsi:type="dcterms:W3CDTF">2022-04-06T17:56:45Z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0x0101006197ECC939292E4ABB420793E184D622</vt:lpwstr>
  </property>
</Properties>
</file>