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authors.xml" ContentType="application/vnd.ms-powerpoint.auth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70" r:id="rId2"/>
    <p:sldMasterId id="2147483672" r:id="rId3"/>
  </p:sldMasterIdLst>
  <p:notesMasterIdLst>
    <p:notesMasterId r:id="rId37"/>
  </p:notesMasterIdLst>
  <p:handoutMasterIdLst>
    <p:handoutMasterId r:id="rId38"/>
  </p:handoutMasterIdLst>
  <p:sldIdLst>
    <p:sldId id="260" r:id="rId4"/>
    <p:sldId id="307" r:id="rId5"/>
    <p:sldId id="335" r:id="rId6"/>
    <p:sldId id="311" r:id="rId7"/>
    <p:sldId id="340" r:id="rId8"/>
    <p:sldId id="339" r:id="rId9"/>
    <p:sldId id="346" r:id="rId10"/>
    <p:sldId id="302" r:id="rId11"/>
    <p:sldId id="279" r:id="rId12"/>
    <p:sldId id="290" r:id="rId13"/>
    <p:sldId id="345" r:id="rId14"/>
    <p:sldId id="291" r:id="rId15"/>
    <p:sldId id="306" r:id="rId16"/>
    <p:sldId id="286" r:id="rId17"/>
    <p:sldId id="296" r:id="rId18"/>
    <p:sldId id="350" r:id="rId19"/>
    <p:sldId id="303" r:id="rId20"/>
    <p:sldId id="298" r:id="rId21"/>
    <p:sldId id="305" r:id="rId22"/>
    <p:sldId id="284" r:id="rId23"/>
    <p:sldId id="336" r:id="rId24"/>
    <p:sldId id="337" r:id="rId25"/>
    <p:sldId id="349" r:id="rId26"/>
    <p:sldId id="341" r:id="rId27"/>
    <p:sldId id="342" r:id="rId28"/>
    <p:sldId id="344" r:id="rId29"/>
    <p:sldId id="351" r:id="rId30"/>
    <p:sldId id="347" r:id="rId31"/>
    <p:sldId id="283" r:id="rId32"/>
    <p:sldId id="348" r:id="rId33"/>
    <p:sldId id="289" r:id="rId34"/>
    <p:sldId id="292" r:id="rId35"/>
    <p:sldId id="25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7A3402-C3B4-ECDE-23F6-011D529770F5}" name="Dworak-Fisher, Keenan - BLS" initials="DFKB" userId="S::Dworak-Fisher.Keenan@bls.gov::069e4ac8-0048-4386-b46c-e37b59881785" providerId="AD"/>
  <p188:author id="{FF08C736-CEA4-2F29-22CD-F23CF28A0BD2}" name="Abdirizak, Safia - BLS" initials="ASB" userId="S::Abdirizak.Safia@bls.gov::51fa1f95-0841-4a27-8175-936d2d8fbfb4" providerId="AD"/>
  <p188:author id="{CEC87AB4-7EA8-59BD-2CC5-0E56092AD238}" name="Aughinbaugh, Alison - BLS" initials="AAB" userId="S::Aughinbaugh.Alison@bls.gov::497908d9-ef62-49e9-bdbe-43c69593005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84959" autoAdjust="0"/>
  </p:normalViewPr>
  <p:slideViewPr>
    <p:cSldViewPr snapToGrid="0" showGuides="1">
      <p:cViewPr varScale="1">
        <p:scale>
          <a:sx n="73" d="100"/>
          <a:sy n="73" d="100"/>
        </p:scale>
        <p:origin x="1877" y="58"/>
      </p:cViewPr>
      <p:guideLst>
        <p:guide orient="horz" pos="2160"/>
        <p:guide pos="2880"/>
      </p:guideLst>
    </p:cSldViewPr>
  </p:slideViewPr>
  <p:notesTextViewPr>
    <p:cViewPr>
      <p:scale>
        <a:sx n="1" d="1"/>
        <a:sy n="1" d="1"/>
      </p:scale>
      <p:origin x="0" y="0"/>
    </p:cViewPr>
  </p:notesTextViewPr>
  <p:notesViewPr>
    <p:cSldViewPr snapToGrid="0" showGuides="1">
      <p:cViewPr varScale="1">
        <p:scale>
          <a:sx n="63" d="100"/>
          <a:sy n="63" d="100"/>
        </p:scale>
        <p:origin x="254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theme" Target="theme/theme1.xml"/></Relationships>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4" Type="http://schemas.openxmlformats.org/officeDocument/2006/relationships/image" Target="../media/image14.png"/></Relationships>
</file>

<file path=ppt/diagrams/_rels/data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4" Type="http://schemas.openxmlformats.org/officeDocument/2006/relationships/image" Target="../media/image31.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g"/><Relationship Id="rId4"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0.jpg"/><Relationship Id="rId1" Type="http://schemas.openxmlformats.org/officeDocument/2006/relationships/image" Target="../media/image31.jpg"/><Relationship Id="rId4"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9B386-6F79-4D0F-9D91-CCA80644D8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A03D2C-734C-4E3D-87D1-93A0BB09F25D}">
      <dgm:prSet custT="1"/>
      <dgm:spPr/>
      <dgm:t>
        <a:bodyPr/>
        <a:lstStyle/>
        <a:p>
          <a:r>
            <a:rPr lang="en-US" sz="1800" dirty="0"/>
            <a:t>NLSY79</a:t>
          </a:r>
        </a:p>
      </dgm:t>
    </dgm:pt>
    <dgm:pt modelId="{580F635B-9FEC-43E4-8189-099D1C9A2477}" type="parTrans" cxnId="{E0BB7FD0-E82C-40F8-9B21-E1F536193D61}">
      <dgm:prSet/>
      <dgm:spPr/>
      <dgm:t>
        <a:bodyPr/>
        <a:lstStyle/>
        <a:p>
          <a:endParaRPr lang="en-US" sz="2000"/>
        </a:p>
      </dgm:t>
    </dgm:pt>
    <dgm:pt modelId="{73F23A2A-AB27-4639-B7AE-378289145B4B}" type="sibTrans" cxnId="{E0BB7FD0-E82C-40F8-9B21-E1F536193D61}">
      <dgm:prSet/>
      <dgm:spPr/>
      <dgm:t>
        <a:bodyPr/>
        <a:lstStyle/>
        <a:p>
          <a:endParaRPr lang="en-US" sz="2000"/>
        </a:p>
      </dgm:t>
    </dgm:pt>
    <dgm:pt modelId="{6F8B9525-771E-4AD5-A038-8BA6A07D154F}">
      <dgm:prSet custT="1"/>
      <dgm:spPr/>
      <dgm:t>
        <a:bodyPr/>
        <a:lstStyle/>
        <a:p>
          <a:r>
            <a:rPr lang="en-US" sz="1800"/>
            <a:t>Birth years 1957 to 1964</a:t>
          </a:r>
        </a:p>
      </dgm:t>
    </dgm:pt>
    <dgm:pt modelId="{D040B4D8-8F0D-48F3-BE0C-3DE7C7F6503D}" type="parTrans" cxnId="{FE1FF9AA-4B21-403C-892B-AB4CFC5C210E}">
      <dgm:prSet/>
      <dgm:spPr/>
      <dgm:t>
        <a:bodyPr/>
        <a:lstStyle/>
        <a:p>
          <a:endParaRPr lang="en-US" sz="2000"/>
        </a:p>
      </dgm:t>
    </dgm:pt>
    <dgm:pt modelId="{3025AA82-D453-4CED-BD9F-ED0B219AB74F}" type="sibTrans" cxnId="{FE1FF9AA-4B21-403C-892B-AB4CFC5C210E}">
      <dgm:prSet/>
      <dgm:spPr/>
      <dgm:t>
        <a:bodyPr/>
        <a:lstStyle/>
        <a:p>
          <a:endParaRPr lang="en-US" sz="2000"/>
        </a:p>
      </dgm:t>
    </dgm:pt>
    <dgm:pt modelId="{1884B3BC-622D-4049-8DAA-F9C2D2B4D65C}">
      <dgm:prSet custT="1"/>
      <dgm:spPr/>
      <dgm:t>
        <a:bodyPr/>
        <a:lstStyle/>
        <a:p>
          <a:r>
            <a:rPr lang="en-US" sz="1800"/>
            <a:t>Interviewed annually from 1979 to 1994, biennially since</a:t>
          </a:r>
        </a:p>
      </dgm:t>
    </dgm:pt>
    <dgm:pt modelId="{149E7DA1-08B6-4EBD-811E-A8BA0B850A47}" type="parTrans" cxnId="{A74200D5-EF5C-40FA-8258-FC8E081547BB}">
      <dgm:prSet/>
      <dgm:spPr/>
      <dgm:t>
        <a:bodyPr/>
        <a:lstStyle/>
        <a:p>
          <a:endParaRPr lang="en-US" sz="2000"/>
        </a:p>
      </dgm:t>
    </dgm:pt>
    <dgm:pt modelId="{B0E77F89-6DAB-4421-8772-B960B38894C1}" type="sibTrans" cxnId="{A74200D5-EF5C-40FA-8258-FC8E081547BB}">
      <dgm:prSet/>
      <dgm:spPr/>
      <dgm:t>
        <a:bodyPr/>
        <a:lstStyle/>
        <a:p>
          <a:endParaRPr lang="en-US" sz="2000"/>
        </a:p>
      </dgm:t>
    </dgm:pt>
    <dgm:pt modelId="{2E025CAA-98CE-4F6C-8D4B-0A6A0471378F}">
      <dgm:prSet custT="1"/>
      <dgm:spPr/>
      <dgm:t>
        <a:bodyPr/>
        <a:lstStyle/>
        <a:p>
          <a:r>
            <a:rPr lang="en-US" sz="1800" dirty="0"/>
            <a:t>NLSY79 Child and Young Adult</a:t>
          </a:r>
        </a:p>
      </dgm:t>
    </dgm:pt>
    <dgm:pt modelId="{17291064-9D4B-4EAA-BC60-8C49A4627A38}" type="parTrans" cxnId="{579B6578-8A50-4F81-AB5E-294D9837F8F6}">
      <dgm:prSet/>
      <dgm:spPr/>
      <dgm:t>
        <a:bodyPr/>
        <a:lstStyle/>
        <a:p>
          <a:endParaRPr lang="en-US" sz="2000"/>
        </a:p>
      </dgm:t>
    </dgm:pt>
    <dgm:pt modelId="{FE6C1939-740B-4D87-83A9-CA778FD3D1EC}" type="sibTrans" cxnId="{579B6578-8A50-4F81-AB5E-294D9837F8F6}">
      <dgm:prSet/>
      <dgm:spPr/>
      <dgm:t>
        <a:bodyPr/>
        <a:lstStyle/>
        <a:p>
          <a:endParaRPr lang="en-US" sz="2000"/>
        </a:p>
      </dgm:t>
    </dgm:pt>
    <dgm:pt modelId="{A00C4C83-0214-4050-AC94-C307443FABA0}">
      <dgm:prSet custT="1"/>
      <dgm:spPr/>
      <dgm:t>
        <a:bodyPr/>
        <a:lstStyle/>
        <a:p>
          <a:r>
            <a:rPr lang="en-US" sz="1800" dirty="0"/>
            <a:t>Children of the women of the NLSY79</a:t>
          </a:r>
        </a:p>
      </dgm:t>
    </dgm:pt>
    <dgm:pt modelId="{847F2172-E5B7-4079-8298-6FBE1DB14FB2}" type="parTrans" cxnId="{A611B864-12E7-4634-9C3B-1D9A9A6E82A8}">
      <dgm:prSet/>
      <dgm:spPr/>
      <dgm:t>
        <a:bodyPr/>
        <a:lstStyle/>
        <a:p>
          <a:endParaRPr lang="en-US" sz="2000"/>
        </a:p>
      </dgm:t>
    </dgm:pt>
    <dgm:pt modelId="{DF3971A5-EB83-4A09-BB89-65E02A10F08F}" type="sibTrans" cxnId="{A611B864-12E7-4634-9C3B-1D9A9A6E82A8}">
      <dgm:prSet/>
      <dgm:spPr/>
      <dgm:t>
        <a:bodyPr/>
        <a:lstStyle/>
        <a:p>
          <a:endParaRPr lang="en-US" sz="2000"/>
        </a:p>
      </dgm:t>
    </dgm:pt>
    <dgm:pt modelId="{E5427962-384F-4C7D-9A6A-133AE4DA6439}">
      <dgm:prSet custT="1"/>
      <dgm:spPr/>
      <dgm:t>
        <a:bodyPr/>
        <a:lstStyle/>
        <a:p>
          <a:r>
            <a:rPr lang="en-US" sz="1800" dirty="0"/>
            <a:t>Born 1970 to 2014</a:t>
          </a:r>
        </a:p>
      </dgm:t>
    </dgm:pt>
    <dgm:pt modelId="{36B16048-3586-49EC-B72E-7A7EEEBB2C5A}" type="parTrans" cxnId="{766A3C25-5AC2-4DD3-89A4-7498D5F7C50F}">
      <dgm:prSet/>
      <dgm:spPr/>
      <dgm:t>
        <a:bodyPr/>
        <a:lstStyle/>
        <a:p>
          <a:endParaRPr lang="en-US" sz="2000"/>
        </a:p>
      </dgm:t>
    </dgm:pt>
    <dgm:pt modelId="{A77B61FD-CFA9-4B97-8DD6-58AA12BCA466}" type="sibTrans" cxnId="{766A3C25-5AC2-4DD3-89A4-7498D5F7C50F}">
      <dgm:prSet/>
      <dgm:spPr/>
      <dgm:t>
        <a:bodyPr/>
        <a:lstStyle/>
        <a:p>
          <a:endParaRPr lang="en-US" sz="2000"/>
        </a:p>
      </dgm:t>
    </dgm:pt>
    <dgm:pt modelId="{FE36491E-BFE5-41BF-821F-524AF86FA4CB}">
      <dgm:prSet custT="1"/>
      <dgm:spPr/>
      <dgm:t>
        <a:bodyPr/>
        <a:lstStyle/>
        <a:p>
          <a:r>
            <a:rPr lang="en-US" sz="1800"/>
            <a:t>NLSY97</a:t>
          </a:r>
        </a:p>
      </dgm:t>
    </dgm:pt>
    <dgm:pt modelId="{7A552733-A1B8-4AA1-A530-E22C93E47387}" type="parTrans" cxnId="{896568BD-559D-43BE-83FE-551A9DAF74E8}">
      <dgm:prSet/>
      <dgm:spPr/>
      <dgm:t>
        <a:bodyPr/>
        <a:lstStyle/>
        <a:p>
          <a:endParaRPr lang="en-US" sz="2000"/>
        </a:p>
      </dgm:t>
    </dgm:pt>
    <dgm:pt modelId="{687ADB13-7EA9-4A4D-B1E7-14E8952B0E2D}" type="sibTrans" cxnId="{896568BD-559D-43BE-83FE-551A9DAF74E8}">
      <dgm:prSet/>
      <dgm:spPr/>
      <dgm:t>
        <a:bodyPr/>
        <a:lstStyle/>
        <a:p>
          <a:endParaRPr lang="en-US" sz="2000"/>
        </a:p>
      </dgm:t>
    </dgm:pt>
    <dgm:pt modelId="{CE5D6725-C9B1-4D57-B304-DF08C104594B}">
      <dgm:prSet custT="1"/>
      <dgm:spPr/>
      <dgm:t>
        <a:bodyPr/>
        <a:lstStyle/>
        <a:p>
          <a:r>
            <a:rPr lang="en-US" sz="1800" dirty="0"/>
            <a:t>Birth years 1980 to 1984</a:t>
          </a:r>
        </a:p>
      </dgm:t>
    </dgm:pt>
    <dgm:pt modelId="{669DF0B4-B629-4574-9A1A-DF54AD32BE21}" type="parTrans" cxnId="{2A761629-5F5F-430F-A48C-5F155F33C7FE}">
      <dgm:prSet/>
      <dgm:spPr/>
      <dgm:t>
        <a:bodyPr/>
        <a:lstStyle/>
        <a:p>
          <a:endParaRPr lang="en-US" sz="2000"/>
        </a:p>
      </dgm:t>
    </dgm:pt>
    <dgm:pt modelId="{FC95D310-8BE9-45DC-87F9-CC89809DA4CB}" type="sibTrans" cxnId="{2A761629-5F5F-430F-A48C-5F155F33C7FE}">
      <dgm:prSet/>
      <dgm:spPr/>
      <dgm:t>
        <a:bodyPr/>
        <a:lstStyle/>
        <a:p>
          <a:endParaRPr lang="en-US" sz="2000"/>
        </a:p>
      </dgm:t>
    </dgm:pt>
    <dgm:pt modelId="{951F7D04-3F31-4ED2-B4CB-1E6BF80399D1}">
      <dgm:prSet custT="1"/>
      <dgm:spPr/>
      <dgm:t>
        <a:bodyPr/>
        <a:lstStyle/>
        <a:p>
          <a:r>
            <a:rPr lang="en-US" sz="1800" dirty="0"/>
            <a:t>Interviewed annually from 1997 to 2011, biennially since</a:t>
          </a:r>
        </a:p>
      </dgm:t>
    </dgm:pt>
    <dgm:pt modelId="{87FD8062-FE25-4099-AFEA-4346EE1AC0E7}" type="parTrans" cxnId="{52A3ECD1-5BFA-4EDD-A5AD-A60EA22D7C01}">
      <dgm:prSet/>
      <dgm:spPr/>
      <dgm:t>
        <a:bodyPr/>
        <a:lstStyle/>
        <a:p>
          <a:endParaRPr lang="en-US" sz="2000"/>
        </a:p>
      </dgm:t>
    </dgm:pt>
    <dgm:pt modelId="{DD616257-4466-44D9-91BB-54551B56DAE3}" type="sibTrans" cxnId="{52A3ECD1-5BFA-4EDD-A5AD-A60EA22D7C01}">
      <dgm:prSet/>
      <dgm:spPr/>
      <dgm:t>
        <a:bodyPr/>
        <a:lstStyle/>
        <a:p>
          <a:endParaRPr lang="en-US" sz="2000"/>
        </a:p>
      </dgm:t>
    </dgm:pt>
    <dgm:pt modelId="{AE88C87B-B070-4818-964B-5D6FB857725C}">
      <dgm:prSet custT="1"/>
      <dgm:spPr/>
      <dgm:t>
        <a:bodyPr/>
        <a:lstStyle/>
        <a:p>
          <a:r>
            <a:rPr lang="en-US" sz="1800" dirty="0"/>
            <a:t>Included a parent interview as part of Round 1</a:t>
          </a:r>
        </a:p>
      </dgm:t>
    </dgm:pt>
    <dgm:pt modelId="{C454F315-A0ED-4065-AF58-93BF901CE95A}" type="parTrans" cxnId="{BB1BF9A4-9571-4F72-845C-6F98AA709352}">
      <dgm:prSet/>
      <dgm:spPr/>
      <dgm:t>
        <a:bodyPr/>
        <a:lstStyle/>
        <a:p>
          <a:endParaRPr lang="en-US" sz="2000"/>
        </a:p>
      </dgm:t>
    </dgm:pt>
    <dgm:pt modelId="{20FFEE20-86EC-4ACC-B035-DF03821A8AAA}" type="sibTrans" cxnId="{BB1BF9A4-9571-4F72-845C-6F98AA709352}">
      <dgm:prSet/>
      <dgm:spPr/>
      <dgm:t>
        <a:bodyPr/>
        <a:lstStyle/>
        <a:p>
          <a:endParaRPr lang="en-US" sz="2000"/>
        </a:p>
      </dgm:t>
    </dgm:pt>
    <dgm:pt modelId="{1AC25417-300A-4F15-AC7F-7E8366AEE9F7}">
      <dgm:prSet custT="1"/>
      <dgm:spPr/>
      <dgm:t>
        <a:bodyPr/>
        <a:lstStyle/>
        <a:p>
          <a:r>
            <a:rPr lang="en-US" sz="1800" dirty="0"/>
            <a:t>Sponsored by NICHD</a:t>
          </a:r>
        </a:p>
      </dgm:t>
    </dgm:pt>
    <dgm:pt modelId="{0EDC8F89-3E4B-457C-81AA-F89B18C43A6D}" type="parTrans" cxnId="{6A67CA53-79F4-4631-8354-2CD4FCBE659E}">
      <dgm:prSet/>
      <dgm:spPr/>
      <dgm:t>
        <a:bodyPr/>
        <a:lstStyle/>
        <a:p>
          <a:endParaRPr lang="en-US" sz="2000"/>
        </a:p>
      </dgm:t>
    </dgm:pt>
    <dgm:pt modelId="{D0637464-54E1-4CA5-982B-E53EF50179FA}" type="sibTrans" cxnId="{6A67CA53-79F4-4631-8354-2CD4FCBE659E}">
      <dgm:prSet/>
      <dgm:spPr/>
      <dgm:t>
        <a:bodyPr/>
        <a:lstStyle/>
        <a:p>
          <a:endParaRPr lang="en-US" sz="2000"/>
        </a:p>
      </dgm:t>
    </dgm:pt>
    <dgm:pt modelId="{3958ADE6-6750-44DE-8A34-3B5F441B54F2}">
      <dgm:prSet custT="1"/>
      <dgm:spPr/>
      <dgm:t>
        <a:bodyPr/>
        <a:lstStyle/>
        <a:p>
          <a:r>
            <a:rPr lang="en-US" sz="1800" dirty="0"/>
            <a:t>Beginning in 1994, upon age 15, interview like NLSY79</a:t>
          </a:r>
        </a:p>
      </dgm:t>
    </dgm:pt>
    <dgm:pt modelId="{888E8AF0-CB21-4B3A-9959-2B86FD4B7675}" type="parTrans" cxnId="{77027BE0-616E-4BA5-9F12-8997CF7911CC}">
      <dgm:prSet/>
      <dgm:spPr/>
      <dgm:t>
        <a:bodyPr/>
        <a:lstStyle/>
        <a:p>
          <a:endParaRPr lang="en-US" sz="2000"/>
        </a:p>
      </dgm:t>
    </dgm:pt>
    <dgm:pt modelId="{F86C78A5-C5EA-4C18-B58C-0E2E0A2B2514}" type="sibTrans" cxnId="{77027BE0-616E-4BA5-9F12-8997CF7911CC}">
      <dgm:prSet/>
      <dgm:spPr/>
      <dgm:t>
        <a:bodyPr/>
        <a:lstStyle/>
        <a:p>
          <a:endParaRPr lang="en-US" sz="2000"/>
        </a:p>
      </dgm:t>
    </dgm:pt>
    <dgm:pt modelId="{473A5F7B-FC2C-4663-BC9B-3783464F90FE}" type="pres">
      <dgm:prSet presAssocID="{4E59B386-6F79-4D0F-9D91-CCA80644D86E}" presName="linear" presStyleCnt="0">
        <dgm:presLayoutVars>
          <dgm:dir/>
          <dgm:animLvl val="lvl"/>
          <dgm:resizeHandles val="exact"/>
        </dgm:presLayoutVars>
      </dgm:prSet>
      <dgm:spPr/>
    </dgm:pt>
    <dgm:pt modelId="{F84B2A65-E115-47E8-87BE-6EF103F021F4}" type="pres">
      <dgm:prSet presAssocID="{27A03D2C-734C-4E3D-87D1-93A0BB09F25D}" presName="parentLin" presStyleCnt="0"/>
      <dgm:spPr/>
    </dgm:pt>
    <dgm:pt modelId="{B8EDB63F-440C-4EE5-BAA3-ECE5982625C6}" type="pres">
      <dgm:prSet presAssocID="{27A03D2C-734C-4E3D-87D1-93A0BB09F25D}" presName="parentLeftMargin" presStyleLbl="node1" presStyleIdx="0" presStyleCnt="3"/>
      <dgm:spPr/>
    </dgm:pt>
    <dgm:pt modelId="{249D0CF4-6818-4976-AC48-E18FFE4FA567}" type="pres">
      <dgm:prSet presAssocID="{27A03D2C-734C-4E3D-87D1-93A0BB09F25D}" presName="parentText" presStyleLbl="node1" presStyleIdx="0" presStyleCnt="3">
        <dgm:presLayoutVars>
          <dgm:chMax val="0"/>
          <dgm:bulletEnabled val="1"/>
        </dgm:presLayoutVars>
      </dgm:prSet>
      <dgm:spPr/>
    </dgm:pt>
    <dgm:pt modelId="{D0163CF5-AA85-4237-ABF9-3F8A0A1301F3}" type="pres">
      <dgm:prSet presAssocID="{27A03D2C-734C-4E3D-87D1-93A0BB09F25D}" presName="negativeSpace" presStyleCnt="0"/>
      <dgm:spPr/>
    </dgm:pt>
    <dgm:pt modelId="{5EFB6454-6F37-4D60-BC53-6C74394C0316}" type="pres">
      <dgm:prSet presAssocID="{27A03D2C-734C-4E3D-87D1-93A0BB09F25D}" presName="childText" presStyleLbl="conFgAcc1" presStyleIdx="0" presStyleCnt="3">
        <dgm:presLayoutVars>
          <dgm:bulletEnabled val="1"/>
        </dgm:presLayoutVars>
      </dgm:prSet>
      <dgm:spPr/>
    </dgm:pt>
    <dgm:pt modelId="{CA8B4785-11CB-415B-88A4-5F7AFB06F610}" type="pres">
      <dgm:prSet presAssocID="{73F23A2A-AB27-4639-B7AE-378289145B4B}" presName="spaceBetweenRectangles" presStyleCnt="0"/>
      <dgm:spPr/>
    </dgm:pt>
    <dgm:pt modelId="{EB6C41F3-865B-4B5D-B925-559F7DB8AE49}" type="pres">
      <dgm:prSet presAssocID="{2E025CAA-98CE-4F6C-8D4B-0A6A0471378F}" presName="parentLin" presStyleCnt="0"/>
      <dgm:spPr/>
    </dgm:pt>
    <dgm:pt modelId="{94C62073-A714-48FD-A4A8-B20AEF04208D}" type="pres">
      <dgm:prSet presAssocID="{2E025CAA-98CE-4F6C-8D4B-0A6A0471378F}" presName="parentLeftMargin" presStyleLbl="node1" presStyleIdx="0" presStyleCnt="3"/>
      <dgm:spPr/>
    </dgm:pt>
    <dgm:pt modelId="{254C660A-4ABE-4CB8-B6DC-63EF1B21EE84}" type="pres">
      <dgm:prSet presAssocID="{2E025CAA-98CE-4F6C-8D4B-0A6A0471378F}" presName="parentText" presStyleLbl="node1" presStyleIdx="1" presStyleCnt="3">
        <dgm:presLayoutVars>
          <dgm:chMax val="0"/>
          <dgm:bulletEnabled val="1"/>
        </dgm:presLayoutVars>
      </dgm:prSet>
      <dgm:spPr/>
    </dgm:pt>
    <dgm:pt modelId="{44CCC3B1-D408-482C-BB8B-ACCDAB8BB291}" type="pres">
      <dgm:prSet presAssocID="{2E025CAA-98CE-4F6C-8D4B-0A6A0471378F}" presName="negativeSpace" presStyleCnt="0"/>
      <dgm:spPr/>
    </dgm:pt>
    <dgm:pt modelId="{8DA8BEB2-32C5-4542-A451-1FD19C2DD725}" type="pres">
      <dgm:prSet presAssocID="{2E025CAA-98CE-4F6C-8D4B-0A6A0471378F}" presName="childText" presStyleLbl="conFgAcc1" presStyleIdx="1" presStyleCnt="3" custLinFactNeighborY="79123">
        <dgm:presLayoutVars>
          <dgm:bulletEnabled val="1"/>
        </dgm:presLayoutVars>
      </dgm:prSet>
      <dgm:spPr/>
    </dgm:pt>
    <dgm:pt modelId="{1CD7DC56-A525-47D0-A5C4-33A92DFD859D}" type="pres">
      <dgm:prSet presAssocID="{FE6C1939-740B-4D87-83A9-CA778FD3D1EC}" presName="spaceBetweenRectangles" presStyleCnt="0"/>
      <dgm:spPr/>
    </dgm:pt>
    <dgm:pt modelId="{C8677666-74B7-4B82-B140-617C54219264}" type="pres">
      <dgm:prSet presAssocID="{FE36491E-BFE5-41BF-821F-524AF86FA4CB}" presName="parentLin" presStyleCnt="0"/>
      <dgm:spPr/>
    </dgm:pt>
    <dgm:pt modelId="{E7713368-C3EB-4D8F-8BB3-D2C9D0869192}" type="pres">
      <dgm:prSet presAssocID="{FE36491E-BFE5-41BF-821F-524AF86FA4CB}" presName="parentLeftMargin" presStyleLbl="node1" presStyleIdx="1" presStyleCnt="3"/>
      <dgm:spPr/>
    </dgm:pt>
    <dgm:pt modelId="{DC718E66-E817-4754-AE11-D146AC5A986E}" type="pres">
      <dgm:prSet presAssocID="{FE36491E-BFE5-41BF-821F-524AF86FA4CB}" presName="parentText" presStyleLbl="node1" presStyleIdx="2" presStyleCnt="3">
        <dgm:presLayoutVars>
          <dgm:chMax val="0"/>
          <dgm:bulletEnabled val="1"/>
        </dgm:presLayoutVars>
      </dgm:prSet>
      <dgm:spPr/>
    </dgm:pt>
    <dgm:pt modelId="{4C5B5EEB-1C64-4907-89D9-3BF8DFFB5567}" type="pres">
      <dgm:prSet presAssocID="{FE36491E-BFE5-41BF-821F-524AF86FA4CB}" presName="negativeSpace" presStyleCnt="0"/>
      <dgm:spPr/>
    </dgm:pt>
    <dgm:pt modelId="{E8F20FBD-00C3-4856-9A3D-BD4A485162CA}" type="pres">
      <dgm:prSet presAssocID="{FE36491E-BFE5-41BF-821F-524AF86FA4CB}" presName="childText" presStyleLbl="conFgAcc1" presStyleIdx="2" presStyleCnt="3" custLinFactNeighborY="-8899">
        <dgm:presLayoutVars>
          <dgm:bulletEnabled val="1"/>
        </dgm:presLayoutVars>
      </dgm:prSet>
      <dgm:spPr/>
    </dgm:pt>
  </dgm:ptLst>
  <dgm:cxnLst>
    <dgm:cxn modelId="{4DB11E00-279A-4E1E-834A-9FA735077AF0}" type="presOf" srcId="{27A03D2C-734C-4E3D-87D1-93A0BB09F25D}" destId="{249D0CF4-6818-4976-AC48-E18FFE4FA567}" srcOrd="1" destOrd="0" presId="urn:microsoft.com/office/officeart/2005/8/layout/list1"/>
    <dgm:cxn modelId="{97F7BA06-099A-4BB3-87C5-F48AA142BF8A}" type="presOf" srcId="{E5427962-384F-4C7D-9A6A-133AE4DA6439}" destId="{8DA8BEB2-32C5-4542-A451-1FD19C2DD725}" srcOrd="0" destOrd="1" presId="urn:microsoft.com/office/officeart/2005/8/layout/list1"/>
    <dgm:cxn modelId="{7B3E7E1E-6811-4EB2-843E-FF5C9A0BDD98}" type="presOf" srcId="{FE36491E-BFE5-41BF-821F-524AF86FA4CB}" destId="{DC718E66-E817-4754-AE11-D146AC5A986E}" srcOrd="1" destOrd="0" presId="urn:microsoft.com/office/officeart/2005/8/layout/list1"/>
    <dgm:cxn modelId="{D1395620-0A5A-401D-9527-1B302A727F40}" type="presOf" srcId="{27A03D2C-734C-4E3D-87D1-93A0BB09F25D}" destId="{B8EDB63F-440C-4EE5-BAA3-ECE5982625C6}" srcOrd="0" destOrd="0" presId="urn:microsoft.com/office/officeart/2005/8/layout/list1"/>
    <dgm:cxn modelId="{766A3C25-5AC2-4DD3-89A4-7498D5F7C50F}" srcId="{2E025CAA-98CE-4F6C-8D4B-0A6A0471378F}" destId="{E5427962-384F-4C7D-9A6A-133AE4DA6439}" srcOrd="1" destOrd="0" parTransId="{36B16048-3586-49EC-B72E-7A7EEEBB2C5A}" sibTransId="{A77B61FD-CFA9-4B97-8DD6-58AA12BCA466}"/>
    <dgm:cxn modelId="{2A761629-5F5F-430F-A48C-5F155F33C7FE}" srcId="{FE36491E-BFE5-41BF-821F-524AF86FA4CB}" destId="{CE5D6725-C9B1-4D57-B304-DF08C104594B}" srcOrd="0" destOrd="0" parTransId="{669DF0B4-B629-4574-9A1A-DF54AD32BE21}" sibTransId="{FC95D310-8BE9-45DC-87F9-CC89809DA4CB}"/>
    <dgm:cxn modelId="{96751241-EEE2-4583-B096-51B9C9F47297}" type="presOf" srcId="{1AC25417-300A-4F15-AC7F-7E8366AEE9F7}" destId="{8DA8BEB2-32C5-4542-A451-1FD19C2DD725}" srcOrd="0" destOrd="3" presId="urn:microsoft.com/office/officeart/2005/8/layout/list1"/>
    <dgm:cxn modelId="{A611B864-12E7-4634-9C3B-1D9A9A6E82A8}" srcId="{2E025CAA-98CE-4F6C-8D4B-0A6A0471378F}" destId="{A00C4C83-0214-4050-AC94-C307443FABA0}" srcOrd="0" destOrd="0" parTransId="{847F2172-E5B7-4079-8298-6FBE1DB14FB2}" sibTransId="{DF3971A5-EB83-4A09-BB89-65E02A10F08F}"/>
    <dgm:cxn modelId="{8FCEDC67-D5ED-45C4-9510-9356A1F22AAF}" type="presOf" srcId="{AE88C87B-B070-4818-964B-5D6FB857725C}" destId="{E8F20FBD-00C3-4856-9A3D-BD4A485162CA}" srcOrd="0" destOrd="2" presId="urn:microsoft.com/office/officeart/2005/8/layout/list1"/>
    <dgm:cxn modelId="{A500A36A-4F9D-4E2F-B7F7-9C933A50F91E}" type="presOf" srcId="{CE5D6725-C9B1-4D57-B304-DF08C104594B}" destId="{E8F20FBD-00C3-4856-9A3D-BD4A485162CA}" srcOrd="0" destOrd="0" presId="urn:microsoft.com/office/officeart/2005/8/layout/list1"/>
    <dgm:cxn modelId="{6A67CA53-79F4-4631-8354-2CD4FCBE659E}" srcId="{2E025CAA-98CE-4F6C-8D4B-0A6A0471378F}" destId="{1AC25417-300A-4F15-AC7F-7E8366AEE9F7}" srcOrd="3" destOrd="0" parTransId="{0EDC8F89-3E4B-457C-81AA-F89B18C43A6D}" sibTransId="{D0637464-54E1-4CA5-982B-E53EF50179FA}"/>
    <dgm:cxn modelId="{EDFA7A57-8D5F-4490-BDB3-9A9C95168DA8}" type="presOf" srcId="{951F7D04-3F31-4ED2-B4CB-1E6BF80399D1}" destId="{E8F20FBD-00C3-4856-9A3D-BD4A485162CA}" srcOrd="0" destOrd="1" presId="urn:microsoft.com/office/officeart/2005/8/layout/list1"/>
    <dgm:cxn modelId="{579B6578-8A50-4F81-AB5E-294D9837F8F6}" srcId="{4E59B386-6F79-4D0F-9D91-CCA80644D86E}" destId="{2E025CAA-98CE-4F6C-8D4B-0A6A0471378F}" srcOrd="1" destOrd="0" parTransId="{17291064-9D4B-4EAA-BC60-8C49A4627A38}" sibTransId="{FE6C1939-740B-4D87-83A9-CA778FD3D1EC}"/>
    <dgm:cxn modelId="{4227729D-744B-46F3-952A-8F2435381293}" type="presOf" srcId="{1884B3BC-622D-4049-8DAA-F9C2D2B4D65C}" destId="{5EFB6454-6F37-4D60-BC53-6C74394C0316}" srcOrd="0" destOrd="1" presId="urn:microsoft.com/office/officeart/2005/8/layout/list1"/>
    <dgm:cxn modelId="{BB1BF9A4-9571-4F72-845C-6F98AA709352}" srcId="{FE36491E-BFE5-41BF-821F-524AF86FA4CB}" destId="{AE88C87B-B070-4818-964B-5D6FB857725C}" srcOrd="2" destOrd="0" parTransId="{C454F315-A0ED-4065-AF58-93BF901CE95A}" sibTransId="{20FFEE20-86EC-4ACC-B035-DF03821A8AAA}"/>
    <dgm:cxn modelId="{9DD6FDA8-0C3A-43A3-A405-D5F615E76F7A}" type="presOf" srcId="{6F8B9525-771E-4AD5-A038-8BA6A07D154F}" destId="{5EFB6454-6F37-4D60-BC53-6C74394C0316}" srcOrd="0" destOrd="0" presId="urn:microsoft.com/office/officeart/2005/8/layout/list1"/>
    <dgm:cxn modelId="{FE1FF9AA-4B21-403C-892B-AB4CFC5C210E}" srcId="{27A03D2C-734C-4E3D-87D1-93A0BB09F25D}" destId="{6F8B9525-771E-4AD5-A038-8BA6A07D154F}" srcOrd="0" destOrd="0" parTransId="{D040B4D8-8F0D-48F3-BE0C-3DE7C7F6503D}" sibTransId="{3025AA82-D453-4CED-BD9F-ED0B219AB74F}"/>
    <dgm:cxn modelId="{CAA466B0-6499-4156-AF4C-3AA776E50453}" type="presOf" srcId="{3958ADE6-6750-44DE-8A34-3B5F441B54F2}" destId="{8DA8BEB2-32C5-4542-A451-1FD19C2DD725}" srcOrd="0" destOrd="2" presId="urn:microsoft.com/office/officeart/2005/8/layout/list1"/>
    <dgm:cxn modelId="{896568BD-559D-43BE-83FE-551A9DAF74E8}" srcId="{4E59B386-6F79-4D0F-9D91-CCA80644D86E}" destId="{FE36491E-BFE5-41BF-821F-524AF86FA4CB}" srcOrd="2" destOrd="0" parTransId="{7A552733-A1B8-4AA1-A530-E22C93E47387}" sibTransId="{687ADB13-7EA9-4A4D-B1E7-14E8952B0E2D}"/>
    <dgm:cxn modelId="{57823CC9-BB90-48A7-87EB-7788F6D6B20F}" type="presOf" srcId="{A00C4C83-0214-4050-AC94-C307443FABA0}" destId="{8DA8BEB2-32C5-4542-A451-1FD19C2DD725}" srcOrd="0" destOrd="0" presId="urn:microsoft.com/office/officeart/2005/8/layout/list1"/>
    <dgm:cxn modelId="{E0BB7FD0-E82C-40F8-9B21-E1F536193D61}" srcId="{4E59B386-6F79-4D0F-9D91-CCA80644D86E}" destId="{27A03D2C-734C-4E3D-87D1-93A0BB09F25D}" srcOrd="0" destOrd="0" parTransId="{580F635B-9FEC-43E4-8189-099D1C9A2477}" sibTransId="{73F23A2A-AB27-4639-B7AE-378289145B4B}"/>
    <dgm:cxn modelId="{52A3ECD1-5BFA-4EDD-A5AD-A60EA22D7C01}" srcId="{FE36491E-BFE5-41BF-821F-524AF86FA4CB}" destId="{951F7D04-3F31-4ED2-B4CB-1E6BF80399D1}" srcOrd="1" destOrd="0" parTransId="{87FD8062-FE25-4099-AFEA-4346EE1AC0E7}" sibTransId="{DD616257-4466-44D9-91BB-54551B56DAE3}"/>
    <dgm:cxn modelId="{A74200D5-EF5C-40FA-8258-FC8E081547BB}" srcId="{27A03D2C-734C-4E3D-87D1-93A0BB09F25D}" destId="{1884B3BC-622D-4049-8DAA-F9C2D2B4D65C}" srcOrd="1" destOrd="0" parTransId="{149E7DA1-08B6-4EBD-811E-A8BA0B850A47}" sibTransId="{B0E77F89-6DAB-4421-8772-B960B38894C1}"/>
    <dgm:cxn modelId="{77027BE0-616E-4BA5-9F12-8997CF7911CC}" srcId="{2E025CAA-98CE-4F6C-8D4B-0A6A0471378F}" destId="{3958ADE6-6750-44DE-8A34-3B5F441B54F2}" srcOrd="2" destOrd="0" parTransId="{888E8AF0-CB21-4B3A-9959-2B86FD4B7675}" sibTransId="{F86C78A5-C5EA-4C18-B58C-0E2E0A2B2514}"/>
    <dgm:cxn modelId="{123EEDE0-BE38-4CA5-BFA1-2163F142A8FC}" type="presOf" srcId="{2E025CAA-98CE-4F6C-8D4B-0A6A0471378F}" destId="{254C660A-4ABE-4CB8-B6DC-63EF1B21EE84}" srcOrd="1" destOrd="0" presId="urn:microsoft.com/office/officeart/2005/8/layout/list1"/>
    <dgm:cxn modelId="{1DD2F6ED-69DF-4B4B-883E-30CB2C0DCFBF}" type="presOf" srcId="{4E59B386-6F79-4D0F-9D91-CCA80644D86E}" destId="{473A5F7B-FC2C-4663-BC9B-3783464F90FE}" srcOrd="0" destOrd="0" presId="urn:microsoft.com/office/officeart/2005/8/layout/list1"/>
    <dgm:cxn modelId="{AA2ECCEF-B55A-4433-A000-96F8CC684B4D}" type="presOf" srcId="{FE36491E-BFE5-41BF-821F-524AF86FA4CB}" destId="{E7713368-C3EB-4D8F-8BB3-D2C9D0869192}" srcOrd="0" destOrd="0" presId="urn:microsoft.com/office/officeart/2005/8/layout/list1"/>
    <dgm:cxn modelId="{A26EE9F5-CE96-4B1C-A673-F3A75803152A}" type="presOf" srcId="{2E025CAA-98CE-4F6C-8D4B-0A6A0471378F}" destId="{94C62073-A714-48FD-A4A8-B20AEF04208D}" srcOrd="0" destOrd="0" presId="urn:microsoft.com/office/officeart/2005/8/layout/list1"/>
    <dgm:cxn modelId="{5C4CEE9B-B662-41E5-BE95-2ADB48BB4B9B}" type="presParOf" srcId="{473A5F7B-FC2C-4663-BC9B-3783464F90FE}" destId="{F84B2A65-E115-47E8-87BE-6EF103F021F4}" srcOrd="0" destOrd="0" presId="urn:microsoft.com/office/officeart/2005/8/layout/list1"/>
    <dgm:cxn modelId="{D78021EE-B596-4688-9FB3-125F9C605EC8}" type="presParOf" srcId="{F84B2A65-E115-47E8-87BE-6EF103F021F4}" destId="{B8EDB63F-440C-4EE5-BAA3-ECE5982625C6}" srcOrd="0" destOrd="0" presId="urn:microsoft.com/office/officeart/2005/8/layout/list1"/>
    <dgm:cxn modelId="{BFEAFD9F-31A1-4B7A-9FBF-90C72BA47D3C}" type="presParOf" srcId="{F84B2A65-E115-47E8-87BE-6EF103F021F4}" destId="{249D0CF4-6818-4976-AC48-E18FFE4FA567}" srcOrd="1" destOrd="0" presId="urn:microsoft.com/office/officeart/2005/8/layout/list1"/>
    <dgm:cxn modelId="{08A1E248-779E-4143-8CD6-A62CDFA45D59}" type="presParOf" srcId="{473A5F7B-FC2C-4663-BC9B-3783464F90FE}" destId="{D0163CF5-AA85-4237-ABF9-3F8A0A1301F3}" srcOrd="1" destOrd="0" presId="urn:microsoft.com/office/officeart/2005/8/layout/list1"/>
    <dgm:cxn modelId="{83AA2B9D-5238-4649-B810-71C9D93A9B82}" type="presParOf" srcId="{473A5F7B-FC2C-4663-BC9B-3783464F90FE}" destId="{5EFB6454-6F37-4D60-BC53-6C74394C0316}" srcOrd="2" destOrd="0" presId="urn:microsoft.com/office/officeart/2005/8/layout/list1"/>
    <dgm:cxn modelId="{C40B9938-4D75-4134-81D6-457A55226684}" type="presParOf" srcId="{473A5F7B-FC2C-4663-BC9B-3783464F90FE}" destId="{CA8B4785-11CB-415B-88A4-5F7AFB06F610}" srcOrd="3" destOrd="0" presId="urn:microsoft.com/office/officeart/2005/8/layout/list1"/>
    <dgm:cxn modelId="{8A2614AF-452D-40E4-8FC5-14BB94C3CE46}" type="presParOf" srcId="{473A5F7B-FC2C-4663-BC9B-3783464F90FE}" destId="{EB6C41F3-865B-4B5D-B925-559F7DB8AE49}" srcOrd="4" destOrd="0" presId="urn:microsoft.com/office/officeart/2005/8/layout/list1"/>
    <dgm:cxn modelId="{A33BC497-B638-428B-B033-73D23AB194FA}" type="presParOf" srcId="{EB6C41F3-865B-4B5D-B925-559F7DB8AE49}" destId="{94C62073-A714-48FD-A4A8-B20AEF04208D}" srcOrd="0" destOrd="0" presId="urn:microsoft.com/office/officeart/2005/8/layout/list1"/>
    <dgm:cxn modelId="{5DB05201-FDA0-411F-B6E5-D593FF7528CE}" type="presParOf" srcId="{EB6C41F3-865B-4B5D-B925-559F7DB8AE49}" destId="{254C660A-4ABE-4CB8-B6DC-63EF1B21EE84}" srcOrd="1" destOrd="0" presId="urn:microsoft.com/office/officeart/2005/8/layout/list1"/>
    <dgm:cxn modelId="{48A6D8AC-D661-4C24-BA24-5EE326F00270}" type="presParOf" srcId="{473A5F7B-FC2C-4663-BC9B-3783464F90FE}" destId="{44CCC3B1-D408-482C-BB8B-ACCDAB8BB291}" srcOrd="5" destOrd="0" presId="urn:microsoft.com/office/officeart/2005/8/layout/list1"/>
    <dgm:cxn modelId="{59C3CA64-9E62-401E-B6BE-64CEE6CCA267}" type="presParOf" srcId="{473A5F7B-FC2C-4663-BC9B-3783464F90FE}" destId="{8DA8BEB2-32C5-4542-A451-1FD19C2DD725}" srcOrd="6" destOrd="0" presId="urn:microsoft.com/office/officeart/2005/8/layout/list1"/>
    <dgm:cxn modelId="{D1E0DDD7-E162-47D7-B53E-031C33BD4CD5}" type="presParOf" srcId="{473A5F7B-FC2C-4663-BC9B-3783464F90FE}" destId="{1CD7DC56-A525-47D0-A5C4-33A92DFD859D}" srcOrd="7" destOrd="0" presId="urn:microsoft.com/office/officeart/2005/8/layout/list1"/>
    <dgm:cxn modelId="{59626BF3-FBD6-49BD-904D-69B41DE067FE}" type="presParOf" srcId="{473A5F7B-FC2C-4663-BC9B-3783464F90FE}" destId="{C8677666-74B7-4B82-B140-617C54219264}" srcOrd="8" destOrd="0" presId="urn:microsoft.com/office/officeart/2005/8/layout/list1"/>
    <dgm:cxn modelId="{7F567B51-1B9A-4B82-9201-F62A77CB0AB5}" type="presParOf" srcId="{C8677666-74B7-4B82-B140-617C54219264}" destId="{E7713368-C3EB-4D8F-8BB3-D2C9D0869192}" srcOrd="0" destOrd="0" presId="urn:microsoft.com/office/officeart/2005/8/layout/list1"/>
    <dgm:cxn modelId="{EF557F46-5DFA-4895-853D-C5A2C8466828}" type="presParOf" srcId="{C8677666-74B7-4B82-B140-617C54219264}" destId="{DC718E66-E817-4754-AE11-D146AC5A986E}" srcOrd="1" destOrd="0" presId="urn:microsoft.com/office/officeart/2005/8/layout/list1"/>
    <dgm:cxn modelId="{71820BDB-10CE-41AF-AB8F-E3F5EBC3ED3C}" type="presParOf" srcId="{473A5F7B-FC2C-4663-BC9B-3783464F90FE}" destId="{4C5B5EEB-1C64-4907-89D9-3BF8DFFB5567}" srcOrd="9" destOrd="0" presId="urn:microsoft.com/office/officeart/2005/8/layout/list1"/>
    <dgm:cxn modelId="{6FAD394D-6DC5-4F6F-ABA4-B2103A74637D}" type="presParOf" srcId="{473A5F7B-FC2C-4663-BC9B-3783464F90FE}" destId="{E8F20FBD-00C3-4856-9A3D-BD4A485162C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7C85A-0EC3-4E3D-B6E6-DA94E6AD1964}"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4A263E5-3327-4355-8481-84894F772061}">
      <dgm:prSet phldrT="[Text]" custT="1"/>
      <dgm:spPr/>
      <dgm:t>
        <a:bodyPr/>
        <a:lstStyle/>
        <a:p>
          <a:r>
            <a:rPr lang="en-US" altLang="en-US" sz="2400" dirty="0"/>
            <a:t>Household Information</a:t>
          </a:r>
          <a:endParaRPr lang="en-US" sz="2400" dirty="0"/>
        </a:p>
      </dgm:t>
    </dgm:pt>
    <dgm:pt modelId="{41557E23-9E39-4661-87BD-00BF9B8A37A6}" type="parTrans" cxnId="{1817A51C-C8A1-419D-9F26-A4128E183E5C}">
      <dgm:prSet/>
      <dgm:spPr/>
      <dgm:t>
        <a:bodyPr/>
        <a:lstStyle/>
        <a:p>
          <a:endParaRPr lang="en-US" sz="2000"/>
        </a:p>
      </dgm:t>
    </dgm:pt>
    <dgm:pt modelId="{E9B84AD1-60CE-4323-98DD-78048787DA78}" type="sibTrans" cxnId="{1817A51C-C8A1-419D-9F26-A4128E183E5C}">
      <dgm:prSet/>
      <dgm:spPr/>
      <dgm:t>
        <a:bodyPr/>
        <a:lstStyle/>
        <a:p>
          <a:endParaRPr lang="en-US" sz="2000"/>
        </a:p>
      </dgm:t>
    </dgm:pt>
    <dgm:pt modelId="{E05A0076-6D4F-4051-9060-AD15A2E6F53D}">
      <dgm:prSet custT="1"/>
      <dgm:spPr/>
      <dgm:t>
        <a:bodyPr/>
        <a:lstStyle/>
        <a:p>
          <a:r>
            <a:rPr lang="en-US" altLang="en-US" sz="2400" dirty="0"/>
            <a:t>Parental Background</a:t>
          </a:r>
        </a:p>
      </dgm:t>
    </dgm:pt>
    <dgm:pt modelId="{9C9476DF-04FF-4C2E-993B-17A0B5195EC8}" type="parTrans" cxnId="{A000D713-66EC-4776-9368-5D77E8D72AD4}">
      <dgm:prSet/>
      <dgm:spPr/>
      <dgm:t>
        <a:bodyPr/>
        <a:lstStyle/>
        <a:p>
          <a:endParaRPr lang="en-US" sz="2000"/>
        </a:p>
      </dgm:t>
    </dgm:pt>
    <dgm:pt modelId="{F6574A45-5B1B-4E23-8B00-39CB44D77166}" type="sibTrans" cxnId="{A000D713-66EC-4776-9368-5D77E8D72AD4}">
      <dgm:prSet/>
      <dgm:spPr/>
      <dgm:t>
        <a:bodyPr/>
        <a:lstStyle/>
        <a:p>
          <a:endParaRPr lang="en-US" sz="2000"/>
        </a:p>
      </dgm:t>
    </dgm:pt>
    <dgm:pt modelId="{7FE9B157-1FF0-4120-8EAD-00DF6C1AFD78}">
      <dgm:prSet custT="1"/>
      <dgm:spPr/>
      <dgm:t>
        <a:bodyPr/>
        <a:lstStyle/>
        <a:p>
          <a:r>
            <a:rPr lang="en-US" altLang="en-US" sz="2400" dirty="0"/>
            <a:t>Family Process</a:t>
          </a:r>
        </a:p>
      </dgm:t>
    </dgm:pt>
    <dgm:pt modelId="{418C76C0-08E1-493A-B6ED-8F8859CFC8B7}" type="parTrans" cxnId="{FC0D8F5C-D2B9-4308-A383-CA69D647AE26}">
      <dgm:prSet/>
      <dgm:spPr/>
      <dgm:t>
        <a:bodyPr/>
        <a:lstStyle/>
        <a:p>
          <a:endParaRPr lang="en-US" sz="2000"/>
        </a:p>
      </dgm:t>
    </dgm:pt>
    <dgm:pt modelId="{C3B7C8A3-E750-4514-8D37-6DBEF0B8407B}" type="sibTrans" cxnId="{FC0D8F5C-D2B9-4308-A383-CA69D647AE26}">
      <dgm:prSet/>
      <dgm:spPr/>
      <dgm:t>
        <a:bodyPr/>
        <a:lstStyle/>
        <a:p>
          <a:endParaRPr lang="en-US" sz="2000"/>
        </a:p>
      </dgm:t>
    </dgm:pt>
    <dgm:pt modelId="{1B10FE82-761E-403D-9469-9C38966D7BFD}">
      <dgm:prSet custT="1"/>
      <dgm:spPr/>
      <dgm:t>
        <a:bodyPr/>
        <a:lstStyle/>
        <a:p>
          <a:r>
            <a:rPr lang="en-US" altLang="en-US" sz="2400" dirty="0"/>
            <a:t>Substance Use</a:t>
          </a:r>
        </a:p>
      </dgm:t>
    </dgm:pt>
    <dgm:pt modelId="{EDCAEB4B-86CA-4AC9-868F-ED1B462F12F7}" type="parTrans" cxnId="{7875D1FD-3F51-4B36-9759-05672634E3A8}">
      <dgm:prSet/>
      <dgm:spPr/>
      <dgm:t>
        <a:bodyPr/>
        <a:lstStyle/>
        <a:p>
          <a:endParaRPr lang="en-US" sz="2000"/>
        </a:p>
      </dgm:t>
    </dgm:pt>
    <dgm:pt modelId="{1F9D9A37-0865-4374-9533-8BE57CB76941}" type="sibTrans" cxnId="{7875D1FD-3F51-4B36-9759-05672634E3A8}">
      <dgm:prSet/>
      <dgm:spPr/>
      <dgm:t>
        <a:bodyPr/>
        <a:lstStyle/>
        <a:p>
          <a:endParaRPr lang="en-US" sz="2000"/>
        </a:p>
      </dgm:t>
    </dgm:pt>
    <dgm:pt modelId="{378B9EAF-231C-4B2A-A68E-8FECC6C4C374}">
      <dgm:prSet custT="1"/>
      <dgm:spPr/>
      <dgm:t>
        <a:bodyPr/>
        <a:lstStyle/>
        <a:p>
          <a:r>
            <a:rPr lang="en-US" altLang="en-US" sz="2400" dirty="0"/>
            <a:t>Crime and Criminal Justice</a:t>
          </a:r>
        </a:p>
      </dgm:t>
    </dgm:pt>
    <dgm:pt modelId="{40D62388-FF88-4418-BA5D-C89096F28F94}" type="parTrans" cxnId="{4D8996E7-A7B1-4338-9276-891A640C00A2}">
      <dgm:prSet/>
      <dgm:spPr/>
      <dgm:t>
        <a:bodyPr/>
        <a:lstStyle/>
        <a:p>
          <a:endParaRPr lang="en-US" sz="2000"/>
        </a:p>
      </dgm:t>
    </dgm:pt>
    <dgm:pt modelId="{F15F139A-3528-4440-9D76-188699D6BA0B}" type="sibTrans" cxnId="{4D8996E7-A7B1-4338-9276-891A640C00A2}">
      <dgm:prSet/>
      <dgm:spPr/>
      <dgm:t>
        <a:bodyPr/>
        <a:lstStyle/>
        <a:p>
          <a:endParaRPr lang="en-US" sz="2000"/>
        </a:p>
      </dgm:t>
    </dgm:pt>
    <dgm:pt modelId="{A7E94075-CE9A-400D-9068-91E98F8013D6}">
      <dgm:prSet custT="1"/>
      <dgm:spPr/>
      <dgm:t>
        <a:bodyPr/>
        <a:lstStyle/>
        <a:p>
          <a:r>
            <a:rPr lang="en-US" altLang="en-US" sz="2400" dirty="0"/>
            <a:t>Schooling</a:t>
          </a:r>
        </a:p>
      </dgm:t>
    </dgm:pt>
    <dgm:pt modelId="{CA356D30-4B13-4CEC-A100-811B90EC1F5E}" type="parTrans" cxnId="{7ACEA9CB-FC06-47E7-AAB5-F149AB8268A2}">
      <dgm:prSet/>
      <dgm:spPr/>
      <dgm:t>
        <a:bodyPr/>
        <a:lstStyle/>
        <a:p>
          <a:endParaRPr lang="en-US" sz="2000"/>
        </a:p>
      </dgm:t>
    </dgm:pt>
    <dgm:pt modelId="{F3F822CA-E4BE-4B2C-B4C9-87A3CCB0B46A}" type="sibTrans" cxnId="{7ACEA9CB-FC06-47E7-AAB5-F149AB8268A2}">
      <dgm:prSet/>
      <dgm:spPr/>
      <dgm:t>
        <a:bodyPr/>
        <a:lstStyle/>
        <a:p>
          <a:endParaRPr lang="en-US" sz="2000"/>
        </a:p>
      </dgm:t>
    </dgm:pt>
    <dgm:pt modelId="{A808588E-9C48-4128-98FE-ECBF6964333B}">
      <dgm:prSet custT="1"/>
      <dgm:spPr/>
      <dgm:t>
        <a:bodyPr/>
        <a:lstStyle/>
        <a:p>
          <a:r>
            <a:rPr lang="en-US" altLang="en-US" sz="2400" dirty="0"/>
            <a:t>Training</a:t>
          </a:r>
        </a:p>
      </dgm:t>
    </dgm:pt>
    <dgm:pt modelId="{971F1306-78F1-4006-A1E0-0E67859E9775}" type="parTrans" cxnId="{02A74AAF-E0B5-4008-9FC4-58F2ACA6FCDB}">
      <dgm:prSet/>
      <dgm:spPr/>
      <dgm:t>
        <a:bodyPr/>
        <a:lstStyle/>
        <a:p>
          <a:endParaRPr lang="en-US" sz="2000"/>
        </a:p>
      </dgm:t>
    </dgm:pt>
    <dgm:pt modelId="{56813095-E8F7-4521-B2F9-92F6474EFF49}" type="sibTrans" cxnId="{02A74AAF-E0B5-4008-9FC4-58F2ACA6FCDB}">
      <dgm:prSet/>
      <dgm:spPr/>
      <dgm:t>
        <a:bodyPr/>
        <a:lstStyle/>
        <a:p>
          <a:endParaRPr lang="en-US" sz="2000"/>
        </a:p>
      </dgm:t>
    </dgm:pt>
    <dgm:pt modelId="{E1F2D2FD-FC16-4DE7-82E7-79A8917591FB}">
      <dgm:prSet custT="1"/>
      <dgm:spPr/>
      <dgm:t>
        <a:bodyPr/>
        <a:lstStyle/>
        <a:p>
          <a:r>
            <a:rPr lang="en-US" altLang="en-US" sz="2400" dirty="0"/>
            <a:t>Marriage and Cohabitation</a:t>
          </a:r>
        </a:p>
      </dgm:t>
    </dgm:pt>
    <dgm:pt modelId="{E6AFD0DC-8E39-493A-BD6A-E4514A746169}" type="parTrans" cxnId="{E6441265-4973-463B-9129-34515D53D887}">
      <dgm:prSet/>
      <dgm:spPr/>
      <dgm:t>
        <a:bodyPr/>
        <a:lstStyle/>
        <a:p>
          <a:endParaRPr lang="en-US" sz="2000"/>
        </a:p>
      </dgm:t>
    </dgm:pt>
    <dgm:pt modelId="{0D4CE3F5-6726-44D3-968C-721EC8469417}" type="sibTrans" cxnId="{E6441265-4973-463B-9129-34515D53D887}">
      <dgm:prSet/>
      <dgm:spPr/>
      <dgm:t>
        <a:bodyPr/>
        <a:lstStyle/>
        <a:p>
          <a:endParaRPr lang="en-US" sz="2000"/>
        </a:p>
      </dgm:t>
    </dgm:pt>
    <dgm:pt modelId="{03FC33A7-2378-4FB9-AB77-AEB803D2BF3F}">
      <dgm:prSet custT="1"/>
      <dgm:spPr/>
      <dgm:t>
        <a:bodyPr/>
        <a:lstStyle/>
        <a:p>
          <a:r>
            <a:rPr lang="en-US" altLang="en-US" sz="2400" dirty="0"/>
            <a:t>Fertility</a:t>
          </a:r>
        </a:p>
      </dgm:t>
    </dgm:pt>
    <dgm:pt modelId="{EB5A52E5-5304-4575-953C-4D34A475E27B}" type="parTrans" cxnId="{16D0C0A6-54CE-4300-B5B4-6200286DF3A0}">
      <dgm:prSet/>
      <dgm:spPr/>
      <dgm:t>
        <a:bodyPr/>
        <a:lstStyle/>
        <a:p>
          <a:endParaRPr lang="en-US" sz="2000"/>
        </a:p>
      </dgm:t>
    </dgm:pt>
    <dgm:pt modelId="{96361405-D865-4E91-9A1D-DBFD4DCF58E6}" type="sibTrans" cxnId="{16D0C0A6-54CE-4300-B5B4-6200286DF3A0}">
      <dgm:prSet/>
      <dgm:spPr/>
      <dgm:t>
        <a:bodyPr/>
        <a:lstStyle/>
        <a:p>
          <a:endParaRPr lang="en-US" sz="2000"/>
        </a:p>
      </dgm:t>
    </dgm:pt>
    <dgm:pt modelId="{3FD6349E-2108-4456-AB74-0D0B82581F14}">
      <dgm:prSet custT="1"/>
      <dgm:spPr/>
      <dgm:t>
        <a:bodyPr/>
        <a:lstStyle/>
        <a:p>
          <a:r>
            <a:rPr lang="en-US" altLang="en-US" sz="2400" dirty="0"/>
            <a:t>Migration History</a:t>
          </a:r>
        </a:p>
      </dgm:t>
    </dgm:pt>
    <dgm:pt modelId="{8481570F-FF89-4F7E-93B5-2C995FA8ABCC}" type="parTrans" cxnId="{00C9E6E6-40E7-4515-A0C3-FE1AA9AB88D9}">
      <dgm:prSet/>
      <dgm:spPr/>
      <dgm:t>
        <a:bodyPr/>
        <a:lstStyle/>
        <a:p>
          <a:endParaRPr lang="en-US" sz="2000"/>
        </a:p>
      </dgm:t>
    </dgm:pt>
    <dgm:pt modelId="{0021EF69-05F3-40E0-A632-EA72E427707C}" type="sibTrans" cxnId="{00C9E6E6-40E7-4515-A0C3-FE1AA9AB88D9}">
      <dgm:prSet/>
      <dgm:spPr/>
      <dgm:t>
        <a:bodyPr/>
        <a:lstStyle/>
        <a:p>
          <a:endParaRPr lang="en-US" sz="2000"/>
        </a:p>
      </dgm:t>
    </dgm:pt>
    <dgm:pt modelId="{B65C8B8A-E7FA-433E-BB41-C76E74216B51}">
      <dgm:prSet custT="1"/>
      <dgm:spPr/>
      <dgm:t>
        <a:bodyPr/>
        <a:lstStyle/>
        <a:p>
          <a:r>
            <a:rPr lang="en-US" altLang="en-US" sz="2400" dirty="0"/>
            <a:t>Income</a:t>
          </a:r>
        </a:p>
      </dgm:t>
    </dgm:pt>
    <dgm:pt modelId="{8E4AB6FA-A1CF-46C2-825E-F60861108577}" type="parTrans" cxnId="{4A5A9817-11E9-40A2-A501-AD70002AD566}">
      <dgm:prSet/>
      <dgm:spPr/>
      <dgm:t>
        <a:bodyPr/>
        <a:lstStyle/>
        <a:p>
          <a:endParaRPr lang="en-US" sz="2000"/>
        </a:p>
      </dgm:t>
    </dgm:pt>
    <dgm:pt modelId="{210FBD89-7B5B-4911-A7D6-899979008747}" type="sibTrans" cxnId="{4A5A9817-11E9-40A2-A501-AD70002AD566}">
      <dgm:prSet/>
      <dgm:spPr/>
      <dgm:t>
        <a:bodyPr/>
        <a:lstStyle/>
        <a:p>
          <a:endParaRPr lang="en-US" sz="2000"/>
        </a:p>
      </dgm:t>
    </dgm:pt>
    <dgm:pt modelId="{E4D15071-902E-47B6-8ED8-93F22B317483}">
      <dgm:prSet custT="1"/>
      <dgm:spPr/>
      <dgm:t>
        <a:bodyPr/>
        <a:lstStyle/>
        <a:p>
          <a:r>
            <a:rPr lang="en-US" altLang="en-US" sz="2400" dirty="0"/>
            <a:t>Assets</a:t>
          </a:r>
        </a:p>
      </dgm:t>
    </dgm:pt>
    <dgm:pt modelId="{77A3490C-0809-4B4E-B42F-5836A71E91AD}" type="parTrans" cxnId="{270D76B0-732E-4001-B8C0-AF3139B12B2E}">
      <dgm:prSet/>
      <dgm:spPr/>
      <dgm:t>
        <a:bodyPr/>
        <a:lstStyle/>
        <a:p>
          <a:endParaRPr lang="en-US" sz="2000"/>
        </a:p>
      </dgm:t>
    </dgm:pt>
    <dgm:pt modelId="{6F525BC7-CBC8-4985-B20D-4CE1A157DB81}" type="sibTrans" cxnId="{270D76B0-732E-4001-B8C0-AF3139B12B2E}">
      <dgm:prSet/>
      <dgm:spPr/>
      <dgm:t>
        <a:bodyPr/>
        <a:lstStyle/>
        <a:p>
          <a:endParaRPr lang="en-US" sz="2000"/>
        </a:p>
      </dgm:t>
    </dgm:pt>
    <dgm:pt modelId="{306A9847-987D-47C6-AEA3-80BB20D5A0F3}">
      <dgm:prSet custT="1"/>
      <dgm:spPr/>
      <dgm:t>
        <a:bodyPr/>
        <a:lstStyle/>
        <a:p>
          <a:r>
            <a:rPr lang="en-US" altLang="en-US" sz="2400" dirty="0"/>
            <a:t>Program Participation</a:t>
          </a:r>
        </a:p>
      </dgm:t>
    </dgm:pt>
    <dgm:pt modelId="{CD76DEED-F202-4E15-AA7B-20A25504511A}" type="parTrans" cxnId="{CE75561B-B73E-4220-8FE9-0BF14C3BC265}">
      <dgm:prSet/>
      <dgm:spPr/>
      <dgm:t>
        <a:bodyPr/>
        <a:lstStyle/>
        <a:p>
          <a:endParaRPr lang="en-US" sz="2000"/>
        </a:p>
      </dgm:t>
    </dgm:pt>
    <dgm:pt modelId="{D89019BC-7BC6-402E-8140-70ED357A64E1}" type="sibTrans" cxnId="{CE75561B-B73E-4220-8FE9-0BF14C3BC265}">
      <dgm:prSet/>
      <dgm:spPr/>
      <dgm:t>
        <a:bodyPr/>
        <a:lstStyle/>
        <a:p>
          <a:endParaRPr lang="en-US" sz="2000"/>
        </a:p>
      </dgm:t>
    </dgm:pt>
    <dgm:pt modelId="{A4D0B308-A9D0-46AA-AE08-349D35D70F6B}" type="pres">
      <dgm:prSet presAssocID="{F217C85A-0EC3-4E3D-B6E6-DA94E6AD1964}" presName="diagram" presStyleCnt="0">
        <dgm:presLayoutVars>
          <dgm:dir/>
          <dgm:resizeHandles val="exact"/>
        </dgm:presLayoutVars>
      </dgm:prSet>
      <dgm:spPr/>
    </dgm:pt>
    <dgm:pt modelId="{5704D4F6-FD83-450F-BA35-9470C8934030}" type="pres">
      <dgm:prSet presAssocID="{A4A263E5-3327-4355-8481-84894F772061}" presName="node" presStyleLbl="node1" presStyleIdx="0" presStyleCnt="13">
        <dgm:presLayoutVars>
          <dgm:bulletEnabled val="1"/>
        </dgm:presLayoutVars>
      </dgm:prSet>
      <dgm:spPr/>
    </dgm:pt>
    <dgm:pt modelId="{BFFD79BF-CCEE-463D-9566-CBEE1B9E1F08}" type="pres">
      <dgm:prSet presAssocID="{E9B84AD1-60CE-4323-98DD-78048787DA78}" presName="sibTrans" presStyleCnt="0"/>
      <dgm:spPr/>
    </dgm:pt>
    <dgm:pt modelId="{AC3C7866-1884-4A48-98B1-8F641B9E0F27}" type="pres">
      <dgm:prSet presAssocID="{E05A0076-6D4F-4051-9060-AD15A2E6F53D}" presName="node" presStyleLbl="node1" presStyleIdx="1" presStyleCnt="13">
        <dgm:presLayoutVars>
          <dgm:bulletEnabled val="1"/>
        </dgm:presLayoutVars>
      </dgm:prSet>
      <dgm:spPr/>
    </dgm:pt>
    <dgm:pt modelId="{75407493-17B6-408C-8970-C86C35A7C735}" type="pres">
      <dgm:prSet presAssocID="{F6574A45-5B1B-4E23-8B00-39CB44D77166}" presName="sibTrans" presStyleCnt="0"/>
      <dgm:spPr/>
    </dgm:pt>
    <dgm:pt modelId="{9342BF1E-2377-4E27-9EA1-5A5BB5FC3BB6}" type="pres">
      <dgm:prSet presAssocID="{7FE9B157-1FF0-4120-8EAD-00DF6C1AFD78}" presName="node" presStyleLbl="node1" presStyleIdx="2" presStyleCnt="13" custLinFactNeighborY="-109">
        <dgm:presLayoutVars>
          <dgm:bulletEnabled val="1"/>
        </dgm:presLayoutVars>
      </dgm:prSet>
      <dgm:spPr/>
    </dgm:pt>
    <dgm:pt modelId="{05089203-AFD2-4241-A791-CCEF3ED0854B}" type="pres">
      <dgm:prSet presAssocID="{C3B7C8A3-E750-4514-8D37-6DBEF0B8407B}" presName="sibTrans" presStyleCnt="0"/>
      <dgm:spPr/>
    </dgm:pt>
    <dgm:pt modelId="{EA4602D5-0D0A-485A-AC25-A25EA413C9F9}" type="pres">
      <dgm:prSet presAssocID="{1B10FE82-761E-403D-9469-9C38966D7BFD}" presName="node" presStyleLbl="node1" presStyleIdx="3" presStyleCnt="13">
        <dgm:presLayoutVars>
          <dgm:bulletEnabled val="1"/>
        </dgm:presLayoutVars>
      </dgm:prSet>
      <dgm:spPr/>
    </dgm:pt>
    <dgm:pt modelId="{536BCD43-AE3D-4124-8B8D-60A42E263219}" type="pres">
      <dgm:prSet presAssocID="{1F9D9A37-0865-4374-9533-8BE57CB76941}" presName="sibTrans" presStyleCnt="0"/>
      <dgm:spPr/>
    </dgm:pt>
    <dgm:pt modelId="{D6F99BC5-107A-4BCC-99E8-FC551B1F8925}" type="pres">
      <dgm:prSet presAssocID="{378B9EAF-231C-4B2A-A68E-8FECC6C4C374}" presName="node" presStyleLbl="node1" presStyleIdx="4" presStyleCnt="13">
        <dgm:presLayoutVars>
          <dgm:bulletEnabled val="1"/>
        </dgm:presLayoutVars>
      </dgm:prSet>
      <dgm:spPr/>
    </dgm:pt>
    <dgm:pt modelId="{8A292F04-DAD8-45FC-9DD6-12D04CE10348}" type="pres">
      <dgm:prSet presAssocID="{F15F139A-3528-4440-9D76-188699D6BA0B}" presName="sibTrans" presStyleCnt="0"/>
      <dgm:spPr/>
    </dgm:pt>
    <dgm:pt modelId="{455066B7-FBCD-4DBD-84B2-B6F678A86C62}" type="pres">
      <dgm:prSet presAssocID="{A7E94075-CE9A-400D-9068-91E98F8013D6}" presName="node" presStyleLbl="node1" presStyleIdx="5" presStyleCnt="13">
        <dgm:presLayoutVars>
          <dgm:bulletEnabled val="1"/>
        </dgm:presLayoutVars>
      </dgm:prSet>
      <dgm:spPr/>
    </dgm:pt>
    <dgm:pt modelId="{6BAD2F72-D294-45FF-B3AB-84152DF109E9}" type="pres">
      <dgm:prSet presAssocID="{F3F822CA-E4BE-4B2C-B4C9-87A3CCB0B46A}" presName="sibTrans" presStyleCnt="0"/>
      <dgm:spPr/>
    </dgm:pt>
    <dgm:pt modelId="{C3A5766A-9C40-47E0-8E90-75DCE2C1B2DC}" type="pres">
      <dgm:prSet presAssocID="{A808588E-9C48-4128-98FE-ECBF6964333B}" presName="node" presStyleLbl="node1" presStyleIdx="6" presStyleCnt="13">
        <dgm:presLayoutVars>
          <dgm:bulletEnabled val="1"/>
        </dgm:presLayoutVars>
      </dgm:prSet>
      <dgm:spPr/>
    </dgm:pt>
    <dgm:pt modelId="{05E409C0-A84D-42FB-8AE1-08C991862856}" type="pres">
      <dgm:prSet presAssocID="{56813095-E8F7-4521-B2F9-92F6474EFF49}" presName="sibTrans" presStyleCnt="0"/>
      <dgm:spPr/>
    </dgm:pt>
    <dgm:pt modelId="{01015E20-7A82-409D-B218-FE0559123007}" type="pres">
      <dgm:prSet presAssocID="{E1F2D2FD-FC16-4DE7-82E7-79A8917591FB}" presName="node" presStyleLbl="node1" presStyleIdx="7" presStyleCnt="13">
        <dgm:presLayoutVars>
          <dgm:bulletEnabled val="1"/>
        </dgm:presLayoutVars>
      </dgm:prSet>
      <dgm:spPr/>
    </dgm:pt>
    <dgm:pt modelId="{C8FB3323-2647-4C5F-A26D-73BE1FEF00A0}" type="pres">
      <dgm:prSet presAssocID="{0D4CE3F5-6726-44D3-968C-721EC8469417}" presName="sibTrans" presStyleCnt="0"/>
      <dgm:spPr/>
    </dgm:pt>
    <dgm:pt modelId="{6396872E-0FC9-41AA-BFB8-5C740D2C1BC9}" type="pres">
      <dgm:prSet presAssocID="{03FC33A7-2378-4FB9-AB77-AEB803D2BF3F}" presName="node" presStyleLbl="node1" presStyleIdx="8" presStyleCnt="13">
        <dgm:presLayoutVars>
          <dgm:bulletEnabled val="1"/>
        </dgm:presLayoutVars>
      </dgm:prSet>
      <dgm:spPr/>
    </dgm:pt>
    <dgm:pt modelId="{1FBD0FBB-9876-40B2-A0AB-01C50EEED44C}" type="pres">
      <dgm:prSet presAssocID="{96361405-D865-4E91-9A1D-DBFD4DCF58E6}" presName="sibTrans" presStyleCnt="0"/>
      <dgm:spPr/>
    </dgm:pt>
    <dgm:pt modelId="{CACAD5B3-10B0-4FB0-8D61-FDBA258276C4}" type="pres">
      <dgm:prSet presAssocID="{3FD6349E-2108-4456-AB74-0D0B82581F14}" presName="node" presStyleLbl="node1" presStyleIdx="9" presStyleCnt="13">
        <dgm:presLayoutVars>
          <dgm:bulletEnabled val="1"/>
        </dgm:presLayoutVars>
      </dgm:prSet>
      <dgm:spPr/>
    </dgm:pt>
    <dgm:pt modelId="{957AA37B-9073-47B3-AF9B-A358D2954773}" type="pres">
      <dgm:prSet presAssocID="{0021EF69-05F3-40E0-A632-EA72E427707C}" presName="sibTrans" presStyleCnt="0"/>
      <dgm:spPr/>
    </dgm:pt>
    <dgm:pt modelId="{9368E762-E135-4AD0-9398-A3EF3581FC8A}" type="pres">
      <dgm:prSet presAssocID="{B65C8B8A-E7FA-433E-BB41-C76E74216B51}" presName="node" presStyleLbl="node1" presStyleIdx="10" presStyleCnt="13">
        <dgm:presLayoutVars>
          <dgm:bulletEnabled val="1"/>
        </dgm:presLayoutVars>
      </dgm:prSet>
      <dgm:spPr/>
    </dgm:pt>
    <dgm:pt modelId="{5E8F6042-F469-452A-AC40-6D9AA249525D}" type="pres">
      <dgm:prSet presAssocID="{210FBD89-7B5B-4911-A7D6-899979008747}" presName="sibTrans" presStyleCnt="0"/>
      <dgm:spPr/>
    </dgm:pt>
    <dgm:pt modelId="{04D88EE0-B213-4EA4-8165-FC2DE3D770E0}" type="pres">
      <dgm:prSet presAssocID="{E4D15071-902E-47B6-8ED8-93F22B317483}" presName="node" presStyleLbl="node1" presStyleIdx="11" presStyleCnt="13">
        <dgm:presLayoutVars>
          <dgm:bulletEnabled val="1"/>
        </dgm:presLayoutVars>
      </dgm:prSet>
      <dgm:spPr/>
    </dgm:pt>
    <dgm:pt modelId="{BAD4F5FC-44BA-48C5-B1FA-A303546E0007}" type="pres">
      <dgm:prSet presAssocID="{6F525BC7-CBC8-4985-B20D-4CE1A157DB81}" presName="sibTrans" presStyleCnt="0"/>
      <dgm:spPr/>
    </dgm:pt>
    <dgm:pt modelId="{8EF9A2E8-ABB4-4255-8A22-677E6BB7EB5A}" type="pres">
      <dgm:prSet presAssocID="{306A9847-987D-47C6-AEA3-80BB20D5A0F3}" presName="node" presStyleLbl="node1" presStyleIdx="12" presStyleCnt="13">
        <dgm:presLayoutVars>
          <dgm:bulletEnabled val="1"/>
        </dgm:presLayoutVars>
      </dgm:prSet>
      <dgm:spPr/>
    </dgm:pt>
  </dgm:ptLst>
  <dgm:cxnLst>
    <dgm:cxn modelId="{82A97203-F6BD-47D7-9840-3B56BF845963}" type="presOf" srcId="{378B9EAF-231C-4B2A-A68E-8FECC6C4C374}" destId="{D6F99BC5-107A-4BCC-99E8-FC551B1F8925}" srcOrd="0" destOrd="0" presId="urn:microsoft.com/office/officeart/2005/8/layout/default"/>
    <dgm:cxn modelId="{A000D713-66EC-4776-9368-5D77E8D72AD4}" srcId="{F217C85A-0EC3-4E3D-B6E6-DA94E6AD1964}" destId="{E05A0076-6D4F-4051-9060-AD15A2E6F53D}" srcOrd="1" destOrd="0" parTransId="{9C9476DF-04FF-4C2E-993B-17A0B5195EC8}" sibTransId="{F6574A45-5B1B-4E23-8B00-39CB44D77166}"/>
    <dgm:cxn modelId="{4A5A9817-11E9-40A2-A501-AD70002AD566}" srcId="{F217C85A-0EC3-4E3D-B6E6-DA94E6AD1964}" destId="{B65C8B8A-E7FA-433E-BB41-C76E74216B51}" srcOrd="10" destOrd="0" parTransId="{8E4AB6FA-A1CF-46C2-825E-F60861108577}" sibTransId="{210FBD89-7B5B-4911-A7D6-899979008747}"/>
    <dgm:cxn modelId="{CE75561B-B73E-4220-8FE9-0BF14C3BC265}" srcId="{F217C85A-0EC3-4E3D-B6E6-DA94E6AD1964}" destId="{306A9847-987D-47C6-AEA3-80BB20D5A0F3}" srcOrd="12" destOrd="0" parTransId="{CD76DEED-F202-4E15-AA7B-20A25504511A}" sibTransId="{D89019BC-7BC6-402E-8140-70ED357A64E1}"/>
    <dgm:cxn modelId="{1817A51C-C8A1-419D-9F26-A4128E183E5C}" srcId="{F217C85A-0EC3-4E3D-B6E6-DA94E6AD1964}" destId="{A4A263E5-3327-4355-8481-84894F772061}" srcOrd="0" destOrd="0" parTransId="{41557E23-9E39-4661-87BD-00BF9B8A37A6}" sibTransId="{E9B84AD1-60CE-4323-98DD-78048787DA78}"/>
    <dgm:cxn modelId="{9270502D-33F9-47A5-B325-7A4867DBA180}" type="presOf" srcId="{1B10FE82-761E-403D-9469-9C38966D7BFD}" destId="{EA4602D5-0D0A-485A-AC25-A25EA413C9F9}" srcOrd="0" destOrd="0" presId="urn:microsoft.com/office/officeart/2005/8/layout/default"/>
    <dgm:cxn modelId="{B764FC36-79C6-451C-A509-893F9603EC44}" type="presOf" srcId="{E4D15071-902E-47B6-8ED8-93F22B317483}" destId="{04D88EE0-B213-4EA4-8165-FC2DE3D770E0}" srcOrd="0" destOrd="0" presId="urn:microsoft.com/office/officeart/2005/8/layout/default"/>
    <dgm:cxn modelId="{FC0D8F5C-D2B9-4308-A383-CA69D647AE26}" srcId="{F217C85A-0EC3-4E3D-B6E6-DA94E6AD1964}" destId="{7FE9B157-1FF0-4120-8EAD-00DF6C1AFD78}" srcOrd="2" destOrd="0" parTransId="{418C76C0-08E1-493A-B6ED-8F8859CFC8B7}" sibTransId="{C3B7C8A3-E750-4514-8D37-6DBEF0B8407B}"/>
    <dgm:cxn modelId="{E6441265-4973-463B-9129-34515D53D887}" srcId="{F217C85A-0EC3-4E3D-B6E6-DA94E6AD1964}" destId="{E1F2D2FD-FC16-4DE7-82E7-79A8917591FB}" srcOrd="7" destOrd="0" parTransId="{E6AFD0DC-8E39-493A-BD6A-E4514A746169}" sibTransId="{0D4CE3F5-6726-44D3-968C-721EC8469417}"/>
    <dgm:cxn modelId="{38DA516B-1506-47B3-91EB-F15752E9BE5B}" type="presOf" srcId="{3FD6349E-2108-4456-AB74-0D0B82581F14}" destId="{CACAD5B3-10B0-4FB0-8D61-FDBA258276C4}" srcOrd="0" destOrd="0" presId="urn:microsoft.com/office/officeart/2005/8/layout/default"/>
    <dgm:cxn modelId="{080DE970-F1B6-4C17-A5FD-6555A57B9E2A}" type="presOf" srcId="{306A9847-987D-47C6-AEA3-80BB20D5A0F3}" destId="{8EF9A2E8-ABB4-4255-8A22-677E6BB7EB5A}" srcOrd="0" destOrd="0" presId="urn:microsoft.com/office/officeart/2005/8/layout/default"/>
    <dgm:cxn modelId="{F585C971-6217-478F-B223-6572CB01588F}" type="presOf" srcId="{7FE9B157-1FF0-4120-8EAD-00DF6C1AFD78}" destId="{9342BF1E-2377-4E27-9EA1-5A5BB5FC3BB6}" srcOrd="0" destOrd="0" presId="urn:microsoft.com/office/officeart/2005/8/layout/default"/>
    <dgm:cxn modelId="{1FB08159-7D2B-4053-B7BC-950E244334F6}" type="presOf" srcId="{A808588E-9C48-4128-98FE-ECBF6964333B}" destId="{C3A5766A-9C40-47E0-8E90-75DCE2C1B2DC}" srcOrd="0" destOrd="0" presId="urn:microsoft.com/office/officeart/2005/8/layout/default"/>
    <dgm:cxn modelId="{73D74A89-D0AA-48A7-AEC2-846C93E8B4C4}" type="presOf" srcId="{E05A0076-6D4F-4051-9060-AD15A2E6F53D}" destId="{AC3C7866-1884-4A48-98B1-8F641B9E0F27}" srcOrd="0" destOrd="0" presId="urn:microsoft.com/office/officeart/2005/8/layout/default"/>
    <dgm:cxn modelId="{441A6F8B-7ACC-43FA-8510-546E7AE13456}" type="presOf" srcId="{E1F2D2FD-FC16-4DE7-82E7-79A8917591FB}" destId="{01015E20-7A82-409D-B218-FE0559123007}" srcOrd="0" destOrd="0" presId="urn:microsoft.com/office/officeart/2005/8/layout/default"/>
    <dgm:cxn modelId="{01B2FD93-6343-4E48-AEFE-BC136F834014}" type="presOf" srcId="{A7E94075-CE9A-400D-9068-91E98F8013D6}" destId="{455066B7-FBCD-4DBD-84B2-B6F678A86C62}" srcOrd="0" destOrd="0" presId="urn:microsoft.com/office/officeart/2005/8/layout/default"/>
    <dgm:cxn modelId="{CB105E9F-D774-4154-861E-BCF3E3AE07A2}" type="presOf" srcId="{F217C85A-0EC3-4E3D-B6E6-DA94E6AD1964}" destId="{A4D0B308-A9D0-46AA-AE08-349D35D70F6B}" srcOrd="0" destOrd="0" presId="urn:microsoft.com/office/officeart/2005/8/layout/default"/>
    <dgm:cxn modelId="{16D0C0A6-54CE-4300-B5B4-6200286DF3A0}" srcId="{F217C85A-0EC3-4E3D-B6E6-DA94E6AD1964}" destId="{03FC33A7-2378-4FB9-AB77-AEB803D2BF3F}" srcOrd="8" destOrd="0" parTransId="{EB5A52E5-5304-4575-953C-4D34A475E27B}" sibTransId="{96361405-D865-4E91-9A1D-DBFD4DCF58E6}"/>
    <dgm:cxn modelId="{8DD68FA9-CBE4-4C81-813D-CA3B317DB5D6}" type="presOf" srcId="{B65C8B8A-E7FA-433E-BB41-C76E74216B51}" destId="{9368E762-E135-4AD0-9398-A3EF3581FC8A}" srcOrd="0" destOrd="0" presId="urn:microsoft.com/office/officeart/2005/8/layout/default"/>
    <dgm:cxn modelId="{02A74AAF-E0B5-4008-9FC4-58F2ACA6FCDB}" srcId="{F217C85A-0EC3-4E3D-B6E6-DA94E6AD1964}" destId="{A808588E-9C48-4128-98FE-ECBF6964333B}" srcOrd="6" destOrd="0" parTransId="{971F1306-78F1-4006-A1E0-0E67859E9775}" sibTransId="{56813095-E8F7-4521-B2F9-92F6474EFF49}"/>
    <dgm:cxn modelId="{270D76B0-732E-4001-B8C0-AF3139B12B2E}" srcId="{F217C85A-0EC3-4E3D-B6E6-DA94E6AD1964}" destId="{E4D15071-902E-47B6-8ED8-93F22B317483}" srcOrd="11" destOrd="0" parTransId="{77A3490C-0809-4B4E-B42F-5836A71E91AD}" sibTransId="{6F525BC7-CBC8-4985-B20D-4CE1A157DB81}"/>
    <dgm:cxn modelId="{106E16C5-915A-4DF8-A276-8BF11AACF186}" type="presOf" srcId="{03FC33A7-2378-4FB9-AB77-AEB803D2BF3F}" destId="{6396872E-0FC9-41AA-BFB8-5C740D2C1BC9}" srcOrd="0" destOrd="0" presId="urn:microsoft.com/office/officeart/2005/8/layout/default"/>
    <dgm:cxn modelId="{7ACEA9CB-FC06-47E7-AAB5-F149AB8268A2}" srcId="{F217C85A-0EC3-4E3D-B6E6-DA94E6AD1964}" destId="{A7E94075-CE9A-400D-9068-91E98F8013D6}" srcOrd="5" destOrd="0" parTransId="{CA356D30-4B13-4CEC-A100-811B90EC1F5E}" sibTransId="{F3F822CA-E4BE-4B2C-B4C9-87A3CCB0B46A}"/>
    <dgm:cxn modelId="{02129BCC-353F-473F-A2E1-D5E46DE4F123}" type="presOf" srcId="{A4A263E5-3327-4355-8481-84894F772061}" destId="{5704D4F6-FD83-450F-BA35-9470C8934030}" srcOrd="0" destOrd="0" presId="urn:microsoft.com/office/officeart/2005/8/layout/default"/>
    <dgm:cxn modelId="{00C9E6E6-40E7-4515-A0C3-FE1AA9AB88D9}" srcId="{F217C85A-0EC3-4E3D-B6E6-DA94E6AD1964}" destId="{3FD6349E-2108-4456-AB74-0D0B82581F14}" srcOrd="9" destOrd="0" parTransId="{8481570F-FF89-4F7E-93B5-2C995FA8ABCC}" sibTransId="{0021EF69-05F3-40E0-A632-EA72E427707C}"/>
    <dgm:cxn modelId="{4D8996E7-A7B1-4338-9276-891A640C00A2}" srcId="{F217C85A-0EC3-4E3D-B6E6-DA94E6AD1964}" destId="{378B9EAF-231C-4B2A-A68E-8FECC6C4C374}" srcOrd="4" destOrd="0" parTransId="{40D62388-FF88-4418-BA5D-C89096F28F94}" sibTransId="{F15F139A-3528-4440-9D76-188699D6BA0B}"/>
    <dgm:cxn modelId="{7875D1FD-3F51-4B36-9759-05672634E3A8}" srcId="{F217C85A-0EC3-4E3D-B6E6-DA94E6AD1964}" destId="{1B10FE82-761E-403D-9469-9C38966D7BFD}" srcOrd="3" destOrd="0" parTransId="{EDCAEB4B-86CA-4AC9-868F-ED1B462F12F7}" sibTransId="{1F9D9A37-0865-4374-9533-8BE57CB76941}"/>
    <dgm:cxn modelId="{996314FE-6824-4FEF-9D3C-C315715F9728}" type="presParOf" srcId="{A4D0B308-A9D0-46AA-AE08-349D35D70F6B}" destId="{5704D4F6-FD83-450F-BA35-9470C8934030}" srcOrd="0" destOrd="0" presId="urn:microsoft.com/office/officeart/2005/8/layout/default"/>
    <dgm:cxn modelId="{57F9C220-D736-40FD-AB36-62281F93C821}" type="presParOf" srcId="{A4D0B308-A9D0-46AA-AE08-349D35D70F6B}" destId="{BFFD79BF-CCEE-463D-9566-CBEE1B9E1F08}" srcOrd="1" destOrd="0" presId="urn:microsoft.com/office/officeart/2005/8/layout/default"/>
    <dgm:cxn modelId="{19C3841B-D064-4334-B516-16474FB49FC1}" type="presParOf" srcId="{A4D0B308-A9D0-46AA-AE08-349D35D70F6B}" destId="{AC3C7866-1884-4A48-98B1-8F641B9E0F27}" srcOrd="2" destOrd="0" presId="urn:microsoft.com/office/officeart/2005/8/layout/default"/>
    <dgm:cxn modelId="{3E75A859-4B7D-4CFB-8732-CF258DEBFE21}" type="presParOf" srcId="{A4D0B308-A9D0-46AA-AE08-349D35D70F6B}" destId="{75407493-17B6-408C-8970-C86C35A7C735}" srcOrd="3" destOrd="0" presId="urn:microsoft.com/office/officeart/2005/8/layout/default"/>
    <dgm:cxn modelId="{96B7ABCE-1FF5-4056-B071-7AD8AC044F17}" type="presParOf" srcId="{A4D0B308-A9D0-46AA-AE08-349D35D70F6B}" destId="{9342BF1E-2377-4E27-9EA1-5A5BB5FC3BB6}" srcOrd="4" destOrd="0" presId="urn:microsoft.com/office/officeart/2005/8/layout/default"/>
    <dgm:cxn modelId="{0F3EC907-B412-4C53-9E43-3F9971048B9D}" type="presParOf" srcId="{A4D0B308-A9D0-46AA-AE08-349D35D70F6B}" destId="{05089203-AFD2-4241-A791-CCEF3ED0854B}" srcOrd="5" destOrd="0" presId="urn:microsoft.com/office/officeart/2005/8/layout/default"/>
    <dgm:cxn modelId="{2A00D7C2-12AE-4421-9D7F-A692FBB99595}" type="presParOf" srcId="{A4D0B308-A9D0-46AA-AE08-349D35D70F6B}" destId="{EA4602D5-0D0A-485A-AC25-A25EA413C9F9}" srcOrd="6" destOrd="0" presId="urn:microsoft.com/office/officeart/2005/8/layout/default"/>
    <dgm:cxn modelId="{6DCB204E-99D2-432B-96EA-6ECF191E942A}" type="presParOf" srcId="{A4D0B308-A9D0-46AA-AE08-349D35D70F6B}" destId="{536BCD43-AE3D-4124-8B8D-60A42E263219}" srcOrd="7" destOrd="0" presId="urn:microsoft.com/office/officeart/2005/8/layout/default"/>
    <dgm:cxn modelId="{1FCDF957-E614-4854-B284-84484585FBEB}" type="presParOf" srcId="{A4D0B308-A9D0-46AA-AE08-349D35D70F6B}" destId="{D6F99BC5-107A-4BCC-99E8-FC551B1F8925}" srcOrd="8" destOrd="0" presId="urn:microsoft.com/office/officeart/2005/8/layout/default"/>
    <dgm:cxn modelId="{47F665C7-942E-4C16-9FD7-7DEFF297A6EE}" type="presParOf" srcId="{A4D0B308-A9D0-46AA-AE08-349D35D70F6B}" destId="{8A292F04-DAD8-45FC-9DD6-12D04CE10348}" srcOrd="9" destOrd="0" presId="urn:microsoft.com/office/officeart/2005/8/layout/default"/>
    <dgm:cxn modelId="{D5D373DF-DE6E-4D4A-9ACC-A1BA6561694D}" type="presParOf" srcId="{A4D0B308-A9D0-46AA-AE08-349D35D70F6B}" destId="{455066B7-FBCD-4DBD-84B2-B6F678A86C62}" srcOrd="10" destOrd="0" presId="urn:microsoft.com/office/officeart/2005/8/layout/default"/>
    <dgm:cxn modelId="{13DCB5F2-53F7-4889-91F2-6476001B8312}" type="presParOf" srcId="{A4D0B308-A9D0-46AA-AE08-349D35D70F6B}" destId="{6BAD2F72-D294-45FF-B3AB-84152DF109E9}" srcOrd="11" destOrd="0" presId="urn:microsoft.com/office/officeart/2005/8/layout/default"/>
    <dgm:cxn modelId="{1C956588-19B6-442B-8334-B54B796896E8}" type="presParOf" srcId="{A4D0B308-A9D0-46AA-AE08-349D35D70F6B}" destId="{C3A5766A-9C40-47E0-8E90-75DCE2C1B2DC}" srcOrd="12" destOrd="0" presId="urn:microsoft.com/office/officeart/2005/8/layout/default"/>
    <dgm:cxn modelId="{A52E5A19-4C24-4A41-A3B3-B2FAB1283B37}" type="presParOf" srcId="{A4D0B308-A9D0-46AA-AE08-349D35D70F6B}" destId="{05E409C0-A84D-42FB-8AE1-08C991862856}" srcOrd="13" destOrd="0" presId="urn:microsoft.com/office/officeart/2005/8/layout/default"/>
    <dgm:cxn modelId="{48BAEE89-473E-43B5-B587-6404AE87F01F}" type="presParOf" srcId="{A4D0B308-A9D0-46AA-AE08-349D35D70F6B}" destId="{01015E20-7A82-409D-B218-FE0559123007}" srcOrd="14" destOrd="0" presId="urn:microsoft.com/office/officeart/2005/8/layout/default"/>
    <dgm:cxn modelId="{234DBDF0-698E-4CB5-98DD-C4A539B795D9}" type="presParOf" srcId="{A4D0B308-A9D0-46AA-AE08-349D35D70F6B}" destId="{C8FB3323-2647-4C5F-A26D-73BE1FEF00A0}" srcOrd="15" destOrd="0" presId="urn:microsoft.com/office/officeart/2005/8/layout/default"/>
    <dgm:cxn modelId="{EA5E9EE4-19D0-4F34-B478-7C2D7B2CF334}" type="presParOf" srcId="{A4D0B308-A9D0-46AA-AE08-349D35D70F6B}" destId="{6396872E-0FC9-41AA-BFB8-5C740D2C1BC9}" srcOrd="16" destOrd="0" presId="urn:microsoft.com/office/officeart/2005/8/layout/default"/>
    <dgm:cxn modelId="{47C47BFE-BEE3-486B-8790-905A2F6BA7D8}" type="presParOf" srcId="{A4D0B308-A9D0-46AA-AE08-349D35D70F6B}" destId="{1FBD0FBB-9876-40B2-A0AB-01C50EEED44C}" srcOrd="17" destOrd="0" presId="urn:microsoft.com/office/officeart/2005/8/layout/default"/>
    <dgm:cxn modelId="{35452AA5-5031-471D-A80F-6171C1B9E74E}" type="presParOf" srcId="{A4D0B308-A9D0-46AA-AE08-349D35D70F6B}" destId="{CACAD5B3-10B0-4FB0-8D61-FDBA258276C4}" srcOrd="18" destOrd="0" presId="urn:microsoft.com/office/officeart/2005/8/layout/default"/>
    <dgm:cxn modelId="{C8A71CE0-84CF-4624-88E2-6C2DB3094658}" type="presParOf" srcId="{A4D0B308-A9D0-46AA-AE08-349D35D70F6B}" destId="{957AA37B-9073-47B3-AF9B-A358D2954773}" srcOrd="19" destOrd="0" presId="urn:microsoft.com/office/officeart/2005/8/layout/default"/>
    <dgm:cxn modelId="{53C6516D-80D9-485A-BBE6-5B7EF537E793}" type="presParOf" srcId="{A4D0B308-A9D0-46AA-AE08-349D35D70F6B}" destId="{9368E762-E135-4AD0-9398-A3EF3581FC8A}" srcOrd="20" destOrd="0" presId="urn:microsoft.com/office/officeart/2005/8/layout/default"/>
    <dgm:cxn modelId="{463630AD-AEF6-4B89-8C59-24C1EE8ACB14}" type="presParOf" srcId="{A4D0B308-A9D0-46AA-AE08-349D35D70F6B}" destId="{5E8F6042-F469-452A-AC40-6D9AA249525D}" srcOrd="21" destOrd="0" presId="urn:microsoft.com/office/officeart/2005/8/layout/default"/>
    <dgm:cxn modelId="{4323F01B-96C2-4394-915D-89D196F3C591}" type="presParOf" srcId="{A4D0B308-A9D0-46AA-AE08-349D35D70F6B}" destId="{04D88EE0-B213-4EA4-8165-FC2DE3D770E0}" srcOrd="22" destOrd="0" presId="urn:microsoft.com/office/officeart/2005/8/layout/default"/>
    <dgm:cxn modelId="{3A9267A2-96F8-4985-BCEF-C419CFF275A2}" type="presParOf" srcId="{A4D0B308-A9D0-46AA-AE08-349D35D70F6B}" destId="{BAD4F5FC-44BA-48C5-B1FA-A303546E0007}" srcOrd="23" destOrd="0" presId="urn:microsoft.com/office/officeart/2005/8/layout/default"/>
    <dgm:cxn modelId="{C4BCB3AC-DD93-4EFD-8228-9E767DF6EA2A}" type="presParOf" srcId="{A4D0B308-A9D0-46AA-AE08-349D35D70F6B}" destId="{8EF9A2E8-ABB4-4255-8A22-677E6BB7EB5A}"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9B386-6F79-4D0F-9D91-CCA80644D8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A03D2C-734C-4E3D-87D1-93A0BB09F25D}">
      <dgm:prSet custT="1"/>
      <dgm:spPr/>
      <dgm:t>
        <a:bodyPr/>
        <a:lstStyle/>
        <a:p>
          <a:pPr algn="l"/>
          <a:r>
            <a:rPr lang="en-US" sz="2400" dirty="0"/>
            <a:t>Sample</a:t>
          </a:r>
        </a:p>
      </dgm:t>
    </dgm:pt>
    <dgm:pt modelId="{580F635B-9FEC-43E4-8189-099D1C9A2477}" type="parTrans" cxnId="{E0BB7FD0-E82C-40F8-9B21-E1F536193D61}">
      <dgm:prSet/>
      <dgm:spPr/>
      <dgm:t>
        <a:bodyPr/>
        <a:lstStyle/>
        <a:p>
          <a:endParaRPr lang="en-US" sz="2400"/>
        </a:p>
      </dgm:t>
    </dgm:pt>
    <dgm:pt modelId="{73F23A2A-AB27-4639-B7AE-378289145B4B}" type="sibTrans" cxnId="{E0BB7FD0-E82C-40F8-9B21-E1F536193D61}">
      <dgm:prSet/>
      <dgm:spPr/>
      <dgm:t>
        <a:bodyPr/>
        <a:lstStyle/>
        <a:p>
          <a:endParaRPr lang="en-US" sz="2400"/>
        </a:p>
      </dgm:t>
    </dgm:pt>
    <dgm:pt modelId="{FE36491E-BFE5-41BF-821F-524AF86FA4CB}">
      <dgm:prSet custT="1"/>
      <dgm:spPr/>
      <dgm:t>
        <a:bodyPr/>
        <a:lstStyle/>
        <a:p>
          <a:r>
            <a:rPr lang="en-US" sz="2400" dirty="0"/>
            <a:t>Emerging Issues in Childhood</a:t>
          </a:r>
        </a:p>
      </dgm:t>
    </dgm:pt>
    <dgm:pt modelId="{7A552733-A1B8-4AA1-A530-E22C93E47387}" type="parTrans" cxnId="{896568BD-559D-43BE-83FE-551A9DAF74E8}">
      <dgm:prSet/>
      <dgm:spPr/>
      <dgm:t>
        <a:bodyPr/>
        <a:lstStyle/>
        <a:p>
          <a:endParaRPr lang="en-US" sz="2400"/>
        </a:p>
      </dgm:t>
    </dgm:pt>
    <dgm:pt modelId="{687ADB13-7EA9-4A4D-B1E7-14E8952B0E2D}" type="sibTrans" cxnId="{896568BD-559D-43BE-83FE-551A9DAF74E8}">
      <dgm:prSet/>
      <dgm:spPr/>
      <dgm:t>
        <a:bodyPr/>
        <a:lstStyle/>
        <a:p>
          <a:endParaRPr lang="en-US" sz="2400"/>
        </a:p>
      </dgm:t>
    </dgm:pt>
    <dgm:pt modelId="{5C03E3AA-F35F-453B-A795-F09675789978}">
      <dgm:prSet custT="1"/>
      <dgm:spPr/>
      <dgm:t>
        <a:bodyPr/>
        <a:lstStyle/>
        <a:p>
          <a:r>
            <a:rPr lang="en-US" sz="1800" dirty="0"/>
            <a:t>17,000 youth ages 11 to 17 at the start of the survey </a:t>
          </a:r>
        </a:p>
      </dgm:t>
    </dgm:pt>
    <dgm:pt modelId="{28A334A7-34DC-423D-9D5C-2A5235553854}" type="parTrans" cxnId="{F5BD32D7-0015-422C-B90C-947B441D752F}">
      <dgm:prSet/>
      <dgm:spPr/>
      <dgm:t>
        <a:bodyPr/>
        <a:lstStyle/>
        <a:p>
          <a:endParaRPr lang="en-US" sz="2400"/>
        </a:p>
      </dgm:t>
    </dgm:pt>
    <dgm:pt modelId="{2B115AE7-0C99-416A-B027-D2B331D0BE7A}" type="sibTrans" cxnId="{F5BD32D7-0015-422C-B90C-947B441D752F}">
      <dgm:prSet/>
      <dgm:spPr/>
      <dgm:t>
        <a:bodyPr/>
        <a:lstStyle/>
        <a:p>
          <a:endParaRPr lang="en-US" sz="2400"/>
        </a:p>
      </dgm:t>
    </dgm:pt>
    <dgm:pt modelId="{DDC26AEC-59AB-4317-BBF6-4D8B01DBFBE7}">
      <dgm:prSet custT="1"/>
      <dgm:spPr/>
      <dgm:t>
        <a:bodyPr/>
        <a:lstStyle/>
        <a:p>
          <a:r>
            <a:rPr lang="en-US" sz="1800" dirty="0"/>
            <a:t>Nationally representative, with oversamples of Black and Hispanic youth</a:t>
          </a:r>
        </a:p>
      </dgm:t>
    </dgm:pt>
    <dgm:pt modelId="{30EDDFE6-1CB3-4FA3-BACD-DA9817E991AF}" type="parTrans" cxnId="{BD00217C-549C-4BB3-991C-4E2AF0051F9C}">
      <dgm:prSet/>
      <dgm:spPr/>
      <dgm:t>
        <a:bodyPr/>
        <a:lstStyle/>
        <a:p>
          <a:endParaRPr lang="en-US" sz="2400"/>
        </a:p>
      </dgm:t>
    </dgm:pt>
    <dgm:pt modelId="{39F6A1A3-27EF-42EB-878D-973B76CB7B70}" type="sibTrans" cxnId="{BD00217C-549C-4BB3-991C-4E2AF0051F9C}">
      <dgm:prSet/>
      <dgm:spPr/>
      <dgm:t>
        <a:bodyPr/>
        <a:lstStyle/>
        <a:p>
          <a:endParaRPr lang="en-US" sz="2400"/>
        </a:p>
      </dgm:t>
    </dgm:pt>
    <dgm:pt modelId="{ECC39749-CB3E-4A05-8A2A-FCACAF2D1B6A}">
      <dgm:prSet custT="1"/>
      <dgm:spPr/>
      <dgm:t>
        <a:bodyPr/>
        <a:lstStyle/>
        <a:p>
          <a:r>
            <a:rPr lang="en-US" sz="1800" dirty="0"/>
            <a:t>Technology, screens, and social media</a:t>
          </a:r>
        </a:p>
      </dgm:t>
    </dgm:pt>
    <dgm:pt modelId="{F3598165-3CC7-4BDB-A70C-E21E781F18EA}" type="parTrans" cxnId="{6A2154C2-F717-400A-8612-64A763B83F21}">
      <dgm:prSet/>
      <dgm:spPr/>
      <dgm:t>
        <a:bodyPr/>
        <a:lstStyle/>
        <a:p>
          <a:endParaRPr lang="en-US" sz="2400"/>
        </a:p>
      </dgm:t>
    </dgm:pt>
    <dgm:pt modelId="{98CCD576-9B08-4CB6-ACD0-C99AAEC43806}" type="sibTrans" cxnId="{6A2154C2-F717-400A-8612-64A763B83F21}">
      <dgm:prSet/>
      <dgm:spPr/>
      <dgm:t>
        <a:bodyPr/>
        <a:lstStyle/>
        <a:p>
          <a:endParaRPr lang="en-US" sz="2400"/>
        </a:p>
      </dgm:t>
    </dgm:pt>
    <dgm:pt modelId="{95E4FB9D-503C-42A8-84EB-B6CB85220055}">
      <dgm:prSet custT="1"/>
      <dgm:spPr/>
      <dgm:t>
        <a:bodyPr/>
        <a:lstStyle/>
        <a:p>
          <a:r>
            <a:rPr lang="en-US" sz="1800" dirty="0"/>
            <a:t>Mental Health and Environmental Exposures</a:t>
          </a:r>
        </a:p>
      </dgm:t>
    </dgm:pt>
    <dgm:pt modelId="{CA40FF71-7C8F-49EE-B3AC-D9C865361F24}" type="parTrans" cxnId="{E34AD0CE-1F78-4E35-9941-EFB5A53C4704}">
      <dgm:prSet/>
      <dgm:spPr/>
      <dgm:t>
        <a:bodyPr/>
        <a:lstStyle/>
        <a:p>
          <a:endParaRPr lang="en-US" sz="2400"/>
        </a:p>
      </dgm:t>
    </dgm:pt>
    <dgm:pt modelId="{065A0C75-D54D-4933-ACBB-009DDC31C7C9}" type="sibTrans" cxnId="{E34AD0CE-1F78-4E35-9941-EFB5A53C4704}">
      <dgm:prSet/>
      <dgm:spPr/>
      <dgm:t>
        <a:bodyPr/>
        <a:lstStyle/>
        <a:p>
          <a:endParaRPr lang="en-US" sz="2400"/>
        </a:p>
      </dgm:t>
    </dgm:pt>
    <dgm:pt modelId="{1DA2EF98-4BC0-43C8-A9D8-BE6193C3460B}">
      <dgm:prSet custT="1"/>
      <dgm:spPr/>
      <dgm:t>
        <a:bodyPr/>
        <a:lstStyle/>
        <a:p>
          <a:r>
            <a:rPr lang="en-US" sz="1800" dirty="0"/>
            <a:t>Increasing Inequality </a:t>
          </a:r>
        </a:p>
      </dgm:t>
    </dgm:pt>
    <dgm:pt modelId="{5D3CE898-A898-4C23-9979-9C1FDAC581CC}" type="parTrans" cxnId="{118EBD1A-E710-4AC7-A41D-9A3F4AF984F8}">
      <dgm:prSet/>
      <dgm:spPr/>
      <dgm:t>
        <a:bodyPr/>
        <a:lstStyle/>
        <a:p>
          <a:endParaRPr lang="en-US" sz="2400"/>
        </a:p>
      </dgm:t>
    </dgm:pt>
    <dgm:pt modelId="{ECCB7E0D-A8E6-4988-AE23-42AB8E3466B9}" type="sibTrans" cxnId="{118EBD1A-E710-4AC7-A41D-9A3F4AF984F8}">
      <dgm:prSet/>
      <dgm:spPr/>
      <dgm:t>
        <a:bodyPr/>
        <a:lstStyle/>
        <a:p>
          <a:endParaRPr lang="en-US" sz="2400"/>
        </a:p>
      </dgm:t>
    </dgm:pt>
    <dgm:pt modelId="{95908044-BA13-4148-8E7F-6B2359ABE0EE}">
      <dgm:prSet custT="1"/>
      <dgm:spPr/>
      <dgm:t>
        <a:bodyPr/>
        <a:lstStyle/>
        <a:p>
          <a:r>
            <a:rPr lang="en-US" sz="1800" dirty="0"/>
            <a:t>Sexual Orientation and Gender Identity</a:t>
          </a:r>
        </a:p>
      </dgm:t>
    </dgm:pt>
    <dgm:pt modelId="{C9A23FCD-F6B1-46EA-B097-3C669BEF6EFE}" type="parTrans" cxnId="{394978C6-E396-42FD-AA53-B28FB6E9548F}">
      <dgm:prSet/>
      <dgm:spPr/>
      <dgm:t>
        <a:bodyPr/>
        <a:lstStyle/>
        <a:p>
          <a:endParaRPr lang="en-US" sz="2400"/>
        </a:p>
      </dgm:t>
    </dgm:pt>
    <dgm:pt modelId="{54BB2CD4-E3BF-46DE-8BE8-B603CF754667}" type="sibTrans" cxnId="{394978C6-E396-42FD-AA53-B28FB6E9548F}">
      <dgm:prSet/>
      <dgm:spPr/>
      <dgm:t>
        <a:bodyPr/>
        <a:lstStyle/>
        <a:p>
          <a:endParaRPr lang="en-US" sz="2400"/>
        </a:p>
      </dgm:t>
    </dgm:pt>
    <dgm:pt modelId="{36B2E505-834A-4D64-8D4E-AE0AC9459DB3}">
      <dgm:prSet custT="1"/>
      <dgm:spPr/>
      <dgm:t>
        <a:bodyPr/>
        <a:lstStyle/>
        <a:p>
          <a:r>
            <a:rPr lang="en-US" sz="1800" dirty="0"/>
            <a:t>Measuring Skills</a:t>
          </a:r>
        </a:p>
      </dgm:t>
    </dgm:pt>
    <dgm:pt modelId="{53AD2737-BED6-497A-937F-8F1AD2FD082D}" type="parTrans" cxnId="{AE7EDA96-45FA-4AF1-BCC6-C006F3ADCB94}">
      <dgm:prSet/>
      <dgm:spPr/>
      <dgm:t>
        <a:bodyPr/>
        <a:lstStyle/>
        <a:p>
          <a:endParaRPr lang="en-US" sz="2400"/>
        </a:p>
      </dgm:t>
    </dgm:pt>
    <dgm:pt modelId="{93755063-48C7-418F-8A0A-81BB6E608058}" type="sibTrans" cxnId="{AE7EDA96-45FA-4AF1-BCC6-C006F3ADCB94}">
      <dgm:prSet/>
      <dgm:spPr/>
      <dgm:t>
        <a:bodyPr/>
        <a:lstStyle/>
        <a:p>
          <a:endParaRPr lang="en-US" sz="2400"/>
        </a:p>
      </dgm:t>
    </dgm:pt>
    <dgm:pt modelId="{78767F83-8A33-4C41-B582-943632FA0D5B}">
      <dgm:prSet custT="1"/>
      <dgm:spPr/>
      <dgm:t>
        <a:bodyPr/>
        <a:lstStyle/>
        <a:p>
          <a:r>
            <a:rPr lang="en-US" sz="1800" dirty="0"/>
            <a:t>Plan to sample and collect first round of data in 2026</a:t>
          </a:r>
        </a:p>
      </dgm:t>
    </dgm:pt>
    <dgm:pt modelId="{BC586EE5-A181-48CC-8887-19B85BE40504}" type="sibTrans" cxnId="{770D10A7-A321-49F0-A6F9-B4EF046C0DD9}">
      <dgm:prSet/>
      <dgm:spPr/>
      <dgm:t>
        <a:bodyPr/>
        <a:lstStyle/>
        <a:p>
          <a:endParaRPr lang="en-US" sz="2400"/>
        </a:p>
      </dgm:t>
    </dgm:pt>
    <dgm:pt modelId="{AFFE119E-8FDD-47B7-92CC-7A22E0F7453C}" type="parTrans" cxnId="{770D10A7-A321-49F0-A6F9-B4EF046C0DD9}">
      <dgm:prSet/>
      <dgm:spPr/>
      <dgm:t>
        <a:bodyPr/>
        <a:lstStyle/>
        <a:p>
          <a:endParaRPr lang="en-US" sz="2400"/>
        </a:p>
      </dgm:t>
    </dgm:pt>
    <dgm:pt modelId="{473A5F7B-FC2C-4663-BC9B-3783464F90FE}" type="pres">
      <dgm:prSet presAssocID="{4E59B386-6F79-4D0F-9D91-CCA80644D86E}" presName="linear" presStyleCnt="0">
        <dgm:presLayoutVars>
          <dgm:dir/>
          <dgm:animLvl val="lvl"/>
          <dgm:resizeHandles val="exact"/>
        </dgm:presLayoutVars>
      </dgm:prSet>
      <dgm:spPr/>
    </dgm:pt>
    <dgm:pt modelId="{F84B2A65-E115-47E8-87BE-6EF103F021F4}" type="pres">
      <dgm:prSet presAssocID="{27A03D2C-734C-4E3D-87D1-93A0BB09F25D}" presName="parentLin" presStyleCnt="0"/>
      <dgm:spPr/>
    </dgm:pt>
    <dgm:pt modelId="{B8EDB63F-440C-4EE5-BAA3-ECE5982625C6}" type="pres">
      <dgm:prSet presAssocID="{27A03D2C-734C-4E3D-87D1-93A0BB09F25D}" presName="parentLeftMargin" presStyleLbl="node1" presStyleIdx="0" presStyleCnt="2"/>
      <dgm:spPr/>
    </dgm:pt>
    <dgm:pt modelId="{249D0CF4-6818-4976-AC48-E18FFE4FA567}" type="pres">
      <dgm:prSet presAssocID="{27A03D2C-734C-4E3D-87D1-93A0BB09F25D}" presName="parentText" presStyleLbl="node1" presStyleIdx="0" presStyleCnt="2" custScaleX="121835" custScaleY="74308" custLinFactNeighborX="-33629" custLinFactNeighborY="-1545">
        <dgm:presLayoutVars>
          <dgm:chMax val="0"/>
          <dgm:bulletEnabled val="1"/>
        </dgm:presLayoutVars>
      </dgm:prSet>
      <dgm:spPr/>
    </dgm:pt>
    <dgm:pt modelId="{D0163CF5-AA85-4237-ABF9-3F8A0A1301F3}" type="pres">
      <dgm:prSet presAssocID="{27A03D2C-734C-4E3D-87D1-93A0BB09F25D}" presName="negativeSpace" presStyleCnt="0"/>
      <dgm:spPr/>
    </dgm:pt>
    <dgm:pt modelId="{5EFB6454-6F37-4D60-BC53-6C74394C0316}" type="pres">
      <dgm:prSet presAssocID="{27A03D2C-734C-4E3D-87D1-93A0BB09F25D}" presName="childText" presStyleLbl="conFgAcc1" presStyleIdx="0" presStyleCnt="2" custLinFactNeighborY="34585">
        <dgm:presLayoutVars>
          <dgm:bulletEnabled val="1"/>
        </dgm:presLayoutVars>
      </dgm:prSet>
      <dgm:spPr/>
    </dgm:pt>
    <dgm:pt modelId="{CA8B4785-11CB-415B-88A4-5F7AFB06F610}" type="pres">
      <dgm:prSet presAssocID="{73F23A2A-AB27-4639-B7AE-378289145B4B}" presName="spaceBetweenRectangles" presStyleCnt="0"/>
      <dgm:spPr/>
    </dgm:pt>
    <dgm:pt modelId="{C8677666-74B7-4B82-B140-617C54219264}" type="pres">
      <dgm:prSet presAssocID="{FE36491E-BFE5-41BF-821F-524AF86FA4CB}" presName="parentLin" presStyleCnt="0"/>
      <dgm:spPr/>
    </dgm:pt>
    <dgm:pt modelId="{E7713368-C3EB-4D8F-8BB3-D2C9D0869192}" type="pres">
      <dgm:prSet presAssocID="{FE36491E-BFE5-41BF-821F-524AF86FA4CB}" presName="parentLeftMargin" presStyleLbl="node1" presStyleIdx="0" presStyleCnt="2"/>
      <dgm:spPr/>
    </dgm:pt>
    <dgm:pt modelId="{DC718E66-E817-4754-AE11-D146AC5A986E}" type="pres">
      <dgm:prSet presAssocID="{FE36491E-BFE5-41BF-821F-524AF86FA4CB}" presName="parentText" presStyleLbl="node1" presStyleIdx="1" presStyleCnt="2" custScaleX="128072" custScaleY="65959">
        <dgm:presLayoutVars>
          <dgm:chMax val="0"/>
          <dgm:bulletEnabled val="1"/>
        </dgm:presLayoutVars>
      </dgm:prSet>
      <dgm:spPr/>
    </dgm:pt>
    <dgm:pt modelId="{4C5B5EEB-1C64-4907-89D9-3BF8DFFB5567}" type="pres">
      <dgm:prSet presAssocID="{FE36491E-BFE5-41BF-821F-524AF86FA4CB}" presName="negativeSpace" presStyleCnt="0"/>
      <dgm:spPr/>
    </dgm:pt>
    <dgm:pt modelId="{E8F20FBD-00C3-4856-9A3D-BD4A485162CA}" type="pres">
      <dgm:prSet presAssocID="{FE36491E-BFE5-41BF-821F-524AF86FA4CB}" presName="childText" presStyleLbl="conFgAcc1" presStyleIdx="1" presStyleCnt="2">
        <dgm:presLayoutVars>
          <dgm:bulletEnabled val="1"/>
        </dgm:presLayoutVars>
      </dgm:prSet>
      <dgm:spPr/>
    </dgm:pt>
  </dgm:ptLst>
  <dgm:cxnLst>
    <dgm:cxn modelId="{4DB11E00-279A-4E1E-834A-9FA735077AF0}" type="presOf" srcId="{27A03D2C-734C-4E3D-87D1-93A0BB09F25D}" destId="{249D0CF4-6818-4976-AC48-E18FFE4FA567}" srcOrd="1" destOrd="0" presId="urn:microsoft.com/office/officeart/2005/8/layout/list1"/>
    <dgm:cxn modelId="{118EBD1A-E710-4AC7-A41D-9A3F4AF984F8}" srcId="{FE36491E-BFE5-41BF-821F-524AF86FA4CB}" destId="{1DA2EF98-4BC0-43C8-A9D8-BE6193C3460B}" srcOrd="2" destOrd="0" parTransId="{5D3CE898-A898-4C23-9979-9C1FDAC581CC}" sibTransId="{ECCB7E0D-A8E6-4988-AE23-42AB8E3466B9}"/>
    <dgm:cxn modelId="{DE303A1D-0FA9-4200-95F8-52A514CA8DE0}" type="presOf" srcId="{95908044-BA13-4148-8E7F-6B2359ABE0EE}" destId="{E8F20FBD-00C3-4856-9A3D-BD4A485162CA}" srcOrd="0" destOrd="3" presId="urn:microsoft.com/office/officeart/2005/8/layout/list1"/>
    <dgm:cxn modelId="{7B3E7E1E-6811-4EB2-843E-FF5C9A0BDD98}" type="presOf" srcId="{FE36491E-BFE5-41BF-821F-524AF86FA4CB}" destId="{DC718E66-E817-4754-AE11-D146AC5A986E}" srcOrd="1" destOrd="0" presId="urn:microsoft.com/office/officeart/2005/8/layout/list1"/>
    <dgm:cxn modelId="{D1395620-0A5A-401D-9527-1B302A727F40}" type="presOf" srcId="{27A03D2C-734C-4E3D-87D1-93A0BB09F25D}" destId="{B8EDB63F-440C-4EE5-BAA3-ECE5982625C6}" srcOrd="0" destOrd="0" presId="urn:microsoft.com/office/officeart/2005/8/layout/list1"/>
    <dgm:cxn modelId="{E3227061-E10F-4F1C-82CF-624F144C3AAB}" type="presOf" srcId="{36B2E505-834A-4D64-8D4E-AE0AC9459DB3}" destId="{E8F20FBD-00C3-4856-9A3D-BD4A485162CA}" srcOrd="0" destOrd="4" presId="urn:microsoft.com/office/officeart/2005/8/layout/list1"/>
    <dgm:cxn modelId="{D2115261-087D-45EC-8B13-6DEE6BBE1B49}" type="presOf" srcId="{78767F83-8A33-4C41-B582-943632FA0D5B}" destId="{5EFB6454-6F37-4D60-BC53-6C74394C0316}" srcOrd="0" destOrd="2" presId="urn:microsoft.com/office/officeart/2005/8/layout/list1"/>
    <dgm:cxn modelId="{6B836649-7B4E-4D86-B08F-8F7D65BE6D73}" type="presOf" srcId="{ECC39749-CB3E-4A05-8A2A-FCACAF2D1B6A}" destId="{E8F20FBD-00C3-4856-9A3D-BD4A485162CA}" srcOrd="0" destOrd="0" presId="urn:microsoft.com/office/officeart/2005/8/layout/list1"/>
    <dgm:cxn modelId="{84DFDD72-8D9E-4350-BED2-80261084009A}" type="presOf" srcId="{DDC26AEC-59AB-4317-BBF6-4D8B01DBFBE7}" destId="{5EFB6454-6F37-4D60-BC53-6C74394C0316}" srcOrd="0" destOrd="1" presId="urn:microsoft.com/office/officeart/2005/8/layout/list1"/>
    <dgm:cxn modelId="{21958478-7610-4FA8-B158-4A65EC2AD4F3}" type="presOf" srcId="{1DA2EF98-4BC0-43C8-A9D8-BE6193C3460B}" destId="{E8F20FBD-00C3-4856-9A3D-BD4A485162CA}" srcOrd="0" destOrd="2" presId="urn:microsoft.com/office/officeart/2005/8/layout/list1"/>
    <dgm:cxn modelId="{BD00217C-549C-4BB3-991C-4E2AF0051F9C}" srcId="{27A03D2C-734C-4E3D-87D1-93A0BB09F25D}" destId="{DDC26AEC-59AB-4317-BBF6-4D8B01DBFBE7}" srcOrd="1" destOrd="0" parTransId="{30EDDFE6-1CB3-4FA3-BACD-DA9817E991AF}" sibTransId="{39F6A1A3-27EF-42EB-878D-973B76CB7B70}"/>
    <dgm:cxn modelId="{97D6FD8A-514E-4FC7-B596-7257905C2CDB}" type="presOf" srcId="{95E4FB9D-503C-42A8-84EB-B6CB85220055}" destId="{E8F20FBD-00C3-4856-9A3D-BD4A485162CA}" srcOrd="0" destOrd="1" presId="urn:microsoft.com/office/officeart/2005/8/layout/list1"/>
    <dgm:cxn modelId="{AE7EDA96-45FA-4AF1-BCC6-C006F3ADCB94}" srcId="{FE36491E-BFE5-41BF-821F-524AF86FA4CB}" destId="{36B2E505-834A-4D64-8D4E-AE0AC9459DB3}" srcOrd="4" destOrd="0" parTransId="{53AD2737-BED6-497A-937F-8F1AD2FD082D}" sibTransId="{93755063-48C7-418F-8A0A-81BB6E608058}"/>
    <dgm:cxn modelId="{770D10A7-A321-49F0-A6F9-B4EF046C0DD9}" srcId="{27A03D2C-734C-4E3D-87D1-93A0BB09F25D}" destId="{78767F83-8A33-4C41-B582-943632FA0D5B}" srcOrd="2" destOrd="0" parTransId="{AFFE119E-8FDD-47B7-92CC-7A22E0F7453C}" sibTransId="{BC586EE5-A181-48CC-8887-19B85BE40504}"/>
    <dgm:cxn modelId="{896568BD-559D-43BE-83FE-551A9DAF74E8}" srcId="{4E59B386-6F79-4D0F-9D91-CCA80644D86E}" destId="{FE36491E-BFE5-41BF-821F-524AF86FA4CB}" srcOrd="1" destOrd="0" parTransId="{7A552733-A1B8-4AA1-A530-E22C93E47387}" sibTransId="{687ADB13-7EA9-4A4D-B1E7-14E8952B0E2D}"/>
    <dgm:cxn modelId="{6A2154C2-F717-400A-8612-64A763B83F21}" srcId="{FE36491E-BFE5-41BF-821F-524AF86FA4CB}" destId="{ECC39749-CB3E-4A05-8A2A-FCACAF2D1B6A}" srcOrd="0" destOrd="0" parTransId="{F3598165-3CC7-4BDB-A70C-E21E781F18EA}" sibTransId="{98CCD576-9B08-4CB6-ACD0-C99AAEC43806}"/>
    <dgm:cxn modelId="{394978C6-E396-42FD-AA53-B28FB6E9548F}" srcId="{FE36491E-BFE5-41BF-821F-524AF86FA4CB}" destId="{95908044-BA13-4148-8E7F-6B2359ABE0EE}" srcOrd="3" destOrd="0" parTransId="{C9A23FCD-F6B1-46EA-B097-3C669BEF6EFE}" sibTransId="{54BB2CD4-E3BF-46DE-8BE8-B603CF754667}"/>
    <dgm:cxn modelId="{E34AD0CE-1F78-4E35-9941-EFB5A53C4704}" srcId="{FE36491E-BFE5-41BF-821F-524AF86FA4CB}" destId="{95E4FB9D-503C-42A8-84EB-B6CB85220055}" srcOrd="1" destOrd="0" parTransId="{CA40FF71-7C8F-49EE-B3AC-D9C865361F24}" sibTransId="{065A0C75-D54D-4933-ACBB-009DDC31C7C9}"/>
    <dgm:cxn modelId="{E0BB7FD0-E82C-40F8-9B21-E1F536193D61}" srcId="{4E59B386-6F79-4D0F-9D91-CCA80644D86E}" destId="{27A03D2C-734C-4E3D-87D1-93A0BB09F25D}" srcOrd="0" destOrd="0" parTransId="{580F635B-9FEC-43E4-8189-099D1C9A2477}" sibTransId="{73F23A2A-AB27-4639-B7AE-378289145B4B}"/>
    <dgm:cxn modelId="{C5072FD7-0076-4EAF-ADE8-8A90FC58D60F}" type="presOf" srcId="{5C03E3AA-F35F-453B-A795-F09675789978}" destId="{5EFB6454-6F37-4D60-BC53-6C74394C0316}" srcOrd="0" destOrd="0" presId="urn:microsoft.com/office/officeart/2005/8/layout/list1"/>
    <dgm:cxn modelId="{F5BD32D7-0015-422C-B90C-947B441D752F}" srcId="{27A03D2C-734C-4E3D-87D1-93A0BB09F25D}" destId="{5C03E3AA-F35F-453B-A795-F09675789978}" srcOrd="0" destOrd="0" parTransId="{28A334A7-34DC-423D-9D5C-2A5235553854}" sibTransId="{2B115AE7-0C99-416A-B027-D2B331D0BE7A}"/>
    <dgm:cxn modelId="{1DD2F6ED-69DF-4B4B-883E-30CB2C0DCFBF}" type="presOf" srcId="{4E59B386-6F79-4D0F-9D91-CCA80644D86E}" destId="{473A5F7B-FC2C-4663-BC9B-3783464F90FE}" srcOrd="0" destOrd="0" presId="urn:microsoft.com/office/officeart/2005/8/layout/list1"/>
    <dgm:cxn modelId="{AA2ECCEF-B55A-4433-A000-96F8CC684B4D}" type="presOf" srcId="{FE36491E-BFE5-41BF-821F-524AF86FA4CB}" destId="{E7713368-C3EB-4D8F-8BB3-D2C9D0869192}" srcOrd="0" destOrd="0" presId="urn:microsoft.com/office/officeart/2005/8/layout/list1"/>
    <dgm:cxn modelId="{5C4CEE9B-B662-41E5-BE95-2ADB48BB4B9B}" type="presParOf" srcId="{473A5F7B-FC2C-4663-BC9B-3783464F90FE}" destId="{F84B2A65-E115-47E8-87BE-6EF103F021F4}" srcOrd="0" destOrd="0" presId="urn:microsoft.com/office/officeart/2005/8/layout/list1"/>
    <dgm:cxn modelId="{D78021EE-B596-4688-9FB3-125F9C605EC8}" type="presParOf" srcId="{F84B2A65-E115-47E8-87BE-6EF103F021F4}" destId="{B8EDB63F-440C-4EE5-BAA3-ECE5982625C6}" srcOrd="0" destOrd="0" presId="urn:microsoft.com/office/officeart/2005/8/layout/list1"/>
    <dgm:cxn modelId="{BFEAFD9F-31A1-4B7A-9FBF-90C72BA47D3C}" type="presParOf" srcId="{F84B2A65-E115-47E8-87BE-6EF103F021F4}" destId="{249D0CF4-6818-4976-AC48-E18FFE4FA567}" srcOrd="1" destOrd="0" presId="urn:microsoft.com/office/officeart/2005/8/layout/list1"/>
    <dgm:cxn modelId="{08A1E248-779E-4143-8CD6-A62CDFA45D59}" type="presParOf" srcId="{473A5F7B-FC2C-4663-BC9B-3783464F90FE}" destId="{D0163CF5-AA85-4237-ABF9-3F8A0A1301F3}" srcOrd="1" destOrd="0" presId="urn:microsoft.com/office/officeart/2005/8/layout/list1"/>
    <dgm:cxn modelId="{83AA2B9D-5238-4649-B810-71C9D93A9B82}" type="presParOf" srcId="{473A5F7B-FC2C-4663-BC9B-3783464F90FE}" destId="{5EFB6454-6F37-4D60-BC53-6C74394C0316}" srcOrd="2" destOrd="0" presId="urn:microsoft.com/office/officeart/2005/8/layout/list1"/>
    <dgm:cxn modelId="{C40B9938-4D75-4134-81D6-457A55226684}" type="presParOf" srcId="{473A5F7B-FC2C-4663-BC9B-3783464F90FE}" destId="{CA8B4785-11CB-415B-88A4-5F7AFB06F610}" srcOrd="3" destOrd="0" presId="urn:microsoft.com/office/officeart/2005/8/layout/list1"/>
    <dgm:cxn modelId="{59626BF3-FBD6-49BD-904D-69B41DE067FE}" type="presParOf" srcId="{473A5F7B-FC2C-4663-BC9B-3783464F90FE}" destId="{C8677666-74B7-4B82-B140-617C54219264}" srcOrd="4" destOrd="0" presId="urn:microsoft.com/office/officeart/2005/8/layout/list1"/>
    <dgm:cxn modelId="{7F567B51-1B9A-4B82-9201-F62A77CB0AB5}" type="presParOf" srcId="{C8677666-74B7-4B82-B140-617C54219264}" destId="{E7713368-C3EB-4D8F-8BB3-D2C9D0869192}" srcOrd="0" destOrd="0" presId="urn:microsoft.com/office/officeart/2005/8/layout/list1"/>
    <dgm:cxn modelId="{EF557F46-5DFA-4895-853D-C5A2C8466828}" type="presParOf" srcId="{C8677666-74B7-4B82-B140-617C54219264}" destId="{DC718E66-E817-4754-AE11-D146AC5A986E}" srcOrd="1" destOrd="0" presId="urn:microsoft.com/office/officeart/2005/8/layout/list1"/>
    <dgm:cxn modelId="{71820BDB-10CE-41AF-AB8F-E3F5EBC3ED3C}" type="presParOf" srcId="{473A5F7B-FC2C-4663-BC9B-3783464F90FE}" destId="{4C5B5EEB-1C64-4907-89D9-3BF8DFFB5567}" srcOrd="5" destOrd="0" presId="urn:microsoft.com/office/officeart/2005/8/layout/list1"/>
    <dgm:cxn modelId="{6FAD394D-6DC5-4F6F-ABA4-B2103A74637D}" type="presParOf" srcId="{473A5F7B-FC2C-4663-BC9B-3783464F90FE}" destId="{E8F20FBD-00C3-4856-9A3D-BD4A485162C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9BC4A6-C120-4B2D-890F-6E1D10D803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76DB493-52DE-43EF-952E-09CC2610B6A5}">
      <dgm:prSet phldrT="[Text]" custT="1"/>
      <dgm:spPr>
        <a:solidFill>
          <a:schemeClr val="tx1"/>
        </a:solidFill>
      </dgm:spPr>
      <dgm:t>
        <a:bodyPr/>
        <a:lstStyle/>
        <a:p>
          <a:r>
            <a:rPr lang="en-US" sz="2000" dirty="0"/>
            <a:t>Page Views </a:t>
          </a:r>
        </a:p>
      </dgm:t>
    </dgm:pt>
    <dgm:pt modelId="{08946A88-00D9-494D-9164-0170EC543AB8}" type="parTrans" cxnId="{03AC05ED-2B88-4F34-8627-B0E95592837B}">
      <dgm:prSet/>
      <dgm:spPr/>
      <dgm:t>
        <a:bodyPr/>
        <a:lstStyle/>
        <a:p>
          <a:endParaRPr lang="en-US" sz="2800"/>
        </a:p>
      </dgm:t>
    </dgm:pt>
    <dgm:pt modelId="{BC27C9CD-6563-4A30-9655-ED702E3D8002}" type="sibTrans" cxnId="{03AC05ED-2B88-4F34-8627-B0E95592837B}">
      <dgm:prSet/>
      <dgm:spPr/>
      <dgm:t>
        <a:bodyPr/>
        <a:lstStyle/>
        <a:p>
          <a:endParaRPr lang="en-US" sz="2800"/>
        </a:p>
      </dgm:t>
    </dgm:pt>
    <dgm:pt modelId="{FC132A24-86F1-4DE4-8601-62A72B4DFFDD}">
      <dgm:prSet phldrT="[Text]" custT="1"/>
      <dgm:spPr>
        <a:solidFill>
          <a:schemeClr val="tx1"/>
        </a:solidFill>
      </dgm:spPr>
      <dgm:t>
        <a:bodyPr/>
        <a:lstStyle/>
        <a:p>
          <a:r>
            <a:rPr lang="en-US" sz="2000" dirty="0"/>
            <a:t>Unique Page Views </a:t>
          </a:r>
        </a:p>
      </dgm:t>
    </dgm:pt>
    <dgm:pt modelId="{A53B1C54-DECF-47E9-9512-3323330385CC}" type="parTrans" cxnId="{E2CFF45C-3F87-4C23-BCAC-C1E9947258B1}">
      <dgm:prSet/>
      <dgm:spPr/>
      <dgm:t>
        <a:bodyPr/>
        <a:lstStyle/>
        <a:p>
          <a:endParaRPr lang="en-US" sz="2800"/>
        </a:p>
      </dgm:t>
    </dgm:pt>
    <dgm:pt modelId="{F99ACEB5-4DD9-42D3-8091-4063717D1451}" type="sibTrans" cxnId="{E2CFF45C-3F87-4C23-BCAC-C1E9947258B1}">
      <dgm:prSet/>
      <dgm:spPr/>
      <dgm:t>
        <a:bodyPr/>
        <a:lstStyle/>
        <a:p>
          <a:endParaRPr lang="en-US" sz="2800"/>
        </a:p>
      </dgm:t>
    </dgm:pt>
    <dgm:pt modelId="{8F5D2A51-B986-4815-A9B1-55CC9DC8E212}">
      <dgm:prSet phldrT="[Text]" custT="1"/>
      <dgm:spPr>
        <a:solidFill>
          <a:schemeClr val="tx1"/>
        </a:solidFill>
      </dgm:spPr>
      <dgm:t>
        <a:bodyPr/>
        <a:lstStyle/>
        <a:p>
          <a:r>
            <a:rPr lang="en-US" sz="2000" dirty="0"/>
            <a:t>Bounce Rate</a:t>
          </a:r>
        </a:p>
      </dgm:t>
    </dgm:pt>
    <dgm:pt modelId="{3C1ACC26-2A9A-4471-85D2-D2737496785E}" type="parTrans" cxnId="{97F19223-1E2E-4A5F-9E29-0832FA712CA0}">
      <dgm:prSet/>
      <dgm:spPr/>
      <dgm:t>
        <a:bodyPr/>
        <a:lstStyle/>
        <a:p>
          <a:endParaRPr lang="en-US" sz="2800"/>
        </a:p>
      </dgm:t>
    </dgm:pt>
    <dgm:pt modelId="{C155E5BE-E320-4CF6-90BA-21D1669B990E}" type="sibTrans" cxnId="{97F19223-1E2E-4A5F-9E29-0832FA712CA0}">
      <dgm:prSet/>
      <dgm:spPr/>
      <dgm:t>
        <a:bodyPr/>
        <a:lstStyle/>
        <a:p>
          <a:endParaRPr lang="en-US" sz="2800"/>
        </a:p>
      </dgm:t>
    </dgm:pt>
    <dgm:pt modelId="{94BD6D71-2CB8-4A50-BC1D-1DF2DFE0B13E}">
      <dgm:prSet phldrT="[Text]" custT="1"/>
      <dgm:spPr>
        <a:solidFill>
          <a:schemeClr val="tx1"/>
        </a:solidFill>
      </dgm:spPr>
      <dgm:t>
        <a:bodyPr/>
        <a:lstStyle/>
        <a:p>
          <a:r>
            <a:rPr lang="en-US" sz="2000" dirty="0"/>
            <a:t>Avg. Time on Page</a:t>
          </a:r>
        </a:p>
      </dgm:t>
    </dgm:pt>
    <dgm:pt modelId="{EC517552-2396-4220-BBCD-7C2B9B3F01FB}" type="parTrans" cxnId="{D891473F-C272-4293-BAD0-B74F7C93D059}">
      <dgm:prSet/>
      <dgm:spPr/>
      <dgm:t>
        <a:bodyPr/>
        <a:lstStyle/>
        <a:p>
          <a:endParaRPr lang="en-US" sz="2800"/>
        </a:p>
      </dgm:t>
    </dgm:pt>
    <dgm:pt modelId="{D8F7639F-9E90-4218-84AE-4D70BBB4FA1A}" type="sibTrans" cxnId="{D891473F-C272-4293-BAD0-B74F7C93D059}">
      <dgm:prSet/>
      <dgm:spPr/>
      <dgm:t>
        <a:bodyPr/>
        <a:lstStyle/>
        <a:p>
          <a:endParaRPr lang="en-US" sz="2800"/>
        </a:p>
      </dgm:t>
    </dgm:pt>
    <dgm:pt modelId="{C2EB963D-11F0-4BFF-A2C6-5B83A0EE479A}">
      <dgm:prSet phldrT="[Text]" custT="1"/>
      <dgm:spPr>
        <a:solidFill>
          <a:schemeClr val="tx1"/>
        </a:solidFill>
      </dgm:spPr>
      <dgm:t>
        <a:bodyPr/>
        <a:lstStyle/>
        <a:p>
          <a:r>
            <a:rPr lang="en-US" sz="2000" dirty="0"/>
            <a:t>Sessions</a:t>
          </a:r>
        </a:p>
      </dgm:t>
    </dgm:pt>
    <dgm:pt modelId="{834273E5-5168-438F-8514-4AD1B4AA0B06}" type="parTrans" cxnId="{C67D0C91-734D-428E-A782-B46943901410}">
      <dgm:prSet/>
      <dgm:spPr/>
      <dgm:t>
        <a:bodyPr/>
        <a:lstStyle/>
        <a:p>
          <a:endParaRPr lang="en-US" sz="2800"/>
        </a:p>
      </dgm:t>
    </dgm:pt>
    <dgm:pt modelId="{890D5318-2FFD-402D-A89B-4436ABB79BBC}" type="sibTrans" cxnId="{C67D0C91-734D-428E-A782-B46943901410}">
      <dgm:prSet/>
      <dgm:spPr/>
      <dgm:t>
        <a:bodyPr/>
        <a:lstStyle/>
        <a:p>
          <a:endParaRPr lang="en-US" sz="2800"/>
        </a:p>
      </dgm:t>
    </dgm:pt>
    <dgm:pt modelId="{57E8EDB2-AE33-4608-8949-3519E7001DB3}">
      <dgm:prSet phldrT="[Text]" custT="1"/>
      <dgm:spPr/>
      <dgm:t>
        <a:bodyPr/>
        <a:lstStyle/>
        <a:p>
          <a:pPr>
            <a:buNone/>
          </a:pPr>
          <a:r>
            <a:rPr lang="en-US" sz="2000" b="0" i="0" dirty="0"/>
            <a:t>21,747</a:t>
          </a:r>
          <a:endParaRPr lang="en-US" sz="2000" b="0" dirty="0"/>
        </a:p>
      </dgm:t>
    </dgm:pt>
    <dgm:pt modelId="{E083854F-1B58-4602-A03F-E1F59D4335D9}" type="parTrans" cxnId="{D7CC9A45-94B0-4675-BBE2-26165D4E19CE}">
      <dgm:prSet/>
      <dgm:spPr/>
      <dgm:t>
        <a:bodyPr/>
        <a:lstStyle/>
        <a:p>
          <a:endParaRPr lang="en-US" sz="2800"/>
        </a:p>
      </dgm:t>
    </dgm:pt>
    <dgm:pt modelId="{A1BB3F89-09FF-47FA-B2AA-10923A90E4C4}" type="sibTrans" cxnId="{D7CC9A45-94B0-4675-BBE2-26165D4E19CE}">
      <dgm:prSet/>
      <dgm:spPr/>
      <dgm:t>
        <a:bodyPr/>
        <a:lstStyle/>
        <a:p>
          <a:endParaRPr lang="en-US" sz="2800"/>
        </a:p>
      </dgm:t>
    </dgm:pt>
    <dgm:pt modelId="{17C6809E-443A-4AFB-8042-6FC878308DFE}">
      <dgm:prSet phldrT="[Text]" custT="1"/>
      <dgm:spPr/>
      <dgm:t>
        <a:bodyPr/>
        <a:lstStyle/>
        <a:p>
          <a:pPr>
            <a:buNone/>
          </a:pPr>
          <a:r>
            <a:rPr lang="en-US" sz="2000" b="0" i="0" dirty="0"/>
            <a:t>18,059</a:t>
          </a:r>
          <a:endParaRPr lang="en-US" sz="2000" dirty="0"/>
        </a:p>
      </dgm:t>
    </dgm:pt>
    <dgm:pt modelId="{DF50ECAD-DD18-49D2-AEC0-C3BA2775A7DF}" type="parTrans" cxnId="{BCB0B245-8119-4C0E-81B4-5A913A15BA04}">
      <dgm:prSet/>
      <dgm:spPr/>
      <dgm:t>
        <a:bodyPr/>
        <a:lstStyle/>
        <a:p>
          <a:endParaRPr lang="en-US" sz="2800"/>
        </a:p>
      </dgm:t>
    </dgm:pt>
    <dgm:pt modelId="{60D3175F-96C4-4C64-9593-79D97DD8E385}" type="sibTrans" cxnId="{BCB0B245-8119-4C0E-81B4-5A913A15BA04}">
      <dgm:prSet/>
      <dgm:spPr/>
      <dgm:t>
        <a:bodyPr/>
        <a:lstStyle/>
        <a:p>
          <a:endParaRPr lang="en-US" sz="2800"/>
        </a:p>
      </dgm:t>
    </dgm:pt>
    <dgm:pt modelId="{3BCF8CEE-709C-4A55-B88A-33A591CBBA85}">
      <dgm:prSet phldrT="[Text]" custT="1"/>
      <dgm:spPr/>
      <dgm:t>
        <a:bodyPr/>
        <a:lstStyle/>
        <a:p>
          <a:pPr>
            <a:buNone/>
          </a:pPr>
          <a:r>
            <a:rPr lang="en-US" sz="2000" b="0" i="0" dirty="0"/>
            <a:t>44.37%</a:t>
          </a:r>
          <a:endParaRPr lang="en-US" sz="2000" dirty="0"/>
        </a:p>
      </dgm:t>
    </dgm:pt>
    <dgm:pt modelId="{079A908C-0BF1-46AD-9D78-862ED3C452E8}" type="parTrans" cxnId="{546ED71E-5B06-4A3F-89B7-F211260A2265}">
      <dgm:prSet/>
      <dgm:spPr/>
      <dgm:t>
        <a:bodyPr/>
        <a:lstStyle/>
        <a:p>
          <a:endParaRPr lang="en-US" sz="2800"/>
        </a:p>
      </dgm:t>
    </dgm:pt>
    <dgm:pt modelId="{182BB0AD-6251-41C9-A157-C21F81649E47}" type="sibTrans" cxnId="{546ED71E-5B06-4A3F-89B7-F211260A2265}">
      <dgm:prSet/>
      <dgm:spPr/>
      <dgm:t>
        <a:bodyPr/>
        <a:lstStyle/>
        <a:p>
          <a:endParaRPr lang="en-US" sz="2800"/>
        </a:p>
      </dgm:t>
    </dgm:pt>
    <dgm:pt modelId="{3ACF90A8-B6BF-47F9-B621-D71E5E40AE85}">
      <dgm:prSet phldrT="[Text]" custT="1"/>
      <dgm:spPr/>
      <dgm:t>
        <a:bodyPr/>
        <a:lstStyle/>
        <a:p>
          <a:pPr>
            <a:buNone/>
          </a:pPr>
          <a:r>
            <a:rPr lang="en-US" sz="2000"/>
            <a:t>00:01:07</a:t>
          </a:r>
          <a:endParaRPr lang="en-US" sz="2000" dirty="0"/>
        </a:p>
      </dgm:t>
    </dgm:pt>
    <dgm:pt modelId="{8FBBFA51-A707-4F7D-B8B5-FA9DC313E26C}" type="parTrans" cxnId="{6CFED5BA-2853-4872-A706-862583C112D6}">
      <dgm:prSet/>
      <dgm:spPr/>
      <dgm:t>
        <a:bodyPr/>
        <a:lstStyle/>
        <a:p>
          <a:endParaRPr lang="en-US" sz="2800"/>
        </a:p>
      </dgm:t>
    </dgm:pt>
    <dgm:pt modelId="{194086E2-9784-4240-B224-8BACD0898070}" type="sibTrans" cxnId="{6CFED5BA-2853-4872-A706-862583C112D6}">
      <dgm:prSet/>
      <dgm:spPr/>
      <dgm:t>
        <a:bodyPr/>
        <a:lstStyle/>
        <a:p>
          <a:endParaRPr lang="en-US" sz="2800"/>
        </a:p>
      </dgm:t>
    </dgm:pt>
    <dgm:pt modelId="{E89345BC-FF5F-4661-A988-E626AC2966C1}">
      <dgm:prSet phldrT="[Text]" custT="1"/>
      <dgm:spPr/>
      <dgm:t>
        <a:bodyPr/>
        <a:lstStyle/>
        <a:p>
          <a:pPr>
            <a:buNone/>
          </a:pPr>
          <a:r>
            <a:rPr lang="en-US" sz="2000" b="0" i="0" dirty="0"/>
            <a:t>12,246</a:t>
          </a:r>
          <a:endParaRPr lang="en-US" sz="2000" dirty="0"/>
        </a:p>
      </dgm:t>
    </dgm:pt>
    <dgm:pt modelId="{0913691F-5A2F-4C12-979D-398E429E17DC}" type="parTrans" cxnId="{AB300FBA-C458-4004-A27A-02214BE11656}">
      <dgm:prSet/>
      <dgm:spPr/>
      <dgm:t>
        <a:bodyPr/>
        <a:lstStyle/>
        <a:p>
          <a:endParaRPr lang="en-US" sz="2800"/>
        </a:p>
      </dgm:t>
    </dgm:pt>
    <dgm:pt modelId="{F10FFEDD-C3D0-49F1-9664-EC7CB6D84771}" type="sibTrans" cxnId="{AB300FBA-C458-4004-A27A-02214BE11656}">
      <dgm:prSet/>
      <dgm:spPr/>
      <dgm:t>
        <a:bodyPr/>
        <a:lstStyle/>
        <a:p>
          <a:endParaRPr lang="en-US" sz="2800"/>
        </a:p>
      </dgm:t>
    </dgm:pt>
    <dgm:pt modelId="{051242B3-2978-4690-9228-8BABC5F83B0C}" type="pres">
      <dgm:prSet presAssocID="{549BC4A6-C120-4B2D-890F-6E1D10D803DA}" presName="linear" presStyleCnt="0">
        <dgm:presLayoutVars>
          <dgm:dir/>
          <dgm:animLvl val="lvl"/>
          <dgm:resizeHandles val="exact"/>
        </dgm:presLayoutVars>
      </dgm:prSet>
      <dgm:spPr/>
    </dgm:pt>
    <dgm:pt modelId="{5F5B1122-FBEB-42CD-9E2E-85BD883A6EE0}" type="pres">
      <dgm:prSet presAssocID="{176DB493-52DE-43EF-952E-09CC2610B6A5}" presName="parentLin" presStyleCnt="0"/>
      <dgm:spPr/>
    </dgm:pt>
    <dgm:pt modelId="{AB58964A-7C74-4967-85FA-F598E6535870}" type="pres">
      <dgm:prSet presAssocID="{176DB493-52DE-43EF-952E-09CC2610B6A5}" presName="parentLeftMargin" presStyleLbl="node1" presStyleIdx="0" presStyleCnt="5"/>
      <dgm:spPr/>
    </dgm:pt>
    <dgm:pt modelId="{A09036D8-A35E-4D2C-8A8B-3C35790AC168}" type="pres">
      <dgm:prSet presAssocID="{176DB493-52DE-43EF-952E-09CC2610B6A5}" presName="parentText" presStyleLbl="node1" presStyleIdx="0" presStyleCnt="5">
        <dgm:presLayoutVars>
          <dgm:chMax val="0"/>
          <dgm:bulletEnabled val="1"/>
        </dgm:presLayoutVars>
      </dgm:prSet>
      <dgm:spPr/>
    </dgm:pt>
    <dgm:pt modelId="{5D1E0724-C0E9-4181-B4E0-49D952137FD2}" type="pres">
      <dgm:prSet presAssocID="{176DB493-52DE-43EF-952E-09CC2610B6A5}" presName="negativeSpace" presStyleCnt="0"/>
      <dgm:spPr/>
    </dgm:pt>
    <dgm:pt modelId="{EABDD957-613E-4CBB-95E7-05766E9A16F6}" type="pres">
      <dgm:prSet presAssocID="{176DB493-52DE-43EF-952E-09CC2610B6A5}" presName="childText" presStyleLbl="conFgAcc1" presStyleIdx="0" presStyleCnt="5" custLinFactNeighborY="53020">
        <dgm:presLayoutVars>
          <dgm:bulletEnabled val="1"/>
        </dgm:presLayoutVars>
      </dgm:prSet>
      <dgm:spPr/>
    </dgm:pt>
    <dgm:pt modelId="{1211A2CB-9E2D-45BA-A4C1-191E752B9EB1}" type="pres">
      <dgm:prSet presAssocID="{BC27C9CD-6563-4A30-9655-ED702E3D8002}" presName="spaceBetweenRectangles" presStyleCnt="0"/>
      <dgm:spPr/>
    </dgm:pt>
    <dgm:pt modelId="{3B515D5F-2645-452A-AA6D-D488FC3397F5}" type="pres">
      <dgm:prSet presAssocID="{FC132A24-86F1-4DE4-8601-62A72B4DFFDD}" presName="parentLin" presStyleCnt="0"/>
      <dgm:spPr/>
    </dgm:pt>
    <dgm:pt modelId="{F60E0BF1-E7B4-4605-AEA5-081070BC6F21}" type="pres">
      <dgm:prSet presAssocID="{FC132A24-86F1-4DE4-8601-62A72B4DFFDD}" presName="parentLeftMargin" presStyleLbl="node1" presStyleIdx="0" presStyleCnt="5"/>
      <dgm:spPr/>
    </dgm:pt>
    <dgm:pt modelId="{22B06689-68D8-4239-B436-A30CE65BE14A}" type="pres">
      <dgm:prSet presAssocID="{FC132A24-86F1-4DE4-8601-62A72B4DFFDD}" presName="parentText" presStyleLbl="node1" presStyleIdx="1" presStyleCnt="5">
        <dgm:presLayoutVars>
          <dgm:chMax val="0"/>
          <dgm:bulletEnabled val="1"/>
        </dgm:presLayoutVars>
      </dgm:prSet>
      <dgm:spPr/>
    </dgm:pt>
    <dgm:pt modelId="{54F858FD-E5DC-438B-8070-65E959941707}" type="pres">
      <dgm:prSet presAssocID="{FC132A24-86F1-4DE4-8601-62A72B4DFFDD}" presName="negativeSpace" presStyleCnt="0"/>
      <dgm:spPr/>
    </dgm:pt>
    <dgm:pt modelId="{1A2A99CB-6AA9-48B0-88D2-B34E86078102}" type="pres">
      <dgm:prSet presAssocID="{FC132A24-86F1-4DE4-8601-62A72B4DFFDD}" presName="childText" presStyleLbl="conFgAcc1" presStyleIdx="1" presStyleCnt="5" custLinFactNeighborY="12083">
        <dgm:presLayoutVars>
          <dgm:bulletEnabled val="1"/>
        </dgm:presLayoutVars>
      </dgm:prSet>
      <dgm:spPr/>
    </dgm:pt>
    <dgm:pt modelId="{7E946BB3-BDFE-4D1C-B699-6CBD07EC39B2}" type="pres">
      <dgm:prSet presAssocID="{F99ACEB5-4DD9-42D3-8091-4063717D1451}" presName="spaceBetweenRectangles" presStyleCnt="0"/>
      <dgm:spPr/>
    </dgm:pt>
    <dgm:pt modelId="{49C51787-E342-45F3-BBA5-AE58C0CE81D7}" type="pres">
      <dgm:prSet presAssocID="{8F5D2A51-B986-4815-A9B1-55CC9DC8E212}" presName="parentLin" presStyleCnt="0"/>
      <dgm:spPr/>
    </dgm:pt>
    <dgm:pt modelId="{BD42FD9A-D95F-4DEF-8FAC-552232A774C2}" type="pres">
      <dgm:prSet presAssocID="{8F5D2A51-B986-4815-A9B1-55CC9DC8E212}" presName="parentLeftMargin" presStyleLbl="node1" presStyleIdx="1" presStyleCnt="5"/>
      <dgm:spPr/>
    </dgm:pt>
    <dgm:pt modelId="{950B4B05-2919-458D-8007-00746B3C3B61}" type="pres">
      <dgm:prSet presAssocID="{8F5D2A51-B986-4815-A9B1-55CC9DC8E212}" presName="parentText" presStyleLbl="node1" presStyleIdx="2" presStyleCnt="5">
        <dgm:presLayoutVars>
          <dgm:chMax val="0"/>
          <dgm:bulletEnabled val="1"/>
        </dgm:presLayoutVars>
      </dgm:prSet>
      <dgm:spPr/>
    </dgm:pt>
    <dgm:pt modelId="{C585E5F3-B41A-4E14-8B09-2C3349F97A69}" type="pres">
      <dgm:prSet presAssocID="{8F5D2A51-B986-4815-A9B1-55CC9DC8E212}" presName="negativeSpace" presStyleCnt="0"/>
      <dgm:spPr/>
    </dgm:pt>
    <dgm:pt modelId="{1B51FC28-247D-44BC-85F4-586F218F79ED}" type="pres">
      <dgm:prSet presAssocID="{8F5D2A51-B986-4815-A9B1-55CC9DC8E212}" presName="childText" presStyleLbl="conFgAcc1" presStyleIdx="2" presStyleCnt="5">
        <dgm:presLayoutVars>
          <dgm:bulletEnabled val="1"/>
        </dgm:presLayoutVars>
      </dgm:prSet>
      <dgm:spPr/>
    </dgm:pt>
    <dgm:pt modelId="{0F9DFBF2-BF65-401B-A6E7-10E686C86EA3}" type="pres">
      <dgm:prSet presAssocID="{C155E5BE-E320-4CF6-90BA-21D1669B990E}" presName="spaceBetweenRectangles" presStyleCnt="0"/>
      <dgm:spPr/>
    </dgm:pt>
    <dgm:pt modelId="{6E8D7897-CD23-4708-B783-219886C9EA8F}" type="pres">
      <dgm:prSet presAssocID="{94BD6D71-2CB8-4A50-BC1D-1DF2DFE0B13E}" presName="parentLin" presStyleCnt="0"/>
      <dgm:spPr/>
    </dgm:pt>
    <dgm:pt modelId="{A40991A6-791A-4F95-8E9E-B4BC310454A0}" type="pres">
      <dgm:prSet presAssocID="{94BD6D71-2CB8-4A50-BC1D-1DF2DFE0B13E}" presName="parentLeftMargin" presStyleLbl="node1" presStyleIdx="2" presStyleCnt="5"/>
      <dgm:spPr/>
    </dgm:pt>
    <dgm:pt modelId="{BDF09D6D-DD59-4D20-842E-9FF06D44DF01}" type="pres">
      <dgm:prSet presAssocID="{94BD6D71-2CB8-4A50-BC1D-1DF2DFE0B13E}" presName="parentText" presStyleLbl="node1" presStyleIdx="3" presStyleCnt="5">
        <dgm:presLayoutVars>
          <dgm:chMax val="0"/>
          <dgm:bulletEnabled val="1"/>
        </dgm:presLayoutVars>
      </dgm:prSet>
      <dgm:spPr/>
    </dgm:pt>
    <dgm:pt modelId="{E8A09A9B-8EDA-4F6B-B705-97B0EBA4CC7D}" type="pres">
      <dgm:prSet presAssocID="{94BD6D71-2CB8-4A50-BC1D-1DF2DFE0B13E}" presName="negativeSpace" presStyleCnt="0"/>
      <dgm:spPr/>
    </dgm:pt>
    <dgm:pt modelId="{DD2B3169-D1D8-414F-B235-EEBDF06B4F28}" type="pres">
      <dgm:prSet presAssocID="{94BD6D71-2CB8-4A50-BC1D-1DF2DFE0B13E}" presName="childText" presStyleLbl="conFgAcc1" presStyleIdx="3" presStyleCnt="5" custLinFactNeighborY="-66579">
        <dgm:presLayoutVars>
          <dgm:bulletEnabled val="1"/>
        </dgm:presLayoutVars>
      </dgm:prSet>
      <dgm:spPr/>
    </dgm:pt>
    <dgm:pt modelId="{21B83987-948A-4FFA-8C22-9D792D65004D}" type="pres">
      <dgm:prSet presAssocID="{D8F7639F-9E90-4218-84AE-4D70BBB4FA1A}" presName="spaceBetweenRectangles" presStyleCnt="0"/>
      <dgm:spPr/>
    </dgm:pt>
    <dgm:pt modelId="{0131C82A-FEAD-4FCF-B7CF-E20B851AC7CC}" type="pres">
      <dgm:prSet presAssocID="{C2EB963D-11F0-4BFF-A2C6-5B83A0EE479A}" presName="parentLin" presStyleCnt="0"/>
      <dgm:spPr/>
    </dgm:pt>
    <dgm:pt modelId="{8632DF4C-AA12-48E5-B75A-D2F2C4EEFCA8}" type="pres">
      <dgm:prSet presAssocID="{C2EB963D-11F0-4BFF-A2C6-5B83A0EE479A}" presName="parentLeftMargin" presStyleLbl="node1" presStyleIdx="3" presStyleCnt="5"/>
      <dgm:spPr/>
    </dgm:pt>
    <dgm:pt modelId="{1E77D2B8-3DD6-4847-9F9A-CA62852D6496}" type="pres">
      <dgm:prSet presAssocID="{C2EB963D-11F0-4BFF-A2C6-5B83A0EE479A}" presName="parentText" presStyleLbl="node1" presStyleIdx="4" presStyleCnt="5">
        <dgm:presLayoutVars>
          <dgm:chMax val="0"/>
          <dgm:bulletEnabled val="1"/>
        </dgm:presLayoutVars>
      </dgm:prSet>
      <dgm:spPr/>
    </dgm:pt>
    <dgm:pt modelId="{8DECF06B-FDDF-4951-B789-4ED8CFE469B0}" type="pres">
      <dgm:prSet presAssocID="{C2EB963D-11F0-4BFF-A2C6-5B83A0EE479A}" presName="negativeSpace" presStyleCnt="0"/>
      <dgm:spPr/>
    </dgm:pt>
    <dgm:pt modelId="{CF60A4EB-6D69-427B-971E-A8C964DC7B43}" type="pres">
      <dgm:prSet presAssocID="{C2EB963D-11F0-4BFF-A2C6-5B83A0EE479A}" presName="childText" presStyleLbl="conFgAcc1" presStyleIdx="4" presStyleCnt="5">
        <dgm:presLayoutVars>
          <dgm:bulletEnabled val="1"/>
        </dgm:presLayoutVars>
      </dgm:prSet>
      <dgm:spPr/>
    </dgm:pt>
  </dgm:ptLst>
  <dgm:cxnLst>
    <dgm:cxn modelId="{546ED71E-5B06-4A3F-89B7-F211260A2265}" srcId="{8F5D2A51-B986-4815-A9B1-55CC9DC8E212}" destId="{3BCF8CEE-709C-4A55-B88A-33A591CBBA85}" srcOrd="0" destOrd="0" parTransId="{079A908C-0BF1-46AD-9D78-862ED3C452E8}" sibTransId="{182BB0AD-6251-41C9-A157-C21F81649E47}"/>
    <dgm:cxn modelId="{38F3611F-C629-4F00-95CC-5E222E2D3C67}" type="presOf" srcId="{94BD6D71-2CB8-4A50-BC1D-1DF2DFE0B13E}" destId="{A40991A6-791A-4F95-8E9E-B4BC310454A0}" srcOrd="0" destOrd="0" presId="urn:microsoft.com/office/officeart/2005/8/layout/list1"/>
    <dgm:cxn modelId="{E843B122-8F92-4FDB-A99C-0E7472DC37B3}" type="presOf" srcId="{94BD6D71-2CB8-4A50-BC1D-1DF2DFE0B13E}" destId="{BDF09D6D-DD59-4D20-842E-9FF06D44DF01}" srcOrd="1" destOrd="0" presId="urn:microsoft.com/office/officeart/2005/8/layout/list1"/>
    <dgm:cxn modelId="{97F19223-1E2E-4A5F-9E29-0832FA712CA0}" srcId="{549BC4A6-C120-4B2D-890F-6E1D10D803DA}" destId="{8F5D2A51-B986-4815-A9B1-55CC9DC8E212}" srcOrd="2" destOrd="0" parTransId="{3C1ACC26-2A9A-4471-85D2-D2737496785E}" sibTransId="{C155E5BE-E320-4CF6-90BA-21D1669B990E}"/>
    <dgm:cxn modelId="{E11F3C31-FFED-456E-BE13-2C6CA706AD8C}" type="presOf" srcId="{3ACF90A8-B6BF-47F9-B621-D71E5E40AE85}" destId="{DD2B3169-D1D8-414F-B235-EEBDF06B4F28}" srcOrd="0" destOrd="0" presId="urn:microsoft.com/office/officeart/2005/8/layout/list1"/>
    <dgm:cxn modelId="{D891473F-C272-4293-BAD0-B74F7C93D059}" srcId="{549BC4A6-C120-4B2D-890F-6E1D10D803DA}" destId="{94BD6D71-2CB8-4A50-BC1D-1DF2DFE0B13E}" srcOrd="3" destOrd="0" parTransId="{EC517552-2396-4220-BBCD-7C2B9B3F01FB}" sibTransId="{D8F7639F-9E90-4218-84AE-4D70BBB4FA1A}"/>
    <dgm:cxn modelId="{E2CFF45C-3F87-4C23-BCAC-C1E9947258B1}" srcId="{549BC4A6-C120-4B2D-890F-6E1D10D803DA}" destId="{FC132A24-86F1-4DE4-8601-62A72B4DFFDD}" srcOrd="1" destOrd="0" parTransId="{A53B1C54-DECF-47E9-9512-3323330385CC}" sibTransId="{F99ACEB5-4DD9-42D3-8091-4063717D1451}"/>
    <dgm:cxn modelId="{05B13965-6A5E-4C56-A4FF-2702C4F0F7A5}" type="presOf" srcId="{8F5D2A51-B986-4815-A9B1-55CC9DC8E212}" destId="{950B4B05-2919-458D-8007-00746B3C3B61}" srcOrd="1" destOrd="0" presId="urn:microsoft.com/office/officeart/2005/8/layout/list1"/>
    <dgm:cxn modelId="{D7CC9A45-94B0-4675-BBE2-26165D4E19CE}" srcId="{176DB493-52DE-43EF-952E-09CC2610B6A5}" destId="{57E8EDB2-AE33-4608-8949-3519E7001DB3}" srcOrd="0" destOrd="0" parTransId="{E083854F-1B58-4602-A03F-E1F59D4335D9}" sibTransId="{A1BB3F89-09FF-47FA-B2AA-10923A90E4C4}"/>
    <dgm:cxn modelId="{BCB0B245-8119-4C0E-81B4-5A913A15BA04}" srcId="{FC132A24-86F1-4DE4-8601-62A72B4DFFDD}" destId="{17C6809E-443A-4AFB-8042-6FC878308DFE}" srcOrd="0" destOrd="0" parTransId="{DF50ECAD-DD18-49D2-AEC0-C3BA2775A7DF}" sibTransId="{60D3175F-96C4-4C64-9593-79D97DD8E385}"/>
    <dgm:cxn modelId="{3E861667-01CE-4326-B248-435BD8A81767}" type="presOf" srcId="{17C6809E-443A-4AFB-8042-6FC878308DFE}" destId="{1A2A99CB-6AA9-48B0-88D2-B34E86078102}" srcOrd="0" destOrd="0" presId="urn:microsoft.com/office/officeart/2005/8/layout/list1"/>
    <dgm:cxn modelId="{DF86FA56-D06B-4544-81F5-3397F516C913}" type="presOf" srcId="{3BCF8CEE-709C-4A55-B88A-33A591CBBA85}" destId="{1B51FC28-247D-44BC-85F4-586F218F79ED}" srcOrd="0" destOrd="0" presId="urn:microsoft.com/office/officeart/2005/8/layout/list1"/>
    <dgm:cxn modelId="{603CA278-548A-436E-A1BE-0647E71776D8}" type="presOf" srcId="{57E8EDB2-AE33-4608-8949-3519E7001DB3}" destId="{EABDD957-613E-4CBB-95E7-05766E9A16F6}" srcOrd="0" destOrd="0" presId="urn:microsoft.com/office/officeart/2005/8/layout/list1"/>
    <dgm:cxn modelId="{E830FE85-9A92-43A8-95DF-C2A65E4AFB61}" type="presOf" srcId="{FC132A24-86F1-4DE4-8601-62A72B4DFFDD}" destId="{22B06689-68D8-4239-B436-A30CE65BE14A}" srcOrd="1" destOrd="0" presId="urn:microsoft.com/office/officeart/2005/8/layout/list1"/>
    <dgm:cxn modelId="{C67D0C91-734D-428E-A782-B46943901410}" srcId="{549BC4A6-C120-4B2D-890F-6E1D10D803DA}" destId="{C2EB963D-11F0-4BFF-A2C6-5B83A0EE479A}" srcOrd="4" destOrd="0" parTransId="{834273E5-5168-438F-8514-4AD1B4AA0B06}" sibTransId="{890D5318-2FFD-402D-A89B-4436ABB79BBC}"/>
    <dgm:cxn modelId="{2AD3F1A4-39B8-4A40-B4E0-86862A76881B}" type="presOf" srcId="{549BC4A6-C120-4B2D-890F-6E1D10D803DA}" destId="{051242B3-2978-4690-9228-8BABC5F83B0C}" srcOrd="0" destOrd="0" presId="urn:microsoft.com/office/officeart/2005/8/layout/list1"/>
    <dgm:cxn modelId="{AB300FBA-C458-4004-A27A-02214BE11656}" srcId="{C2EB963D-11F0-4BFF-A2C6-5B83A0EE479A}" destId="{E89345BC-FF5F-4661-A988-E626AC2966C1}" srcOrd="0" destOrd="0" parTransId="{0913691F-5A2F-4C12-979D-398E429E17DC}" sibTransId="{F10FFEDD-C3D0-49F1-9664-EC7CB6D84771}"/>
    <dgm:cxn modelId="{6CFED5BA-2853-4872-A706-862583C112D6}" srcId="{94BD6D71-2CB8-4A50-BC1D-1DF2DFE0B13E}" destId="{3ACF90A8-B6BF-47F9-B621-D71E5E40AE85}" srcOrd="0" destOrd="0" parTransId="{8FBBFA51-A707-4F7D-B8B5-FA9DC313E26C}" sibTransId="{194086E2-9784-4240-B224-8BACD0898070}"/>
    <dgm:cxn modelId="{B39FEFC3-8053-4A47-86A8-63A2BF2819A9}" type="presOf" srcId="{C2EB963D-11F0-4BFF-A2C6-5B83A0EE479A}" destId="{8632DF4C-AA12-48E5-B75A-D2F2C4EEFCA8}" srcOrd="0" destOrd="0" presId="urn:microsoft.com/office/officeart/2005/8/layout/list1"/>
    <dgm:cxn modelId="{9AFFF9C4-71BF-4F99-A0E2-51AB54DCC09B}" type="presOf" srcId="{176DB493-52DE-43EF-952E-09CC2610B6A5}" destId="{AB58964A-7C74-4967-85FA-F598E6535870}" srcOrd="0" destOrd="0" presId="urn:microsoft.com/office/officeart/2005/8/layout/list1"/>
    <dgm:cxn modelId="{763534C6-F2E4-4A4F-AA6F-A316770DD119}" type="presOf" srcId="{8F5D2A51-B986-4815-A9B1-55CC9DC8E212}" destId="{BD42FD9A-D95F-4DEF-8FAC-552232A774C2}" srcOrd="0" destOrd="0" presId="urn:microsoft.com/office/officeart/2005/8/layout/list1"/>
    <dgm:cxn modelId="{E1625EC8-FCF8-4C0C-A0CB-6E0407BD7906}" type="presOf" srcId="{C2EB963D-11F0-4BFF-A2C6-5B83A0EE479A}" destId="{1E77D2B8-3DD6-4847-9F9A-CA62852D6496}" srcOrd="1" destOrd="0" presId="urn:microsoft.com/office/officeart/2005/8/layout/list1"/>
    <dgm:cxn modelId="{73401ECA-9476-4823-81CC-A34B88E31751}" type="presOf" srcId="{E89345BC-FF5F-4661-A988-E626AC2966C1}" destId="{CF60A4EB-6D69-427B-971E-A8C964DC7B43}" srcOrd="0" destOrd="0" presId="urn:microsoft.com/office/officeart/2005/8/layout/list1"/>
    <dgm:cxn modelId="{E1AB8FD4-8F87-4E41-AE86-554896D18562}" type="presOf" srcId="{FC132A24-86F1-4DE4-8601-62A72B4DFFDD}" destId="{F60E0BF1-E7B4-4605-AEA5-081070BC6F21}" srcOrd="0" destOrd="0" presId="urn:microsoft.com/office/officeart/2005/8/layout/list1"/>
    <dgm:cxn modelId="{445B90E6-7589-460D-BCC9-2BC704D1A30B}" type="presOf" srcId="{176DB493-52DE-43EF-952E-09CC2610B6A5}" destId="{A09036D8-A35E-4D2C-8A8B-3C35790AC168}" srcOrd="1" destOrd="0" presId="urn:microsoft.com/office/officeart/2005/8/layout/list1"/>
    <dgm:cxn modelId="{03AC05ED-2B88-4F34-8627-B0E95592837B}" srcId="{549BC4A6-C120-4B2D-890F-6E1D10D803DA}" destId="{176DB493-52DE-43EF-952E-09CC2610B6A5}" srcOrd="0" destOrd="0" parTransId="{08946A88-00D9-494D-9164-0170EC543AB8}" sibTransId="{BC27C9CD-6563-4A30-9655-ED702E3D8002}"/>
    <dgm:cxn modelId="{ED734811-EBCA-49C6-98DA-9AF736B32FEE}" type="presParOf" srcId="{051242B3-2978-4690-9228-8BABC5F83B0C}" destId="{5F5B1122-FBEB-42CD-9E2E-85BD883A6EE0}" srcOrd="0" destOrd="0" presId="urn:microsoft.com/office/officeart/2005/8/layout/list1"/>
    <dgm:cxn modelId="{A3A43DDD-B36C-4C80-B5E7-34DB8E57DE6C}" type="presParOf" srcId="{5F5B1122-FBEB-42CD-9E2E-85BD883A6EE0}" destId="{AB58964A-7C74-4967-85FA-F598E6535870}" srcOrd="0" destOrd="0" presId="urn:microsoft.com/office/officeart/2005/8/layout/list1"/>
    <dgm:cxn modelId="{00C539B5-8A5A-49BE-9DC9-4112D7CE2E6F}" type="presParOf" srcId="{5F5B1122-FBEB-42CD-9E2E-85BD883A6EE0}" destId="{A09036D8-A35E-4D2C-8A8B-3C35790AC168}" srcOrd="1" destOrd="0" presId="urn:microsoft.com/office/officeart/2005/8/layout/list1"/>
    <dgm:cxn modelId="{671CBF48-3C9E-4753-9D44-48EADFA5B991}" type="presParOf" srcId="{051242B3-2978-4690-9228-8BABC5F83B0C}" destId="{5D1E0724-C0E9-4181-B4E0-49D952137FD2}" srcOrd="1" destOrd="0" presId="urn:microsoft.com/office/officeart/2005/8/layout/list1"/>
    <dgm:cxn modelId="{CB7E5FBF-E557-4094-BA11-19655EFED289}" type="presParOf" srcId="{051242B3-2978-4690-9228-8BABC5F83B0C}" destId="{EABDD957-613E-4CBB-95E7-05766E9A16F6}" srcOrd="2" destOrd="0" presId="urn:microsoft.com/office/officeart/2005/8/layout/list1"/>
    <dgm:cxn modelId="{DDF678AB-FCBD-4472-B190-6284AFC62D06}" type="presParOf" srcId="{051242B3-2978-4690-9228-8BABC5F83B0C}" destId="{1211A2CB-9E2D-45BA-A4C1-191E752B9EB1}" srcOrd="3" destOrd="0" presId="urn:microsoft.com/office/officeart/2005/8/layout/list1"/>
    <dgm:cxn modelId="{BB91B7C5-B0B9-41AC-936C-5EBD2455C060}" type="presParOf" srcId="{051242B3-2978-4690-9228-8BABC5F83B0C}" destId="{3B515D5F-2645-452A-AA6D-D488FC3397F5}" srcOrd="4" destOrd="0" presId="urn:microsoft.com/office/officeart/2005/8/layout/list1"/>
    <dgm:cxn modelId="{106F48C0-375C-4666-8D6D-523D6E828661}" type="presParOf" srcId="{3B515D5F-2645-452A-AA6D-D488FC3397F5}" destId="{F60E0BF1-E7B4-4605-AEA5-081070BC6F21}" srcOrd="0" destOrd="0" presId="urn:microsoft.com/office/officeart/2005/8/layout/list1"/>
    <dgm:cxn modelId="{CF5B48A1-DAC1-4D78-AE1A-9518FFE488AF}" type="presParOf" srcId="{3B515D5F-2645-452A-AA6D-D488FC3397F5}" destId="{22B06689-68D8-4239-B436-A30CE65BE14A}" srcOrd="1" destOrd="0" presId="urn:microsoft.com/office/officeart/2005/8/layout/list1"/>
    <dgm:cxn modelId="{04165DFC-7DE5-4077-8EE9-AC1B5F7063C9}" type="presParOf" srcId="{051242B3-2978-4690-9228-8BABC5F83B0C}" destId="{54F858FD-E5DC-438B-8070-65E959941707}" srcOrd="5" destOrd="0" presId="urn:microsoft.com/office/officeart/2005/8/layout/list1"/>
    <dgm:cxn modelId="{E7097011-0154-4FB9-BDB1-C54156CB4A0C}" type="presParOf" srcId="{051242B3-2978-4690-9228-8BABC5F83B0C}" destId="{1A2A99CB-6AA9-48B0-88D2-B34E86078102}" srcOrd="6" destOrd="0" presId="urn:microsoft.com/office/officeart/2005/8/layout/list1"/>
    <dgm:cxn modelId="{A0644672-2FCF-43E7-8917-553F88DC63DF}" type="presParOf" srcId="{051242B3-2978-4690-9228-8BABC5F83B0C}" destId="{7E946BB3-BDFE-4D1C-B699-6CBD07EC39B2}" srcOrd="7" destOrd="0" presId="urn:microsoft.com/office/officeart/2005/8/layout/list1"/>
    <dgm:cxn modelId="{831FEEE9-DC68-4E57-9F68-E05A68BC3849}" type="presParOf" srcId="{051242B3-2978-4690-9228-8BABC5F83B0C}" destId="{49C51787-E342-45F3-BBA5-AE58C0CE81D7}" srcOrd="8" destOrd="0" presId="urn:microsoft.com/office/officeart/2005/8/layout/list1"/>
    <dgm:cxn modelId="{FD3E07C0-4717-4B9E-B098-B1B805A3C889}" type="presParOf" srcId="{49C51787-E342-45F3-BBA5-AE58C0CE81D7}" destId="{BD42FD9A-D95F-4DEF-8FAC-552232A774C2}" srcOrd="0" destOrd="0" presId="urn:microsoft.com/office/officeart/2005/8/layout/list1"/>
    <dgm:cxn modelId="{3661571E-699B-4EB2-B7EF-52367A0718C5}" type="presParOf" srcId="{49C51787-E342-45F3-BBA5-AE58C0CE81D7}" destId="{950B4B05-2919-458D-8007-00746B3C3B61}" srcOrd="1" destOrd="0" presId="urn:microsoft.com/office/officeart/2005/8/layout/list1"/>
    <dgm:cxn modelId="{7FE9DEEE-8085-472E-863D-93A2CF8476AB}" type="presParOf" srcId="{051242B3-2978-4690-9228-8BABC5F83B0C}" destId="{C585E5F3-B41A-4E14-8B09-2C3349F97A69}" srcOrd="9" destOrd="0" presId="urn:microsoft.com/office/officeart/2005/8/layout/list1"/>
    <dgm:cxn modelId="{9E81CE53-F080-457E-9857-78C8B2BDEB6C}" type="presParOf" srcId="{051242B3-2978-4690-9228-8BABC5F83B0C}" destId="{1B51FC28-247D-44BC-85F4-586F218F79ED}" srcOrd="10" destOrd="0" presId="urn:microsoft.com/office/officeart/2005/8/layout/list1"/>
    <dgm:cxn modelId="{C367042E-B72E-46C8-88C2-DFCD57C2E6E8}" type="presParOf" srcId="{051242B3-2978-4690-9228-8BABC5F83B0C}" destId="{0F9DFBF2-BF65-401B-A6E7-10E686C86EA3}" srcOrd="11" destOrd="0" presId="urn:microsoft.com/office/officeart/2005/8/layout/list1"/>
    <dgm:cxn modelId="{F973E9BB-AD12-4F7D-B4A3-781FA2832844}" type="presParOf" srcId="{051242B3-2978-4690-9228-8BABC5F83B0C}" destId="{6E8D7897-CD23-4708-B783-219886C9EA8F}" srcOrd="12" destOrd="0" presId="urn:microsoft.com/office/officeart/2005/8/layout/list1"/>
    <dgm:cxn modelId="{1075B3AE-6D51-407A-845E-A409E966676F}" type="presParOf" srcId="{6E8D7897-CD23-4708-B783-219886C9EA8F}" destId="{A40991A6-791A-4F95-8E9E-B4BC310454A0}" srcOrd="0" destOrd="0" presId="urn:microsoft.com/office/officeart/2005/8/layout/list1"/>
    <dgm:cxn modelId="{28952108-19D6-4682-A9D3-1FFD747DB04A}" type="presParOf" srcId="{6E8D7897-CD23-4708-B783-219886C9EA8F}" destId="{BDF09D6D-DD59-4D20-842E-9FF06D44DF01}" srcOrd="1" destOrd="0" presId="urn:microsoft.com/office/officeart/2005/8/layout/list1"/>
    <dgm:cxn modelId="{EFB60029-7187-4DBF-9E1E-8B6B4A4A182E}" type="presParOf" srcId="{051242B3-2978-4690-9228-8BABC5F83B0C}" destId="{E8A09A9B-8EDA-4F6B-B705-97B0EBA4CC7D}" srcOrd="13" destOrd="0" presId="urn:microsoft.com/office/officeart/2005/8/layout/list1"/>
    <dgm:cxn modelId="{AACAA04C-4EFF-4493-8B51-2779AD9AA849}" type="presParOf" srcId="{051242B3-2978-4690-9228-8BABC5F83B0C}" destId="{DD2B3169-D1D8-414F-B235-EEBDF06B4F28}" srcOrd="14" destOrd="0" presId="urn:microsoft.com/office/officeart/2005/8/layout/list1"/>
    <dgm:cxn modelId="{FF6361DE-3561-471D-84A8-966CC36F1849}" type="presParOf" srcId="{051242B3-2978-4690-9228-8BABC5F83B0C}" destId="{21B83987-948A-4FFA-8C22-9D792D65004D}" srcOrd="15" destOrd="0" presId="urn:microsoft.com/office/officeart/2005/8/layout/list1"/>
    <dgm:cxn modelId="{C33603C9-60E7-4FFA-B268-EE19459E3103}" type="presParOf" srcId="{051242B3-2978-4690-9228-8BABC5F83B0C}" destId="{0131C82A-FEAD-4FCF-B7CF-E20B851AC7CC}" srcOrd="16" destOrd="0" presId="urn:microsoft.com/office/officeart/2005/8/layout/list1"/>
    <dgm:cxn modelId="{3F310F93-C088-47BC-A58F-D39DB0FBEC04}" type="presParOf" srcId="{0131C82A-FEAD-4FCF-B7CF-E20B851AC7CC}" destId="{8632DF4C-AA12-48E5-B75A-D2F2C4EEFCA8}" srcOrd="0" destOrd="0" presId="urn:microsoft.com/office/officeart/2005/8/layout/list1"/>
    <dgm:cxn modelId="{AEF4D106-159B-4706-8343-334C62919DB1}" type="presParOf" srcId="{0131C82A-FEAD-4FCF-B7CF-E20B851AC7CC}" destId="{1E77D2B8-3DD6-4847-9F9A-CA62852D6496}" srcOrd="1" destOrd="0" presId="urn:microsoft.com/office/officeart/2005/8/layout/list1"/>
    <dgm:cxn modelId="{55434A1F-0E1F-4D5D-8C53-5AC366ABE71E}" type="presParOf" srcId="{051242B3-2978-4690-9228-8BABC5F83B0C}" destId="{8DECF06B-FDDF-4951-B789-4ED8CFE469B0}" srcOrd="17" destOrd="0" presId="urn:microsoft.com/office/officeart/2005/8/layout/list1"/>
    <dgm:cxn modelId="{46DC2246-F6F9-4438-ACFD-C4B0237D0DD9}" type="presParOf" srcId="{051242B3-2978-4690-9228-8BABC5F83B0C}" destId="{CF60A4EB-6D69-427B-971E-A8C964DC7B43}"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9982AF-7452-4B8D-86B4-95C158482285}" type="doc">
      <dgm:prSet loTypeId="urn:microsoft.com/office/officeart/2005/8/layout/vList2" loCatId="list" qsTypeId="urn:microsoft.com/office/officeart/2005/8/quickstyle/simple2" qsCatId="simple" csTypeId="urn:microsoft.com/office/officeart/2005/8/colors/accent1_1" csCatId="accent1" phldr="1"/>
      <dgm:spPr/>
      <dgm:t>
        <a:bodyPr/>
        <a:lstStyle/>
        <a:p>
          <a:endParaRPr lang="en-US"/>
        </a:p>
      </dgm:t>
    </dgm:pt>
    <dgm:pt modelId="{C6896FF9-3763-4BE9-9D5B-B7EB36895FFA}">
      <dgm:prSet custT="1"/>
      <dgm:spPr/>
      <dgm:t>
        <a:bodyPr/>
        <a:lstStyle/>
        <a:p>
          <a:r>
            <a:rPr lang="en-US" sz="1800" dirty="0"/>
            <a:t>1. National Longitudinal Surveys Home Page : U.S. Bureau of Labor Statistics</a:t>
          </a:r>
        </a:p>
      </dgm:t>
    </dgm:pt>
    <dgm:pt modelId="{F44F3F4F-F532-4E3A-9B66-47A85276DC53}" type="parTrans" cxnId="{BC2B91D8-3178-4C13-A9C8-41674919C790}">
      <dgm:prSet/>
      <dgm:spPr/>
      <dgm:t>
        <a:bodyPr/>
        <a:lstStyle/>
        <a:p>
          <a:endParaRPr lang="en-US" sz="1800"/>
        </a:p>
      </dgm:t>
    </dgm:pt>
    <dgm:pt modelId="{DD03C636-5BDF-4EF5-B9B2-258F7E7D6A0B}" type="sibTrans" cxnId="{BC2B91D8-3178-4C13-A9C8-41674919C790}">
      <dgm:prSet/>
      <dgm:spPr/>
      <dgm:t>
        <a:bodyPr/>
        <a:lstStyle/>
        <a:p>
          <a:endParaRPr lang="en-US" sz="1800"/>
        </a:p>
      </dgm:t>
    </dgm:pt>
    <dgm:pt modelId="{3EFCA6E7-464F-4677-9771-AED7E0D84FF8}">
      <dgm:prSet custT="1"/>
      <dgm:spPr/>
      <dgm:t>
        <a:bodyPr/>
        <a:lstStyle/>
        <a:p>
          <a:r>
            <a:rPr lang="en-US" sz="1800" dirty="0"/>
            <a:t>2. NLSY97 Data Overview : U.S. Bureau of Labor Statistics</a:t>
          </a:r>
        </a:p>
      </dgm:t>
    </dgm:pt>
    <dgm:pt modelId="{B89F1577-BE29-4CB8-AF98-497079C927ED}" type="parTrans" cxnId="{F000ED6D-216D-4ADC-81E0-CE393D6FCA83}">
      <dgm:prSet/>
      <dgm:spPr/>
      <dgm:t>
        <a:bodyPr/>
        <a:lstStyle/>
        <a:p>
          <a:endParaRPr lang="en-US" sz="1800"/>
        </a:p>
      </dgm:t>
    </dgm:pt>
    <dgm:pt modelId="{FCEF2B1A-93FB-473C-A9AC-07A3D2CF44FD}" type="sibTrans" cxnId="{F000ED6D-216D-4ADC-81E0-CE393D6FCA83}">
      <dgm:prSet/>
      <dgm:spPr/>
      <dgm:t>
        <a:bodyPr/>
        <a:lstStyle/>
        <a:p>
          <a:endParaRPr lang="en-US" sz="1800"/>
        </a:p>
      </dgm:t>
    </dgm:pt>
    <dgm:pt modelId="{C5BE8F4D-3577-4375-8393-E5468C2AF049}">
      <dgm:prSet custT="1"/>
      <dgm:spPr/>
      <dgm:t>
        <a:bodyPr/>
        <a:lstStyle/>
        <a:p>
          <a:r>
            <a:rPr lang="en-US" sz="1800" dirty="0"/>
            <a:t>3. NLSY79 Data Overview : U.S. Bureau of Labor Statistics</a:t>
          </a:r>
        </a:p>
      </dgm:t>
    </dgm:pt>
    <dgm:pt modelId="{5A4DCC12-CDD1-45C7-9282-CD0EDB28E04D}" type="parTrans" cxnId="{C657D49E-AB9C-4370-A3BE-FD8E0AB69670}">
      <dgm:prSet/>
      <dgm:spPr/>
      <dgm:t>
        <a:bodyPr/>
        <a:lstStyle/>
        <a:p>
          <a:endParaRPr lang="en-US" sz="1800"/>
        </a:p>
      </dgm:t>
    </dgm:pt>
    <dgm:pt modelId="{D267BA5C-0AF3-4039-BC14-BAA4ADBF7FD8}" type="sibTrans" cxnId="{C657D49E-AB9C-4370-A3BE-FD8E0AB69670}">
      <dgm:prSet/>
      <dgm:spPr/>
      <dgm:t>
        <a:bodyPr/>
        <a:lstStyle/>
        <a:p>
          <a:endParaRPr lang="en-US" sz="1800"/>
        </a:p>
      </dgm:t>
    </dgm:pt>
    <dgm:pt modelId="{4800DD68-A0D7-443B-BA7D-BF13A736746E}">
      <dgm:prSet custT="1"/>
      <dgm:spPr/>
      <dgm:t>
        <a:bodyPr/>
        <a:lstStyle/>
        <a:p>
          <a:r>
            <a:rPr lang="en-US" sz="1800" dirty="0"/>
            <a:t>4. NLS FAQs : U.S. Bureau of Labor Statistics</a:t>
          </a:r>
        </a:p>
      </dgm:t>
    </dgm:pt>
    <dgm:pt modelId="{0F8D7B0F-EF95-4671-9908-57589E1D60F2}" type="parTrans" cxnId="{0F1CFAC1-ABF4-4418-99FF-B828668F8B6D}">
      <dgm:prSet/>
      <dgm:spPr/>
      <dgm:t>
        <a:bodyPr/>
        <a:lstStyle/>
        <a:p>
          <a:endParaRPr lang="en-US" sz="1800"/>
        </a:p>
      </dgm:t>
    </dgm:pt>
    <dgm:pt modelId="{469C9D41-6039-410C-89A8-6E86B17B30AB}" type="sibTrans" cxnId="{0F1CFAC1-ABF4-4418-99FF-B828668F8B6D}">
      <dgm:prSet/>
      <dgm:spPr/>
      <dgm:t>
        <a:bodyPr/>
        <a:lstStyle/>
        <a:p>
          <a:endParaRPr lang="en-US" sz="1800"/>
        </a:p>
      </dgm:t>
    </dgm:pt>
    <dgm:pt modelId="{1DE5FF96-4A9C-443E-BD94-DBD444F04079}">
      <dgm:prSet custT="1"/>
      <dgm:spPr/>
      <dgm:t>
        <a:bodyPr/>
        <a:lstStyle/>
        <a:p>
          <a:r>
            <a:rPr lang="en-US" sz="1800" dirty="0"/>
            <a:t>5. Accessing NLS Data : U.S. Bureau of Labor Statistics</a:t>
          </a:r>
        </a:p>
      </dgm:t>
    </dgm:pt>
    <dgm:pt modelId="{C8173DB1-BF76-4B02-90FB-E2FE662F4F86}" type="parTrans" cxnId="{01205470-EF98-4F73-8254-C05B544115EB}">
      <dgm:prSet/>
      <dgm:spPr/>
      <dgm:t>
        <a:bodyPr/>
        <a:lstStyle/>
        <a:p>
          <a:endParaRPr lang="en-US" sz="1800"/>
        </a:p>
      </dgm:t>
    </dgm:pt>
    <dgm:pt modelId="{C5376A85-9B92-4EC0-AEF5-D86760F6AD5D}" type="sibTrans" cxnId="{01205470-EF98-4F73-8254-C05B544115EB}">
      <dgm:prSet/>
      <dgm:spPr/>
      <dgm:t>
        <a:bodyPr/>
        <a:lstStyle/>
        <a:p>
          <a:endParaRPr lang="en-US" sz="1800"/>
        </a:p>
      </dgm:t>
    </dgm:pt>
    <dgm:pt modelId="{F5ABC1EF-2F42-436C-BB9C-400EE85961E7}">
      <dgm:prSet custT="1"/>
      <dgm:spPr/>
      <dgm:t>
        <a:bodyPr/>
        <a:lstStyle/>
        <a:p>
          <a:r>
            <a:rPr lang="en-US" sz="1800" dirty="0"/>
            <a:t>6. NLSY79 Child and Young Adult Data Overview : U.S. Bureau of Labor Statistics</a:t>
          </a:r>
        </a:p>
      </dgm:t>
    </dgm:pt>
    <dgm:pt modelId="{B2E1C219-B986-4B99-93E8-D032F62ACEE4}" type="parTrans" cxnId="{E358DAF8-A1E7-4910-A566-1A89E7EEFD03}">
      <dgm:prSet/>
      <dgm:spPr/>
      <dgm:t>
        <a:bodyPr/>
        <a:lstStyle/>
        <a:p>
          <a:endParaRPr lang="en-US" sz="1800"/>
        </a:p>
      </dgm:t>
    </dgm:pt>
    <dgm:pt modelId="{DA7D333A-9397-4F30-80AB-3EFAA592C2E2}" type="sibTrans" cxnId="{E358DAF8-A1E7-4910-A566-1A89E7EEFD03}">
      <dgm:prSet/>
      <dgm:spPr/>
      <dgm:t>
        <a:bodyPr/>
        <a:lstStyle/>
        <a:p>
          <a:endParaRPr lang="en-US" sz="1800"/>
        </a:p>
      </dgm:t>
    </dgm:pt>
    <dgm:pt modelId="{A3351DD7-EFE0-4CA0-858E-4B40E83ACC69}">
      <dgm:prSet custT="1"/>
      <dgm:spPr/>
      <dgm:t>
        <a:bodyPr/>
        <a:lstStyle/>
        <a:p>
          <a:r>
            <a:rPr lang="en-US" sz="1800" dirty="0">
              <a:highlight>
                <a:srgbClr val="FFFF00"/>
              </a:highlight>
            </a:rPr>
            <a:t>7. NLSY26 Overview : U.S. Bureau of Labor Statistics</a:t>
          </a:r>
        </a:p>
      </dgm:t>
    </dgm:pt>
    <dgm:pt modelId="{D6789A74-AB55-4F96-B67E-82D515C4F93A}" type="parTrans" cxnId="{0324B1B0-78F2-45D6-85C7-B8317C11D44F}">
      <dgm:prSet/>
      <dgm:spPr/>
      <dgm:t>
        <a:bodyPr/>
        <a:lstStyle/>
        <a:p>
          <a:endParaRPr lang="en-US" sz="1800"/>
        </a:p>
      </dgm:t>
    </dgm:pt>
    <dgm:pt modelId="{BDF41F07-3AB2-41F2-8D37-5A830D83E9A4}" type="sibTrans" cxnId="{0324B1B0-78F2-45D6-85C7-B8317C11D44F}">
      <dgm:prSet/>
      <dgm:spPr/>
      <dgm:t>
        <a:bodyPr/>
        <a:lstStyle/>
        <a:p>
          <a:endParaRPr lang="en-US" sz="1800"/>
        </a:p>
      </dgm:t>
    </dgm:pt>
    <dgm:pt modelId="{9AEB4709-605E-4B07-A86B-D00C7D702BA9}">
      <dgm:prSet custT="1"/>
      <dgm:spPr/>
      <dgm:t>
        <a:bodyPr/>
        <a:lstStyle/>
        <a:p>
          <a:r>
            <a:rPr lang="en-US" sz="1800" dirty="0"/>
            <a:t>8. The Geocode Application Document : U.S. Bureau of Labor Statistics</a:t>
          </a:r>
        </a:p>
      </dgm:t>
    </dgm:pt>
    <dgm:pt modelId="{84EB2E64-5FCA-483F-B04C-FC2AAC5469E1}" type="parTrans" cxnId="{5E7707EF-376F-4325-93E7-F857F9020CBC}">
      <dgm:prSet/>
      <dgm:spPr/>
      <dgm:t>
        <a:bodyPr/>
        <a:lstStyle/>
        <a:p>
          <a:endParaRPr lang="en-US" sz="1800"/>
        </a:p>
      </dgm:t>
    </dgm:pt>
    <dgm:pt modelId="{8ABDACDF-9B8E-4C95-8B36-D34FFFBD9546}" type="sibTrans" cxnId="{5E7707EF-376F-4325-93E7-F857F9020CBC}">
      <dgm:prSet/>
      <dgm:spPr/>
      <dgm:t>
        <a:bodyPr/>
        <a:lstStyle/>
        <a:p>
          <a:endParaRPr lang="en-US" sz="1800"/>
        </a:p>
      </dgm:t>
    </dgm:pt>
    <dgm:pt modelId="{D573A770-DE79-4370-9583-2884E08FF7F6}">
      <dgm:prSet custT="1"/>
      <dgm:spPr/>
      <dgm:t>
        <a:bodyPr/>
        <a:lstStyle/>
        <a:p>
          <a:r>
            <a:rPr lang="en-US" sz="1800" dirty="0"/>
            <a:t>9. NLS Cohorts (Active) : U.S. Bureau of Labor Statistics</a:t>
          </a:r>
        </a:p>
      </dgm:t>
    </dgm:pt>
    <dgm:pt modelId="{B47186BB-5CDC-4D3B-92F9-5DD212CDD182}" type="parTrans" cxnId="{DF61CB97-CDC4-49C3-94F2-87946E4A16FF}">
      <dgm:prSet/>
      <dgm:spPr/>
      <dgm:t>
        <a:bodyPr/>
        <a:lstStyle/>
        <a:p>
          <a:endParaRPr lang="en-US" sz="1800"/>
        </a:p>
      </dgm:t>
    </dgm:pt>
    <dgm:pt modelId="{A05EF344-A3C6-450E-BC09-523B049AAE3D}" type="sibTrans" cxnId="{DF61CB97-CDC4-49C3-94F2-87946E4A16FF}">
      <dgm:prSet/>
      <dgm:spPr/>
      <dgm:t>
        <a:bodyPr/>
        <a:lstStyle/>
        <a:p>
          <a:endParaRPr lang="en-US" sz="1800"/>
        </a:p>
      </dgm:t>
    </dgm:pt>
    <dgm:pt modelId="{108B500A-2F1A-4BC4-81E0-3BA2BB256F28}">
      <dgm:prSet custT="1"/>
      <dgm:spPr/>
      <dgm:t>
        <a:bodyPr/>
        <a:lstStyle/>
        <a:p>
          <a:r>
            <a:rPr lang="en-US" sz="1800" dirty="0"/>
            <a:t>10. Mature and Young Women Data Overview : U.S. Bureau of Labor Statistics</a:t>
          </a:r>
        </a:p>
      </dgm:t>
    </dgm:pt>
    <dgm:pt modelId="{5CFEF1E3-4FAA-44D1-BE18-946CEBC8ADCD}" type="parTrans" cxnId="{731C3B75-F2C6-41A4-8B69-8981204CC7EC}">
      <dgm:prSet/>
      <dgm:spPr/>
      <dgm:t>
        <a:bodyPr/>
        <a:lstStyle/>
        <a:p>
          <a:endParaRPr lang="en-US" sz="1800"/>
        </a:p>
      </dgm:t>
    </dgm:pt>
    <dgm:pt modelId="{E00F9453-8056-4DB3-830D-B712E5ED8F1A}" type="sibTrans" cxnId="{731C3B75-F2C6-41A4-8B69-8981204CC7EC}">
      <dgm:prSet/>
      <dgm:spPr/>
      <dgm:t>
        <a:bodyPr/>
        <a:lstStyle/>
        <a:p>
          <a:endParaRPr lang="en-US" sz="1800"/>
        </a:p>
      </dgm:t>
    </dgm:pt>
    <dgm:pt modelId="{A0D945C3-DE06-4BE2-8143-2F7B425588A5}" type="pres">
      <dgm:prSet presAssocID="{1F9982AF-7452-4B8D-86B4-95C158482285}" presName="linear" presStyleCnt="0">
        <dgm:presLayoutVars>
          <dgm:animLvl val="lvl"/>
          <dgm:resizeHandles val="exact"/>
        </dgm:presLayoutVars>
      </dgm:prSet>
      <dgm:spPr/>
    </dgm:pt>
    <dgm:pt modelId="{43F01953-AC82-450A-862F-277006A862C6}" type="pres">
      <dgm:prSet presAssocID="{C6896FF9-3763-4BE9-9D5B-B7EB36895FFA}" presName="parentText" presStyleLbl="node1" presStyleIdx="0" presStyleCnt="10">
        <dgm:presLayoutVars>
          <dgm:chMax val="0"/>
          <dgm:bulletEnabled val="1"/>
        </dgm:presLayoutVars>
      </dgm:prSet>
      <dgm:spPr/>
    </dgm:pt>
    <dgm:pt modelId="{4932097A-2D2A-44E8-B0B8-ACE30D8A0B47}" type="pres">
      <dgm:prSet presAssocID="{DD03C636-5BDF-4EF5-B9B2-258F7E7D6A0B}" presName="spacer" presStyleCnt="0"/>
      <dgm:spPr/>
    </dgm:pt>
    <dgm:pt modelId="{1B932842-8C43-4BB8-9729-5EA66C878430}" type="pres">
      <dgm:prSet presAssocID="{3EFCA6E7-464F-4677-9771-AED7E0D84FF8}" presName="parentText" presStyleLbl="node1" presStyleIdx="1" presStyleCnt="10">
        <dgm:presLayoutVars>
          <dgm:chMax val="0"/>
          <dgm:bulletEnabled val="1"/>
        </dgm:presLayoutVars>
      </dgm:prSet>
      <dgm:spPr/>
    </dgm:pt>
    <dgm:pt modelId="{92A1963F-3925-42A5-AD4C-CE2A6F4532A9}" type="pres">
      <dgm:prSet presAssocID="{FCEF2B1A-93FB-473C-A9AC-07A3D2CF44FD}" presName="spacer" presStyleCnt="0"/>
      <dgm:spPr/>
    </dgm:pt>
    <dgm:pt modelId="{B4AFE2B0-2390-4718-BF42-FBD7CFE5A0A9}" type="pres">
      <dgm:prSet presAssocID="{C5BE8F4D-3577-4375-8393-E5468C2AF049}" presName="parentText" presStyleLbl="node1" presStyleIdx="2" presStyleCnt="10">
        <dgm:presLayoutVars>
          <dgm:chMax val="0"/>
          <dgm:bulletEnabled val="1"/>
        </dgm:presLayoutVars>
      </dgm:prSet>
      <dgm:spPr/>
    </dgm:pt>
    <dgm:pt modelId="{F00E204C-BB3A-4FF2-82C7-89FBA0457F4A}" type="pres">
      <dgm:prSet presAssocID="{D267BA5C-0AF3-4039-BC14-BAA4ADBF7FD8}" presName="spacer" presStyleCnt="0"/>
      <dgm:spPr/>
    </dgm:pt>
    <dgm:pt modelId="{C5681B5F-81A8-42D1-A5EB-E56A6FB42794}" type="pres">
      <dgm:prSet presAssocID="{4800DD68-A0D7-443B-BA7D-BF13A736746E}" presName="parentText" presStyleLbl="node1" presStyleIdx="3" presStyleCnt="10">
        <dgm:presLayoutVars>
          <dgm:chMax val="0"/>
          <dgm:bulletEnabled val="1"/>
        </dgm:presLayoutVars>
      </dgm:prSet>
      <dgm:spPr/>
    </dgm:pt>
    <dgm:pt modelId="{9B67FF49-474A-47E0-A66A-564DD3F40F18}" type="pres">
      <dgm:prSet presAssocID="{469C9D41-6039-410C-89A8-6E86B17B30AB}" presName="spacer" presStyleCnt="0"/>
      <dgm:spPr/>
    </dgm:pt>
    <dgm:pt modelId="{B304E1DF-A88A-4BF7-AC93-9D34B5131A89}" type="pres">
      <dgm:prSet presAssocID="{1DE5FF96-4A9C-443E-BD94-DBD444F04079}" presName="parentText" presStyleLbl="node1" presStyleIdx="4" presStyleCnt="10">
        <dgm:presLayoutVars>
          <dgm:chMax val="0"/>
          <dgm:bulletEnabled val="1"/>
        </dgm:presLayoutVars>
      </dgm:prSet>
      <dgm:spPr/>
    </dgm:pt>
    <dgm:pt modelId="{F7708612-B207-4E9A-A2EF-B36766EDEB64}" type="pres">
      <dgm:prSet presAssocID="{C5376A85-9B92-4EC0-AEF5-D86760F6AD5D}" presName="spacer" presStyleCnt="0"/>
      <dgm:spPr/>
    </dgm:pt>
    <dgm:pt modelId="{427D59C1-796B-4265-827F-A902F953E03A}" type="pres">
      <dgm:prSet presAssocID="{F5ABC1EF-2F42-436C-BB9C-400EE85961E7}" presName="parentText" presStyleLbl="node1" presStyleIdx="5" presStyleCnt="10">
        <dgm:presLayoutVars>
          <dgm:chMax val="0"/>
          <dgm:bulletEnabled val="1"/>
        </dgm:presLayoutVars>
      </dgm:prSet>
      <dgm:spPr/>
    </dgm:pt>
    <dgm:pt modelId="{59AD4DEA-C2B4-4848-B471-BFA158340D3F}" type="pres">
      <dgm:prSet presAssocID="{DA7D333A-9397-4F30-80AB-3EFAA592C2E2}" presName="spacer" presStyleCnt="0"/>
      <dgm:spPr/>
    </dgm:pt>
    <dgm:pt modelId="{5881F27B-FDC1-4175-BB47-E4A9E6125CD3}" type="pres">
      <dgm:prSet presAssocID="{A3351DD7-EFE0-4CA0-858E-4B40E83ACC69}" presName="parentText" presStyleLbl="node1" presStyleIdx="6" presStyleCnt="10">
        <dgm:presLayoutVars>
          <dgm:chMax val="0"/>
          <dgm:bulletEnabled val="1"/>
        </dgm:presLayoutVars>
      </dgm:prSet>
      <dgm:spPr/>
    </dgm:pt>
    <dgm:pt modelId="{96E78876-0744-44C2-9AE6-255265FBC1E2}" type="pres">
      <dgm:prSet presAssocID="{BDF41F07-3AB2-41F2-8D37-5A830D83E9A4}" presName="spacer" presStyleCnt="0"/>
      <dgm:spPr/>
    </dgm:pt>
    <dgm:pt modelId="{61CE25CF-07F5-4D46-A793-43A285C1A7A6}" type="pres">
      <dgm:prSet presAssocID="{9AEB4709-605E-4B07-A86B-D00C7D702BA9}" presName="parentText" presStyleLbl="node1" presStyleIdx="7" presStyleCnt="10">
        <dgm:presLayoutVars>
          <dgm:chMax val="0"/>
          <dgm:bulletEnabled val="1"/>
        </dgm:presLayoutVars>
      </dgm:prSet>
      <dgm:spPr/>
    </dgm:pt>
    <dgm:pt modelId="{6ED60580-94ED-4945-9ECD-2BD53DBD253E}" type="pres">
      <dgm:prSet presAssocID="{8ABDACDF-9B8E-4C95-8B36-D34FFFBD9546}" presName="spacer" presStyleCnt="0"/>
      <dgm:spPr/>
    </dgm:pt>
    <dgm:pt modelId="{4B9978DB-89BB-4CB8-93D5-D205CE960980}" type="pres">
      <dgm:prSet presAssocID="{D573A770-DE79-4370-9583-2884E08FF7F6}" presName="parentText" presStyleLbl="node1" presStyleIdx="8" presStyleCnt="10">
        <dgm:presLayoutVars>
          <dgm:chMax val="0"/>
          <dgm:bulletEnabled val="1"/>
        </dgm:presLayoutVars>
      </dgm:prSet>
      <dgm:spPr/>
    </dgm:pt>
    <dgm:pt modelId="{80FBE3BE-A003-4E19-8EB5-7AFA46245E04}" type="pres">
      <dgm:prSet presAssocID="{A05EF344-A3C6-450E-BC09-523B049AAE3D}" presName="spacer" presStyleCnt="0"/>
      <dgm:spPr/>
    </dgm:pt>
    <dgm:pt modelId="{3325D331-F367-4F59-90BB-69BB5FEE1CCF}" type="pres">
      <dgm:prSet presAssocID="{108B500A-2F1A-4BC4-81E0-3BA2BB256F28}" presName="parentText" presStyleLbl="node1" presStyleIdx="9" presStyleCnt="10">
        <dgm:presLayoutVars>
          <dgm:chMax val="0"/>
          <dgm:bulletEnabled val="1"/>
        </dgm:presLayoutVars>
      </dgm:prSet>
      <dgm:spPr/>
    </dgm:pt>
  </dgm:ptLst>
  <dgm:cxnLst>
    <dgm:cxn modelId="{312A5E2E-8FCA-403E-9849-46B0F10CC17B}" type="presOf" srcId="{108B500A-2F1A-4BC4-81E0-3BA2BB256F28}" destId="{3325D331-F367-4F59-90BB-69BB5FEE1CCF}" srcOrd="0" destOrd="0" presId="urn:microsoft.com/office/officeart/2005/8/layout/vList2"/>
    <dgm:cxn modelId="{DDB8CF37-856A-4ECD-954B-A28937A81E14}" type="presOf" srcId="{9AEB4709-605E-4B07-A86B-D00C7D702BA9}" destId="{61CE25CF-07F5-4D46-A793-43A285C1A7A6}" srcOrd="0" destOrd="0" presId="urn:microsoft.com/office/officeart/2005/8/layout/vList2"/>
    <dgm:cxn modelId="{F000ED6D-216D-4ADC-81E0-CE393D6FCA83}" srcId="{1F9982AF-7452-4B8D-86B4-95C158482285}" destId="{3EFCA6E7-464F-4677-9771-AED7E0D84FF8}" srcOrd="1" destOrd="0" parTransId="{B89F1577-BE29-4CB8-AF98-497079C927ED}" sibTransId="{FCEF2B1A-93FB-473C-A9AC-07A3D2CF44FD}"/>
    <dgm:cxn modelId="{08B1E26F-1446-4EF5-8BBC-EA856B4036FD}" type="presOf" srcId="{1F9982AF-7452-4B8D-86B4-95C158482285}" destId="{A0D945C3-DE06-4BE2-8143-2F7B425588A5}" srcOrd="0" destOrd="0" presId="urn:microsoft.com/office/officeart/2005/8/layout/vList2"/>
    <dgm:cxn modelId="{01205470-EF98-4F73-8254-C05B544115EB}" srcId="{1F9982AF-7452-4B8D-86B4-95C158482285}" destId="{1DE5FF96-4A9C-443E-BD94-DBD444F04079}" srcOrd="4" destOrd="0" parTransId="{C8173DB1-BF76-4B02-90FB-E2FE662F4F86}" sibTransId="{C5376A85-9B92-4EC0-AEF5-D86760F6AD5D}"/>
    <dgm:cxn modelId="{731C3B75-F2C6-41A4-8B69-8981204CC7EC}" srcId="{1F9982AF-7452-4B8D-86B4-95C158482285}" destId="{108B500A-2F1A-4BC4-81E0-3BA2BB256F28}" srcOrd="9" destOrd="0" parTransId="{5CFEF1E3-4FAA-44D1-BE18-946CEBC8ADCD}" sibTransId="{E00F9453-8056-4DB3-830D-B712E5ED8F1A}"/>
    <dgm:cxn modelId="{284F0386-28C4-4484-B462-90F9DFB1256A}" type="presOf" srcId="{C5BE8F4D-3577-4375-8393-E5468C2AF049}" destId="{B4AFE2B0-2390-4718-BF42-FBD7CFE5A0A9}" srcOrd="0" destOrd="0" presId="urn:microsoft.com/office/officeart/2005/8/layout/vList2"/>
    <dgm:cxn modelId="{52ADAD87-B051-49CC-B872-C7662017FD66}" type="presOf" srcId="{C6896FF9-3763-4BE9-9D5B-B7EB36895FFA}" destId="{43F01953-AC82-450A-862F-277006A862C6}" srcOrd="0" destOrd="0" presId="urn:microsoft.com/office/officeart/2005/8/layout/vList2"/>
    <dgm:cxn modelId="{DF61CB97-CDC4-49C3-94F2-87946E4A16FF}" srcId="{1F9982AF-7452-4B8D-86B4-95C158482285}" destId="{D573A770-DE79-4370-9583-2884E08FF7F6}" srcOrd="8" destOrd="0" parTransId="{B47186BB-5CDC-4D3B-92F9-5DD212CDD182}" sibTransId="{A05EF344-A3C6-450E-BC09-523B049AAE3D}"/>
    <dgm:cxn modelId="{C657D49E-AB9C-4370-A3BE-FD8E0AB69670}" srcId="{1F9982AF-7452-4B8D-86B4-95C158482285}" destId="{C5BE8F4D-3577-4375-8393-E5468C2AF049}" srcOrd="2" destOrd="0" parTransId="{5A4DCC12-CDD1-45C7-9282-CD0EDB28E04D}" sibTransId="{D267BA5C-0AF3-4039-BC14-BAA4ADBF7FD8}"/>
    <dgm:cxn modelId="{F7CAEFA5-0E9D-4263-B2E8-4CA117CA93F1}" type="presOf" srcId="{3EFCA6E7-464F-4677-9771-AED7E0D84FF8}" destId="{1B932842-8C43-4BB8-9729-5EA66C878430}" srcOrd="0" destOrd="0" presId="urn:microsoft.com/office/officeart/2005/8/layout/vList2"/>
    <dgm:cxn modelId="{0324B1B0-78F2-45D6-85C7-B8317C11D44F}" srcId="{1F9982AF-7452-4B8D-86B4-95C158482285}" destId="{A3351DD7-EFE0-4CA0-858E-4B40E83ACC69}" srcOrd="6" destOrd="0" parTransId="{D6789A74-AB55-4F96-B67E-82D515C4F93A}" sibTransId="{BDF41F07-3AB2-41F2-8D37-5A830D83E9A4}"/>
    <dgm:cxn modelId="{75ACE3BE-3ACF-4050-B34E-7C38888E4649}" type="presOf" srcId="{1DE5FF96-4A9C-443E-BD94-DBD444F04079}" destId="{B304E1DF-A88A-4BF7-AC93-9D34B5131A89}" srcOrd="0" destOrd="0" presId="urn:microsoft.com/office/officeart/2005/8/layout/vList2"/>
    <dgm:cxn modelId="{0F1CFAC1-ABF4-4418-99FF-B828668F8B6D}" srcId="{1F9982AF-7452-4B8D-86B4-95C158482285}" destId="{4800DD68-A0D7-443B-BA7D-BF13A736746E}" srcOrd="3" destOrd="0" parTransId="{0F8D7B0F-EF95-4671-9908-57589E1D60F2}" sibTransId="{469C9D41-6039-410C-89A8-6E86B17B30AB}"/>
    <dgm:cxn modelId="{7C9AB7D4-95A9-4C7B-AD37-43D7FED061B3}" type="presOf" srcId="{4800DD68-A0D7-443B-BA7D-BF13A736746E}" destId="{C5681B5F-81A8-42D1-A5EB-E56A6FB42794}" srcOrd="0" destOrd="0" presId="urn:microsoft.com/office/officeart/2005/8/layout/vList2"/>
    <dgm:cxn modelId="{BC2B91D8-3178-4C13-A9C8-41674919C790}" srcId="{1F9982AF-7452-4B8D-86B4-95C158482285}" destId="{C6896FF9-3763-4BE9-9D5B-B7EB36895FFA}" srcOrd="0" destOrd="0" parTransId="{F44F3F4F-F532-4E3A-9B66-47A85276DC53}" sibTransId="{DD03C636-5BDF-4EF5-B9B2-258F7E7D6A0B}"/>
    <dgm:cxn modelId="{536B99E4-7AD9-4886-AAF4-D8834C697ABA}" type="presOf" srcId="{F5ABC1EF-2F42-436C-BB9C-400EE85961E7}" destId="{427D59C1-796B-4265-827F-A902F953E03A}" srcOrd="0" destOrd="0" presId="urn:microsoft.com/office/officeart/2005/8/layout/vList2"/>
    <dgm:cxn modelId="{4ECAC3E4-6140-4616-9A45-A33B4BE22332}" type="presOf" srcId="{A3351DD7-EFE0-4CA0-858E-4B40E83ACC69}" destId="{5881F27B-FDC1-4175-BB47-E4A9E6125CD3}" srcOrd="0" destOrd="0" presId="urn:microsoft.com/office/officeart/2005/8/layout/vList2"/>
    <dgm:cxn modelId="{5133D0EC-5CB6-436F-9563-E7D437A51654}" type="presOf" srcId="{D573A770-DE79-4370-9583-2884E08FF7F6}" destId="{4B9978DB-89BB-4CB8-93D5-D205CE960980}" srcOrd="0" destOrd="0" presId="urn:microsoft.com/office/officeart/2005/8/layout/vList2"/>
    <dgm:cxn modelId="{5E7707EF-376F-4325-93E7-F857F9020CBC}" srcId="{1F9982AF-7452-4B8D-86B4-95C158482285}" destId="{9AEB4709-605E-4B07-A86B-D00C7D702BA9}" srcOrd="7" destOrd="0" parTransId="{84EB2E64-5FCA-483F-B04C-FC2AAC5469E1}" sibTransId="{8ABDACDF-9B8E-4C95-8B36-D34FFFBD9546}"/>
    <dgm:cxn modelId="{E358DAF8-A1E7-4910-A566-1A89E7EEFD03}" srcId="{1F9982AF-7452-4B8D-86B4-95C158482285}" destId="{F5ABC1EF-2F42-436C-BB9C-400EE85961E7}" srcOrd="5" destOrd="0" parTransId="{B2E1C219-B986-4B99-93E8-D032F62ACEE4}" sibTransId="{DA7D333A-9397-4F30-80AB-3EFAA592C2E2}"/>
    <dgm:cxn modelId="{98D1CF2D-7427-4C0D-8644-BA2331920E7F}" type="presParOf" srcId="{A0D945C3-DE06-4BE2-8143-2F7B425588A5}" destId="{43F01953-AC82-450A-862F-277006A862C6}" srcOrd="0" destOrd="0" presId="urn:microsoft.com/office/officeart/2005/8/layout/vList2"/>
    <dgm:cxn modelId="{271B08B2-22EB-411D-B7F4-22D0A490BE2E}" type="presParOf" srcId="{A0D945C3-DE06-4BE2-8143-2F7B425588A5}" destId="{4932097A-2D2A-44E8-B0B8-ACE30D8A0B47}" srcOrd="1" destOrd="0" presId="urn:microsoft.com/office/officeart/2005/8/layout/vList2"/>
    <dgm:cxn modelId="{8EC360DC-835E-449D-A763-6AF2F351D246}" type="presParOf" srcId="{A0D945C3-DE06-4BE2-8143-2F7B425588A5}" destId="{1B932842-8C43-4BB8-9729-5EA66C878430}" srcOrd="2" destOrd="0" presId="urn:microsoft.com/office/officeart/2005/8/layout/vList2"/>
    <dgm:cxn modelId="{19CF4C89-426C-4DE7-B4FC-F8BA75A0ADE3}" type="presParOf" srcId="{A0D945C3-DE06-4BE2-8143-2F7B425588A5}" destId="{92A1963F-3925-42A5-AD4C-CE2A6F4532A9}" srcOrd="3" destOrd="0" presId="urn:microsoft.com/office/officeart/2005/8/layout/vList2"/>
    <dgm:cxn modelId="{4731A0D4-DB4A-40E9-8139-B2D23A97B5E0}" type="presParOf" srcId="{A0D945C3-DE06-4BE2-8143-2F7B425588A5}" destId="{B4AFE2B0-2390-4718-BF42-FBD7CFE5A0A9}" srcOrd="4" destOrd="0" presId="urn:microsoft.com/office/officeart/2005/8/layout/vList2"/>
    <dgm:cxn modelId="{14962F0E-D7E1-4DAF-9C43-5A458B262A05}" type="presParOf" srcId="{A0D945C3-DE06-4BE2-8143-2F7B425588A5}" destId="{F00E204C-BB3A-4FF2-82C7-89FBA0457F4A}" srcOrd="5" destOrd="0" presId="urn:microsoft.com/office/officeart/2005/8/layout/vList2"/>
    <dgm:cxn modelId="{5D1E0462-CF5C-46F4-BEF5-39DFFE399D25}" type="presParOf" srcId="{A0D945C3-DE06-4BE2-8143-2F7B425588A5}" destId="{C5681B5F-81A8-42D1-A5EB-E56A6FB42794}" srcOrd="6" destOrd="0" presId="urn:microsoft.com/office/officeart/2005/8/layout/vList2"/>
    <dgm:cxn modelId="{20DC4AC9-8CAC-4330-8F9E-2EB4153A565F}" type="presParOf" srcId="{A0D945C3-DE06-4BE2-8143-2F7B425588A5}" destId="{9B67FF49-474A-47E0-A66A-564DD3F40F18}" srcOrd="7" destOrd="0" presId="urn:microsoft.com/office/officeart/2005/8/layout/vList2"/>
    <dgm:cxn modelId="{03E0E6B4-0963-4173-948F-E67C28552FEE}" type="presParOf" srcId="{A0D945C3-DE06-4BE2-8143-2F7B425588A5}" destId="{B304E1DF-A88A-4BF7-AC93-9D34B5131A89}" srcOrd="8" destOrd="0" presId="urn:microsoft.com/office/officeart/2005/8/layout/vList2"/>
    <dgm:cxn modelId="{E6B3725C-B648-43F1-B13A-F309F477FF13}" type="presParOf" srcId="{A0D945C3-DE06-4BE2-8143-2F7B425588A5}" destId="{F7708612-B207-4E9A-A2EF-B36766EDEB64}" srcOrd="9" destOrd="0" presId="urn:microsoft.com/office/officeart/2005/8/layout/vList2"/>
    <dgm:cxn modelId="{44685C53-0914-4829-8827-860E66BDB78D}" type="presParOf" srcId="{A0D945C3-DE06-4BE2-8143-2F7B425588A5}" destId="{427D59C1-796B-4265-827F-A902F953E03A}" srcOrd="10" destOrd="0" presId="urn:microsoft.com/office/officeart/2005/8/layout/vList2"/>
    <dgm:cxn modelId="{A34216A2-72E8-4EF9-ABC1-3057E2578A83}" type="presParOf" srcId="{A0D945C3-DE06-4BE2-8143-2F7B425588A5}" destId="{59AD4DEA-C2B4-4848-B471-BFA158340D3F}" srcOrd="11" destOrd="0" presId="urn:microsoft.com/office/officeart/2005/8/layout/vList2"/>
    <dgm:cxn modelId="{355E7F54-ABC4-4739-A874-651D49FD02DA}" type="presParOf" srcId="{A0D945C3-DE06-4BE2-8143-2F7B425588A5}" destId="{5881F27B-FDC1-4175-BB47-E4A9E6125CD3}" srcOrd="12" destOrd="0" presId="urn:microsoft.com/office/officeart/2005/8/layout/vList2"/>
    <dgm:cxn modelId="{9083DC33-65AF-4765-8BF1-9DB04AB62FD7}" type="presParOf" srcId="{A0D945C3-DE06-4BE2-8143-2F7B425588A5}" destId="{96E78876-0744-44C2-9AE6-255265FBC1E2}" srcOrd="13" destOrd="0" presId="urn:microsoft.com/office/officeart/2005/8/layout/vList2"/>
    <dgm:cxn modelId="{3BCED410-DB37-4AD3-BBB6-6FA0A3848393}" type="presParOf" srcId="{A0D945C3-DE06-4BE2-8143-2F7B425588A5}" destId="{61CE25CF-07F5-4D46-A793-43A285C1A7A6}" srcOrd="14" destOrd="0" presId="urn:microsoft.com/office/officeart/2005/8/layout/vList2"/>
    <dgm:cxn modelId="{2805C273-EE68-4274-82C2-9EC568960F81}" type="presParOf" srcId="{A0D945C3-DE06-4BE2-8143-2F7B425588A5}" destId="{6ED60580-94ED-4945-9ECD-2BD53DBD253E}" srcOrd="15" destOrd="0" presId="urn:microsoft.com/office/officeart/2005/8/layout/vList2"/>
    <dgm:cxn modelId="{796F6EC5-DFF1-4D11-99ED-470AEBA30F14}" type="presParOf" srcId="{A0D945C3-DE06-4BE2-8143-2F7B425588A5}" destId="{4B9978DB-89BB-4CB8-93D5-D205CE960980}" srcOrd="16" destOrd="0" presId="urn:microsoft.com/office/officeart/2005/8/layout/vList2"/>
    <dgm:cxn modelId="{E19705F6-4CE2-41B4-B349-1E46698D14F6}" type="presParOf" srcId="{A0D945C3-DE06-4BE2-8143-2F7B425588A5}" destId="{80FBE3BE-A003-4E19-8EB5-7AFA46245E04}" srcOrd="17" destOrd="0" presId="urn:microsoft.com/office/officeart/2005/8/layout/vList2"/>
    <dgm:cxn modelId="{080F55FD-F7C2-4EB9-85DF-A84817B21978}" type="presParOf" srcId="{A0D945C3-DE06-4BE2-8143-2F7B425588A5}" destId="{3325D331-F367-4F59-90BB-69BB5FEE1CC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1BBDC8-75F9-423F-A0A6-62BAF94E4CB2}"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B88B919B-65D2-4156-ABD7-259329A2E75F}">
      <dgm:prSet phldrT="[Text]"/>
      <dgm:spPr/>
      <dgm:t>
        <a:bodyPr/>
        <a:lstStyle/>
        <a:p>
          <a:endParaRPr lang="en-US" b="0" dirty="0"/>
        </a:p>
      </dgm:t>
    </dgm:pt>
    <dgm:pt modelId="{EBB057A3-EAAC-4C53-A525-9984BB55A562}" type="parTrans" cxnId="{67710F4F-0BDE-45C4-923C-DED52548DCA0}">
      <dgm:prSet/>
      <dgm:spPr/>
      <dgm:t>
        <a:bodyPr/>
        <a:lstStyle/>
        <a:p>
          <a:endParaRPr lang="en-US"/>
        </a:p>
      </dgm:t>
    </dgm:pt>
    <dgm:pt modelId="{96F65A0B-E5BE-45BB-B194-0141F104AA56}" type="sibTrans" cxnId="{67710F4F-0BDE-45C4-923C-DED52548DCA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t>
        <a:bodyPr/>
        <a:lstStyle/>
        <a:p>
          <a:endParaRPr lang="en-US"/>
        </a:p>
      </dgm:t>
    </dgm:pt>
    <dgm:pt modelId="{07326F3B-659F-43B8-AA3F-E0CBD54EA327}">
      <dgm:prSet phldrT="[Text]" custT="1"/>
      <dgm:spPr/>
      <dgm:t>
        <a:bodyPr/>
        <a:lstStyle/>
        <a:p>
          <a:pPr algn="l"/>
          <a:r>
            <a:rPr lang="en-US" sz="1800" dirty="0"/>
            <a:t>Visual Design </a:t>
          </a:r>
        </a:p>
      </dgm:t>
    </dgm:pt>
    <dgm:pt modelId="{12E0CD76-512B-4203-9C8D-297F000155AA}" type="parTrans" cxnId="{B42EEA2E-6D3B-46C8-B6F6-6EFA8C57E58F}">
      <dgm:prSet/>
      <dgm:spPr/>
      <dgm:t>
        <a:bodyPr/>
        <a:lstStyle/>
        <a:p>
          <a:endParaRPr lang="en-US"/>
        </a:p>
      </dgm:t>
    </dgm:pt>
    <dgm:pt modelId="{537E71BA-BE43-4A3A-A8E9-3CF4EE29B616}" type="sibTrans" cxnId="{B42EEA2E-6D3B-46C8-B6F6-6EFA8C57E58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03818243-7B53-48F7-8F0E-C5ABA6FCAE94}">
      <dgm:prSet phldrT="[Text]" custT="1"/>
      <dgm:spPr/>
      <dgm:t>
        <a:bodyPr/>
        <a:lstStyle/>
        <a:p>
          <a:pPr algn="ctr"/>
          <a:r>
            <a:rPr lang="en-US" sz="1800" dirty="0"/>
            <a:t>Interaction Design</a:t>
          </a:r>
        </a:p>
      </dgm:t>
    </dgm:pt>
    <dgm:pt modelId="{60B48825-2BF1-460D-8290-3070BBF93879}" type="parTrans" cxnId="{99EACE8B-104B-4964-AA6A-A8F7908DB52A}">
      <dgm:prSet/>
      <dgm:spPr/>
      <dgm:t>
        <a:bodyPr/>
        <a:lstStyle/>
        <a:p>
          <a:endParaRPr lang="en-US"/>
        </a:p>
      </dgm:t>
    </dgm:pt>
    <dgm:pt modelId="{FC083BB9-605F-4B92-91C6-EB1F009BF467}" type="sibTrans" cxnId="{99EACE8B-104B-4964-AA6A-A8F7908DB52A}">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844F09A-D1A9-4C1A-911C-07C7F9FDD57D}">
      <dgm:prSet phldrT="[Text]" custT="1"/>
      <dgm:spPr/>
      <dgm:t>
        <a:bodyPr/>
        <a:lstStyle/>
        <a:p>
          <a:pPr algn="ctr"/>
          <a:r>
            <a:rPr lang="en-US" sz="1800" dirty="0"/>
            <a:t>Information Architecture </a:t>
          </a:r>
        </a:p>
      </dgm:t>
    </dgm:pt>
    <dgm:pt modelId="{8AA82889-F918-4446-8379-7DBD6DEBF385}" type="parTrans" cxnId="{B6B47091-7A56-4C16-909E-4A4014E5BB79}">
      <dgm:prSet/>
      <dgm:spPr/>
      <dgm:t>
        <a:bodyPr/>
        <a:lstStyle/>
        <a:p>
          <a:endParaRPr lang="en-US"/>
        </a:p>
      </dgm:t>
    </dgm:pt>
    <dgm:pt modelId="{61C942CA-A9FE-439A-AFEB-9A955352C9CE}" type="sibTrans" cxnId="{B6B47091-7A56-4C16-909E-4A4014E5BB79}">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t>
        <a:bodyPr/>
        <a:lstStyle/>
        <a:p>
          <a:endParaRPr lang="en-US"/>
        </a:p>
      </dgm:t>
    </dgm:pt>
    <dgm:pt modelId="{FE4E8C94-4D43-4E04-9F01-8B0074DCB86B}" type="pres">
      <dgm:prSet presAssocID="{5C1BBDC8-75F9-423F-A0A6-62BAF94E4CB2}" presName="Name0" presStyleCnt="0">
        <dgm:presLayoutVars>
          <dgm:chMax val="7"/>
          <dgm:chPref val="7"/>
          <dgm:dir/>
        </dgm:presLayoutVars>
      </dgm:prSet>
      <dgm:spPr/>
    </dgm:pt>
    <dgm:pt modelId="{37C129E1-889D-403A-9ED9-DEF72E13C80A}" type="pres">
      <dgm:prSet presAssocID="{5C1BBDC8-75F9-423F-A0A6-62BAF94E4CB2}" presName="Name1" presStyleCnt="0"/>
      <dgm:spPr/>
    </dgm:pt>
    <dgm:pt modelId="{CB6BBB85-E3BB-42CF-A928-B77763818D2B}" type="pres">
      <dgm:prSet presAssocID="{96F65A0B-E5BE-45BB-B194-0141F104AA56}" presName="picture_1" presStyleCnt="0"/>
      <dgm:spPr/>
    </dgm:pt>
    <dgm:pt modelId="{555F5473-D507-40CB-9B50-E3095DA0AD8C}" type="pres">
      <dgm:prSet presAssocID="{96F65A0B-E5BE-45BB-B194-0141F104AA56}" presName="pictureRepeatNode" presStyleLbl="alignImgPlace1" presStyleIdx="0" presStyleCnt="4"/>
      <dgm:spPr/>
    </dgm:pt>
    <dgm:pt modelId="{9E9AFCD9-4381-4690-A746-DDA216779EEA}" type="pres">
      <dgm:prSet presAssocID="{B88B919B-65D2-4156-ABD7-259329A2E75F}" presName="text_1" presStyleLbl="node1" presStyleIdx="0" presStyleCnt="0">
        <dgm:presLayoutVars>
          <dgm:bulletEnabled val="1"/>
        </dgm:presLayoutVars>
      </dgm:prSet>
      <dgm:spPr/>
    </dgm:pt>
    <dgm:pt modelId="{61A96045-CCD8-4FC7-973F-6BE3FE3E624A}" type="pres">
      <dgm:prSet presAssocID="{537E71BA-BE43-4A3A-A8E9-3CF4EE29B616}" presName="picture_2" presStyleCnt="0"/>
      <dgm:spPr/>
    </dgm:pt>
    <dgm:pt modelId="{103FBD18-D274-495D-B75B-EE879F415694}" type="pres">
      <dgm:prSet presAssocID="{537E71BA-BE43-4A3A-A8E9-3CF4EE29B616}" presName="pictureRepeatNode" presStyleLbl="alignImgPlace1" presStyleIdx="1" presStyleCnt="4"/>
      <dgm:spPr/>
    </dgm:pt>
    <dgm:pt modelId="{67C5412D-4F64-461F-B43F-E107D25888FD}" type="pres">
      <dgm:prSet presAssocID="{07326F3B-659F-43B8-AA3F-E0CBD54EA327}" presName="line_2" presStyleLbl="parChTrans1D1" presStyleIdx="0" presStyleCnt="3"/>
      <dgm:spPr/>
    </dgm:pt>
    <dgm:pt modelId="{DF1A4D86-AFA8-4BFE-8942-325B923865E4}" type="pres">
      <dgm:prSet presAssocID="{07326F3B-659F-43B8-AA3F-E0CBD54EA327}" presName="textparent_2" presStyleLbl="node1" presStyleIdx="0" presStyleCnt="0"/>
      <dgm:spPr/>
    </dgm:pt>
    <dgm:pt modelId="{695F393B-8B5B-42F7-85E1-BCAAF03D154C}" type="pres">
      <dgm:prSet presAssocID="{07326F3B-659F-43B8-AA3F-E0CBD54EA327}" presName="text_2" presStyleLbl="revTx" presStyleIdx="0" presStyleCnt="3" custScaleX="320044">
        <dgm:presLayoutVars>
          <dgm:bulletEnabled val="1"/>
        </dgm:presLayoutVars>
      </dgm:prSet>
      <dgm:spPr/>
    </dgm:pt>
    <dgm:pt modelId="{1265245B-9298-440E-98BD-C9A67ECF2A1A}" type="pres">
      <dgm:prSet presAssocID="{FC083BB9-605F-4B92-91C6-EB1F009BF467}" presName="picture_3" presStyleCnt="0"/>
      <dgm:spPr/>
    </dgm:pt>
    <dgm:pt modelId="{7FC37984-9178-4673-AB56-32044F293F1D}" type="pres">
      <dgm:prSet presAssocID="{FC083BB9-605F-4B92-91C6-EB1F009BF467}" presName="pictureRepeatNode" presStyleLbl="alignImgPlace1" presStyleIdx="2" presStyleCnt="4"/>
      <dgm:spPr/>
    </dgm:pt>
    <dgm:pt modelId="{8492D46A-9EFE-475A-972F-743DBDBC010C}" type="pres">
      <dgm:prSet presAssocID="{03818243-7B53-48F7-8F0E-C5ABA6FCAE94}" presName="line_3" presStyleLbl="parChTrans1D1" presStyleIdx="1" presStyleCnt="3"/>
      <dgm:spPr/>
    </dgm:pt>
    <dgm:pt modelId="{76BE69C4-3AAD-473D-86D3-8A8DC42BDCA5}" type="pres">
      <dgm:prSet presAssocID="{03818243-7B53-48F7-8F0E-C5ABA6FCAE94}" presName="textparent_3" presStyleLbl="node1" presStyleIdx="0" presStyleCnt="0"/>
      <dgm:spPr/>
    </dgm:pt>
    <dgm:pt modelId="{FE235EC1-2E02-4F50-A32E-C5D1182EBC31}" type="pres">
      <dgm:prSet presAssocID="{03818243-7B53-48F7-8F0E-C5ABA6FCAE94}" presName="text_3" presStyleLbl="revTx" presStyleIdx="1" presStyleCnt="3" custScaleX="163157">
        <dgm:presLayoutVars>
          <dgm:bulletEnabled val="1"/>
        </dgm:presLayoutVars>
      </dgm:prSet>
      <dgm:spPr/>
    </dgm:pt>
    <dgm:pt modelId="{53894CA2-ECFF-426A-B920-E5F0ECFA4D3B}" type="pres">
      <dgm:prSet presAssocID="{61C942CA-A9FE-439A-AFEB-9A955352C9CE}" presName="picture_4" presStyleCnt="0"/>
      <dgm:spPr/>
    </dgm:pt>
    <dgm:pt modelId="{48BE69C9-32D6-4079-B27C-6F4F922B808D}" type="pres">
      <dgm:prSet presAssocID="{61C942CA-A9FE-439A-AFEB-9A955352C9CE}" presName="pictureRepeatNode" presStyleLbl="alignImgPlace1" presStyleIdx="3" presStyleCnt="4"/>
      <dgm:spPr/>
    </dgm:pt>
    <dgm:pt modelId="{4D267603-8BA8-444E-8916-628479DB55A1}" type="pres">
      <dgm:prSet presAssocID="{5844F09A-D1A9-4C1A-911C-07C7F9FDD57D}" presName="line_4" presStyleLbl="parChTrans1D1" presStyleIdx="2" presStyleCnt="3"/>
      <dgm:spPr/>
    </dgm:pt>
    <dgm:pt modelId="{98CE513B-9DD7-4896-AF73-F3353D781FA3}" type="pres">
      <dgm:prSet presAssocID="{5844F09A-D1A9-4C1A-911C-07C7F9FDD57D}" presName="textparent_4" presStyleLbl="node1" presStyleIdx="0" presStyleCnt="0"/>
      <dgm:spPr/>
    </dgm:pt>
    <dgm:pt modelId="{1F5637AE-2A96-4BE6-972D-61545F7FA2D7}" type="pres">
      <dgm:prSet presAssocID="{5844F09A-D1A9-4C1A-911C-07C7F9FDD57D}" presName="text_4" presStyleLbl="revTx" presStyleIdx="2" presStyleCnt="3" custScaleX="163157">
        <dgm:presLayoutVars>
          <dgm:bulletEnabled val="1"/>
        </dgm:presLayoutVars>
      </dgm:prSet>
      <dgm:spPr/>
    </dgm:pt>
  </dgm:ptLst>
  <dgm:cxnLst>
    <dgm:cxn modelId="{039FC118-1E2A-4AF8-836F-3DA1E3127875}" type="presOf" srcId="{FC083BB9-605F-4B92-91C6-EB1F009BF467}" destId="{7FC37984-9178-4673-AB56-32044F293F1D}" srcOrd="0" destOrd="0" presId="urn:microsoft.com/office/officeart/2008/layout/CircularPictureCallout"/>
    <dgm:cxn modelId="{B42EEA2E-6D3B-46C8-B6F6-6EFA8C57E58F}" srcId="{5C1BBDC8-75F9-423F-A0A6-62BAF94E4CB2}" destId="{07326F3B-659F-43B8-AA3F-E0CBD54EA327}" srcOrd="1" destOrd="0" parTransId="{12E0CD76-512B-4203-9C8D-297F000155AA}" sibTransId="{537E71BA-BE43-4A3A-A8E9-3CF4EE29B616}"/>
    <dgm:cxn modelId="{AFF59C4A-11AC-43B5-8CDC-C89479273242}" type="presOf" srcId="{537E71BA-BE43-4A3A-A8E9-3CF4EE29B616}" destId="{103FBD18-D274-495D-B75B-EE879F415694}" srcOrd="0" destOrd="0" presId="urn:microsoft.com/office/officeart/2008/layout/CircularPictureCallout"/>
    <dgm:cxn modelId="{5C8ABF6B-560A-4B64-9B41-300B4B63AEA5}" type="presOf" srcId="{07326F3B-659F-43B8-AA3F-E0CBD54EA327}" destId="{695F393B-8B5B-42F7-85E1-BCAAF03D154C}" srcOrd="0" destOrd="0" presId="urn:microsoft.com/office/officeart/2008/layout/CircularPictureCallout"/>
    <dgm:cxn modelId="{67710F4F-0BDE-45C4-923C-DED52548DCA0}" srcId="{5C1BBDC8-75F9-423F-A0A6-62BAF94E4CB2}" destId="{B88B919B-65D2-4156-ABD7-259329A2E75F}" srcOrd="0" destOrd="0" parTransId="{EBB057A3-EAAC-4C53-A525-9984BB55A562}" sibTransId="{96F65A0B-E5BE-45BB-B194-0141F104AA56}"/>
    <dgm:cxn modelId="{8407CA73-2DC0-41D6-BEBE-4E26A1F7A6F2}" type="presOf" srcId="{5C1BBDC8-75F9-423F-A0A6-62BAF94E4CB2}" destId="{FE4E8C94-4D43-4E04-9F01-8B0074DCB86B}" srcOrd="0" destOrd="0" presId="urn:microsoft.com/office/officeart/2008/layout/CircularPictureCallout"/>
    <dgm:cxn modelId="{9D1B7055-3FBF-43F3-A7A4-536126FF4DA5}" type="presOf" srcId="{96F65A0B-E5BE-45BB-B194-0141F104AA56}" destId="{555F5473-D507-40CB-9B50-E3095DA0AD8C}" srcOrd="0" destOrd="0" presId="urn:microsoft.com/office/officeart/2008/layout/CircularPictureCallout"/>
    <dgm:cxn modelId="{99EACE8B-104B-4964-AA6A-A8F7908DB52A}" srcId="{5C1BBDC8-75F9-423F-A0A6-62BAF94E4CB2}" destId="{03818243-7B53-48F7-8F0E-C5ABA6FCAE94}" srcOrd="2" destOrd="0" parTransId="{60B48825-2BF1-460D-8290-3070BBF93879}" sibTransId="{FC083BB9-605F-4B92-91C6-EB1F009BF467}"/>
    <dgm:cxn modelId="{B6B47091-7A56-4C16-909E-4A4014E5BB79}" srcId="{5C1BBDC8-75F9-423F-A0A6-62BAF94E4CB2}" destId="{5844F09A-D1A9-4C1A-911C-07C7F9FDD57D}" srcOrd="3" destOrd="0" parTransId="{8AA82889-F918-4446-8379-7DBD6DEBF385}" sibTransId="{61C942CA-A9FE-439A-AFEB-9A955352C9CE}"/>
    <dgm:cxn modelId="{729486A7-5EFC-4148-BF37-2ECEB74E3D85}" type="presOf" srcId="{61C942CA-A9FE-439A-AFEB-9A955352C9CE}" destId="{48BE69C9-32D6-4079-B27C-6F4F922B808D}" srcOrd="0" destOrd="0" presId="urn:microsoft.com/office/officeart/2008/layout/CircularPictureCallout"/>
    <dgm:cxn modelId="{4D7817BB-0FBD-4141-B5B7-856EC84CE3FD}" type="presOf" srcId="{B88B919B-65D2-4156-ABD7-259329A2E75F}" destId="{9E9AFCD9-4381-4690-A746-DDA216779EEA}" srcOrd="0" destOrd="0" presId="urn:microsoft.com/office/officeart/2008/layout/CircularPictureCallout"/>
    <dgm:cxn modelId="{DBB177E1-058F-4634-8C68-F221F7FC1C28}" type="presOf" srcId="{5844F09A-D1A9-4C1A-911C-07C7F9FDD57D}" destId="{1F5637AE-2A96-4BE6-972D-61545F7FA2D7}" srcOrd="0" destOrd="0" presId="urn:microsoft.com/office/officeart/2008/layout/CircularPictureCallout"/>
    <dgm:cxn modelId="{17D54BF0-13C4-444E-A519-22B5BCF41BAE}" type="presOf" srcId="{03818243-7B53-48F7-8F0E-C5ABA6FCAE94}" destId="{FE235EC1-2E02-4F50-A32E-C5D1182EBC31}" srcOrd="0" destOrd="0" presId="urn:microsoft.com/office/officeart/2008/layout/CircularPictureCallout"/>
    <dgm:cxn modelId="{339930C8-76FE-4ABA-AAE5-40EA5ACC10DE}" type="presParOf" srcId="{FE4E8C94-4D43-4E04-9F01-8B0074DCB86B}" destId="{37C129E1-889D-403A-9ED9-DEF72E13C80A}" srcOrd="0" destOrd="0" presId="urn:microsoft.com/office/officeart/2008/layout/CircularPictureCallout"/>
    <dgm:cxn modelId="{33B2796E-BECF-4A01-BA3D-C56D32870EDF}" type="presParOf" srcId="{37C129E1-889D-403A-9ED9-DEF72E13C80A}" destId="{CB6BBB85-E3BB-42CF-A928-B77763818D2B}" srcOrd="0" destOrd="0" presId="urn:microsoft.com/office/officeart/2008/layout/CircularPictureCallout"/>
    <dgm:cxn modelId="{B681F175-EFBC-4382-8F46-6AE0BC2AA7D1}" type="presParOf" srcId="{CB6BBB85-E3BB-42CF-A928-B77763818D2B}" destId="{555F5473-D507-40CB-9B50-E3095DA0AD8C}" srcOrd="0" destOrd="0" presId="urn:microsoft.com/office/officeart/2008/layout/CircularPictureCallout"/>
    <dgm:cxn modelId="{EF09B5BE-52D0-40B9-8DD9-743C5D2B8B7C}" type="presParOf" srcId="{37C129E1-889D-403A-9ED9-DEF72E13C80A}" destId="{9E9AFCD9-4381-4690-A746-DDA216779EEA}" srcOrd="1" destOrd="0" presId="urn:microsoft.com/office/officeart/2008/layout/CircularPictureCallout"/>
    <dgm:cxn modelId="{B236250D-705B-462A-B667-310F5F019756}" type="presParOf" srcId="{37C129E1-889D-403A-9ED9-DEF72E13C80A}" destId="{61A96045-CCD8-4FC7-973F-6BE3FE3E624A}" srcOrd="2" destOrd="0" presId="urn:microsoft.com/office/officeart/2008/layout/CircularPictureCallout"/>
    <dgm:cxn modelId="{B0F55F36-A405-4659-B9AA-21D2EBA7B889}" type="presParOf" srcId="{61A96045-CCD8-4FC7-973F-6BE3FE3E624A}" destId="{103FBD18-D274-495D-B75B-EE879F415694}" srcOrd="0" destOrd="0" presId="urn:microsoft.com/office/officeart/2008/layout/CircularPictureCallout"/>
    <dgm:cxn modelId="{E8366057-6C86-440C-9559-814CA383043E}" type="presParOf" srcId="{37C129E1-889D-403A-9ED9-DEF72E13C80A}" destId="{67C5412D-4F64-461F-B43F-E107D25888FD}" srcOrd="3" destOrd="0" presId="urn:microsoft.com/office/officeart/2008/layout/CircularPictureCallout"/>
    <dgm:cxn modelId="{89754AE3-C63A-424F-800A-6059507B1BB0}" type="presParOf" srcId="{37C129E1-889D-403A-9ED9-DEF72E13C80A}" destId="{DF1A4D86-AFA8-4BFE-8942-325B923865E4}" srcOrd="4" destOrd="0" presId="urn:microsoft.com/office/officeart/2008/layout/CircularPictureCallout"/>
    <dgm:cxn modelId="{C0337B1F-80D9-4A6B-883A-A16A1F89EAC3}" type="presParOf" srcId="{DF1A4D86-AFA8-4BFE-8942-325B923865E4}" destId="{695F393B-8B5B-42F7-85E1-BCAAF03D154C}" srcOrd="0" destOrd="0" presId="urn:microsoft.com/office/officeart/2008/layout/CircularPictureCallout"/>
    <dgm:cxn modelId="{19D29FE3-4B25-4545-AE56-518F4AC04681}" type="presParOf" srcId="{37C129E1-889D-403A-9ED9-DEF72E13C80A}" destId="{1265245B-9298-440E-98BD-C9A67ECF2A1A}" srcOrd="5" destOrd="0" presId="urn:microsoft.com/office/officeart/2008/layout/CircularPictureCallout"/>
    <dgm:cxn modelId="{8D53B402-694F-4CEE-9D61-C4AB40C248D2}" type="presParOf" srcId="{1265245B-9298-440E-98BD-C9A67ECF2A1A}" destId="{7FC37984-9178-4673-AB56-32044F293F1D}" srcOrd="0" destOrd="0" presId="urn:microsoft.com/office/officeart/2008/layout/CircularPictureCallout"/>
    <dgm:cxn modelId="{80FA3DD3-F6AD-41A4-ACBF-03080245F1E3}" type="presParOf" srcId="{37C129E1-889D-403A-9ED9-DEF72E13C80A}" destId="{8492D46A-9EFE-475A-972F-743DBDBC010C}" srcOrd="6" destOrd="0" presId="urn:microsoft.com/office/officeart/2008/layout/CircularPictureCallout"/>
    <dgm:cxn modelId="{BDFC5F32-5CF1-432E-9518-6E0BF4153AE5}" type="presParOf" srcId="{37C129E1-889D-403A-9ED9-DEF72E13C80A}" destId="{76BE69C4-3AAD-473D-86D3-8A8DC42BDCA5}" srcOrd="7" destOrd="0" presId="urn:microsoft.com/office/officeart/2008/layout/CircularPictureCallout"/>
    <dgm:cxn modelId="{4842B2F7-1DA1-4564-BB87-D8EDCDD46140}" type="presParOf" srcId="{76BE69C4-3AAD-473D-86D3-8A8DC42BDCA5}" destId="{FE235EC1-2E02-4F50-A32E-C5D1182EBC31}" srcOrd="0" destOrd="0" presId="urn:microsoft.com/office/officeart/2008/layout/CircularPictureCallout"/>
    <dgm:cxn modelId="{C87F0799-87BC-40C4-8280-7CC78C861A8E}" type="presParOf" srcId="{37C129E1-889D-403A-9ED9-DEF72E13C80A}" destId="{53894CA2-ECFF-426A-B920-E5F0ECFA4D3B}" srcOrd="8" destOrd="0" presId="urn:microsoft.com/office/officeart/2008/layout/CircularPictureCallout"/>
    <dgm:cxn modelId="{6A8CCDE3-27CB-4000-874B-3AF5E3E2BADC}" type="presParOf" srcId="{53894CA2-ECFF-426A-B920-E5F0ECFA4D3B}" destId="{48BE69C9-32D6-4079-B27C-6F4F922B808D}" srcOrd="0" destOrd="0" presId="urn:microsoft.com/office/officeart/2008/layout/CircularPictureCallout"/>
    <dgm:cxn modelId="{BF7D4076-C3C0-4971-8DBD-2123D82F2543}" type="presParOf" srcId="{37C129E1-889D-403A-9ED9-DEF72E13C80A}" destId="{4D267603-8BA8-444E-8916-628479DB55A1}" srcOrd="9" destOrd="0" presId="urn:microsoft.com/office/officeart/2008/layout/CircularPictureCallout"/>
    <dgm:cxn modelId="{9A29C78A-4F0C-4372-80E1-9D70417A2150}" type="presParOf" srcId="{37C129E1-889D-403A-9ED9-DEF72E13C80A}" destId="{98CE513B-9DD7-4896-AF73-F3353D781FA3}" srcOrd="10" destOrd="0" presId="urn:microsoft.com/office/officeart/2008/layout/CircularPictureCallout"/>
    <dgm:cxn modelId="{D7E40AE1-C965-4C03-8769-2F9048A7B5DD}" type="presParOf" srcId="{98CE513B-9DD7-4896-AF73-F3353D781FA3}" destId="{1F5637AE-2A96-4BE6-972D-61545F7FA2D7}"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E2B30-91C3-4C0F-BDDC-37147DF678F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B95E985F-6276-43B3-8DEC-1AC53CDEF732}">
      <dgm:prSet phldrT="[Text]"/>
      <dgm:spPr>
        <a:solidFill>
          <a:schemeClr val="tx1"/>
        </a:solidFill>
      </dgm:spPr>
      <dgm:t>
        <a:bodyPr/>
        <a:lstStyle/>
        <a:p>
          <a:r>
            <a:rPr lang="en-US" dirty="0"/>
            <a:t>Keep the interface simple. </a:t>
          </a:r>
        </a:p>
      </dgm:t>
    </dgm:pt>
    <dgm:pt modelId="{B568E386-1C7E-4BF6-893C-4CD345E814C6}" type="parTrans" cxnId="{110C2447-C47F-4784-88E1-A601C1D8372E}">
      <dgm:prSet/>
      <dgm:spPr/>
      <dgm:t>
        <a:bodyPr/>
        <a:lstStyle/>
        <a:p>
          <a:endParaRPr lang="en-US"/>
        </a:p>
      </dgm:t>
    </dgm:pt>
    <dgm:pt modelId="{EB153D60-7D56-43A7-8C63-2265805DB2E5}" type="sibTrans" cxnId="{110C2447-C47F-4784-88E1-A601C1D8372E}">
      <dgm:prSet/>
      <dgm:spPr/>
      <dgm:t>
        <a:bodyPr/>
        <a:lstStyle/>
        <a:p>
          <a:endParaRPr lang="en-US"/>
        </a:p>
      </dgm:t>
    </dgm:pt>
    <dgm:pt modelId="{F4D1C2E3-4FF4-4BD1-A310-E7BF76FCB201}">
      <dgm:prSet phldrT="[Text]" custT="1"/>
      <dgm:spPr/>
      <dgm:t>
        <a:bodyPr/>
        <a:lstStyle/>
        <a:p>
          <a:pPr algn="l">
            <a:buFont typeface="Arial" panose="020B0604020202020204" pitchFamily="34" charset="0"/>
            <a:buChar char="•"/>
          </a:pPr>
          <a:r>
            <a:rPr lang="en-US" sz="1600" dirty="0"/>
            <a:t>avoid unnecessary elements create clear and concise language on labels and in messaging.</a:t>
          </a:r>
        </a:p>
      </dgm:t>
    </dgm:pt>
    <dgm:pt modelId="{209E1E8B-1E64-487C-A872-7C3D005CD5F7}" type="parTrans" cxnId="{DF083809-7C3F-46D4-8205-5E09D11F82D1}">
      <dgm:prSet/>
      <dgm:spPr/>
      <dgm:t>
        <a:bodyPr/>
        <a:lstStyle/>
        <a:p>
          <a:endParaRPr lang="en-US"/>
        </a:p>
      </dgm:t>
    </dgm:pt>
    <dgm:pt modelId="{199C3859-845D-4A4F-9845-CA0307C17A9C}" type="sibTrans" cxnId="{DF083809-7C3F-46D4-8205-5E09D11F82D1}">
      <dgm:prSet/>
      <dgm:spPr/>
      <dgm:t>
        <a:bodyPr/>
        <a:lstStyle/>
        <a:p>
          <a:endParaRPr lang="en-US"/>
        </a:p>
      </dgm:t>
    </dgm:pt>
    <dgm:pt modelId="{638C6318-136E-408A-A944-D83CFB89FBA1}">
      <dgm:prSet phldrT="[Text]"/>
      <dgm:spPr/>
      <dgm:t>
        <a:bodyPr/>
        <a:lstStyle/>
        <a:p>
          <a:r>
            <a:rPr lang="en-US" dirty="0"/>
            <a:t>Create consistency </a:t>
          </a:r>
        </a:p>
      </dgm:t>
    </dgm:pt>
    <dgm:pt modelId="{3536AA8B-D46C-43D6-A993-997657C924F7}" type="parTrans" cxnId="{4F3E62DB-6956-4364-81FA-4CEBCE7D401F}">
      <dgm:prSet/>
      <dgm:spPr/>
      <dgm:t>
        <a:bodyPr/>
        <a:lstStyle/>
        <a:p>
          <a:endParaRPr lang="en-US"/>
        </a:p>
      </dgm:t>
    </dgm:pt>
    <dgm:pt modelId="{87BE2599-329D-4BEA-B506-9157909A92B3}" type="sibTrans" cxnId="{4F3E62DB-6956-4364-81FA-4CEBCE7D401F}">
      <dgm:prSet/>
      <dgm:spPr/>
      <dgm:t>
        <a:bodyPr/>
        <a:lstStyle/>
        <a:p>
          <a:endParaRPr lang="en-US"/>
        </a:p>
      </dgm:t>
    </dgm:pt>
    <dgm:pt modelId="{14325D0B-2B4D-46B5-B618-3D67DBACCB57}">
      <dgm:prSet phldrT="[Text]" custT="1"/>
      <dgm:spPr/>
      <dgm:t>
        <a:bodyPr/>
        <a:lstStyle/>
        <a:p>
          <a:r>
            <a:rPr lang="en-US" sz="1600" dirty="0"/>
            <a:t>create patterns in language, layout and design throughout the site to help facilitate efficiency</a:t>
          </a:r>
        </a:p>
      </dgm:t>
    </dgm:pt>
    <dgm:pt modelId="{98217A83-B33F-4F5F-84F8-8269C46DAB63}" type="parTrans" cxnId="{77F1D04B-F83E-4CF5-A8D1-4352E02CA363}">
      <dgm:prSet/>
      <dgm:spPr/>
      <dgm:t>
        <a:bodyPr/>
        <a:lstStyle/>
        <a:p>
          <a:endParaRPr lang="en-US"/>
        </a:p>
      </dgm:t>
    </dgm:pt>
    <dgm:pt modelId="{85D12D70-E8EB-48F7-983F-EE9D2888CC1F}" type="sibTrans" cxnId="{77F1D04B-F83E-4CF5-A8D1-4352E02CA363}">
      <dgm:prSet/>
      <dgm:spPr/>
      <dgm:t>
        <a:bodyPr/>
        <a:lstStyle/>
        <a:p>
          <a:endParaRPr lang="en-US"/>
        </a:p>
      </dgm:t>
    </dgm:pt>
    <dgm:pt modelId="{E3927CFE-781D-40FD-A6EC-42F76DC43CBB}">
      <dgm:prSet phldrT="[Text]"/>
      <dgm:spPr/>
      <dgm:t>
        <a:bodyPr/>
        <a:lstStyle/>
        <a:p>
          <a:r>
            <a:rPr lang="en-US" dirty="0"/>
            <a:t>Be purposeful in page layout</a:t>
          </a:r>
        </a:p>
      </dgm:t>
    </dgm:pt>
    <dgm:pt modelId="{109A8BA9-2727-4959-ACDF-FAA6051FDD2B}" type="parTrans" cxnId="{1002EE27-0B9B-4B8D-B15E-0AD9EEFB302B}">
      <dgm:prSet/>
      <dgm:spPr/>
      <dgm:t>
        <a:bodyPr/>
        <a:lstStyle/>
        <a:p>
          <a:endParaRPr lang="en-US"/>
        </a:p>
      </dgm:t>
    </dgm:pt>
    <dgm:pt modelId="{EBA2A175-9FEC-4BF1-90DF-6AF6737A0AB8}" type="sibTrans" cxnId="{1002EE27-0B9B-4B8D-B15E-0AD9EEFB302B}">
      <dgm:prSet/>
      <dgm:spPr/>
      <dgm:t>
        <a:bodyPr/>
        <a:lstStyle/>
        <a:p>
          <a:endParaRPr lang="en-US"/>
        </a:p>
      </dgm:t>
    </dgm:pt>
    <dgm:pt modelId="{B2683FF8-78DC-4620-AC39-42DAB50A6EA5}">
      <dgm:prSet phldrT="[Text]" custT="1"/>
      <dgm:spPr/>
      <dgm:t>
        <a:bodyPr/>
        <a:lstStyle/>
        <a:p>
          <a:r>
            <a:rPr lang="en-US" sz="1600" dirty="0"/>
            <a:t>Consider spatial relationships between items on the page and structure the page based on importance. </a:t>
          </a:r>
        </a:p>
      </dgm:t>
    </dgm:pt>
    <dgm:pt modelId="{F2074721-7665-483D-86D1-AA8C22C16B42}" type="parTrans" cxnId="{94BCE1C6-3532-4A9A-8C0D-508ACE5458DB}">
      <dgm:prSet/>
      <dgm:spPr/>
      <dgm:t>
        <a:bodyPr/>
        <a:lstStyle/>
        <a:p>
          <a:endParaRPr lang="en-US"/>
        </a:p>
      </dgm:t>
    </dgm:pt>
    <dgm:pt modelId="{D9E4B47A-7E18-44C1-9B81-D18422BED684}" type="sibTrans" cxnId="{94BCE1C6-3532-4A9A-8C0D-508ACE5458DB}">
      <dgm:prSet/>
      <dgm:spPr/>
      <dgm:t>
        <a:bodyPr/>
        <a:lstStyle/>
        <a:p>
          <a:endParaRPr lang="en-US"/>
        </a:p>
      </dgm:t>
    </dgm:pt>
    <dgm:pt modelId="{85F97AC9-AF9D-4145-80B4-3765915B42C6}" type="pres">
      <dgm:prSet presAssocID="{573E2B30-91C3-4C0F-BDDC-37147DF678FD}" presName="Name0" presStyleCnt="0">
        <dgm:presLayoutVars>
          <dgm:dir/>
          <dgm:animLvl val="lvl"/>
          <dgm:resizeHandles val="exact"/>
        </dgm:presLayoutVars>
      </dgm:prSet>
      <dgm:spPr/>
    </dgm:pt>
    <dgm:pt modelId="{C31B6EFB-1F47-4026-868D-0B5DAD57F7BB}" type="pres">
      <dgm:prSet presAssocID="{573E2B30-91C3-4C0F-BDDC-37147DF678FD}" presName="tSp" presStyleCnt="0"/>
      <dgm:spPr/>
    </dgm:pt>
    <dgm:pt modelId="{351377DD-DA46-4414-A4D2-B6B4544AC540}" type="pres">
      <dgm:prSet presAssocID="{573E2B30-91C3-4C0F-BDDC-37147DF678FD}" presName="bSp" presStyleCnt="0"/>
      <dgm:spPr/>
    </dgm:pt>
    <dgm:pt modelId="{4C028A3F-1BFF-4E1F-8A10-0F46D939AFB2}" type="pres">
      <dgm:prSet presAssocID="{573E2B30-91C3-4C0F-BDDC-37147DF678FD}" presName="process" presStyleCnt="0"/>
      <dgm:spPr/>
    </dgm:pt>
    <dgm:pt modelId="{D108246F-D40F-4CCB-9F7C-B97194D620DD}" type="pres">
      <dgm:prSet presAssocID="{B95E985F-6276-43B3-8DEC-1AC53CDEF732}" presName="composite1" presStyleCnt="0"/>
      <dgm:spPr/>
    </dgm:pt>
    <dgm:pt modelId="{20CDB04B-277A-4D3E-810A-F1176319FEAF}" type="pres">
      <dgm:prSet presAssocID="{B95E985F-6276-43B3-8DEC-1AC53CDEF732}" presName="dummyNode1" presStyleLbl="node1" presStyleIdx="0" presStyleCnt="3"/>
      <dgm:spPr/>
    </dgm:pt>
    <dgm:pt modelId="{D97B11E8-1AC7-495D-AE50-30C809033BE5}" type="pres">
      <dgm:prSet presAssocID="{B95E985F-6276-43B3-8DEC-1AC53CDEF732}" presName="childNode1" presStyleLbl="bgAcc1" presStyleIdx="0" presStyleCnt="3">
        <dgm:presLayoutVars>
          <dgm:bulletEnabled val="1"/>
        </dgm:presLayoutVars>
      </dgm:prSet>
      <dgm:spPr/>
    </dgm:pt>
    <dgm:pt modelId="{907DFFA4-83BA-438F-9AC3-51A7A7583282}" type="pres">
      <dgm:prSet presAssocID="{B95E985F-6276-43B3-8DEC-1AC53CDEF732}" presName="childNode1tx" presStyleLbl="bgAcc1" presStyleIdx="0" presStyleCnt="3">
        <dgm:presLayoutVars>
          <dgm:bulletEnabled val="1"/>
        </dgm:presLayoutVars>
      </dgm:prSet>
      <dgm:spPr/>
    </dgm:pt>
    <dgm:pt modelId="{A829862E-7E0E-4E60-B2B0-E8E09BC9A4E2}" type="pres">
      <dgm:prSet presAssocID="{B95E985F-6276-43B3-8DEC-1AC53CDEF732}" presName="parentNode1" presStyleLbl="node1" presStyleIdx="0" presStyleCnt="3">
        <dgm:presLayoutVars>
          <dgm:chMax val="1"/>
          <dgm:bulletEnabled val="1"/>
        </dgm:presLayoutVars>
      </dgm:prSet>
      <dgm:spPr/>
    </dgm:pt>
    <dgm:pt modelId="{FBB9B85E-EA73-438C-A758-CE5ACE491009}" type="pres">
      <dgm:prSet presAssocID="{B95E985F-6276-43B3-8DEC-1AC53CDEF732}" presName="connSite1" presStyleCnt="0"/>
      <dgm:spPr/>
    </dgm:pt>
    <dgm:pt modelId="{31B7E822-BDE1-44C8-A777-C4058DA21E2D}" type="pres">
      <dgm:prSet presAssocID="{EB153D60-7D56-43A7-8C63-2265805DB2E5}" presName="Name9" presStyleLbl="sibTrans2D1" presStyleIdx="0" presStyleCnt="2"/>
      <dgm:spPr/>
    </dgm:pt>
    <dgm:pt modelId="{3CD64A61-6FB2-4EE2-BA63-87794E127A26}" type="pres">
      <dgm:prSet presAssocID="{638C6318-136E-408A-A944-D83CFB89FBA1}" presName="composite2" presStyleCnt="0"/>
      <dgm:spPr/>
    </dgm:pt>
    <dgm:pt modelId="{4F889F62-6229-4A03-B451-28686F3B3319}" type="pres">
      <dgm:prSet presAssocID="{638C6318-136E-408A-A944-D83CFB89FBA1}" presName="dummyNode2" presStyleLbl="node1" presStyleIdx="0" presStyleCnt="3"/>
      <dgm:spPr/>
    </dgm:pt>
    <dgm:pt modelId="{A57BC7A5-1E7D-4FA4-B036-3E32AC44C451}" type="pres">
      <dgm:prSet presAssocID="{638C6318-136E-408A-A944-D83CFB89FBA1}" presName="childNode2" presStyleLbl="bgAcc1" presStyleIdx="1" presStyleCnt="3" custScaleY="118734" custLinFactNeighborX="-123" custLinFactNeighborY="-3533">
        <dgm:presLayoutVars>
          <dgm:bulletEnabled val="1"/>
        </dgm:presLayoutVars>
      </dgm:prSet>
      <dgm:spPr/>
    </dgm:pt>
    <dgm:pt modelId="{06A43A1F-BBA9-4AE3-ACF3-1F310644187C}" type="pres">
      <dgm:prSet presAssocID="{638C6318-136E-408A-A944-D83CFB89FBA1}" presName="childNode2tx" presStyleLbl="bgAcc1" presStyleIdx="1" presStyleCnt="3">
        <dgm:presLayoutVars>
          <dgm:bulletEnabled val="1"/>
        </dgm:presLayoutVars>
      </dgm:prSet>
      <dgm:spPr/>
    </dgm:pt>
    <dgm:pt modelId="{A49C4E85-FEB5-49EC-958B-81B71E50182B}" type="pres">
      <dgm:prSet presAssocID="{638C6318-136E-408A-A944-D83CFB89FBA1}" presName="parentNode2" presStyleLbl="node1" presStyleIdx="1" presStyleCnt="3">
        <dgm:presLayoutVars>
          <dgm:chMax val="0"/>
          <dgm:bulletEnabled val="1"/>
        </dgm:presLayoutVars>
      </dgm:prSet>
      <dgm:spPr/>
    </dgm:pt>
    <dgm:pt modelId="{522229C1-E923-425E-B750-FA646D844A93}" type="pres">
      <dgm:prSet presAssocID="{638C6318-136E-408A-A944-D83CFB89FBA1}" presName="connSite2" presStyleCnt="0"/>
      <dgm:spPr/>
    </dgm:pt>
    <dgm:pt modelId="{A1597B4F-1E6E-42CE-BF3C-A6764DC77F11}" type="pres">
      <dgm:prSet presAssocID="{87BE2599-329D-4BEA-B506-9157909A92B3}" presName="Name18" presStyleLbl="sibTrans2D1" presStyleIdx="1" presStyleCnt="2"/>
      <dgm:spPr/>
    </dgm:pt>
    <dgm:pt modelId="{72C9BC94-EDA2-448E-BBCA-1C73224598A0}" type="pres">
      <dgm:prSet presAssocID="{E3927CFE-781D-40FD-A6EC-42F76DC43CBB}" presName="composite1" presStyleCnt="0"/>
      <dgm:spPr/>
    </dgm:pt>
    <dgm:pt modelId="{3A2DE98F-1505-4A95-9613-716A5B4A015E}" type="pres">
      <dgm:prSet presAssocID="{E3927CFE-781D-40FD-A6EC-42F76DC43CBB}" presName="dummyNode1" presStyleLbl="node1" presStyleIdx="1" presStyleCnt="3"/>
      <dgm:spPr/>
    </dgm:pt>
    <dgm:pt modelId="{970CD682-7542-48AF-ADD9-830EB61A50B1}" type="pres">
      <dgm:prSet presAssocID="{E3927CFE-781D-40FD-A6EC-42F76DC43CBB}" presName="childNode1" presStyleLbl="bgAcc1" presStyleIdx="2" presStyleCnt="3" custScaleY="123059">
        <dgm:presLayoutVars>
          <dgm:bulletEnabled val="1"/>
        </dgm:presLayoutVars>
      </dgm:prSet>
      <dgm:spPr/>
    </dgm:pt>
    <dgm:pt modelId="{F8360A16-8613-4D99-9FFF-40FD20A1F09E}" type="pres">
      <dgm:prSet presAssocID="{E3927CFE-781D-40FD-A6EC-42F76DC43CBB}" presName="childNode1tx" presStyleLbl="bgAcc1" presStyleIdx="2" presStyleCnt="3">
        <dgm:presLayoutVars>
          <dgm:bulletEnabled val="1"/>
        </dgm:presLayoutVars>
      </dgm:prSet>
      <dgm:spPr/>
    </dgm:pt>
    <dgm:pt modelId="{3BA8FE28-D71D-4E0F-8594-6BF100506D08}" type="pres">
      <dgm:prSet presAssocID="{E3927CFE-781D-40FD-A6EC-42F76DC43CBB}" presName="parentNode1" presStyleLbl="node1" presStyleIdx="2" presStyleCnt="3" custLinFactNeighborX="23" custLinFactNeighborY="21940">
        <dgm:presLayoutVars>
          <dgm:chMax val="1"/>
          <dgm:bulletEnabled val="1"/>
        </dgm:presLayoutVars>
      </dgm:prSet>
      <dgm:spPr/>
    </dgm:pt>
    <dgm:pt modelId="{82FDA138-EA08-422B-8B31-25D17AD573D5}" type="pres">
      <dgm:prSet presAssocID="{E3927CFE-781D-40FD-A6EC-42F76DC43CBB}" presName="connSite1" presStyleCnt="0"/>
      <dgm:spPr/>
    </dgm:pt>
  </dgm:ptLst>
  <dgm:cxnLst>
    <dgm:cxn modelId="{DF083809-7C3F-46D4-8205-5E09D11F82D1}" srcId="{B95E985F-6276-43B3-8DEC-1AC53CDEF732}" destId="{F4D1C2E3-4FF4-4BD1-A310-E7BF76FCB201}" srcOrd="0" destOrd="0" parTransId="{209E1E8B-1E64-487C-A872-7C3D005CD5F7}" sibTransId="{199C3859-845D-4A4F-9845-CA0307C17A9C}"/>
    <dgm:cxn modelId="{3C413013-CA79-414A-BD65-860AD683EA2D}" type="presOf" srcId="{14325D0B-2B4D-46B5-B618-3D67DBACCB57}" destId="{06A43A1F-BBA9-4AE3-ACF3-1F310644187C}" srcOrd="1" destOrd="0" presId="urn:microsoft.com/office/officeart/2005/8/layout/hProcess4"/>
    <dgm:cxn modelId="{532CAC26-8640-48B2-8630-630DEE2B9DB1}" type="presOf" srcId="{B2683FF8-78DC-4620-AC39-42DAB50A6EA5}" destId="{F8360A16-8613-4D99-9FFF-40FD20A1F09E}" srcOrd="1" destOrd="0" presId="urn:microsoft.com/office/officeart/2005/8/layout/hProcess4"/>
    <dgm:cxn modelId="{1002EE27-0B9B-4B8D-B15E-0AD9EEFB302B}" srcId="{573E2B30-91C3-4C0F-BDDC-37147DF678FD}" destId="{E3927CFE-781D-40FD-A6EC-42F76DC43CBB}" srcOrd="2" destOrd="0" parTransId="{109A8BA9-2727-4959-ACDF-FAA6051FDD2B}" sibTransId="{EBA2A175-9FEC-4BF1-90DF-6AF6737A0AB8}"/>
    <dgm:cxn modelId="{6A790928-781D-4497-B004-4A040E863810}" type="presOf" srcId="{E3927CFE-781D-40FD-A6EC-42F76DC43CBB}" destId="{3BA8FE28-D71D-4E0F-8594-6BF100506D08}" srcOrd="0" destOrd="0" presId="urn:microsoft.com/office/officeart/2005/8/layout/hProcess4"/>
    <dgm:cxn modelId="{4C6F833E-3341-40DB-9918-80C8741F4CC1}" type="presOf" srcId="{EB153D60-7D56-43A7-8C63-2265805DB2E5}" destId="{31B7E822-BDE1-44C8-A777-C4058DA21E2D}" srcOrd="0" destOrd="0" presId="urn:microsoft.com/office/officeart/2005/8/layout/hProcess4"/>
    <dgm:cxn modelId="{5D44CC5E-93BE-4F6A-892C-275B3FED62B7}" type="presOf" srcId="{14325D0B-2B4D-46B5-B618-3D67DBACCB57}" destId="{A57BC7A5-1E7D-4FA4-B036-3E32AC44C451}" srcOrd="0" destOrd="0" presId="urn:microsoft.com/office/officeart/2005/8/layout/hProcess4"/>
    <dgm:cxn modelId="{110C2447-C47F-4784-88E1-A601C1D8372E}" srcId="{573E2B30-91C3-4C0F-BDDC-37147DF678FD}" destId="{B95E985F-6276-43B3-8DEC-1AC53CDEF732}" srcOrd="0" destOrd="0" parTransId="{B568E386-1C7E-4BF6-893C-4CD345E814C6}" sibTransId="{EB153D60-7D56-43A7-8C63-2265805DB2E5}"/>
    <dgm:cxn modelId="{77F1D04B-F83E-4CF5-A8D1-4352E02CA363}" srcId="{638C6318-136E-408A-A944-D83CFB89FBA1}" destId="{14325D0B-2B4D-46B5-B618-3D67DBACCB57}" srcOrd="0" destOrd="0" parTransId="{98217A83-B33F-4F5F-84F8-8269C46DAB63}" sibTransId="{85D12D70-E8EB-48F7-983F-EE9D2888CC1F}"/>
    <dgm:cxn modelId="{68BF2380-997F-41A2-83B5-5CC26A32F276}" type="presOf" srcId="{87BE2599-329D-4BEA-B506-9157909A92B3}" destId="{A1597B4F-1E6E-42CE-BF3C-A6764DC77F11}" srcOrd="0" destOrd="0" presId="urn:microsoft.com/office/officeart/2005/8/layout/hProcess4"/>
    <dgm:cxn modelId="{C65A9082-3922-493A-BF58-1AB038DEB211}" type="presOf" srcId="{573E2B30-91C3-4C0F-BDDC-37147DF678FD}" destId="{85F97AC9-AF9D-4145-80B4-3765915B42C6}" srcOrd="0" destOrd="0" presId="urn:microsoft.com/office/officeart/2005/8/layout/hProcess4"/>
    <dgm:cxn modelId="{AD62BA82-7E53-44B0-A0D6-28F6A6B2CB30}" type="presOf" srcId="{B2683FF8-78DC-4620-AC39-42DAB50A6EA5}" destId="{970CD682-7542-48AF-ADD9-830EB61A50B1}" srcOrd="0" destOrd="0" presId="urn:microsoft.com/office/officeart/2005/8/layout/hProcess4"/>
    <dgm:cxn modelId="{52114D83-A1FF-42EA-8C4A-332DBA62DCB0}" type="presOf" srcId="{B95E985F-6276-43B3-8DEC-1AC53CDEF732}" destId="{A829862E-7E0E-4E60-B2B0-E8E09BC9A4E2}" srcOrd="0" destOrd="0" presId="urn:microsoft.com/office/officeart/2005/8/layout/hProcess4"/>
    <dgm:cxn modelId="{16E91FB9-03E8-4FA7-AEB9-C2709A08D5AF}" type="presOf" srcId="{F4D1C2E3-4FF4-4BD1-A310-E7BF76FCB201}" destId="{907DFFA4-83BA-438F-9AC3-51A7A7583282}" srcOrd="1" destOrd="0" presId="urn:microsoft.com/office/officeart/2005/8/layout/hProcess4"/>
    <dgm:cxn modelId="{94BCE1C6-3532-4A9A-8C0D-508ACE5458DB}" srcId="{E3927CFE-781D-40FD-A6EC-42F76DC43CBB}" destId="{B2683FF8-78DC-4620-AC39-42DAB50A6EA5}" srcOrd="0" destOrd="0" parTransId="{F2074721-7665-483D-86D1-AA8C22C16B42}" sibTransId="{D9E4B47A-7E18-44C1-9B81-D18422BED684}"/>
    <dgm:cxn modelId="{BD435DD7-D9E8-428F-9CF2-C68250A67E72}" type="presOf" srcId="{F4D1C2E3-4FF4-4BD1-A310-E7BF76FCB201}" destId="{D97B11E8-1AC7-495D-AE50-30C809033BE5}" srcOrd="0" destOrd="0" presId="urn:microsoft.com/office/officeart/2005/8/layout/hProcess4"/>
    <dgm:cxn modelId="{4F3E62DB-6956-4364-81FA-4CEBCE7D401F}" srcId="{573E2B30-91C3-4C0F-BDDC-37147DF678FD}" destId="{638C6318-136E-408A-A944-D83CFB89FBA1}" srcOrd="1" destOrd="0" parTransId="{3536AA8B-D46C-43D6-A993-997657C924F7}" sibTransId="{87BE2599-329D-4BEA-B506-9157909A92B3}"/>
    <dgm:cxn modelId="{6E3463E1-4BEF-40AE-9B51-3DFDC011868E}" type="presOf" srcId="{638C6318-136E-408A-A944-D83CFB89FBA1}" destId="{A49C4E85-FEB5-49EC-958B-81B71E50182B}" srcOrd="0" destOrd="0" presId="urn:microsoft.com/office/officeart/2005/8/layout/hProcess4"/>
    <dgm:cxn modelId="{067EE817-3988-4734-9310-AEACB037AC53}" type="presParOf" srcId="{85F97AC9-AF9D-4145-80B4-3765915B42C6}" destId="{C31B6EFB-1F47-4026-868D-0B5DAD57F7BB}" srcOrd="0" destOrd="0" presId="urn:microsoft.com/office/officeart/2005/8/layout/hProcess4"/>
    <dgm:cxn modelId="{24754F0D-8EB7-4ACA-89D4-6371F340B638}" type="presParOf" srcId="{85F97AC9-AF9D-4145-80B4-3765915B42C6}" destId="{351377DD-DA46-4414-A4D2-B6B4544AC540}" srcOrd="1" destOrd="0" presId="urn:microsoft.com/office/officeart/2005/8/layout/hProcess4"/>
    <dgm:cxn modelId="{74E21FC8-A07F-4C19-89F1-6AAC4A166F5D}" type="presParOf" srcId="{85F97AC9-AF9D-4145-80B4-3765915B42C6}" destId="{4C028A3F-1BFF-4E1F-8A10-0F46D939AFB2}" srcOrd="2" destOrd="0" presId="urn:microsoft.com/office/officeart/2005/8/layout/hProcess4"/>
    <dgm:cxn modelId="{60A90AC9-2C47-4922-AA31-95808983DF21}" type="presParOf" srcId="{4C028A3F-1BFF-4E1F-8A10-0F46D939AFB2}" destId="{D108246F-D40F-4CCB-9F7C-B97194D620DD}" srcOrd="0" destOrd="0" presId="urn:microsoft.com/office/officeart/2005/8/layout/hProcess4"/>
    <dgm:cxn modelId="{B3393B8F-F48A-4783-BAA5-A77D9215DE51}" type="presParOf" srcId="{D108246F-D40F-4CCB-9F7C-B97194D620DD}" destId="{20CDB04B-277A-4D3E-810A-F1176319FEAF}" srcOrd="0" destOrd="0" presId="urn:microsoft.com/office/officeart/2005/8/layout/hProcess4"/>
    <dgm:cxn modelId="{01557488-2A44-45FF-83D4-CA56BBD8DB7E}" type="presParOf" srcId="{D108246F-D40F-4CCB-9F7C-B97194D620DD}" destId="{D97B11E8-1AC7-495D-AE50-30C809033BE5}" srcOrd="1" destOrd="0" presId="urn:microsoft.com/office/officeart/2005/8/layout/hProcess4"/>
    <dgm:cxn modelId="{4382BD2E-F934-4750-B852-BC591AA86D18}" type="presParOf" srcId="{D108246F-D40F-4CCB-9F7C-B97194D620DD}" destId="{907DFFA4-83BA-438F-9AC3-51A7A7583282}" srcOrd="2" destOrd="0" presId="urn:microsoft.com/office/officeart/2005/8/layout/hProcess4"/>
    <dgm:cxn modelId="{87928E53-3441-4573-878B-B6430F55AAAE}" type="presParOf" srcId="{D108246F-D40F-4CCB-9F7C-B97194D620DD}" destId="{A829862E-7E0E-4E60-B2B0-E8E09BC9A4E2}" srcOrd="3" destOrd="0" presId="urn:microsoft.com/office/officeart/2005/8/layout/hProcess4"/>
    <dgm:cxn modelId="{2DCB7939-6B9C-4FED-B789-DB6730CF81F4}" type="presParOf" srcId="{D108246F-D40F-4CCB-9F7C-B97194D620DD}" destId="{FBB9B85E-EA73-438C-A758-CE5ACE491009}" srcOrd="4" destOrd="0" presId="urn:microsoft.com/office/officeart/2005/8/layout/hProcess4"/>
    <dgm:cxn modelId="{77941D87-C37B-4469-A879-CA3C40551A6E}" type="presParOf" srcId="{4C028A3F-1BFF-4E1F-8A10-0F46D939AFB2}" destId="{31B7E822-BDE1-44C8-A777-C4058DA21E2D}" srcOrd="1" destOrd="0" presId="urn:microsoft.com/office/officeart/2005/8/layout/hProcess4"/>
    <dgm:cxn modelId="{2C7E30E7-F3F8-4913-A201-AB4E5AE7ECA7}" type="presParOf" srcId="{4C028A3F-1BFF-4E1F-8A10-0F46D939AFB2}" destId="{3CD64A61-6FB2-4EE2-BA63-87794E127A26}" srcOrd="2" destOrd="0" presId="urn:microsoft.com/office/officeart/2005/8/layout/hProcess4"/>
    <dgm:cxn modelId="{B5ABEE4A-770D-4294-A827-A44BAA62DC8E}" type="presParOf" srcId="{3CD64A61-6FB2-4EE2-BA63-87794E127A26}" destId="{4F889F62-6229-4A03-B451-28686F3B3319}" srcOrd="0" destOrd="0" presId="urn:microsoft.com/office/officeart/2005/8/layout/hProcess4"/>
    <dgm:cxn modelId="{FB52B03F-5F4C-4982-9102-64F73CD68883}" type="presParOf" srcId="{3CD64A61-6FB2-4EE2-BA63-87794E127A26}" destId="{A57BC7A5-1E7D-4FA4-B036-3E32AC44C451}" srcOrd="1" destOrd="0" presId="urn:microsoft.com/office/officeart/2005/8/layout/hProcess4"/>
    <dgm:cxn modelId="{490A6850-70E5-4351-BD17-ED80BF82C841}" type="presParOf" srcId="{3CD64A61-6FB2-4EE2-BA63-87794E127A26}" destId="{06A43A1F-BBA9-4AE3-ACF3-1F310644187C}" srcOrd="2" destOrd="0" presId="urn:microsoft.com/office/officeart/2005/8/layout/hProcess4"/>
    <dgm:cxn modelId="{34ED5DCC-EE35-4A4D-A5CE-B191ABFEF95A}" type="presParOf" srcId="{3CD64A61-6FB2-4EE2-BA63-87794E127A26}" destId="{A49C4E85-FEB5-49EC-958B-81B71E50182B}" srcOrd="3" destOrd="0" presId="urn:microsoft.com/office/officeart/2005/8/layout/hProcess4"/>
    <dgm:cxn modelId="{2B726DAA-2F18-4A7A-82E7-5571317F9473}" type="presParOf" srcId="{3CD64A61-6FB2-4EE2-BA63-87794E127A26}" destId="{522229C1-E923-425E-B750-FA646D844A93}" srcOrd="4" destOrd="0" presId="urn:microsoft.com/office/officeart/2005/8/layout/hProcess4"/>
    <dgm:cxn modelId="{690FCD4F-CE12-4747-B176-C07DCEEA8D55}" type="presParOf" srcId="{4C028A3F-1BFF-4E1F-8A10-0F46D939AFB2}" destId="{A1597B4F-1E6E-42CE-BF3C-A6764DC77F11}" srcOrd="3" destOrd="0" presId="urn:microsoft.com/office/officeart/2005/8/layout/hProcess4"/>
    <dgm:cxn modelId="{567B2151-E7AA-46A4-8518-151429819CAB}" type="presParOf" srcId="{4C028A3F-1BFF-4E1F-8A10-0F46D939AFB2}" destId="{72C9BC94-EDA2-448E-BBCA-1C73224598A0}" srcOrd="4" destOrd="0" presId="urn:microsoft.com/office/officeart/2005/8/layout/hProcess4"/>
    <dgm:cxn modelId="{8743F290-37D8-4E8A-84F9-F1277816E6E7}" type="presParOf" srcId="{72C9BC94-EDA2-448E-BBCA-1C73224598A0}" destId="{3A2DE98F-1505-4A95-9613-716A5B4A015E}" srcOrd="0" destOrd="0" presId="urn:microsoft.com/office/officeart/2005/8/layout/hProcess4"/>
    <dgm:cxn modelId="{0055C3B0-050E-4D92-BD5D-77B9EE290B93}" type="presParOf" srcId="{72C9BC94-EDA2-448E-BBCA-1C73224598A0}" destId="{970CD682-7542-48AF-ADD9-830EB61A50B1}" srcOrd="1" destOrd="0" presId="urn:microsoft.com/office/officeart/2005/8/layout/hProcess4"/>
    <dgm:cxn modelId="{6E213990-8044-4FD4-B58A-9D8291010336}" type="presParOf" srcId="{72C9BC94-EDA2-448E-BBCA-1C73224598A0}" destId="{F8360A16-8613-4D99-9FFF-40FD20A1F09E}" srcOrd="2" destOrd="0" presId="urn:microsoft.com/office/officeart/2005/8/layout/hProcess4"/>
    <dgm:cxn modelId="{FE074B0A-BEC2-442B-B9EA-262996ED9615}" type="presParOf" srcId="{72C9BC94-EDA2-448E-BBCA-1C73224598A0}" destId="{3BA8FE28-D71D-4E0F-8594-6BF100506D08}" srcOrd="3" destOrd="0" presId="urn:microsoft.com/office/officeart/2005/8/layout/hProcess4"/>
    <dgm:cxn modelId="{A4ED6E52-01BB-48F1-85EA-12A18FC84D72}" type="presParOf" srcId="{72C9BC94-EDA2-448E-BBCA-1C73224598A0}" destId="{82FDA138-EA08-422B-8B31-25D17AD573D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C69512-FAC2-4D92-866D-D52652CF6E67}" type="doc">
      <dgm:prSet loTypeId="urn:microsoft.com/office/officeart/2011/layout/Picture Frame" loCatId="picture" qsTypeId="urn:microsoft.com/office/officeart/2005/8/quickstyle/simple1" qsCatId="simple" csTypeId="urn:microsoft.com/office/officeart/2005/8/colors/accent1_2" csCatId="accent1" phldr="1"/>
      <dgm:spPr/>
      <dgm:t>
        <a:bodyPr/>
        <a:lstStyle/>
        <a:p>
          <a:endParaRPr lang="en-US"/>
        </a:p>
      </dgm:t>
    </dgm:pt>
    <dgm:pt modelId="{EBD949D6-6477-4D76-83AD-DDC199CC56A4}">
      <dgm:prSet phldrT="[Text]"/>
      <dgm:spPr/>
      <dgm:t>
        <a:bodyPr/>
        <a:lstStyle/>
        <a:p>
          <a:r>
            <a:rPr lang="en-US" dirty="0"/>
            <a:t>Focus Groups</a:t>
          </a:r>
        </a:p>
      </dgm:t>
    </dgm:pt>
    <dgm:pt modelId="{CC1DC346-26BA-48E2-878C-FE4AA8C780DE}" type="parTrans" cxnId="{6F0243D2-43BF-46C1-84D5-655EF91649A2}">
      <dgm:prSet/>
      <dgm:spPr/>
      <dgm:t>
        <a:bodyPr/>
        <a:lstStyle/>
        <a:p>
          <a:endParaRPr lang="en-US"/>
        </a:p>
      </dgm:t>
    </dgm:pt>
    <dgm:pt modelId="{5E012870-EDC4-4127-B082-4CB7A388FDB3}" type="sibTrans" cxnId="{6F0243D2-43BF-46C1-84D5-655EF91649A2}">
      <dgm:prSet/>
      <dgm:spPr/>
      <dgm:t>
        <a:bodyPr/>
        <a:lstStyle/>
        <a:p>
          <a:endParaRPr lang="en-US"/>
        </a:p>
      </dgm:t>
    </dgm:pt>
    <dgm:pt modelId="{59159F3A-D8E5-4040-B1FE-40D84C926C8F}">
      <dgm:prSet phldrT="[Text]"/>
      <dgm:spPr/>
      <dgm:t>
        <a:bodyPr/>
        <a:lstStyle/>
        <a:p>
          <a:r>
            <a:rPr lang="en-US" dirty="0"/>
            <a:t>Google Analytics</a:t>
          </a:r>
        </a:p>
      </dgm:t>
    </dgm:pt>
    <dgm:pt modelId="{E30C6546-E8D3-4C37-9219-74A824072C9F}" type="parTrans" cxnId="{D827D312-A1B9-4593-BCA4-58B61C10EC61}">
      <dgm:prSet/>
      <dgm:spPr/>
      <dgm:t>
        <a:bodyPr/>
        <a:lstStyle/>
        <a:p>
          <a:endParaRPr lang="en-US"/>
        </a:p>
      </dgm:t>
    </dgm:pt>
    <dgm:pt modelId="{75987347-9726-40EA-A79D-B3B7CB8055B1}" type="sibTrans" cxnId="{D827D312-A1B9-4593-BCA4-58B61C10EC61}">
      <dgm:prSet/>
      <dgm:spPr/>
      <dgm:t>
        <a:bodyPr/>
        <a:lstStyle/>
        <a:p>
          <a:endParaRPr lang="en-US"/>
        </a:p>
      </dgm:t>
    </dgm:pt>
    <dgm:pt modelId="{504A21BC-4561-4C1C-BC6F-3F99DF2B0E27}">
      <dgm:prSet phldrT="[Text]"/>
      <dgm:spPr/>
      <dgm:t>
        <a:bodyPr/>
        <a:lstStyle/>
        <a:p>
          <a:r>
            <a:rPr lang="en-US" dirty="0"/>
            <a:t>User Surveys</a:t>
          </a:r>
        </a:p>
      </dgm:t>
    </dgm:pt>
    <dgm:pt modelId="{FAC68768-6023-475A-BDF6-E34354AFAE4C}" type="parTrans" cxnId="{A271F482-6966-4798-8E4B-C831A3F20B79}">
      <dgm:prSet/>
      <dgm:spPr/>
      <dgm:t>
        <a:bodyPr/>
        <a:lstStyle/>
        <a:p>
          <a:endParaRPr lang="en-US"/>
        </a:p>
      </dgm:t>
    </dgm:pt>
    <dgm:pt modelId="{F8388198-A719-4575-8D85-85FAB154578C}" type="sibTrans" cxnId="{A271F482-6966-4798-8E4B-C831A3F20B79}">
      <dgm:prSet/>
      <dgm:spPr/>
      <dgm:t>
        <a:bodyPr/>
        <a:lstStyle/>
        <a:p>
          <a:endParaRPr lang="en-US"/>
        </a:p>
      </dgm:t>
    </dgm:pt>
    <dgm:pt modelId="{42BFF62C-9B4B-43B0-8A7A-4774501B9FAD}">
      <dgm:prSet phldrT="[Text]"/>
      <dgm:spPr/>
      <dgm:t>
        <a:bodyPr/>
        <a:lstStyle/>
        <a:p>
          <a:r>
            <a:rPr lang="en-US" dirty="0"/>
            <a:t>Site Feedback</a:t>
          </a:r>
        </a:p>
      </dgm:t>
    </dgm:pt>
    <dgm:pt modelId="{CE010F81-6887-416B-A8EB-324CC772111C}" type="parTrans" cxnId="{8B6BE810-507E-47C8-85BA-30404D90A201}">
      <dgm:prSet/>
      <dgm:spPr/>
      <dgm:t>
        <a:bodyPr/>
        <a:lstStyle/>
        <a:p>
          <a:endParaRPr lang="en-US"/>
        </a:p>
      </dgm:t>
    </dgm:pt>
    <dgm:pt modelId="{55395E1B-9BE5-45F7-B529-BCDCAA50E4E4}" type="sibTrans" cxnId="{8B6BE810-507E-47C8-85BA-30404D90A201}">
      <dgm:prSet/>
      <dgm:spPr/>
      <dgm:t>
        <a:bodyPr/>
        <a:lstStyle/>
        <a:p>
          <a:endParaRPr lang="en-US"/>
        </a:p>
      </dgm:t>
    </dgm:pt>
    <dgm:pt modelId="{CBE51372-676C-4ECC-9BE6-8E984FBDABA0}" type="pres">
      <dgm:prSet presAssocID="{6AC69512-FAC2-4D92-866D-D52652CF6E67}" presName="Name0" presStyleCnt="0">
        <dgm:presLayoutVars>
          <dgm:chMax/>
          <dgm:chPref/>
          <dgm:dir/>
        </dgm:presLayoutVars>
      </dgm:prSet>
      <dgm:spPr/>
    </dgm:pt>
    <dgm:pt modelId="{6FB6E385-55EB-42EA-BF5C-F090AFCF71A2}" type="pres">
      <dgm:prSet presAssocID="{EBD949D6-6477-4D76-83AD-DDC199CC56A4}" presName="composite" presStyleCnt="0"/>
      <dgm:spPr/>
    </dgm:pt>
    <dgm:pt modelId="{AD450414-7AB2-4208-833D-70BDD681BB35}" type="pres">
      <dgm:prSet presAssocID="{EBD949D6-6477-4D76-83AD-DDC199CC56A4}" presName="ParentText" presStyleLbl="revTx" presStyleIdx="0" presStyleCnt="4">
        <dgm:presLayoutVars>
          <dgm:chMax val="0"/>
          <dgm:chPref val="0"/>
          <dgm:bulletEnabled val="1"/>
        </dgm:presLayoutVars>
      </dgm:prSet>
      <dgm:spPr/>
    </dgm:pt>
    <dgm:pt modelId="{EE8074E4-FAF2-4C98-BEE5-B7157E94FDDF}" type="pres">
      <dgm:prSet presAssocID="{EBD949D6-6477-4D76-83AD-DDC199CC56A4}" presName="Accent1" presStyleLbl="parChTrans1D1" presStyleIdx="0" presStyleCnt="4"/>
      <dgm:spPr/>
    </dgm:pt>
    <dgm:pt modelId="{301FEC5A-1189-40A0-B6D3-B94AB83F98C4}" type="pres">
      <dgm:prSet presAssocID="{EBD949D6-6477-4D76-83AD-DDC199CC56A4}" presName="Image" presStyleLbl="align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5157B318-89AD-4C2E-8E69-F65A9AB2F15D}" type="pres">
      <dgm:prSet presAssocID="{5E012870-EDC4-4127-B082-4CB7A388FDB3}" presName="sibTrans" presStyleCnt="0"/>
      <dgm:spPr/>
    </dgm:pt>
    <dgm:pt modelId="{4ADB2B3E-DB23-4F9B-BB26-6DF8D5501AF1}" type="pres">
      <dgm:prSet presAssocID="{59159F3A-D8E5-4040-B1FE-40D84C926C8F}" presName="composite" presStyleCnt="0"/>
      <dgm:spPr/>
    </dgm:pt>
    <dgm:pt modelId="{5BDA6204-E11B-4CD3-9FB4-78AD2AE17FB8}" type="pres">
      <dgm:prSet presAssocID="{59159F3A-D8E5-4040-B1FE-40D84C926C8F}" presName="ParentText" presStyleLbl="revTx" presStyleIdx="1" presStyleCnt="4">
        <dgm:presLayoutVars>
          <dgm:chMax val="0"/>
          <dgm:chPref val="0"/>
          <dgm:bulletEnabled val="1"/>
        </dgm:presLayoutVars>
      </dgm:prSet>
      <dgm:spPr/>
    </dgm:pt>
    <dgm:pt modelId="{DFD9D30B-CFEF-4D2E-BA96-6340BCF208A0}" type="pres">
      <dgm:prSet presAssocID="{59159F3A-D8E5-4040-B1FE-40D84C926C8F}" presName="Accent1" presStyleLbl="parChTrans1D1" presStyleIdx="1" presStyleCnt="4"/>
      <dgm:spPr/>
    </dgm:pt>
    <dgm:pt modelId="{513FDEC7-8AC6-42FB-8FFF-69D79890933F}" type="pres">
      <dgm:prSet presAssocID="{59159F3A-D8E5-4040-B1FE-40D84C926C8F}" presName="Image" presStyleLbl="align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4A5CE0F2-0608-4549-A5A1-6C9358C1DB54}" type="pres">
      <dgm:prSet presAssocID="{75987347-9726-40EA-A79D-B3B7CB8055B1}" presName="sibTrans" presStyleCnt="0"/>
      <dgm:spPr/>
    </dgm:pt>
    <dgm:pt modelId="{B866CD4C-38C1-4166-A58B-145B79099E79}" type="pres">
      <dgm:prSet presAssocID="{504A21BC-4561-4C1C-BC6F-3F99DF2B0E27}" presName="composite" presStyleCnt="0"/>
      <dgm:spPr/>
    </dgm:pt>
    <dgm:pt modelId="{B989C834-7A48-4950-A3CE-2E40DAC77D20}" type="pres">
      <dgm:prSet presAssocID="{504A21BC-4561-4C1C-BC6F-3F99DF2B0E27}" presName="ParentText" presStyleLbl="revTx" presStyleIdx="2" presStyleCnt="4">
        <dgm:presLayoutVars>
          <dgm:chMax val="0"/>
          <dgm:chPref val="0"/>
          <dgm:bulletEnabled val="1"/>
        </dgm:presLayoutVars>
      </dgm:prSet>
      <dgm:spPr/>
    </dgm:pt>
    <dgm:pt modelId="{35D5875D-6482-4CB6-B5B0-9F783E80C54C}" type="pres">
      <dgm:prSet presAssocID="{504A21BC-4561-4C1C-BC6F-3F99DF2B0E27}" presName="Accent1" presStyleLbl="parChTrans1D1" presStyleIdx="2" presStyleCnt="4"/>
      <dgm:spPr/>
    </dgm:pt>
    <dgm:pt modelId="{FDC2BE7E-E4A7-467A-B86A-F4FA08F8E36F}" type="pres">
      <dgm:prSet presAssocID="{504A21BC-4561-4C1C-BC6F-3F99DF2B0E27}" presName="Image" presStyleLbl="align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dgm:spPr>
    </dgm:pt>
    <dgm:pt modelId="{5D9BC5E4-68C3-440F-92F5-BE6D733BAFEA}" type="pres">
      <dgm:prSet presAssocID="{F8388198-A719-4575-8D85-85FAB154578C}" presName="sibTrans" presStyleCnt="0"/>
      <dgm:spPr/>
    </dgm:pt>
    <dgm:pt modelId="{F33D1793-D5E5-4BAE-95AF-16D43DC19397}" type="pres">
      <dgm:prSet presAssocID="{42BFF62C-9B4B-43B0-8A7A-4774501B9FAD}" presName="composite" presStyleCnt="0"/>
      <dgm:spPr/>
    </dgm:pt>
    <dgm:pt modelId="{FB3BCD2F-5C8F-48BA-88AF-F21A893A0579}" type="pres">
      <dgm:prSet presAssocID="{42BFF62C-9B4B-43B0-8A7A-4774501B9FAD}" presName="ParentText" presStyleLbl="revTx" presStyleIdx="3" presStyleCnt="4">
        <dgm:presLayoutVars>
          <dgm:chMax val="0"/>
          <dgm:chPref val="0"/>
          <dgm:bulletEnabled val="1"/>
        </dgm:presLayoutVars>
      </dgm:prSet>
      <dgm:spPr/>
    </dgm:pt>
    <dgm:pt modelId="{0F05BD81-CDA7-4E5A-B30C-42BAAEBD55F0}" type="pres">
      <dgm:prSet presAssocID="{42BFF62C-9B4B-43B0-8A7A-4774501B9FAD}" presName="Accent1" presStyleLbl="parChTrans1D1" presStyleIdx="3" presStyleCnt="4"/>
      <dgm:spPr/>
    </dgm:pt>
    <dgm:pt modelId="{E01AD4F2-D037-49FC-9406-FC652F6C7869}" type="pres">
      <dgm:prSet presAssocID="{42BFF62C-9B4B-43B0-8A7A-4774501B9FAD}" presName="Image" presStyleLbl="align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pt>
  </dgm:ptLst>
  <dgm:cxnLst>
    <dgm:cxn modelId="{8B6BE810-507E-47C8-85BA-30404D90A201}" srcId="{6AC69512-FAC2-4D92-866D-D52652CF6E67}" destId="{42BFF62C-9B4B-43B0-8A7A-4774501B9FAD}" srcOrd="3" destOrd="0" parTransId="{CE010F81-6887-416B-A8EB-324CC772111C}" sibTransId="{55395E1B-9BE5-45F7-B529-BCDCAA50E4E4}"/>
    <dgm:cxn modelId="{D827D312-A1B9-4593-BCA4-58B61C10EC61}" srcId="{6AC69512-FAC2-4D92-866D-D52652CF6E67}" destId="{59159F3A-D8E5-4040-B1FE-40D84C926C8F}" srcOrd="1" destOrd="0" parTransId="{E30C6546-E8D3-4C37-9219-74A824072C9F}" sibTransId="{75987347-9726-40EA-A79D-B3B7CB8055B1}"/>
    <dgm:cxn modelId="{E17A7826-B7EA-4C8C-B8F5-AF1A12EAE458}" type="presOf" srcId="{6AC69512-FAC2-4D92-866D-D52652CF6E67}" destId="{CBE51372-676C-4ECC-9BE6-8E984FBDABA0}" srcOrd="0" destOrd="0" presId="urn:microsoft.com/office/officeart/2011/layout/Picture Frame"/>
    <dgm:cxn modelId="{D78D2947-3EB0-4D61-AF90-82F1B11806DD}" type="presOf" srcId="{42BFF62C-9B4B-43B0-8A7A-4774501B9FAD}" destId="{FB3BCD2F-5C8F-48BA-88AF-F21A893A0579}" srcOrd="0" destOrd="0" presId="urn:microsoft.com/office/officeart/2011/layout/Picture Frame"/>
    <dgm:cxn modelId="{0ED48D79-A880-4730-BB6C-071DBBA04365}" type="presOf" srcId="{59159F3A-D8E5-4040-B1FE-40D84C926C8F}" destId="{5BDA6204-E11B-4CD3-9FB4-78AD2AE17FB8}" srcOrd="0" destOrd="0" presId="urn:microsoft.com/office/officeart/2011/layout/Picture Frame"/>
    <dgm:cxn modelId="{CAFFBD82-EA7E-4A67-938B-09B8F5B0C11C}" type="presOf" srcId="{EBD949D6-6477-4D76-83AD-DDC199CC56A4}" destId="{AD450414-7AB2-4208-833D-70BDD681BB35}" srcOrd="0" destOrd="0" presId="urn:microsoft.com/office/officeart/2011/layout/Picture Frame"/>
    <dgm:cxn modelId="{A271F482-6966-4798-8E4B-C831A3F20B79}" srcId="{6AC69512-FAC2-4D92-866D-D52652CF6E67}" destId="{504A21BC-4561-4C1C-BC6F-3F99DF2B0E27}" srcOrd="2" destOrd="0" parTransId="{FAC68768-6023-475A-BDF6-E34354AFAE4C}" sibTransId="{F8388198-A719-4575-8D85-85FAB154578C}"/>
    <dgm:cxn modelId="{6F0243D2-43BF-46C1-84D5-655EF91649A2}" srcId="{6AC69512-FAC2-4D92-866D-D52652CF6E67}" destId="{EBD949D6-6477-4D76-83AD-DDC199CC56A4}" srcOrd="0" destOrd="0" parTransId="{CC1DC346-26BA-48E2-878C-FE4AA8C780DE}" sibTransId="{5E012870-EDC4-4127-B082-4CB7A388FDB3}"/>
    <dgm:cxn modelId="{04D5A2ED-2109-4960-9D74-33C017660D81}" type="presOf" srcId="{504A21BC-4561-4C1C-BC6F-3F99DF2B0E27}" destId="{B989C834-7A48-4950-A3CE-2E40DAC77D20}" srcOrd="0" destOrd="0" presId="urn:microsoft.com/office/officeart/2011/layout/Picture Frame"/>
    <dgm:cxn modelId="{1DC475A5-FE5C-4C2F-9E15-7D17E507806B}" type="presParOf" srcId="{CBE51372-676C-4ECC-9BE6-8E984FBDABA0}" destId="{6FB6E385-55EB-42EA-BF5C-F090AFCF71A2}" srcOrd="0" destOrd="0" presId="urn:microsoft.com/office/officeart/2011/layout/Picture Frame"/>
    <dgm:cxn modelId="{2D2542C3-3492-45D7-876E-A9401AD1665E}" type="presParOf" srcId="{6FB6E385-55EB-42EA-BF5C-F090AFCF71A2}" destId="{AD450414-7AB2-4208-833D-70BDD681BB35}" srcOrd="0" destOrd="0" presId="urn:microsoft.com/office/officeart/2011/layout/Picture Frame"/>
    <dgm:cxn modelId="{4DE0F71F-05D5-4239-8BEA-9A746677A8D8}" type="presParOf" srcId="{6FB6E385-55EB-42EA-BF5C-F090AFCF71A2}" destId="{EE8074E4-FAF2-4C98-BEE5-B7157E94FDDF}" srcOrd="1" destOrd="0" presId="urn:microsoft.com/office/officeart/2011/layout/Picture Frame"/>
    <dgm:cxn modelId="{DBA9EE29-6513-4BC7-B79D-372944845CCF}" type="presParOf" srcId="{6FB6E385-55EB-42EA-BF5C-F090AFCF71A2}" destId="{301FEC5A-1189-40A0-B6D3-B94AB83F98C4}" srcOrd="2" destOrd="0" presId="urn:microsoft.com/office/officeart/2011/layout/Picture Frame"/>
    <dgm:cxn modelId="{C2469F56-79EA-40DB-8986-71FC9B5648AD}" type="presParOf" srcId="{CBE51372-676C-4ECC-9BE6-8E984FBDABA0}" destId="{5157B318-89AD-4C2E-8E69-F65A9AB2F15D}" srcOrd="1" destOrd="0" presId="urn:microsoft.com/office/officeart/2011/layout/Picture Frame"/>
    <dgm:cxn modelId="{432ED824-58E5-4F9D-B8CA-EBB031305320}" type="presParOf" srcId="{CBE51372-676C-4ECC-9BE6-8E984FBDABA0}" destId="{4ADB2B3E-DB23-4F9B-BB26-6DF8D5501AF1}" srcOrd="2" destOrd="0" presId="urn:microsoft.com/office/officeart/2011/layout/Picture Frame"/>
    <dgm:cxn modelId="{D5DC1CF3-6C18-4653-9A03-0F4931FA67E3}" type="presParOf" srcId="{4ADB2B3E-DB23-4F9B-BB26-6DF8D5501AF1}" destId="{5BDA6204-E11B-4CD3-9FB4-78AD2AE17FB8}" srcOrd="0" destOrd="0" presId="urn:microsoft.com/office/officeart/2011/layout/Picture Frame"/>
    <dgm:cxn modelId="{230FE559-CB5E-4F9C-A6B5-B87871AC466A}" type="presParOf" srcId="{4ADB2B3E-DB23-4F9B-BB26-6DF8D5501AF1}" destId="{DFD9D30B-CFEF-4D2E-BA96-6340BCF208A0}" srcOrd="1" destOrd="0" presId="urn:microsoft.com/office/officeart/2011/layout/Picture Frame"/>
    <dgm:cxn modelId="{19E02047-2445-448C-ABC8-646D841D8779}" type="presParOf" srcId="{4ADB2B3E-DB23-4F9B-BB26-6DF8D5501AF1}" destId="{513FDEC7-8AC6-42FB-8FFF-69D79890933F}" srcOrd="2" destOrd="0" presId="urn:microsoft.com/office/officeart/2011/layout/Picture Frame"/>
    <dgm:cxn modelId="{AED3002E-5459-41E0-8047-15DE94764DB0}" type="presParOf" srcId="{CBE51372-676C-4ECC-9BE6-8E984FBDABA0}" destId="{4A5CE0F2-0608-4549-A5A1-6C9358C1DB54}" srcOrd="3" destOrd="0" presId="urn:microsoft.com/office/officeart/2011/layout/Picture Frame"/>
    <dgm:cxn modelId="{3E59DE97-380B-44C4-B981-95D122496E55}" type="presParOf" srcId="{CBE51372-676C-4ECC-9BE6-8E984FBDABA0}" destId="{B866CD4C-38C1-4166-A58B-145B79099E79}" srcOrd="4" destOrd="0" presId="urn:microsoft.com/office/officeart/2011/layout/Picture Frame"/>
    <dgm:cxn modelId="{1CC80FFA-DBBC-4117-8125-AAF22F92D5F3}" type="presParOf" srcId="{B866CD4C-38C1-4166-A58B-145B79099E79}" destId="{B989C834-7A48-4950-A3CE-2E40DAC77D20}" srcOrd="0" destOrd="0" presId="urn:microsoft.com/office/officeart/2011/layout/Picture Frame"/>
    <dgm:cxn modelId="{85400707-BE31-45AE-9E51-0CEF94D181DF}" type="presParOf" srcId="{B866CD4C-38C1-4166-A58B-145B79099E79}" destId="{35D5875D-6482-4CB6-B5B0-9F783E80C54C}" srcOrd="1" destOrd="0" presId="urn:microsoft.com/office/officeart/2011/layout/Picture Frame"/>
    <dgm:cxn modelId="{195E03E7-70BA-4FF4-A5FD-B620B886B132}" type="presParOf" srcId="{B866CD4C-38C1-4166-A58B-145B79099E79}" destId="{FDC2BE7E-E4A7-467A-B86A-F4FA08F8E36F}" srcOrd="2" destOrd="0" presId="urn:microsoft.com/office/officeart/2011/layout/Picture Frame"/>
    <dgm:cxn modelId="{92939EB9-2C56-45BF-87C9-ECCCA8C6966C}" type="presParOf" srcId="{CBE51372-676C-4ECC-9BE6-8E984FBDABA0}" destId="{5D9BC5E4-68C3-440F-92F5-BE6D733BAFEA}" srcOrd="5" destOrd="0" presId="urn:microsoft.com/office/officeart/2011/layout/Picture Frame"/>
    <dgm:cxn modelId="{FE84A07D-C3C3-43B1-9C38-765ABF16D563}" type="presParOf" srcId="{CBE51372-676C-4ECC-9BE6-8E984FBDABA0}" destId="{F33D1793-D5E5-4BAE-95AF-16D43DC19397}" srcOrd="6" destOrd="0" presId="urn:microsoft.com/office/officeart/2011/layout/Picture Frame"/>
    <dgm:cxn modelId="{82E8676D-4DFF-4594-91AA-0821591FEA59}" type="presParOf" srcId="{F33D1793-D5E5-4BAE-95AF-16D43DC19397}" destId="{FB3BCD2F-5C8F-48BA-88AF-F21A893A0579}" srcOrd="0" destOrd="0" presId="urn:microsoft.com/office/officeart/2011/layout/Picture Frame"/>
    <dgm:cxn modelId="{82C06C69-637C-487E-9E55-74545291A03A}" type="presParOf" srcId="{F33D1793-D5E5-4BAE-95AF-16D43DC19397}" destId="{0F05BD81-CDA7-4E5A-B30C-42BAAEBD55F0}" srcOrd="1" destOrd="0" presId="urn:microsoft.com/office/officeart/2011/layout/Picture Frame"/>
    <dgm:cxn modelId="{1D0B4D67-A61C-420D-AB45-49343149801E}" type="presParOf" srcId="{F33D1793-D5E5-4BAE-95AF-16D43DC19397}" destId="{E01AD4F2-D037-49FC-9406-FC652F6C7869}" srcOrd="2" destOrd="0" presId="urn:microsoft.com/office/officeart/2011/layout/Picture Fram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B6454-6F37-4D60-BC53-6C74394C0316}">
      <dsp:nvSpPr>
        <dsp:cNvPr id="0" name=""/>
        <dsp:cNvSpPr/>
      </dsp:nvSpPr>
      <dsp:spPr>
        <a:xfrm>
          <a:off x="0" y="250623"/>
          <a:ext cx="5235677" cy="1212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347" tIns="291592" rIns="4063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Birth years 1957 to 1964</a:t>
          </a:r>
        </a:p>
        <a:p>
          <a:pPr marL="171450" lvl="1" indent="-171450" algn="l" defTabSz="800100">
            <a:lnSpc>
              <a:spcPct val="90000"/>
            </a:lnSpc>
            <a:spcBef>
              <a:spcPct val="0"/>
            </a:spcBef>
            <a:spcAft>
              <a:spcPct val="15000"/>
            </a:spcAft>
            <a:buChar char="•"/>
          </a:pPr>
          <a:r>
            <a:rPr lang="en-US" sz="1800" kern="1200"/>
            <a:t>Interviewed annually from 1979 to 1994, biennially since</a:t>
          </a:r>
        </a:p>
      </dsp:txBody>
      <dsp:txXfrm>
        <a:off x="0" y="250623"/>
        <a:ext cx="5235677" cy="1212750"/>
      </dsp:txXfrm>
    </dsp:sp>
    <dsp:sp modelId="{249D0CF4-6818-4976-AC48-E18FFE4FA567}">
      <dsp:nvSpPr>
        <dsp:cNvPr id="0" name=""/>
        <dsp:cNvSpPr/>
      </dsp:nvSpPr>
      <dsp:spPr>
        <a:xfrm>
          <a:off x="261783" y="43983"/>
          <a:ext cx="366497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27" tIns="0" rIns="138527" bIns="0" numCol="1" spcCol="1270" anchor="ctr" anchorCtr="0">
          <a:noAutofit/>
        </a:bodyPr>
        <a:lstStyle/>
        <a:p>
          <a:pPr marL="0" lvl="0" indent="0" algn="l" defTabSz="800100">
            <a:lnSpc>
              <a:spcPct val="90000"/>
            </a:lnSpc>
            <a:spcBef>
              <a:spcPct val="0"/>
            </a:spcBef>
            <a:spcAft>
              <a:spcPct val="35000"/>
            </a:spcAft>
            <a:buNone/>
          </a:pPr>
          <a:r>
            <a:rPr lang="en-US" sz="1800" kern="1200" dirty="0"/>
            <a:t>NLSY79</a:t>
          </a:r>
        </a:p>
      </dsp:txBody>
      <dsp:txXfrm>
        <a:off x="281958" y="64158"/>
        <a:ext cx="3624623" cy="372930"/>
      </dsp:txXfrm>
    </dsp:sp>
    <dsp:sp modelId="{8DA8BEB2-32C5-4542-A451-1FD19C2DD725}">
      <dsp:nvSpPr>
        <dsp:cNvPr id="0" name=""/>
        <dsp:cNvSpPr/>
      </dsp:nvSpPr>
      <dsp:spPr>
        <a:xfrm>
          <a:off x="0" y="1805430"/>
          <a:ext cx="5235677" cy="18080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347" tIns="291592" rIns="4063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Children of the women of the NLSY79</a:t>
          </a:r>
        </a:p>
        <a:p>
          <a:pPr marL="171450" lvl="1" indent="-171450" algn="l" defTabSz="800100">
            <a:lnSpc>
              <a:spcPct val="90000"/>
            </a:lnSpc>
            <a:spcBef>
              <a:spcPct val="0"/>
            </a:spcBef>
            <a:spcAft>
              <a:spcPct val="15000"/>
            </a:spcAft>
            <a:buChar char="•"/>
          </a:pPr>
          <a:r>
            <a:rPr lang="en-US" sz="1800" kern="1200" dirty="0"/>
            <a:t>Born 1970 to 2014</a:t>
          </a:r>
        </a:p>
        <a:p>
          <a:pPr marL="171450" lvl="1" indent="-171450" algn="l" defTabSz="800100">
            <a:lnSpc>
              <a:spcPct val="90000"/>
            </a:lnSpc>
            <a:spcBef>
              <a:spcPct val="0"/>
            </a:spcBef>
            <a:spcAft>
              <a:spcPct val="15000"/>
            </a:spcAft>
            <a:buChar char="•"/>
          </a:pPr>
          <a:r>
            <a:rPr lang="en-US" sz="1800" kern="1200" dirty="0"/>
            <a:t>Beginning in 1994, upon age 15, interview like NLSY79</a:t>
          </a:r>
        </a:p>
        <a:p>
          <a:pPr marL="171450" lvl="1" indent="-171450" algn="l" defTabSz="800100">
            <a:lnSpc>
              <a:spcPct val="90000"/>
            </a:lnSpc>
            <a:spcBef>
              <a:spcPct val="0"/>
            </a:spcBef>
            <a:spcAft>
              <a:spcPct val="15000"/>
            </a:spcAft>
            <a:buChar char="•"/>
          </a:pPr>
          <a:r>
            <a:rPr lang="en-US" sz="1800" kern="1200" dirty="0"/>
            <a:t>Sponsored by NICHD</a:t>
          </a:r>
        </a:p>
      </dsp:txBody>
      <dsp:txXfrm>
        <a:off x="0" y="1805430"/>
        <a:ext cx="5235677" cy="1808099"/>
      </dsp:txXfrm>
    </dsp:sp>
    <dsp:sp modelId="{254C660A-4ABE-4CB8-B6DC-63EF1B21EE84}">
      <dsp:nvSpPr>
        <dsp:cNvPr id="0" name=""/>
        <dsp:cNvSpPr/>
      </dsp:nvSpPr>
      <dsp:spPr>
        <a:xfrm>
          <a:off x="261783" y="1538974"/>
          <a:ext cx="366497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27" tIns="0" rIns="138527" bIns="0" numCol="1" spcCol="1270" anchor="ctr" anchorCtr="0">
          <a:noAutofit/>
        </a:bodyPr>
        <a:lstStyle/>
        <a:p>
          <a:pPr marL="0" lvl="0" indent="0" algn="l" defTabSz="800100">
            <a:lnSpc>
              <a:spcPct val="90000"/>
            </a:lnSpc>
            <a:spcBef>
              <a:spcPct val="0"/>
            </a:spcBef>
            <a:spcAft>
              <a:spcPct val="35000"/>
            </a:spcAft>
            <a:buNone/>
          </a:pPr>
          <a:r>
            <a:rPr lang="en-US" sz="1800" kern="1200" dirty="0"/>
            <a:t>NLSY79 Child and Young Adult</a:t>
          </a:r>
        </a:p>
      </dsp:txBody>
      <dsp:txXfrm>
        <a:off x="281958" y="1559149"/>
        <a:ext cx="3624623" cy="372930"/>
      </dsp:txXfrm>
    </dsp:sp>
    <dsp:sp modelId="{E8F20FBD-00C3-4856-9A3D-BD4A485162CA}">
      <dsp:nvSpPr>
        <dsp:cNvPr id="0" name=""/>
        <dsp:cNvSpPr/>
      </dsp:nvSpPr>
      <dsp:spPr>
        <a:xfrm>
          <a:off x="0" y="3817565"/>
          <a:ext cx="5235677" cy="176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347" tIns="291592" rIns="40634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Birth years 1980 to 1984</a:t>
          </a:r>
        </a:p>
        <a:p>
          <a:pPr marL="171450" lvl="1" indent="-171450" algn="l" defTabSz="800100">
            <a:lnSpc>
              <a:spcPct val="90000"/>
            </a:lnSpc>
            <a:spcBef>
              <a:spcPct val="0"/>
            </a:spcBef>
            <a:spcAft>
              <a:spcPct val="15000"/>
            </a:spcAft>
            <a:buChar char="•"/>
          </a:pPr>
          <a:r>
            <a:rPr lang="en-US" sz="1800" kern="1200" dirty="0"/>
            <a:t>Interviewed annually from 1997 to 2011, biennially since</a:t>
          </a:r>
        </a:p>
        <a:p>
          <a:pPr marL="171450" lvl="1" indent="-171450" algn="l" defTabSz="800100">
            <a:lnSpc>
              <a:spcPct val="90000"/>
            </a:lnSpc>
            <a:spcBef>
              <a:spcPct val="0"/>
            </a:spcBef>
            <a:spcAft>
              <a:spcPct val="15000"/>
            </a:spcAft>
            <a:buChar char="•"/>
          </a:pPr>
          <a:r>
            <a:rPr lang="en-US" sz="1800" kern="1200" dirty="0"/>
            <a:t>Included a parent interview as part of Round 1</a:t>
          </a:r>
        </a:p>
      </dsp:txBody>
      <dsp:txXfrm>
        <a:off x="0" y="3817565"/>
        <a:ext cx="5235677" cy="1764000"/>
      </dsp:txXfrm>
    </dsp:sp>
    <dsp:sp modelId="{DC718E66-E817-4754-AE11-D146AC5A986E}">
      <dsp:nvSpPr>
        <dsp:cNvPr id="0" name=""/>
        <dsp:cNvSpPr/>
      </dsp:nvSpPr>
      <dsp:spPr>
        <a:xfrm>
          <a:off x="261783" y="3629314"/>
          <a:ext cx="366497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527" tIns="0" rIns="138527" bIns="0" numCol="1" spcCol="1270" anchor="ctr" anchorCtr="0">
          <a:noAutofit/>
        </a:bodyPr>
        <a:lstStyle/>
        <a:p>
          <a:pPr marL="0" lvl="0" indent="0" algn="l" defTabSz="800100">
            <a:lnSpc>
              <a:spcPct val="90000"/>
            </a:lnSpc>
            <a:spcBef>
              <a:spcPct val="0"/>
            </a:spcBef>
            <a:spcAft>
              <a:spcPct val="35000"/>
            </a:spcAft>
            <a:buNone/>
          </a:pPr>
          <a:r>
            <a:rPr lang="en-US" sz="1800" kern="1200"/>
            <a:t>NLSY97</a:t>
          </a:r>
        </a:p>
      </dsp:txBody>
      <dsp:txXfrm>
        <a:off x="281958" y="3649489"/>
        <a:ext cx="3624623"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4D4F6-FD83-450F-BA35-9470C8934030}">
      <dsp:nvSpPr>
        <dsp:cNvPr id="0" name=""/>
        <dsp:cNvSpPr/>
      </dsp:nvSpPr>
      <dsp:spPr>
        <a:xfrm>
          <a:off x="609613" y="1239"/>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Household Information</a:t>
          </a:r>
          <a:endParaRPr lang="en-US" sz="2400" kern="1200" dirty="0"/>
        </a:p>
      </dsp:txBody>
      <dsp:txXfrm>
        <a:off x="609613" y="1239"/>
        <a:ext cx="1902388" cy="1141432"/>
      </dsp:txXfrm>
    </dsp:sp>
    <dsp:sp modelId="{AC3C7866-1884-4A48-98B1-8F641B9E0F27}">
      <dsp:nvSpPr>
        <dsp:cNvPr id="0" name=""/>
        <dsp:cNvSpPr/>
      </dsp:nvSpPr>
      <dsp:spPr>
        <a:xfrm>
          <a:off x="2702240" y="1239"/>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Parental Background</a:t>
          </a:r>
        </a:p>
      </dsp:txBody>
      <dsp:txXfrm>
        <a:off x="2702240" y="1239"/>
        <a:ext cx="1902388" cy="1141432"/>
      </dsp:txXfrm>
    </dsp:sp>
    <dsp:sp modelId="{9342BF1E-2377-4E27-9EA1-5A5BB5FC3BB6}">
      <dsp:nvSpPr>
        <dsp:cNvPr id="0" name=""/>
        <dsp:cNvSpPr/>
      </dsp:nvSpPr>
      <dsp:spPr>
        <a:xfrm>
          <a:off x="4794867" y="0"/>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Family Process</a:t>
          </a:r>
        </a:p>
      </dsp:txBody>
      <dsp:txXfrm>
        <a:off x="4794867" y="0"/>
        <a:ext cx="1902388" cy="1141432"/>
      </dsp:txXfrm>
    </dsp:sp>
    <dsp:sp modelId="{EA4602D5-0D0A-485A-AC25-A25EA413C9F9}">
      <dsp:nvSpPr>
        <dsp:cNvPr id="0" name=""/>
        <dsp:cNvSpPr/>
      </dsp:nvSpPr>
      <dsp:spPr>
        <a:xfrm>
          <a:off x="6887494" y="1239"/>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Substance Use</a:t>
          </a:r>
        </a:p>
      </dsp:txBody>
      <dsp:txXfrm>
        <a:off x="6887494" y="1239"/>
        <a:ext cx="1902388" cy="1141432"/>
      </dsp:txXfrm>
    </dsp:sp>
    <dsp:sp modelId="{D6F99BC5-107A-4BCC-99E8-FC551B1F8925}">
      <dsp:nvSpPr>
        <dsp:cNvPr id="0" name=""/>
        <dsp:cNvSpPr/>
      </dsp:nvSpPr>
      <dsp:spPr>
        <a:xfrm>
          <a:off x="609613" y="1332911"/>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Crime and Criminal Justice</a:t>
          </a:r>
        </a:p>
      </dsp:txBody>
      <dsp:txXfrm>
        <a:off x="609613" y="1332911"/>
        <a:ext cx="1902388" cy="1141432"/>
      </dsp:txXfrm>
    </dsp:sp>
    <dsp:sp modelId="{455066B7-FBCD-4DBD-84B2-B6F678A86C62}">
      <dsp:nvSpPr>
        <dsp:cNvPr id="0" name=""/>
        <dsp:cNvSpPr/>
      </dsp:nvSpPr>
      <dsp:spPr>
        <a:xfrm>
          <a:off x="2702240" y="1332911"/>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Schooling</a:t>
          </a:r>
        </a:p>
      </dsp:txBody>
      <dsp:txXfrm>
        <a:off x="2702240" y="1332911"/>
        <a:ext cx="1902388" cy="1141432"/>
      </dsp:txXfrm>
    </dsp:sp>
    <dsp:sp modelId="{C3A5766A-9C40-47E0-8E90-75DCE2C1B2DC}">
      <dsp:nvSpPr>
        <dsp:cNvPr id="0" name=""/>
        <dsp:cNvSpPr/>
      </dsp:nvSpPr>
      <dsp:spPr>
        <a:xfrm>
          <a:off x="4794867" y="1332911"/>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Training</a:t>
          </a:r>
        </a:p>
      </dsp:txBody>
      <dsp:txXfrm>
        <a:off x="4794867" y="1332911"/>
        <a:ext cx="1902388" cy="1141432"/>
      </dsp:txXfrm>
    </dsp:sp>
    <dsp:sp modelId="{01015E20-7A82-409D-B218-FE0559123007}">
      <dsp:nvSpPr>
        <dsp:cNvPr id="0" name=""/>
        <dsp:cNvSpPr/>
      </dsp:nvSpPr>
      <dsp:spPr>
        <a:xfrm>
          <a:off x="6887494" y="1332911"/>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Marriage and Cohabitation</a:t>
          </a:r>
        </a:p>
      </dsp:txBody>
      <dsp:txXfrm>
        <a:off x="6887494" y="1332911"/>
        <a:ext cx="1902388" cy="1141432"/>
      </dsp:txXfrm>
    </dsp:sp>
    <dsp:sp modelId="{6396872E-0FC9-41AA-BFB8-5C740D2C1BC9}">
      <dsp:nvSpPr>
        <dsp:cNvPr id="0" name=""/>
        <dsp:cNvSpPr/>
      </dsp:nvSpPr>
      <dsp:spPr>
        <a:xfrm>
          <a:off x="609613" y="2664583"/>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Fertility</a:t>
          </a:r>
        </a:p>
      </dsp:txBody>
      <dsp:txXfrm>
        <a:off x="609613" y="2664583"/>
        <a:ext cx="1902388" cy="1141432"/>
      </dsp:txXfrm>
    </dsp:sp>
    <dsp:sp modelId="{CACAD5B3-10B0-4FB0-8D61-FDBA258276C4}">
      <dsp:nvSpPr>
        <dsp:cNvPr id="0" name=""/>
        <dsp:cNvSpPr/>
      </dsp:nvSpPr>
      <dsp:spPr>
        <a:xfrm>
          <a:off x="2702240" y="2664583"/>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Migration History</a:t>
          </a:r>
        </a:p>
      </dsp:txBody>
      <dsp:txXfrm>
        <a:off x="2702240" y="2664583"/>
        <a:ext cx="1902388" cy="1141432"/>
      </dsp:txXfrm>
    </dsp:sp>
    <dsp:sp modelId="{9368E762-E135-4AD0-9398-A3EF3581FC8A}">
      <dsp:nvSpPr>
        <dsp:cNvPr id="0" name=""/>
        <dsp:cNvSpPr/>
      </dsp:nvSpPr>
      <dsp:spPr>
        <a:xfrm>
          <a:off x="4794867" y="2664583"/>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Income</a:t>
          </a:r>
        </a:p>
      </dsp:txBody>
      <dsp:txXfrm>
        <a:off x="4794867" y="2664583"/>
        <a:ext cx="1902388" cy="1141432"/>
      </dsp:txXfrm>
    </dsp:sp>
    <dsp:sp modelId="{04D88EE0-B213-4EA4-8165-FC2DE3D770E0}">
      <dsp:nvSpPr>
        <dsp:cNvPr id="0" name=""/>
        <dsp:cNvSpPr/>
      </dsp:nvSpPr>
      <dsp:spPr>
        <a:xfrm>
          <a:off x="6887494" y="2664583"/>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Assets</a:t>
          </a:r>
        </a:p>
      </dsp:txBody>
      <dsp:txXfrm>
        <a:off x="6887494" y="2664583"/>
        <a:ext cx="1902388" cy="1141432"/>
      </dsp:txXfrm>
    </dsp:sp>
    <dsp:sp modelId="{8EF9A2E8-ABB4-4255-8A22-677E6BB7EB5A}">
      <dsp:nvSpPr>
        <dsp:cNvPr id="0" name=""/>
        <dsp:cNvSpPr/>
      </dsp:nvSpPr>
      <dsp:spPr>
        <a:xfrm>
          <a:off x="3748553" y="3996255"/>
          <a:ext cx="1902388" cy="1141432"/>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kern="1200" dirty="0"/>
            <a:t>Program Participation</a:t>
          </a:r>
        </a:p>
      </dsp:txBody>
      <dsp:txXfrm>
        <a:off x="3748553" y="3996255"/>
        <a:ext cx="1902388" cy="1141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B6454-6F37-4D60-BC53-6C74394C0316}">
      <dsp:nvSpPr>
        <dsp:cNvPr id="0" name=""/>
        <dsp:cNvSpPr/>
      </dsp:nvSpPr>
      <dsp:spPr>
        <a:xfrm>
          <a:off x="0" y="285585"/>
          <a:ext cx="5085230" cy="225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670" tIns="541528" rIns="3946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17,000 youth ages 11 to 17 at the start of the survey </a:t>
          </a:r>
        </a:p>
        <a:p>
          <a:pPr marL="171450" lvl="1" indent="-171450" algn="l" defTabSz="800100">
            <a:lnSpc>
              <a:spcPct val="90000"/>
            </a:lnSpc>
            <a:spcBef>
              <a:spcPct val="0"/>
            </a:spcBef>
            <a:spcAft>
              <a:spcPct val="15000"/>
            </a:spcAft>
            <a:buChar char="•"/>
          </a:pPr>
          <a:r>
            <a:rPr lang="en-US" sz="1800" kern="1200" dirty="0"/>
            <a:t>Nationally representative, with oversamples of Black and Hispanic youth</a:t>
          </a:r>
        </a:p>
        <a:p>
          <a:pPr marL="171450" lvl="1" indent="-171450" algn="l" defTabSz="800100">
            <a:lnSpc>
              <a:spcPct val="90000"/>
            </a:lnSpc>
            <a:spcBef>
              <a:spcPct val="0"/>
            </a:spcBef>
            <a:spcAft>
              <a:spcPct val="15000"/>
            </a:spcAft>
            <a:buChar char="•"/>
          </a:pPr>
          <a:r>
            <a:rPr lang="en-US" sz="1800" kern="1200" dirty="0"/>
            <a:t>Plan to sample and collect first round of data in 2026</a:t>
          </a:r>
        </a:p>
      </dsp:txBody>
      <dsp:txXfrm>
        <a:off x="0" y="285585"/>
        <a:ext cx="5085230" cy="2252250"/>
      </dsp:txXfrm>
    </dsp:sp>
    <dsp:sp modelId="{249D0CF4-6818-4976-AC48-E18FFE4FA567}">
      <dsp:nvSpPr>
        <dsp:cNvPr id="0" name=""/>
        <dsp:cNvSpPr/>
      </dsp:nvSpPr>
      <dsp:spPr>
        <a:xfrm>
          <a:off x="168755" y="38601"/>
          <a:ext cx="4336912" cy="5703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547" tIns="0" rIns="134547" bIns="0" numCol="1" spcCol="1270" anchor="ctr" anchorCtr="0">
          <a:noAutofit/>
        </a:bodyPr>
        <a:lstStyle/>
        <a:p>
          <a:pPr marL="0" lvl="0" indent="0" algn="l" defTabSz="1066800">
            <a:lnSpc>
              <a:spcPct val="90000"/>
            </a:lnSpc>
            <a:spcBef>
              <a:spcPct val="0"/>
            </a:spcBef>
            <a:spcAft>
              <a:spcPct val="35000"/>
            </a:spcAft>
            <a:buNone/>
          </a:pPr>
          <a:r>
            <a:rPr lang="en-US" sz="2400" kern="1200" dirty="0"/>
            <a:t>Sample</a:t>
          </a:r>
        </a:p>
      </dsp:txBody>
      <dsp:txXfrm>
        <a:off x="196596" y="66442"/>
        <a:ext cx="4281230" cy="514646"/>
      </dsp:txXfrm>
    </dsp:sp>
    <dsp:sp modelId="{E8F20FBD-00C3-4856-9A3D-BD4A485162CA}">
      <dsp:nvSpPr>
        <dsp:cNvPr id="0" name=""/>
        <dsp:cNvSpPr/>
      </dsp:nvSpPr>
      <dsp:spPr>
        <a:xfrm>
          <a:off x="0" y="2752167"/>
          <a:ext cx="5085230" cy="2334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670" tIns="541528" rIns="39467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Technology, screens, and social media</a:t>
          </a:r>
        </a:p>
        <a:p>
          <a:pPr marL="171450" lvl="1" indent="-171450" algn="l" defTabSz="800100">
            <a:lnSpc>
              <a:spcPct val="90000"/>
            </a:lnSpc>
            <a:spcBef>
              <a:spcPct val="0"/>
            </a:spcBef>
            <a:spcAft>
              <a:spcPct val="15000"/>
            </a:spcAft>
            <a:buChar char="•"/>
          </a:pPr>
          <a:r>
            <a:rPr lang="en-US" sz="1800" kern="1200" dirty="0"/>
            <a:t>Mental Health and Environmental Exposures</a:t>
          </a:r>
        </a:p>
        <a:p>
          <a:pPr marL="171450" lvl="1" indent="-171450" algn="l" defTabSz="800100">
            <a:lnSpc>
              <a:spcPct val="90000"/>
            </a:lnSpc>
            <a:spcBef>
              <a:spcPct val="0"/>
            </a:spcBef>
            <a:spcAft>
              <a:spcPct val="15000"/>
            </a:spcAft>
            <a:buChar char="•"/>
          </a:pPr>
          <a:r>
            <a:rPr lang="en-US" sz="1800" kern="1200" dirty="0"/>
            <a:t>Increasing Inequality </a:t>
          </a:r>
        </a:p>
        <a:p>
          <a:pPr marL="171450" lvl="1" indent="-171450" algn="l" defTabSz="800100">
            <a:lnSpc>
              <a:spcPct val="90000"/>
            </a:lnSpc>
            <a:spcBef>
              <a:spcPct val="0"/>
            </a:spcBef>
            <a:spcAft>
              <a:spcPct val="15000"/>
            </a:spcAft>
            <a:buChar char="•"/>
          </a:pPr>
          <a:r>
            <a:rPr lang="en-US" sz="1800" kern="1200" dirty="0"/>
            <a:t>Sexual Orientation and Gender Identity</a:t>
          </a:r>
        </a:p>
        <a:p>
          <a:pPr marL="171450" lvl="1" indent="-171450" algn="l" defTabSz="800100">
            <a:lnSpc>
              <a:spcPct val="90000"/>
            </a:lnSpc>
            <a:spcBef>
              <a:spcPct val="0"/>
            </a:spcBef>
            <a:spcAft>
              <a:spcPct val="15000"/>
            </a:spcAft>
            <a:buChar char="•"/>
          </a:pPr>
          <a:r>
            <a:rPr lang="en-US" sz="1800" kern="1200" dirty="0"/>
            <a:t>Measuring Skills</a:t>
          </a:r>
        </a:p>
      </dsp:txBody>
      <dsp:txXfrm>
        <a:off x="0" y="2752167"/>
        <a:ext cx="5085230" cy="2334150"/>
      </dsp:txXfrm>
    </dsp:sp>
    <dsp:sp modelId="{DC718E66-E817-4754-AE11-D146AC5A986E}">
      <dsp:nvSpPr>
        <dsp:cNvPr id="0" name=""/>
        <dsp:cNvSpPr/>
      </dsp:nvSpPr>
      <dsp:spPr>
        <a:xfrm>
          <a:off x="254261" y="2629678"/>
          <a:ext cx="4558929" cy="5062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547" tIns="0" rIns="134547" bIns="0" numCol="1" spcCol="1270" anchor="ctr" anchorCtr="0">
          <a:noAutofit/>
        </a:bodyPr>
        <a:lstStyle/>
        <a:p>
          <a:pPr marL="0" lvl="0" indent="0" algn="l" defTabSz="1066800">
            <a:lnSpc>
              <a:spcPct val="90000"/>
            </a:lnSpc>
            <a:spcBef>
              <a:spcPct val="0"/>
            </a:spcBef>
            <a:spcAft>
              <a:spcPct val="35000"/>
            </a:spcAft>
            <a:buNone/>
          </a:pPr>
          <a:r>
            <a:rPr lang="en-US" sz="2400" kern="1200" dirty="0"/>
            <a:t>Emerging Issues in Childhood</a:t>
          </a:r>
        </a:p>
      </dsp:txBody>
      <dsp:txXfrm>
        <a:off x="278974" y="2654391"/>
        <a:ext cx="4509503" cy="456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DD957-613E-4CBB-95E7-05766E9A16F6}">
      <dsp:nvSpPr>
        <dsp:cNvPr id="0" name=""/>
        <dsp:cNvSpPr/>
      </dsp:nvSpPr>
      <dsp:spPr>
        <a:xfrm>
          <a:off x="0" y="321244"/>
          <a:ext cx="353775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569" tIns="270764" rIns="274569" bIns="142240" numCol="1" spcCol="1270" anchor="t" anchorCtr="0">
          <a:noAutofit/>
        </a:bodyPr>
        <a:lstStyle/>
        <a:p>
          <a:pPr marL="228600" lvl="1" indent="-228600" algn="l" defTabSz="889000">
            <a:lnSpc>
              <a:spcPct val="90000"/>
            </a:lnSpc>
            <a:spcBef>
              <a:spcPct val="0"/>
            </a:spcBef>
            <a:spcAft>
              <a:spcPct val="15000"/>
            </a:spcAft>
            <a:buNone/>
          </a:pPr>
          <a:r>
            <a:rPr lang="en-US" sz="2000" b="0" i="0" kern="1200" dirty="0"/>
            <a:t>21,747</a:t>
          </a:r>
          <a:endParaRPr lang="en-US" sz="2000" b="0" kern="1200" dirty="0"/>
        </a:p>
      </dsp:txBody>
      <dsp:txXfrm>
        <a:off x="0" y="321244"/>
        <a:ext cx="3537750" cy="696150"/>
      </dsp:txXfrm>
    </dsp:sp>
    <dsp:sp modelId="{A09036D8-A35E-4D2C-8A8B-3C35790AC168}">
      <dsp:nvSpPr>
        <dsp:cNvPr id="0" name=""/>
        <dsp:cNvSpPr/>
      </dsp:nvSpPr>
      <dsp:spPr>
        <a:xfrm>
          <a:off x="176887" y="92143"/>
          <a:ext cx="2476425" cy="3837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603" tIns="0" rIns="93603" bIns="0" numCol="1" spcCol="1270" anchor="ctr" anchorCtr="0">
          <a:noAutofit/>
        </a:bodyPr>
        <a:lstStyle/>
        <a:p>
          <a:pPr marL="0" lvl="0" indent="0" algn="l" defTabSz="889000">
            <a:lnSpc>
              <a:spcPct val="90000"/>
            </a:lnSpc>
            <a:spcBef>
              <a:spcPct val="0"/>
            </a:spcBef>
            <a:spcAft>
              <a:spcPct val="35000"/>
            </a:spcAft>
            <a:buNone/>
          </a:pPr>
          <a:r>
            <a:rPr lang="en-US" sz="2000" kern="1200" dirty="0"/>
            <a:t>Page Views </a:t>
          </a:r>
        </a:p>
      </dsp:txBody>
      <dsp:txXfrm>
        <a:off x="195621" y="110877"/>
        <a:ext cx="2438957" cy="346292"/>
      </dsp:txXfrm>
    </dsp:sp>
    <dsp:sp modelId="{1A2A99CB-6AA9-48B0-88D2-B34E86078102}">
      <dsp:nvSpPr>
        <dsp:cNvPr id="0" name=""/>
        <dsp:cNvSpPr/>
      </dsp:nvSpPr>
      <dsp:spPr>
        <a:xfrm>
          <a:off x="0" y="1250736"/>
          <a:ext cx="353775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569" tIns="270764" rIns="274569" bIns="142240" numCol="1" spcCol="1270" anchor="t" anchorCtr="0">
          <a:noAutofit/>
        </a:bodyPr>
        <a:lstStyle/>
        <a:p>
          <a:pPr marL="228600" lvl="1" indent="-228600" algn="l" defTabSz="889000">
            <a:lnSpc>
              <a:spcPct val="90000"/>
            </a:lnSpc>
            <a:spcBef>
              <a:spcPct val="0"/>
            </a:spcBef>
            <a:spcAft>
              <a:spcPct val="15000"/>
            </a:spcAft>
            <a:buNone/>
          </a:pPr>
          <a:r>
            <a:rPr lang="en-US" sz="2000" b="0" i="0" kern="1200" dirty="0"/>
            <a:t>18,059</a:t>
          </a:r>
          <a:endParaRPr lang="en-US" sz="2000" kern="1200" dirty="0"/>
        </a:p>
      </dsp:txBody>
      <dsp:txXfrm>
        <a:off x="0" y="1250736"/>
        <a:ext cx="3537750" cy="696150"/>
      </dsp:txXfrm>
    </dsp:sp>
    <dsp:sp modelId="{22B06689-68D8-4239-B436-A30CE65BE14A}">
      <dsp:nvSpPr>
        <dsp:cNvPr id="0" name=""/>
        <dsp:cNvSpPr/>
      </dsp:nvSpPr>
      <dsp:spPr>
        <a:xfrm>
          <a:off x="176887" y="1050373"/>
          <a:ext cx="2476425" cy="3837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603" tIns="0" rIns="93603" bIns="0" numCol="1" spcCol="1270" anchor="ctr" anchorCtr="0">
          <a:noAutofit/>
        </a:bodyPr>
        <a:lstStyle/>
        <a:p>
          <a:pPr marL="0" lvl="0" indent="0" algn="l" defTabSz="889000">
            <a:lnSpc>
              <a:spcPct val="90000"/>
            </a:lnSpc>
            <a:spcBef>
              <a:spcPct val="0"/>
            </a:spcBef>
            <a:spcAft>
              <a:spcPct val="35000"/>
            </a:spcAft>
            <a:buNone/>
          </a:pPr>
          <a:r>
            <a:rPr lang="en-US" sz="2000" kern="1200" dirty="0"/>
            <a:t>Unique Page Views </a:t>
          </a:r>
        </a:p>
      </dsp:txBody>
      <dsp:txXfrm>
        <a:off x="195621" y="1069107"/>
        <a:ext cx="2438957" cy="346292"/>
      </dsp:txXfrm>
    </dsp:sp>
    <dsp:sp modelId="{1B51FC28-247D-44BC-85F4-586F218F79ED}">
      <dsp:nvSpPr>
        <dsp:cNvPr id="0" name=""/>
        <dsp:cNvSpPr/>
      </dsp:nvSpPr>
      <dsp:spPr>
        <a:xfrm>
          <a:off x="0" y="2200484"/>
          <a:ext cx="353775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569" tIns="270764" rIns="274569" bIns="142240" numCol="1" spcCol="1270" anchor="t" anchorCtr="0">
          <a:noAutofit/>
        </a:bodyPr>
        <a:lstStyle/>
        <a:p>
          <a:pPr marL="228600" lvl="1" indent="-228600" algn="l" defTabSz="889000">
            <a:lnSpc>
              <a:spcPct val="90000"/>
            </a:lnSpc>
            <a:spcBef>
              <a:spcPct val="0"/>
            </a:spcBef>
            <a:spcAft>
              <a:spcPct val="15000"/>
            </a:spcAft>
            <a:buNone/>
          </a:pPr>
          <a:r>
            <a:rPr lang="en-US" sz="2000" b="0" i="0" kern="1200" dirty="0"/>
            <a:t>44.37%</a:t>
          </a:r>
          <a:endParaRPr lang="en-US" sz="2000" kern="1200" dirty="0"/>
        </a:p>
      </dsp:txBody>
      <dsp:txXfrm>
        <a:off x="0" y="2200484"/>
        <a:ext cx="3537750" cy="696150"/>
      </dsp:txXfrm>
    </dsp:sp>
    <dsp:sp modelId="{950B4B05-2919-458D-8007-00746B3C3B61}">
      <dsp:nvSpPr>
        <dsp:cNvPr id="0" name=""/>
        <dsp:cNvSpPr/>
      </dsp:nvSpPr>
      <dsp:spPr>
        <a:xfrm>
          <a:off x="176887" y="2008604"/>
          <a:ext cx="2476425" cy="3837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603" tIns="0" rIns="93603" bIns="0" numCol="1" spcCol="1270" anchor="ctr" anchorCtr="0">
          <a:noAutofit/>
        </a:bodyPr>
        <a:lstStyle/>
        <a:p>
          <a:pPr marL="0" lvl="0" indent="0" algn="l" defTabSz="889000">
            <a:lnSpc>
              <a:spcPct val="90000"/>
            </a:lnSpc>
            <a:spcBef>
              <a:spcPct val="0"/>
            </a:spcBef>
            <a:spcAft>
              <a:spcPct val="35000"/>
            </a:spcAft>
            <a:buNone/>
          </a:pPr>
          <a:r>
            <a:rPr lang="en-US" sz="2000" kern="1200" dirty="0"/>
            <a:t>Bounce Rate</a:t>
          </a:r>
        </a:p>
      </dsp:txBody>
      <dsp:txXfrm>
        <a:off x="195621" y="2027338"/>
        <a:ext cx="2438957" cy="346292"/>
      </dsp:txXfrm>
    </dsp:sp>
    <dsp:sp modelId="{DD2B3169-D1D8-414F-B235-EEBDF06B4F28}">
      <dsp:nvSpPr>
        <dsp:cNvPr id="0" name=""/>
        <dsp:cNvSpPr/>
      </dsp:nvSpPr>
      <dsp:spPr>
        <a:xfrm>
          <a:off x="0" y="3111975"/>
          <a:ext cx="353775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569" tIns="270764" rIns="274569" bIns="142240" numCol="1" spcCol="1270" anchor="t" anchorCtr="0">
          <a:noAutofit/>
        </a:bodyPr>
        <a:lstStyle/>
        <a:p>
          <a:pPr marL="228600" lvl="1" indent="-228600" algn="l" defTabSz="889000">
            <a:lnSpc>
              <a:spcPct val="90000"/>
            </a:lnSpc>
            <a:spcBef>
              <a:spcPct val="0"/>
            </a:spcBef>
            <a:spcAft>
              <a:spcPct val="15000"/>
            </a:spcAft>
            <a:buNone/>
          </a:pPr>
          <a:r>
            <a:rPr lang="en-US" sz="2000" kern="1200"/>
            <a:t>00:01:07</a:t>
          </a:r>
          <a:endParaRPr lang="en-US" sz="2000" kern="1200" dirty="0"/>
        </a:p>
      </dsp:txBody>
      <dsp:txXfrm>
        <a:off x="0" y="3111975"/>
        <a:ext cx="3537750" cy="696150"/>
      </dsp:txXfrm>
    </dsp:sp>
    <dsp:sp modelId="{BDF09D6D-DD59-4D20-842E-9FF06D44DF01}">
      <dsp:nvSpPr>
        <dsp:cNvPr id="0" name=""/>
        <dsp:cNvSpPr/>
      </dsp:nvSpPr>
      <dsp:spPr>
        <a:xfrm>
          <a:off x="176887" y="2966834"/>
          <a:ext cx="2476425" cy="3837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603" tIns="0" rIns="93603" bIns="0" numCol="1" spcCol="1270" anchor="ctr" anchorCtr="0">
          <a:noAutofit/>
        </a:bodyPr>
        <a:lstStyle/>
        <a:p>
          <a:pPr marL="0" lvl="0" indent="0" algn="l" defTabSz="889000">
            <a:lnSpc>
              <a:spcPct val="90000"/>
            </a:lnSpc>
            <a:spcBef>
              <a:spcPct val="0"/>
            </a:spcBef>
            <a:spcAft>
              <a:spcPct val="35000"/>
            </a:spcAft>
            <a:buNone/>
          </a:pPr>
          <a:r>
            <a:rPr lang="en-US" sz="2000" kern="1200" dirty="0"/>
            <a:t>Avg. Time on Page</a:t>
          </a:r>
        </a:p>
      </dsp:txBody>
      <dsp:txXfrm>
        <a:off x="195621" y="2985568"/>
        <a:ext cx="2438957" cy="346292"/>
      </dsp:txXfrm>
    </dsp:sp>
    <dsp:sp modelId="{CF60A4EB-6D69-427B-971E-A8C964DC7B43}">
      <dsp:nvSpPr>
        <dsp:cNvPr id="0" name=""/>
        <dsp:cNvSpPr/>
      </dsp:nvSpPr>
      <dsp:spPr>
        <a:xfrm>
          <a:off x="0" y="4116944"/>
          <a:ext cx="3537750" cy="6961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4569" tIns="270764" rIns="274569" bIns="142240" numCol="1" spcCol="1270" anchor="t" anchorCtr="0">
          <a:noAutofit/>
        </a:bodyPr>
        <a:lstStyle/>
        <a:p>
          <a:pPr marL="228600" lvl="1" indent="-228600" algn="l" defTabSz="889000">
            <a:lnSpc>
              <a:spcPct val="90000"/>
            </a:lnSpc>
            <a:spcBef>
              <a:spcPct val="0"/>
            </a:spcBef>
            <a:spcAft>
              <a:spcPct val="15000"/>
            </a:spcAft>
            <a:buNone/>
          </a:pPr>
          <a:r>
            <a:rPr lang="en-US" sz="2000" b="0" i="0" kern="1200" dirty="0"/>
            <a:t>12,246</a:t>
          </a:r>
          <a:endParaRPr lang="en-US" sz="2000" kern="1200" dirty="0"/>
        </a:p>
      </dsp:txBody>
      <dsp:txXfrm>
        <a:off x="0" y="4116944"/>
        <a:ext cx="3537750" cy="696150"/>
      </dsp:txXfrm>
    </dsp:sp>
    <dsp:sp modelId="{1E77D2B8-3DD6-4847-9F9A-CA62852D6496}">
      <dsp:nvSpPr>
        <dsp:cNvPr id="0" name=""/>
        <dsp:cNvSpPr/>
      </dsp:nvSpPr>
      <dsp:spPr>
        <a:xfrm>
          <a:off x="176887" y="3925064"/>
          <a:ext cx="2476425" cy="383760"/>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603" tIns="0" rIns="93603" bIns="0" numCol="1" spcCol="1270" anchor="ctr" anchorCtr="0">
          <a:noAutofit/>
        </a:bodyPr>
        <a:lstStyle/>
        <a:p>
          <a:pPr marL="0" lvl="0" indent="0" algn="l" defTabSz="889000">
            <a:lnSpc>
              <a:spcPct val="90000"/>
            </a:lnSpc>
            <a:spcBef>
              <a:spcPct val="0"/>
            </a:spcBef>
            <a:spcAft>
              <a:spcPct val="35000"/>
            </a:spcAft>
            <a:buNone/>
          </a:pPr>
          <a:r>
            <a:rPr lang="en-US" sz="2000" kern="1200" dirty="0"/>
            <a:t>Sessions</a:t>
          </a:r>
        </a:p>
      </dsp:txBody>
      <dsp:txXfrm>
        <a:off x="195621" y="3943798"/>
        <a:ext cx="2438957" cy="34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01953-AC82-450A-862F-277006A862C6}">
      <dsp:nvSpPr>
        <dsp:cNvPr id="0" name=""/>
        <dsp:cNvSpPr/>
      </dsp:nvSpPr>
      <dsp:spPr>
        <a:xfrm>
          <a:off x="0" y="71459"/>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 National Longitudinal Surveys Home Page : U.S. Bureau of Labor Statistics</a:t>
          </a:r>
        </a:p>
      </dsp:txBody>
      <dsp:txXfrm>
        <a:off x="21932" y="93391"/>
        <a:ext cx="8349974" cy="405416"/>
      </dsp:txXfrm>
    </dsp:sp>
    <dsp:sp modelId="{1B932842-8C43-4BB8-9729-5EA66C878430}">
      <dsp:nvSpPr>
        <dsp:cNvPr id="0" name=""/>
        <dsp:cNvSpPr/>
      </dsp:nvSpPr>
      <dsp:spPr>
        <a:xfrm>
          <a:off x="0" y="589859"/>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2. NLSY97 Data Overview : U.S. Bureau of Labor Statistics</a:t>
          </a:r>
        </a:p>
      </dsp:txBody>
      <dsp:txXfrm>
        <a:off x="21932" y="611791"/>
        <a:ext cx="8349974" cy="405416"/>
      </dsp:txXfrm>
    </dsp:sp>
    <dsp:sp modelId="{B4AFE2B0-2390-4718-BF42-FBD7CFE5A0A9}">
      <dsp:nvSpPr>
        <dsp:cNvPr id="0" name=""/>
        <dsp:cNvSpPr/>
      </dsp:nvSpPr>
      <dsp:spPr>
        <a:xfrm>
          <a:off x="0" y="11082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3. NLSY79 Data Overview : U.S. Bureau of Labor Statistics</a:t>
          </a:r>
        </a:p>
      </dsp:txBody>
      <dsp:txXfrm>
        <a:off x="21932" y="1130192"/>
        <a:ext cx="8349974" cy="405416"/>
      </dsp:txXfrm>
    </dsp:sp>
    <dsp:sp modelId="{C5681B5F-81A8-42D1-A5EB-E56A6FB42794}">
      <dsp:nvSpPr>
        <dsp:cNvPr id="0" name=""/>
        <dsp:cNvSpPr/>
      </dsp:nvSpPr>
      <dsp:spPr>
        <a:xfrm>
          <a:off x="0" y="16266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4. NLS FAQs : U.S. Bureau of Labor Statistics</a:t>
          </a:r>
        </a:p>
      </dsp:txBody>
      <dsp:txXfrm>
        <a:off x="21932" y="1648592"/>
        <a:ext cx="8349974" cy="405416"/>
      </dsp:txXfrm>
    </dsp:sp>
    <dsp:sp modelId="{B304E1DF-A88A-4BF7-AC93-9D34B5131A89}">
      <dsp:nvSpPr>
        <dsp:cNvPr id="0" name=""/>
        <dsp:cNvSpPr/>
      </dsp:nvSpPr>
      <dsp:spPr>
        <a:xfrm>
          <a:off x="0" y="21450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5. Accessing NLS Data : U.S. Bureau of Labor Statistics</a:t>
          </a:r>
        </a:p>
      </dsp:txBody>
      <dsp:txXfrm>
        <a:off x="21932" y="2166992"/>
        <a:ext cx="8349974" cy="405416"/>
      </dsp:txXfrm>
    </dsp:sp>
    <dsp:sp modelId="{427D59C1-796B-4265-827F-A902F953E03A}">
      <dsp:nvSpPr>
        <dsp:cNvPr id="0" name=""/>
        <dsp:cNvSpPr/>
      </dsp:nvSpPr>
      <dsp:spPr>
        <a:xfrm>
          <a:off x="0" y="26634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6. NLSY79 Child and Young Adult Data Overview : U.S. Bureau of Labor Statistics</a:t>
          </a:r>
        </a:p>
      </dsp:txBody>
      <dsp:txXfrm>
        <a:off x="21932" y="2685392"/>
        <a:ext cx="8349974" cy="405416"/>
      </dsp:txXfrm>
    </dsp:sp>
    <dsp:sp modelId="{5881F27B-FDC1-4175-BB47-E4A9E6125CD3}">
      <dsp:nvSpPr>
        <dsp:cNvPr id="0" name=""/>
        <dsp:cNvSpPr/>
      </dsp:nvSpPr>
      <dsp:spPr>
        <a:xfrm>
          <a:off x="0" y="31818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highlight>
                <a:srgbClr val="FFFF00"/>
              </a:highlight>
            </a:rPr>
            <a:t>7. NLSY26 Overview : U.S. Bureau of Labor Statistics</a:t>
          </a:r>
        </a:p>
      </dsp:txBody>
      <dsp:txXfrm>
        <a:off x="21932" y="3203792"/>
        <a:ext cx="8349974" cy="405416"/>
      </dsp:txXfrm>
    </dsp:sp>
    <dsp:sp modelId="{61CE25CF-07F5-4D46-A793-43A285C1A7A6}">
      <dsp:nvSpPr>
        <dsp:cNvPr id="0" name=""/>
        <dsp:cNvSpPr/>
      </dsp:nvSpPr>
      <dsp:spPr>
        <a:xfrm>
          <a:off x="0" y="37002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8. The Geocode Application Document : U.S. Bureau of Labor Statistics</a:t>
          </a:r>
        </a:p>
      </dsp:txBody>
      <dsp:txXfrm>
        <a:off x="21932" y="3722192"/>
        <a:ext cx="8349974" cy="405416"/>
      </dsp:txXfrm>
    </dsp:sp>
    <dsp:sp modelId="{4B9978DB-89BB-4CB8-93D5-D205CE960980}">
      <dsp:nvSpPr>
        <dsp:cNvPr id="0" name=""/>
        <dsp:cNvSpPr/>
      </dsp:nvSpPr>
      <dsp:spPr>
        <a:xfrm>
          <a:off x="0" y="42186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9. NLS Cohorts (Active) : U.S. Bureau of Labor Statistics</a:t>
          </a:r>
        </a:p>
      </dsp:txBody>
      <dsp:txXfrm>
        <a:off x="21932" y="4240592"/>
        <a:ext cx="8349974" cy="405416"/>
      </dsp:txXfrm>
    </dsp:sp>
    <dsp:sp modelId="{3325D331-F367-4F59-90BB-69BB5FEE1CCF}">
      <dsp:nvSpPr>
        <dsp:cNvPr id="0" name=""/>
        <dsp:cNvSpPr/>
      </dsp:nvSpPr>
      <dsp:spPr>
        <a:xfrm>
          <a:off x="0" y="4737060"/>
          <a:ext cx="8393838" cy="449280"/>
        </a:xfrm>
        <a:prstGeom prst="round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10. Mature and Young Women Data Overview : U.S. Bureau of Labor Statistics</a:t>
          </a:r>
        </a:p>
      </dsp:txBody>
      <dsp:txXfrm>
        <a:off x="21932" y="4758992"/>
        <a:ext cx="8349974" cy="405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67603-8BA8-444E-8916-628479DB55A1}">
      <dsp:nvSpPr>
        <dsp:cNvPr id="0" name=""/>
        <dsp:cNvSpPr/>
      </dsp:nvSpPr>
      <dsp:spPr>
        <a:xfrm>
          <a:off x="2197050" y="4112328"/>
          <a:ext cx="44113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92D46A-9EFE-475A-972F-743DBDBC010C}">
      <dsp:nvSpPr>
        <dsp:cNvPr id="0" name=""/>
        <dsp:cNvSpPr/>
      </dsp:nvSpPr>
      <dsp:spPr>
        <a:xfrm>
          <a:off x="2197050" y="2574523"/>
          <a:ext cx="377860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5412D-4F64-461F-B43F-E107D25888FD}">
      <dsp:nvSpPr>
        <dsp:cNvPr id="0" name=""/>
        <dsp:cNvSpPr/>
      </dsp:nvSpPr>
      <dsp:spPr>
        <a:xfrm>
          <a:off x="2197050" y="1036719"/>
          <a:ext cx="441130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5F5473-D507-40CB-9B50-E3095DA0AD8C}">
      <dsp:nvSpPr>
        <dsp:cNvPr id="0" name=""/>
        <dsp:cNvSpPr/>
      </dsp:nvSpPr>
      <dsp:spPr>
        <a:xfrm>
          <a:off x="186" y="377659"/>
          <a:ext cx="4393728" cy="43937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AFCD9-4381-4690-A746-DDA216779EEA}">
      <dsp:nvSpPr>
        <dsp:cNvPr id="0" name=""/>
        <dsp:cNvSpPr/>
      </dsp:nvSpPr>
      <dsp:spPr>
        <a:xfrm>
          <a:off x="791057" y="2710729"/>
          <a:ext cx="2811985" cy="144993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b="0" kern="1200" dirty="0"/>
        </a:p>
      </dsp:txBody>
      <dsp:txXfrm>
        <a:off x="791057" y="2710729"/>
        <a:ext cx="2811985" cy="1449930"/>
      </dsp:txXfrm>
    </dsp:sp>
    <dsp:sp modelId="{103FBD18-D274-495D-B75B-EE879F415694}">
      <dsp:nvSpPr>
        <dsp:cNvPr id="0" name=""/>
        <dsp:cNvSpPr/>
      </dsp:nvSpPr>
      <dsp:spPr>
        <a:xfrm>
          <a:off x="5949294" y="377659"/>
          <a:ext cx="1318118" cy="131811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F393B-8B5B-42F7-85E1-BCAAF03D154C}">
      <dsp:nvSpPr>
        <dsp:cNvPr id="0" name=""/>
        <dsp:cNvSpPr/>
      </dsp:nvSpPr>
      <dsp:spPr>
        <a:xfrm>
          <a:off x="7267412" y="377659"/>
          <a:ext cx="1518300" cy="131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marL="0" lvl="0" indent="0" algn="l" defTabSz="800100">
            <a:lnSpc>
              <a:spcPct val="90000"/>
            </a:lnSpc>
            <a:spcBef>
              <a:spcPct val="0"/>
            </a:spcBef>
            <a:spcAft>
              <a:spcPct val="35000"/>
            </a:spcAft>
            <a:buNone/>
          </a:pPr>
          <a:r>
            <a:rPr lang="en-US" sz="1800" kern="1200" dirty="0"/>
            <a:t>Visual Design </a:t>
          </a:r>
        </a:p>
      </dsp:txBody>
      <dsp:txXfrm>
        <a:off x="7267412" y="377659"/>
        <a:ext cx="1518300" cy="1318118"/>
      </dsp:txXfrm>
    </dsp:sp>
    <dsp:sp modelId="{7FC37984-9178-4673-AB56-32044F293F1D}">
      <dsp:nvSpPr>
        <dsp:cNvPr id="0" name=""/>
        <dsp:cNvSpPr/>
      </dsp:nvSpPr>
      <dsp:spPr>
        <a:xfrm>
          <a:off x="5316597" y="1915464"/>
          <a:ext cx="1318118" cy="131811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235EC1-2E02-4F50-A32E-C5D1182EBC31}">
      <dsp:nvSpPr>
        <dsp:cNvPr id="0" name=""/>
        <dsp:cNvSpPr/>
      </dsp:nvSpPr>
      <dsp:spPr>
        <a:xfrm>
          <a:off x="6634715" y="1915464"/>
          <a:ext cx="2030751" cy="131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marL="0" lvl="0" indent="0" algn="ctr" defTabSz="800100">
            <a:lnSpc>
              <a:spcPct val="90000"/>
            </a:lnSpc>
            <a:spcBef>
              <a:spcPct val="0"/>
            </a:spcBef>
            <a:spcAft>
              <a:spcPct val="35000"/>
            </a:spcAft>
            <a:buNone/>
          </a:pPr>
          <a:r>
            <a:rPr lang="en-US" sz="1800" kern="1200" dirty="0"/>
            <a:t>Interaction Design</a:t>
          </a:r>
        </a:p>
      </dsp:txBody>
      <dsp:txXfrm>
        <a:off x="6634715" y="1915464"/>
        <a:ext cx="2030751" cy="1318118"/>
      </dsp:txXfrm>
    </dsp:sp>
    <dsp:sp modelId="{48BE69C9-32D6-4079-B27C-6F4F922B808D}">
      <dsp:nvSpPr>
        <dsp:cNvPr id="0" name=""/>
        <dsp:cNvSpPr/>
      </dsp:nvSpPr>
      <dsp:spPr>
        <a:xfrm>
          <a:off x="5949294" y="3453269"/>
          <a:ext cx="1318118" cy="131811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5637AE-2A96-4BE6-972D-61545F7FA2D7}">
      <dsp:nvSpPr>
        <dsp:cNvPr id="0" name=""/>
        <dsp:cNvSpPr/>
      </dsp:nvSpPr>
      <dsp:spPr>
        <a:xfrm>
          <a:off x="7267412" y="3453269"/>
          <a:ext cx="1519857" cy="131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68580" bIns="0" numCol="1" spcCol="1270" anchor="ctr" anchorCtr="0">
          <a:noAutofit/>
        </a:bodyPr>
        <a:lstStyle/>
        <a:p>
          <a:pPr marL="0" lvl="0" indent="0" algn="ctr" defTabSz="800100">
            <a:lnSpc>
              <a:spcPct val="90000"/>
            </a:lnSpc>
            <a:spcBef>
              <a:spcPct val="0"/>
            </a:spcBef>
            <a:spcAft>
              <a:spcPct val="35000"/>
            </a:spcAft>
            <a:buNone/>
          </a:pPr>
          <a:r>
            <a:rPr lang="en-US" sz="1800" kern="1200" dirty="0"/>
            <a:t>Information Architecture </a:t>
          </a:r>
        </a:p>
      </dsp:txBody>
      <dsp:txXfrm>
        <a:off x="7267412" y="3453269"/>
        <a:ext cx="1519857" cy="1318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B11E8-1AC7-495D-AE50-30C809033BE5}">
      <dsp:nvSpPr>
        <dsp:cNvPr id="0" name=""/>
        <dsp:cNvSpPr/>
      </dsp:nvSpPr>
      <dsp:spPr>
        <a:xfrm>
          <a:off x="481" y="1277405"/>
          <a:ext cx="2324838" cy="191750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avoid unnecessary elements create clear and concise language on labels and in messaging.</a:t>
          </a:r>
        </a:p>
      </dsp:txBody>
      <dsp:txXfrm>
        <a:off x="44608" y="1321532"/>
        <a:ext cx="2236584" cy="1418357"/>
      </dsp:txXfrm>
    </dsp:sp>
    <dsp:sp modelId="{31B7E822-BDE1-44C8-A777-C4058DA21E2D}">
      <dsp:nvSpPr>
        <dsp:cNvPr id="0" name=""/>
        <dsp:cNvSpPr/>
      </dsp:nvSpPr>
      <dsp:spPr>
        <a:xfrm>
          <a:off x="1291795" y="1717389"/>
          <a:ext cx="2540115" cy="2540115"/>
        </a:xfrm>
        <a:prstGeom prst="leftCircularArrow">
          <a:avLst>
            <a:gd name="adj1" fmla="val 3072"/>
            <a:gd name="adj2" fmla="val 377330"/>
            <a:gd name="adj3" fmla="val 2042004"/>
            <a:gd name="adj4" fmla="val 8913652"/>
            <a:gd name="adj5" fmla="val 3584"/>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29862E-7E0E-4E60-B2B0-E8E09BC9A4E2}">
      <dsp:nvSpPr>
        <dsp:cNvPr id="0" name=""/>
        <dsp:cNvSpPr/>
      </dsp:nvSpPr>
      <dsp:spPr>
        <a:xfrm>
          <a:off x="517112" y="2784017"/>
          <a:ext cx="2066523" cy="821788"/>
        </a:xfrm>
        <a:prstGeom prst="roundRect">
          <a:avLst>
            <a:gd name="adj" fmla="val 10000"/>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Keep the interface simple. </a:t>
          </a:r>
        </a:p>
      </dsp:txBody>
      <dsp:txXfrm>
        <a:off x="541181" y="2808086"/>
        <a:ext cx="2018385" cy="773650"/>
      </dsp:txXfrm>
    </dsp:sp>
    <dsp:sp modelId="{A57BC7A5-1E7D-4FA4-B036-3E32AC44C451}">
      <dsp:nvSpPr>
        <dsp:cNvPr id="0" name=""/>
        <dsp:cNvSpPr/>
      </dsp:nvSpPr>
      <dsp:spPr>
        <a:xfrm>
          <a:off x="2952371" y="1028764"/>
          <a:ext cx="2324838" cy="2276731"/>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create patterns in language, layout and design throughout the site to help facilitate efficiency</a:t>
          </a:r>
        </a:p>
      </dsp:txBody>
      <dsp:txXfrm>
        <a:off x="3004765" y="1569029"/>
        <a:ext cx="2220050" cy="1684072"/>
      </dsp:txXfrm>
    </dsp:sp>
    <dsp:sp modelId="{A1597B4F-1E6E-42CE-BF3C-A6764DC77F11}">
      <dsp:nvSpPr>
        <dsp:cNvPr id="0" name=""/>
        <dsp:cNvSpPr/>
      </dsp:nvSpPr>
      <dsp:spPr>
        <a:xfrm>
          <a:off x="4246529" y="104749"/>
          <a:ext cx="2839234" cy="2839234"/>
        </a:xfrm>
        <a:prstGeom prst="circularArrow">
          <a:avLst>
            <a:gd name="adj1" fmla="val 2748"/>
            <a:gd name="adj2" fmla="val 335025"/>
            <a:gd name="adj3" fmla="val 19489026"/>
            <a:gd name="adj4" fmla="val 12575072"/>
            <a:gd name="adj5" fmla="val 320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9C4E85-FEB5-49EC-958B-81B71E50182B}">
      <dsp:nvSpPr>
        <dsp:cNvPr id="0" name=""/>
        <dsp:cNvSpPr/>
      </dsp:nvSpPr>
      <dsp:spPr>
        <a:xfrm>
          <a:off x="3471862" y="865228"/>
          <a:ext cx="2066523" cy="8217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Create consistency </a:t>
          </a:r>
        </a:p>
      </dsp:txBody>
      <dsp:txXfrm>
        <a:off x="3495931" y="889297"/>
        <a:ext cx="2018385" cy="773650"/>
      </dsp:txXfrm>
    </dsp:sp>
    <dsp:sp modelId="{970CD682-7542-48AF-ADD9-830EB61A50B1}">
      <dsp:nvSpPr>
        <dsp:cNvPr id="0" name=""/>
        <dsp:cNvSpPr/>
      </dsp:nvSpPr>
      <dsp:spPr>
        <a:xfrm>
          <a:off x="5909981" y="1057905"/>
          <a:ext cx="2324838" cy="235966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Consider spatial relationships between items on the page and structure the page based on importance. </a:t>
          </a:r>
        </a:p>
      </dsp:txBody>
      <dsp:txXfrm>
        <a:off x="5964283" y="1112207"/>
        <a:ext cx="2216234" cy="1745417"/>
      </dsp:txXfrm>
    </dsp:sp>
    <dsp:sp modelId="{3BA8FE28-D71D-4E0F-8594-6BF100506D08}">
      <dsp:nvSpPr>
        <dsp:cNvPr id="0" name=""/>
        <dsp:cNvSpPr/>
      </dsp:nvSpPr>
      <dsp:spPr>
        <a:xfrm>
          <a:off x="6427087" y="2965896"/>
          <a:ext cx="2066523" cy="82178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Be purposeful in page layout</a:t>
          </a:r>
        </a:p>
      </dsp:txBody>
      <dsp:txXfrm>
        <a:off x="6451156" y="2989965"/>
        <a:ext cx="2018385" cy="773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AD4F2-D037-49FC-9406-FC652F6C7869}">
      <dsp:nvSpPr>
        <dsp:cNvPr id="0" name=""/>
        <dsp:cNvSpPr/>
      </dsp:nvSpPr>
      <dsp:spPr>
        <a:xfrm>
          <a:off x="4440119" y="2782339"/>
          <a:ext cx="3347025" cy="206610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2BE7E-E4A7-467A-B86A-F4FA08F8E36F}">
      <dsp:nvSpPr>
        <dsp:cNvPr id="0" name=""/>
        <dsp:cNvSpPr/>
      </dsp:nvSpPr>
      <dsp:spPr>
        <a:xfrm>
          <a:off x="462042" y="2782339"/>
          <a:ext cx="3347025" cy="206610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FDEC7-8AC6-42FB-8FFF-69D79890933F}">
      <dsp:nvSpPr>
        <dsp:cNvPr id="0" name=""/>
        <dsp:cNvSpPr/>
      </dsp:nvSpPr>
      <dsp:spPr>
        <a:xfrm>
          <a:off x="4440119" y="5138"/>
          <a:ext cx="3347025" cy="20661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1FEC5A-1189-40A0-B6D3-B94AB83F98C4}">
      <dsp:nvSpPr>
        <dsp:cNvPr id="0" name=""/>
        <dsp:cNvSpPr/>
      </dsp:nvSpPr>
      <dsp:spPr>
        <a:xfrm>
          <a:off x="462042" y="5138"/>
          <a:ext cx="3347025" cy="206610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450414-7AB2-4208-833D-70BDD681BB35}">
      <dsp:nvSpPr>
        <dsp:cNvPr id="0" name=""/>
        <dsp:cNvSpPr/>
      </dsp:nvSpPr>
      <dsp:spPr>
        <a:xfrm>
          <a:off x="201971" y="2059156"/>
          <a:ext cx="3340172" cy="35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r>
            <a:rPr lang="en-US" sz="2500" kern="1200" dirty="0"/>
            <a:t>Focus Groups</a:t>
          </a:r>
        </a:p>
      </dsp:txBody>
      <dsp:txXfrm>
        <a:off x="201971" y="2059156"/>
        <a:ext cx="3340172" cy="353532"/>
      </dsp:txXfrm>
    </dsp:sp>
    <dsp:sp modelId="{EE8074E4-FAF2-4C98-BEE5-B7157E94FDDF}">
      <dsp:nvSpPr>
        <dsp:cNvPr id="0" name=""/>
        <dsp:cNvSpPr/>
      </dsp:nvSpPr>
      <dsp:spPr>
        <a:xfrm>
          <a:off x="201971" y="271918"/>
          <a:ext cx="3345943" cy="2149711"/>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A6204-E11B-4CD3-9FB4-78AD2AE17FB8}">
      <dsp:nvSpPr>
        <dsp:cNvPr id="0" name=""/>
        <dsp:cNvSpPr/>
      </dsp:nvSpPr>
      <dsp:spPr>
        <a:xfrm>
          <a:off x="4180047" y="2059156"/>
          <a:ext cx="3340172" cy="35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r>
            <a:rPr lang="en-US" sz="2500" kern="1200" dirty="0"/>
            <a:t>Google Analytics</a:t>
          </a:r>
        </a:p>
      </dsp:txBody>
      <dsp:txXfrm>
        <a:off x="4180047" y="2059156"/>
        <a:ext cx="3340172" cy="353532"/>
      </dsp:txXfrm>
    </dsp:sp>
    <dsp:sp modelId="{DFD9D30B-CFEF-4D2E-BA96-6340BCF208A0}">
      <dsp:nvSpPr>
        <dsp:cNvPr id="0" name=""/>
        <dsp:cNvSpPr/>
      </dsp:nvSpPr>
      <dsp:spPr>
        <a:xfrm>
          <a:off x="4180047" y="271918"/>
          <a:ext cx="3345943" cy="2149711"/>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9C834-7A48-4950-A3CE-2E40DAC77D20}">
      <dsp:nvSpPr>
        <dsp:cNvPr id="0" name=""/>
        <dsp:cNvSpPr/>
      </dsp:nvSpPr>
      <dsp:spPr>
        <a:xfrm>
          <a:off x="201971" y="4836358"/>
          <a:ext cx="3340172" cy="35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r>
            <a:rPr lang="en-US" sz="2500" kern="1200" dirty="0"/>
            <a:t>User Surveys</a:t>
          </a:r>
        </a:p>
      </dsp:txBody>
      <dsp:txXfrm>
        <a:off x="201971" y="4836358"/>
        <a:ext cx="3340172" cy="353532"/>
      </dsp:txXfrm>
    </dsp:sp>
    <dsp:sp modelId="{35D5875D-6482-4CB6-B5B0-9F783E80C54C}">
      <dsp:nvSpPr>
        <dsp:cNvPr id="0" name=""/>
        <dsp:cNvSpPr/>
      </dsp:nvSpPr>
      <dsp:spPr>
        <a:xfrm>
          <a:off x="201971" y="3049120"/>
          <a:ext cx="3345943" cy="2149711"/>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BCD2F-5C8F-48BA-88AF-F21A893A0579}">
      <dsp:nvSpPr>
        <dsp:cNvPr id="0" name=""/>
        <dsp:cNvSpPr/>
      </dsp:nvSpPr>
      <dsp:spPr>
        <a:xfrm>
          <a:off x="4180047" y="4836358"/>
          <a:ext cx="3340172" cy="353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0" rIns="95250" bIns="0" numCol="1" spcCol="1270" anchor="b" anchorCtr="0">
          <a:noAutofit/>
        </a:bodyPr>
        <a:lstStyle/>
        <a:p>
          <a:pPr marL="0" lvl="0" indent="0" algn="l" defTabSz="1111250">
            <a:lnSpc>
              <a:spcPct val="90000"/>
            </a:lnSpc>
            <a:spcBef>
              <a:spcPct val="0"/>
            </a:spcBef>
            <a:spcAft>
              <a:spcPct val="35000"/>
            </a:spcAft>
            <a:buNone/>
          </a:pPr>
          <a:r>
            <a:rPr lang="en-US" sz="2500" kern="1200" dirty="0"/>
            <a:t>Site Feedback</a:t>
          </a:r>
        </a:p>
      </dsp:txBody>
      <dsp:txXfrm>
        <a:off x="4180047" y="4836358"/>
        <a:ext cx="3340172" cy="353532"/>
      </dsp:txXfrm>
    </dsp:sp>
    <dsp:sp modelId="{0F05BD81-CDA7-4E5A-B30C-42BAAEBD55F0}">
      <dsp:nvSpPr>
        <dsp:cNvPr id="0" name=""/>
        <dsp:cNvSpPr/>
      </dsp:nvSpPr>
      <dsp:spPr>
        <a:xfrm>
          <a:off x="4180047" y="3049120"/>
          <a:ext cx="3345943" cy="2149711"/>
        </a:xfrm>
        <a:prstGeom prst="rect">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11/layout/Picture Frame">
  <dgm:title val="Picture Frame"/>
  <dgm:desc val="Use to show pictures and the corresponding Level 1 text, both displayed in an offset frame. Works best with Level 1 text only."/>
  <dgm:catLst>
    <dgm:cat type="picture" pri="6500"/>
    <dgm:cat type="officeonline" pri="10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4927"/>
        </dgm:alg>
        <dgm:shape xmlns:r="http://schemas.openxmlformats.org/officeDocument/2006/relationships" r:blip="">
          <dgm:adjLst/>
        </dgm:shape>
        <dgm:choose name="Name4">
          <dgm:if name="Name5" func="var" arg="dir" op="equ" val="norm">
            <dgm:constrLst>
              <dgm:constr type="l" for="ch" forName="ParentText" refType="w" fact="0"/>
              <dgm:constr type="t" for="ch" forName="ParentText" refType="h" fact="0.85"/>
              <dgm:constr type="w" for="ch" forName="ParentText" refType="w" fact="0.926"/>
              <dgm:constr type="h" for="ch" forName="ParentText" refType="h" fact="0.1463"/>
              <dgm:constr type="l" for="ch" forName="Accent1" refType="w" fact="0"/>
              <dgm:constr type="t" for="ch" forName="Accent1" refType="h" fact="0.1104"/>
              <dgm:constr type="w" for="ch" forName="Accent1" refType="w" fact="0.9276"/>
              <dgm:constr type="h" for="ch" forName="Accent1" refType="h" fact="0.8896"/>
              <dgm:constr type="l" for="ch" forName="Image" refType="w" fact="0.0721"/>
              <dgm:constr type="t" for="ch" forName="Image" refType="h" fact="0"/>
              <dgm:constr type="w" for="ch" forName="Image" refType="w" fact="0.9279"/>
              <dgm:constr type="h" for="ch" forName="Image" refType="h" fact="0.855"/>
            </dgm:constrLst>
          </dgm:if>
          <dgm:else name="Name6">
            <dgm:constrLst>
              <dgm:constr type="l" for="ch" forName="ParentText" refType="w" fact="0.0837"/>
              <dgm:constr type="t" for="ch" forName="ParentText" refType="h" fact="0.84"/>
              <dgm:constr type="w" for="ch" forName="ParentText" refType="w" fact="0.9163"/>
              <dgm:constr type="h" for="ch" forName="ParentText" refType="h" fact="0.1463"/>
              <dgm:constr type="l" for="ch" forName="Accent1" refType="w" fact="0.0724"/>
              <dgm:constr type="t" for="ch" forName="Accent1" refType="h" fact="0.1104"/>
              <dgm:constr type="w" for="ch" forName="Accent1" refType="w" fact="0.9276"/>
              <dgm:constr type="h" for="ch" forName="Accent1" refType="h" fact="0.8896"/>
              <dgm:constr type="l" for="ch" forName="Image" refType="w" fact="0"/>
              <dgm:constr type="t" for="ch" forName="Image" refType="h" fact="0"/>
              <dgm:constr type="w" for="ch" forName="Image" refType="w" fact="0.9279"/>
              <dgm:constr type="h" for="ch" forName="Image" refType="h" fact="0.855"/>
            </dgm:constrLst>
          </dgm:else>
        </dgm:choose>
        <dgm:layoutNode name="ParentText"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
          </dgm:constrLst>
          <dgm:ruleLst>
            <dgm:rule type="primFontSz" val="5" fact="NaN" max="NaN"/>
          </dgm:ruleLst>
        </dgm:layoutNode>
        <dgm:layoutNode name="Accent1" styleLbl="parChTrans1D1">
          <dgm:alg type="sp"/>
          <dgm:shape xmlns:r="http://schemas.openxmlformats.org/officeDocument/2006/relationships" type="rect" r:blip="" zOrderOff="10">
            <dgm:adjLst/>
          </dgm:shape>
          <dgm:presOf/>
        </dgm:layoutNode>
        <dgm:layoutNode name="Image" styleLbl="alignImgPlace1">
          <dgm:alg type="sp"/>
          <dgm:shape xmlns:r="http://schemas.openxmlformats.org/officeDocument/2006/relationships" type="rect" r:blip="" zOrderOff="-15"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3D39A-FB07-40D8-B455-E5E7D563DE76}" type="datetimeFigureOut">
              <a:rPr lang="en-US" smtClean="0"/>
              <a:t>3/30/2023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8EA67-873D-465F-B78C-7C9FBF3A957E}" type="slidenum">
              <a:rPr lang="en-US" smtClean="0"/>
              <a:t>‹#›</a:t>
            </a:fld>
            <a:endParaRPr lang="en-US"/>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C28B3-0B4B-4D1E-A7EE-6A946B4E3494}" type="datetimeFigureOut">
              <a:rPr lang="en-US" smtClean="0"/>
              <a:t>3/30/2023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EE15B8-8BEF-46C8-A9DC-61388BA6732F}" type="slidenum">
              <a:rPr lang="en-US" smtClean="0"/>
              <a:t>‹#›</a:t>
            </a:fld>
            <a:endParaRPr lang="en-US"/>
          </a:p>
        </p:txBody>
      </p:sp>
    </p:spTree>
    <p:extLst>
      <p:ext uri="{BB962C8B-B14F-4D97-AF65-F5344CB8AC3E}">
        <p14:creationId xmlns:p14="http://schemas.microsoft.com/office/powerpoint/2010/main" val="144858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xd.adobe.com/ideas/process/user-testing/how-to-test-your-designs-learnabilit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1</a:t>
            </a:fld>
            <a:endParaRPr lang="en-US"/>
          </a:p>
        </p:txBody>
      </p:sp>
    </p:spTree>
    <p:extLst>
      <p:ext uri="{BB962C8B-B14F-4D97-AF65-F5344CB8AC3E}">
        <p14:creationId xmlns:p14="http://schemas.microsoft.com/office/powerpoint/2010/main" val="400518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components of UI/UX design., which primarily focuses on anticipating what users might need to do and ensuring that the interface has elements that are easy to access, understand, and use to facilitate those actions. </a:t>
            </a:r>
          </a:p>
          <a:p>
            <a:endParaRPr lang="en-US" dirty="0"/>
          </a:p>
          <a:p>
            <a:endParaRPr lang="en-US" dirty="0"/>
          </a:p>
          <a:p>
            <a:r>
              <a:rPr lang="en-US" b="0" i="0" dirty="0">
                <a:solidFill>
                  <a:srgbClr val="202124"/>
                </a:solidFill>
                <a:effectLst/>
                <a:latin typeface="Roboto" panose="02000000000000000000" pitchFamily="2" charset="0"/>
              </a:rPr>
              <a:t>Visual design is primarily focused on aesthetics and considering how the interface and related materials look. the user's eye should be drawn to the correct information</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Interaction design- Interaction design focuses on the way users interact with the interface and uses principles of good communication to create desired user experiences. </a:t>
            </a:r>
            <a:r>
              <a:rPr lang="en-US" b="0" i="0" dirty="0">
                <a:solidFill>
                  <a:srgbClr val="2B2B2B"/>
                </a:solidFill>
                <a:effectLst/>
                <a:latin typeface="Adobe Clean"/>
              </a:rPr>
              <a:t>” Good usability is a fundamental requirement for interaction design. </a:t>
            </a:r>
            <a:r>
              <a:rPr lang="en-US" b="0" i="0" u="none" strike="noStrike" dirty="0">
                <a:solidFill>
                  <a:srgbClr val="026EEA"/>
                </a:solidFill>
                <a:effectLst/>
                <a:latin typeface="Adobe Clean"/>
                <a:hlinkClick r:id="rId3"/>
              </a:rPr>
              <a:t>Learnability</a:t>
            </a:r>
            <a:r>
              <a:rPr lang="en-US" b="0" i="0" dirty="0">
                <a:solidFill>
                  <a:srgbClr val="2B2B2B"/>
                </a:solidFill>
                <a:effectLst/>
                <a:latin typeface="Adobe Clean"/>
              </a:rPr>
              <a:t> (how easily can a new user learn to use the interface?), efficiency (how quickly can users perform tasks?), error rate (how many errors do users make while interacting with UI?)</a:t>
            </a:r>
          </a:p>
          <a:p>
            <a:endParaRPr lang="en-US" b="0" i="0" dirty="0">
              <a:solidFill>
                <a:srgbClr val="2B2B2B"/>
              </a:solidFill>
              <a:effectLst/>
              <a:latin typeface="Adobe Clean"/>
            </a:endParaRPr>
          </a:p>
          <a:p>
            <a:endParaRPr lang="en-US" b="0" i="0" dirty="0">
              <a:solidFill>
                <a:srgbClr val="2B2B2B"/>
              </a:solidFill>
              <a:effectLst/>
              <a:latin typeface="Adobe Clean"/>
            </a:endParaRPr>
          </a:p>
          <a:p>
            <a:r>
              <a:rPr lang="en-US" b="0" i="0" dirty="0">
                <a:solidFill>
                  <a:srgbClr val="2B2B2B"/>
                </a:solidFill>
                <a:effectLst/>
                <a:latin typeface="Adobe Clean"/>
              </a:rPr>
              <a:t>Information architecture-Information architecture is a discipline that focuses on the organization of information.  A successful information architecture with a structured design helps retain users, reduce bounce rates, and boost a website’s usability. In user interface design the structure of information presented should create a flow that lets users navigate between screens without much effort. </a:t>
            </a:r>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12</a:t>
            </a:fld>
            <a:endParaRPr lang="en-US"/>
          </a:p>
        </p:txBody>
      </p:sp>
    </p:spTree>
    <p:extLst>
      <p:ext uri="{BB962C8B-B14F-4D97-AF65-F5344CB8AC3E}">
        <p14:creationId xmlns:p14="http://schemas.microsoft.com/office/powerpoint/2010/main" val="222220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a user learns how to do something, they should be able to transfer that skill to other parts of the site.</a:t>
            </a:r>
          </a:p>
          <a:p>
            <a:endParaRPr lang="en-US" dirty="0"/>
          </a:p>
          <a:p>
            <a:r>
              <a:rPr lang="en-US" dirty="0"/>
              <a:t>3 click rule- users should be able to find the information they need within 3 clicks </a:t>
            </a:r>
          </a:p>
        </p:txBody>
      </p:sp>
      <p:sp>
        <p:nvSpPr>
          <p:cNvPr id="4" name="Slide Number Placeholder 3"/>
          <p:cNvSpPr>
            <a:spLocks noGrp="1"/>
          </p:cNvSpPr>
          <p:nvPr>
            <p:ph type="sldNum" sz="quarter" idx="5"/>
          </p:nvPr>
        </p:nvSpPr>
        <p:spPr/>
        <p:txBody>
          <a:bodyPr/>
          <a:lstStyle/>
          <a:p>
            <a:fld id="{0BEE15B8-8BEF-46C8-A9DC-61388BA6732F}" type="slidenum">
              <a:rPr lang="en-US" smtClean="0"/>
              <a:t>13</a:t>
            </a:fld>
            <a:endParaRPr lang="en-US"/>
          </a:p>
        </p:txBody>
      </p:sp>
    </p:spTree>
    <p:extLst>
      <p:ext uri="{BB962C8B-B14F-4D97-AF65-F5344CB8AC3E}">
        <p14:creationId xmlns:p14="http://schemas.microsoft.com/office/powerpoint/2010/main" val="1072305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BEE15B8-8BEF-46C8-A9DC-61388BA6732F}" type="slidenum">
              <a:rPr lang="en-US" smtClean="0"/>
              <a:t>14</a:t>
            </a:fld>
            <a:endParaRPr lang="en-US"/>
          </a:p>
        </p:txBody>
      </p:sp>
    </p:spTree>
    <p:extLst>
      <p:ext uri="{BB962C8B-B14F-4D97-AF65-F5344CB8AC3E}">
        <p14:creationId xmlns:p14="http://schemas.microsoft.com/office/powerpoint/2010/main" val="1521282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thinking about the best practices and components of UI/UX design. IN this example from the UK’s Understanding society we can see that at first glance this site keeps the interfaces simple and</a:t>
            </a:r>
            <a:r>
              <a:rPr lang="en-US" b="0" i="0" dirty="0">
                <a:solidFill>
                  <a:srgbClr val="000000"/>
                </a:solidFill>
                <a:effectLst/>
                <a:latin typeface="Public Sans"/>
              </a:rPr>
              <a:t> gives the layout some breathing room -  it doesn't cram all the information and elements together on the screen. And users are not overwhelmed with a ton of information that they have to sift through </a:t>
            </a:r>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15</a:t>
            </a:fld>
            <a:endParaRPr lang="en-US"/>
          </a:p>
        </p:txBody>
      </p:sp>
    </p:spTree>
    <p:extLst>
      <p:ext uri="{BB962C8B-B14F-4D97-AF65-F5344CB8AC3E}">
        <p14:creationId xmlns:p14="http://schemas.microsoft.com/office/powerpoint/2010/main" val="3642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this interface in particular, instead of moving between several different pages users have the ability to scroll down on the same site to view more information so overall Understanding Society is very purposeful in the layout of their interface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16</a:t>
            </a:fld>
            <a:endParaRPr lang="en-US"/>
          </a:p>
        </p:txBody>
      </p:sp>
    </p:spTree>
    <p:extLst>
      <p:ext uri="{BB962C8B-B14F-4D97-AF65-F5344CB8AC3E}">
        <p14:creationId xmlns:p14="http://schemas.microsoft.com/office/powerpoint/2010/main" val="3855647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Health and Retirement Study, this landing page splits users into separate sites depending on whether its someone from the media or a researcher or if it’s a study participant or even a potential respondent that is looking for more information about the HRS</a:t>
            </a:r>
          </a:p>
        </p:txBody>
      </p:sp>
      <p:sp>
        <p:nvSpPr>
          <p:cNvPr id="4" name="Slide Number Placeholder 3"/>
          <p:cNvSpPr>
            <a:spLocks noGrp="1"/>
          </p:cNvSpPr>
          <p:nvPr>
            <p:ph type="sldNum" sz="quarter" idx="5"/>
          </p:nvPr>
        </p:nvSpPr>
        <p:spPr/>
        <p:txBody>
          <a:bodyPr/>
          <a:lstStyle/>
          <a:p>
            <a:fld id="{0BEE15B8-8BEF-46C8-A9DC-61388BA6732F}" type="slidenum">
              <a:rPr lang="en-US" smtClean="0"/>
              <a:t>17</a:t>
            </a:fld>
            <a:endParaRPr lang="en-US"/>
          </a:p>
        </p:txBody>
      </p:sp>
    </p:spTree>
    <p:extLst>
      <p:ext uri="{BB962C8B-B14F-4D97-AF65-F5344CB8AC3E}">
        <p14:creationId xmlns:p14="http://schemas.microsoft.com/office/powerpoint/2010/main" val="2918545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the researcher’s site; </a:t>
            </a:r>
          </a:p>
          <a:p>
            <a:endParaRPr lang="en-US" dirty="0"/>
          </a:p>
          <a:p>
            <a:r>
              <a:rPr lang="en-US" dirty="0"/>
              <a:t>This is a really good example of information architecture at its best. </a:t>
            </a:r>
          </a:p>
          <a:p>
            <a:r>
              <a:rPr lang="en-US" dirty="0"/>
              <a:t>The page gives users a quick summary of the HRS and in the bottom sections  walks users through data announcements, then leads them with information how to get started with using the data, and finally news and events to look forward to </a:t>
            </a:r>
          </a:p>
          <a:p>
            <a:endParaRPr lang="en-US" dirty="0"/>
          </a:p>
          <a:p>
            <a:r>
              <a:rPr lang="en-US" dirty="0"/>
              <a:t>HRS also follows the same principles in their navigation bar to create consistency in the language and themes presented on their interface </a:t>
            </a:r>
          </a:p>
        </p:txBody>
      </p:sp>
      <p:sp>
        <p:nvSpPr>
          <p:cNvPr id="4" name="Slide Number Placeholder 3"/>
          <p:cNvSpPr>
            <a:spLocks noGrp="1"/>
          </p:cNvSpPr>
          <p:nvPr>
            <p:ph type="sldNum" sz="quarter" idx="5"/>
          </p:nvPr>
        </p:nvSpPr>
        <p:spPr/>
        <p:txBody>
          <a:bodyPr/>
          <a:lstStyle/>
          <a:p>
            <a:fld id="{0BEE15B8-8BEF-46C8-A9DC-61388BA6732F}" type="slidenum">
              <a:rPr lang="en-US" smtClean="0"/>
              <a:t>18</a:t>
            </a:fld>
            <a:endParaRPr lang="en-US"/>
          </a:p>
        </p:txBody>
      </p:sp>
    </p:spTree>
    <p:extLst>
      <p:ext uri="{BB962C8B-B14F-4D97-AF65-F5344CB8AC3E}">
        <p14:creationId xmlns:p14="http://schemas.microsoft.com/office/powerpoint/2010/main" val="886703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NHATS overall has an aesthetically pleasing website that is very clear and concise</a:t>
            </a:r>
          </a:p>
          <a:p>
            <a:r>
              <a:rPr lang="en-US" b="0" i="0" dirty="0">
                <a:solidFill>
                  <a:srgbClr val="000000"/>
                </a:solidFill>
                <a:effectLst/>
                <a:latin typeface="Public Sans"/>
              </a:rPr>
              <a:t>The shortcuts and buttons at the top allow users to move quickly through the interface.</a:t>
            </a:r>
            <a:endParaRPr lang="en-US" dirty="0"/>
          </a:p>
          <a:p>
            <a:endParaRPr lang="en-US" dirty="0"/>
          </a:p>
          <a:p>
            <a:r>
              <a:rPr lang="en-US" dirty="0"/>
              <a:t>Draw attention to key features using:</a:t>
            </a:r>
          </a:p>
          <a:p>
            <a:r>
              <a:rPr lang="en-US" dirty="0"/>
              <a:t>Color, brightness and contrast.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Similarly NHATS has designated sites for researchers and participants on the landing page</a:t>
            </a:r>
          </a:p>
          <a:p>
            <a:r>
              <a:rPr lang="en-US" dirty="0"/>
              <a:t>Includes a side tab for easy transition to participant's site</a:t>
            </a:r>
          </a:p>
        </p:txBody>
      </p:sp>
      <p:sp>
        <p:nvSpPr>
          <p:cNvPr id="4" name="Slide Number Placeholder 3"/>
          <p:cNvSpPr>
            <a:spLocks noGrp="1"/>
          </p:cNvSpPr>
          <p:nvPr>
            <p:ph type="sldNum" sz="quarter" idx="5"/>
          </p:nvPr>
        </p:nvSpPr>
        <p:spPr/>
        <p:txBody>
          <a:bodyPr/>
          <a:lstStyle/>
          <a:p>
            <a:fld id="{0BEE15B8-8BEF-46C8-A9DC-61388BA6732F}" type="slidenum">
              <a:rPr lang="en-US" smtClean="0"/>
              <a:t>19</a:t>
            </a:fld>
            <a:endParaRPr lang="en-US"/>
          </a:p>
        </p:txBody>
      </p:sp>
    </p:spTree>
    <p:extLst>
      <p:ext uri="{BB962C8B-B14F-4D97-AF65-F5344CB8AC3E}">
        <p14:creationId xmlns:p14="http://schemas.microsoft.com/office/powerpoint/2010/main" val="3369731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20</a:t>
            </a:fld>
            <a:endParaRPr lang="en-US"/>
          </a:p>
        </p:txBody>
      </p:sp>
    </p:spTree>
    <p:extLst>
      <p:ext uri="{BB962C8B-B14F-4D97-AF65-F5344CB8AC3E}">
        <p14:creationId xmlns:p14="http://schemas.microsoft.com/office/powerpoint/2010/main" val="130142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rich information on the NLSY26 site that provides key insight on the extensive work and outreach being done to develop the new cohort. </a:t>
            </a:r>
          </a:p>
          <a:p>
            <a:endParaRPr lang="en-US" dirty="0"/>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21</a:t>
            </a:fld>
            <a:endParaRPr lang="en-US"/>
          </a:p>
        </p:txBody>
      </p:sp>
    </p:spTree>
    <p:extLst>
      <p:ext uri="{BB962C8B-B14F-4D97-AF65-F5344CB8AC3E}">
        <p14:creationId xmlns:p14="http://schemas.microsoft.com/office/powerpoint/2010/main" val="339488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Longitudinal Surveys (NLS) are a set of surveys designed to gather information at multiple points in time on the labor market activities. The NLS program at BLS is currently developing a new youth cohort and this unique opportunity has really given us a chance to reconsider how we engage with NLS users and respondents </a:t>
            </a:r>
          </a:p>
          <a:p>
            <a:endParaRPr lang="en-US" dirty="0"/>
          </a:p>
          <a:p>
            <a:r>
              <a:rPr lang="en-US" dirty="0"/>
              <a:t>And one of those ways is through our NLS user interface or website, so in this presentation we will identify some best practices in user interface and experience design and explore how other longitudinal surveys implement some of these, as well as evaluate how NLS may apply these lessons</a:t>
            </a:r>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a:t>
            </a:fld>
            <a:endParaRPr lang="en-US"/>
          </a:p>
        </p:txBody>
      </p:sp>
    </p:spTree>
    <p:extLst>
      <p:ext uri="{BB962C8B-B14F-4D97-AF65-F5344CB8AC3E}">
        <p14:creationId xmlns:p14="http://schemas.microsoft.com/office/powerpoint/2010/main" val="3846295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starters, This is currently the only way to get to the NLSY26 site without directly searching for NLSY26. It’s not clear at first glance that NLS is undertaking this major initiative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very important thing for NLS to think about is finding ways to draw attention to the NLSY26 site. In fitting with the BLS framework, updates to outreach and developments can be added to the notice section on the NLS homepage. </a:t>
            </a:r>
          </a:p>
          <a:p>
            <a:r>
              <a:rPr lang="en-US" dirty="0"/>
              <a:t> </a:t>
            </a:r>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22</a:t>
            </a:fld>
            <a:endParaRPr lang="en-US"/>
          </a:p>
        </p:txBody>
      </p:sp>
    </p:spTree>
    <p:extLst>
      <p:ext uri="{BB962C8B-B14F-4D97-AF65-F5344CB8AC3E}">
        <p14:creationId xmlns:p14="http://schemas.microsoft.com/office/powerpoint/2010/main" val="202520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research, NLS does a really good job on is highlighting research on the home page </a:t>
            </a:r>
          </a:p>
          <a:p>
            <a:endParaRPr lang="en-US" dirty="0"/>
          </a:p>
          <a:p>
            <a:r>
              <a:rPr lang="en-US" dirty="0"/>
              <a:t>Particularly, the sections on latest news releases and publications are readily available and makes it easy for visitors to access the latest findings and stay informed. </a:t>
            </a:r>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24</a:t>
            </a:fld>
            <a:endParaRPr lang="en-US"/>
          </a:p>
        </p:txBody>
      </p:sp>
    </p:spTree>
    <p:extLst>
      <p:ext uri="{BB962C8B-B14F-4D97-AF65-F5344CB8AC3E}">
        <p14:creationId xmlns:p14="http://schemas.microsoft.com/office/powerpoint/2010/main" val="428956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Taking it one step further, the publications overview page which follows the uniformed format that’s used across BLS pages, utilizes this popular UI design element “buttons” that lead to all of these different things but the downside of this page is you don’t really get to see actual publications on this site without clicking on one of these links that lead you to another site making some of the information a bit buried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25</a:t>
            </a:fld>
            <a:endParaRPr lang="en-US"/>
          </a:p>
        </p:txBody>
      </p:sp>
    </p:spTree>
    <p:extLst>
      <p:ext uri="{BB962C8B-B14F-4D97-AF65-F5344CB8AC3E}">
        <p14:creationId xmlns:p14="http://schemas.microsoft.com/office/powerpoint/2010/main" val="294577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HRS’ publications page includes links to their bibliography and option for researchers to submit their papers/publication</a:t>
            </a:r>
          </a:p>
          <a:p>
            <a:endParaRPr lang="en-US" dirty="0"/>
          </a:p>
          <a:p>
            <a:r>
              <a:rPr lang="en-US" dirty="0"/>
              <a:t>They also include neat data products like the HRS Data Book and productivity tracker on research that has been published in different channels using HRS data, which is something that NLS can consider in terms of we present our data and research impact </a:t>
            </a:r>
          </a:p>
          <a:p>
            <a:br>
              <a:rPr lang="en-US" dirty="0"/>
            </a:br>
            <a:r>
              <a:rPr lang="en-US" dirty="0"/>
              <a:t>Finally, there is a section dedicated to recent news articles/publications that is easily accessible on the overview page. This page is a great example of a clear and concise page layout that doesn’t overwhelm users and allows users to have a better navigation experience </a:t>
            </a:r>
          </a:p>
        </p:txBody>
      </p:sp>
      <p:sp>
        <p:nvSpPr>
          <p:cNvPr id="4" name="Slide Number Placeholder 3"/>
          <p:cNvSpPr>
            <a:spLocks noGrp="1"/>
          </p:cNvSpPr>
          <p:nvPr>
            <p:ph type="sldNum" sz="quarter" idx="5"/>
          </p:nvPr>
        </p:nvSpPr>
        <p:spPr/>
        <p:txBody>
          <a:bodyPr/>
          <a:lstStyle/>
          <a:p>
            <a:fld id="{0BEE15B8-8BEF-46C8-A9DC-61388BA6732F}" type="slidenum">
              <a:rPr lang="en-US" smtClean="0"/>
              <a:t>26</a:t>
            </a:fld>
            <a:endParaRPr lang="en-US"/>
          </a:p>
        </p:txBody>
      </p:sp>
    </p:spTree>
    <p:extLst>
      <p:ext uri="{BB962C8B-B14F-4D97-AF65-F5344CB8AC3E}">
        <p14:creationId xmlns:p14="http://schemas.microsoft.com/office/powerpoint/2010/main" val="525355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you may recall, the homepage includes a section for graphics but these are static.  </a:t>
            </a:r>
            <a:r>
              <a:rPr lang="en-US" dirty="0"/>
              <a:t>One thing to consider as we look to this graphics section is thinking about how we can elevate the way we present data </a:t>
            </a:r>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28</a:t>
            </a:fld>
            <a:endParaRPr lang="en-US"/>
          </a:p>
        </p:txBody>
      </p:sp>
    </p:spTree>
    <p:extLst>
      <p:ext uri="{BB962C8B-B14F-4D97-AF65-F5344CB8AC3E}">
        <p14:creationId xmlns:p14="http://schemas.microsoft.com/office/powerpoint/2010/main" val="1843663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ct val="0"/>
              </a:spcBef>
              <a:spcAft>
                <a:spcPts val="0"/>
              </a:spcAft>
              <a:buClrTx/>
              <a:buSzTx/>
              <a:buNone/>
            </a:pPr>
            <a:endParaRPr kumimoji="0" lang="en-US" sz="1200" b="0" i="0" u="none" strike="noStrike" kern="1200" cap="none" spc="0" normalizeH="0" baseline="0" noProof="0" dirty="0">
              <a:ln>
                <a:noFill/>
              </a:ln>
              <a:solidFill>
                <a:schemeClr val="tx1"/>
              </a:solidFill>
              <a:effectLst/>
              <a:uLnTx/>
              <a:uFillTx/>
              <a:latin typeface="Tahoma" pitchFamily="34" charset="0"/>
              <a:ea typeface="+mj-ea"/>
              <a:cs typeface="Tahoma" pitchFamily="34" charset="0"/>
            </a:endParaRPr>
          </a:p>
          <a:p>
            <a:pPr marL="0" indent="0" eaLnBrk="1" fontAlgn="auto" hangingPunct="1">
              <a:spcBef>
                <a:spcPct val="0"/>
              </a:spcBef>
              <a:spcAft>
                <a:spcPts val="0"/>
              </a:spcAft>
              <a:buClrTx/>
              <a:buSzTx/>
              <a:buNone/>
            </a:pPr>
            <a:r>
              <a:rPr kumimoji="0" lang="en-US" sz="1200" b="0" i="0" u="none" strike="noStrike" kern="1200" cap="none" spc="0" normalizeH="0" baseline="0" noProof="0" dirty="0">
                <a:ln>
                  <a:noFill/>
                </a:ln>
                <a:solidFill>
                  <a:schemeClr val="tx1"/>
                </a:solidFill>
                <a:effectLst/>
                <a:uLnTx/>
                <a:uFillTx/>
                <a:latin typeface="Tahoma" pitchFamily="34" charset="0"/>
                <a:ea typeface="+mj-ea"/>
                <a:cs typeface="Tahoma" pitchFamily="34" charset="0"/>
              </a:rPr>
              <a:t>data visualization tools are an excellent way to help facilitate the user experience: </a:t>
            </a:r>
          </a:p>
          <a:p>
            <a:pPr marL="0" indent="0" eaLnBrk="1" fontAlgn="auto" hangingPunct="1">
              <a:spcBef>
                <a:spcPct val="0"/>
              </a:spcBef>
              <a:spcAft>
                <a:spcPts val="0"/>
              </a:spcAft>
              <a:buClrTx/>
              <a:buSzTx/>
              <a:buNone/>
            </a:pPr>
            <a:r>
              <a:rPr kumimoji="0" lang="en-US" sz="1200" b="0" i="0" u="none" strike="noStrike" kern="1200" cap="none" spc="0" normalizeH="0" baseline="0" noProof="0" dirty="0">
                <a:ln>
                  <a:noFill/>
                </a:ln>
                <a:solidFill>
                  <a:schemeClr val="tx1"/>
                </a:solidFill>
                <a:effectLst/>
                <a:uLnTx/>
                <a:uFillTx/>
                <a:latin typeface="Tahoma" pitchFamily="34" charset="0"/>
                <a:ea typeface="+mj-ea"/>
                <a:cs typeface="Tahoma" pitchFamily="34" charset="0"/>
              </a:rPr>
              <a:t> </a:t>
            </a:r>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29</a:t>
            </a:fld>
            <a:endParaRPr lang="en-US"/>
          </a:p>
        </p:txBody>
      </p:sp>
    </p:spTree>
    <p:extLst>
      <p:ext uri="{BB962C8B-B14F-4D97-AF65-F5344CB8AC3E}">
        <p14:creationId xmlns:p14="http://schemas.microsoft.com/office/powerpoint/2010/main" val="4204441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Programs within BLS that have interactive graphs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Current Employment Statistics (CES) program on the left has feature to see month by month employment change by industry. For NLS specifically, we can use this type of interactive graph to show trends over time as the cohort ages and enters different stages in their life </a:t>
            </a:r>
          </a:p>
          <a:p>
            <a:endParaRPr lang="en-US" dirty="0"/>
          </a:p>
          <a:p>
            <a:endParaRPr lang="en-US" dirty="0"/>
          </a:p>
          <a:p>
            <a:r>
              <a:rPr lang="en-US" dirty="0"/>
              <a:t>The example on the right from the consumer price index utilizes this drilldown feature, which allows users to click on element on graph within the major category like food- and drill down further at a detailed level (food at home vs. food away from home) </a:t>
            </a:r>
          </a:p>
          <a:p>
            <a:endParaRPr lang="en-US" dirty="0"/>
          </a:p>
          <a:p>
            <a:r>
              <a:rPr lang="en-US" dirty="0"/>
              <a:t>We can have high level sections for health, schooling, employment, and incorporate this drilldown feature to look further into sub topics </a:t>
            </a:r>
          </a:p>
        </p:txBody>
      </p:sp>
      <p:sp>
        <p:nvSpPr>
          <p:cNvPr id="4" name="Slide Number Placeholder 3"/>
          <p:cNvSpPr>
            <a:spLocks noGrp="1"/>
          </p:cNvSpPr>
          <p:nvPr>
            <p:ph type="sldNum" sz="quarter" idx="5"/>
          </p:nvPr>
        </p:nvSpPr>
        <p:spPr/>
        <p:txBody>
          <a:bodyPr/>
          <a:lstStyle/>
          <a:p>
            <a:fld id="{0BEE15B8-8BEF-46C8-A9DC-61388BA6732F}" type="slidenum">
              <a:rPr lang="en-US" smtClean="0"/>
              <a:t>30</a:t>
            </a:fld>
            <a:endParaRPr lang="en-US"/>
          </a:p>
        </p:txBody>
      </p:sp>
    </p:spTree>
    <p:extLst>
      <p:ext uri="{BB962C8B-B14F-4D97-AF65-F5344CB8AC3E}">
        <p14:creationId xmlns:p14="http://schemas.microsoft.com/office/powerpoint/2010/main" val="3178509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Takeaways</a:t>
            </a:r>
          </a:p>
          <a:p>
            <a:endParaRPr lang="en-US" dirty="0"/>
          </a:p>
          <a:p>
            <a:pPr marL="171450" indent="-171450">
              <a:buFontTx/>
              <a:buChar char="-"/>
            </a:pPr>
            <a:r>
              <a:rPr lang="en-US" dirty="0"/>
              <a:t>Lots of things for NLS to consider and its it’s important for us to measure performance by hearing directly from our stakeholders</a:t>
            </a:r>
          </a:p>
          <a:p>
            <a:pPr marL="0" indent="0">
              <a:buFontTx/>
              <a:buNone/>
            </a:pPr>
            <a:endParaRPr lang="en-US" dirty="0"/>
          </a:p>
          <a:p>
            <a:pPr marL="171450" indent="-171450">
              <a:buFontTx/>
              <a:buChar char="-"/>
            </a:pPr>
            <a:r>
              <a:rPr lang="en-US"/>
              <a:t>by </a:t>
            </a:r>
            <a:r>
              <a:rPr lang="en-US" dirty="0"/>
              <a:t>analyzing the google analytics metrics and site feedback we can get real time information that can help us improve our user interface and curate a smooth experience for all our stakeholders and potential new users of NLSY data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32</a:t>
            </a:fld>
            <a:endParaRPr lang="en-US"/>
          </a:p>
        </p:txBody>
      </p:sp>
    </p:spTree>
    <p:extLst>
      <p:ext uri="{BB962C8B-B14F-4D97-AF65-F5344CB8AC3E}">
        <p14:creationId xmlns:p14="http://schemas.microsoft.com/office/powerpoint/2010/main" val="32273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33</a:t>
            </a:fld>
            <a:endParaRPr lang="en-US"/>
          </a:p>
        </p:txBody>
      </p:sp>
    </p:spTree>
    <p:extLst>
      <p:ext uri="{BB962C8B-B14F-4D97-AF65-F5344CB8AC3E}">
        <p14:creationId xmlns:p14="http://schemas.microsoft.com/office/powerpoint/2010/main" val="77571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dirty="0">
                <a:effectLst/>
                <a:latin typeface="Calibri" panose="020F0502020204030204" pitchFamily="34" charset="0"/>
                <a:ea typeface="Calibri" panose="020F0502020204030204" pitchFamily="34" charset="0"/>
              </a:rPr>
              <a:t>To give some background, to develop the new NLSY cohort, BLS will draw upon its experience and analysis from its two ongoing cohorts, the National Longitudinal Survey of Youth 1979 (NLSY79) and the National Longitudinal Survey of Youth 1997 (NLSY97), </a:t>
            </a:r>
            <a:endParaRPr lang="en-US" dirty="0"/>
          </a:p>
          <a:p>
            <a:endParaRPr lang="en-US" dirty="0"/>
          </a:p>
          <a:p>
            <a:r>
              <a:rPr lang="en-US" dirty="0"/>
              <a:t>NLSY79 (ages 57 to 65) currently in their late 50s to mid 50s</a:t>
            </a:r>
          </a:p>
          <a:p>
            <a:r>
              <a:rPr lang="en-US" dirty="0"/>
              <a:t>NSY79CYA — Collaboration with NICHHD; who are the children of the woman of the NLSY79</a:t>
            </a:r>
          </a:p>
          <a:p>
            <a:r>
              <a:rPr lang="en-US" dirty="0"/>
              <a:t>NLSY97 (who are now in their mid 30s to early 40s) </a:t>
            </a:r>
          </a:p>
        </p:txBody>
      </p:sp>
      <p:sp>
        <p:nvSpPr>
          <p:cNvPr id="4" name="Slide Number Placeholder 3"/>
          <p:cNvSpPr>
            <a:spLocks noGrp="1"/>
          </p:cNvSpPr>
          <p:nvPr>
            <p:ph type="sldNum" sz="quarter" idx="10"/>
          </p:nvPr>
        </p:nvSpPr>
        <p:spPr/>
        <p:txBody>
          <a:bodyPr/>
          <a:lstStyle/>
          <a:p>
            <a:fld id="{FD381157-F991-4069-8602-1237A343D23B}" type="slidenum">
              <a:rPr lang="en-US" smtClean="0"/>
              <a:t>3</a:t>
            </a:fld>
            <a:endParaRPr lang="en-US"/>
          </a:p>
        </p:txBody>
      </p:sp>
    </p:spTree>
    <p:extLst>
      <p:ext uri="{BB962C8B-B14F-4D97-AF65-F5344CB8AC3E}">
        <p14:creationId xmlns:p14="http://schemas.microsoft.com/office/powerpoint/2010/main" val="96062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dirty="0"/>
              <a:t>Here are some of the content we’ve collected in past surveys and employment being the backbone of NLSY surveys, we collect detailed event-histories of each job held but we also collect information on other factors that affect labor market outcomes</a:t>
            </a:r>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4</a:t>
            </a:fld>
            <a:endParaRPr lang="en-US"/>
          </a:p>
        </p:txBody>
      </p:sp>
    </p:spTree>
    <p:extLst>
      <p:ext uri="{BB962C8B-B14F-4D97-AF65-F5344CB8AC3E}">
        <p14:creationId xmlns:p14="http://schemas.microsoft.com/office/powerpoint/2010/main" val="52105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new cohort will also collect detailed information on the labor market and researchers will be able to gain a better understanding of the factors that are influencing labor market outcomes of Generation Z and will be able to conduct cross-cohort analyses with the older NLSY cohorts. </a:t>
            </a:r>
          </a:p>
          <a:p>
            <a:endParaRPr lang="en-US" dirty="0"/>
          </a:p>
          <a:p>
            <a:endParaRPr lang="en-US" dirty="0"/>
          </a:p>
          <a:p>
            <a:pPr lvl="0"/>
            <a:r>
              <a:rPr lang="en-US" sz="1200" dirty="0"/>
              <a:t>First round will include in-person outreach and interview for youth</a:t>
            </a:r>
          </a:p>
          <a:p>
            <a:pPr lvl="0"/>
            <a:r>
              <a:rPr lang="en-US" sz="1200" dirty="0"/>
              <a:t>Parent/caregiver interview as part of Round 1</a:t>
            </a:r>
          </a:p>
          <a:p>
            <a:endParaRPr lang="en-US" dirty="0"/>
          </a:p>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6</a:t>
            </a:fld>
            <a:endParaRPr lang="en-US"/>
          </a:p>
        </p:txBody>
      </p:sp>
    </p:spTree>
    <p:extLst>
      <p:ext uri="{BB962C8B-B14F-4D97-AF65-F5344CB8AC3E}">
        <p14:creationId xmlns:p14="http://schemas.microsoft.com/office/powerpoint/2010/main" val="27533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BLS interfaces have a uniform look across all programs. The navigations bar and layout across sites follow a specific format which does place some constraints on what NLS can do to a certain extent but as we go through this presentation we will some examples of things we can implement while still fitting within the BLS framework </a:t>
            </a:r>
          </a:p>
        </p:txBody>
      </p:sp>
      <p:sp>
        <p:nvSpPr>
          <p:cNvPr id="4" name="Slide Number Placeholder 3"/>
          <p:cNvSpPr>
            <a:spLocks noGrp="1"/>
          </p:cNvSpPr>
          <p:nvPr>
            <p:ph type="sldNum" sz="quarter" idx="5"/>
          </p:nvPr>
        </p:nvSpPr>
        <p:spPr/>
        <p:txBody>
          <a:bodyPr/>
          <a:lstStyle/>
          <a:p>
            <a:fld id="{0BEE15B8-8BEF-46C8-A9DC-61388BA6732F}" type="slidenum">
              <a:rPr lang="en-US" smtClean="0"/>
              <a:t>8</a:t>
            </a:fld>
            <a:endParaRPr lang="en-US"/>
          </a:p>
        </p:txBody>
      </p:sp>
    </p:spTree>
    <p:extLst>
      <p:ext uri="{BB962C8B-B14F-4D97-AF65-F5344CB8AC3E}">
        <p14:creationId xmlns:p14="http://schemas.microsoft.com/office/powerpoint/2010/main" val="132436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Mar. 22 to Mar.</a:t>
            </a:r>
            <a:r>
              <a:rPr lang="en-US" dirty="0">
                <a:solidFill>
                  <a:srgbClr val="FF0000"/>
                </a:solidFill>
              </a:rPr>
              <a:t>23</a:t>
            </a:r>
            <a:r>
              <a:rPr lang="en-US" b="1" dirty="0">
                <a:solidFill>
                  <a:srgbClr val="FF0000"/>
                </a:solidFill>
              </a:rPr>
              <a:t> </a:t>
            </a:r>
            <a:endParaRPr lang="en-US" dirty="0"/>
          </a:p>
          <a:p>
            <a:endParaRPr lang="en-US" dirty="0"/>
          </a:p>
          <a:p>
            <a:r>
              <a:rPr lang="en-US" dirty="0"/>
              <a:t>Pageviews are reported when a page is loaded on the website, including multiple loads of the same page by a user within a session.</a:t>
            </a:r>
          </a:p>
          <a:p>
            <a:endParaRPr lang="en-US" dirty="0"/>
          </a:p>
          <a:p>
            <a:r>
              <a:rPr lang="en-US" dirty="0"/>
              <a:t>Unique pageviews only count the first time a user browses a page within a session. </a:t>
            </a:r>
          </a:p>
          <a:p>
            <a:endParaRPr lang="en-US" dirty="0"/>
          </a:p>
          <a:p>
            <a:r>
              <a:rPr lang="en-US" dirty="0"/>
              <a:t>Bounce rate is the percentage of sessions in which users viewed only a single page</a:t>
            </a:r>
          </a:p>
          <a:p>
            <a:endParaRPr lang="en-US" dirty="0"/>
          </a:p>
          <a:p>
            <a:r>
              <a:rPr lang="en-US" dirty="0"/>
              <a:t>A session is a single visit to your website, with one or more pageviews, in which a user is actively engaged with the website.  </a:t>
            </a:r>
          </a:p>
        </p:txBody>
      </p:sp>
      <p:sp>
        <p:nvSpPr>
          <p:cNvPr id="4" name="Slide Number Placeholder 3"/>
          <p:cNvSpPr>
            <a:spLocks noGrp="1"/>
          </p:cNvSpPr>
          <p:nvPr>
            <p:ph type="sldNum" sz="quarter" idx="5"/>
          </p:nvPr>
        </p:nvSpPr>
        <p:spPr/>
        <p:txBody>
          <a:bodyPr/>
          <a:lstStyle/>
          <a:p>
            <a:fld id="{0BEE15B8-8BEF-46C8-A9DC-61388BA6732F}" type="slidenum">
              <a:rPr lang="en-US" smtClean="0"/>
              <a:t>9</a:t>
            </a:fld>
            <a:endParaRPr lang="en-US"/>
          </a:p>
        </p:txBody>
      </p:sp>
    </p:spTree>
    <p:extLst>
      <p:ext uri="{BB962C8B-B14F-4D97-AF65-F5344CB8AC3E}">
        <p14:creationId xmlns:p14="http://schemas.microsoft.com/office/powerpoint/2010/main" val="329099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10</a:t>
            </a:fld>
            <a:endParaRPr lang="en-US"/>
          </a:p>
        </p:txBody>
      </p:sp>
    </p:spTree>
    <p:extLst>
      <p:ext uri="{BB962C8B-B14F-4D97-AF65-F5344CB8AC3E}">
        <p14:creationId xmlns:p14="http://schemas.microsoft.com/office/powerpoint/2010/main" val="2359575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EE15B8-8BEF-46C8-A9DC-61388BA6732F}" type="slidenum">
              <a:rPr lang="en-US" smtClean="0"/>
              <a:t>11</a:t>
            </a:fld>
            <a:endParaRPr lang="en-US"/>
          </a:p>
        </p:txBody>
      </p:sp>
    </p:spTree>
    <p:extLst>
      <p:ext uri="{BB962C8B-B14F-4D97-AF65-F5344CB8AC3E}">
        <p14:creationId xmlns:p14="http://schemas.microsoft.com/office/powerpoint/2010/main" val="103936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57200" y="1970531"/>
            <a:ext cx="8229600" cy="1175005"/>
          </a:xfrm>
          <a:prstGeom prst="rect">
            <a:avLst/>
          </a:prstGeom>
        </p:spPr>
        <p:txBody>
          <a:bodyPr/>
          <a:lstStyle>
            <a:lvl1pPr>
              <a:lnSpc>
                <a:spcPts val="4500"/>
              </a:lnSpc>
              <a:spcBef>
                <a:spcPts val="600"/>
              </a:spcBef>
              <a:defRPr/>
            </a:lvl1pPr>
          </a:lstStyle>
          <a:p>
            <a:r>
              <a:rPr lang="en-US"/>
              <a:t>Click to edit Master subtitle style</a:t>
            </a:r>
            <a:endParaRPr lang="en-US" dirty="0"/>
          </a:p>
        </p:txBody>
      </p:sp>
      <p:sp>
        <p:nvSpPr>
          <p:cNvPr id="3" name="Title 1"/>
          <p:cNvSpPr>
            <a:spLocks noGrp="1"/>
          </p:cNvSpPr>
          <p:nvPr>
            <p:ph type="title" hasCustomPrompt="1"/>
          </p:nvPr>
        </p:nvSpPr>
        <p:spPr>
          <a:xfrm>
            <a:off x="457200" y="443483"/>
            <a:ext cx="82296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a:t>Click, add Presentation title</a:t>
            </a:r>
          </a:p>
        </p:txBody>
      </p:sp>
    </p:spTree>
    <p:extLst>
      <p:ext uri="{BB962C8B-B14F-4D97-AF65-F5344CB8AC3E}">
        <p14:creationId xmlns:p14="http://schemas.microsoft.com/office/powerpoint/2010/main" val="60416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498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722437"/>
            <a:ext cx="82296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a:buClr>
                <a:srgbClr val="CE1126"/>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450941745"/>
      </p:ext>
    </p:extLst>
  </p:cSld>
  <p:clrMapOvr>
    <a:masterClrMapping/>
  </p:clrMapOvr>
  <p:extLst>
    <p:ext uri="{DCECCB84-F9BA-43D5-87BE-67443E8EF086}">
      <p15:sldGuideLst xmlns:p15="http://schemas.microsoft.com/office/powerpoint/2012/main">
        <p15:guide id="1" pos="288">
          <p15:clr>
            <a:srgbClr val="FBAE40"/>
          </p15:clr>
        </p15:guide>
        <p15:guide id="2" pos="5472">
          <p15:clr>
            <a:srgbClr val="FBAE40"/>
          </p15:clr>
        </p15:guide>
        <p15:guide id="3" orient="horz"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11163" y="1689100"/>
            <a:ext cx="4122737"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4767263" y="1689100"/>
            <a:ext cx="4122737" cy="4564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65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33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2093913"/>
            <a:ext cx="3871913" cy="4056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quarter" idx="11"/>
          </p:nvPr>
        </p:nvSpPr>
        <p:spPr>
          <a:xfrm>
            <a:off x="4814887" y="2093913"/>
            <a:ext cx="3871913" cy="405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2" hasCustomPrompt="1"/>
          </p:nvPr>
        </p:nvSpPr>
        <p:spPr>
          <a:xfrm>
            <a:off x="457200"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
        <p:nvSpPr>
          <p:cNvPr id="8" name="Text Placeholder 6"/>
          <p:cNvSpPr>
            <a:spLocks noGrp="1"/>
          </p:cNvSpPr>
          <p:nvPr>
            <p:ph type="body" sz="quarter" idx="13" hasCustomPrompt="1"/>
          </p:nvPr>
        </p:nvSpPr>
        <p:spPr>
          <a:xfrm>
            <a:off x="4814886" y="1608138"/>
            <a:ext cx="3871913" cy="485775"/>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stStyle>
          <a:p>
            <a:pPr lvl="0"/>
            <a:r>
              <a:rPr lang="en-US" dirty="0"/>
              <a:t>Compare title</a:t>
            </a:r>
          </a:p>
        </p:txBody>
      </p:sp>
    </p:spTree>
    <p:extLst>
      <p:ext uri="{BB962C8B-B14F-4D97-AF65-F5344CB8AC3E}">
        <p14:creationId xmlns:p14="http://schemas.microsoft.com/office/powerpoint/2010/main" val="76649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8316" y="2516393"/>
            <a:ext cx="8229600" cy="1096962"/>
          </a:xfrm>
        </p:spPr>
        <p:txBody>
          <a:bodyPr/>
          <a:lstStyle>
            <a:lvl1pPr>
              <a:defRPr sz="5400"/>
            </a:lvl1pPr>
          </a:lstStyle>
          <a:p>
            <a:r>
              <a:rPr lang="en-US" dirty="0"/>
              <a:t>Click to edit section title</a:t>
            </a:r>
          </a:p>
        </p:txBody>
      </p:sp>
    </p:spTree>
    <p:extLst>
      <p:ext uri="{BB962C8B-B14F-4D97-AF65-F5344CB8AC3E}">
        <p14:creationId xmlns:p14="http://schemas.microsoft.com/office/powerpoint/2010/main" val="17301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429000" y="722672"/>
            <a:ext cx="5235677" cy="5257442"/>
          </a:xfrm>
        </p:spPr>
        <p:txBody>
          <a:bodyPr/>
          <a:lstStyle>
            <a:lvl1pPr marL="0" indent="0">
              <a:buNone/>
              <a:defRPr/>
            </a:lvl1pPr>
          </a:lstStyle>
          <a:p>
            <a:pPr lvl="0"/>
            <a:r>
              <a:rPr lang="en-US" dirty="0"/>
              <a:t>Object</a:t>
            </a:r>
          </a:p>
        </p:txBody>
      </p:sp>
      <p:sp>
        <p:nvSpPr>
          <p:cNvPr id="6" name="Content Placeholder 5"/>
          <p:cNvSpPr>
            <a:spLocks noGrp="1"/>
          </p:cNvSpPr>
          <p:nvPr>
            <p:ph sz="quarter" idx="11"/>
          </p:nvPr>
        </p:nvSpPr>
        <p:spPr>
          <a:xfrm>
            <a:off x="398464" y="1526458"/>
            <a:ext cx="3030536" cy="44536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98464" y="722672"/>
            <a:ext cx="3030536" cy="738188"/>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117805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861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733" r="4623"/>
          <a:stretch/>
        </p:blipFill>
        <p:spPr>
          <a:xfrm>
            <a:off x="-175491" y="0"/>
            <a:ext cx="9319491" cy="6858000"/>
          </a:xfrm>
          <a:prstGeom prst="rect">
            <a:avLst/>
          </a:prstGeom>
        </p:spPr>
      </p:pic>
      <p:sp>
        <p:nvSpPr>
          <p:cNvPr id="2" name="Title Placeholder 1"/>
          <p:cNvSpPr>
            <a:spLocks noGrp="1"/>
          </p:cNvSpPr>
          <p:nvPr>
            <p:ph type="title"/>
          </p:nvPr>
        </p:nvSpPr>
        <p:spPr>
          <a:xfrm>
            <a:off x="457200" y="457199"/>
            <a:ext cx="8229600" cy="1368425"/>
          </a:xfrm>
          <a:prstGeom prst="rect">
            <a:avLst/>
          </a:prstGeom>
        </p:spPr>
        <p:txBody>
          <a:bodyPr vert="horz" lIns="91440" tIns="45720" rIns="91440" bIns="45720" rtlCol="0" anchor="t">
            <a:normAutofit/>
          </a:bodyPr>
          <a:lstStyle/>
          <a:p>
            <a:r>
              <a:rPr lang="en-US" dirty="0"/>
              <a:t>Click to edit title</a:t>
            </a:r>
          </a:p>
        </p:txBody>
      </p:sp>
      <p:sp>
        <p:nvSpPr>
          <p:cNvPr id="3" name="Text Placeholder 2"/>
          <p:cNvSpPr>
            <a:spLocks noGrp="1"/>
          </p:cNvSpPr>
          <p:nvPr>
            <p:ph type="body" idx="1"/>
          </p:nvPr>
        </p:nvSpPr>
        <p:spPr>
          <a:xfrm>
            <a:off x="457200" y="1825625"/>
            <a:ext cx="8229600" cy="1056120"/>
          </a:xfrm>
          <a:prstGeom prst="rect">
            <a:avLst/>
          </a:prstGeom>
        </p:spPr>
        <p:txBody>
          <a:bodyPr vert="horz" lIns="91440" tIns="45720" rIns="91440" bIns="45720" rtlCol="0">
            <a:normAutofit/>
          </a:bodyPr>
          <a:lstStyle/>
          <a:p>
            <a:pPr lvl="0"/>
            <a:r>
              <a:rPr lang="en-US" dirty="0"/>
              <a:t>Click to add subtitle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0"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1807257929"/>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7098" y="5899731"/>
            <a:ext cx="8439702" cy="976557"/>
          </a:xfrm>
          <a:prstGeom prst="rect">
            <a:avLst/>
          </a:prstGeom>
        </p:spPr>
      </p:pic>
      <p:sp>
        <p:nvSpPr>
          <p:cNvPr id="1026" name="Title Placeholder 1"/>
          <p:cNvSpPr>
            <a:spLocks noGrp="1"/>
          </p:cNvSpPr>
          <p:nvPr userDrawn="1">
            <p:ph type="title"/>
          </p:nvPr>
        </p:nvSpPr>
        <p:spPr bwMode="auto">
          <a:xfrm>
            <a:off x="457200" y="274638"/>
            <a:ext cx="82296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title</a:t>
            </a:r>
          </a:p>
        </p:txBody>
      </p:sp>
      <p:sp>
        <p:nvSpPr>
          <p:cNvPr id="1027" name="Text Placeholder 2"/>
          <p:cNvSpPr>
            <a:spLocks noGrp="1"/>
          </p:cNvSpPr>
          <p:nvPr userDrawn="1">
            <p:ph type="body" idx="1"/>
          </p:nvPr>
        </p:nvSpPr>
        <p:spPr bwMode="auto">
          <a:xfrm>
            <a:off x="457200" y="1752601"/>
            <a:ext cx="82296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text</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pic>
        <p:nvPicPr>
          <p:cNvPr id="13" name="Picture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38498" y="6199678"/>
            <a:ext cx="1017423" cy="608940"/>
          </a:xfrm>
          <a:prstGeom prst="rect">
            <a:avLst/>
          </a:prstGeom>
        </p:spPr>
      </p:pic>
      <p:sp>
        <p:nvSpPr>
          <p:cNvPr id="8"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5" r:id="rId4"/>
    <p:sldLayoutId id="2147483692" r:id="rId5"/>
    <p:sldLayoutId id="2147483693" r:id="rId6"/>
    <p:sldLayoutId id="2147483694" r:id="rId7"/>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084" r="9955"/>
          <a:stretch/>
        </p:blipFill>
        <p:spPr>
          <a:xfrm>
            <a:off x="0" y="1"/>
            <a:ext cx="9144000" cy="6858000"/>
          </a:xfrm>
          <a:prstGeom prst="rect">
            <a:avLst/>
          </a:prstGeom>
        </p:spPr>
      </p:pic>
      <p:sp>
        <p:nvSpPr>
          <p:cNvPr id="8" name="TextBox 7"/>
          <p:cNvSpPr txBox="1"/>
          <p:nvPr userDrawn="1"/>
        </p:nvSpPr>
        <p:spPr>
          <a:xfrm>
            <a:off x="457200" y="466344"/>
            <a:ext cx="8229600" cy="923330"/>
          </a:xfrm>
          <a:prstGeom prst="rect">
            <a:avLst/>
          </a:prstGeom>
          <a:noFill/>
        </p:spPr>
        <p:txBody>
          <a:bodyPr wrap="square" rtlCol="0">
            <a:spAutoFit/>
          </a:bodyPr>
          <a:lstStyle/>
          <a:p>
            <a:pPr algn="ctr"/>
            <a:r>
              <a:rPr lang="en-US" sz="5400" b="1" dirty="0">
                <a:solidFill>
                  <a:schemeClr val="bg1"/>
                </a:solidFill>
              </a:rPr>
              <a:t>Contact Information</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0142" y="5881445"/>
            <a:ext cx="8439702" cy="976557"/>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31543" y="6205585"/>
            <a:ext cx="1016247" cy="608236"/>
          </a:xfrm>
          <a:prstGeom prst="rect">
            <a:avLst/>
          </a:prstGeom>
        </p:spPr>
      </p:pic>
      <p:sp>
        <p:nvSpPr>
          <p:cNvPr id="11" name="Footer Placeholder 4"/>
          <p:cNvSpPr txBox="1">
            <a:spLocks/>
          </p:cNvSpPr>
          <p:nvPr userDrawn="1"/>
        </p:nvSpPr>
        <p:spPr>
          <a:xfrm>
            <a:off x="396400" y="6335376"/>
            <a:ext cx="579120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spTree>
    <p:extLst>
      <p:ext uri="{BB962C8B-B14F-4D97-AF65-F5344CB8AC3E}">
        <p14:creationId xmlns:p14="http://schemas.microsoft.com/office/powerpoint/2010/main" val="844186518"/>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1387" y="940633"/>
            <a:ext cx="8229600" cy="1527048"/>
          </a:xfrm>
        </p:spPr>
        <p:txBody>
          <a:bodyPr>
            <a:noAutofit/>
          </a:bodyPr>
          <a:lstStyle/>
          <a:p>
            <a:r>
              <a:rPr lang="en-US" sz="4800" dirty="0"/>
              <a:t>New Beginnings: </a:t>
            </a:r>
            <a:br>
              <a:rPr lang="en-US" sz="4000" dirty="0"/>
            </a:br>
            <a:r>
              <a:rPr lang="en-US" sz="3600" dirty="0"/>
              <a:t>User Interface Design in a new National Longitudinal Survey of Youth, NLSY26</a:t>
            </a:r>
          </a:p>
        </p:txBody>
      </p:sp>
      <p:sp>
        <p:nvSpPr>
          <p:cNvPr id="4" name="Subtitle 2"/>
          <p:cNvSpPr txBox="1">
            <a:spLocks/>
          </p:cNvSpPr>
          <p:nvPr/>
        </p:nvSpPr>
        <p:spPr>
          <a:xfrm>
            <a:off x="457200" y="3907535"/>
            <a:ext cx="8229600" cy="2569465"/>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300"/>
              </a:lnSpc>
            </a:pPr>
            <a:r>
              <a:rPr lang="en-US" sz="2800" dirty="0"/>
              <a:t>Safia Abdirizak</a:t>
            </a:r>
          </a:p>
          <a:p>
            <a:pPr>
              <a:lnSpc>
                <a:spcPts val="3300"/>
              </a:lnSpc>
            </a:pPr>
            <a:r>
              <a:rPr lang="en-US" sz="2800" b="0" dirty="0"/>
              <a:t>National Longitudinal Surveys </a:t>
            </a:r>
          </a:p>
          <a:p>
            <a:pPr>
              <a:lnSpc>
                <a:spcPts val="3300"/>
              </a:lnSpc>
            </a:pPr>
            <a:r>
              <a:rPr lang="en-US" sz="2800" b="0" dirty="0"/>
              <a:t>FedCASIC</a:t>
            </a:r>
          </a:p>
          <a:p>
            <a:pPr>
              <a:lnSpc>
                <a:spcPts val="3300"/>
              </a:lnSpc>
            </a:pPr>
            <a:r>
              <a:rPr lang="en-US" sz="2800" b="0"/>
              <a:t>April 11, </a:t>
            </a:r>
            <a:r>
              <a:rPr lang="en-US" sz="2800" b="0" dirty="0"/>
              <a:t>2023</a:t>
            </a:r>
          </a:p>
        </p:txBody>
      </p:sp>
    </p:spTree>
    <p:extLst>
      <p:ext uri="{BB962C8B-B14F-4D97-AF65-F5344CB8AC3E}">
        <p14:creationId xmlns:p14="http://schemas.microsoft.com/office/powerpoint/2010/main" val="399625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B7FBE5-81C0-E019-A5E5-B60AB495927F}"/>
              </a:ext>
            </a:extLst>
          </p:cNvPr>
          <p:cNvGraphicFramePr/>
          <p:nvPr>
            <p:extLst>
              <p:ext uri="{D42A27DB-BD31-4B8C-83A1-F6EECF244321}">
                <p14:modId xmlns:p14="http://schemas.microsoft.com/office/powerpoint/2010/main" val="2155373396"/>
              </p:ext>
            </p:extLst>
          </p:nvPr>
        </p:nvGraphicFramePr>
        <p:xfrm>
          <a:off x="292962" y="1035425"/>
          <a:ext cx="8393838"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32216251-05D7-FC7F-1CA5-FA21BF851CD2}"/>
              </a:ext>
            </a:extLst>
          </p:cNvPr>
          <p:cNvSpPr txBox="1">
            <a:spLocks noGrp="1"/>
          </p:cNvSpPr>
          <p:nvPr>
            <p:ph type="title"/>
          </p:nvPr>
        </p:nvSpPr>
        <p:spPr>
          <a:xfrm>
            <a:off x="457200" y="230562"/>
            <a:ext cx="8229600" cy="804863"/>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3600" b="0" i="0" u="none" strike="noStrike" kern="1200" cap="none" spc="0" normalizeH="0" baseline="0" noProof="0" dirty="0">
                <a:ln>
                  <a:noFill/>
                </a:ln>
                <a:effectLst/>
                <a:uLnTx/>
                <a:uFillTx/>
                <a:latin typeface="Tahoma" pitchFamily="34" charset="0"/>
                <a:ea typeface="+mj-ea"/>
                <a:cs typeface="Tahoma" pitchFamily="34" charset="0"/>
              </a:rPr>
              <a:t>Top 10 NLS Pages</a:t>
            </a:r>
          </a:p>
        </p:txBody>
      </p:sp>
    </p:spTree>
    <p:extLst>
      <p:ext uri="{BB962C8B-B14F-4D97-AF65-F5344CB8AC3E}">
        <p14:creationId xmlns:p14="http://schemas.microsoft.com/office/powerpoint/2010/main" val="427863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096BE-2CFA-573B-230C-15B691CB11F7}"/>
              </a:ext>
            </a:extLst>
          </p:cNvPr>
          <p:cNvSpPr>
            <a:spLocks noGrp="1"/>
          </p:cNvSpPr>
          <p:nvPr>
            <p:ph type="title"/>
          </p:nvPr>
        </p:nvSpPr>
        <p:spPr/>
        <p:txBody>
          <a:bodyPr/>
          <a:lstStyle/>
          <a:p>
            <a:r>
              <a:rPr lang="en-US" dirty="0"/>
              <a:t>User Interface (UI) and User Experience (UX) Design</a:t>
            </a:r>
          </a:p>
        </p:txBody>
      </p:sp>
    </p:spTree>
    <p:extLst>
      <p:ext uri="{BB962C8B-B14F-4D97-AF65-F5344CB8AC3E}">
        <p14:creationId xmlns:p14="http://schemas.microsoft.com/office/powerpoint/2010/main" val="236083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D1AE8481-539C-39A5-C11B-81423055968F}"/>
              </a:ext>
            </a:extLst>
          </p:cNvPr>
          <p:cNvGraphicFramePr/>
          <p:nvPr>
            <p:extLst>
              <p:ext uri="{D42A27DB-BD31-4B8C-83A1-F6EECF244321}">
                <p14:modId xmlns:p14="http://schemas.microsoft.com/office/powerpoint/2010/main" val="2950800289"/>
              </p:ext>
            </p:extLst>
          </p:nvPr>
        </p:nvGraphicFramePr>
        <p:xfrm>
          <a:off x="208626" y="1003177"/>
          <a:ext cx="8787456" cy="5149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itle 20">
            <a:extLst>
              <a:ext uri="{FF2B5EF4-FFF2-40B4-BE49-F238E27FC236}">
                <a16:creationId xmlns:a16="http://schemas.microsoft.com/office/drawing/2014/main" id="{9AFF5EFD-5915-BCA5-461B-053689F0EFAF}"/>
              </a:ext>
            </a:extLst>
          </p:cNvPr>
          <p:cNvSpPr>
            <a:spLocks noGrp="1"/>
          </p:cNvSpPr>
          <p:nvPr>
            <p:ph type="title"/>
          </p:nvPr>
        </p:nvSpPr>
        <p:spPr/>
        <p:txBody>
          <a:bodyPr/>
          <a:lstStyle/>
          <a:p>
            <a:r>
              <a:rPr lang="en-US" dirty="0"/>
              <a:t>Components of UI/UX Design</a:t>
            </a:r>
            <a:br>
              <a:rPr lang="en-US" dirty="0"/>
            </a:br>
            <a:endParaRPr lang="en-US" dirty="0"/>
          </a:p>
        </p:txBody>
      </p:sp>
    </p:spTree>
    <p:extLst>
      <p:ext uri="{BB962C8B-B14F-4D97-AF65-F5344CB8AC3E}">
        <p14:creationId xmlns:p14="http://schemas.microsoft.com/office/powerpoint/2010/main" val="284696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883E-150A-FE6A-CDA0-8EF091BD197D}"/>
              </a:ext>
            </a:extLst>
          </p:cNvPr>
          <p:cNvSpPr>
            <a:spLocks noGrp="1"/>
          </p:cNvSpPr>
          <p:nvPr>
            <p:ph type="title"/>
          </p:nvPr>
        </p:nvSpPr>
        <p:spPr>
          <a:xfrm>
            <a:off x="193183" y="309093"/>
            <a:ext cx="8757634" cy="952779"/>
          </a:xfrm>
        </p:spPr>
        <p:txBody>
          <a:bodyPr>
            <a:normAutofit fontScale="90000"/>
          </a:bodyPr>
          <a:lstStyle/>
          <a:p>
            <a:r>
              <a:rPr lang="en-US" dirty="0"/>
              <a:t>Best Practices for Designing an Interface</a:t>
            </a:r>
          </a:p>
        </p:txBody>
      </p:sp>
      <p:graphicFrame>
        <p:nvGraphicFramePr>
          <p:cNvPr id="4" name="Diagram 3">
            <a:extLst>
              <a:ext uri="{FF2B5EF4-FFF2-40B4-BE49-F238E27FC236}">
                <a16:creationId xmlns:a16="http://schemas.microsoft.com/office/drawing/2014/main" id="{ED63BE64-350C-C892-CEC2-92BF9EC8651E}"/>
              </a:ext>
            </a:extLst>
          </p:cNvPr>
          <p:cNvGraphicFramePr/>
          <p:nvPr>
            <p:extLst>
              <p:ext uri="{D42A27DB-BD31-4B8C-83A1-F6EECF244321}">
                <p14:modId xmlns:p14="http://schemas.microsoft.com/office/powerpoint/2010/main" val="3043766699"/>
              </p:ext>
            </p:extLst>
          </p:nvPr>
        </p:nvGraphicFramePr>
        <p:xfrm>
          <a:off x="457200" y="1261872"/>
          <a:ext cx="8493617" cy="4472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0111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0820-F33F-0534-9C86-852520EDC4D3}"/>
              </a:ext>
            </a:extLst>
          </p:cNvPr>
          <p:cNvSpPr>
            <a:spLocks noGrp="1"/>
          </p:cNvSpPr>
          <p:nvPr>
            <p:ph type="title"/>
          </p:nvPr>
        </p:nvSpPr>
        <p:spPr>
          <a:xfrm>
            <a:off x="589116" y="1881393"/>
            <a:ext cx="8229600" cy="1096962"/>
          </a:xfrm>
        </p:spPr>
        <p:txBody>
          <a:bodyPr/>
          <a:lstStyle/>
          <a:p>
            <a:r>
              <a:rPr lang="en-US" dirty="0"/>
              <a:t>Exploring other Longitudinal Surveys’ Interfaces</a:t>
            </a:r>
          </a:p>
        </p:txBody>
      </p:sp>
    </p:spTree>
    <p:extLst>
      <p:ext uri="{BB962C8B-B14F-4D97-AF65-F5344CB8AC3E}">
        <p14:creationId xmlns:p14="http://schemas.microsoft.com/office/powerpoint/2010/main" val="69999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1D5229-71F3-D17C-75E7-ACCE4B036282}"/>
              </a:ext>
            </a:extLst>
          </p:cNvPr>
          <p:cNvPicPr>
            <a:picLocks noChangeAspect="1"/>
          </p:cNvPicPr>
          <p:nvPr/>
        </p:nvPicPr>
        <p:blipFill>
          <a:blip r:embed="rId3"/>
          <a:stretch>
            <a:fillRect/>
          </a:stretch>
        </p:blipFill>
        <p:spPr>
          <a:xfrm>
            <a:off x="192224" y="847164"/>
            <a:ext cx="8759551" cy="4881283"/>
          </a:xfrm>
          <a:prstGeom prst="rect">
            <a:avLst/>
          </a:prstGeom>
        </p:spPr>
      </p:pic>
    </p:spTree>
    <p:extLst>
      <p:ext uri="{BB962C8B-B14F-4D97-AF65-F5344CB8AC3E}">
        <p14:creationId xmlns:p14="http://schemas.microsoft.com/office/powerpoint/2010/main" val="32711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BB6B-136A-2D80-ED23-F43D49C155C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CC4EC65-06C4-AA5C-D2E3-CCE9A9F6BFA5}"/>
              </a:ext>
            </a:extLst>
          </p:cNvPr>
          <p:cNvPicPr>
            <a:picLocks noChangeAspect="1"/>
          </p:cNvPicPr>
          <p:nvPr/>
        </p:nvPicPr>
        <p:blipFill rotWithShape="1">
          <a:blip r:embed="rId3"/>
          <a:srcRect l="12059"/>
          <a:stretch/>
        </p:blipFill>
        <p:spPr>
          <a:xfrm>
            <a:off x="210627" y="114300"/>
            <a:ext cx="8722745" cy="6629400"/>
          </a:xfrm>
          <a:prstGeom prst="rect">
            <a:avLst/>
          </a:prstGeom>
        </p:spPr>
      </p:pic>
    </p:spTree>
    <p:extLst>
      <p:ext uri="{BB962C8B-B14F-4D97-AF65-F5344CB8AC3E}">
        <p14:creationId xmlns:p14="http://schemas.microsoft.com/office/powerpoint/2010/main" val="2101292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3824C-E2A8-B636-008C-5FC67858B24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4A3B747-0988-71E3-BE0E-807549D78F0B}"/>
              </a:ext>
            </a:extLst>
          </p:cNvPr>
          <p:cNvPicPr>
            <a:picLocks noChangeAspect="1"/>
          </p:cNvPicPr>
          <p:nvPr/>
        </p:nvPicPr>
        <p:blipFill>
          <a:blip r:embed="rId3"/>
          <a:stretch>
            <a:fillRect/>
          </a:stretch>
        </p:blipFill>
        <p:spPr>
          <a:xfrm>
            <a:off x="423864" y="521993"/>
            <a:ext cx="8458503" cy="5085761"/>
          </a:xfrm>
          <a:prstGeom prst="rect">
            <a:avLst/>
          </a:prstGeom>
        </p:spPr>
      </p:pic>
    </p:spTree>
    <p:extLst>
      <p:ext uri="{BB962C8B-B14F-4D97-AF65-F5344CB8AC3E}">
        <p14:creationId xmlns:p14="http://schemas.microsoft.com/office/powerpoint/2010/main" val="135239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BF5B67-E831-8608-9D2E-3604DC5C7DA3}"/>
              </a:ext>
            </a:extLst>
          </p:cNvPr>
          <p:cNvPicPr>
            <a:picLocks noChangeAspect="1"/>
          </p:cNvPicPr>
          <p:nvPr/>
        </p:nvPicPr>
        <p:blipFill rotWithShape="1">
          <a:blip r:embed="rId3"/>
          <a:srcRect b="721"/>
          <a:stretch/>
        </p:blipFill>
        <p:spPr>
          <a:xfrm>
            <a:off x="222110" y="469900"/>
            <a:ext cx="8699780" cy="5245100"/>
          </a:xfrm>
          <a:prstGeom prst="rect">
            <a:avLst/>
          </a:prstGeom>
        </p:spPr>
      </p:pic>
    </p:spTree>
    <p:extLst>
      <p:ext uri="{BB962C8B-B14F-4D97-AF65-F5344CB8AC3E}">
        <p14:creationId xmlns:p14="http://schemas.microsoft.com/office/powerpoint/2010/main" val="227140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D14F71-834D-B441-E664-47D99DE1FB1C}"/>
              </a:ext>
            </a:extLst>
          </p:cNvPr>
          <p:cNvPicPr>
            <a:picLocks noChangeAspect="1"/>
          </p:cNvPicPr>
          <p:nvPr/>
        </p:nvPicPr>
        <p:blipFill>
          <a:blip r:embed="rId3"/>
          <a:stretch>
            <a:fillRect/>
          </a:stretch>
        </p:blipFill>
        <p:spPr>
          <a:xfrm>
            <a:off x="171631" y="723899"/>
            <a:ext cx="8800738" cy="4673601"/>
          </a:xfrm>
          <a:prstGeom prst="rect">
            <a:avLst/>
          </a:prstGeom>
        </p:spPr>
      </p:pic>
    </p:spTree>
    <p:extLst>
      <p:ext uri="{BB962C8B-B14F-4D97-AF65-F5344CB8AC3E}">
        <p14:creationId xmlns:p14="http://schemas.microsoft.com/office/powerpoint/2010/main" val="306925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1B9C6-5056-7022-1F95-B35CF8ACEDD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49BE69D0-6E49-F6FE-E744-0F3FC1A5E855}"/>
              </a:ext>
            </a:extLst>
          </p:cNvPr>
          <p:cNvSpPr>
            <a:spLocks noGrp="1"/>
          </p:cNvSpPr>
          <p:nvPr>
            <p:ph idx="1"/>
          </p:nvPr>
        </p:nvSpPr>
        <p:spPr>
          <a:xfrm>
            <a:off x="106326" y="1350772"/>
            <a:ext cx="8885274" cy="4745228"/>
          </a:xfrm>
        </p:spPr>
        <p:txBody>
          <a:bodyPr>
            <a:normAutofit lnSpcReduction="10000"/>
          </a:bodyPr>
          <a:lstStyle/>
          <a:p>
            <a:pPr marL="0" indent="0">
              <a:buNone/>
            </a:pPr>
            <a:r>
              <a:rPr lang="en-US" b="1" dirty="0">
                <a:solidFill>
                  <a:schemeClr val="tx1">
                    <a:lumMod val="50000"/>
                    <a:lumOff val="50000"/>
                  </a:schemeClr>
                </a:solidFill>
              </a:rPr>
              <a:t>NLSY26 in Development:</a:t>
            </a:r>
            <a:r>
              <a:rPr lang="en-US" dirty="0"/>
              <a:t> a new NLS youth cohort</a:t>
            </a:r>
            <a:endParaRPr lang="en-US" b="1" dirty="0">
              <a:solidFill>
                <a:schemeClr val="tx1">
                  <a:lumMod val="50000"/>
                  <a:lumOff val="50000"/>
                </a:schemeClr>
              </a:solidFill>
            </a:endParaRPr>
          </a:p>
          <a:p>
            <a:pPr marL="287338" indent="0" defTabSz="627063">
              <a:buNone/>
            </a:pPr>
            <a:r>
              <a:rPr lang="en-US" sz="3000" dirty="0"/>
              <a:t>Unique opportunity to reconsider how we engage with NLS users and respondents</a:t>
            </a:r>
          </a:p>
          <a:p>
            <a:pPr marL="0" indent="0">
              <a:buNone/>
            </a:pPr>
            <a:endParaRPr lang="en-US" dirty="0"/>
          </a:p>
          <a:p>
            <a:pPr marL="0" indent="0">
              <a:buNone/>
            </a:pPr>
            <a:r>
              <a:rPr lang="en-US" b="1" dirty="0">
                <a:solidFill>
                  <a:schemeClr val="tx1">
                    <a:lumMod val="50000"/>
                    <a:lumOff val="50000"/>
                  </a:schemeClr>
                </a:solidFill>
              </a:rPr>
              <a:t>User Interface / User Experience (UI/UX):</a:t>
            </a:r>
          </a:p>
          <a:p>
            <a:pPr marL="287338" indent="0">
              <a:buNone/>
            </a:pPr>
            <a:r>
              <a:rPr lang="en-US" sz="3000" dirty="0"/>
              <a:t>In this presentation we will:</a:t>
            </a:r>
          </a:p>
          <a:p>
            <a:pPr marL="914400" lvl="1"/>
            <a:r>
              <a:rPr lang="en-US" dirty="0"/>
              <a:t>Identify best practices </a:t>
            </a:r>
          </a:p>
          <a:p>
            <a:pPr marL="914400" lvl="1"/>
            <a:r>
              <a:rPr lang="en-US" dirty="0"/>
              <a:t>Explore implementation in other longitudinal surveys</a:t>
            </a:r>
          </a:p>
          <a:p>
            <a:pPr marL="914400" lvl="1"/>
            <a:r>
              <a:rPr lang="en-US" dirty="0"/>
              <a:t>Evaluate how NLS may apply these lessons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83226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A885-D7C1-D29A-1EA6-94DDE04ADD7F}"/>
              </a:ext>
            </a:extLst>
          </p:cNvPr>
          <p:cNvSpPr>
            <a:spLocks noGrp="1"/>
          </p:cNvSpPr>
          <p:nvPr>
            <p:ph type="title"/>
          </p:nvPr>
        </p:nvSpPr>
        <p:spPr/>
        <p:txBody>
          <a:bodyPr/>
          <a:lstStyle/>
          <a:p>
            <a:r>
              <a:rPr lang="en-US" b="1" dirty="0"/>
              <a:t>Design Elements for NLSY26 Consideration</a:t>
            </a:r>
            <a:endParaRPr lang="en-US" dirty="0"/>
          </a:p>
        </p:txBody>
      </p:sp>
    </p:spTree>
    <p:extLst>
      <p:ext uri="{BB962C8B-B14F-4D97-AF65-F5344CB8AC3E}">
        <p14:creationId xmlns:p14="http://schemas.microsoft.com/office/powerpoint/2010/main" val="151971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9CA846B-6381-B667-34AC-954C0E554C2F}"/>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DD145107-5C98-B9B6-327C-1DAC510AAA11}"/>
              </a:ext>
            </a:extLst>
          </p:cNvPr>
          <p:cNvPicPr>
            <a:picLocks noChangeAspect="1"/>
          </p:cNvPicPr>
          <p:nvPr/>
        </p:nvPicPr>
        <p:blipFill>
          <a:blip r:embed="rId3"/>
          <a:stretch>
            <a:fillRect/>
          </a:stretch>
        </p:blipFill>
        <p:spPr>
          <a:xfrm>
            <a:off x="95115" y="-40342"/>
            <a:ext cx="9048885" cy="6898341"/>
          </a:xfrm>
          <a:prstGeom prst="rect">
            <a:avLst/>
          </a:prstGeom>
        </p:spPr>
      </p:pic>
    </p:spTree>
    <p:extLst>
      <p:ext uri="{BB962C8B-B14F-4D97-AF65-F5344CB8AC3E}">
        <p14:creationId xmlns:p14="http://schemas.microsoft.com/office/powerpoint/2010/main" val="3434758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93BDFA-4F2D-5492-3B74-2982BCAAA6E1}"/>
              </a:ext>
            </a:extLst>
          </p:cNvPr>
          <p:cNvSpPr>
            <a:spLocks noGrp="1"/>
          </p:cNvSpPr>
          <p:nvPr>
            <p:ph type="title"/>
          </p:nvPr>
        </p:nvSpPr>
        <p:spPr/>
        <p:txBody>
          <a:bodyPr/>
          <a:lstStyle/>
          <a:p>
            <a:endParaRPr lang="en-US"/>
          </a:p>
        </p:txBody>
      </p:sp>
      <p:sp>
        <p:nvSpPr>
          <p:cNvPr id="13" name="TextBox 12">
            <a:extLst>
              <a:ext uri="{FF2B5EF4-FFF2-40B4-BE49-F238E27FC236}">
                <a16:creationId xmlns:a16="http://schemas.microsoft.com/office/drawing/2014/main" id="{A2A8BCF6-FC39-E330-892A-2649076CD191}"/>
              </a:ext>
            </a:extLst>
          </p:cNvPr>
          <p:cNvSpPr txBox="1"/>
          <p:nvPr/>
        </p:nvSpPr>
        <p:spPr>
          <a:xfrm>
            <a:off x="3281082" y="1532965"/>
            <a:ext cx="2164977" cy="430306"/>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600" b="0" i="0" u="none" strike="noStrike" kern="1200" cap="none" spc="0" normalizeH="0" baseline="0" noProof="0" dirty="0">
              <a:ln>
                <a:noFill/>
              </a:ln>
              <a:solidFill>
                <a:schemeClr val="bg1"/>
              </a:solidFill>
              <a:effectLst/>
              <a:uLnTx/>
              <a:uFillTx/>
              <a:latin typeface="Tahoma" pitchFamily="34" charset="0"/>
              <a:ea typeface="+mj-ea"/>
              <a:cs typeface="Tahoma" pitchFamily="34" charset="0"/>
            </a:endParaRPr>
          </a:p>
        </p:txBody>
      </p:sp>
      <p:grpSp>
        <p:nvGrpSpPr>
          <p:cNvPr id="2" name="Group 1">
            <a:extLst>
              <a:ext uri="{FF2B5EF4-FFF2-40B4-BE49-F238E27FC236}">
                <a16:creationId xmlns:a16="http://schemas.microsoft.com/office/drawing/2014/main" id="{9D8D8C26-41DC-ADE5-0649-1A6D4CE4061D}"/>
              </a:ext>
            </a:extLst>
          </p:cNvPr>
          <p:cNvGrpSpPr/>
          <p:nvPr/>
        </p:nvGrpSpPr>
        <p:grpSpPr>
          <a:xfrm>
            <a:off x="43567" y="0"/>
            <a:ext cx="9056865" cy="6858000"/>
            <a:chOff x="43567" y="0"/>
            <a:chExt cx="9056865" cy="6858000"/>
          </a:xfrm>
        </p:grpSpPr>
        <p:pic>
          <p:nvPicPr>
            <p:cNvPr id="9" name="Picture 8">
              <a:extLst>
                <a:ext uri="{FF2B5EF4-FFF2-40B4-BE49-F238E27FC236}">
                  <a16:creationId xmlns:a16="http://schemas.microsoft.com/office/drawing/2014/main" id="{24948479-0147-E7EC-0913-126A4A0CE18A}"/>
                </a:ext>
              </a:extLst>
            </p:cNvPr>
            <p:cNvPicPr>
              <a:picLocks noChangeAspect="1"/>
            </p:cNvPicPr>
            <p:nvPr/>
          </p:nvPicPr>
          <p:blipFill>
            <a:blip r:embed="rId3"/>
            <a:stretch>
              <a:fillRect/>
            </a:stretch>
          </p:blipFill>
          <p:spPr>
            <a:xfrm>
              <a:off x="43567" y="0"/>
              <a:ext cx="9056865" cy="6858000"/>
            </a:xfrm>
            <a:prstGeom prst="rect">
              <a:avLst/>
            </a:prstGeom>
          </p:spPr>
        </p:pic>
        <p:cxnSp>
          <p:nvCxnSpPr>
            <p:cNvPr id="11" name="Straight Arrow Connector 10">
              <a:extLst>
                <a:ext uri="{FF2B5EF4-FFF2-40B4-BE49-F238E27FC236}">
                  <a16:creationId xmlns:a16="http://schemas.microsoft.com/office/drawing/2014/main" id="{857DFE4A-3610-CF1B-5D7A-05D7C630BCA0}"/>
                </a:ext>
              </a:extLst>
            </p:cNvPr>
            <p:cNvCxnSpPr>
              <a:cxnSpLocks/>
            </p:cNvCxnSpPr>
            <p:nvPr/>
          </p:nvCxnSpPr>
          <p:spPr>
            <a:xfrm flipH="1">
              <a:off x="2633382" y="1816847"/>
              <a:ext cx="524436" cy="0"/>
            </a:xfrm>
            <a:prstGeom prst="straightConnector1">
              <a:avLst/>
            </a:prstGeom>
            <a:ln w="76200">
              <a:solidFill>
                <a:srgbClr val="FF0000"/>
              </a:solidFill>
              <a:tailEnd type="triangle"/>
            </a:ln>
          </p:spPr>
          <p:style>
            <a:lnRef idx="1">
              <a:schemeClr val="accent3"/>
            </a:lnRef>
            <a:fillRef idx="0">
              <a:schemeClr val="accent3"/>
            </a:fillRef>
            <a:effectRef idx="0">
              <a:schemeClr val="accent3"/>
            </a:effectRef>
            <a:fontRef idx="minor">
              <a:schemeClr val="tx1"/>
            </a:fontRef>
          </p:style>
        </p:cxnSp>
        <p:sp>
          <p:nvSpPr>
            <p:cNvPr id="14" name="TextBox 13">
              <a:extLst>
                <a:ext uri="{FF2B5EF4-FFF2-40B4-BE49-F238E27FC236}">
                  <a16:creationId xmlns:a16="http://schemas.microsoft.com/office/drawing/2014/main" id="{E7AD06CE-4CB4-F5CB-C413-0384B4B1C5A5}"/>
                </a:ext>
              </a:extLst>
            </p:cNvPr>
            <p:cNvSpPr txBox="1"/>
            <p:nvPr/>
          </p:nvSpPr>
          <p:spPr>
            <a:xfrm>
              <a:off x="2895600" y="1672665"/>
              <a:ext cx="5461000" cy="463923"/>
            </a:xfrm>
            <a:prstGeom prst="rect">
              <a:avLst/>
            </a:prstGeom>
          </p:spPr>
          <p:txBody>
            <a:bodyPr vert="horz" wrap="square" lIns="91440" tIns="45720" rIns="91440" bIns="45720" rtlCol="0" anchor="ctr">
              <a:no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a:ln>
                    <a:noFill/>
                  </a:ln>
                  <a:solidFill>
                    <a:srgbClr val="FF0000"/>
                  </a:solidFill>
                  <a:effectLst/>
                  <a:uLnTx/>
                  <a:uFillTx/>
                  <a:latin typeface="Tahoma" pitchFamily="34" charset="0"/>
                  <a:ea typeface="+mj-ea"/>
                  <a:cs typeface="Tahoma" pitchFamily="34" charset="0"/>
                </a:rPr>
                <a:t>Currently only way to access NLSY26 site from homepage</a:t>
              </a:r>
            </a:p>
          </p:txBody>
        </p:sp>
      </p:grpSp>
    </p:spTree>
    <p:extLst>
      <p:ext uri="{BB962C8B-B14F-4D97-AF65-F5344CB8AC3E}">
        <p14:creationId xmlns:p14="http://schemas.microsoft.com/office/powerpoint/2010/main" val="16105300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92BF0-3C03-6EE4-D299-A5194B95F09F}"/>
              </a:ext>
            </a:extLst>
          </p:cNvPr>
          <p:cNvSpPr>
            <a:spLocks noGrp="1"/>
          </p:cNvSpPr>
          <p:nvPr>
            <p:ph type="title"/>
          </p:nvPr>
        </p:nvSpPr>
        <p:spPr/>
        <p:txBody>
          <a:bodyPr/>
          <a:lstStyle/>
          <a:p>
            <a:r>
              <a:rPr lang="en-US" dirty="0"/>
              <a:t>Highlighting NLSY Research</a:t>
            </a:r>
          </a:p>
        </p:txBody>
      </p:sp>
    </p:spTree>
    <p:extLst>
      <p:ext uri="{BB962C8B-B14F-4D97-AF65-F5344CB8AC3E}">
        <p14:creationId xmlns:p14="http://schemas.microsoft.com/office/powerpoint/2010/main" val="56092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93BDFA-4F2D-5492-3B74-2982BCAAA6E1}"/>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24948479-0147-E7EC-0913-126A4A0CE18A}"/>
              </a:ext>
            </a:extLst>
          </p:cNvPr>
          <p:cNvPicPr>
            <a:picLocks noChangeAspect="1"/>
          </p:cNvPicPr>
          <p:nvPr/>
        </p:nvPicPr>
        <p:blipFill>
          <a:blip r:embed="rId3"/>
          <a:stretch>
            <a:fillRect/>
          </a:stretch>
        </p:blipFill>
        <p:spPr>
          <a:xfrm>
            <a:off x="183267" y="0"/>
            <a:ext cx="9056865" cy="6858000"/>
          </a:xfrm>
          <a:prstGeom prst="rect">
            <a:avLst/>
          </a:prstGeom>
        </p:spPr>
      </p:pic>
      <p:sp>
        <p:nvSpPr>
          <p:cNvPr id="13" name="TextBox 12">
            <a:extLst>
              <a:ext uri="{FF2B5EF4-FFF2-40B4-BE49-F238E27FC236}">
                <a16:creationId xmlns:a16="http://schemas.microsoft.com/office/drawing/2014/main" id="{A2A8BCF6-FC39-E330-892A-2649076CD191}"/>
              </a:ext>
            </a:extLst>
          </p:cNvPr>
          <p:cNvSpPr txBox="1"/>
          <p:nvPr/>
        </p:nvSpPr>
        <p:spPr>
          <a:xfrm>
            <a:off x="3281082" y="1532965"/>
            <a:ext cx="2164977" cy="430306"/>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600" b="0" i="0" u="none" strike="noStrike" kern="1200" cap="none" spc="0" normalizeH="0" baseline="0" noProof="0" dirty="0">
              <a:ln>
                <a:noFill/>
              </a:ln>
              <a:solidFill>
                <a:schemeClr val="bg1"/>
              </a:solidFill>
              <a:effectLst/>
              <a:uLnTx/>
              <a:uFillTx/>
              <a:latin typeface="Tahoma" pitchFamily="34" charset="0"/>
              <a:ea typeface="+mj-ea"/>
              <a:cs typeface="Tahoma" pitchFamily="34" charset="0"/>
            </a:endParaRPr>
          </a:p>
        </p:txBody>
      </p:sp>
    </p:spTree>
    <p:extLst>
      <p:ext uri="{BB962C8B-B14F-4D97-AF65-F5344CB8AC3E}">
        <p14:creationId xmlns:p14="http://schemas.microsoft.com/office/powerpoint/2010/main" val="152857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3E0B7A-76B3-2C6E-9AA6-F1EFE2D6E7EF}"/>
              </a:ext>
            </a:extLst>
          </p:cNvPr>
          <p:cNvPicPr>
            <a:picLocks noChangeAspect="1"/>
          </p:cNvPicPr>
          <p:nvPr/>
        </p:nvPicPr>
        <p:blipFill>
          <a:blip r:embed="rId3"/>
          <a:stretch>
            <a:fillRect/>
          </a:stretch>
        </p:blipFill>
        <p:spPr>
          <a:xfrm>
            <a:off x="109337" y="292100"/>
            <a:ext cx="8969183" cy="5791200"/>
          </a:xfrm>
          <a:prstGeom prst="rect">
            <a:avLst/>
          </a:prstGeom>
        </p:spPr>
      </p:pic>
    </p:spTree>
    <p:extLst>
      <p:ext uri="{BB962C8B-B14F-4D97-AF65-F5344CB8AC3E}">
        <p14:creationId xmlns:p14="http://schemas.microsoft.com/office/powerpoint/2010/main" val="448519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F542-6CD6-2E56-D260-4A39033F452B}"/>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1F293CCF-42DD-A557-9A6D-3069445344DC}"/>
              </a:ext>
            </a:extLst>
          </p:cNvPr>
          <p:cNvPicPr>
            <a:picLocks noChangeAspect="1"/>
          </p:cNvPicPr>
          <p:nvPr/>
        </p:nvPicPr>
        <p:blipFill rotWithShape="1">
          <a:blip r:embed="rId3"/>
          <a:srcRect r="4829"/>
          <a:stretch/>
        </p:blipFill>
        <p:spPr>
          <a:xfrm>
            <a:off x="203200" y="216912"/>
            <a:ext cx="8724900" cy="5320288"/>
          </a:xfrm>
          <a:prstGeom prst="rect">
            <a:avLst/>
          </a:prstGeom>
        </p:spPr>
      </p:pic>
      <p:sp>
        <p:nvSpPr>
          <p:cNvPr id="8" name="Text Placeholder 5">
            <a:extLst>
              <a:ext uri="{FF2B5EF4-FFF2-40B4-BE49-F238E27FC236}">
                <a16:creationId xmlns:a16="http://schemas.microsoft.com/office/drawing/2014/main" id="{64B1928D-0D27-84EA-FD92-07F74A3F54E9}"/>
              </a:ext>
            </a:extLst>
          </p:cNvPr>
          <p:cNvSpPr txBox="1">
            <a:spLocks/>
          </p:cNvSpPr>
          <p:nvPr/>
        </p:nvSpPr>
        <p:spPr>
          <a:xfrm>
            <a:off x="457200" y="5777488"/>
            <a:ext cx="4452151" cy="485775"/>
          </a:xfrm>
          <a:prstGeom prst="rect">
            <a:avLst/>
          </a:prstGeom>
        </p:spPr>
        <p:txBody>
          <a:bodyPr/>
          <a:lstStyle>
            <a:lvl1pPr marL="342900" indent="-342900" algn="l" rtl="0" eaLnBrk="0" fontAlgn="base" hangingPunct="0">
              <a:spcBef>
                <a:spcPct val="20000"/>
              </a:spcBef>
              <a:spcAft>
                <a:spcPct val="0"/>
              </a:spcAft>
              <a:buClr>
                <a:srgbClr val="CE1126"/>
              </a:buClr>
              <a:buSzPct val="8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125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50" dirty="0"/>
              <a:t>Source: Health and Retirement Study</a:t>
            </a:r>
          </a:p>
        </p:txBody>
      </p:sp>
    </p:spTree>
    <p:extLst>
      <p:ext uri="{BB962C8B-B14F-4D97-AF65-F5344CB8AC3E}">
        <p14:creationId xmlns:p14="http://schemas.microsoft.com/office/powerpoint/2010/main" val="1061785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792BF0-3C03-6EE4-D299-A5194B95F09F}"/>
              </a:ext>
            </a:extLst>
          </p:cNvPr>
          <p:cNvSpPr>
            <a:spLocks noGrp="1"/>
          </p:cNvSpPr>
          <p:nvPr>
            <p:ph type="title"/>
          </p:nvPr>
        </p:nvSpPr>
        <p:spPr/>
        <p:txBody>
          <a:bodyPr/>
          <a:lstStyle/>
          <a:p>
            <a:r>
              <a:rPr lang="en-US" dirty="0"/>
              <a:t>Highlighting NLSY Data </a:t>
            </a:r>
          </a:p>
        </p:txBody>
      </p:sp>
    </p:spTree>
    <p:extLst>
      <p:ext uri="{BB962C8B-B14F-4D97-AF65-F5344CB8AC3E}">
        <p14:creationId xmlns:p14="http://schemas.microsoft.com/office/powerpoint/2010/main" val="156276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93BDFA-4F2D-5492-3B74-2982BCAAA6E1}"/>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id="{24948479-0147-E7EC-0913-126A4A0CE18A}"/>
              </a:ext>
            </a:extLst>
          </p:cNvPr>
          <p:cNvPicPr>
            <a:picLocks noChangeAspect="1"/>
          </p:cNvPicPr>
          <p:nvPr/>
        </p:nvPicPr>
        <p:blipFill>
          <a:blip r:embed="rId3"/>
          <a:stretch>
            <a:fillRect/>
          </a:stretch>
        </p:blipFill>
        <p:spPr>
          <a:xfrm>
            <a:off x="183267" y="0"/>
            <a:ext cx="9056865" cy="6858000"/>
          </a:xfrm>
          <a:prstGeom prst="rect">
            <a:avLst/>
          </a:prstGeom>
        </p:spPr>
      </p:pic>
      <p:sp>
        <p:nvSpPr>
          <p:cNvPr id="13" name="TextBox 12">
            <a:extLst>
              <a:ext uri="{FF2B5EF4-FFF2-40B4-BE49-F238E27FC236}">
                <a16:creationId xmlns:a16="http://schemas.microsoft.com/office/drawing/2014/main" id="{A2A8BCF6-FC39-E330-892A-2649076CD191}"/>
              </a:ext>
            </a:extLst>
          </p:cNvPr>
          <p:cNvSpPr txBox="1"/>
          <p:nvPr/>
        </p:nvSpPr>
        <p:spPr>
          <a:xfrm>
            <a:off x="3281082" y="1532965"/>
            <a:ext cx="2164977" cy="430306"/>
          </a:xfrm>
          <a:prstGeom prst="rect">
            <a:avLst/>
          </a:prstGeom>
        </p:spPr>
        <p:txBody>
          <a:bodyPr vert="horz" wrap="square" lIns="91440" tIns="45720" rIns="91440" bIns="45720" rtlCol="0" anchor="ctr">
            <a:normAutofit fontScale="70000" lnSpcReduction="20000"/>
          </a:bodyPr>
          <a:lstStyle/>
          <a:p>
            <a:pPr marL="0" marR="0" indent="0" algn="ctr" defTabSz="914400" rtl="0" eaLnBrk="1" fontAlgn="auto" latinLnBrk="0" hangingPunct="1">
              <a:lnSpc>
                <a:spcPct val="100000"/>
              </a:lnSpc>
              <a:spcBef>
                <a:spcPct val="0"/>
              </a:spcBef>
              <a:spcAft>
                <a:spcPts val="0"/>
              </a:spcAft>
              <a:buClrTx/>
              <a:buSzTx/>
              <a:buFontTx/>
              <a:buNone/>
              <a:tabLst/>
            </a:pPr>
            <a:endParaRPr kumimoji="0" lang="en-US" sz="3600" b="0" i="0" u="none" strike="noStrike" kern="1200" cap="none" spc="0" normalizeH="0" baseline="0" noProof="0" dirty="0">
              <a:ln>
                <a:noFill/>
              </a:ln>
              <a:solidFill>
                <a:schemeClr val="bg1"/>
              </a:solidFill>
              <a:effectLst/>
              <a:uLnTx/>
              <a:uFillTx/>
              <a:latin typeface="Tahoma" pitchFamily="34" charset="0"/>
              <a:ea typeface="+mj-ea"/>
              <a:cs typeface="Tahoma" pitchFamily="34" charset="0"/>
            </a:endParaRPr>
          </a:p>
        </p:txBody>
      </p:sp>
    </p:spTree>
    <p:extLst>
      <p:ext uri="{BB962C8B-B14F-4D97-AF65-F5344CB8AC3E}">
        <p14:creationId xmlns:p14="http://schemas.microsoft.com/office/powerpoint/2010/main" val="2760507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5EB607E-928E-F252-D18C-E7B273BE8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4" r="7665"/>
          <a:stretch/>
        </p:blipFill>
        <p:spPr bwMode="auto">
          <a:xfrm>
            <a:off x="5096018" y="1575794"/>
            <a:ext cx="4047982" cy="3358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16AF5B-7FA3-3212-AC0E-FF9CAC1706AB}"/>
              </a:ext>
            </a:extLst>
          </p:cNvPr>
          <p:cNvSpPr>
            <a:spLocks noGrp="1"/>
          </p:cNvSpPr>
          <p:nvPr>
            <p:ph type="title"/>
          </p:nvPr>
        </p:nvSpPr>
        <p:spPr/>
        <p:txBody>
          <a:bodyPr/>
          <a:lstStyle/>
          <a:p>
            <a:r>
              <a:rPr lang="en-US" dirty="0"/>
              <a:t>Data Visualization </a:t>
            </a:r>
          </a:p>
        </p:txBody>
      </p:sp>
      <p:sp>
        <p:nvSpPr>
          <p:cNvPr id="3" name="Content Placeholder 2">
            <a:extLst>
              <a:ext uri="{FF2B5EF4-FFF2-40B4-BE49-F238E27FC236}">
                <a16:creationId xmlns:a16="http://schemas.microsoft.com/office/drawing/2014/main" id="{8D7F6FF5-02D0-6CAF-17FC-301178064D2C}"/>
              </a:ext>
            </a:extLst>
          </p:cNvPr>
          <p:cNvSpPr>
            <a:spLocks noGrp="1"/>
          </p:cNvSpPr>
          <p:nvPr>
            <p:ph idx="1"/>
          </p:nvPr>
        </p:nvSpPr>
        <p:spPr>
          <a:xfrm>
            <a:off x="242047" y="1261872"/>
            <a:ext cx="4827494" cy="5475104"/>
          </a:xfrm>
        </p:spPr>
        <p:txBody>
          <a:bodyPr>
            <a:normAutofit/>
          </a:bodyPr>
          <a:lstStyle/>
          <a:p>
            <a:r>
              <a:rPr lang="en-US" sz="2800" b="0" i="0" dirty="0"/>
              <a:t>Ability to process information faster in a format that is easy for users to understand</a:t>
            </a:r>
            <a:endParaRPr lang="en-US" dirty="0"/>
          </a:p>
          <a:p>
            <a:r>
              <a:rPr lang="en-US" sz="2800" dirty="0"/>
              <a:t>Display information clearly through easy-to-read charts and graphs</a:t>
            </a:r>
          </a:p>
          <a:p>
            <a:r>
              <a:rPr lang="en-US" sz="2800" dirty="0"/>
              <a:t>Show trends and changes in data over time</a:t>
            </a:r>
          </a:p>
          <a:p>
            <a:r>
              <a:rPr lang="en-US" sz="2800" dirty="0"/>
              <a:t>Easily customizable based on user needs</a:t>
            </a:r>
          </a:p>
          <a:p>
            <a:endParaRPr lang="en-US" sz="2800" dirty="0"/>
          </a:p>
        </p:txBody>
      </p:sp>
      <p:sp>
        <p:nvSpPr>
          <p:cNvPr id="4" name="TextBox 3">
            <a:extLst>
              <a:ext uri="{FF2B5EF4-FFF2-40B4-BE49-F238E27FC236}">
                <a16:creationId xmlns:a16="http://schemas.microsoft.com/office/drawing/2014/main" id="{2EB5690A-9F9E-FAAC-820E-752EA598AE8F}"/>
              </a:ext>
            </a:extLst>
          </p:cNvPr>
          <p:cNvSpPr txBox="1"/>
          <p:nvPr/>
        </p:nvSpPr>
        <p:spPr>
          <a:xfrm>
            <a:off x="5956916" y="1026617"/>
            <a:ext cx="3053837" cy="3052127"/>
          </a:xfrm>
          <a:prstGeom prst="rect">
            <a:avLst/>
          </a:prstGeom>
        </p:spPr>
        <p:txBody>
          <a:bodyPr vert="horz" wrap="square" lIns="91440" tIns="45720" rIns="91440" bIns="45720" rtlCol="0" anchor="ctr">
            <a:normAutofit/>
          </a:bodyPr>
          <a:lstStyle/>
          <a:p>
            <a:pPr marR="0" algn="ctr" defTabSz="914400" rtl="0" eaLnBrk="1" fontAlgn="auto" latinLnBrk="0" hangingPunct="1">
              <a:lnSpc>
                <a:spcPct val="100000"/>
              </a:lnSpc>
              <a:spcBef>
                <a:spcPct val="0"/>
              </a:spcBef>
              <a:spcAft>
                <a:spcPts val="0"/>
              </a:spcAft>
              <a:buClrTx/>
              <a:buSzTx/>
              <a:tabLst/>
            </a:pPr>
            <a:endParaRPr kumimoji="0" lang="en-US" sz="3600" b="0" i="0" u="none" strike="noStrike" kern="1200" cap="none" spc="0" normalizeH="0" baseline="0" noProof="0" dirty="0">
              <a:ln>
                <a:noFill/>
              </a:ln>
              <a:solidFill>
                <a:srgbClr val="FF0000"/>
              </a:solidFill>
              <a:effectLst/>
              <a:uLnTx/>
              <a:uFillTx/>
              <a:latin typeface="Tahoma" pitchFamily="34" charset="0"/>
              <a:ea typeface="+mj-ea"/>
              <a:cs typeface="Tahoma" pitchFamily="34" charset="0"/>
            </a:endParaRPr>
          </a:p>
        </p:txBody>
      </p:sp>
    </p:spTree>
    <p:extLst>
      <p:ext uri="{BB962C8B-B14F-4D97-AF65-F5344CB8AC3E}">
        <p14:creationId xmlns:p14="http://schemas.microsoft.com/office/powerpoint/2010/main" val="83101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E7D1D46-8933-0F6E-71F9-128B75E97DF4}"/>
              </a:ext>
            </a:extLst>
          </p:cNvPr>
          <p:cNvSpPr>
            <a:spLocks noGrp="1"/>
          </p:cNvSpPr>
          <p:nvPr>
            <p:ph sz="quarter" idx="11"/>
          </p:nvPr>
        </p:nvSpPr>
        <p:spPr>
          <a:xfrm>
            <a:off x="398464" y="1526458"/>
            <a:ext cx="3030536" cy="4453655"/>
          </a:xfrm>
        </p:spPr>
        <p:txBody>
          <a:bodyPr/>
          <a:lstStyle/>
          <a:p>
            <a:pPr marL="0" indent="0" algn="ctr">
              <a:buNone/>
            </a:pPr>
            <a:endParaRPr lang="en-US" sz="4400" b="1" dirty="0"/>
          </a:p>
          <a:p>
            <a:endParaRPr lang="en-US" dirty="0"/>
          </a:p>
        </p:txBody>
      </p:sp>
      <p:sp>
        <p:nvSpPr>
          <p:cNvPr id="2" name="Title 1"/>
          <p:cNvSpPr>
            <a:spLocks noGrp="1"/>
          </p:cNvSpPr>
          <p:nvPr>
            <p:ph type="body" sz="quarter" idx="12"/>
          </p:nvPr>
        </p:nvSpPr>
        <p:spPr>
          <a:xfrm>
            <a:off x="284780" y="361537"/>
            <a:ext cx="3030536" cy="738188"/>
          </a:xfrm>
        </p:spPr>
        <p:txBody>
          <a:bodyPr wrap="square" anchor="t">
            <a:noAutofit/>
          </a:bodyPr>
          <a:lstStyle/>
          <a:p>
            <a:pPr algn="ctr">
              <a:lnSpc>
                <a:spcPct val="90000"/>
              </a:lnSpc>
            </a:pPr>
            <a:r>
              <a:rPr lang="en-US" sz="3200" b="1" dirty="0"/>
              <a:t>On-going NLSY Cohorts</a:t>
            </a:r>
          </a:p>
          <a:p>
            <a:pPr algn="ctr">
              <a:lnSpc>
                <a:spcPct val="90000"/>
              </a:lnSpc>
            </a:pPr>
            <a:endParaRPr lang="en-US" b="1" dirty="0"/>
          </a:p>
        </p:txBody>
      </p:sp>
      <p:graphicFrame>
        <p:nvGraphicFramePr>
          <p:cNvPr id="6" name="Content Placeholder 2">
            <a:extLst>
              <a:ext uri="{FF2B5EF4-FFF2-40B4-BE49-F238E27FC236}">
                <a16:creationId xmlns:a16="http://schemas.microsoft.com/office/drawing/2014/main" id="{D9A5D63B-C0FE-D50D-1BFD-3CFA1B76B543}"/>
              </a:ext>
            </a:extLst>
          </p:cNvPr>
          <p:cNvGraphicFramePr>
            <a:graphicFrameLocks noGrp="1"/>
          </p:cNvGraphicFramePr>
          <p:nvPr>
            <p:ph sz="quarter" idx="10"/>
            <p:extLst>
              <p:ext uri="{D42A27DB-BD31-4B8C-83A1-F6EECF244321}">
                <p14:modId xmlns:p14="http://schemas.microsoft.com/office/powerpoint/2010/main" val="2996646416"/>
              </p:ext>
            </p:extLst>
          </p:nvPr>
        </p:nvGraphicFramePr>
        <p:xfrm>
          <a:off x="3429000" y="336176"/>
          <a:ext cx="5235677" cy="564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Women working from home">
            <a:extLst>
              <a:ext uri="{FF2B5EF4-FFF2-40B4-BE49-F238E27FC236}">
                <a16:creationId xmlns:a16="http://schemas.microsoft.com/office/drawing/2014/main" id="{4FDCB9E3-045E-4B8E-B45C-BB03F2EC63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780" y="1489533"/>
            <a:ext cx="3030536" cy="2023372"/>
          </a:xfrm>
          <a:prstGeom prst="rect">
            <a:avLst/>
          </a:prstGeom>
        </p:spPr>
      </p:pic>
      <p:pic>
        <p:nvPicPr>
          <p:cNvPr id="10" name="Picture 9" descr="Close-up of construction workers">
            <a:extLst>
              <a:ext uri="{FF2B5EF4-FFF2-40B4-BE49-F238E27FC236}">
                <a16:creationId xmlns:a16="http://schemas.microsoft.com/office/drawing/2014/main" id="{37761C06-4227-464F-A3D1-0E5B144CA3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4780" y="3693110"/>
            <a:ext cx="3030536" cy="2020153"/>
          </a:xfrm>
          <a:prstGeom prst="rect">
            <a:avLst/>
          </a:prstGeom>
        </p:spPr>
      </p:pic>
    </p:spTree>
    <p:extLst>
      <p:ext uri="{BB962C8B-B14F-4D97-AF65-F5344CB8AC3E}">
        <p14:creationId xmlns:p14="http://schemas.microsoft.com/office/powerpoint/2010/main" val="523970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F66DEA-5690-0C02-F334-3907B68F6A64}"/>
              </a:ext>
            </a:extLst>
          </p:cNvPr>
          <p:cNvPicPr>
            <a:picLocks noChangeAspect="1"/>
          </p:cNvPicPr>
          <p:nvPr/>
        </p:nvPicPr>
        <p:blipFill rotWithShape="1">
          <a:blip r:embed="rId3"/>
          <a:srcRect l="1816" t="6460" r="5989" b="21159"/>
          <a:stretch/>
        </p:blipFill>
        <p:spPr>
          <a:xfrm>
            <a:off x="123604" y="1788457"/>
            <a:ext cx="4448396" cy="4666129"/>
          </a:xfrm>
          <a:prstGeom prst="rect">
            <a:avLst/>
          </a:prstGeom>
        </p:spPr>
      </p:pic>
      <p:pic>
        <p:nvPicPr>
          <p:cNvPr id="11" name="Picture 10">
            <a:extLst>
              <a:ext uri="{FF2B5EF4-FFF2-40B4-BE49-F238E27FC236}">
                <a16:creationId xmlns:a16="http://schemas.microsoft.com/office/drawing/2014/main" id="{188514AD-9EFE-01E0-D698-3B4C26A1E417}"/>
              </a:ext>
            </a:extLst>
          </p:cNvPr>
          <p:cNvPicPr>
            <a:picLocks noChangeAspect="1"/>
          </p:cNvPicPr>
          <p:nvPr/>
        </p:nvPicPr>
        <p:blipFill rotWithShape="1">
          <a:blip r:embed="rId4"/>
          <a:srcRect l="3895" t="11598" r="14630" b="11921"/>
          <a:stretch/>
        </p:blipFill>
        <p:spPr>
          <a:xfrm>
            <a:off x="5492023" y="1775010"/>
            <a:ext cx="3194778" cy="2245660"/>
          </a:xfrm>
          <a:prstGeom prst="rect">
            <a:avLst/>
          </a:prstGeom>
        </p:spPr>
      </p:pic>
      <p:pic>
        <p:nvPicPr>
          <p:cNvPr id="13" name="Picture 12">
            <a:extLst>
              <a:ext uri="{FF2B5EF4-FFF2-40B4-BE49-F238E27FC236}">
                <a16:creationId xmlns:a16="http://schemas.microsoft.com/office/drawing/2014/main" id="{17E312F1-8F30-5BEA-BE96-32C0387BBA97}"/>
              </a:ext>
            </a:extLst>
          </p:cNvPr>
          <p:cNvPicPr>
            <a:picLocks noChangeAspect="1"/>
          </p:cNvPicPr>
          <p:nvPr/>
        </p:nvPicPr>
        <p:blipFill rotWithShape="1">
          <a:blip r:embed="rId5"/>
          <a:srcRect l="3058" t="11837" r="8241" b="13080"/>
          <a:stretch/>
        </p:blipFill>
        <p:spPr>
          <a:xfrm>
            <a:off x="5451682" y="4182035"/>
            <a:ext cx="3568714" cy="2605752"/>
          </a:xfrm>
          <a:prstGeom prst="rect">
            <a:avLst/>
          </a:prstGeom>
        </p:spPr>
      </p:pic>
      <p:sp>
        <p:nvSpPr>
          <p:cNvPr id="2" name="Title 1">
            <a:extLst>
              <a:ext uri="{FF2B5EF4-FFF2-40B4-BE49-F238E27FC236}">
                <a16:creationId xmlns:a16="http://schemas.microsoft.com/office/drawing/2014/main" id="{ACD81939-ECC1-B66C-5C9B-BB669243BF6B}"/>
              </a:ext>
            </a:extLst>
          </p:cNvPr>
          <p:cNvSpPr>
            <a:spLocks noGrp="1"/>
          </p:cNvSpPr>
          <p:nvPr>
            <p:ph type="title"/>
          </p:nvPr>
        </p:nvSpPr>
        <p:spPr/>
        <p:txBody>
          <a:bodyPr/>
          <a:lstStyle/>
          <a:p>
            <a:r>
              <a:rPr lang="en-US" dirty="0"/>
              <a:t>Examples within BLS</a:t>
            </a:r>
          </a:p>
        </p:txBody>
      </p:sp>
      <p:sp>
        <p:nvSpPr>
          <p:cNvPr id="3" name="Content Placeholder 2">
            <a:extLst>
              <a:ext uri="{FF2B5EF4-FFF2-40B4-BE49-F238E27FC236}">
                <a16:creationId xmlns:a16="http://schemas.microsoft.com/office/drawing/2014/main" id="{46B7361A-5E50-B0ED-AC3E-3C4DDA417DC1}"/>
              </a:ext>
            </a:extLst>
          </p:cNvPr>
          <p:cNvSpPr>
            <a:spLocks noGrp="1"/>
          </p:cNvSpPr>
          <p:nvPr>
            <p:ph sz="quarter" idx="10"/>
          </p:nvPr>
        </p:nvSpPr>
        <p:spPr>
          <a:xfrm>
            <a:off x="478661" y="1245344"/>
            <a:ext cx="3972316" cy="475878"/>
          </a:xfrm>
        </p:spPr>
        <p:txBody>
          <a:bodyPr/>
          <a:lstStyle/>
          <a:p>
            <a:pPr marL="0" indent="0">
              <a:buNone/>
            </a:pPr>
            <a:r>
              <a:rPr lang="en-US" sz="2000" dirty="0"/>
              <a:t>Ex. 1 Current Employment Statistics</a:t>
            </a:r>
          </a:p>
        </p:txBody>
      </p:sp>
      <p:sp>
        <p:nvSpPr>
          <p:cNvPr id="4" name="Content Placeholder 3">
            <a:extLst>
              <a:ext uri="{FF2B5EF4-FFF2-40B4-BE49-F238E27FC236}">
                <a16:creationId xmlns:a16="http://schemas.microsoft.com/office/drawing/2014/main" id="{860F3D66-99FB-C734-F422-3EADD01C0714}"/>
              </a:ext>
            </a:extLst>
          </p:cNvPr>
          <p:cNvSpPr>
            <a:spLocks noGrp="1"/>
          </p:cNvSpPr>
          <p:nvPr>
            <p:ph sz="quarter" idx="11"/>
          </p:nvPr>
        </p:nvSpPr>
        <p:spPr>
          <a:xfrm>
            <a:off x="5867941" y="1245344"/>
            <a:ext cx="3044879" cy="502771"/>
          </a:xfrm>
        </p:spPr>
        <p:txBody>
          <a:bodyPr/>
          <a:lstStyle/>
          <a:p>
            <a:pPr marL="0" indent="0">
              <a:buNone/>
            </a:pPr>
            <a:r>
              <a:rPr lang="en-US" sz="2000" dirty="0"/>
              <a:t>Ex.2 Consumer Price Index</a:t>
            </a:r>
          </a:p>
        </p:txBody>
      </p:sp>
    </p:spTree>
    <p:extLst>
      <p:ext uri="{BB962C8B-B14F-4D97-AF65-F5344CB8AC3E}">
        <p14:creationId xmlns:p14="http://schemas.microsoft.com/office/powerpoint/2010/main" val="143234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2BCC-1425-2175-D193-70A968069B66}"/>
              </a:ext>
            </a:extLst>
          </p:cNvPr>
          <p:cNvSpPr>
            <a:spLocks noGrp="1"/>
          </p:cNvSpPr>
          <p:nvPr>
            <p:ph type="title"/>
          </p:nvPr>
        </p:nvSpPr>
        <p:spPr/>
        <p:txBody>
          <a:bodyPr/>
          <a:lstStyle/>
          <a:p>
            <a:r>
              <a:rPr lang="en-US" dirty="0"/>
              <a:t>Measuring Performance </a:t>
            </a:r>
          </a:p>
        </p:txBody>
      </p:sp>
    </p:spTree>
    <p:extLst>
      <p:ext uri="{BB962C8B-B14F-4D97-AF65-F5344CB8AC3E}">
        <p14:creationId xmlns:p14="http://schemas.microsoft.com/office/powerpoint/2010/main" val="131867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098C4D9-8030-80A9-459C-C6AB3C335A19}"/>
              </a:ext>
            </a:extLst>
          </p:cNvPr>
          <p:cNvGraphicFramePr/>
          <p:nvPr>
            <p:extLst>
              <p:ext uri="{D42A27DB-BD31-4B8C-83A1-F6EECF244321}">
                <p14:modId xmlns:p14="http://schemas.microsoft.com/office/powerpoint/2010/main" val="993689537"/>
              </p:ext>
            </p:extLst>
          </p:nvPr>
        </p:nvGraphicFramePr>
        <p:xfrm>
          <a:off x="609601" y="609601"/>
          <a:ext cx="7989116" cy="520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4152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7200" y="1828800"/>
            <a:ext cx="8229600" cy="3811386"/>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700"/>
              </a:lnSpc>
            </a:pPr>
            <a:r>
              <a:rPr lang="en-US" sz="3600" dirty="0"/>
              <a:t>Safia Abdirizak</a:t>
            </a:r>
          </a:p>
          <a:p>
            <a:pPr>
              <a:lnSpc>
                <a:spcPts val="3700"/>
              </a:lnSpc>
            </a:pPr>
            <a:r>
              <a:rPr lang="en-US" sz="3600" b="0" dirty="0"/>
              <a:t>Economist </a:t>
            </a:r>
          </a:p>
          <a:p>
            <a:pPr>
              <a:lnSpc>
                <a:spcPts val="3700"/>
              </a:lnSpc>
            </a:pPr>
            <a:r>
              <a:rPr lang="en-US" sz="3600" b="0" dirty="0"/>
              <a:t>National Longitudinal Surveys	</a:t>
            </a:r>
          </a:p>
          <a:p>
            <a:pPr>
              <a:lnSpc>
                <a:spcPts val="3700"/>
              </a:lnSpc>
            </a:pPr>
            <a:r>
              <a:rPr lang="en-US" sz="3600" b="0" dirty="0"/>
              <a:t>bls.gov/nls/nlsy26 </a:t>
            </a:r>
          </a:p>
          <a:p>
            <a:pPr>
              <a:lnSpc>
                <a:spcPts val="3700"/>
              </a:lnSpc>
            </a:pPr>
            <a:r>
              <a:rPr lang="en-US" sz="3600" b="0" dirty="0"/>
              <a:t>abdirizak.safia@bls.gov</a:t>
            </a:r>
          </a:p>
        </p:txBody>
      </p:sp>
    </p:spTree>
    <p:extLst>
      <p:ext uri="{BB962C8B-B14F-4D97-AF65-F5344CB8AC3E}">
        <p14:creationId xmlns:p14="http://schemas.microsoft.com/office/powerpoint/2010/main" val="153521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in Past Surveys</a:t>
            </a:r>
          </a:p>
        </p:txBody>
      </p:sp>
      <p:graphicFrame>
        <p:nvGraphicFramePr>
          <p:cNvPr id="4" name="Diagram 3">
            <a:extLst>
              <a:ext uri="{FF2B5EF4-FFF2-40B4-BE49-F238E27FC236}">
                <a16:creationId xmlns:a16="http://schemas.microsoft.com/office/drawing/2014/main" id="{D478D372-C85C-C368-B973-93E21AE60636}"/>
              </a:ext>
            </a:extLst>
          </p:cNvPr>
          <p:cNvGraphicFramePr/>
          <p:nvPr>
            <p:extLst>
              <p:ext uri="{D42A27DB-BD31-4B8C-83A1-F6EECF244321}">
                <p14:modId xmlns:p14="http://schemas.microsoft.com/office/powerpoint/2010/main" val="214176204"/>
              </p:ext>
            </p:extLst>
          </p:nvPr>
        </p:nvGraphicFramePr>
        <p:xfrm>
          <a:off x="-127748" y="1326956"/>
          <a:ext cx="9399496" cy="5138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98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096BE-2CFA-573B-230C-15B691CB11F7}"/>
              </a:ext>
            </a:extLst>
          </p:cNvPr>
          <p:cNvSpPr>
            <a:spLocks noGrp="1"/>
          </p:cNvSpPr>
          <p:nvPr>
            <p:ph type="title"/>
          </p:nvPr>
        </p:nvSpPr>
        <p:spPr/>
        <p:txBody>
          <a:bodyPr/>
          <a:lstStyle/>
          <a:p>
            <a:r>
              <a:rPr lang="en-US" dirty="0"/>
              <a:t>Developing a new NLSY</a:t>
            </a:r>
          </a:p>
        </p:txBody>
      </p:sp>
    </p:spTree>
    <p:extLst>
      <p:ext uri="{BB962C8B-B14F-4D97-AF65-F5344CB8AC3E}">
        <p14:creationId xmlns:p14="http://schemas.microsoft.com/office/powerpoint/2010/main" val="2626153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A14E-9180-CB2D-F3AE-4B98073DDDA2}"/>
              </a:ext>
            </a:extLst>
          </p:cNvPr>
          <p:cNvSpPr>
            <a:spLocks noGrp="1"/>
          </p:cNvSpPr>
          <p:nvPr>
            <p:ph type="title"/>
          </p:nvPr>
        </p:nvSpPr>
        <p:spPr>
          <a:xfrm>
            <a:off x="457200" y="308864"/>
            <a:ext cx="8229600" cy="804672"/>
          </a:xfrm>
        </p:spPr>
        <p:txBody>
          <a:bodyPr/>
          <a:lstStyle/>
          <a:p>
            <a:r>
              <a:rPr lang="en-US" dirty="0"/>
              <a:t>NLSY26 </a:t>
            </a:r>
          </a:p>
        </p:txBody>
      </p:sp>
      <p:graphicFrame>
        <p:nvGraphicFramePr>
          <p:cNvPr id="7" name="Content Placeholder 2">
            <a:extLst>
              <a:ext uri="{FF2B5EF4-FFF2-40B4-BE49-F238E27FC236}">
                <a16:creationId xmlns:a16="http://schemas.microsoft.com/office/drawing/2014/main" id="{43CA1F6A-53C7-87A8-503C-0EDCAD783256}"/>
              </a:ext>
            </a:extLst>
          </p:cNvPr>
          <p:cNvGraphicFramePr>
            <a:graphicFrameLocks/>
          </p:cNvGraphicFramePr>
          <p:nvPr>
            <p:extLst>
              <p:ext uri="{D42A27DB-BD31-4B8C-83A1-F6EECF244321}">
                <p14:modId xmlns:p14="http://schemas.microsoft.com/office/powerpoint/2010/main" val="355646825"/>
              </p:ext>
            </p:extLst>
          </p:nvPr>
        </p:nvGraphicFramePr>
        <p:xfrm>
          <a:off x="307041" y="1248006"/>
          <a:ext cx="5085230" cy="513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a:extLst>
              <a:ext uri="{FF2B5EF4-FFF2-40B4-BE49-F238E27FC236}">
                <a16:creationId xmlns:a16="http://schemas.microsoft.com/office/drawing/2014/main" id="{9D3D1011-0FDA-65BD-FB5A-F95510272D1D}"/>
              </a:ext>
            </a:extLst>
          </p:cNvPr>
          <p:cNvPicPr>
            <a:picLocks noChangeAspect="1"/>
          </p:cNvPicPr>
          <p:nvPr/>
        </p:nvPicPr>
        <p:blipFill>
          <a:blip r:embed="rId8"/>
          <a:stretch>
            <a:fillRect/>
          </a:stretch>
        </p:blipFill>
        <p:spPr>
          <a:xfrm>
            <a:off x="5392271" y="1235844"/>
            <a:ext cx="3611203" cy="4386311"/>
          </a:xfrm>
          <a:prstGeom prst="rect">
            <a:avLst/>
          </a:prstGeom>
        </p:spPr>
      </p:pic>
    </p:spTree>
    <p:extLst>
      <p:ext uri="{BB962C8B-B14F-4D97-AF65-F5344CB8AC3E}">
        <p14:creationId xmlns:p14="http://schemas.microsoft.com/office/powerpoint/2010/main" val="2380662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2F3E95-CC39-3A98-3B65-CA78A8FD08FE}"/>
              </a:ext>
            </a:extLst>
          </p:cNvPr>
          <p:cNvSpPr>
            <a:spLocks noGrp="1"/>
          </p:cNvSpPr>
          <p:nvPr>
            <p:ph type="title"/>
          </p:nvPr>
        </p:nvSpPr>
        <p:spPr/>
        <p:txBody>
          <a:bodyPr/>
          <a:lstStyle/>
          <a:p>
            <a:r>
              <a:rPr lang="en-US" dirty="0"/>
              <a:t>Current NLS Interface</a:t>
            </a:r>
          </a:p>
        </p:txBody>
      </p:sp>
    </p:spTree>
    <p:extLst>
      <p:ext uri="{BB962C8B-B14F-4D97-AF65-F5344CB8AC3E}">
        <p14:creationId xmlns:p14="http://schemas.microsoft.com/office/powerpoint/2010/main" val="270800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2D714D-4F3E-45CB-B0A1-BDA45DF02CFF}"/>
              </a:ext>
            </a:extLst>
          </p:cNvPr>
          <p:cNvPicPr>
            <a:picLocks noChangeAspect="1"/>
          </p:cNvPicPr>
          <p:nvPr/>
        </p:nvPicPr>
        <p:blipFill>
          <a:blip r:embed="rId3"/>
          <a:stretch>
            <a:fillRect/>
          </a:stretch>
        </p:blipFill>
        <p:spPr>
          <a:xfrm>
            <a:off x="0" y="0"/>
            <a:ext cx="9291917" cy="6858000"/>
          </a:xfrm>
          <a:prstGeom prst="rect">
            <a:avLst/>
          </a:prstGeom>
        </p:spPr>
      </p:pic>
    </p:spTree>
    <p:extLst>
      <p:ext uri="{BB962C8B-B14F-4D97-AF65-F5344CB8AC3E}">
        <p14:creationId xmlns:p14="http://schemas.microsoft.com/office/powerpoint/2010/main" val="209976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C0DB-20E0-E233-DC9C-3AC68A77D631}"/>
              </a:ext>
            </a:extLst>
          </p:cNvPr>
          <p:cNvSpPr>
            <a:spLocks noGrp="1"/>
          </p:cNvSpPr>
          <p:nvPr>
            <p:ph type="title"/>
          </p:nvPr>
        </p:nvSpPr>
        <p:spPr>
          <a:xfrm>
            <a:off x="457200" y="71438"/>
            <a:ext cx="8229600" cy="1096962"/>
          </a:xfrm>
        </p:spPr>
        <p:txBody>
          <a:bodyPr>
            <a:noAutofit/>
          </a:bodyPr>
          <a:lstStyle/>
          <a:p>
            <a:r>
              <a:rPr lang="en-US" sz="4000" dirty="0"/>
              <a:t>Google Analytics Web Metrics </a:t>
            </a:r>
            <a:br>
              <a:rPr lang="en-US" sz="4000" dirty="0"/>
            </a:br>
            <a:r>
              <a:rPr lang="en-US" sz="4000" dirty="0"/>
              <a:t>Mar 2022- Mar 2023</a:t>
            </a:r>
            <a:r>
              <a:rPr lang="en-US" sz="4000" b="1" dirty="0">
                <a:solidFill>
                  <a:srgbClr val="FF0000"/>
                </a:solidFill>
              </a:rPr>
              <a:t> </a:t>
            </a:r>
            <a:endParaRPr lang="en-US" sz="4000" dirty="0"/>
          </a:p>
        </p:txBody>
      </p:sp>
      <p:graphicFrame>
        <p:nvGraphicFramePr>
          <p:cNvPr id="5" name="Diagram 4">
            <a:extLst>
              <a:ext uri="{FF2B5EF4-FFF2-40B4-BE49-F238E27FC236}">
                <a16:creationId xmlns:a16="http://schemas.microsoft.com/office/drawing/2014/main" id="{1DE04529-5074-6C82-7C83-46ECB8AC8D20}"/>
              </a:ext>
            </a:extLst>
          </p:cNvPr>
          <p:cNvGraphicFramePr/>
          <p:nvPr>
            <p:extLst>
              <p:ext uri="{D42A27DB-BD31-4B8C-83A1-F6EECF244321}">
                <p14:modId xmlns:p14="http://schemas.microsoft.com/office/powerpoint/2010/main" val="666255117"/>
              </p:ext>
            </p:extLst>
          </p:nvPr>
        </p:nvGraphicFramePr>
        <p:xfrm>
          <a:off x="576092" y="1482115"/>
          <a:ext cx="3537750" cy="490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24148B0-5D36-AD8A-9D44-1C9A391E4FBE}"/>
              </a:ext>
            </a:extLst>
          </p:cNvPr>
          <p:cNvPicPr>
            <a:picLocks noChangeAspect="1"/>
          </p:cNvPicPr>
          <p:nvPr/>
        </p:nvPicPr>
        <p:blipFill>
          <a:blip r:embed="rId8"/>
          <a:stretch>
            <a:fillRect/>
          </a:stretch>
        </p:blipFill>
        <p:spPr>
          <a:xfrm>
            <a:off x="4445612" y="2033444"/>
            <a:ext cx="4456341" cy="3600874"/>
          </a:xfrm>
          <a:prstGeom prst="rect">
            <a:avLst/>
          </a:prstGeom>
        </p:spPr>
      </p:pic>
    </p:spTree>
    <p:extLst>
      <p:ext uri="{BB962C8B-B14F-4D97-AF65-F5344CB8AC3E}">
        <p14:creationId xmlns:p14="http://schemas.microsoft.com/office/powerpoint/2010/main" val="30785847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F0218404-5B4E-4DCC-B1B3-DD86C7BB0E6A}"/>
    </a:ext>
  </a:extLst>
</a:theme>
</file>

<file path=ppt/theme/theme2.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BLS Font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Brand_core-standard-slides.potx" id="{B48101DD-A604-4E13-B4E6-7E6FF3A616E1}" vid="{A84D5705-D793-47EE-B444-DB1A83C73CF7}"/>
    </a:ext>
  </a:extLst>
</a:theme>
</file>

<file path=ppt/theme/theme3.xml><?xml version="1.0" encoding="utf-8"?>
<a:theme xmlns:a="http://schemas.openxmlformats.org/drawingml/2006/main" name="Contact Information">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_core-standard-slides.potx" id="{B48101DD-A604-4E13-B4E6-7E6FF3A616E1}" vid="{2FFE4CEF-C9F4-408E-A3EA-E084572399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9608E537-54B7-4997-A824-82AFBD85D2E5}"/>
</file>

<file path=customXml/itemProps2.xml><?xml version="1.0" encoding="utf-8"?>
<ds:datastoreItem xmlns:ds="http://schemas.openxmlformats.org/officeDocument/2006/customXml" ds:itemID="{2E79BC16-8678-4E54-A5C4-59128D518F06}"/>
</file>

<file path=customXml/itemProps3.xml><?xml version="1.0" encoding="utf-8"?>
<ds:datastoreItem xmlns:ds="http://schemas.openxmlformats.org/officeDocument/2006/customXml" ds:itemID="{72EF3C82-32F1-4C3B-B346-FB2951ECDB2C}"/>
</file>

<file path=docProps/app.xml><?xml version="1.0" encoding="utf-8"?>
<Properties xmlns="http://schemas.openxmlformats.org/officeDocument/2006/extended-properties" xmlns:vt="http://schemas.openxmlformats.org/officeDocument/2006/docPropsVTypes">
  <Template>BLS_Brand_core_standard_slides (1)</Template>
  <TotalTime>23122</TotalTime>
  <Words>2269</Words>
  <Application>Microsoft Office PowerPoint</Application>
  <PresentationFormat>On-screen Show (4:3)</PresentationFormat>
  <Paragraphs>232</Paragraphs>
  <Slides>33</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Adobe Clean</vt:lpstr>
      <vt:lpstr>Arial</vt:lpstr>
      <vt:lpstr>Calibri</vt:lpstr>
      <vt:lpstr>Century Gothic</vt:lpstr>
      <vt:lpstr>Public Sans</vt:lpstr>
      <vt:lpstr>Roboto</vt:lpstr>
      <vt:lpstr>Tahoma</vt:lpstr>
      <vt:lpstr>Wingdings</vt:lpstr>
      <vt:lpstr>Wingdings 3</vt:lpstr>
      <vt:lpstr>Custom Design</vt:lpstr>
      <vt:lpstr>BLS Trendline Content Slide</vt:lpstr>
      <vt:lpstr>Contact Information</vt:lpstr>
      <vt:lpstr>New Beginnings:  User Interface Design in a new National Longitudinal Survey of Youth, NLSY26</vt:lpstr>
      <vt:lpstr>Introduction</vt:lpstr>
      <vt:lpstr>PowerPoint Presentation</vt:lpstr>
      <vt:lpstr>Content in Past Surveys</vt:lpstr>
      <vt:lpstr>Developing a new NLSY</vt:lpstr>
      <vt:lpstr>NLSY26 </vt:lpstr>
      <vt:lpstr>Current NLS Interface</vt:lpstr>
      <vt:lpstr>PowerPoint Presentation</vt:lpstr>
      <vt:lpstr>Google Analytics Web Metrics  Mar 2022- Mar 2023 </vt:lpstr>
      <vt:lpstr>Top 10 NLS Pages</vt:lpstr>
      <vt:lpstr>User Interface (UI) and User Experience (UX) Design</vt:lpstr>
      <vt:lpstr>Components of UI/UX Design </vt:lpstr>
      <vt:lpstr>Best Practices for Designing an Interface</vt:lpstr>
      <vt:lpstr>Exploring other Longitudinal Surveys’ Interfaces</vt:lpstr>
      <vt:lpstr>PowerPoint Presentation</vt:lpstr>
      <vt:lpstr>PowerPoint Presentation</vt:lpstr>
      <vt:lpstr>PowerPoint Presentation</vt:lpstr>
      <vt:lpstr>PowerPoint Presentation</vt:lpstr>
      <vt:lpstr>PowerPoint Presentation</vt:lpstr>
      <vt:lpstr>Design Elements for NLSY26 Consideration</vt:lpstr>
      <vt:lpstr>PowerPoint Presentation</vt:lpstr>
      <vt:lpstr>PowerPoint Presentation</vt:lpstr>
      <vt:lpstr>Highlighting NLSY Research</vt:lpstr>
      <vt:lpstr>PowerPoint Presentation</vt:lpstr>
      <vt:lpstr>PowerPoint Presentation</vt:lpstr>
      <vt:lpstr>PowerPoint Presentation</vt:lpstr>
      <vt:lpstr>Highlighting NLSY Data </vt:lpstr>
      <vt:lpstr>PowerPoint Presentation</vt:lpstr>
      <vt:lpstr>Data Visualization </vt:lpstr>
      <vt:lpstr>Examples within BLS</vt:lpstr>
      <vt:lpstr>Measuring Performance </vt:lpstr>
      <vt:lpstr>PowerPoint Presentation</vt:lpstr>
      <vt:lpstr>PowerPoint Presentation</vt:lpstr>
    </vt:vector>
  </TitlesOfParts>
  <Company>BLS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Abdirizak, Safia - BLS</dc:creator>
  <cp:lastModifiedBy>Abdirizak, Safia - BLS</cp:lastModifiedBy>
  <cp:revision>151</cp:revision>
  <dcterms:created xsi:type="dcterms:W3CDTF">2022-12-21T15:33:01Z</dcterms:created>
  <dcterms:modified xsi:type="dcterms:W3CDTF">2023-03-30T13:22:19Z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ies>
</file>