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2"/>
  </p:notesMasterIdLst>
  <p:sldIdLst>
    <p:sldId id="264" r:id="rId6"/>
    <p:sldId id="305" r:id="rId7"/>
    <p:sldId id="281" r:id="rId8"/>
    <p:sldId id="283" r:id="rId9"/>
    <p:sldId id="296" r:id="rId10"/>
    <p:sldId id="297" r:id="rId11"/>
    <p:sldId id="304" r:id="rId12"/>
    <p:sldId id="306" r:id="rId13"/>
    <p:sldId id="307" r:id="rId14"/>
    <p:sldId id="298" r:id="rId15"/>
    <p:sldId id="266" r:id="rId16"/>
    <p:sldId id="299" r:id="rId17"/>
    <p:sldId id="287" r:id="rId18"/>
    <p:sldId id="289" r:id="rId19"/>
    <p:sldId id="290" r:id="rId20"/>
    <p:sldId id="278" r:id="rId21"/>
    <p:sldId id="292" r:id="rId22"/>
    <p:sldId id="293" r:id="rId23"/>
    <p:sldId id="300" r:id="rId24"/>
    <p:sldId id="301" r:id="rId25"/>
    <p:sldId id="302" r:id="rId26"/>
    <p:sldId id="291" r:id="rId27"/>
    <p:sldId id="294" r:id="rId28"/>
    <p:sldId id="303" r:id="rId29"/>
    <p:sldId id="308" r:id="rId30"/>
    <p:sldId id="27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CE8A9A-6895-022A-162A-6B729FA7696E}" name="Piscopo, Kathryn (SAMHSA)" initials="PK(" userId="S::Kathryn.Piscopo@samhsa.hhs.gov::a8086275-3415-46d8-9d10-22d687f447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D04"/>
    <a:srgbClr val="0E7813"/>
    <a:srgbClr val="76F973"/>
    <a:srgbClr val="A5EE84"/>
    <a:srgbClr val="F88576"/>
    <a:srgbClr val="A4A7AA"/>
    <a:srgbClr val="1C6987"/>
    <a:srgbClr val="1C694C"/>
    <a:srgbClr val="CF352F"/>
    <a:srgbClr val="1E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404" y="64"/>
      </p:cViewPr>
      <p:guideLst>
        <p:guide orient="horz" pos="2160"/>
        <p:guide pos="282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1A38B-DC8D-4840-8396-EC953B0FA41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794FC22-0F7A-4B53-BC9C-9A5B8832069B}">
      <dgm:prSet/>
      <dgm:spPr/>
      <dgm:t>
        <a:bodyPr/>
        <a:lstStyle/>
        <a:p>
          <a:r>
            <a:rPr lang="en-US"/>
            <a:t>Center for Behavioral Health Statistics and Quality (CBHSQ) stakeholders</a:t>
          </a:r>
        </a:p>
      </dgm:t>
    </dgm:pt>
    <dgm:pt modelId="{18F0D487-7508-4740-8B2A-AD88ADA6E7BC}" type="parTrans" cxnId="{13DFBE19-A6CF-4C7F-91D1-3E5AFAFA4F41}">
      <dgm:prSet/>
      <dgm:spPr/>
      <dgm:t>
        <a:bodyPr/>
        <a:lstStyle/>
        <a:p>
          <a:endParaRPr lang="en-US"/>
        </a:p>
      </dgm:t>
    </dgm:pt>
    <dgm:pt modelId="{56A68234-2CAB-4F0B-B615-806D244648AC}" type="sibTrans" cxnId="{13DFBE19-A6CF-4C7F-91D1-3E5AFAFA4F41}">
      <dgm:prSet/>
      <dgm:spPr/>
      <dgm:t>
        <a:bodyPr/>
        <a:lstStyle/>
        <a:p>
          <a:endParaRPr lang="en-US"/>
        </a:p>
      </dgm:t>
    </dgm:pt>
    <dgm:pt modelId="{476FF873-9F0E-4B6A-8EB0-6FA4BA99C4CF}">
      <dgm:prSet/>
      <dgm:spPr/>
      <dgm:t>
        <a:bodyPr/>
        <a:lstStyle/>
        <a:p>
          <a:r>
            <a:rPr lang="en-US"/>
            <a:t>Four Challenges</a:t>
          </a:r>
        </a:p>
      </dgm:t>
    </dgm:pt>
    <dgm:pt modelId="{D98C5C86-4E74-4E62-A023-4F900EC2E0BC}" type="parTrans" cxnId="{4FB8AF73-3E0A-4A65-9E46-A14E02FC4201}">
      <dgm:prSet/>
      <dgm:spPr/>
      <dgm:t>
        <a:bodyPr/>
        <a:lstStyle/>
        <a:p>
          <a:endParaRPr lang="en-US"/>
        </a:p>
      </dgm:t>
    </dgm:pt>
    <dgm:pt modelId="{F543E1F7-506F-4417-B750-2D45A2C4C694}" type="sibTrans" cxnId="{4FB8AF73-3E0A-4A65-9E46-A14E02FC4201}">
      <dgm:prSet/>
      <dgm:spPr/>
      <dgm:t>
        <a:bodyPr/>
        <a:lstStyle/>
        <a:p>
          <a:endParaRPr lang="en-US"/>
        </a:p>
      </dgm:t>
    </dgm:pt>
    <dgm:pt modelId="{8F6CD820-899E-4C9A-B963-96DB70091B0D}">
      <dgm:prSet/>
      <dgm:spPr/>
      <dgm:t>
        <a:bodyPr/>
        <a:lstStyle/>
        <a:p>
          <a:r>
            <a:rPr lang="en-US"/>
            <a:t>Possible Solutions</a:t>
          </a:r>
        </a:p>
      </dgm:t>
    </dgm:pt>
    <dgm:pt modelId="{1DE5BF44-8065-4A6C-9FE9-A4BD48990DE5}" type="parTrans" cxnId="{24952AEF-F394-485D-9962-099DBB0F21D6}">
      <dgm:prSet/>
      <dgm:spPr/>
      <dgm:t>
        <a:bodyPr/>
        <a:lstStyle/>
        <a:p>
          <a:endParaRPr lang="en-US"/>
        </a:p>
      </dgm:t>
    </dgm:pt>
    <dgm:pt modelId="{9463391E-28A3-4D87-BFCD-5968E0150384}" type="sibTrans" cxnId="{24952AEF-F394-485D-9962-099DBB0F21D6}">
      <dgm:prSet/>
      <dgm:spPr/>
      <dgm:t>
        <a:bodyPr/>
        <a:lstStyle/>
        <a:p>
          <a:endParaRPr lang="en-US"/>
        </a:p>
      </dgm:t>
    </dgm:pt>
    <dgm:pt modelId="{827ED740-E0D6-4DC9-AD28-C08E71E7771C}" type="pres">
      <dgm:prSet presAssocID="{6B11A38B-DC8D-4840-8396-EC953B0FA418}" presName="root" presStyleCnt="0">
        <dgm:presLayoutVars>
          <dgm:dir/>
          <dgm:resizeHandles val="exact"/>
        </dgm:presLayoutVars>
      </dgm:prSet>
      <dgm:spPr/>
    </dgm:pt>
    <dgm:pt modelId="{57F48EEE-5F36-4085-B77E-1BAB0443FA1D}" type="pres">
      <dgm:prSet presAssocID="{1794FC22-0F7A-4B53-BC9C-9A5B8832069B}" presName="compNode" presStyleCnt="0"/>
      <dgm:spPr/>
    </dgm:pt>
    <dgm:pt modelId="{E1B0A93D-5AF4-49D8-BCDC-F651794C3DD1}" type="pres">
      <dgm:prSet presAssocID="{1794FC22-0F7A-4B53-BC9C-9A5B8832069B}" presName="iconRect" presStyleLbl="node1" presStyleIdx="0" presStyleCnt="3" custScaleY="1064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1C2A28A5-4774-486F-852F-BBDDB7B511CF}" type="pres">
      <dgm:prSet presAssocID="{1794FC22-0F7A-4B53-BC9C-9A5B8832069B}" presName="spaceRect" presStyleCnt="0"/>
      <dgm:spPr/>
    </dgm:pt>
    <dgm:pt modelId="{89FF5F0B-7559-4B5C-B288-99A2A8122A98}" type="pres">
      <dgm:prSet presAssocID="{1794FC22-0F7A-4B53-BC9C-9A5B8832069B}" presName="textRect" presStyleLbl="revTx" presStyleIdx="0" presStyleCnt="3">
        <dgm:presLayoutVars>
          <dgm:chMax val="1"/>
          <dgm:chPref val="1"/>
        </dgm:presLayoutVars>
      </dgm:prSet>
      <dgm:spPr/>
    </dgm:pt>
    <dgm:pt modelId="{275683B4-7A48-4C98-940D-7F8FFEB69553}" type="pres">
      <dgm:prSet presAssocID="{56A68234-2CAB-4F0B-B615-806D244648AC}" presName="sibTrans" presStyleCnt="0"/>
      <dgm:spPr/>
    </dgm:pt>
    <dgm:pt modelId="{0F57F3B4-6879-4D22-81B5-D4C95BE9191C}" type="pres">
      <dgm:prSet presAssocID="{476FF873-9F0E-4B6A-8EB0-6FA4BA99C4CF}" presName="compNode" presStyleCnt="0"/>
      <dgm:spPr/>
    </dgm:pt>
    <dgm:pt modelId="{14441897-09FD-4E44-A7B4-73709D7E69CB}" type="pres">
      <dgm:prSet presAssocID="{476FF873-9F0E-4B6A-8EB0-6FA4BA99C4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527D6CE-DA71-439D-918E-B942463060B7}" type="pres">
      <dgm:prSet presAssocID="{476FF873-9F0E-4B6A-8EB0-6FA4BA99C4CF}" presName="spaceRect" presStyleCnt="0"/>
      <dgm:spPr/>
    </dgm:pt>
    <dgm:pt modelId="{91D712F7-6D01-49B6-83FE-8195246A04E1}" type="pres">
      <dgm:prSet presAssocID="{476FF873-9F0E-4B6A-8EB0-6FA4BA99C4CF}" presName="textRect" presStyleLbl="revTx" presStyleIdx="1" presStyleCnt="3">
        <dgm:presLayoutVars>
          <dgm:chMax val="1"/>
          <dgm:chPref val="1"/>
        </dgm:presLayoutVars>
      </dgm:prSet>
      <dgm:spPr/>
    </dgm:pt>
    <dgm:pt modelId="{4D475C7D-324F-4DB3-B134-11F9A922B61B}" type="pres">
      <dgm:prSet presAssocID="{F543E1F7-506F-4417-B750-2D45A2C4C694}" presName="sibTrans" presStyleCnt="0"/>
      <dgm:spPr/>
    </dgm:pt>
    <dgm:pt modelId="{99300FCD-0B15-4AE4-BBB1-392372534532}" type="pres">
      <dgm:prSet presAssocID="{8F6CD820-899E-4C9A-B963-96DB70091B0D}" presName="compNode" presStyleCnt="0"/>
      <dgm:spPr/>
    </dgm:pt>
    <dgm:pt modelId="{23F64A15-77C3-4067-8894-01A208E3C4B2}" type="pres">
      <dgm:prSet presAssocID="{8F6CD820-899E-4C9A-B963-96DB70091B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C93EB64-2DDB-4F52-9A37-5FD16631B72F}" type="pres">
      <dgm:prSet presAssocID="{8F6CD820-899E-4C9A-B963-96DB70091B0D}" presName="spaceRect" presStyleCnt="0"/>
      <dgm:spPr/>
    </dgm:pt>
    <dgm:pt modelId="{E9984B44-6A97-4715-8729-5479269067FB}" type="pres">
      <dgm:prSet presAssocID="{8F6CD820-899E-4C9A-B963-96DB70091B0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3DFBE19-A6CF-4C7F-91D1-3E5AFAFA4F41}" srcId="{6B11A38B-DC8D-4840-8396-EC953B0FA418}" destId="{1794FC22-0F7A-4B53-BC9C-9A5B8832069B}" srcOrd="0" destOrd="0" parTransId="{18F0D487-7508-4740-8B2A-AD88ADA6E7BC}" sibTransId="{56A68234-2CAB-4F0B-B615-806D244648AC}"/>
    <dgm:cxn modelId="{4FB8AF73-3E0A-4A65-9E46-A14E02FC4201}" srcId="{6B11A38B-DC8D-4840-8396-EC953B0FA418}" destId="{476FF873-9F0E-4B6A-8EB0-6FA4BA99C4CF}" srcOrd="1" destOrd="0" parTransId="{D98C5C86-4E74-4E62-A023-4F900EC2E0BC}" sibTransId="{F543E1F7-506F-4417-B750-2D45A2C4C694}"/>
    <dgm:cxn modelId="{3856B47D-33F9-4D37-B765-64D2633E458C}" type="presOf" srcId="{6B11A38B-DC8D-4840-8396-EC953B0FA418}" destId="{827ED740-E0D6-4DC9-AD28-C08E71E7771C}" srcOrd="0" destOrd="0" presId="urn:microsoft.com/office/officeart/2018/2/layout/IconLabelList"/>
    <dgm:cxn modelId="{82C91184-DAA2-4A47-B5C2-FE1ADD6A601A}" type="presOf" srcId="{476FF873-9F0E-4B6A-8EB0-6FA4BA99C4CF}" destId="{91D712F7-6D01-49B6-83FE-8195246A04E1}" srcOrd="0" destOrd="0" presId="urn:microsoft.com/office/officeart/2018/2/layout/IconLabelList"/>
    <dgm:cxn modelId="{0C1C7DCC-0C90-47C8-9DA3-138C107139FF}" type="presOf" srcId="{1794FC22-0F7A-4B53-BC9C-9A5B8832069B}" destId="{89FF5F0B-7559-4B5C-B288-99A2A8122A98}" srcOrd="0" destOrd="0" presId="urn:microsoft.com/office/officeart/2018/2/layout/IconLabelList"/>
    <dgm:cxn modelId="{688A14EC-A1C7-4FA3-A465-287A744220DB}" type="presOf" srcId="{8F6CD820-899E-4C9A-B963-96DB70091B0D}" destId="{E9984B44-6A97-4715-8729-5479269067FB}" srcOrd="0" destOrd="0" presId="urn:microsoft.com/office/officeart/2018/2/layout/IconLabelList"/>
    <dgm:cxn modelId="{24952AEF-F394-485D-9962-099DBB0F21D6}" srcId="{6B11A38B-DC8D-4840-8396-EC953B0FA418}" destId="{8F6CD820-899E-4C9A-B963-96DB70091B0D}" srcOrd="2" destOrd="0" parTransId="{1DE5BF44-8065-4A6C-9FE9-A4BD48990DE5}" sibTransId="{9463391E-28A3-4D87-BFCD-5968E0150384}"/>
    <dgm:cxn modelId="{F77C6C65-B162-44E0-8202-583A5437F84A}" type="presParOf" srcId="{827ED740-E0D6-4DC9-AD28-C08E71E7771C}" destId="{57F48EEE-5F36-4085-B77E-1BAB0443FA1D}" srcOrd="0" destOrd="0" presId="urn:microsoft.com/office/officeart/2018/2/layout/IconLabelList"/>
    <dgm:cxn modelId="{33E12800-D88A-476E-BA79-ECAE679E25A4}" type="presParOf" srcId="{57F48EEE-5F36-4085-B77E-1BAB0443FA1D}" destId="{E1B0A93D-5AF4-49D8-BCDC-F651794C3DD1}" srcOrd="0" destOrd="0" presId="urn:microsoft.com/office/officeart/2018/2/layout/IconLabelList"/>
    <dgm:cxn modelId="{3443A5DF-02DE-4A31-A2C1-90AAE31919CF}" type="presParOf" srcId="{57F48EEE-5F36-4085-B77E-1BAB0443FA1D}" destId="{1C2A28A5-4774-486F-852F-BBDDB7B511CF}" srcOrd="1" destOrd="0" presId="urn:microsoft.com/office/officeart/2018/2/layout/IconLabelList"/>
    <dgm:cxn modelId="{73FFDFCD-4989-4D54-B264-ABD463C2656A}" type="presParOf" srcId="{57F48EEE-5F36-4085-B77E-1BAB0443FA1D}" destId="{89FF5F0B-7559-4B5C-B288-99A2A8122A98}" srcOrd="2" destOrd="0" presId="urn:microsoft.com/office/officeart/2018/2/layout/IconLabelList"/>
    <dgm:cxn modelId="{7BCEFB7F-8CCD-499E-B98E-21C41A700D39}" type="presParOf" srcId="{827ED740-E0D6-4DC9-AD28-C08E71E7771C}" destId="{275683B4-7A48-4C98-940D-7F8FFEB69553}" srcOrd="1" destOrd="0" presId="urn:microsoft.com/office/officeart/2018/2/layout/IconLabelList"/>
    <dgm:cxn modelId="{C4C56CEC-C4E2-4253-9AEB-2D58A340E70C}" type="presParOf" srcId="{827ED740-E0D6-4DC9-AD28-C08E71E7771C}" destId="{0F57F3B4-6879-4D22-81B5-D4C95BE9191C}" srcOrd="2" destOrd="0" presId="urn:microsoft.com/office/officeart/2018/2/layout/IconLabelList"/>
    <dgm:cxn modelId="{0D9C7CE4-D2AF-465E-958B-4A66FDC185B3}" type="presParOf" srcId="{0F57F3B4-6879-4D22-81B5-D4C95BE9191C}" destId="{14441897-09FD-4E44-A7B4-73709D7E69CB}" srcOrd="0" destOrd="0" presId="urn:microsoft.com/office/officeart/2018/2/layout/IconLabelList"/>
    <dgm:cxn modelId="{B5B1E39E-ACE2-4956-8603-13DC5C28914C}" type="presParOf" srcId="{0F57F3B4-6879-4D22-81B5-D4C95BE9191C}" destId="{7527D6CE-DA71-439D-918E-B942463060B7}" srcOrd="1" destOrd="0" presId="urn:microsoft.com/office/officeart/2018/2/layout/IconLabelList"/>
    <dgm:cxn modelId="{079E68A8-D203-45A0-9930-A29DEA24B9B7}" type="presParOf" srcId="{0F57F3B4-6879-4D22-81B5-D4C95BE9191C}" destId="{91D712F7-6D01-49B6-83FE-8195246A04E1}" srcOrd="2" destOrd="0" presId="urn:microsoft.com/office/officeart/2018/2/layout/IconLabelList"/>
    <dgm:cxn modelId="{15503AC3-B790-4A7D-BB7F-52DC06CEB1B4}" type="presParOf" srcId="{827ED740-E0D6-4DC9-AD28-C08E71E7771C}" destId="{4D475C7D-324F-4DB3-B134-11F9A922B61B}" srcOrd="3" destOrd="0" presId="urn:microsoft.com/office/officeart/2018/2/layout/IconLabelList"/>
    <dgm:cxn modelId="{8E999912-F0B5-4D91-9138-2C70F42693A8}" type="presParOf" srcId="{827ED740-E0D6-4DC9-AD28-C08E71E7771C}" destId="{99300FCD-0B15-4AE4-BBB1-392372534532}" srcOrd="4" destOrd="0" presId="urn:microsoft.com/office/officeart/2018/2/layout/IconLabelList"/>
    <dgm:cxn modelId="{B067A891-E0F8-48C2-B958-B8716E3391D5}" type="presParOf" srcId="{99300FCD-0B15-4AE4-BBB1-392372534532}" destId="{23F64A15-77C3-4067-8894-01A208E3C4B2}" srcOrd="0" destOrd="0" presId="urn:microsoft.com/office/officeart/2018/2/layout/IconLabelList"/>
    <dgm:cxn modelId="{33A4E52E-323A-4720-BDB4-0FA8010A1EC7}" type="presParOf" srcId="{99300FCD-0B15-4AE4-BBB1-392372534532}" destId="{DC93EB64-2DDB-4F52-9A37-5FD16631B72F}" srcOrd="1" destOrd="0" presId="urn:microsoft.com/office/officeart/2018/2/layout/IconLabelList"/>
    <dgm:cxn modelId="{E2787ADE-2716-40D4-AED5-F1FE266E66DD}" type="presParOf" srcId="{99300FCD-0B15-4AE4-BBB1-392372534532}" destId="{E9984B44-6A97-4715-8729-5479269067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Requirements gathering process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8E2258-D2DB-4CC1-9414-957770FB6150}">
      <dgm:prSet phldrT="[Text]"/>
      <dgm:spPr/>
      <dgm:t>
        <a:bodyPr/>
        <a:lstStyle/>
        <a:p>
          <a:r>
            <a:rPr lang="en-US" dirty="0"/>
            <a:t>Raise internal stakeholder trust</a:t>
          </a:r>
        </a:p>
      </dgm:t>
    </dgm:pt>
    <dgm:pt modelId="{A179BC89-1F2B-4552-8213-F485141DBE5E}" type="par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EC855-4382-4B8B-BB7E-0D98FFCC61B9}" type="sib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A63543-BEA0-496C-86B1-0AE1D19BD7B1}">
      <dgm:prSet phldrT="[Text]"/>
      <dgm:spPr/>
      <dgm:t>
        <a:bodyPr/>
        <a:lstStyle/>
        <a:p>
          <a:r>
            <a:rPr lang="en-US" dirty="0"/>
            <a:t>Help stakeholders figure what they want</a:t>
          </a:r>
        </a:p>
      </dgm:t>
    </dgm:pt>
    <dgm:pt modelId="{F580A112-8D29-4CD9-B611-F1391EB5A9DF}" type="par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57DA37-6EA4-4FD0-9E8A-C521267755B0}" type="sib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C399CF-2C8A-4D53-9F7C-96B8A1157E19}">
      <dgm:prSet/>
      <dgm:spPr/>
      <dgm:t>
        <a:bodyPr/>
        <a:lstStyle/>
        <a:p>
          <a:r>
            <a:rPr lang="en-US" dirty="0"/>
            <a:t>Increase technical knowledge of decision-makers</a:t>
          </a:r>
        </a:p>
      </dgm:t>
    </dgm:pt>
    <dgm:pt modelId="{2E6F45EA-D4AC-4D15-96EF-4B077C5604A0}" type="par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8BEB47-7075-4C52-8B90-DC9D1E68B7C8}" type="sib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E1D29E-74E9-4813-B5CC-522DA7E36068}">
      <dgm:prSet/>
      <dgm:spPr/>
      <dgm:t>
        <a:bodyPr/>
        <a:lstStyle/>
        <a:p>
          <a:r>
            <a:rPr lang="en-US" dirty="0"/>
            <a:t>Determine who has the final say</a:t>
          </a:r>
        </a:p>
      </dgm:t>
    </dgm:pt>
    <dgm:pt modelId="{9FA837DC-FAA9-43B8-947F-DA575612EC9C}" type="parTrans" cxnId="{8B5D78D5-9B7C-4D25-827B-E6FBB7F2D29A}">
      <dgm:prSet/>
      <dgm:spPr/>
      <dgm:t>
        <a:bodyPr/>
        <a:lstStyle/>
        <a:p>
          <a:endParaRPr lang="en-US"/>
        </a:p>
      </dgm:t>
    </dgm:pt>
    <dgm:pt modelId="{EA225999-F1EC-40A8-AC56-F241B407CB3C}" type="sibTrans" cxnId="{8B5D78D5-9B7C-4D25-827B-E6FBB7F2D29A}">
      <dgm:prSet/>
      <dgm:spPr/>
      <dgm:t>
        <a:bodyPr/>
        <a:lstStyle/>
        <a:p>
          <a:endParaRPr lang="en-US"/>
        </a:p>
      </dgm:t>
    </dgm:pt>
    <dgm:pt modelId="{014CD29F-52C2-4C91-935B-750248F13193}">
      <dgm:prSet/>
      <dgm:spPr/>
      <dgm:t>
        <a:bodyPr/>
        <a:lstStyle/>
        <a:p>
          <a:r>
            <a:rPr lang="en-US" dirty="0"/>
            <a:t>Embrace new staff members</a:t>
          </a:r>
        </a:p>
      </dgm:t>
    </dgm:pt>
    <dgm:pt modelId="{B3F5A7FF-1913-47B3-8E63-F340B591D275}" type="parTrans" cxnId="{CA6F6113-A9F0-42E3-9B42-2597B1CC5212}">
      <dgm:prSet/>
      <dgm:spPr/>
      <dgm:t>
        <a:bodyPr/>
        <a:lstStyle/>
        <a:p>
          <a:endParaRPr lang="en-US"/>
        </a:p>
      </dgm:t>
    </dgm:pt>
    <dgm:pt modelId="{5E53296B-7413-475E-8037-5868473D5A50}" type="sibTrans" cxnId="{CA6F6113-A9F0-42E3-9B42-2597B1CC5212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 custLinFactNeighborY="-270"/>
      <dgm:spPr/>
    </dgm:pt>
    <dgm:pt modelId="{747940CF-9EDA-4DD6-B80F-47669D70870D}" type="pres">
      <dgm:prSet presAssocID="{A179BC89-1F2B-4552-8213-F485141DBE5E}" presName="parTrans" presStyleLbl="bgSibTrans2D1" presStyleIdx="0" presStyleCnt="5"/>
      <dgm:spPr/>
    </dgm:pt>
    <dgm:pt modelId="{E398000A-DFC3-437D-8187-1D790D1614A5}" type="pres">
      <dgm:prSet presAssocID="{168E2258-D2DB-4CC1-9414-957770FB6150}" presName="node" presStyleLbl="node1" presStyleIdx="0" presStyleCnt="5">
        <dgm:presLayoutVars>
          <dgm:bulletEnabled val="1"/>
        </dgm:presLayoutVars>
      </dgm:prSet>
      <dgm:spPr/>
    </dgm:pt>
    <dgm:pt modelId="{6437ADCF-7717-436D-A959-2A721794CFD5}" type="pres">
      <dgm:prSet presAssocID="{2E6F45EA-D4AC-4D15-96EF-4B077C5604A0}" presName="parTrans" presStyleLbl="bgSibTrans2D1" presStyleIdx="1" presStyleCnt="5"/>
      <dgm:spPr/>
    </dgm:pt>
    <dgm:pt modelId="{BC4C9406-CFFE-4067-B8B4-A8D0237EFFEC}" type="pres">
      <dgm:prSet presAssocID="{CFC399CF-2C8A-4D53-9F7C-96B8A1157E19}" presName="node" presStyleLbl="node1" presStyleIdx="1" presStyleCnt="5">
        <dgm:presLayoutVars>
          <dgm:bulletEnabled val="1"/>
        </dgm:presLayoutVars>
      </dgm:prSet>
      <dgm:spPr/>
    </dgm:pt>
    <dgm:pt modelId="{39C6AFE4-39E6-4CAC-9086-F5E74A96FF91}" type="pres">
      <dgm:prSet presAssocID="{F580A112-8D29-4CD9-B611-F1391EB5A9DF}" presName="parTrans" presStyleLbl="bgSibTrans2D1" presStyleIdx="2" presStyleCnt="5"/>
      <dgm:spPr/>
    </dgm:pt>
    <dgm:pt modelId="{6474B0EF-1EDD-430D-B1DF-CAA0A412A3DD}" type="pres">
      <dgm:prSet presAssocID="{80A63543-BEA0-496C-86B1-0AE1D19BD7B1}" presName="node" presStyleLbl="node1" presStyleIdx="2" presStyleCnt="5">
        <dgm:presLayoutVars>
          <dgm:bulletEnabled val="1"/>
        </dgm:presLayoutVars>
      </dgm:prSet>
      <dgm:spPr/>
    </dgm:pt>
    <dgm:pt modelId="{5BA8B6DD-1CE0-42C1-B6D2-C2454BA44A01}" type="pres">
      <dgm:prSet presAssocID="{9FA837DC-FAA9-43B8-947F-DA575612EC9C}" presName="parTrans" presStyleLbl="bgSibTrans2D1" presStyleIdx="3" presStyleCnt="5"/>
      <dgm:spPr/>
    </dgm:pt>
    <dgm:pt modelId="{2F647324-B3C3-45E6-B3EB-AAEBD678EC4E}" type="pres">
      <dgm:prSet presAssocID="{FBE1D29E-74E9-4813-B5CC-522DA7E36068}" presName="node" presStyleLbl="node1" presStyleIdx="3" presStyleCnt="5">
        <dgm:presLayoutVars>
          <dgm:bulletEnabled val="1"/>
        </dgm:presLayoutVars>
      </dgm:prSet>
      <dgm:spPr/>
    </dgm:pt>
    <dgm:pt modelId="{DF193C85-FE12-4B3B-95DC-67DE8EB0CFC5}" type="pres">
      <dgm:prSet presAssocID="{B3F5A7FF-1913-47B3-8E63-F340B591D275}" presName="parTrans" presStyleLbl="bgSibTrans2D1" presStyleIdx="4" presStyleCnt="5"/>
      <dgm:spPr/>
    </dgm:pt>
    <dgm:pt modelId="{3E66D20C-BF89-4217-B53A-D6F499E75090}" type="pres">
      <dgm:prSet presAssocID="{014CD29F-52C2-4C91-935B-750248F13193}" presName="node" presStyleLbl="node1" presStyleIdx="4" presStyleCnt="5">
        <dgm:presLayoutVars>
          <dgm:bulletEnabled val="1"/>
        </dgm:presLayoutVars>
      </dgm:prSet>
      <dgm:spPr/>
    </dgm:pt>
  </dgm:ptLst>
  <dgm:cxnLst>
    <dgm:cxn modelId="{BC1F3A03-A44F-4F14-A9E0-ECB3FE8F0DD9}" type="presOf" srcId="{FBE1D29E-74E9-4813-B5CC-522DA7E36068}" destId="{2F647324-B3C3-45E6-B3EB-AAEBD678EC4E}" srcOrd="0" destOrd="0" presId="urn:microsoft.com/office/officeart/2005/8/layout/radial4"/>
    <dgm:cxn modelId="{CA6F6113-A9F0-42E3-9B42-2597B1CC5212}" srcId="{FBE0567F-C0D6-48B0-9206-0116B7B9C1C6}" destId="{014CD29F-52C2-4C91-935B-750248F13193}" srcOrd="4" destOrd="0" parTransId="{B3F5A7FF-1913-47B3-8E63-F340B591D275}" sibTransId="{5E53296B-7413-475E-8037-5868473D5A50}"/>
    <dgm:cxn modelId="{48A80121-1424-46F6-8802-739745E8E9A5}" type="presOf" srcId="{80A63543-BEA0-496C-86B1-0AE1D19BD7B1}" destId="{6474B0EF-1EDD-430D-B1DF-CAA0A412A3DD}" srcOrd="0" destOrd="0" presId="urn:microsoft.com/office/officeart/2005/8/layout/radial4"/>
    <dgm:cxn modelId="{372B6332-A7A9-489D-ACC9-3703AB7D18DF}" type="presOf" srcId="{9FA837DC-FAA9-43B8-947F-DA575612EC9C}" destId="{5BA8B6DD-1CE0-42C1-B6D2-C2454BA44A01}" srcOrd="0" destOrd="0" presId="urn:microsoft.com/office/officeart/2005/8/layout/radial4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2C06575C-DAC9-4B06-87C8-2C7DF58BBDCE}" type="presOf" srcId="{B3F5A7FF-1913-47B3-8E63-F340B591D275}" destId="{DF193C85-FE12-4B3B-95DC-67DE8EB0CFC5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EEF21F62-9FFB-42ED-97C8-253ED104043D}" type="presOf" srcId="{F580A112-8D29-4CD9-B611-F1391EB5A9DF}" destId="{39C6AFE4-39E6-4CAC-9086-F5E74A96FF91}" srcOrd="0" destOrd="0" presId="urn:microsoft.com/office/officeart/2005/8/layout/radial4"/>
    <dgm:cxn modelId="{E0D92948-68C5-468F-8D76-08B4D8FD22F2}" srcId="{FBE0567F-C0D6-48B0-9206-0116B7B9C1C6}" destId="{168E2258-D2DB-4CC1-9414-957770FB6150}" srcOrd="0" destOrd="0" parTransId="{A179BC89-1F2B-4552-8213-F485141DBE5E}" sibTransId="{E4CEC855-4382-4B8B-BB7E-0D98FFCC61B9}"/>
    <dgm:cxn modelId="{C2525A82-F18B-4169-B682-7933A9A3C176}" type="presOf" srcId="{A179BC89-1F2B-4552-8213-F485141DBE5E}" destId="{747940CF-9EDA-4DD6-B80F-47669D70870D}" srcOrd="0" destOrd="0" presId="urn:microsoft.com/office/officeart/2005/8/layout/radial4"/>
    <dgm:cxn modelId="{14D1C685-9680-463E-B105-8577B09EF03B}" type="presOf" srcId="{168E2258-D2DB-4CC1-9414-957770FB6150}" destId="{E398000A-DFC3-437D-8187-1D790D1614A5}" srcOrd="0" destOrd="0" presId="urn:microsoft.com/office/officeart/2005/8/layout/radial4"/>
    <dgm:cxn modelId="{57B947A8-4655-4889-BE41-7C491E865437}" type="presOf" srcId="{014CD29F-52C2-4C91-935B-750248F13193}" destId="{3E66D20C-BF89-4217-B53A-D6F499E75090}" srcOrd="0" destOrd="0" presId="urn:microsoft.com/office/officeart/2005/8/layout/radial4"/>
    <dgm:cxn modelId="{0AD563A9-AD52-4DBB-8615-F085F1633AAD}" type="presOf" srcId="{CFC399CF-2C8A-4D53-9F7C-96B8A1157E19}" destId="{BC4C9406-CFFE-4067-B8B4-A8D0237EFFEC}" srcOrd="0" destOrd="0" presId="urn:microsoft.com/office/officeart/2005/8/layout/radial4"/>
    <dgm:cxn modelId="{55340EAF-6C5F-47E0-9870-3A7EC1EE8F90}" srcId="{FBE0567F-C0D6-48B0-9206-0116B7B9C1C6}" destId="{80A63543-BEA0-496C-86B1-0AE1D19BD7B1}" srcOrd="2" destOrd="0" parTransId="{F580A112-8D29-4CD9-B611-F1391EB5A9DF}" sibTransId="{A057DA37-6EA4-4FD0-9E8A-C521267755B0}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8B5D78D5-9B7C-4D25-827B-E6FBB7F2D29A}" srcId="{FBE0567F-C0D6-48B0-9206-0116B7B9C1C6}" destId="{FBE1D29E-74E9-4813-B5CC-522DA7E36068}" srcOrd="3" destOrd="0" parTransId="{9FA837DC-FAA9-43B8-947F-DA575612EC9C}" sibTransId="{EA225999-F1EC-40A8-AC56-F241B407CB3C}"/>
    <dgm:cxn modelId="{CFEF82E6-A908-4C0F-A7E6-74C681FAED96}" type="presOf" srcId="{2E6F45EA-D4AC-4D15-96EF-4B077C5604A0}" destId="{6437ADCF-7717-436D-A959-2A721794CFD5}" srcOrd="0" destOrd="0" presId="urn:microsoft.com/office/officeart/2005/8/layout/radial4"/>
    <dgm:cxn modelId="{010B36F0-020B-4A3C-BBBE-CF71FCF1268E}" srcId="{FBE0567F-C0D6-48B0-9206-0116B7B9C1C6}" destId="{CFC399CF-2C8A-4D53-9F7C-96B8A1157E19}" srcOrd="1" destOrd="0" parTransId="{2E6F45EA-D4AC-4D15-96EF-4B077C5604A0}" sibTransId="{D48BEB47-7075-4C52-8B90-DC9D1E68B7C8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8325FF4C-B222-48F6-91CC-E3575290E3DF}" type="presParOf" srcId="{92CF543D-9037-43DF-978A-6986ACF7DBFE}" destId="{747940CF-9EDA-4DD6-B80F-47669D70870D}" srcOrd="1" destOrd="0" presId="urn:microsoft.com/office/officeart/2005/8/layout/radial4"/>
    <dgm:cxn modelId="{C1544ABB-1F80-41D5-B626-B816BCC3CCD8}" type="presParOf" srcId="{92CF543D-9037-43DF-978A-6986ACF7DBFE}" destId="{E398000A-DFC3-437D-8187-1D790D1614A5}" srcOrd="2" destOrd="0" presId="urn:microsoft.com/office/officeart/2005/8/layout/radial4"/>
    <dgm:cxn modelId="{9CDF505F-ACD5-42C1-9ADA-94988FA5B122}" type="presParOf" srcId="{92CF543D-9037-43DF-978A-6986ACF7DBFE}" destId="{6437ADCF-7717-436D-A959-2A721794CFD5}" srcOrd="3" destOrd="0" presId="urn:microsoft.com/office/officeart/2005/8/layout/radial4"/>
    <dgm:cxn modelId="{414F2E5C-C02C-43DB-8321-1460F6EBDAF5}" type="presParOf" srcId="{92CF543D-9037-43DF-978A-6986ACF7DBFE}" destId="{BC4C9406-CFFE-4067-B8B4-A8D0237EFFEC}" srcOrd="4" destOrd="0" presId="urn:microsoft.com/office/officeart/2005/8/layout/radial4"/>
    <dgm:cxn modelId="{474E4D36-B10E-438E-9118-BD4A200052D4}" type="presParOf" srcId="{92CF543D-9037-43DF-978A-6986ACF7DBFE}" destId="{39C6AFE4-39E6-4CAC-9086-F5E74A96FF91}" srcOrd="5" destOrd="0" presId="urn:microsoft.com/office/officeart/2005/8/layout/radial4"/>
    <dgm:cxn modelId="{71720E27-345B-42E9-A409-469EAFF7E861}" type="presParOf" srcId="{92CF543D-9037-43DF-978A-6986ACF7DBFE}" destId="{6474B0EF-1EDD-430D-B1DF-CAA0A412A3DD}" srcOrd="6" destOrd="0" presId="urn:microsoft.com/office/officeart/2005/8/layout/radial4"/>
    <dgm:cxn modelId="{20DBF63D-DEFD-4A72-AC2A-C3917DEDE329}" type="presParOf" srcId="{92CF543D-9037-43DF-978A-6986ACF7DBFE}" destId="{5BA8B6DD-1CE0-42C1-B6D2-C2454BA44A01}" srcOrd="7" destOrd="0" presId="urn:microsoft.com/office/officeart/2005/8/layout/radial4"/>
    <dgm:cxn modelId="{2DCC55F2-0D9E-4D8E-8230-24C720742FB4}" type="presParOf" srcId="{92CF543D-9037-43DF-978A-6986ACF7DBFE}" destId="{2F647324-B3C3-45E6-B3EB-AAEBD678EC4E}" srcOrd="8" destOrd="0" presId="urn:microsoft.com/office/officeart/2005/8/layout/radial4"/>
    <dgm:cxn modelId="{EA74915A-467E-44DD-8A51-07A39685D1B7}" type="presParOf" srcId="{92CF543D-9037-43DF-978A-6986ACF7DBFE}" destId="{DF193C85-FE12-4B3B-95DC-67DE8EB0CFC5}" srcOrd="9" destOrd="0" presId="urn:microsoft.com/office/officeart/2005/8/layout/radial4"/>
    <dgm:cxn modelId="{339059C9-F74B-42D8-AE34-5F8EE95EC8D6}" type="presParOf" srcId="{92CF543D-9037-43DF-978A-6986ACF7DBFE}" destId="{3E66D20C-BF89-4217-B53A-D6F499E7509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Requirements gathering process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8E2258-D2DB-4CC1-9414-957770FB6150}">
      <dgm:prSet phldrT="[Text]"/>
      <dgm:spPr/>
      <dgm:t>
        <a:bodyPr/>
        <a:lstStyle/>
        <a:p>
          <a:r>
            <a:rPr lang="en-US" dirty="0"/>
            <a:t>Raise internal stakeholder trust</a:t>
          </a:r>
        </a:p>
      </dgm:t>
    </dgm:pt>
    <dgm:pt modelId="{A179BC89-1F2B-4552-8213-F485141DBE5E}" type="par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EC855-4382-4B8B-BB7E-0D98FFCC61B9}" type="sib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AA489DD-C9E2-43F1-A73F-8768FBB2095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Share all wireframes</a:t>
          </a:r>
        </a:p>
      </dgm:t>
    </dgm:pt>
    <dgm:pt modelId="{2937BC78-1503-4992-B720-B64B88E2A3A0}" type="parTrans" cxnId="{D34C65E9-F3AF-405A-9FDB-72F830B8C488}">
      <dgm:prSet/>
      <dgm:spPr/>
      <dgm:t>
        <a:bodyPr/>
        <a:lstStyle/>
        <a:p>
          <a:endParaRPr lang="en-US"/>
        </a:p>
      </dgm:t>
    </dgm:pt>
    <dgm:pt modelId="{6883B6F5-45B1-43B9-9295-F5DCE4600EEA}" type="sibTrans" cxnId="{D34C65E9-F3AF-405A-9FDB-72F830B8C488}">
      <dgm:prSet/>
      <dgm:spPr/>
      <dgm:t>
        <a:bodyPr/>
        <a:lstStyle/>
        <a:p>
          <a:endParaRPr lang="en-US"/>
        </a:p>
      </dgm:t>
    </dgm:pt>
    <dgm:pt modelId="{DE257463-B6FA-4520-8F30-05A42C8D5FD0}">
      <dgm:prSet/>
      <dgm:spPr/>
      <dgm:t>
        <a:bodyPr/>
        <a:lstStyle/>
        <a:p>
          <a:r>
            <a:rPr lang="en-US" dirty="0"/>
            <a:t>Hold regular meetings with contractor</a:t>
          </a:r>
        </a:p>
      </dgm:t>
    </dgm:pt>
    <dgm:pt modelId="{115CF00B-14DC-4CA0-B21F-9E727A6724C0}" type="parTrans" cxnId="{C4C45C06-A23F-4736-8CC7-EB65A48BB607}">
      <dgm:prSet/>
      <dgm:spPr/>
      <dgm:t>
        <a:bodyPr/>
        <a:lstStyle/>
        <a:p>
          <a:endParaRPr lang="en-US"/>
        </a:p>
      </dgm:t>
    </dgm:pt>
    <dgm:pt modelId="{64BF7492-AA76-4CBB-BBFC-EE4977A3BBA5}" type="sibTrans" cxnId="{C4C45C06-A23F-4736-8CC7-EB65A48BB607}">
      <dgm:prSet/>
      <dgm:spPr/>
      <dgm:t>
        <a:bodyPr/>
        <a:lstStyle/>
        <a:p>
          <a:endParaRPr lang="en-US"/>
        </a:p>
      </dgm:t>
    </dgm:pt>
    <dgm:pt modelId="{760AC889-CC83-4508-9C6D-DB00541E6D57}">
      <dgm:prSet/>
      <dgm:spPr/>
      <dgm:t>
        <a:bodyPr/>
        <a:lstStyle/>
        <a:p>
          <a:r>
            <a:rPr lang="en-US" dirty="0"/>
            <a:t>Send weekly updates on projects</a:t>
          </a:r>
        </a:p>
      </dgm:t>
    </dgm:pt>
    <dgm:pt modelId="{67460577-468C-44CD-8417-3BF57F6C4EA6}" type="parTrans" cxnId="{3D46BC1B-A5BE-4ECA-99EF-257B53D12402}">
      <dgm:prSet/>
      <dgm:spPr/>
      <dgm:t>
        <a:bodyPr/>
        <a:lstStyle/>
        <a:p>
          <a:endParaRPr lang="en-US"/>
        </a:p>
      </dgm:t>
    </dgm:pt>
    <dgm:pt modelId="{AA822A13-C4A7-4D5E-802C-FD4C14C12B90}" type="sibTrans" cxnId="{3D46BC1B-A5BE-4ECA-99EF-257B53D12402}">
      <dgm:prSet/>
      <dgm:spPr/>
      <dgm:t>
        <a:bodyPr/>
        <a:lstStyle/>
        <a:p>
          <a:endParaRPr lang="en-US"/>
        </a:p>
      </dgm:t>
    </dgm:pt>
    <dgm:pt modelId="{E22578E3-DF3A-4851-9F51-BD7580505D7B}">
      <dgm:prSet/>
      <dgm:spPr/>
      <dgm:t>
        <a:bodyPr/>
        <a:lstStyle/>
        <a:p>
          <a:r>
            <a:rPr lang="en-US" dirty="0"/>
            <a:t>Have POCs, for engagement and continuity, from each office</a:t>
          </a:r>
        </a:p>
      </dgm:t>
    </dgm:pt>
    <dgm:pt modelId="{480279BD-B5D7-4911-98FD-0A680A3E3EA5}" type="parTrans" cxnId="{9E4B9365-4E2E-4DF6-B32A-A92CA6B436DC}">
      <dgm:prSet/>
      <dgm:spPr/>
      <dgm:t>
        <a:bodyPr/>
        <a:lstStyle/>
        <a:p>
          <a:endParaRPr lang="en-US"/>
        </a:p>
      </dgm:t>
    </dgm:pt>
    <dgm:pt modelId="{B3DDFD7D-B880-495A-A658-658320B163AE}" type="sibTrans" cxnId="{9E4B9365-4E2E-4DF6-B32A-A92CA6B436DC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/>
      <dgm:spPr/>
    </dgm:pt>
    <dgm:pt modelId="{747940CF-9EDA-4DD6-B80F-47669D70870D}" type="pres">
      <dgm:prSet presAssocID="{A179BC89-1F2B-4552-8213-F485141DBE5E}" presName="parTrans" presStyleLbl="bgSibTrans2D1" presStyleIdx="0" presStyleCnt="1"/>
      <dgm:spPr/>
    </dgm:pt>
    <dgm:pt modelId="{E398000A-DFC3-437D-8187-1D790D1614A5}" type="pres">
      <dgm:prSet presAssocID="{168E2258-D2DB-4CC1-9414-957770FB6150}" presName="node" presStyleLbl="node1" presStyleIdx="0" presStyleCnt="1" custScaleX="237133">
        <dgm:presLayoutVars>
          <dgm:bulletEnabled val="1"/>
        </dgm:presLayoutVars>
      </dgm:prSet>
      <dgm:spPr/>
    </dgm:pt>
  </dgm:ptLst>
  <dgm:cxnLst>
    <dgm:cxn modelId="{C4C45C06-A23F-4736-8CC7-EB65A48BB607}" srcId="{168E2258-D2DB-4CC1-9414-957770FB6150}" destId="{DE257463-B6FA-4520-8F30-05A42C8D5FD0}" srcOrd="1" destOrd="0" parTransId="{115CF00B-14DC-4CA0-B21F-9E727A6724C0}" sibTransId="{64BF7492-AA76-4CBB-BBFC-EE4977A3BBA5}"/>
    <dgm:cxn modelId="{3D46BC1B-A5BE-4ECA-99EF-257B53D12402}" srcId="{168E2258-D2DB-4CC1-9414-957770FB6150}" destId="{760AC889-CC83-4508-9C6D-DB00541E6D57}" srcOrd="2" destOrd="0" parTransId="{67460577-468C-44CD-8417-3BF57F6C4EA6}" sibTransId="{AA822A13-C4A7-4D5E-802C-FD4C14C12B90}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9E4B9365-4E2E-4DF6-B32A-A92CA6B436DC}" srcId="{168E2258-D2DB-4CC1-9414-957770FB6150}" destId="{E22578E3-DF3A-4851-9F51-BD7580505D7B}" srcOrd="3" destOrd="0" parTransId="{480279BD-B5D7-4911-98FD-0A680A3E3EA5}" sibTransId="{B3DDFD7D-B880-495A-A658-658320B163AE}"/>
    <dgm:cxn modelId="{E0D92948-68C5-468F-8D76-08B4D8FD22F2}" srcId="{FBE0567F-C0D6-48B0-9206-0116B7B9C1C6}" destId="{168E2258-D2DB-4CC1-9414-957770FB6150}" srcOrd="0" destOrd="0" parTransId="{A179BC89-1F2B-4552-8213-F485141DBE5E}" sibTransId="{E4CEC855-4382-4B8B-BB7E-0D98FFCC61B9}"/>
    <dgm:cxn modelId="{C2525A82-F18B-4169-B682-7933A9A3C176}" type="presOf" srcId="{A179BC89-1F2B-4552-8213-F485141DBE5E}" destId="{747940CF-9EDA-4DD6-B80F-47669D70870D}" srcOrd="0" destOrd="0" presId="urn:microsoft.com/office/officeart/2005/8/layout/radial4"/>
    <dgm:cxn modelId="{14D1C685-9680-463E-B105-8577B09EF03B}" type="presOf" srcId="{168E2258-D2DB-4CC1-9414-957770FB6150}" destId="{E398000A-DFC3-437D-8187-1D790D1614A5}" srcOrd="0" destOrd="0" presId="urn:microsoft.com/office/officeart/2005/8/layout/radial4"/>
    <dgm:cxn modelId="{61A0EFBC-B7DA-41EA-A838-0009E24987FD}" type="presOf" srcId="{760AC889-CC83-4508-9C6D-DB00541E6D57}" destId="{E398000A-DFC3-437D-8187-1D790D1614A5}" srcOrd="0" destOrd="3" presId="urn:microsoft.com/office/officeart/2005/8/layout/radial4"/>
    <dgm:cxn modelId="{322736C3-86E3-4B84-B283-7DBD807D0E09}" type="presOf" srcId="{E22578E3-DF3A-4851-9F51-BD7580505D7B}" destId="{E398000A-DFC3-437D-8187-1D790D1614A5}" srcOrd="0" destOrd="4" presId="urn:microsoft.com/office/officeart/2005/8/layout/radial4"/>
    <dgm:cxn modelId="{F68F41C9-6AE6-4B60-90BA-F64B8611E650}" type="presOf" srcId="{DE257463-B6FA-4520-8F30-05A42C8D5FD0}" destId="{E398000A-DFC3-437D-8187-1D790D1614A5}" srcOrd="0" destOrd="2" presId="urn:microsoft.com/office/officeart/2005/8/layout/radial4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E68ED2E2-A0B4-4029-8157-543D9936A04E}" type="presOf" srcId="{3AA489DD-C9E2-43F1-A73F-8768FBB20958}" destId="{E398000A-DFC3-437D-8187-1D790D1614A5}" srcOrd="0" destOrd="1" presId="urn:microsoft.com/office/officeart/2005/8/layout/radial4"/>
    <dgm:cxn modelId="{D34C65E9-F3AF-405A-9FDB-72F830B8C488}" srcId="{168E2258-D2DB-4CC1-9414-957770FB6150}" destId="{3AA489DD-C9E2-43F1-A73F-8768FBB20958}" srcOrd="0" destOrd="0" parTransId="{2937BC78-1503-4992-B720-B64B88E2A3A0}" sibTransId="{6883B6F5-45B1-43B9-9295-F5DCE4600EEA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8325FF4C-B222-48F6-91CC-E3575290E3DF}" type="presParOf" srcId="{92CF543D-9037-43DF-978A-6986ACF7DBFE}" destId="{747940CF-9EDA-4DD6-B80F-47669D70870D}" srcOrd="1" destOrd="0" presId="urn:microsoft.com/office/officeart/2005/8/layout/radial4"/>
    <dgm:cxn modelId="{C1544ABB-1F80-41D5-B626-B816BCC3CCD8}" type="presParOf" srcId="{92CF543D-9037-43DF-978A-6986ACF7DBFE}" destId="{E398000A-DFC3-437D-8187-1D790D1614A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Requirements gathering process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C399CF-2C8A-4D53-9F7C-96B8A1157E1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Increase technical knowledge of decision-makers (e.g., wireframes)</a:t>
          </a:r>
        </a:p>
      </dgm:t>
    </dgm:pt>
    <dgm:pt modelId="{2E6F45EA-D4AC-4D15-96EF-4B077C5604A0}" type="parTrans" cxnId="{010B36F0-020B-4A3C-BBBE-CF71FCF1268E}">
      <dgm:prSet/>
      <dgm:spPr>
        <a:solidFill>
          <a:srgbClr val="92D050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8BEB47-7075-4C52-8B90-DC9D1E68B7C8}" type="sib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5A6A8F-C56E-4F50-9D4D-A77A93320063}">
      <dgm:prSet/>
      <dgm:spPr>
        <a:solidFill>
          <a:srgbClr val="92D05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Have a walk-thru meetings or better yet demos, do not rely exclusively on emails</a:t>
          </a:r>
        </a:p>
      </dgm:t>
    </dgm:pt>
    <dgm:pt modelId="{38E7D0F9-6F9B-4E38-B0BC-B5FF8E7CA9FE}" type="parTrans" cxnId="{8DD70557-A1E6-4E8D-91DF-6D18A7FCFCA0}">
      <dgm:prSet/>
      <dgm:spPr/>
      <dgm:t>
        <a:bodyPr/>
        <a:lstStyle/>
        <a:p>
          <a:endParaRPr lang="en-US"/>
        </a:p>
      </dgm:t>
    </dgm:pt>
    <dgm:pt modelId="{DA664BCC-400A-40A7-AEC7-E9D67648D7F4}" type="sibTrans" cxnId="{8DD70557-A1E6-4E8D-91DF-6D18A7FCFCA0}">
      <dgm:prSet/>
      <dgm:spPr/>
      <dgm:t>
        <a:bodyPr/>
        <a:lstStyle/>
        <a:p>
          <a:endParaRPr lang="en-US"/>
        </a:p>
      </dgm:t>
    </dgm:pt>
    <dgm:pt modelId="{35278B96-B774-45AC-B245-A4ACB4428FD2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Describe wireframes and how it fits in the design process</a:t>
          </a:r>
        </a:p>
      </dgm:t>
    </dgm:pt>
    <dgm:pt modelId="{ACDEC75E-933C-4991-ADDF-EA34839BFD60}" type="parTrans" cxnId="{60DCB8F0-CEB8-46FD-AAC7-038BB56442D4}">
      <dgm:prSet/>
      <dgm:spPr/>
      <dgm:t>
        <a:bodyPr/>
        <a:lstStyle/>
        <a:p>
          <a:endParaRPr lang="en-US"/>
        </a:p>
      </dgm:t>
    </dgm:pt>
    <dgm:pt modelId="{6A4D991E-FF69-4605-AC3A-1DE942F88F82}" type="sibTrans" cxnId="{60DCB8F0-CEB8-46FD-AAC7-038BB56442D4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 custLinFactNeighborY="-1850"/>
      <dgm:spPr/>
    </dgm:pt>
    <dgm:pt modelId="{6437ADCF-7717-436D-A959-2A721794CFD5}" type="pres">
      <dgm:prSet presAssocID="{2E6F45EA-D4AC-4D15-96EF-4B077C5604A0}" presName="parTrans" presStyleLbl="bgSibTrans2D1" presStyleIdx="0" presStyleCnt="1"/>
      <dgm:spPr/>
    </dgm:pt>
    <dgm:pt modelId="{BC4C9406-CFFE-4067-B8B4-A8D0237EFFEC}" type="pres">
      <dgm:prSet presAssocID="{CFC399CF-2C8A-4D53-9F7C-96B8A1157E19}" presName="node" presStyleLbl="node1" presStyleIdx="0" presStyleCnt="1" custScaleX="226386" custScaleY="88462">
        <dgm:presLayoutVars>
          <dgm:bulletEnabled val="1"/>
        </dgm:presLayoutVars>
      </dgm:prSet>
      <dgm:spPr/>
    </dgm:pt>
  </dgm:ptLst>
  <dgm:cxnLst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83107F75-F4F7-41A9-A28E-E8EB002C56CF}" type="presOf" srcId="{35278B96-B774-45AC-B245-A4ACB4428FD2}" destId="{BC4C9406-CFFE-4067-B8B4-A8D0237EFFEC}" srcOrd="0" destOrd="2" presId="urn:microsoft.com/office/officeart/2005/8/layout/radial4"/>
    <dgm:cxn modelId="{8DD70557-A1E6-4E8D-91DF-6D18A7FCFCA0}" srcId="{CFC399CF-2C8A-4D53-9F7C-96B8A1157E19}" destId="{435A6A8F-C56E-4F50-9D4D-A77A93320063}" srcOrd="0" destOrd="0" parTransId="{38E7D0F9-6F9B-4E38-B0BC-B5FF8E7CA9FE}" sibTransId="{DA664BCC-400A-40A7-AEC7-E9D67648D7F4}"/>
    <dgm:cxn modelId="{64D5F87D-529E-4480-80FD-9EA39A4FA29F}" type="presOf" srcId="{435A6A8F-C56E-4F50-9D4D-A77A93320063}" destId="{BC4C9406-CFFE-4067-B8B4-A8D0237EFFEC}" srcOrd="0" destOrd="1" presId="urn:microsoft.com/office/officeart/2005/8/layout/radial4"/>
    <dgm:cxn modelId="{0AD563A9-AD52-4DBB-8615-F085F1633AAD}" type="presOf" srcId="{CFC399CF-2C8A-4D53-9F7C-96B8A1157E19}" destId="{BC4C9406-CFFE-4067-B8B4-A8D0237EFFEC}" srcOrd="0" destOrd="0" presId="urn:microsoft.com/office/officeart/2005/8/layout/radial4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CFEF82E6-A908-4C0F-A7E6-74C681FAED96}" type="presOf" srcId="{2E6F45EA-D4AC-4D15-96EF-4B077C5604A0}" destId="{6437ADCF-7717-436D-A959-2A721794CFD5}" srcOrd="0" destOrd="0" presId="urn:microsoft.com/office/officeart/2005/8/layout/radial4"/>
    <dgm:cxn modelId="{010B36F0-020B-4A3C-BBBE-CF71FCF1268E}" srcId="{FBE0567F-C0D6-48B0-9206-0116B7B9C1C6}" destId="{CFC399CF-2C8A-4D53-9F7C-96B8A1157E19}" srcOrd="0" destOrd="0" parTransId="{2E6F45EA-D4AC-4D15-96EF-4B077C5604A0}" sibTransId="{D48BEB47-7075-4C52-8B90-DC9D1E68B7C8}"/>
    <dgm:cxn modelId="{60DCB8F0-CEB8-46FD-AAC7-038BB56442D4}" srcId="{CFC399CF-2C8A-4D53-9F7C-96B8A1157E19}" destId="{35278B96-B774-45AC-B245-A4ACB4428FD2}" srcOrd="1" destOrd="0" parTransId="{ACDEC75E-933C-4991-ADDF-EA34839BFD60}" sibTransId="{6A4D991E-FF69-4605-AC3A-1DE942F88F82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9CDF505F-ACD5-42C1-9ADA-94988FA5B122}" type="presParOf" srcId="{92CF543D-9037-43DF-978A-6986ACF7DBFE}" destId="{6437ADCF-7717-436D-A959-2A721794CFD5}" srcOrd="1" destOrd="0" presId="urn:microsoft.com/office/officeart/2005/8/layout/radial4"/>
    <dgm:cxn modelId="{414F2E5C-C02C-43DB-8321-1460F6EBDAF5}" type="presParOf" srcId="{92CF543D-9037-43DF-978A-6986ACF7DBFE}" destId="{BC4C9406-CFFE-4067-B8B4-A8D0237EFFEC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Requirements gathering process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A63543-BEA0-496C-86B1-0AE1D19BD7B1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Help stakeholders figure what they want</a:t>
          </a:r>
        </a:p>
      </dgm:t>
    </dgm:pt>
    <dgm:pt modelId="{F580A112-8D29-4CD9-B611-F1391EB5A9DF}" type="parTrans" cxnId="{55340EAF-6C5F-47E0-9870-3A7EC1EE8F90}">
      <dgm:prSet/>
      <dgm:spPr>
        <a:solidFill>
          <a:srgbClr val="7030A0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57DA37-6EA4-4FD0-9E8A-C521267755B0}" type="sib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4B5F63-B29B-419E-A5FA-AA20EB92D9A3}">
      <dgm:prSet phldrT="[Text]"/>
      <dgm:spPr>
        <a:solidFill>
          <a:srgbClr val="7030A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Identify a gold standard and have stakeholders compare what they have to the standard</a:t>
          </a:r>
        </a:p>
      </dgm:t>
    </dgm:pt>
    <dgm:pt modelId="{7F827FE6-29FA-4974-8053-013FDF967516}" type="parTrans" cxnId="{F33CFEAB-6F13-4F35-ADB8-5A81D44A8004}">
      <dgm:prSet/>
      <dgm:spPr/>
      <dgm:t>
        <a:bodyPr/>
        <a:lstStyle/>
        <a:p>
          <a:endParaRPr lang="en-US"/>
        </a:p>
      </dgm:t>
    </dgm:pt>
    <dgm:pt modelId="{07661672-001D-4157-8CF4-4488986A755D}" type="sibTrans" cxnId="{F33CFEAB-6F13-4F35-ADB8-5A81D44A8004}">
      <dgm:prSet/>
      <dgm:spPr/>
      <dgm:t>
        <a:bodyPr/>
        <a:lstStyle/>
        <a:p>
          <a:endParaRPr lang="en-US"/>
        </a:p>
      </dgm:t>
    </dgm:pt>
    <dgm:pt modelId="{1FB0FAA4-F3C1-417A-8FE7-7459564A601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If they are heavily wedded to a particular website, maybe you can explore what people like about that and pull elements from it</a:t>
          </a:r>
        </a:p>
      </dgm:t>
    </dgm:pt>
    <dgm:pt modelId="{95575D97-CC35-47D0-A007-53F83A50BE39}" type="parTrans" cxnId="{149E1DE9-DE47-4167-813D-2150120902AE}">
      <dgm:prSet/>
      <dgm:spPr/>
      <dgm:t>
        <a:bodyPr/>
        <a:lstStyle/>
        <a:p>
          <a:endParaRPr lang="en-US"/>
        </a:p>
      </dgm:t>
    </dgm:pt>
    <dgm:pt modelId="{130D4078-51D4-48B2-BD5D-A70A16817544}" type="sibTrans" cxnId="{149E1DE9-DE47-4167-813D-2150120902AE}">
      <dgm:prSet/>
      <dgm:spPr/>
      <dgm:t>
        <a:bodyPr/>
        <a:lstStyle/>
        <a:p>
          <a:endParaRPr lang="en-US"/>
        </a:p>
      </dgm:t>
    </dgm:pt>
    <dgm:pt modelId="{0B722474-A9B6-4F33-B5EF-FDCAC5D917D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Keep emphasizing results from usability testing and evidence-based decisions</a:t>
          </a:r>
        </a:p>
      </dgm:t>
    </dgm:pt>
    <dgm:pt modelId="{6A854253-1766-402D-AEEE-89AAF602A70F}" type="parTrans" cxnId="{31E60832-795C-4B9D-9943-67B5F091F39C}">
      <dgm:prSet/>
      <dgm:spPr/>
      <dgm:t>
        <a:bodyPr/>
        <a:lstStyle/>
        <a:p>
          <a:endParaRPr lang="en-US"/>
        </a:p>
      </dgm:t>
    </dgm:pt>
    <dgm:pt modelId="{004EDF50-7F65-453F-BB1B-81D90E343D11}" type="sibTrans" cxnId="{31E60832-795C-4B9D-9943-67B5F091F39C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/>
      <dgm:spPr/>
    </dgm:pt>
    <dgm:pt modelId="{39C6AFE4-39E6-4CAC-9086-F5E74A96FF91}" type="pres">
      <dgm:prSet presAssocID="{F580A112-8D29-4CD9-B611-F1391EB5A9DF}" presName="parTrans" presStyleLbl="bgSibTrans2D1" presStyleIdx="0" presStyleCnt="1" custLinFactNeighborX="1812" custLinFactNeighborY="13468"/>
      <dgm:spPr/>
    </dgm:pt>
    <dgm:pt modelId="{6474B0EF-1EDD-430D-B1DF-CAA0A412A3DD}" type="pres">
      <dgm:prSet presAssocID="{80A63543-BEA0-496C-86B1-0AE1D19BD7B1}" presName="node" presStyleLbl="node1" presStyleIdx="0" presStyleCnt="1" custScaleX="258465" custScaleY="109717">
        <dgm:presLayoutVars>
          <dgm:bulletEnabled val="1"/>
        </dgm:presLayoutVars>
      </dgm:prSet>
      <dgm:spPr/>
    </dgm:pt>
  </dgm:ptLst>
  <dgm:cxnLst>
    <dgm:cxn modelId="{48A80121-1424-46F6-8802-739745E8E9A5}" type="presOf" srcId="{80A63543-BEA0-496C-86B1-0AE1D19BD7B1}" destId="{6474B0EF-1EDD-430D-B1DF-CAA0A412A3DD}" srcOrd="0" destOrd="0" presId="urn:microsoft.com/office/officeart/2005/8/layout/radial4"/>
    <dgm:cxn modelId="{31E60832-795C-4B9D-9943-67B5F091F39C}" srcId="{80A63543-BEA0-496C-86B1-0AE1D19BD7B1}" destId="{0B722474-A9B6-4F33-B5EF-FDCAC5D917D6}" srcOrd="2" destOrd="0" parTransId="{6A854253-1766-402D-AEEE-89AAF602A70F}" sibTransId="{004EDF50-7F65-453F-BB1B-81D90E343D11}"/>
    <dgm:cxn modelId="{A9552333-92B7-4845-A5D4-1F4FE67F523E}" type="presOf" srcId="{1FB0FAA4-F3C1-417A-8FE7-7459564A6011}" destId="{6474B0EF-1EDD-430D-B1DF-CAA0A412A3DD}" srcOrd="0" destOrd="2" presId="urn:microsoft.com/office/officeart/2005/8/layout/radial4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EEF21F62-9FFB-42ED-97C8-253ED104043D}" type="presOf" srcId="{F580A112-8D29-4CD9-B611-F1391EB5A9DF}" destId="{39C6AFE4-39E6-4CAC-9086-F5E74A96FF91}" srcOrd="0" destOrd="0" presId="urn:microsoft.com/office/officeart/2005/8/layout/radial4"/>
    <dgm:cxn modelId="{8D47809A-8E62-48FD-A6BD-E2ECBE8DE09C}" type="presOf" srcId="{D64B5F63-B29B-419E-A5FA-AA20EB92D9A3}" destId="{6474B0EF-1EDD-430D-B1DF-CAA0A412A3DD}" srcOrd="0" destOrd="1" presId="urn:microsoft.com/office/officeart/2005/8/layout/radial4"/>
    <dgm:cxn modelId="{F33CFEAB-6F13-4F35-ADB8-5A81D44A8004}" srcId="{80A63543-BEA0-496C-86B1-0AE1D19BD7B1}" destId="{D64B5F63-B29B-419E-A5FA-AA20EB92D9A3}" srcOrd="0" destOrd="0" parTransId="{7F827FE6-29FA-4974-8053-013FDF967516}" sibTransId="{07661672-001D-4157-8CF4-4488986A755D}"/>
    <dgm:cxn modelId="{55340EAF-6C5F-47E0-9870-3A7EC1EE8F90}" srcId="{FBE0567F-C0D6-48B0-9206-0116B7B9C1C6}" destId="{80A63543-BEA0-496C-86B1-0AE1D19BD7B1}" srcOrd="0" destOrd="0" parTransId="{F580A112-8D29-4CD9-B611-F1391EB5A9DF}" sibTransId="{A057DA37-6EA4-4FD0-9E8A-C521267755B0}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149E1DE9-DE47-4167-813D-2150120902AE}" srcId="{80A63543-BEA0-496C-86B1-0AE1D19BD7B1}" destId="{1FB0FAA4-F3C1-417A-8FE7-7459564A6011}" srcOrd="1" destOrd="0" parTransId="{95575D97-CC35-47D0-A007-53F83A50BE39}" sibTransId="{130D4078-51D4-48B2-BD5D-A70A16817544}"/>
    <dgm:cxn modelId="{6AEA41FE-B1C7-4BEB-84E5-582D60C739EC}" type="presOf" srcId="{0B722474-A9B6-4F33-B5EF-FDCAC5D917D6}" destId="{6474B0EF-1EDD-430D-B1DF-CAA0A412A3DD}" srcOrd="0" destOrd="3" presId="urn:microsoft.com/office/officeart/2005/8/layout/radial4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474E4D36-B10E-438E-9118-BD4A200052D4}" type="presParOf" srcId="{92CF543D-9037-43DF-978A-6986ACF7DBFE}" destId="{39C6AFE4-39E6-4CAC-9086-F5E74A96FF91}" srcOrd="1" destOrd="0" presId="urn:microsoft.com/office/officeart/2005/8/layout/radial4"/>
    <dgm:cxn modelId="{71720E27-345B-42E9-A409-469EAFF7E861}" type="presParOf" srcId="{92CF543D-9037-43DF-978A-6986ACF7DBFE}" destId="{6474B0EF-1EDD-430D-B1DF-CAA0A412A3DD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Requirements gathering process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E1D29E-74E9-4813-B5CC-522DA7E36068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Determine who has the final say</a:t>
          </a:r>
        </a:p>
      </dgm:t>
    </dgm:pt>
    <dgm:pt modelId="{9FA837DC-FAA9-43B8-947F-DA575612EC9C}" type="parTrans" cxnId="{8B5D78D5-9B7C-4D25-827B-E6FBB7F2D29A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EA225999-F1EC-40A8-AC56-F241B407CB3C}" type="sibTrans" cxnId="{8B5D78D5-9B7C-4D25-827B-E6FBB7F2D29A}">
      <dgm:prSet/>
      <dgm:spPr/>
      <dgm:t>
        <a:bodyPr/>
        <a:lstStyle/>
        <a:p>
          <a:endParaRPr lang="en-US"/>
        </a:p>
      </dgm:t>
    </dgm:pt>
    <dgm:pt modelId="{BF7A21D2-3A8B-4904-A288-BEC9F0BE91F7}">
      <dgm:prSet/>
      <dgm:spPr>
        <a:solidFill>
          <a:srgbClr val="00B0F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Establish a RACI (</a:t>
          </a:r>
          <a:r>
            <a:rPr lang="en-US" b="0" i="0" dirty="0"/>
            <a:t>Responsibility Assignment Matrix) </a:t>
          </a:r>
          <a:r>
            <a:rPr lang="en-US" dirty="0"/>
            <a:t>chart or a Policy &amp; Process (P&amp;P) chart</a:t>
          </a:r>
        </a:p>
      </dgm:t>
    </dgm:pt>
    <dgm:pt modelId="{828E9A7E-69EA-48E4-BFF7-45E86DAB04FE}" type="parTrans" cxnId="{4F43B290-070B-443A-A543-11924105A2D0}">
      <dgm:prSet/>
      <dgm:spPr/>
      <dgm:t>
        <a:bodyPr/>
        <a:lstStyle/>
        <a:p>
          <a:endParaRPr lang="en-US"/>
        </a:p>
      </dgm:t>
    </dgm:pt>
    <dgm:pt modelId="{7745E89D-67A4-4A4E-B61C-9CA46109F7EB}" type="sibTrans" cxnId="{4F43B290-070B-443A-A543-11924105A2D0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 custLinFactNeighborY="-1850"/>
      <dgm:spPr/>
    </dgm:pt>
    <dgm:pt modelId="{5BA8B6DD-1CE0-42C1-B6D2-C2454BA44A01}" type="pres">
      <dgm:prSet presAssocID="{9FA837DC-FAA9-43B8-947F-DA575612EC9C}" presName="parTrans" presStyleLbl="bgSibTrans2D1" presStyleIdx="0" presStyleCnt="1" custLinFactNeighborY="-3663"/>
      <dgm:spPr/>
    </dgm:pt>
    <dgm:pt modelId="{2F647324-B3C3-45E6-B3EB-AAEBD678EC4E}" type="pres">
      <dgm:prSet presAssocID="{FBE1D29E-74E9-4813-B5CC-522DA7E36068}" presName="node" presStyleLbl="node1" presStyleIdx="0" presStyleCnt="1" custScaleX="209827" custScaleY="92618">
        <dgm:presLayoutVars>
          <dgm:bulletEnabled val="1"/>
        </dgm:presLayoutVars>
      </dgm:prSet>
      <dgm:spPr/>
    </dgm:pt>
  </dgm:ptLst>
  <dgm:cxnLst>
    <dgm:cxn modelId="{BC1F3A03-A44F-4F14-A9E0-ECB3FE8F0DD9}" type="presOf" srcId="{FBE1D29E-74E9-4813-B5CC-522DA7E36068}" destId="{2F647324-B3C3-45E6-B3EB-AAEBD678EC4E}" srcOrd="0" destOrd="0" presId="urn:microsoft.com/office/officeart/2005/8/layout/radial4"/>
    <dgm:cxn modelId="{372B6332-A7A9-489D-ACC9-3703AB7D18DF}" type="presOf" srcId="{9FA837DC-FAA9-43B8-947F-DA575612EC9C}" destId="{5BA8B6DD-1CE0-42C1-B6D2-C2454BA44A01}" srcOrd="0" destOrd="0" presId="urn:microsoft.com/office/officeart/2005/8/layout/radial4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109E8774-A288-41F2-92A2-97FD44C9C317}" type="presOf" srcId="{BF7A21D2-3A8B-4904-A288-BEC9F0BE91F7}" destId="{2F647324-B3C3-45E6-B3EB-AAEBD678EC4E}" srcOrd="0" destOrd="1" presId="urn:microsoft.com/office/officeart/2005/8/layout/radial4"/>
    <dgm:cxn modelId="{4F43B290-070B-443A-A543-11924105A2D0}" srcId="{FBE1D29E-74E9-4813-B5CC-522DA7E36068}" destId="{BF7A21D2-3A8B-4904-A288-BEC9F0BE91F7}" srcOrd="0" destOrd="0" parTransId="{828E9A7E-69EA-48E4-BFF7-45E86DAB04FE}" sibTransId="{7745E89D-67A4-4A4E-B61C-9CA46109F7EB}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8B5D78D5-9B7C-4D25-827B-E6FBB7F2D29A}" srcId="{FBE0567F-C0D6-48B0-9206-0116B7B9C1C6}" destId="{FBE1D29E-74E9-4813-B5CC-522DA7E36068}" srcOrd="0" destOrd="0" parTransId="{9FA837DC-FAA9-43B8-947F-DA575612EC9C}" sibTransId="{EA225999-F1EC-40A8-AC56-F241B407CB3C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20DBF63D-DEFD-4A72-AC2A-C3917DEDE329}" type="presParOf" srcId="{92CF543D-9037-43DF-978A-6986ACF7DBFE}" destId="{5BA8B6DD-1CE0-42C1-B6D2-C2454BA44A01}" srcOrd="1" destOrd="0" presId="urn:microsoft.com/office/officeart/2005/8/layout/radial4"/>
    <dgm:cxn modelId="{2DCC55F2-0D9E-4D8E-8230-24C720742FB4}" type="presParOf" srcId="{92CF543D-9037-43DF-978A-6986ACF7DBFE}" destId="{2F647324-B3C3-45E6-B3EB-AAEBD678EC4E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Requirements gathering process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4CD29F-52C2-4C91-935B-750248F13193}">
      <dgm:prSet/>
      <dgm:spPr>
        <a:solidFill>
          <a:srgbClr val="EA8D04"/>
        </a:solidFill>
      </dgm:spPr>
      <dgm:t>
        <a:bodyPr/>
        <a:lstStyle/>
        <a:p>
          <a:r>
            <a:rPr lang="en-US" dirty="0"/>
            <a:t>Embrace new staff members</a:t>
          </a:r>
        </a:p>
      </dgm:t>
    </dgm:pt>
    <dgm:pt modelId="{B3F5A7FF-1913-47B3-8E63-F340B591D275}" type="parTrans" cxnId="{CA6F6113-A9F0-42E3-9B42-2597B1CC5212}">
      <dgm:prSet/>
      <dgm:spPr>
        <a:solidFill>
          <a:srgbClr val="EA8D04"/>
        </a:solidFill>
      </dgm:spPr>
      <dgm:t>
        <a:bodyPr/>
        <a:lstStyle/>
        <a:p>
          <a:endParaRPr lang="en-US"/>
        </a:p>
      </dgm:t>
    </dgm:pt>
    <dgm:pt modelId="{5E53296B-7413-475E-8037-5868473D5A50}" type="sibTrans" cxnId="{CA6F6113-A9F0-42E3-9B42-2597B1CC5212}">
      <dgm:prSet/>
      <dgm:spPr/>
      <dgm:t>
        <a:bodyPr/>
        <a:lstStyle/>
        <a:p>
          <a:endParaRPr lang="en-US"/>
        </a:p>
      </dgm:t>
    </dgm:pt>
    <dgm:pt modelId="{0A86A5FE-1F1A-48C1-854A-6E308BEB1A1F}">
      <dgm:prSet/>
      <dgm:spPr>
        <a:solidFill>
          <a:srgbClr val="EA8D0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Turn into a positive: Be appreciative of their fresh perspective</a:t>
          </a:r>
        </a:p>
      </dgm:t>
    </dgm:pt>
    <dgm:pt modelId="{AC4062AD-55A1-47E0-9DD1-B03255F49226}" type="parTrans" cxnId="{3F0FE10D-E3AB-4869-B7CA-5B16A04F48D3}">
      <dgm:prSet/>
      <dgm:spPr/>
      <dgm:t>
        <a:bodyPr/>
        <a:lstStyle/>
        <a:p>
          <a:endParaRPr lang="en-US"/>
        </a:p>
      </dgm:t>
    </dgm:pt>
    <dgm:pt modelId="{D3788D37-A5E6-4E4D-93EE-9F808BE5AC0D}" type="sibTrans" cxnId="{3F0FE10D-E3AB-4869-B7CA-5B16A04F48D3}">
      <dgm:prSet/>
      <dgm:spPr/>
      <dgm:t>
        <a:bodyPr/>
        <a:lstStyle/>
        <a:p>
          <a:endParaRPr lang="en-US"/>
        </a:p>
      </dgm:t>
    </dgm:pt>
    <dgm:pt modelId="{E461865C-6071-4634-8410-516F9B63C243}">
      <dgm:prSet/>
      <dgm:spPr>
        <a:solidFill>
          <a:srgbClr val="EA8D04"/>
        </a:solidFill>
      </dgm:spPr>
      <dgm:t>
        <a:bodyPr/>
        <a:lstStyle/>
        <a:p>
          <a:r>
            <a:rPr lang="en-US" dirty="0"/>
            <a:t>Have a walk-thru meeting, so they can fully understand the problem(s) we want to address</a:t>
          </a:r>
        </a:p>
      </dgm:t>
    </dgm:pt>
    <dgm:pt modelId="{F939CA70-F973-420B-BAF6-EB4FF42E8B4F}" type="parTrans" cxnId="{4BCA1B95-39EB-4B7B-98A2-B062E72AB826}">
      <dgm:prSet/>
      <dgm:spPr/>
      <dgm:t>
        <a:bodyPr/>
        <a:lstStyle/>
        <a:p>
          <a:endParaRPr lang="en-US"/>
        </a:p>
      </dgm:t>
    </dgm:pt>
    <dgm:pt modelId="{816519D0-A631-4F2A-9CDF-2AF698627C0A}" type="sibTrans" cxnId="{4BCA1B95-39EB-4B7B-98A2-B062E72AB826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 custLinFactNeighborY="-1850"/>
      <dgm:spPr/>
    </dgm:pt>
    <dgm:pt modelId="{DF193C85-FE12-4B3B-95DC-67DE8EB0CFC5}" type="pres">
      <dgm:prSet presAssocID="{B3F5A7FF-1913-47B3-8E63-F340B591D275}" presName="parTrans" presStyleLbl="bgSibTrans2D1" presStyleIdx="0" presStyleCnt="1"/>
      <dgm:spPr/>
    </dgm:pt>
    <dgm:pt modelId="{3E66D20C-BF89-4217-B53A-D6F499E75090}" type="pres">
      <dgm:prSet presAssocID="{014CD29F-52C2-4C91-935B-750248F13193}" presName="node" presStyleLbl="node1" presStyleIdx="0" presStyleCnt="1" custScaleX="198226">
        <dgm:presLayoutVars>
          <dgm:bulletEnabled val="1"/>
        </dgm:presLayoutVars>
      </dgm:prSet>
      <dgm:spPr/>
    </dgm:pt>
  </dgm:ptLst>
  <dgm:cxnLst>
    <dgm:cxn modelId="{67FCF900-9EC7-41A6-B8B2-78717514A0AF}" type="presOf" srcId="{0A86A5FE-1F1A-48C1-854A-6E308BEB1A1F}" destId="{3E66D20C-BF89-4217-B53A-D6F499E75090}" srcOrd="0" destOrd="1" presId="urn:microsoft.com/office/officeart/2005/8/layout/radial4"/>
    <dgm:cxn modelId="{3F0FE10D-E3AB-4869-B7CA-5B16A04F48D3}" srcId="{014CD29F-52C2-4C91-935B-750248F13193}" destId="{0A86A5FE-1F1A-48C1-854A-6E308BEB1A1F}" srcOrd="0" destOrd="0" parTransId="{AC4062AD-55A1-47E0-9DD1-B03255F49226}" sibTransId="{D3788D37-A5E6-4E4D-93EE-9F808BE5AC0D}"/>
    <dgm:cxn modelId="{CA6F6113-A9F0-42E3-9B42-2597B1CC5212}" srcId="{FBE0567F-C0D6-48B0-9206-0116B7B9C1C6}" destId="{014CD29F-52C2-4C91-935B-750248F13193}" srcOrd="0" destOrd="0" parTransId="{B3F5A7FF-1913-47B3-8E63-F340B591D275}" sibTransId="{5E53296B-7413-475E-8037-5868473D5A50}"/>
    <dgm:cxn modelId="{1B444F2F-260D-47B5-AAB9-72BFAEEFD8A4}" type="presOf" srcId="{E461865C-6071-4634-8410-516F9B63C243}" destId="{3E66D20C-BF89-4217-B53A-D6F499E75090}" srcOrd="0" destOrd="2" presId="urn:microsoft.com/office/officeart/2005/8/layout/radial4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2C06575C-DAC9-4B06-87C8-2C7DF58BBDCE}" type="presOf" srcId="{B3F5A7FF-1913-47B3-8E63-F340B591D275}" destId="{DF193C85-FE12-4B3B-95DC-67DE8EB0CFC5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4BCA1B95-39EB-4B7B-98A2-B062E72AB826}" srcId="{014CD29F-52C2-4C91-935B-750248F13193}" destId="{E461865C-6071-4634-8410-516F9B63C243}" srcOrd="1" destOrd="0" parTransId="{F939CA70-F973-420B-BAF6-EB4FF42E8B4F}" sibTransId="{816519D0-A631-4F2A-9CDF-2AF698627C0A}"/>
    <dgm:cxn modelId="{57B947A8-4655-4889-BE41-7C491E865437}" type="presOf" srcId="{014CD29F-52C2-4C91-935B-750248F13193}" destId="{3E66D20C-BF89-4217-B53A-D6F499E75090}" srcOrd="0" destOrd="0" presId="urn:microsoft.com/office/officeart/2005/8/layout/radial4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EA74915A-467E-44DD-8A51-07A39685D1B7}" type="presParOf" srcId="{92CF543D-9037-43DF-978A-6986ACF7DBFE}" destId="{DF193C85-FE12-4B3B-95DC-67DE8EB0CFC5}" srcOrd="1" destOrd="0" presId="urn:microsoft.com/office/officeart/2005/8/layout/radial4"/>
    <dgm:cxn modelId="{339059C9-F74B-42D8-AE34-5F8EE95EC8D6}" type="presParOf" srcId="{92CF543D-9037-43DF-978A-6986ACF7DBFE}" destId="{3E66D20C-BF89-4217-B53A-D6F499E75090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Project Management Issues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8E2258-D2DB-4CC1-9414-957770FB6150}">
      <dgm:prSet phldrT="[Text]" custT="1"/>
      <dgm:spPr/>
      <dgm:t>
        <a:bodyPr/>
        <a:lstStyle/>
        <a:p>
          <a:r>
            <a:rPr lang="en-US" sz="2000" dirty="0"/>
            <a:t>Manage delays in phased deployments</a:t>
          </a:r>
        </a:p>
      </dgm:t>
    </dgm:pt>
    <dgm:pt modelId="{A179BC89-1F2B-4552-8213-F485141DBE5E}" type="par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EC855-4382-4B8B-BB7E-0D98FFCC61B9}" type="sib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C399CF-2C8A-4D53-9F7C-96B8A1157E19}">
      <dgm:prSet custT="1"/>
      <dgm:spPr/>
      <dgm:t>
        <a:bodyPr/>
        <a:lstStyle/>
        <a:p>
          <a:r>
            <a:rPr lang="en-US" sz="2000" dirty="0"/>
            <a:t>Create transparent documentation system</a:t>
          </a:r>
        </a:p>
      </dgm:t>
    </dgm:pt>
    <dgm:pt modelId="{2E6F45EA-D4AC-4D15-96EF-4B077C5604A0}" type="par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8BEB47-7075-4C52-8B90-DC9D1E68B7C8}" type="sib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C5A1931-F455-4BDB-B8B8-A1A8DCB5FA87}">
      <dgm:prSet phldrT="[Text]" custT="1"/>
      <dgm:spPr/>
      <dgm:t>
        <a:bodyPr/>
        <a:lstStyle/>
        <a:p>
          <a:r>
            <a:rPr lang="en-US" sz="1400" dirty="0"/>
            <a:t>Asking for risk assessments on scope creep</a:t>
          </a:r>
        </a:p>
      </dgm:t>
    </dgm:pt>
    <dgm:pt modelId="{E81261C5-9138-41BB-8C65-BC1496490B90}" type="parTrans" cxnId="{6B3051E6-8AE6-41AA-B7B1-EA2319B42996}">
      <dgm:prSet/>
      <dgm:spPr/>
      <dgm:t>
        <a:bodyPr/>
        <a:lstStyle/>
        <a:p>
          <a:endParaRPr lang="en-US"/>
        </a:p>
      </dgm:t>
    </dgm:pt>
    <dgm:pt modelId="{838A012C-FB47-470E-A866-161A8D13787A}" type="sibTrans" cxnId="{6B3051E6-8AE6-41AA-B7B1-EA2319B42996}">
      <dgm:prSet/>
      <dgm:spPr/>
      <dgm:t>
        <a:bodyPr/>
        <a:lstStyle/>
        <a:p>
          <a:endParaRPr lang="en-US"/>
        </a:p>
      </dgm:t>
    </dgm:pt>
    <dgm:pt modelId="{8DB1332B-06A9-4CD7-B677-4879769B7693}">
      <dgm:prSet custT="1"/>
      <dgm:spPr/>
      <dgm:t>
        <a:bodyPr/>
        <a:lstStyle/>
        <a:p>
          <a:r>
            <a:rPr lang="en-US" sz="1400" dirty="0"/>
            <a:t>Still exploring enterprise-level solution</a:t>
          </a:r>
        </a:p>
      </dgm:t>
    </dgm:pt>
    <dgm:pt modelId="{AEF289D3-C320-4E98-830A-E43D42A558D1}" type="parTrans" cxnId="{8D369701-B998-42DD-8865-DB6AD55AE4E8}">
      <dgm:prSet/>
      <dgm:spPr/>
      <dgm:t>
        <a:bodyPr/>
        <a:lstStyle/>
        <a:p>
          <a:endParaRPr lang="en-US"/>
        </a:p>
      </dgm:t>
    </dgm:pt>
    <dgm:pt modelId="{8AC10CE8-0D68-4D46-85C1-D25B767D52F3}" type="sibTrans" cxnId="{8D369701-B998-42DD-8865-DB6AD55AE4E8}">
      <dgm:prSet/>
      <dgm:spPr/>
      <dgm:t>
        <a:bodyPr/>
        <a:lstStyle/>
        <a:p>
          <a:endParaRPr lang="en-US"/>
        </a:p>
      </dgm:t>
    </dgm:pt>
    <dgm:pt modelId="{E3B655ED-D8EC-400F-AEA2-1B991F599A06}">
      <dgm:prSet custT="1"/>
      <dgm:spPr/>
      <dgm:t>
        <a:bodyPr/>
        <a:lstStyle/>
        <a:p>
          <a:r>
            <a:rPr lang="en-US" sz="1400" dirty="0"/>
            <a:t>Using same documentation such as JIRA creates documentation outside of emails</a:t>
          </a:r>
        </a:p>
      </dgm:t>
    </dgm:pt>
    <dgm:pt modelId="{892B41A6-6567-46CA-827A-7F4C8C80A13C}" type="parTrans" cxnId="{31E1AA21-F1DF-41CB-A6A9-92F8BED03842}">
      <dgm:prSet/>
      <dgm:spPr/>
      <dgm:t>
        <a:bodyPr/>
        <a:lstStyle/>
        <a:p>
          <a:endParaRPr lang="en-US"/>
        </a:p>
      </dgm:t>
    </dgm:pt>
    <dgm:pt modelId="{C559BFC1-B4EB-4FB3-BB00-6070A29D3AB5}" type="sibTrans" cxnId="{31E1AA21-F1DF-41CB-A6A9-92F8BED03842}">
      <dgm:prSet/>
      <dgm:spPr/>
      <dgm:t>
        <a:bodyPr/>
        <a:lstStyle/>
        <a:p>
          <a:endParaRPr lang="en-US"/>
        </a:p>
      </dgm:t>
    </dgm:pt>
    <dgm:pt modelId="{578D6FBE-F881-47A2-891D-4F94265A9392}">
      <dgm:prSet custT="1"/>
      <dgm:spPr/>
      <dgm:t>
        <a:bodyPr/>
        <a:lstStyle/>
        <a:p>
          <a:r>
            <a:rPr lang="en-US" sz="1400" dirty="0"/>
            <a:t>Creates change control process</a:t>
          </a:r>
        </a:p>
      </dgm:t>
    </dgm:pt>
    <dgm:pt modelId="{7F624F3F-384E-41D0-87E1-A38E90561B45}" type="parTrans" cxnId="{D6847B4D-7BB4-414F-AB95-84CABC133775}">
      <dgm:prSet/>
      <dgm:spPr/>
      <dgm:t>
        <a:bodyPr/>
        <a:lstStyle/>
        <a:p>
          <a:endParaRPr lang="en-US"/>
        </a:p>
      </dgm:t>
    </dgm:pt>
    <dgm:pt modelId="{0FCF2D1B-D962-4888-92A4-6697EFCF6D37}" type="sibTrans" cxnId="{D6847B4D-7BB4-414F-AB95-84CABC133775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/>
      <dgm:spPr/>
    </dgm:pt>
    <dgm:pt modelId="{747940CF-9EDA-4DD6-B80F-47669D70870D}" type="pres">
      <dgm:prSet presAssocID="{A179BC89-1F2B-4552-8213-F485141DBE5E}" presName="parTrans" presStyleLbl="bgSibTrans2D1" presStyleIdx="0" presStyleCnt="2"/>
      <dgm:spPr/>
    </dgm:pt>
    <dgm:pt modelId="{E398000A-DFC3-437D-8187-1D790D1614A5}" type="pres">
      <dgm:prSet presAssocID="{168E2258-D2DB-4CC1-9414-957770FB6150}" presName="node" presStyleLbl="node1" presStyleIdx="0" presStyleCnt="2">
        <dgm:presLayoutVars>
          <dgm:bulletEnabled val="1"/>
        </dgm:presLayoutVars>
      </dgm:prSet>
      <dgm:spPr/>
    </dgm:pt>
    <dgm:pt modelId="{6437ADCF-7717-436D-A959-2A721794CFD5}" type="pres">
      <dgm:prSet presAssocID="{2E6F45EA-D4AC-4D15-96EF-4B077C5604A0}" presName="parTrans" presStyleLbl="bgSibTrans2D1" presStyleIdx="1" presStyleCnt="2"/>
      <dgm:spPr/>
    </dgm:pt>
    <dgm:pt modelId="{BC4C9406-CFFE-4067-B8B4-A8D0237EFFEC}" type="pres">
      <dgm:prSet presAssocID="{CFC399CF-2C8A-4D53-9F7C-96B8A1157E19}" presName="node" presStyleLbl="node1" presStyleIdx="1" presStyleCnt="2" custScaleY="159475" custRadScaleRad="96099" custRadScaleInc="3903">
        <dgm:presLayoutVars>
          <dgm:bulletEnabled val="1"/>
        </dgm:presLayoutVars>
      </dgm:prSet>
      <dgm:spPr/>
    </dgm:pt>
  </dgm:ptLst>
  <dgm:cxnLst>
    <dgm:cxn modelId="{8D369701-B998-42DD-8865-DB6AD55AE4E8}" srcId="{CFC399CF-2C8A-4D53-9F7C-96B8A1157E19}" destId="{8DB1332B-06A9-4CD7-B677-4879769B7693}" srcOrd="0" destOrd="0" parTransId="{AEF289D3-C320-4E98-830A-E43D42A558D1}" sibTransId="{8AC10CE8-0D68-4D46-85C1-D25B767D52F3}"/>
    <dgm:cxn modelId="{31E1AA21-F1DF-41CB-A6A9-92F8BED03842}" srcId="{CFC399CF-2C8A-4D53-9F7C-96B8A1157E19}" destId="{E3B655ED-D8EC-400F-AEA2-1B991F599A06}" srcOrd="1" destOrd="0" parTransId="{892B41A6-6567-46CA-827A-7F4C8C80A13C}" sibTransId="{C559BFC1-B4EB-4FB3-BB00-6070A29D3AB5}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E0D92948-68C5-468F-8D76-08B4D8FD22F2}" srcId="{FBE0567F-C0D6-48B0-9206-0116B7B9C1C6}" destId="{168E2258-D2DB-4CC1-9414-957770FB6150}" srcOrd="0" destOrd="0" parTransId="{A179BC89-1F2B-4552-8213-F485141DBE5E}" sibTransId="{E4CEC855-4382-4B8B-BB7E-0D98FFCC61B9}"/>
    <dgm:cxn modelId="{D6847B4D-7BB4-414F-AB95-84CABC133775}" srcId="{CFC399CF-2C8A-4D53-9F7C-96B8A1157E19}" destId="{578D6FBE-F881-47A2-891D-4F94265A9392}" srcOrd="2" destOrd="0" parTransId="{7F624F3F-384E-41D0-87E1-A38E90561B45}" sibTransId="{0FCF2D1B-D962-4888-92A4-6697EFCF6D37}"/>
    <dgm:cxn modelId="{3D64D970-1670-4126-BDB4-09FFDB62E064}" type="presOf" srcId="{E3B655ED-D8EC-400F-AEA2-1B991F599A06}" destId="{BC4C9406-CFFE-4067-B8B4-A8D0237EFFEC}" srcOrd="0" destOrd="2" presId="urn:microsoft.com/office/officeart/2005/8/layout/radial4"/>
    <dgm:cxn modelId="{C2525A82-F18B-4169-B682-7933A9A3C176}" type="presOf" srcId="{A179BC89-1F2B-4552-8213-F485141DBE5E}" destId="{747940CF-9EDA-4DD6-B80F-47669D70870D}" srcOrd="0" destOrd="0" presId="urn:microsoft.com/office/officeart/2005/8/layout/radial4"/>
    <dgm:cxn modelId="{14D1C685-9680-463E-B105-8577B09EF03B}" type="presOf" srcId="{168E2258-D2DB-4CC1-9414-957770FB6150}" destId="{E398000A-DFC3-437D-8187-1D790D1614A5}" srcOrd="0" destOrd="0" presId="urn:microsoft.com/office/officeart/2005/8/layout/radial4"/>
    <dgm:cxn modelId="{874D13A9-F3A8-4D43-A512-2DD39BCF7158}" type="presOf" srcId="{8DB1332B-06A9-4CD7-B677-4879769B7693}" destId="{BC4C9406-CFFE-4067-B8B4-A8D0237EFFEC}" srcOrd="0" destOrd="1" presId="urn:microsoft.com/office/officeart/2005/8/layout/radial4"/>
    <dgm:cxn modelId="{0AD563A9-AD52-4DBB-8615-F085F1633AAD}" type="presOf" srcId="{CFC399CF-2C8A-4D53-9F7C-96B8A1157E19}" destId="{BC4C9406-CFFE-4067-B8B4-A8D0237EFFEC}" srcOrd="0" destOrd="0" presId="urn:microsoft.com/office/officeart/2005/8/layout/radial4"/>
    <dgm:cxn modelId="{DF214DB0-3CBD-46DA-ACBB-9DDD26147550}" type="presOf" srcId="{578D6FBE-F881-47A2-891D-4F94265A9392}" destId="{BC4C9406-CFFE-4067-B8B4-A8D0237EFFEC}" srcOrd="0" destOrd="3" presId="urn:microsoft.com/office/officeart/2005/8/layout/radial4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9A5B1CDF-12C3-4DB6-8A38-345CA265E60A}" type="presOf" srcId="{4C5A1931-F455-4BDB-B8B8-A1A8DCB5FA87}" destId="{E398000A-DFC3-437D-8187-1D790D1614A5}" srcOrd="0" destOrd="1" presId="urn:microsoft.com/office/officeart/2005/8/layout/radial4"/>
    <dgm:cxn modelId="{6B3051E6-8AE6-41AA-B7B1-EA2319B42996}" srcId="{168E2258-D2DB-4CC1-9414-957770FB6150}" destId="{4C5A1931-F455-4BDB-B8B8-A1A8DCB5FA87}" srcOrd="0" destOrd="0" parTransId="{E81261C5-9138-41BB-8C65-BC1496490B90}" sibTransId="{838A012C-FB47-470E-A866-161A8D13787A}"/>
    <dgm:cxn modelId="{CFEF82E6-A908-4C0F-A7E6-74C681FAED96}" type="presOf" srcId="{2E6F45EA-D4AC-4D15-96EF-4B077C5604A0}" destId="{6437ADCF-7717-436D-A959-2A721794CFD5}" srcOrd="0" destOrd="0" presId="urn:microsoft.com/office/officeart/2005/8/layout/radial4"/>
    <dgm:cxn modelId="{010B36F0-020B-4A3C-BBBE-CF71FCF1268E}" srcId="{FBE0567F-C0D6-48B0-9206-0116B7B9C1C6}" destId="{CFC399CF-2C8A-4D53-9F7C-96B8A1157E19}" srcOrd="1" destOrd="0" parTransId="{2E6F45EA-D4AC-4D15-96EF-4B077C5604A0}" sibTransId="{D48BEB47-7075-4C52-8B90-DC9D1E68B7C8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8325FF4C-B222-48F6-91CC-E3575290E3DF}" type="presParOf" srcId="{92CF543D-9037-43DF-978A-6986ACF7DBFE}" destId="{747940CF-9EDA-4DD6-B80F-47669D70870D}" srcOrd="1" destOrd="0" presId="urn:microsoft.com/office/officeart/2005/8/layout/radial4"/>
    <dgm:cxn modelId="{C1544ABB-1F80-41D5-B626-B816BCC3CCD8}" type="presParOf" srcId="{92CF543D-9037-43DF-978A-6986ACF7DBFE}" destId="{E398000A-DFC3-437D-8187-1D790D1614A5}" srcOrd="2" destOrd="0" presId="urn:microsoft.com/office/officeart/2005/8/layout/radial4"/>
    <dgm:cxn modelId="{9CDF505F-ACD5-42C1-9ADA-94988FA5B122}" type="presParOf" srcId="{92CF543D-9037-43DF-978A-6986ACF7DBFE}" destId="{6437ADCF-7717-436D-A959-2A721794CFD5}" srcOrd="3" destOrd="0" presId="urn:microsoft.com/office/officeart/2005/8/layout/radial4"/>
    <dgm:cxn modelId="{414F2E5C-C02C-43DB-8321-1460F6EBDAF5}" type="presParOf" srcId="{92CF543D-9037-43DF-978A-6986ACF7DBFE}" destId="{BC4C9406-CFFE-4067-B8B4-A8D0237EFFE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0DF9BE-E89E-4D4B-BC25-00D0A346A36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5909C09-E293-4785-813A-E2B86643EC7B}">
      <dgm:prSet/>
      <dgm:spPr/>
      <dgm:t>
        <a:bodyPr/>
        <a:lstStyle/>
        <a:p>
          <a:pPr>
            <a:defRPr cap="all"/>
          </a:pPr>
          <a:r>
            <a:rPr lang="en-US"/>
            <a:t>Use continuous testing </a:t>
          </a:r>
        </a:p>
      </dgm:t>
    </dgm:pt>
    <dgm:pt modelId="{2DE0025B-97AA-440E-9E4C-81300C50B7E2}" type="parTrans" cxnId="{7B5DB4B4-67F8-4843-8B62-F51EA102EC75}">
      <dgm:prSet/>
      <dgm:spPr/>
      <dgm:t>
        <a:bodyPr/>
        <a:lstStyle/>
        <a:p>
          <a:endParaRPr lang="en-US"/>
        </a:p>
      </dgm:t>
    </dgm:pt>
    <dgm:pt modelId="{70D11168-AD02-46C0-B0FD-CD6ADB3B7769}" type="sibTrans" cxnId="{7B5DB4B4-67F8-4843-8B62-F51EA102EC75}">
      <dgm:prSet/>
      <dgm:spPr/>
      <dgm:t>
        <a:bodyPr/>
        <a:lstStyle/>
        <a:p>
          <a:endParaRPr lang="en-US"/>
        </a:p>
      </dgm:t>
    </dgm:pt>
    <dgm:pt modelId="{DC27DB78-F59D-469C-91DB-8111A811582E}">
      <dgm:prSet/>
      <dgm:spPr/>
      <dgm:t>
        <a:bodyPr/>
        <a:lstStyle/>
        <a:p>
          <a:pPr>
            <a:defRPr cap="all"/>
          </a:pPr>
          <a:r>
            <a:rPr lang="en-US" dirty="0"/>
            <a:t>Develop different tools for difference audiences </a:t>
          </a:r>
        </a:p>
      </dgm:t>
    </dgm:pt>
    <dgm:pt modelId="{94A2BB74-D4FC-4450-9861-AD6DD3BD19F5}" type="parTrans" cxnId="{E4E3F6C0-B2FD-4BF7-9BE2-94C98E12B2B6}">
      <dgm:prSet/>
      <dgm:spPr/>
      <dgm:t>
        <a:bodyPr/>
        <a:lstStyle/>
        <a:p>
          <a:endParaRPr lang="en-US"/>
        </a:p>
      </dgm:t>
    </dgm:pt>
    <dgm:pt modelId="{CDBF7E20-9EC6-4533-94D7-03B3AB985DB7}" type="sibTrans" cxnId="{E4E3F6C0-B2FD-4BF7-9BE2-94C98E12B2B6}">
      <dgm:prSet/>
      <dgm:spPr/>
      <dgm:t>
        <a:bodyPr/>
        <a:lstStyle/>
        <a:p>
          <a:endParaRPr lang="en-US"/>
        </a:p>
      </dgm:t>
    </dgm:pt>
    <dgm:pt modelId="{523678B4-5919-4FD3-9BB6-593EFAEC3452}" type="pres">
      <dgm:prSet presAssocID="{440DF9BE-E89E-4D4B-BC25-00D0A346A365}" presName="root" presStyleCnt="0">
        <dgm:presLayoutVars>
          <dgm:dir/>
          <dgm:resizeHandles val="exact"/>
        </dgm:presLayoutVars>
      </dgm:prSet>
      <dgm:spPr/>
    </dgm:pt>
    <dgm:pt modelId="{3CD1CEBD-B898-410B-8465-23AEE4D8E171}" type="pres">
      <dgm:prSet presAssocID="{85909C09-E293-4785-813A-E2B86643EC7B}" presName="compNode" presStyleCnt="0"/>
      <dgm:spPr/>
    </dgm:pt>
    <dgm:pt modelId="{9B949244-53A7-494B-96AD-799BC0CD5541}" type="pres">
      <dgm:prSet presAssocID="{85909C09-E293-4785-813A-E2B86643EC7B}" presName="iconBgRect" presStyleLbl="bgShp" presStyleIdx="0" presStyleCnt="2"/>
      <dgm:spPr/>
    </dgm:pt>
    <dgm:pt modelId="{99DD49D9-5683-45D9-9DE0-A60E79F9C2C4}" type="pres">
      <dgm:prSet presAssocID="{85909C09-E293-4785-813A-E2B86643EC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EBF7A7-80C0-44C3-A3BE-82F8E52234DF}" type="pres">
      <dgm:prSet presAssocID="{85909C09-E293-4785-813A-E2B86643EC7B}" presName="spaceRect" presStyleCnt="0"/>
      <dgm:spPr/>
    </dgm:pt>
    <dgm:pt modelId="{F68F5AE3-2FD5-4FD3-850B-5E61F3F7EC8E}" type="pres">
      <dgm:prSet presAssocID="{85909C09-E293-4785-813A-E2B86643EC7B}" presName="textRect" presStyleLbl="revTx" presStyleIdx="0" presStyleCnt="2">
        <dgm:presLayoutVars>
          <dgm:chMax val="1"/>
          <dgm:chPref val="1"/>
        </dgm:presLayoutVars>
      </dgm:prSet>
      <dgm:spPr/>
    </dgm:pt>
    <dgm:pt modelId="{ADB2D52B-0F5E-4379-A7BF-8BA0B015BDA7}" type="pres">
      <dgm:prSet presAssocID="{70D11168-AD02-46C0-B0FD-CD6ADB3B7769}" presName="sibTrans" presStyleCnt="0"/>
      <dgm:spPr/>
    </dgm:pt>
    <dgm:pt modelId="{86E68C8B-5A1D-4264-BE51-924ABAE2DB7B}" type="pres">
      <dgm:prSet presAssocID="{DC27DB78-F59D-469C-91DB-8111A811582E}" presName="compNode" presStyleCnt="0"/>
      <dgm:spPr/>
    </dgm:pt>
    <dgm:pt modelId="{00655F25-788C-476E-BBE9-C81F29471426}" type="pres">
      <dgm:prSet presAssocID="{DC27DB78-F59D-469C-91DB-8111A811582E}" presName="iconBgRect" presStyleLbl="bgShp" presStyleIdx="1" presStyleCnt="2"/>
      <dgm:spPr/>
    </dgm:pt>
    <dgm:pt modelId="{0824B414-72CB-433F-A78A-549DCCA067CA}" type="pres">
      <dgm:prSet presAssocID="{DC27DB78-F59D-469C-91DB-8111A81158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1418AE7-7569-4B3B-A262-DAF51F216257}" type="pres">
      <dgm:prSet presAssocID="{DC27DB78-F59D-469C-91DB-8111A811582E}" presName="spaceRect" presStyleCnt="0"/>
      <dgm:spPr/>
    </dgm:pt>
    <dgm:pt modelId="{3A8755CC-D116-4E8F-93E9-B4F5B06CA4F3}" type="pres">
      <dgm:prSet presAssocID="{DC27DB78-F59D-469C-91DB-8111A811582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42B3005-0334-444F-8A33-2E085C5C9D67}" type="presOf" srcId="{85909C09-E293-4785-813A-E2B86643EC7B}" destId="{F68F5AE3-2FD5-4FD3-850B-5E61F3F7EC8E}" srcOrd="0" destOrd="0" presId="urn:microsoft.com/office/officeart/2018/5/layout/IconCircleLabelList"/>
    <dgm:cxn modelId="{FCE68F23-4D89-4072-8498-896B62BB73D2}" type="presOf" srcId="{440DF9BE-E89E-4D4B-BC25-00D0A346A365}" destId="{523678B4-5919-4FD3-9BB6-593EFAEC3452}" srcOrd="0" destOrd="0" presId="urn:microsoft.com/office/officeart/2018/5/layout/IconCircleLabelList"/>
    <dgm:cxn modelId="{7B5DB4B4-67F8-4843-8B62-F51EA102EC75}" srcId="{440DF9BE-E89E-4D4B-BC25-00D0A346A365}" destId="{85909C09-E293-4785-813A-E2B86643EC7B}" srcOrd="0" destOrd="0" parTransId="{2DE0025B-97AA-440E-9E4C-81300C50B7E2}" sibTransId="{70D11168-AD02-46C0-B0FD-CD6ADB3B7769}"/>
    <dgm:cxn modelId="{E4E3F6C0-B2FD-4BF7-9BE2-94C98E12B2B6}" srcId="{440DF9BE-E89E-4D4B-BC25-00D0A346A365}" destId="{DC27DB78-F59D-469C-91DB-8111A811582E}" srcOrd="1" destOrd="0" parTransId="{94A2BB74-D4FC-4450-9861-AD6DD3BD19F5}" sibTransId="{CDBF7E20-9EC6-4533-94D7-03B3AB985DB7}"/>
    <dgm:cxn modelId="{E0B2DBC2-1896-4CCF-BA76-86A6448ADEF5}" type="presOf" srcId="{DC27DB78-F59D-469C-91DB-8111A811582E}" destId="{3A8755CC-D116-4E8F-93E9-B4F5B06CA4F3}" srcOrd="0" destOrd="0" presId="urn:microsoft.com/office/officeart/2018/5/layout/IconCircleLabelList"/>
    <dgm:cxn modelId="{715176FF-6783-41F9-85F0-BF17DA5BB154}" type="presParOf" srcId="{523678B4-5919-4FD3-9BB6-593EFAEC3452}" destId="{3CD1CEBD-B898-410B-8465-23AEE4D8E171}" srcOrd="0" destOrd="0" presId="urn:microsoft.com/office/officeart/2018/5/layout/IconCircleLabelList"/>
    <dgm:cxn modelId="{884A907F-C0E3-404E-832C-59FC7C0F2A12}" type="presParOf" srcId="{3CD1CEBD-B898-410B-8465-23AEE4D8E171}" destId="{9B949244-53A7-494B-96AD-799BC0CD5541}" srcOrd="0" destOrd="0" presId="urn:microsoft.com/office/officeart/2018/5/layout/IconCircleLabelList"/>
    <dgm:cxn modelId="{DC745187-C670-4240-8195-3671FF5B41F7}" type="presParOf" srcId="{3CD1CEBD-B898-410B-8465-23AEE4D8E171}" destId="{99DD49D9-5683-45D9-9DE0-A60E79F9C2C4}" srcOrd="1" destOrd="0" presId="urn:microsoft.com/office/officeart/2018/5/layout/IconCircleLabelList"/>
    <dgm:cxn modelId="{B1DF6A72-EF0E-4EF8-86AC-0BBB868D44F7}" type="presParOf" srcId="{3CD1CEBD-B898-410B-8465-23AEE4D8E171}" destId="{EAEBF7A7-80C0-44C3-A3BE-82F8E52234DF}" srcOrd="2" destOrd="0" presId="urn:microsoft.com/office/officeart/2018/5/layout/IconCircleLabelList"/>
    <dgm:cxn modelId="{1A23D453-05C7-474B-B2C2-1792AE6AB94E}" type="presParOf" srcId="{3CD1CEBD-B898-410B-8465-23AEE4D8E171}" destId="{F68F5AE3-2FD5-4FD3-850B-5E61F3F7EC8E}" srcOrd="3" destOrd="0" presId="urn:microsoft.com/office/officeart/2018/5/layout/IconCircleLabelList"/>
    <dgm:cxn modelId="{1D000FD6-E2C1-4BD0-A124-9C5E49CD677B}" type="presParOf" srcId="{523678B4-5919-4FD3-9BB6-593EFAEC3452}" destId="{ADB2D52B-0F5E-4379-A7BF-8BA0B015BDA7}" srcOrd="1" destOrd="0" presId="urn:microsoft.com/office/officeart/2018/5/layout/IconCircleLabelList"/>
    <dgm:cxn modelId="{24D56177-977E-4F4F-8573-85828F2918DA}" type="presParOf" srcId="{523678B4-5919-4FD3-9BB6-593EFAEC3452}" destId="{86E68C8B-5A1D-4264-BE51-924ABAE2DB7B}" srcOrd="2" destOrd="0" presId="urn:microsoft.com/office/officeart/2018/5/layout/IconCircleLabelList"/>
    <dgm:cxn modelId="{4A57C718-77EF-4ED9-BEFB-13FF8C24CC45}" type="presParOf" srcId="{86E68C8B-5A1D-4264-BE51-924ABAE2DB7B}" destId="{00655F25-788C-476E-BBE9-C81F29471426}" srcOrd="0" destOrd="0" presId="urn:microsoft.com/office/officeart/2018/5/layout/IconCircleLabelList"/>
    <dgm:cxn modelId="{289F5A41-B9EC-4085-A078-BB91AB72A801}" type="presParOf" srcId="{86E68C8B-5A1D-4264-BE51-924ABAE2DB7B}" destId="{0824B414-72CB-433F-A78A-549DCCA067CA}" srcOrd="1" destOrd="0" presId="urn:microsoft.com/office/officeart/2018/5/layout/IconCircleLabelList"/>
    <dgm:cxn modelId="{940ED237-EB6F-410D-A49E-EA29A39B294A}" type="presParOf" srcId="{86E68C8B-5A1D-4264-BE51-924ABAE2DB7B}" destId="{01418AE7-7569-4B3B-A262-DAF51F216257}" srcOrd="2" destOrd="0" presId="urn:microsoft.com/office/officeart/2018/5/layout/IconCircleLabelList"/>
    <dgm:cxn modelId="{E9345791-9F91-4746-B425-A659ED549029}" type="presParOf" srcId="{86E68C8B-5A1D-4264-BE51-924ABAE2DB7B}" destId="{3A8755CC-D116-4E8F-93E9-B4F5B06CA4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C460C-A832-41CD-88FA-8FEEDA3DB82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8178EB4-447B-4B9D-9186-4B061F2E751D}">
      <dgm:prSet custT="1"/>
      <dgm:spPr/>
      <dgm:t>
        <a:bodyPr/>
        <a:lstStyle/>
        <a:p>
          <a:pPr>
            <a:defRPr b="1"/>
          </a:pPr>
          <a:r>
            <a:rPr lang="en-US" sz="1800" dirty="0"/>
            <a:t>Since we have so many different types of stakeholders:</a:t>
          </a:r>
        </a:p>
      </dgm:t>
    </dgm:pt>
    <dgm:pt modelId="{6BB09685-A83C-4D59-8498-1B313DADB917}" type="parTrans" cxnId="{6154EB2A-B446-4355-ACAD-653949DA20AC}">
      <dgm:prSet/>
      <dgm:spPr/>
      <dgm:t>
        <a:bodyPr/>
        <a:lstStyle/>
        <a:p>
          <a:endParaRPr lang="en-US"/>
        </a:p>
      </dgm:t>
    </dgm:pt>
    <dgm:pt modelId="{5DAF3F11-E2C0-4391-94FC-206219A0D142}" type="sibTrans" cxnId="{6154EB2A-B446-4355-ACAD-653949DA20AC}">
      <dgm:prSet/>
      <dgm:spPr/>
      <dgm:t>
        <a:bodyPr/>
        <a:lstStyle/>
        <a:p>
          <a:endParaRPr lang="en-US"/>
        </a:p>
      </dgm:t>
    </dgm:pt>
    <dgm:pt modelId="{35EE8866-1B7E-4381-8393-BA09452854A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--Different levels of statistical knowledge</a:t>
          </a:r>
        </a:p>
      </dgm:t>
    </dgm:pt>
    <dgm:pt modelId="{02BED237-BF2C-49C7-BEEC-3082A96C1EDE}" type="parTrans" cxnId="{08D97C0E-1218-4742-8461-AC9B51636D96}">
      <dgm:prSet/>
      <dgm:spPr/>
      <dgm:t>
        <a:bodyPr/>
        <a:lstStyle/>
        <a:p>
          <a:endParaRPr lang="en-US"/>
        </a:p>
      </dgm:t>
    </dgm:pt>
    <dgm:pt modelId="{8D65DF4C-3BB7-48C7-BE3B-1C6BA40FB7CC}" type="sibTrans" cxnId="{08D97C0E-1218-4742-8461-AC9B51636D96}">
      <dgm:prSet/>
      <dgm:spPr/>
      <dgm:t>
        <a:bodyPr/>
        <a:lstStyle/>
        <a:p>
          <a:endParaRPr lang="en-US"/>
        </a:p>
      </dgm:t>
    </dgm:pt>
    <dgm:pt modelId="{764173DE-5500-4E49-8A3C-19D6C6E1CD6A}">
      <dgm:prSet/>
      <dgm:spPr/>
      <dgm:t>
        <a:bodyPr/>
        <a:lstStyle/>
        <a:p>
          <a:pPr>
            <a:buNone/>
          </a:pPr>
          <a:r>
            <a:rPr lang="en-US" dirty="0"/>
            <a:t>--Different levels of familiarity with data collections</a:t>
          </a:r>
        </a:p>
      </dgm:t>
    </dgm:pt>
    <dgm:pt modelId="{34AE6762-9E31-422F-BD61-BEA5AEFA2D34}" type="parTrans" cxnId="{9CC92BB4-8417-4E23-A6F8-F9A3270ADAD1}">
      <dgm:prSet/>
      <dgm:spPr/>
      <dgm:t>
        <a:bodyPr/>
        <a:lstStyle/>
        <a:p>
          <a:endParaRPr lang="en-US"/>
        </a:p>
      </dgm:t>
    </dgm:pt>
    <dgm:pt modelId="{0914C99D-B895-4181-AE9C-2C3A910CD966}" type="sibTrans" cxnId="{9CC92BB4-8417-4E23-A6F8-F9A3270ADAD1}">
      <dgm:prSet/>
      <dgm:spPr/>
      <dgm:t>
        <a:bodyPr/>
        <a:lstStyle/>
        <a:p>
          <a:endParaRPr lang="en-US"/>
        </a:p>
      </dgm:t>
    </dgm:pt>
    <dgm:pt modelId="{B880F713-6D65-4BE2-8CCD-5A5FE83FDB46}">
      <dgm:prSet custT="1"/>
      <dgm:spPr/>
      <dgm:t>
        <a:bodyPr/>
        <a:lstStyle/>
        <a:p>
          <a:pPr>
            <a:defRPr b="1"/>
          </a:pPr>
          <a:r>
            <a:rPr lang="en-US" sz="1800" dirty="0"/>
            <a:t>Yet our tools have to fit everyone</a:t>
          </a:r>
        </a:p>
      </dgm:t>
    </dgm:pt>
    <dgm:pt modelId="{B1004DC2-50D1-457C-9201-C2CD4DAFCA35}" type="parTrans" cxnId="{D1E353E4-0633-4273-982A-93A9FEE4A589}">
      <dgm:prSet/>
      <dgm:spPr/>
      <dgm:t>
        <a:bodyPr/>
        <a:lstStyle/>
        <a:p>
          <a:endParaRPr lang="en-US"/>
        </a:p>
      </dgm:t>
    </dgm:pt>
    <dgm:pt modelId="{BF15242C-636A-4BAA-A823-DD8689C4D2BA}" type="sibTrans" cxnId="{D1E353E4-0633-4273-982A-93A9FEE4A589}">
      <dgm:prSet/>
      <dgm:spPr/>
      <dgm:t>
        <a:bodyPr/>
        <a:lstStyle/>
        <a:p>
          <a:endParaRPr lang="en-US"/>
        </a:p>
      </dgm:t>
    </dgm:pt>
    <dgm:pt modelId="{0FCC7A34-1341-4D10-923B-63F8E5E634FD}">
      <dgm:prSet custT="1"/>
      <dgm:spPr/>
      <dgm:t>
        <a:bodyPr/>
        <a:lstStyle/>
        <a:p>
          <a:pPr>
            <a:defRPr b="1"/>
          </a:pPr>
          <a:r>
            <a:rPr lang="en-US" sz="1800" dirty="0"/>
            <a:t>This is our primary challenge</a:t>
          </a:r>
        </a:p>
      </dgm:t>
    </dgm:pt>
    <dgm:pt modelId="{3DB6E34B-4F5A-46BE-A297-3F7CB5BBB8E0}" type="parTrans" cxnId="{23AE6AB7-6FDE-4829-AB63-E7802338C3CE}">
      <dgm:prSet/>
      <dgm:spPr/>
      <dgm:t>
        <a:bodyPr/>
        <a:lstStyle/>
        <a:p>
          <a:endParaRPr lang="en-US"/>
        </a:p>
      </dgm:t>
    </dgm:pt>
    <dgm:pt modelId="{118E64A3-C4E2-4520-BFB0-DA8F1FBAC9DC}" type="sibTrans" cxnId="{23AE6AB7-6FDE-4829-AB63-E7802338C3CE}">
      <dgm:prSet/>
      <dgm:spPr/>
      <dgm:t>
        <a:bodyPr/>
        <a:lstStyle/>
        <a:p>
          <a:endParaRPr lang="en-US"/>
        </a:p>
      </dgm:t>
    </dgm:pt>
    <dgm:pt modelId="{1F4B7B03-C815-4989-ABD2-60EF0C3DD536}" type="pres">
      <dgm:prSet presAssocID="{FAFC460C-A832-41CD-88FA-8FEEDA3DB825}" presName="root" presStyleCnt="0">
        <dgm:presLayoutVars>
          <dgm:dir/>
          <dgm:resizeHandles val="exact"/>
        </dgm:presLayoutVars>
      </dgm:prSet>
      <dgm:spPr/>
    </dgm:pt>
    <dgm:pt modelId="{5850A16B-7D94-45A1-BD5D-F91D537EFB12}" type="pres">
      <dgm:prSet presAssocID="{78178EB4-447B-4B9D-9186-4B061F2E751D}" presName="compNode" presStyleCnt="0"/>
      <dgm:spPr/>
    </dgm:pt>
    <dgm:pt modelId="{A69669AD-8EB0-4BF5-BBA9-E78D6F665C94}" type="pres">
      <dgm:prSet presAssocID="{78178EB4-447B-4B9D-9186-4B061F2E751D}" presName="iconRect" presStyleLbl="node1" presStyleIdx="0" presStyleCnt="3" custScaleX="227484" custScaleY="189693" custLinFactNeighborX="-5679" custLinFactNeighborY="-586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8CC42EB-F2B5-416D-B203-46FAD716EBFD}" type="pres">
      <dgm:prSet presAssocID="{78178EB4-447B-4B9D-9186-4B061F2E751D}" presName="iconSpace" presStyleCnt="0"/>
      <dgm:spPr/>
    </dgm:pt>
    <dgm:pt modelId="{C287BCD0-10FD-427E-A927-E484D4E30C10}" type="pres">
      <dgm:prSet presAssocID="{78178EB4-447B-4B9D-9186-4B061F2E751D}" presName="parTx" presStyleLbl="revTx" presStyleIdx="0" presStyleCnt="6" custScaleX="109967">
        <dgm:presLayoutVars>
          <dgm:chMax val="0"/>
          <dgm:chPref val="0"/>
        </dgm:presLayoutVars>
      </dgm:prSet>
      <dgm:spPr/>
    </dgm:pt>
    <dgm:pt modelId="{53E8D635-3E3D-4426-8967-D0584780E174}" type="pres">
      <dgm:prSet presAssocID="{78178EB4-447B-4B9D-9186-4B061F2E751D}" presName="txSpace" presStyleCnt="0"/>
      <dgm:spPr/>
    </dgm:pt>
    <dgm:pt modelId="{879A0CDD-98C8-4144-92A1-D5AEFC7998CC}" type="pres">
      <dgm:prSet presAssocID="{78178EB4-447B-4B9D-9186-4B061F2E751D}" presName="desTx" presStyleLbl="revTx" presStyleIdx="1" presStyleCnt="6">
        <dgm:presLayoutVars/>
      </dgm:prSet>
      <dgm:spPr/>
    </dgm:pt>
    <dgm:pt modelId="{9DAD35A9-875C-4C46-9A0E-CEC7A69D4A68}" type="pres">
      <dgm:prSet presAssocID="{5DAF3F11-E2C0-4391-94FC-206219A0D142}" presName="sibTrans" presStyleCnt="0"/>
      <dgm:spPr/>
    </dgm:pt>
    <dgm:pt modelId="{000A0201-46B2-466E-BAC1-0E78CF0ED0D6}" type="pres">
      <dgm:prSet presAssocID="{B880F713-6D65-4BE2-8CCD-5A5FE83FDB46}" presName="compNode" presStyleCnt="0"/>
      <dgm:spPr/>
    </dgm:pt>
    <dgm:pt modelId="{ED08DF1A-2D9C-46DA-9484-EE2464B9F19B}" type="pres">
      <dgm:prSet presAssocID="{B880F713-6D65-4BE2-8CCD-5A5FE83FDB46}" presName="iconRect" presStyleLbl="node1" presStyleIdx="1" presStyleCnt="3" custScaleX="170580" custScaleY="159772" custLinFactNeighborX="-10412" custLinFactNeighborY="-734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EB58741-471E-42A1-843B-30D905C68E3A}" type="pres">
      <dgm:prSet presAssocID="{B880F713-6D65-4BE2-8CCD-5A5FE83FDB46}" presName="iconSpace" presStyleCnt="0"/>
      <dgm:spPr/>
    </dgm:pt>
    <dgm:pt modelId="{0D5346B0-4DFF-4CDD-AD1A-C0B565B1E8DE}" type="pres">
      <dgm:prSet presAssocID="{B880F713-6D65-4BE2-8CCD-5A5FE83FDB46}" presName="parTx" presStyleLbl="revTx" presStyleIdx="2" presStyleCnt="6" custLinFactNeighborX="-368" custLinFactNeighborY="-14991">
        <dgm:presLayoutVars>
          <dgm:chMax val="0"/>
          <dgm:chPref val="0"/>
        </dgm:presLayoutVars>
      </dgm:prSet>
      <dgm:spPr/>
    </dgm:pt>
    <dgm:pt modelId="{0E1B879A-8B2D-4E6B-8BA2-8FC18904F0A9}" type="pres">
      <dgm:prSet presAssocID="{B880F713-6D65-4BE2-8CCD-5A5FE83FDB46}" presName="txSpace" presStyleCnt="0"/>
      <dgm:spPr/>
    </dgm:pt>
    <dgm:pt modelId="{D766E059-C9E0-4346-86FF-4FFDD1D9AAEF}" type="pres">
      <dgm:prSet presAssocID="{B880F713-6D65-4BE2-8CCD-5A5FE83FDB46}" presName="desTx" presStyleLbl="revTx" presStyleIdx="3" presStyleCnt="6">
        <dgm:presLayoutVars/>
      </dgm:prSet>
      <dgm:spPr/>
    </dgm:pt>
    <dgm:pt modelId="{7CB67985-4E6C-42A6-B5FE-7E3BC07D66F3}" type="pres">
      <dgm:prSet presAssocID="{BF15242C-636A-4BAA-A823-DD8689C4D2BA}" presName="sibTrans" presStyleCnt="0"/>
      <dgm:spPr/>
    </dgm:pt>
    <dgm:pt modelId="{C91E221B-EB91-4F23-8040-093037B82CB5}" type="pres">
      <dgm:prSet presAssocID="{0FCC7A34-1341-4D10-923B-63F8E5E634FD}" presName="compNode" presStyleCnt="0"/>
      <dgm:spPr/>
    </dgm:pt>
    <dgm:pt modelId="{63A4552A-47AD-4E91-ABB9-B807347D469A}" type="pres">
      <dgm:prSet presAssocID="{0FCC7A34-1341-4D10-923B-63F8E5E634FD}" presName="iconRect" presStyleLbl="node1" presStyleIdx="2" presStyleCnt="3" custScaleX="228667" custScaleY="171130" custLinFactNeighborX="-17037" custLinFactNeighborY="-95942"/>
      <dgm:spPr>
        <a:solidFill>
          <a:schemeClr val="bg1"/>
        </a:solidFill>
        <a:ln>
          <a:noFill/>
        </a:ln>
      </dgm:spPr>
    </dgm:pt>
    <dgm:pt modelId="{E429BA7F-ABD6-4C18-AB5C-9EB872C4E353}" type="pres">
      <dgm:prSet presAssocID="{0FCC7A34-1341-4D10-923B-63F8E5E634FD}" presName="iconSpace" presStyleCnt="0"/>
      <dgm:spPr/>
    </dgm:pt>
    <dgm:pt modelId="{B1915B3C-632F-4C4B-B55A-7387240252FD}" type="pres">
      <dgm:prSet presAssocID="{0FCC7A34-1341-4D10-923B-63F8E5E634FD}" presName="parTx" presStyleLbl="revTx" presStyleIdx="4" presStyleCnt="6" custLinFactNeighborX="430" custLinFactNeighborY="-17133">
        <dgm:presLayoutVars>
          <dgm:chMax val="0"/>
          <dgm:chPref val="0"/>
        </dgm:presLayoutVars>
      </dgm:prSet>
      <dgm:spPr/>
    </dgm:pt>
    <dgm:pt modelId="{86574701-3B95-4748-9D92-2CD4F8F1593A}" type="pres">
      <dgm:prSet presAssocID="{0FCC7A34-1341-4D10-923B-63F8E5E634FD}" presName="txSpace" presStyleCnt="0"/>
      <dgm:spPr/>
    </dgm:pt>
    <dgm:pt modelId="{8A97D48E-60A0-453F-AAC2-90966E3A10B6}" type="pres">
      <dgm:prSet presAssocID="{0FCC7A34-1341-4D10-923B-63F8E5E634FD}" presName="desTx" presStyleLbl="revTx" presStyleIdx="5" presStyleCnt="6">
        <dgm:presLayoutVars/>
      </dgm:prSet>
      <dgm:spPr/>
    </dgm:pt>
  </dgm:ptLst>
  <dgm:cxnLst>
    <dgm:cxn modelId="{08D97C0E-1218-4742-8461-AC9B51636D96}" srcId="{78178EB4-447B-4B9D-9186-4B061F2E751D}" destId="{35EE8866-1B7E-4381-8393-BA09452854AD}" srcOrd="0" destOrd="0" parTransId="{02BED237-BF2C-49C7-BEEC-3082A96C1EDE}" sibTransId="{8D65DF4C-3BB7-48C7-BE3B-1C6BA40FB7CC}"/>
    <dgm:cxn modelId="{6154EB2A-B446-4355-ACAD-653949DA20AC}" srcId="{FAFC460C-A832-41CD-88FA-8FEEDA3DB825}" destId="{78178EB4-447B-4B9D-9186-4B061F2E751D}" srcOrd="0" destOrd="0" parTransId="{6BB09685-A83C-4D59-8498-1B313DADB917}" sibTransId="{5DAF3F11-E2C0-4391-94FC-206219A0D142}"/>
    <dgm:cxn modelId="{94D9267A-40B1-484D-80CD-3BFA7A7862A1}" type="presOf" srcId="{B880F713-6D65-4BE2-8CCD-5A5FE83FDB46}" destId="{0D5346B0-4DFF-4CDD-AD1A-C0B565B1E8DE}" srcOrd="0" destOrd="0" presId="urn:microsoft.com/office/officeart/2018/5/layout/CenteredIconLabelDescriptionList"/>
    <dgm:cxn modelId="{D118A37D-55DF-4758-B942-49BA61D1E8A2}" type="presOf" srcId="{FAFC460C-A832-41CD-88FA-8FEEDA3DB825}" destId="{1F4B7B03-C815-4989-ABD2-60EF0C3DD536}" srcOrd="0" destOrd="0" presId="urn:microsoft.com/office/officeart/2018/5/layout/CenteredIconLabelDescriptionList"/>
    <dgm:cxn modelId="{DF7A1697-3F73-4AB2-9A1B-E54C5409CBB3}" type="presOf" srcId="{35EE8866-1B7E-4381-8393-BA09452854AD}" destId="{879A0CDD-98C8-4144-92A1-D5AEFC7998CC}" srcOrd="0" destOrd="0" presId="urn:microsoft.com/office/officeart/2018/5/layout/CenteredIconLabelDescriptionList"/>
    <dgm:cxn modelId="{3037599A-97AD-454D-8949-FB877072BE5A}" type="presOf" srcId="{78178EB4-447B-4B9D-9186-4B061F2E751D}" destId="{C287BCD0-10FD-427E-A927-E484D4E30C10}" srcOrd="0" destOrd="0" presId="urn:microsoft.com/office/officeart/2018/5/layout/CenteredIconLabelDescriptionList"/>
    <dgm:cxn modelId="{9CC92BB4-8417-4E23-A6F8-F9A3270ADAD1}" srcId="{78178EB4-447B-4B9D-9186-4B061F2E751D}" destId="{764173DE-5500-4E49-8A3C-19D6C6E1CD6A}" srcOrd="1" destOrd="0" parTransId="{34AE6762-9E31-422F-BD61-BEA5AEFA2D34}" sibTransId="{0914C99D-B895-4181-AE9C-2C3A910CD966}"/>
    <dgm:cxn modelId="{23AE6AB7-6FDE-4829-AB63-E7802338C3CE}" srcId="{FAFC460C-A832-41CD-88FA-8FEEDA3DB825}" destId="{0FCC7A34-1341-4D10-923B-63F8E5E634FD}" srcOrd="2" destOrd="0" parTransId="{3DB6E34B-4F5A-46BE-A297-3F7CB5BBB8E0}" sibTransId="{118E64A3-C4E2-4520-BFB0-DA8F1FBAC9DC}"/>
    <dgm:cxn modelId="{3084BEC8-362C-4C26-9651-9807B1E22F46}" type="presOf" srcId="{764173DE-5500-4E49-8A3C-19D6C6E1CD6A}" destId="{879A0CDD-98C8-4144-92A1-D5AEFC7998CC}" srcOrd="0" destOrd="1" presId="urn:microsoft.com/office/officeart/2018/5/layout/CenteredIconLabelDescriptionList"/>
    <dgm:cxn modelId="{D1E353E4-0633-4273-982A-93A9FEE4A589}" srcId="{FAFC460C-A832-41CD-88FA-8FEEDA3DB825}" destId="{B880F713-6D65-4BE2-8CCD-5A5FE83FDB46}" srcOrd="1" destOrd="0" parTransId="{B1004DC2-50D1-457C-9201-C2CD4DAFCA35}" sibTransId="{BF15242C-636A-4BAA-A823-DD8689C4D2BA}"/>
    <dgm:cxn modelId="{1CCECEF2-8CEC-44D6-9736-3C8717AE7098}" type="presOf" srcId="{0FCC7A34-1341-4D10-923B-63F8E5E634FD}" destId="{B1915B3C-632F-4C4B-B55A-7387240252FD}" srcOrd="0" destOrd="0" presId="urn:microsoft.com/office/officeart/2018/5/layout/CenteredIconLabelDescriptionList"/>
    <dgm:cxn modelId="{116F24B1-8908-46A5-8FE8-6F39CCA0EC18}" type="presParOf" srcId="{1F4B7B03-C815-4989-ABD2-60EF0C3DD536}" destId="{5850A16B-7D94-45A1-BD5D-F91D537EFB12}" srcOrd="0" destOrd="0" presId="urn:microsoft.com/office/officeart/2018/5/layout/CenteredIconLabelDescriptionList"/>
    <dgm:cxn modelId="{C2416808-3052-4208-AC6F-0832EE0DA864}" type="presParOf" srcId="{5850A16B-7D94-45A1-BD5D-F91D537EFB12}" destId="{A69669AD-8EB0-4BF5-BBA9-E78D6F665C94}" srcOrd="0" destOrd="0" presId="urn:microsoft.com/office/officeart/2018/5/layout/CenteredIconLabelDescriptionList"/>
    <dgm:cxn modelId="{6ED7F9C9-70B6-4CA8-B70C-7A37CB220826}" type="presParOf" srcId="{5850A16B-7D94-45A1-BD5D-F91D537EFB12}" destId="{A8CC42EB-F2B5-416D-B203-46FAD716EBFD}" srcOrd="1" destOrd="0" presId="urn:microsoft.com/office/officeart/2018/5/layout/CenteredIconLabelDescriptionList"/>
    <dgm:cxn modelId="{0D3650DC-A267-4C0B-8272-6BE500CF56A9}" type="presParOf" srcId="{5850A16B-7D94-45A1-BD5D-F91D537EFB12}" destId="{C287BCD0-10FD-427E-A927-E484D4E30C10}" srcOrd="2" destOrd="0" presId="urn:microsoft.com/office/officeart/2018/5/layout/CenteredIconLabelDescriptionList"/>
    <dgm:cxn modelId="{31AAC132-874D-4A9F-A64E-86395CD6702D}" type="presParOf" srcId="{5850A16B-7D94-45A1-BD5D-F91D537EFB12}" destId="{53E8D635-3E3D-4426-8967-D0584780E174}" srcOrd="3" destOrd="0" presId="urn:microsoft.com/office/officeart/2018/5/layout/CenteredIconLabelDescriptionList"/>
    <dgm:cxn modelId="{FED53D03-7E77-4BD2-BB6C-8E5FFFD8DFFF}" type="presParOf" srcId="{5850A16B-7D94-45A1-BD5D-F91D537EFB12}" destId="{879A0CDD-98C8-4144-92A1-D5AEFC7998CC}" srcOrd="4" destOrd="0" presId="urn:microsoft.com/office/officeart/2018/5/layout/CenteredIconLabelDescriptionList"/>
    <dgm:cxn modelId="{89C3D1A0-596A-41E4-B651-9CFB878E6AF7}" type="presParOf" srcId="{1F4B7B03-C815-4989-ABD2-60EF0C3DD536}" destId="{9DAD35A9-875C-4C46-9A0E-CEC7A69D4A68}" srcOrd="1" destOrd="0" presId="urn:microsoft.com/office/officeart/2018/5/layout/CenteredIconLabelDescriptionList"/>
    <dgm:cxn modelId="{EFBE6ACC-863E-4607-A4BA-20236250D2B2}" type="presParOf" srcId="{1F4B7B03-C815-4989-ABD2-60EF0C3DD536}" destId="{000A0201-46B2-466E-BAC1-0E78CF0ED0D6}" srcOrd="2" destOrd="0" presId="urn:microsoft.com/office/officeart/2018/5/layout/CenteredIconLabelDescriptionList"/>
    <dgm:cxn modelId="{BC6937F8-6973-47C3-A03F-452F3875FA2E}" type="presParOf" srcId="{000A0201-46B2-466E-BAC1-0E78CF0ED0D6}" destId="{ED08DF1A-2D9C-46DA-9484-EE2464B9F19B}" srcOrd="0" destOrd="0" presId="urn:microsoft.com/office/officeart/2018/5/layout/CenteredIconLabelDescriptionList"/>
    <dgm:cxn modelId="{7C555646-1E11-4561-B8C3-7D6230CBE14A}" type="presParOf" srcId="{000A0201-46B2-466E-BAC1-0E78CF0ED0D6}" destId="{BEB58741-471E-42A1-843B-30D905C68E3A}" srcOrd="1" destOrd="0" presId="urn:microsoft.com/office/officeart/2018/5/layout/CenteredIconLabelDescriptionList"/>
    <dgm:cxn modelId="{E3711D9A-267B-460D-977A-7F04C1D26A1E}" type="presParOf" srcId="{000A0201-46B2-466E-BAC1-0E78CF0ED0D6}" destId="{0D5346B0-4DFF-4CDD-AD1A-C0B565B1E8DE}" srcOrd="2" destOrd="0" presId="urn:microsoft.com/office/officeart/2018/5/layout/CenteredIconLabelDescriptionList"/>
    <dgm:cxn modelId="{4B6A1D55-8A96-4933-B6F4-395C4F35F5F9}" type="presParOf" srcId="{000A0201-46B2-466E-BAC1-0E78CF0ED0D6}" destId="{0E1B879A-8B2D-4E6B-8BA2-8FC18904F0A9}" srcOrd="3" destOrd="0" presId="urn:microsoft.com/office/officeart/2018/5/layout/CenteredIconLabelDescriptionList"/>
    <dgm:cxn modelId="{B11E08CD-313A-4102-8B1A-84D7D45CACC4}" type="presParOf" srcId="{000A0201-46B2-466E-BAC1-0E78CF0ED0D6}" destId="{D766E059-C9E0-4346-86FF-4FFDD1D9AAEF}" srcOrd="4" destOrd="0" presId="urn:microsoft.com/office/officeart/2018/5/layout/CenteredIconLabelDescriptionList"/>
    <dgm:cxn modelId="{7E92A7CC-BA31-45AF-AA3D-ABB9817A6765}" type="presParOf" srcId="{1F4B7B03-C815-4989-ABD2-60EF0C3DD536}" destId="{7CB67985-4E6C-42A6-B5FE-7E3BC07D66F3}" srcOrd="3" destOrd="0" presId="urn:microsoft.com/office/officeart/2018/5/layout/CenteredIconLabelDescriptionList"/>
    <dgm:cxn modelId="{8C430197-D459-4C7B-8A37-5A529EFDD70E}" type="presParOf" srcId="{1F4B7B03-C815-4989-ABD2-60EF0C3DD536}" destId="{C91E221B-EB91-4F23-8040-093037B82CB5}" srcOrd="4" destOrd="0" presId="urn:microsoft.com/office/officeart/2018/5/layout/CenteredIconLabelDescriptionList"/>
    <dgm:cxn modelId="{78EEAB27-EE7D-4AC3-8E9F-9626ECB95A69}" type="presParOf" srcId="{C91E221B-EB91-4F23-8040-093037B82CB5}" destId="{63A4552A-47AD-4E91-ABB9-B807347D469A}" srcOrd="0" destOrd="0" presId="urn:microsoft.com/office/officeart/2018/5/layout/CenteredIconLabelDescriptionList"/>
    <dgm:cxn modelId="{37325B05-668B-4005-B473-AB40B58B4803}" type="presParOf" srcId="{C91E221B-EB91-4F23-8040-093037B82CB5}" destId="{E429BA7F-ABD6-4C18-AB5C-9EB872C4E353}" srcOrd="1" destOrd="0" presId="urn:microsoft.com/office/officeart/2018/5/layout/CenteredIconLabelDescriptionList"/>
    <dgm:cxn modelId="{91A772D8-251A-4388-AB67-7F73D9161FEB}" type="presParOf" srcId="{C91E221B-EB91-4F23-8040-093037B82CB5}" destId="{B1915B3C-632F-4C4B-B55A-7387240252FD}" srcOrd="2" destOrd="0" presId="urn:microsoft.com/office/officeart/2018/5/layout/CenteredIconLabelDescriptionList"/>
    <dgm:cxn modelId="{4B2A7B90-45D6-4747-9007-6212BFAB5022}" type="presParOf" srcId="{C91E221B-EB91-4F23-8040-093037B82CB5}" destId="{86574701-3B95-4748-9D92-2CD4F8F1593A}" srcOrd="3" destOrd="0" presId="urn:microsoft.com/office/officeart/2018/5/layout/CenteredIconLabelDescriptionList"/>
    <dgm:cxn modelId="{B6515D61-8265-4684-B9FB-E1B999B3AE02}" type="presParOf" srcId="{C91E221B-EB91-4F23-8040-093037B82CB5}" destId="{8A97D48E-60A0-453F-AAC2-90966E3A10B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452DC-2CD8-4AC3-A523-3B7E8DDE1EE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2D15F73-F988-4DB0-B2FE-8A7AA32F98C0}">
      <dgm:prSet custT="1"/>
      <dgm:spPr/>
      <dgm:t>
        <a:bodyPr/>
        <a:lstStyle/>
        <a:p>
          <a:pPr>
            <a:defRPr b="1"/>
          </a:pPr>
          <a:r>
            <a:rPr lang="en-US" sz="1800" dirty="0"/>
            <a:t>Three contracts originally, different pages and user interface (UI)</a:t>
          </a:r>
        </a:p>
      </dgm:t>
    </dgm:pt>
    <dgm:pt modelId="{48BA62B9-8EC2-44A3-80C0-7AFFBDAD3191}" type="parTrans" cxnId="{12F8D48C-606F-431B-822F-615E06FAC517}">
      <dgm:prSet/>
      <dgm:spPr/>
      <dgm:t>
        <a:bodyPr/>
        <a:lstStyle/>
        <a:p>
          <a:endParaRPr lang="en-US"/>
        </a:p>
      </dgm:t>
    </dgm:pt>
    <dgm:pt modelId="{17455AEB-BBD9-4EFE-8607-1E90EC587A15}" type="sibTrans" cxnId="{12F8D48C-606F-431B-822F-615E06FAC517}">
      <dgm:prSet/>
      <dgm:spPr/>
      <dgm:t>
        <a:bodyPr/>
        <a:lstStyle/>
        <a:p>
          <a:endParaRPr lang="en-US"/>
        </a:p>
      </dgm:t>
    </dgm:pt>
    <dgm:pt modelId="{4939BE92-4B47-4B10-A654-576CD3048F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Reports and data tables</a:t>
          </a:r>
        </a:p>
      </dgm:t>
    </dgm:pt>
    <dgm:pt modelId="{A3363C5F-C66F-461B-8407-277A233069BE}" type="parTrans" cxnId="{8090A9DC-5D49-4DC4-ADAA-AB8F55E3934A}">
      <dgm:prSet/>
      <dgm:spPr/>
      <dgm:t>
        <a:bodyPr/>
        <a:lstStyle/>
        <a:p>
          <a:endParaRPr lang="en-US"/>
        </a:p>
      </dgm:t>
    </dgm:pt>
    <dgm:pt modelId="{C9A7CD67-5E7A-4CD7-A804-054A4CED66E5}" type="sibTrans" cxnId="{8090A9DC-5D49-4DC4-ADAA-AB8F55E3934A}">
      <dgm:prSet/>
      <dgm:spPr/>
      <dgm:t>
        <a:bodyPr/>
        <a:lstStyle/>
        <a:p>
          <a:endParaRPr lang="en-US"/>
        </a:p>
      </dgm:t>
    </dgm:pt>
    <dgm:pt modelId="{F9BDB999-777B-449F-9C28-F0C5501DBC8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PUFs and online analysis tools</a:t>
          </a:r>
        </a:p>
      </dgm:t>
    </dgm:pt>
    <dgm:pt modelId="{00F2E1EB-DD96-40EA-A2B2-392CBE597B03}" type="parTrans" cxnId="{F8F0ABEE-2C89-4D6A-B7CA-7735E9F2F826}">
      <dgm:prSet/>
      <dgm:spPr/>
      <dgm:t>
        <a:bodyPr/>
        <a:lstStyle/>
        <a:p>
          <a:endParaRPr lang="en-US"/>
        </a:p>
      </dgm:t>
    </dgm:pt>
    <dgm:pt modelId="{52E1890E-E414-455A-A56A-94B6E7D8C0F2}" type="sibTrans" cxnId="{F8F0ABEE-2C89-4D6A-B7CA-7735E9F2F826}">
      <dgm:prSet/>
      <dgm:spPr/>
      <dgm:t>
        <a:bodyPr/>
        <a:lstStyle/>
        <a:p>
          <a:endParaRPr lang="en-US"/>
        </a:p>
      </dgm:t>
    </dgm:pt>
    <dgm:pt modelId="{8B181AAA-2506-4B23-91D4-BDA0C3E514E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Eventually became one contract</a:t>
          </a:r>
        </a:p>
      </dgm:t>
    </dgm:pt>
    <dgm:pt modelId="{13F52B41-140A-4CA7-803D-F41AC9450222}" type="parTrans" cxnId="{261033DD-EF5A-49F2-AD48-C55C6DB70D2E}">
      <dgm:prSet/>
      <dgm:spPr/>
      <dgm:t>
        <a:bodyPr/>
        <a:lstStyle/>
        <a:p>
          <a:endParaRPr lang="en-US"/>
        </a:p>
      </dgm:t>
    </dgm:pt>
    <dgm:pt modelId="{759D3536-FDC5-43A7-8904-431665AAB335}" type="sibTrans" cxnId="{261033DD-EF5A-49F2-AD48-C55C6DB70D2E}">
      <dgm:prSet/>
      <dgm:spPr/>
      <dgm:t>
        <a:bodyPr/>
        <a:lstStyle/>
        <a:p>
          <a:endParaRPr lang="en-US"/>
        </a:p>
      </dgm:t>
    </dgm:pt>
    <dgm:pt modelId="{B846BDED-4BF9-4610-95CE-EFD643B5FAD7}">
      <dgm:prSet custT="1"/>
      <dgm:spPr/>
      <dgm:t>
        <a:bodyPr/>
        <a:lstStyle/>
        <a:p>
          <a:pPr>
            <a:defRPr b="1"/>
          </a:pPr>
          <a:r>
            <a:rPr lang="en-US" sz="1800" dirty="0"/>
            <a:t>Design was originally more search-based</a:t>
          </a:r>
        </a:p>
      </dgm:t>
    </dgm:pt>
    <dgm:pt modelId="{E992AFD7-22FE-4081-8E78-2E89A0AC2041}" type="parTrans" cxnId="{95C5680B-0B7F-492A-BECC-A3716F31C8AD}">
      <dgm:prSet/>
      <dgm:spPr/>
      <dgm:t>
        <a:bodyPr/>
        <a:lstStyle/>
        <a:p>
          <a:endParaRPr lang="en-US"/>
        </a:p>
      </dgm:t>
    </dgm:pt>
    <dgm:pt modelId="{B507B647-32BE-4FCB-A90B-036882CEB295}" type="sibTrans" cxnId="{95C5680B-0B7F-492A-BECC-A3716F31C8AD}">
      <dgm:prSet/>
      <dgm:spPr/>
      <dgm:t>
        <a:bodyPr/>
        <a:lstStyle/>
        <a:p>
          <a:endParaRPr lang="en-US"/>
        </a:p>
      </dgm:t>
    </dgm:pt>
    <dgm:pt modelId="{F85362A0-5B27-4436-AD3F-D5F554F0820C}">
      <dgm:prSet custT="1"/>
      <dgm:spPr/>
      <dgm:t>
        <a:bodyPr/>
        <a:lstStyle/>
        <a:p>
          <a:r>
            <a:rPr lang="en-US" sz="1400"/>
            <a:t>No context for documents; more like Google search</a:t>
          </a:r>
        </a:p>
      </dgm:t>
    </dgm:pt>
    <dgm:pt modelId="{C442C9ED-97FB-4833-A27F-D78935564CD5}" type="parTrans" cxnId="{6F98CA54-FC3A-4E54-9F0A-61D3C1093343}">
      <dgm:prSet/>
      <dgm:spPr/>
      <dgm:t>
        <a:bodyPr/>
        <a:lstStyle/>
        <a:p>
          <a:endParaRPr lang="en-US"/>
        </a:p>
      </dgm:t>
    </dgm:pt>
    <dgm:pt modelId="{183EFE8E-70EA-43FA-A858-D25F78980A6D}" type="sibTrans" cxnId="{6F98CA54-FC3A-4E54-9F0A-61D3C1093343}">
      <dgm:prSet/>
      <dgm:spPr/>
      <dgm:t>
        <a:bodyPr/>
        <a:lstStyle/>
        <a:p>
          <a:endParaRPr lang="en-US"/>
        </a:p>
      </dgm:t>
    </dgm:pt>
    <dgm:pt modelId="{FE012738-9CBF-467C-81F2-D53039D22513}">
      <dgm:prSet custT="1"/>
      <dgm:spPr/>
      <dgm:t>
        <a:bodyPr/>
        <a:lstStyle/>
        <a:p>
          <a:r>
            <a:rPr lang="en-US" sz="1400" dirty="0"/>
            <a:t>Documentation required many clicks and in different places</a:t>
          </a:r>
        </a:p>
      </dgm:t>
    </dgm:pt>
    <dgm:pt modelId="{2B351F84-1B9D-49D9-9CFF-40E102A4285E}" type="parTrans" cxnId="{BE3123C7-72AE-412A-ABA7-E78E00A8F304}">
      <dgm:prSet/>
      <dgm:spPr/>
      <dgm:t>
        <a:bodyPr/>
        <a:lstStyle/>
        <a:p>
          <a:endParaRPr lang="en-US"/>
        </a:p>
      </dgm:t>
    </dgm:pt>
    <dgm:pt modelId="{87B2CEE0-9949-42D2-9CE1-64F64AD36C3F}" type="sibTrans" cxnId="{BE3123C7-72AE-412A-ABA7-E78E00A8F304}">
      <dgm:prSet/>
      <dgm:spPr/>
      <dgm:t>
        <a:bodyPr/>
        <a:lstStyle/>
        <a:p>
          <a:endParaRPr lang="en-US"/>
        </a:p>
      </dgm:t>
    </dgm:pt>
    <dgm:pt modelId="{B5B30048-7947-43F5-A5F3-E6108FD44402}">
      <dgm:prSet custT="1"/>
      <dgm:spPr/>
      <dgm:t>
        <a:bodyPr/>
        <a:lstStyle/>
        <a:p>
          <a:pPr>
            <a:defRPr b="1"/>
          </a:pPr>
          <a:r>
            <a:rPr lang="en-US" sz="1800" dirty="0"/>
            <a:t>Technical debt (e.g., timeouts for online tools)</a:t>
          </a:r>
        </a:p>
      </dgm:t>
    </dgm:pt>
    <dgm:pt modelId="{736AD9C3-E8AF-4283-A18D-1EEFDD5B8C73}" type="parTrans" cxnId="{8851C90A-B875-4964-949E-D1AC016010FC}">
      <dgm:prSet/>
      <dgm:spPr/>
      <dgm:t>
        <a:bodyPr/>
        <a:lstStyle/>
        <a:p>
          <a:endParaRPr lang="en-US"/>
        </a:p>
      </dgm:t>
    </dgm:pt>
    <dgm:pt modelId="{3B96FA7E-5591-4275-A4DA-691C79F6D79C}" type="sibTrans" cxnId="{8851C90A-B875-4964-949E-D1AC016010FC}">
      <dgm:prSet/>
      <dgm:spPr/>
      <dgm:t>
        <a:bodyPr/>
        <a:lstStyle/>
        <a:p>
          <a:endParaRPr lang="en-US"/>
        </a:p>
      </dgm:t>
    </dgm:pt>
    <dgm:pt modelId="{8B3CA3A3-5177-4C73-A6BA-C47BBDE7E346}">
      <dgm:prSet custT="1"/>
      <dgm:spPr/>
      <dgm:t>
        <a:bodyPr/>
        <a:lstStyle/>
        <a:p>
          <a:pPr>
            <a:defRPr b="1"/>
          </a:pPr>
          <a:r>
            <a:rPr lang="en-US" sz="1800" dirty="0"/>
            <a:t>Trying to make the experience of “CBHSQ” seamless but</a:t>
          </a:r>
        </a:p>
      </dgm:t>
    </dgm:pt>
    <dgm:pt modelId="{BC3D1488-260E-4A79-A26D-5350536743DA}" type="parTrans" cxnId="{97272CFE-3449-4C89-98E9-F1F9B7B26297}">
      <dgm:prSet/>
      <dgm:spPr/>
      <dgm:t>
        <a:bodyPr/>
        <a:lstStyle/>
        <a:p>
          <a:endParaRPr lang="en-US"/>
        </a:p>
      </dgm:t>
    </dgm:pt>
    <dgm:pt modelId="{A414D64A-5396-4C3D-8CBA-6A0C4775A29A}" type="sibTrans" cxnId="{97272CFE-3449-4C89-98E9-F1F9B7B26297}">
      <dgm:prSet/>
      <dgm:spPr/>
      <dgm:t>
        <a:bodyPr/>
        <a:lstStyle/>
        <a:p>
          <a:endParaRPr lang="en-US"/>
        </a:p>
      </dgm:t>
    </dgm:pt>
    <dgm:pt modelId="{30AD24E3-4972-42C0-AF09-EE4AC59D1A66}">
      <dgm:prSet custT="1"/>
      <dgm:spPr/>
      <dgm:t>
        <a:bodyPr/>
        <a:lstStyle/>
        <a:p>
          <a:r>
            <a:rPr lang="en-US" sz="1400" dirty="0"/>
            <a:t>Different expertise levels depending on page </a:t>
          </a:r>
        </a:p>
      </dgm:t>
    </dgm:pt>
    <dgm:pt modelId="{84FC2DBB-6207-4237-9659-8406D4470A78}" type="parTrans" cxnId="{C6FA3FBE-987D-4058-A5C5-C0C758CA7139}">
      <dgm:prSet/>
      <dgm:spPr/>
      <dgm:t>
        <a:bodyPr/>
        <a:lstStyle/>
        <a:p>
          <a:endParaRPr lang="en-US"/>
        </a:p>
      </dgm:t>
    </dgm:pt>
    <dgm:pt modelId="{2B079AA5-D75E-464F-B5BE-B0A0A4AB4ADE}" type="sibTrans" cxnId="{C6FA3FBE-987D-4058-A5C5-C0C758CA7139}">
      <dgm:prSet/>
      <dgm:spPr/>
      <dgm:t>
        <a:bodyPr/>
        <a:lstStyle/>
        <a:p>
          <a:endParaRPr lang="en-US"/>
        </a:p>
      </dgm:t>
    </dgm:pt>
    <dgm:pt modelId="{6D972DA5-113F-42CA-9A38-3B9B1F170B3D}">
      <dgm:prSet custT="1"/>
      <dgm:spPr/>
      <dgm:t>
        <a:bodyPr/>
        <a:lstStyle/>
        <a:p>
          <a:r>
            <a:rPr lang="en-US" sz="1400"/>
            <a:t>Power users just download the PUFs</a:t>
          </a:r>
        </a:p>
      </dgm:t>
    </dgm:pt>
    <dgm:pt modelId="{1A812E91-9728-4756-A84F-42A1414EF268}" type="parTrans" cxnId="{D8D591C2-9F24-4342-A26C-643E22121147}">
      <dgm:prSet/>
      <dgm:spPr/>
      <dgm:t>
        <a:bodyPr/>
        <a:lstStyle/>
        <a:p>
          <a:endParaRPr lang="en-US"/>
        </a:p>
      </dgm:t>
    </dgm:pt>
    <dgm:pt modelId="{1B4707FF-36E5-44F3-BD06-38FBAFC01B0E}" type="sibTrans" cxnId="{D8D591C2-9F24-4342-A26C-643E22121147}">
      <dgm:prSet/>
      <dgm:spPr/>
      <dgm:t>
        <a:bodyPr/>
        <a:lstStyle/>
        <a:p>
          <a:endParaRPr lang="en-US"/>
        </a:p>
      </dgm:t>
    </dgm:pt>
    <dgm:pt modelId="{519BF5BC-4EA0-4C55-95B6-1A93EE616458}">
      <dgm:prSet custT="1"/>
      <dgm:spPr/>
      <dgm:t>
        <a:bodyPr/>
        <a:lstStyle/>
        <a:p>
          <a:r>
            <a:rPr lang="en-US" sz="1400"/>
            <a:t>Unequal levels of page traffic </a:t>
          </a:r>
        </a:p>
      </dgm:t>
    </dgm:pt>
    <dgm:pt modelId="{F01F1D19-7520-4E33-A972-2876FF50571D}" type="parTrans" cxnId="{0215BD8B-BF1F-4AB9-881A-7D802C9C20C8}">
      <dgm:prSet/>
      <dgm:spPr/>
      <dgm:t>
        <a:bodyPr/>
        <a:lstStyle/>
        <a:p>
          <a:endParaRPr lang="en-US"/>
        </a:p>
      </dgm:t>
    </dgm:pt>
    <dgm:pt modelId="{5DCA2FC4-DE9F-4CCA-9B9A-FB06ACCD3140}" type="sibTrans" cxnId="{0215BD8B-BF1F-4AB9-881A-7D802C9C20C8}">
      <dgm:prSet/>
      <dgm:spPr/>
      <dgm:t>
        <a:bodyPr/>
        <a:lstStyle/>
        <a:p>
          <a:endParaRPr lang="en-US"/>
        </a:p>
      </dgm:t>
    </dgm:pt>
    <dgm:pt modelId="{ED34B921-AF6F-4F3B-8A37-F754D30BB6A7}">
      <dgm:prSet custT="1"/>
      <dgm:spPr/>
      <dgm:t>
        <a:bodyPr/>
        <a:lstStyle/>
        <a:p>
          <a:r>
            <a:rPr lang="en-US" sz="1400"/>
            <a:t>Data ~47,000 users/month </a:t>
          </a:r>
        </a:p>
      </dgm:t>
    </dgm:pt>
    <dgm:pt modelId="{7FF99760-BA56-4D77-B3C0-A1D3B3BF0B09}" type="parTrans" cxnId="{737DB198-340C-49DF-B0EC-52D5B38400AB}">
      <dgm:prSet/>
      <dgm:spPr/>
      <dgm:t>
        <a:bodyPr/>
        <a:lstStyle/>
        <a:p>
          <a:endParaRPr lang="en-US"/>
        </a:p>
      </dgm:t>
    </dgm:pt>
    <dgm:pt modelId="{DD9D6ACB-6C69-4901-9402-854D69B8D2F3}" type="sibTrans" cxnId="{737DB198-340C-49DF-B0EC-52D5B38400AB}">
      <dgm:prSet/>
      <dgm:spPr/>
      <dgm:t>
        <a:bodyPr/>
        <a:lstStyle/>
        <a:p>
          <a:endParaRPr lang="en-US"/>
        </a:p>
      </dgm:t>
    </dgm:pt>
    <dgm:pt modelId="{11B15248-92AA-4ACE-85D0-7DC3ECB3B360}">
      <dgm:prSet custT="1"/>
      <dgm:spPr/>
      <dgm:t>
        <a:bodyPr/>
        <a:lstStyle/>
        <a:p>
          <a:r>
            <a:rPr lang="en-US" sz="1400"/>
            <a:t>Datafiles ~15,000/month</a:t>
          </a:r>
        </a:p>
      </dgm:t>
    </dgm:pt>
    <dgm:pt modelId="{157B3CCB-FBCC-4CCE-8945-443CD88D0DA9}" type="parTrans" cxnId="{69E9CA11-2996-47DF-93D5-F6F93DEF6526}">
      <dgm:prSet/>
      <dgm:spPr/>
      <dgm:t>
        <a:bodyPr/>
        <a:lstStyle/>
        <a:p>
          <a:endParaRPr lang="en-US"/>
        </a:p>
      </dgm:t>
    </dgm:pt>
    <dgm:pt modelId="{F45D04E0-3F53-425F-A800-2E264EA6B081}" type="sibTrans" cxnId="{69E9CA11-2996-47DF-93D5-F6F93DEF6526}">
      <dgm:prSet/>
      <dgm:spPr/>
      <dgm:t>
        <a:bodyPr/>
        <a:lstStyle/>
        <a:p>
          <a:endParaRPr lang="en-US"/>
        </a:p>
      </dgm:t>
    </dgm:pt>
    <dgm:pt modelId="{01078A48-9DC2-4834-B8B7-053430ACD866}" type="pres">
      <dgm:prSet presAssocID="{9E8452DC-2CD8-4AC3-A523-3B7E8DDE1EED}" presName="root" presStyleCnt="0">
        <dgm:presLayoutVars>
          <dgm:dir/>
          <dgm:resizeHandles val="exact"/>
        </dgm:presLayoutVars>
      </dgm:prSet>
      <dgm:spPr/>
    </dgm:pt>
    <dgm:pt modelId="{660E1F77-DDE8-44BF-98F7-1D115CD0E183}" type="pres">
      <dgm:prSet presAssocID="{A2D15F73-F988-4DB0-B2FE-8A7AA32F98C0}" presName="compNode" presStyleCnt="0"/>
      <dgm:spPr/>
    </dgm:pt>
    <dgm:pt modelId="{47598358-9B6F-4797-A966-A8DD7B36D138}" type="pres">
      <dgm:prSet presAssocID="{A2D15F73-F988-4DB0-B2FE-8A7AA32F98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210D0B0F-C83F-4BA5-999A-E2D642E83C87}" type="pres">
      <dgm:prSet presAssocID="{A2D15F73-F988-4DB0-B2FE-8A7AA32F98C0}" presName="iconSpace" presStyleCnt="0"/>
      <dgm:spPr/>
    </dgm:pt>
    <dgm:pt modelId="{C1675B59-1F51-499D-BB15-FC390E1BCE4A}" type="pres">
      <dgm:prSet presAssocID="{A2D15F73-F988-4DB0-B2FE-8A7AA32F98C0}" presName="parTx" presStyleLbl="revTx" presStyleIdx="0" presStyleCnt="8">
        <dgm:presLayoutVars>
          <dgm:chMax val="0"/>
          <dgm:chPref val="0"/>
        </dgm:presLayoutVars>
      </dgm:prSet>
      <dgm:spPr/>
    </dgm:pt>
    <dgm:pt modelId="{B8230209-90BB-4FBE-8DBF-FD9FB7D2CCFA}" type="pres">
      <dgm:prSet presAssocID="{A2D15F73-F988-4DB0-B2FE-8A7AA32F98C0}" presName="txSpace" presStyleCnt="0"/>
      <dgm:spPr/>
    </dgm:pt>
    <dgm:pt modelId="{829E3D4E-C531-4FBD-9C63-86555F3B79FA}" type="pres">
      <dgm:prSet presAssocID="{A2D15F73-F988-4DB0-B2FE-8A7AA32F98C0}" presName="desTx" presStyleLbl="revTx" presStyleIdx="1" presStyleCnt="8" custLinFactNeighborX="-689" custLinFactNeighborY="10373">
        <dgm:presLayoutVars/>
      </dgm:prSet>
      <dgm:spPr/>
    </dgm:pt>
    <dgm:pt modelId="{2AA84693-81BC-4DB2-989A-8D3D7B636A8D}" type="pres">
      <dgm:prSet presAssocID="{17455AEB-BBD9-4EFE-8607-1E90EC587A15}" presName="sibTrans" presStyleCnt="0"/>
      <dgm:spPr/>
    </dgm:pt>
    <dgm:pt modelId="{A0126E7F-749F-42BF-8AEE-A91972641373}" type="pres">
      <dgm:prSet presAssocID="{B846BDED-4BF9-4610-95CE-EFD643B5FAD7}" presName="compNode" presStyleCnt="0"/>
      <dgm:spPr/>
    </dgm:pt>
    <dgm:pt modelId="{D84CD3FC-F93F-434E-9DA1-6505F839BAB5}" type="pres">
      <dgm:prSet presAssocID="{B846BDED-4BF9-4610-95CE-EFD643B5FA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626FE12-332B-47EE-9A16-4E176EEC900E}" type="pres">
      <dgm:prSet presAssocID="{B846BDED-4BF9-4610-95CE-EFD643B5FAD7}" presName="iconSpace" presStyleCnt="0"/>
      <dgm:spPr/>
    </dgm:pt>
    <dgm:pt modelId="{D236D115-D270-4CBD-ADB9-197FED83D5E1}" type="pres">
      <dgm:prSet presAssocID="{B846BDED-4BF9-4610-95CE-EFD643B5FAD7}" presName="parTx" presStyleLbl="revTx" presStyleIdx="2" presStyleCnt="8">
        <dgm:presLayoutVars>
          <dgm:chMax val="0"/>
          <dgm:chPref val="0"/>
        </dgm:presLayoutVars>
      </dgm:prSet>
      <dgm:spPr/>
    </dgm:pt>
    <dgm:pt modelId="{1578D487-BEFD-42C5-80BB-5AFA05AE9E72}" type="pres">
      <dgm:prSet presAssocID="{B846BDED-4BF9-4610-95CE-EFD643B5FAD7}" presName="txSpace" presStyleCnt="0"/>
      <dgm:spPr/>
    </dgm:pt>
    <dgm:pt modelId="{CB78BA20-A0EE-4722-A29B-370BDA56F530}" type="pres">
      <dgm:prSet presAssocID="{B846BDED-4BF9-4610-95CE-EFD643B5FAD7}" presName="desTx" presStyleLbl="revTx" presStyleIdx="3" presStyleCnt="8">
        <dgm:presLayoutVars/>
      </dgm:prSet>
      <dgm:spPr/>
    </dgm:pt>
    <dgm:pt modelId="{DEA03609-AC86-4B88-A0C5-85090CE4EACD}" type="pres">
      <dgm:prSet presAssocID="{B507B647-32BE-4FCB-A90B-036882CEB295}" presName="sibTrans" presStyleCnt="0"/>
      <dgm:spPr/>
    </dgm:pt>
    <dgm:pt modelId="{BAF6C702-976E-4ACF-B0A0-FEA683F78096}" type="pres">
      <dgm:prSet presAssocID="{B5B30048-7947-43F5-A5F3-E6108FD44402}" presName="compNode" presStyleCnt="0"/>
      <dgm:spPr/>
    </dgm:pt>
    <dgm:pt modelId="{63772956-D80F-4146-86DB-05EDF33C3BD1}" type="pres">
      <dgm:prSet presAssocID="{B5B30048-7947-43F5-A5F3-E6108FD444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FF8277C-5F28-422C-BBA1-8CB3738C1CD3}" type="pres">
      <dgm:prSet presAssocID="{B5B30048-7947-43F5-A5F3-E6108FD44402}" presName="iconSpace" presStyleCnt="0"/>
      <dgm:spPr/>
    </dgm:pt>
    <dgm:pt modelId="{0EF9008E-2BF3-4909-91A3-CC7BC4658D4C}" type="pres">
      <dgm:prSet presAssocID="{B5B30048-7947-43F5-A5F3-E6108FD44402}" presName="parTx" presStyleLbl="revTx" presStyleIdx="4" presStyleCnt="8">
        <dgm:presLayoutVars>
          <dgm:chMax val="0"/>
          <dgm:chPref val="0"/>
        </dgm:presLayoutVars>
      </dgm:prSet>
      <dgm:spPr/>
    </dgm:pt>
    <dgm:pt modelId="{6F50CA68-E5C6-434C-8D7C-655C5706E2AE}" type="pres">
      <dgm:prSet presAssocID="{B5B30048-7947-43F5-A5F3-E6108FD44402}" presName="txSpace" presStyleCnt="0"/>
      <dgm:spPr/>
    </dgm:pt>
    <dgm:pt modelId="{CAFE8648-75F9-4BD1-A873-DF5F1ABE52BD}" type="pres">
      <dgm:prSet presAssocID="{B5B30048-7947-43F5-A5F3-E6108FD44402}" presName="desTx" presStyleLbl="revTx" presStyleIdx="5" presStyleCnt="8">
        <dgm:presLayoutVars/>
      </dgm:prSet>
      <dgm:spPr/>
    </dgm:pt>
    <dgm:pt modelId="{1CD659D7-308A-4EB1-B33B-3E4F4A9F52D5}" type="pres">
      <dgm:prSet presAssocID="{3B96FA7E-5591-4275-A4DA-691C79F6D79C}" presName="sibTrans" presStyleCnt="0"/>
      <dgm:spPr/>
    </dgm:pt>
    <dgm:pt modelId="{AA24D931-9CC1-44ED-A899-EF817552869B}" type="pres">
      <dgm:prSet presAssocID="{8B3CA3A3-5177-4C73-A6BA-C47BBDE7E346}" presName="compNode" presStyleCnt="0"/>
      <dgm:spPr/>
    </dgm:pt>
    <dgm:pt modelId="{D1FF4CFE-5424-45AE-BACD-D8D4E387DB0D}" type="pres">
      <dgm:prSet presAssocID="{8B3CA3A3-5177-4C73-A6BA-C47BBDE7E3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788EEA0C-F43D-4999-B044-2B5363660C65}" type="pres">
      <dgm:prSet presAssocID="{8B3CA3A3-5177-4C73-A6BA-C47BBDE7E346}" presName="iconSpace" presStyleCnt="0"/>
      <dgm:spPr/>
    </dgm:pt>
    <dgm:pt modelId="{2D6CE23B-09E4-4525-9F08-D2A01D58C8BB}" type="pres">
      <dgm:prSet presAssocID="{8B3CA3A3-5177-4C73-A6BA-C47BBDE7E346}" presName="parTx" presStyleLbl="revTx" presStyleIdx="6" presStyleCnt="8">
        <dgm:presLayoutVars>
          <dgm:chMax val="0"/>
          <dgm:chPref val="0"/>
        </dgm:presLayoutVars>
      </dgm:prSet>
      <dgm:spPr/>
    </dgm:pt>
    <dgm:pt modelId="{602E88E0-6F29-43B3-8B3A-E758CFB2EFD0}" type="pres">
      <dgm:prSet presAssocID="{8B3CA3A3-5177-4C73-A6BA-C47BBDE7E346}" presName="txSpace" presStyleCnt="0"/>
      <dgm:spPr/>
    </dgm:pt>
    <dgm:pt modelId="{B0C9BA36-4039-4F97-9D2C-49185C326957}" type="pres">
      <dgm:prSet presAssocID="{8B3CA3A3-5177-4C73-A6BA-C47BBDE7E346}" presName="desTx" presStyleLbl="revTx" presStyleIdx="7" presStyleCnt="8">
        <dgm:presLayoutVars/>
      </dgm:prSet>
      <dgm:spPr/>
    </dgm:pt>
  </dgm:ptLst>
  <dgm:cxnLst>
    <dgm:cxn modelId="{FE3CE702-1830-4037-8FF4-92B84C664EB0}" type="presOf" srcId="{B5B30048-7947-43F5-A5F3-E6108FD44402}" destId="{0EF9008E-2BF3-4909-91A3-CC7BC4658D4C}" srcOrd="0" destOrd="0" presId="urn:microsoft.com/office/officeart/2018/5/layout/CenteredIconLabelDescriptionList"/>
    <dgm:cxn modelId="{8851C90A-B875-4964-949E-D1AC016010FC}" srcId="{9E8452DC-2CD8-4AC3-A523-3B7E8DDE1EED}" destId="{B5B30048-7947-43F5-A5F3-E6108FD44402}" srcOrd="2" destOrd="0" parTransId="{736AD9C3-E8AF-4283-A18D-1EEFDD5B8C73}" sibTransId="{3B96FA7E-5591-4275-A4DA-691C79F6D79C}"/>
    <dgm:cxn modelId="{95C5680B-0B7F-492A-BECC-A3716F31C8AD}" srcId="{9E8452DC-2CD8-4AC3-A523-3B7E8DDE1EED}" destId="{B846BDED-4BF9-4610-95CE-EFD643B5FAD7}" srcOrd="1" destOrd="0" parTransId="{E992AFD7-22FE-4081-8E78-2E89A0AC2041}" sibTransId="{B507B647-32BE-4FCB-A90B-036882CEB295}"/>
    <dgm:cxn modelId="{69E9CA11-2996-47DF-93D5-F6F93DEF6526}" srcId="{519BF5BC-4EA0-4C55-95B6-1A93EE616458}" destId="{11B15248-92AA-4ACE-85D0-7DC3ECB3B360}" srcOrd="1" destOrd="0" parTransId="{157B3CCB-FBCC-4CCE-8945-443CD88D0DA9}" sibTransId="{F45D04E0-3F53-425F-A800-2E264EA6B081}"/>
    <dgm:cxn modelId="{E13C4519-B15F-4F9E-AA09-FCC82825358C}" type="presOf" srcId="{A2D15F73-F988-4DB0-B2FE-8A7AA32F98C0}" destId="{C1675B59-1F51-499D-BB15-FC390E1BCE4A}" srcOrd="0" destOrd="0" presId="urn:microsoft.com/office/officeart/2018/5/layout/CenteredIconLabelDescriptionList"/>
    <dgm:cxn modelId="{7B94111A-7452-4B74-8AD6-A4F59255CE19}" type="presOf" srcId="{B846BDED-4BF9-4610-95CE-EFD643B5FAD7}" destId="{D236D115-D270-4CBD-ADB9-197FED83D5E1}" srcOrd="0" destOrd="0" presId="urn:microsoft.com/office/officeart/2018/5/layout/CenteredIconLabelDescriptionList"/>
    <dgm:cxn modelId="{C22F452F-4E91-47C9-BF07-42304103A593}" type="presOf" srcId="{30AD24E3-4972-42C0-AF09-EE4AC59D1A66}" destId="{B0C9BA36-4039-4F97-9D2C-49185C326957}" srcOrd="0" destOrd="0" presId="urn:microsoft.com/office/officeart/2018/5/layout/CenteredIconLabelDescriptionList"/>
    <dgm:cxn modelId="{8AEBB835-CECA-4BB9-B05F-28DBF0C6F440}" type="presOf" srcId="{11B15248-92AA-4ACE-85D0-7DC3ECB3B360}" destId="{B0C9BA36-4039-4F97-9D2C-49185C326957}" srcOrd="0" destOrd="4" presId="urn:microsoft.com/office/officeart/2018/5/layout/CenteredIconLabelDescriptionList"/>
    <dgm:cxn modelId="{5275835B-735A-45F2-9CB5-08EBCBE3A2F5}" type="presOf" srcId="{F85362A0-5B27-4436-AD3F-D5F554F0820C}" destId="{CB78BA20-A0EE-4722-A29B-370BDA56F530}" srcOrd="0" destOrd="0" presId="urn:microsoft.com/office/officeart/2018/5/layout/CenteredIconLabelDescriptionList"/>
    <dgm:cxn modelId="{E1577261-C965-4663-A3B3-E134C01B5C48}" type="presOf" srcId="{FE012738-9CBF-467C-81F2-D53039D22513}" destId="{CB78BA20-A0EE-4722-A29B-370BDA56F530}" srcOrd="0" destOrd="1" presId="urn:microsoft.com/office/officeart/2018/5/layout/CenteredIconLabelDescriptionList"/>
    <dgm:cxn modelId="{F9E6746D-819D-45CB-A575-C3A8A96CB290}" type="presOf" srcId="{F9BDB999-777B-449F-9C28-F0C5501DBC8F}" destId="{829E3D4E-C531-4FBD-9C63-86555F3B79FA}" srcOrd="0" destOrd="1" presId="urn:microsoft.com/office/officeart/2018/5/layout/CenteredIconLabelDescriptionList"/>
    <dgm:cxn modelId="{6F98CA54-FC3A-4E54-9F0A-61D3C1093343}" srcId="{B846BDED-4BF9-4610-95CE-EFD643B5FAD7}" destId="{F85362A0-5B27-4436-AD3F-D5F554F0820C}" srcOrd="0" destOrd="0" parTransId="{C442C9ED-97FB-4833-A27F-D78935564CD5}" sibTransId="{183EFE8E-70EA-43FA-A858-D25F78980A6D}"/>
    <dgm:cxn modelId="{5CBD748A-0F29-41AD-9742-DB349F42DFA4}" type="presOf" srcId="{8B181AAA-2506-4B23-91D4-BDA0C3E514E3}" destId="{829E3D4E-C531-4FBD-9C63-86555F3B79FA}" srcOrd="0" destOrd="2" presId="urn:microsoft.com/office/officeart/2018/5/layout/CenteredIconLabelDescriptionList"/>
    <dgm:cxn modelId="{0215BD8B-BF1F-4AB9-881A-7D802C9C20C8}" srcId="{8B3CA3A3-5177-4C73-A6BA-C47BBDE7E346}" destId="{519BF5BC-4EA0-4C55-95B6-1A93EE616458}" srcOrd="1" destOrd="0" parTransId="{F01F1D19-7520-4E33-A972-2876FF50571D}" sibTransId="{5DCA2FC4-DE9F-4CCA-9B9A-FB06ACCD3140}"/>
    <dgm:cxn modelId="{12F8D48C-606F-431B-822F-615E06FAC517}" srcId="{9E8452DC-2CD8-4AC3-A523-3B7E8DDE1EED}" destId="{A2D15F73-F988-4DB0-B2FE-8A7AA32F98C0}" srcOrd="0" destOrd="0" parTransId="{48BA62B9-8EC2-44A3-80C0-7AFFBDAD3191}" sibTransId="{17455AEB-BBD9-4EFE-8607-1E90EC587A15}"/>
    <dgm:cxn modelId="{B743658F-DFA7-4FA5-BEC6-BE9037657083}" type="presOf" srcId="{ED34B921-AF6F-4F3B-8A37-F754D30BB6A7}" destId="{B0C9BA36-4039-4F97-9D2C-49185C326957}" srcOrd="0" destOrd="3" presId="urn:microsoft.com/office/officeart/2018/5/layout/CenteredIconLabelDescriptionList"/>
    <dgm:cxn modelId="{737DB198-340C-49DF-B0EC-52D5B38400AB}" srcId="{519BF5BC-4EA0-4C55-95B6-1A93EE616458}" destId="{ED34B921-AF6F-4F3B-8A37-F754D30BB6A7}" srcOrd="0" destOrd="0" parTransId="{7FF99760-BA56-4D77-B3C0-A1D3B3BF0B09}" sibTransId="{DD9D6ACB-6C69-4901-9402-854D69B8D2F3}"/>
    <dgm:cxn modelId="{99DA05AB-B72E-46E6-9CF6-A68B0B8B263E}" type="presOf" srcId="{9E8452DC-2CD8-4AC3-A523-3B7E8DDE1EED}" destId="{01078A48-9DC2-4834-B8B7-053430ACD866}" srcOrd="0" destOrd="0" presId="urn:microsoft.com/office/officeart/2018/5/layout/CenteredIconLabelDescriptionList"/>
    <dgm:cxn modelId="{515AE6AD-446F-4055-93A3-CD0C04003DF6}" type="presOf" srcId="{6D972DA5-113F-42CA-9A38-3B9B1F170B3D}" destId="{B0C9BA36-4039-4F97-9D2C-49185C326957}" srcOrd="0" destOrd="1" presId="urn:microsoft.com/office/officeart/2018/5/layout/CenteredIconLabelDescriptionList"/>
    <dgm:cxn modelId="{C6FA3FBE-987D-4058-A5C5-C0C758CA7139}" srcId="{8B3CA3A3-5177-4C73-A6BA-C47BBDE7E346}" destId="{30AD24E3-4972-42C0-AF09-EE4AC59D1A66}" srcOrd="0" destOrd="0" parTransId="{84FC2DBB-6207-4237-9659-8406D4470A78}" sibTransId="{2B079AA5-D75E-464F-B5BE-B0A0A4AB4ADE}"/>
    <dgm:cxn modelId="{D8D591C2-9F24-4342-A26C-643E22121147}" srcId="{30AD24E3-4972-42C0-AF09-EE4AC59D1A66}" destId="{6D972DA5-113F-42CA-9A38-3B9B1F170B3D}" srcOrd="0" destOrd="0" parTransId="{1A812E91-9728-4756-A84F-42A1414EF268}" sibTransId="{1B4707FF-36E5-44F3-BD06-38FBAFC01B0E}"/>
    <dgm:cxn modelId="{7AD730C4-64A5-49A0-BEC8-9E529752806B}" type="presOf" srcId="{8B3CA3A3-5177-4C73-A6BA-C47BBDE7E346}" destId="{2D6CE23B-09E4-4525-9F08-D2A01D58C8BB}" srcOrd="0" destOrd="0" presId="urn:microsoft.com/office/officeart/2018/5/layout/CenteredIconLabelDescriptionList"/>
    <dgm:cxn modelId="{BE3123C7-72AE-412A-ABA7-E78E00A8F304}" srcId="{B846BDED-4BF9-4610-95CE-EFD643B5FAD7}" destId="{FE012738-9CBF-467C-81F2-D53039D22513}" srcOrd="1" destOrd="0" parTransId="{2B351F84-1B9D-49D9-9CFF-40E102A4285E}" sibTransId="{87B2CEE0-9949-42D2-9CE1-64F64AD36C3F}"/>
    <dgm:cxn modelId="{8090A9DC-5D49-4DC4-ADAA-AB8F55E3934A}" srcId="{A2D15F73-F988-4DB0-B2FE-8A7AA32F98C0}" destId="{4939BE92-4B47-4B10-A654-576CD3048FF6}" srcOrd="0" destOrd="0" parTransId="{A3363C5F-C66F-461B-8407-277A233069BE}" sibTransId="{C9A7CD67-5E7A-4CD7-A804-054A4CED66E5}"/>
    <dgm:cxn modelId="{261033DD-EF5A-49F2-AD48-C55C6DB70D2E}" srcId="{A2D15F73-F988-4DB0-B2FE-8A7AA32F98C0}" destId="{8B181AAA-2506-4B23-91D4-BDA0C3E514E3}" srcOrd="2" destOrd="0" parTransId="{13F52B41-140A-4CA7-803D-F41AC9450222}" sibTransId="{759D3536-FDC5-43A7-8904-431665AAB335}"/>
    <dgm:cxn modelId="{EA9C84E9-151B-449A-A888-0CC67EB2FD54}" type="presOf" srcId="{519BF5BC-4EA0-4C55-95B6-1A93EE616458}" destId="{B0C9BA36-4039-4F97-9D2C-49185C326957}" srcOrd="0" destOrd="2" presId="urn:microsoft.com/office/officeart/2018/5/layout/CenteredIconLabelDescriptionList"/>
    <dgm:cxn modelId="{F8F0ABEE-2C89-4D6A-B7CA-7735E9F2F826}" srcId="{A2D15F73-F988-4DB0-B2FE-8A7AA32F98C0}" destId="{F9BDB999-777B-449F-9C28-F0C5501DBC8F}" srcOrd="1" destOrd="0" parTransId="{00F2E1EB-DD96-40EA-A2B2-392CBE597B03}" sibTransId="{52E1890E-E414-455A-A56A-94B6E7D8C0F2}"/>
    <dgm:cxn modelId="{97272CFE-3449-4C89-98E9-F1F9B7B26297}" srcId="{9E8452DC-2CD8-4AC3-A523-3B7E8DDE1EED}" destId="{8B3CA3A3-5177-4C73-A6BA-C47BBDE7E346}" srcOrd="3" destOrd="0" parTransId="{BC3D1488-260E-4A79-A26D-5350536743DA}" sibTransId="{A414D64A-5396-4C3D-8CBA-6A0C4775A29A}"/>
    <dgm:cxn modelId="{0B164BFE-E0E6-405C-900E-E2E13882EA9E}" type="presOf" srcId="{4939BE92-4B47-4B10-A654-576CD3048FF6}" destId="{829E3D4E-C531-4FBD-9C63-86555F3B79FA}" srcOrd="0" destOrd="0" presId="urn:microsoft.com/office/officeart/2018/5/layout/CenteredIconLabelDescriptionList"/>
    <dgm:cxn modelId="{A693849D-5FD9-4478-B0A5-F5831347240C}" type="presParOf" srcId="{01078A48-9DC2-4834-B8B7-053430ACD866}" destId="{660E1F77-DDE8-44BF-98F7-1D115CD0E183}" srcOrd="0" destOrd="0" presId="urn:microsoft.com/office/officeart/2018/5/layout/CenteredIconLabelDescriptionList"/>
    <dgm:cxn modelId="{3275BBEE-6D9B-4E84-8E3D-62F99846B8AB}" type="presParOf" srcId="{660E1F77-DDE8-44BF-98F7-1D115CD0E183}" destId="{47598358-9B6F-4797-A966-A8DD7B36D138}" srcOrd="0" destOrd="0" presId="urn:microsoft.com/office/officeart/2018/5/layout/CenteredIconLabelDescriptionList"/>
    <dgm:cxn modelId="{D6E65425-B86F-4904-BCFF-7B7641923690}" type="presParOf" srcId="{660E1F77-DDE8-44BF-98F7-1D115CD0E183}" destId="{210D0B0F-C83F-4BA5-999A-E2D642E83C87}" srcOrd="1" destOrd="0" presId="urn:microsoft.com/office/officeart/2018/5/layout/CenteredIconLabelDescriptionList"/>
    <dgm:cxn modelId="{098DA6AC-489F-4E8F-BFD7-78AD6552C106}" type="presParOf" srcId="{660E1F77-DDE8-44BF-98F7-1D115CD0E183}" destId="{C1675B59-1F51-499D-BB15-FC390E1BCE4A}" srcOrd="2" destOrd="0" presId="urn:microsoft.com/office/officeart/2018/5/layout/CenteredIconLabelDescriptionList"/>
    <dgm:cxn modelId="{D2E35674-BD4D-4E0E-98D3-CB62039F794E}" type="presParOf" srcId="{660E1F77-DDE8-44BF-98F7-1D115CD0E183}" destId="{B8230209-90BB-4FBE-8DBF-FD9FB7D2CCFA}" srcOrd="3" destOrd="0" presId="urn:microsoft.com/office/officeart/2018/5/layout/CenteredIconLabelDescriptionList"/>
    <dgm:cxn modelId="{3E534FEF-C45E-41E1-BAF2-AEB7E6A50135}" type="presParOf" srcId="{660E1F77-DDE8-44BF-98F7-1D115CD0E183}" destId="{829E3D4E-C531-4FBD-9C63-86555F3B79FA}" srcOrd="4" destOrd="0" presId="urn:microsoft.com/office/officeart/2018/5/layout/CenteredIconLabelDescriptionList"/>
    <dgm:cxn modelId="{72D7909B-31D6-4445-A2EA-43C54D825EA2}" type="presParOf" srcId="{01078A48-9DC2-4834-B8B7-053430ACD866}" destId="{2AA84693-81BC-4DB2-989A-8D3D7B636A8D}" srcOrd="1" destOrd="0" presId="urn:microsoft.com/office/officeart/2018/5/layout/CenteredIconLabelDescriptionList"/>
    <dgm:cxn modelId="{D28964F7-5E41-4DD4-A928-25E4F12B985D}" type="presParOf" srcId="{01078A48-9DC2-4834-B8B7-053430ACD866}" destId="{A0126E7F-749F-42BF-8AEE-A91972641373}" srcOrd="2" destOrd="0" presId="urn:microsoft.com/office/officeart/2018/5/layout/CenteredIconLabelDescriptionList"/>
    <dgm:cxn modelId="{47C73F70-BF29-4223-AAA3-7AD55ADEB6A5}" type="presParOf" srcId="{A0126E7F-749F-42BF-8AEE-A91972641373}" destId="{D84CD3FC-F93F-434E-9DA1-6505F839BAB5}" srcOrd="0" destOrd="0" presId="urn:microsoft.com/office/officeart/2018/5/layout/CenteredIconLabelDescriptionList"/>
    <dgm:cxn modelId="{C08AB4F7-C369-4A61-A029-6AE508656A78}" type="presParOf" srcId="{A0126E7F-749F-42BF-8AEE-A91972641373}" destId="{7626FE12-332B-47EE-9A16-4E176EEC900E}" srcOrd="1" destOrd="0" presId="urn:microsoft.com/office/officeart/2018/5/layout/CenteredIconLabelDescriptionList"/>
    <dgm:cxn modelId="{AA1A8786-24A4-4652-96DE-8C84BE63EB4A}" type="presParOf" srcId="{A0126E7F-749F-42BF-8AEE-A91972641373}" destId="{D236D115-D270-4CBD-ADB9-197FED83D5E1}" srcOrd="2" destOrd="0" presId="urn:microsoft.com/office/officeart/2018/5/layout/CenteredIconLabelDescriptionList"/>
    <dgm:cxn modelId="{D0830D1E-5EA4-4129-928E-CF398B0014C8}" type="presParOf" srcId="{A0126E7F-749F-42BF-8AEE-A91972641373}" destId="{1578D487-BEFD-42C5-80BB-5AFA05AE9E72}" srcOrd="3" destOrd="0" presId="urn:microsoft.com/office/officeart/2018/5/layout/CenteredIconLabelDescriptionList"/>
    <dgm:cxn modelId="{BCA6245D-1E48-44B3-AA53-1B3D8248508B}" type="presParOf" srcId="{A0126E7F-749F-42BF-8AEE-A91972641373}" destId="{CB78BA20-A0EE-4722-A29B-370BDA56F530}" srcOrd="4" destOrd="0" presId="urn:microsoft.com/office/officeart/2018/5/layout/CenteredIconLabelDescriptionList"/>
    <dgm:cxn modelId="{2D606DFC-A65F-4CEA-996D-6650B2837A49}" type="presParOf" srcId="{01078A48-9DC2-4834-B8B7-053430ACD866}" destId="{DEA03609-AC86-4B88-A0C5-85090CE4EACD}" srcOrd="3" destOrd="0" presId="urn:microsoft.com/office/officeart/2018/5/layout/CenteredIconLabelDescriptionList"/>
    <dgm:cxn modelId="{E91C83A7-3F06-4259-BD48-72927DEC5E98}" type="presParOf" srcId="{01078A48-9DC2-4834-B8B7-053430ACD866}" destId="{BAF6C702-976E-4ACF-B0A0-FEA683F78096}" srcOrd="4" destOrd="0" presId="urn:microsoft.com/office/officeart/2018/5/layout/CenteredIconLabelDescriptionList"/>
    <dgm:cxn modelId="{8AE484AE-F022-4ED9-BC51-F4D25F25A00F}" type="presParOf" srcId="{BAF6C702-976E-4ACF-B0A0-FEA683F78096}" destId="{63772956-D80F-4146-86DB-05EDF33C3BD1}" srcOrd="0" destOrd="0" presId="urn:microsoft.com/office/officeart/2018/5/layout/CenteredIconLabelDescriptionList"/>
    <dgm:cxn modelId="{2614AC76-B754-4FED-824D-541725EEFD56}" type="presParOf" srcId="{BAF6C702-976E-4ACF-B0A0-FEA683F78096}" destId="{6FF8277C-5F28-422C-BBA1-8CB3738C1CD3}" srcOrd="1" destOrd="0" presId="urn:microsoft.com/office/officeart/2018/5/layout/CenteredIconLabelDescriptionList"/>
    <dgm:cxn modelId="{466EE08C-0B4E-418F-980B-30DC2F89CD1C}" type="presParOf" srcId="{BAF6C702-976E-4ACF-B0A0-FEA683F78096}" destId="{0EF9008E-2BF3-4909-91A3-CC7BC4658D4C}" srcOrd="2" destOrd="0" presId="urn:microsoft.com/office/officeart/2018/5/layout/CenteredIconLabelDescriptionList"/>
    <dgm:cxn modelId="{C32896F1-5C3A-4828-88AC-0EA42D95D1ED}" type="presParOf" srcId="{BAF6C702-976E-4ACF-B0A0-FEA683F78096}" destId="{6F50CA68-E5C6-434C-8D7C-655C5706E2AE}" srcOrd="3" destOrd="0" presId="urn:microsoft.com/office/officeart/2018/5/layout/CenteredIconLabelDescriptionList"/>
    <dgm:cxn modelId="{5EC53BB8-CFD4-4E6D-89EE-5402AD5EC466}" type="presParOf" srcId="{BAF6C702-976E-4ACF-B0A0-FEA683F78096}" destId="{CAFE8648-75F9-4BD1-A873-DF5F1ABE52BD}" srcOrd="4" destOrd="0" presId="urn:microsoft.com/office/officeart/2018/5/layout/CenteredIconLabelDescriptionList"/>
    <dgm:cxn modelId="{783DD212-1C09-49B4-9262-EA1A2AAA9A65}" type="presParOf" srcId="{01078A48-9DC2-4834-B8B7-053430ACD866}" destId="{1CD659D7-308A-4EB1-B33B-3E4F4A9F52D5}" srcOrd="5" destOrd="0" presId="urn:microsoft.com/office/officeart/2018/5/layout/CenteredIconLabelDescriptionList"/>
    <dgm:cxn modelId="{D99483A7-5DE8-415F-8B8F-F65DD23D3B7A}" type="presParOf" srcId="{01078A48-9DC2-4834-B8B7-053430ACD866}" destId="{AA24D931-9CC1-44ED-A899-EF817552869B}" srcOrd="6" destOrd="0" presId="urn:microsoft.com/office/officeart/2018/5/layout/CenteredIconLabelDescriptionList"/>
    <dgm:cxn modelId="{25F30330-3490-40F6-9326-EBC49BB25897}" type="presParOf" srcId="{AA24D931-9CC1-44ED-A899-EF817552869B}" destId="{D1FF4CFE-5424-45AE-BACD-D8D4E387DB0D}" srcOrd="0" destOrd="0" presId="urn:microsoft.com/office/officeart/2018/5/layout/CenteredIconLabelDescriptionList"/>
    <dgm:cxn modelId="{34A50978-7291-4AD9-AD33-B320E94BF730}" type="presParOf" srcId="{AA24D931-9CC1-44ED-A899-EF817552869B}" destId="{788EEA0C-F43D-4999-B044-2B5363660C65}" srcOrd="1" destOrd="0" presId="urn:microsoft.com/office/officeart/2018/5/layout/CenteredIconLabelDescriptionList"/>
    <dgm:cxn modelId="{404DB8BF-B9BA-45BB-8E85-F033B7170BAA}" type="presParOf" srcId="{AA24D931-9CC1-44ED-A899-EF817552869B}" destId="{2D6CE23B-09E4-4525-9F08-D2A01D58C8BB}" srcOrd="2" destOrd="0" presId="urn:microsoft.com/office/officeart/2018/5/layout/CenteredIconLabelDescriptionList"/>
    <dgm:cxn modelId="{D5D40DC5-B17A-4A68-9958-F7C1E6D2C2E2}" type="presParOf" srcId="{AA24D931-9CC1-44ED-A899-EF817552869B}" destId="{602E88E0-6F29-43B3-8B3A-E758CFB2EFD0}" srcOrd="3" destOrd="0" presId="urn:microsoft.com/office/officeart/2018/5/layout/CenteredIconLabelDescriptionList"/>
    <dgm:cxn modelId="{FE97FF2D-995C-457A-A38E-BEA678344BAE}" type="presParOf" srcId="{AA24D931-9CC1-44ED-A899-EF817552869B}" destId="{B0C9BA36-4039-4F97-9D2C-49185C3269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8452DC-2CD8-4AC3-A523-3B7E8DDE1EE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2D15F73-F988-4DB0-B2FE-8A7AA32F98C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Internal stakeholder trust has diminished</a:t>
          </a:r>
        </a:p>
      </dgm:t>
    </dgm:pt>
    <dgm:pt modelId="{48BA62B9-8EC2-44A3-80C0-7AFFBDAD3191}" type="parTrans" cxnId="{12F8D48C-606F-431B-822F-615E06FAC517}">
      <dgm:prSet/>
      <dgm:spPr/>
      <dgm:t>
        <a:bodyPr/>
        <a:lstStyle/>
        <a:p>
          <a:endParaRPr lang="en-US"/>
        </a:p>
      </dgm:t>
    </dgm:pt>
    <dgm:pt modelId="{17455AEB-BBD9-4EFE-8607-1E90EC587A15}" type="sibTrans" cxnId="{12F8D48C-606F-431B-822F-615E06FAC517}">
      <dgm:prSet/>
      <dgm:spPr/>
      <dgm:t>
        <a:bodyPr/>
        <a:lstStyle/>
        <a:p>
          <a:endParaRPr lang="en-US"/>
        </a:p>
      </dgm:t>
    </dgm:pt>
    <dgm:pt modelId="{B846BDED-4BF9-4610-95CE-EFD643B5FAD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Lack of technical knowledge (e.g., wireframes)</a:t>
          </a:r>
        </a:p>
      </dgm:t>
    </dgm:pt>
    <dgm:pt modelId="{E992AFD7-22FE-4081-8E78-2E89A0AC2041}" type="parTrans" cxnId="{95C5680B-0B7F-492A-BECC-A3716F31C8AD}">
      <dgm:prSet/>
      <dgm:spPr/>
      <dgm:t>
        <a:bodyPr/>
        <a:lstStyle/>
        <a:p>
          <a:endParaRPr lang="en-US"/>
        </a:p>
      </dgm:t>
    </dgm:pt>
    <dgm:pt modelId="{B507B647-32BE-4FCB-A90B-036882CEB295}" type="sibTrans" cxnId="{95C5680B-0B7F-492A-BECC-A3716F31C8AD}">
      <dgm:prSet/>
      <dgm:spPr/>
      <dgm:t>
        <a:bodyPr/>
        <a:lstStyle/>
        <a:p>
          <a:endParaRPr lang="en-US"/>
        </a:p>
      </dgm:t>
    </dgm:pt>
    <dgm:pt modelId="{F85362A0-5B27-4436-AD3F-D5F554F082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From decision-makers </a:t>
          </a:r>
        </a:p>
      </dgm:t>
    </dgm:pt>
    <dgm:pt modelId="{C442C9ED-97FB-4833-A27F-D78935564CD5}" type="parTrans" cxnId="{6F98CA54-FC3A-4E54-9F0A-61D3C1093343}">
      <dgm:prSet/>
      <dgm:spPr/>
      <dgm:t>
        <a:bodyPr/>
        <a:lstStyle/>
        <a:p>
          <a:endParaRPr lang="en-US"/>
        </a:p>
      </dgm:t>
    </dgm:pt>
    <dgm:pt modelId="{183EFE8E-70EA-43FA-A858-D25F78980A6D}" type="sibTrans" cxnId="{6F98CA54-FC3A-4E54-9F0A-61D3C1093343}">
      <dgm:prSet/>
      <dgm:spPr/>
      <dgm:t>
        <a:bodyPr/>
        <a:lstStyle/>
        <a:p>
          <a:endParaRPr lang="en-US"/>
        </a:p>
      </dgm:t>
    </dgm:pt>
    <dgm:pt modelId="{B5B30048-7947-43F5-A5F3-E6108FD4440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Stakeholders not sure what they want</a:t>
          </a:r>
        </a:p>
      </dgm:t>
    </dgm:pt>
    <dgm:pt modelId="{736AD9C3-E8AF-4283-A18D-1EEFDD5B8C73}" type="parTrans" cxnId="{8851C90A-B875-4964-949E-D1AC016010FC}">
      <dgm:prSet/>
      <dgm:spPr/>
      <dgm:t>
        <a:bodyPr/>
        <a:lstStyle/>
        <a:p>
          <a:endParaRPr lang="en-US"/>
        </a:p>
      </dgm:t>
    </dgm:pt>
    <dgm:pt modelId="{3B96FA7E-5591-4275-A4DA-691C79F6D79C}" type="sibTrans" cxnId="{8851C90A-B875-4964-949E-D1AC016010FC}">
      <dgm:prSet/>
      <dgm:spPr/>
      <dgm:t>
        <a:bodyPr/>
        <a:lstStyle/>
        <a:p>
          <a:endParaRPr lang="en-US"/>
        </a:p>
      </dgm:t>
    </dgm:pt>
    <dgm:pt modelId="{8B3CA3A3-5177-4C73-A6BA-C47BBDE7E34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Also includes approval process</a:t>
          </a:r>
        </a:p>
      </dgm:t>
    </dgm:pt>
    <dgm:pt modelId="{BC3D1488-260E-4A79-A26D-5350536743DA}" type="parTrans" cxnId="{97272CFE-3449-4C89-98E9-F1F9B7B26297}">
      <dgm:prSet/>
      <dgm:spPr/>
      <dgm:t>
        <a:bodyPr/>
        <a:lstStyle/>
        <a:p>
          <a:endParaRPr lang="en-US"/>
        </a:p>
      </dgm:t>
    </dgm:pt>
    <dgm:pt modelId="{A414D64A-5396-4C3D-8CBA-6A0C4775A29A}" type="sibTrans" cxnId="{97272CFE-3449-4C89-98E9-F1F9B7B26297}">
      <dgm:prSet/>
      <dgm:spPr/>
      <dgm:t>
        <a:bodyPr/>
        <a:lstStyle/>
        <a:p>
          <a:endParaRPr lang="en-US"/>
        </a:p>
      </dgm:t>
    </dgm:pt>
    <dgm:pt modelId="{30AD24E3-4972-42C0-AF09-EE4AC59D1A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Overlap in reviews - who has the final say</a:t>
          </a:r>
        </a:p>
      </dgm:t>
    </dgm:pt>
    <dgm:pt modelId="{84FC2DBB-6207-4237-9659-8406D4470A78}" type="parTrans" cxnId="{C6FA3FBE-987D-4058-A5C5-C0C758CA7139}">
      <dgm:prSet/>
      <dgm:spPr/>
      <dgm:t>
        <a:bodyPr/>
        <a:lstStyle/>
        <a:p>
          <a:endParaRPr lang="en-US"/>
        </a:p>
      </dgm:t>
    </dgm:pt>
    <dgm:pt modelId="{2B079AA5-D75E-464F-B5BE-B0A0A4AB4ADE}" type="sibTrans" cxnId="{C6FA3FBE-987D-4058-A5C5-C0C758CA7139}">
      <dgm:prSet/>
      <dgm:spPr/>
      <dgm:t>
        <a:bodyPr/>
        <a:lstStyle/>
        <a:p>
          <a:endParaRPr lang="en-US"/>
        </a:p>
      </dgm:t>
    </dgm:pt>
    <dgm:pt modelId="{40F209F1-B1A8-489B-A73F-98BDAC6E75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From new staff members </a:t>
          </a:r>
        </a:p>
      </dgm:t>
    </dgm:pt>
    <dgm:pt modelId="{CCEDF1F9-5CC7-427A-BC3C-434BA1ED3CB6}" type="parTrans" cxnId="{F0FCB175-95D9-480A-AE37-A321F4336056}">
      <dgm:prSet/>
      <dgm:spPr/>
      <dgm:t>
        <a:bodyPr/>
        <a:lstStyle/>
        <a:p>
          <a:endParaRPr lang="en-US"/>
        </a:p>
      </dgm:t>
    </dgm:pt>
    <dgm:pt modelId="{6657691E-5515-42FB-AFF7-B09F9FA01281}" type="sibTrans" cxnId="{F0FCB175-95D9-480A-AE37-A321F4336056}">
      <dgm:prSet/>
      <dgm:spPr/>
      <dgm:t>
        <a:bodyPr/>
        <a:lstStyle/>
        <a:p>
          <a:endParaRPr lang="en-US"/>
        </a:p>
      </dgm:t>
    </dgm:pt>
    <dgm:pt modelId="{01078A48-9DC2-4834-B8B7-053430ACD866}" type="pres">
      <dgm:prSet presAssocID="{9E8452DC-2CD8-4AC3-A523-3B7E8DDE1EED}" presName="root" presStyleCnt="0">
        <dgm:presLayoutVars>
          <dgm:dir/>
          <dgm:resizeHandles val="exact"/>
        </dgm:presLayoutVars>
      </dgm:prSet>
      <dgm:spPr/>
    </dgm:pt>
    <dgm:pt modelId="{660E1F77-DDE8-44BF-98F7-1D115CD0E183}" type="pres">
      <dgm:prSet presAssocID="{A2D15F73-F988-4DB0-B2FE-8A7AA32F98C0}" presName="compNode" presStyleCnt="0"/>
      <dgm:spPr/>
    </dgm:pt>
    <dgm:pt modelId="{47598358-9B6F-4797-A966-A8DD7B36D138}" type="pres">
      <dgm:prSet presAssocID="{A2D15F73-F988-4DB0-B2FE-8A7AA32F98C0}" presName="iconRect" presStyleLbl="node1" presStyleIdx="0" presStyleCnt="4" custScaleX="140321" custScaleY="126992" custLinFactNeighborX="2388" custLinFactNeighborY="-83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210D0B0F-C83F-4BA5-999A-E2D642E83C87}" type="pres">
      <dgm:prSet presAssocID="{A2D15F73-F988-4DB0-B2FE-8A7AA32F98C0}" presName="iconSpace" presStyleCnt="0"/>
      <dgm:spPr/>
    </dgm:pt>
    <dgm:pt modelId="{C1675B59-1F51-499D-BB15-FC390E1BCE4A}" type="pres">
      <dgm:prSet presAssocID="{A2D15F73-F988-4DB0-B2FE-8A7AA32F98C0}" presName="parTx" presStyleLbl="revTx" presStyleIdx="0" presStyleCnt="8" custLinFactNeighborX="-246" custLinFactNeighborY="-8627">
        <dgm:presLayoutVars>
          <dgm:chMax val="0"/>
          <dgm:chPref val="0"/>
        </dgm:presLayoutVars>
      </dgm:prSet>
      <dgm:spPr/>
    </dgm:pt>
    <dgm:pt modelId="{B8230209-90BB-4FBE-8DBF-FD9FB7D2CCFA}" type="pres">
      <dgm:prSet presAssocID="{A2D15F73-F988-4DB0-B2FE-8A7AA32F98C0}" presName="txSpace" presStyleCnt="0"/>
      <dgm:spPr/>
    </dgm:pt>
    <dgm:pt modelId="{829E3D4E-C531-4FBD-9C63-86555F3B79FA}" type="pres">
      <dgm:prSet presAssocID="{A2D15F73-F988-4DB0-B2FE-8A7AA32F98C0}" presName="desTx" presStyleLbl="revTx" presStyleIdx="1" presStyleCnt="8" custLinFactNeighborX="-689" custLinFactNeighborY="10373">
        <dgm:presLayoutVars/>
      </dgm:prSet>
      <dgm:spPr/>
    </dgm:pt>
    <dgm:pt modelId="{2AA84693-81BC-4DB2-989A-8D3D7B636A8D}" type="pres">
      <dgm:prSet presAssocID="{17455AEB-BBD9-4EFE-8607-1E90EC587A15}" presName="sibTrans" presStyleCnt="0"/>
      <dgm:spPr/>
    </dgm:pt>
    <dgm:pt modelId="{A0126E7F-749F-42BF-8AEE-A91972641373}" type="pres">
      <dgm:prSet presAssocID="{B846BDED-4BF9-4610-95CE-EFD643B5FAD7}" presName="compNode" presStyleCnt="0"/>
      <dgm:spPr/>
    </dgm:pt>
    <dgm:pt modelId="{D84CD3FC-F93F-434E-9DA1-6505F839BAB5}" type="pres">
      <dgm:prSet presAssocID="{B846BDED-4BF9-4610-95CE-EFD643B5FA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7626FE12-332B-47EE-9A16-4E176EEC900E}" type="pres">
      <dgm:prSet presAssocID="{B846BDED-4BF9-4610-95CE-EFD643B5FAD7}" presName="iconSpace" presStyleCnt="0"/>
      <dgm:spPr/>
    </dgm:pt>
    <dgm:pt modelId="{D236D115-D270-4CBD-ADB9-197FED83D5E1}" type="pres">
      <dgm:prSet presAssocID="{B846BDED-4BF9-4610-95CE-EFD643B5FAD7}" presName="parTx" presStyleLbl="revTx" presStyleIdx="2" presStyleCnt="8">
        <dgm:presLayoutVars>
          <dgm:chMax val="0"/>
          <dgm:chPref val="0"/>
        </dgm:presLayoutVars>
      </dgm:prSet>
      <dgm:spPr/>
    </dgm:pt>
    <dgm:pt modelId="{1578D487-BEFD-42C5-80BB-5AFA05AE9E72}" type="pres">
      <dgm:prSet presAssocID="{B846BDED-4BF9-4610-95CE-EFD643B5FAD7}" presName="txSpace" presStyleCnt="0"/>
      <dgm:spPr/>
    </dgm:pt>
    <dgm:pt modelId="{CB78BA20-A0EE-4722-A29B-370BDA56F530}" type="pres">
      <dgm:prSet presAssocID="{B846BDED-4BF9-4610-95CE-EFD643B5FAD7}" presName="desTx" presStyleLbl="revTx" presStyleIdx="3" presStyleCnt="8" custLinFactNeighborX="-689" custLinFactNeighborY="10373">
        <dgm:presLayoutVars/>
      </dgm:prSet>
      <dgm:spPr/>
    </dgm:pt>
    <dgm:pt modelId="{DEA03609-AC86-4B88-A0C5-85090CE4EACD}" type="pres">
      <dgm:prSet presAssocID="{B507B647-32BE-4FCB-A90B-036882CEB295}" presName="sibTrans" presStyleCnt="0"/>
      <dgm:spPr/>
    </dgm:pt>
    <dgm:pt modelId="{BAF6C702-976E-4ACF-B0A0-FEA683F78096}" type="pres">
      <dgm:prSet presAssocID="{B5B30048-7947-43F5-A5F3-E6108FD44402}" presName="compNode" presStyleCnt="0"/>
      <dgm:spPr/>
    </dgm:pt>
    <dgm:pt modelId="{63772956-D80F-4146-86DB-05EDF33C3BD1}" type="pres">
      <dgm:prSet presAssocID="{B5B30048-7947-43F5-A5F3-E6108FD4440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 outline"/>
        </a:ext>
      </dgm:extLst>
    </dgm:pt>
    <dgm:pt modelId="{6FF8277C-5F28-422C-BBA1-8CB3738C1CD3}" type="pres">
      <dgm:prSet presAssocID="{B5B30048-7947-43F5-A5F3-E6108FD44402}" presName="iconSpace" presStyleCnt="0"/>
      <dgm:spPr/>
    </dgm:pt>
    <dgm:pt modelId="{0EF9008E-2BF3-4909-91A3-CC7BC4658D4C}" type="pres">
      <dgm:prSet presAssocID="{B5B30048-7947-43F5-A5F3-E6108FD44402}" presName="parTx" presStyleLbl="revTx" presStyleIdx="4" presStyleCnt="8">
        <dgm:presLayoutVars>
          <dgm:chMax val="0"/>
          <dgm:chPref val="0"/>
        </dgm:presLayoutVars>
      </dgm:prSet>
      <dgm:spPr/>
    </dgm:pt>
    <dgm:pt modelId="{6F50CA68-E5C6-434C-8D7C-655C5706E2AE}" type="pres">
      <dgm:prSet presAssocID="{B5B30048-7947-43F5-A5F3-E6108FD44402}" presName="txSpace" presStyleCnt="0"/>
      <dgm:spPr/>
    </dgm:pt>
    <dgm:pt modelId="{CAFE8648-75F9-4BD1-A873-DF5F1ABE52BD}" type="pres">
      <dgm:prSet presAssocID="{B5B30048-7947-43F5-A5F3-E6108FD44402}" presName="desTx" presStyleLbl="revTx" presStyleIdx="5" presStyleCnt="8">
        <dgm:presLayoutVars/>
      </dgm:prSet>
      <dgm:spPr/>
    </dgm:pt>
    <dgm:pt modelId="{1CD659D7-308A-4EB1-B33B-3E4F4A9F52D5}" type="pres">
      <dgm:prSet presAssocID="{3B96FA7E-5591-4275-A4DA-691C79F6D79C}" presName="sibTrans" presStyleCnt="0"/>
      <dgm:spPr/>
    </dgm:pt>
    <dgm:pt modelId="{AA24D931-9CC1-44ED-A899-EF817552869B}" type="pres">
      <dgm:prSet presAssocID="{8B3CA3A3-5177-4C73-A6BA-C47BBDE7E346}" presName="compNode" presStyleCnt="0"/>
      <dgm:spPr/>
    </dgm:pt>
    <dgm:pt modelId="{D1FF4CFE-5424-45AE-BACD-D8D4E387DB0D}" type="pres">
      <dgm:prSet presAssocID="{8B3CA3A3-5177-4C73-A6BA-C47BBDE7E3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788EEA0C-F43D-4999-B044-2B5363660C65}" type="pres">
      <dgm:prSet presAssocID="{8B3CA3A3-5177-4C73-A6BA-C47BBDE7E346}" presName="iconSpace" presStyleCnt="0"/>
      <dgm:spPr/>
    </dgm:pt>
    <dgm:pt modelId="{2D6CE23B-09E4-4525-9F08-D2A01D58C8BB}" type="pres">
      <dgm:prSet presAssocID="{8B3CA3A3-5177-4C73-A6BA-C47BBDE7E346}" presName="parTx" presStyleLbl="revTx" presStyleIdx="6" presStyleCnt="8">
        <dgm:presLayoutVars>
          <dgm:chMax val="0"/>
          <dgm:chPref val="0"/>
        </dgm:presLayoutVars>
      </dgm:prSet>
      <dgm:spPr/>
    </dgm:pt>
    <dgm:pt modelId="{602E88E0-6F29-43B3-8B3A-E758CFB2EFD0}" type="pres">
      <dgm:prSet presAssocID="{8B3CA3A3-5177-4C73-A6BA-C47BBDE7E346}" presName="txSpace" presStyleCnt="0"/>
      <dgm:spPr/>
    </dgm:pt>
    <dgm:pt modelId="{B0C9BA36-4039-4F97-9D2C-49185C326957}" type="pres">
      <dgm:prSet presAssocID="{8B3CA3A3-5177-4C73-A6BA-C47BBDE7E346}" presName="desTx" presStyleLbl="revTx" presStyleIdx="7" presStyleCnt="8">
        <dgm:presLayoutVars/>
      </dgm:prSet>
      <dgm:spPr/>
    </dgm:pt>
  </dgm:ptLst>
  <dgm:cxnLst>
    <dgm:cxn modelId="{FE3CE702-1830-4037-8FF4-92B84C664EB0}" type="presOf" srcId="{B5B30048-7947-43F5-A5F3-E6108FD44402}" destId="{0EF9008E-2BF3-4909-91A3-CC7BC4658D4C}" srcOrd="0" destOrd="0" presId="urn:microsoft.com/office/officeart/2018/5/layout/CenteredIconLabelDescriptionList"/>
    <dgm:cxn modelId="{8851C90A-B875-4964-949E-D1AC016010FC}" srcId="{9E8452DC-2CD8-4AC3-A523-3B7E8DDE1EED}" destId="{B5B30048-7947-43F5-A5F3-E6108FD44402}" srcOrd="2" destOrd="0" parTransId="{736AD9C3-E8AF-4283-A18D-1EEFDD5B8C73}" sibTransId="{3B96FA7E-5591-4275-A4DA-691C79F6D79C}"/>
    <dgm:cxn modelId="{95C5680B-0B7F-492A-BECC-A3716F31C8AD}" srcId="{9E8452DC-2CD8-4AC3-A523-3B7E8DDE1EED}" destId="{B846BDED-4BF9-4610-95CE-EFD643B5FAD7}" srcOrd="1" destOrd="0" parTransId="{E992AFD7-22FE-4081-8E78-2E89A0AC2041}" sibTransId="{B507B647-32BE-4FCB-A90B-036882CEB295}"/>
    <dgm:cxn modelId="{E13C4519-B15F-4F9E-AA09-FCC82825358C}" type="presOf" srcId="{A2D15F73-F988-4DB0-B2FE-8A7AA32F98C0}" destId="{C1675B59-1F51-499D-BB15-FC390E1BCE4A}" srcOrd="0" destOrd="0" presId="urn:microsoft.com/office/officeart/2018/5/layout/CenteredIconLabelDescriptionList"/>
    <dgm:cxn modelId="{7B94111A-7452-4B74-8AD6-A4F59255CE19}" type="presOf" srcId="{B846BDED-4BF9-4610-95CE-EFD643B5FAD7}" destId="{D236D115-D270-4CBD-ADB9-197FED83D5E1}" srcOrd="0" destOrd="0" presId="urn:microsoft.com/office/officeart/2018/5/layout/CenteredIconLabelDescriptionList"/>
    <dgm:cxn modelId="{C22F452F-4E91-47C9-BF07-42304103A593}" type="presOf" srcId="{30AD24E3-4972-42C0-AF09-EE4AC59D1A66}" destId="{B0C9BA36-4039-4F97-9D2C-49185C326957}" srcOrd="0" destOrd="0" presId="urn:microsoft.com/office/officeart/2018/5/layout/CenteredIconLabelDescriptionList"/>
    <dgm:cxn modelId="{5275835B-735A-45F2-9CB5-08EBCBE3A2F5}" type="presOf" srcId="{F85362A0-5B27-4436-AD3F-D5F554F0820C}" destId="{CB78BA20-A0EE-4722-A29B-370BDA56F530}" srcOrd="0" destOrd="0" presId="urn:microsoft.com/office/officeart/2018/5/layout/CenteredIconLabelDescriptionList"/>
    <dgm:cxn modelId="{6F98CA54-FC3A-4E54-9F0A-61D3C1093343}" srcId="{B846BDED-4BF9-4610-95CE-EFD643B5FAD7}" destId="{F85362A0-5B27-4436-AD3F-D5F554F0820C}" srcOrd="0" destOrd="0" parTransId="{C442C9ED-97FB-4833-A27F-D78935564CD5}" sibTransId="{183EFE8E-70EA-43FA-A858-D25F78980A6D}"/>
    <dgm:cxn modelId="{F0FCB175-95D9-480A-AE37-A321F4336056}" srcId="{B846BDED-4BF9-4610-95CE-EFD643B5FAD7}" destId="{40F209F1-B1A8-489B-A73F-98BDAC6E7515}" srcOrd="1" destOrd="0" parTransId="{CCEDF1F9-5CC7-427A-BC3C-434BA1ED3CB6}" sibTransId="{6657691E-5515-42FB-AFF7-B09F9FA01281}"/>
    <dgm:cxn modelId="{12F8D48C-606F-431B-822F-615E06FAC517}" srcId="{9E8452DC-2CD8-4AC3-A523-3B7E8DDE1EED}" destId="{A2D15F73-F988-4DB0-B2FE-8A7AA32F98C0}" srcOrd="0" destOrd="0" parTransId="{48BA62B9-8EC2-44A3-80C0-7AFFBDAD3191}" sibTransId="{17455AEB-BBD9-4EFE-8607-1E90EC587A15}"/>
    <dgm:cxn modelId="{99DA05AB-B72E-46E6-9CF6-A68B0B8B263E}" type="presOf" srcId="{9E8452DC-2CD8-4AC3-A523-3B7E8DDE1EED}" destId="{01078A48-9DC2-4834-B8B7-053430ACD866}" srcOrd="0" destOrd="0" presId="urn:microsoft.com/office/officeart/2018/5/layout/CenteredIconLabelDescriptionList"/>
    <dgm:cxn modelId="{C6FA3FBE-987D-4058-A5C5-C0C758CA7139}" srcId="{8B3CA3A3-5177-4C73-A6BA-C47BBDE7E346}" destId="{30AD24E3-4972-42C0-AF09-EE4AC59D1A66}" srcOrd="0" destOrd="0" parTransId="{84FC2DBB-6207-4237-9659-8406D4470A78}" sibTransId="{2B079AA5-D75E-464F-B5BE-B0A0A4AB4ADE}"/>
    <dgm:cxn modelId="{7AD730C4-64A5-49A0-BEC8-9E529752806B}" type="presOf" srcId="{8B3CA3A3-5177-4C73-A6BA-C47BBDE7E346}" destId="{2D6CE23B-09E4-4525-9F08-D2A01D58C8BB}" srcOrd="0" destOrd="0" presId="urn:microsoft.com/office/officeart/2018/5/layout/CenteredIconLabelDescriptionList"/>
    <dgm:cxn modelId="{B751DACC-2917-4DE3-B280-F103AB8A438C}" type="presOf" srcId="{40F209F1-B1A8-489B-A73F-98BDAC6E7515}" destId="{CB78BA20-A0EE-4722-A29B-370BDA56F530}" srcOrd="0" destOrd="1" presId="urn:microsoft.com/office/officeart/2018/5/layout/CenteredIconLabelDescriptionList"/>
    <dgm:cxn modelId="{97272CFE-3449-4C89-98E9-F1F9B7B26297}" srcId="{9E8452DC-2CD8-4AC3-A523-3B7E8DDE1EED}" destId="{8B3CA3A3-5177-4C73-A6BA-C47BBDE7E346}" srcOrd="3" destOrd="0" parTransId="{BC3D1488-260E-4A79-A26D-5350536743DA}" sibTransId="{A414D64A-5396-4C3D-8CBA-6A0C4775A29A}"/>
    <dgm:cxn modelId="{A693849D-5FD9-4478-B0A5-F5831347240C}" type="presParOf" srcId="{01078A48-9DC2-4834-B8B7-053430ACD866}" destId="{660E1F77-DDE8-44BF-98F7-1D115CD0E183}" srcOrd="0" destOrd="0" presId="urn:microsoft.com/office/officeart/2018/5/layout/CenteredIconLabelDescriptionList"/>
    <dgm:cxn modelId="{3275BBEE-6D9B-4E84-8E3D-62F99846B8AB}" type="presParOf" srcId="{660E1F77-DDE8-44BF-98F7-1D115CD0E183}" destId="{47598358-9B6F-4797-A966-A8DD7B36D138}" srcOrd="0" destOrd="0" presId="urn:microsoft.com/office/officeart/2018/5/layout/CenteredIconLabelDescriptionList"/>
    <dgm:cxn modelId="{D6E65425-B86F-4904-BCFF-7B7641923690}" type="presParOf" srcId="{660E1F77-DDE8-44BF-98F7-1D115CD0E183}" destId="{210D0B0F-C83F-4BA5-999A-E2D642E83C87}" srcOrd="1" destOrd="0" presId="urn:microsoft.com/office/officeart/2018/5/layout/CenteredIconLabelDescriptionList"/>
    <dgm:cxn modelId="{098DA6AC-489F-4E8F-BFD7-78AD6552C106}" type="presParOf" srcId="{660E1F77-DDE8-44BF-98F7-1D115CD0E183}" destId="{C1675B59-1F51-499D-BB15-FC390E1BCE4A}" srcOrd="2" destOrd="0" presId="urn:microsoft.com/office/officeart/2018/5/layout/CenteredIconLabelDescriptionList"/>
    <dgm:cxn modelId="{D2E35674-BD4D-4E0E-98D3-CB62039F794E}" type="presParOf" srcId="{660E1F77-DDE8-44BF-98F7-1D115CD0E183}" destId="{B8230209-90BB-4FBE-8DBF-FD9FB7D2CCFA}" srcOrd="3" destOrd="0" presId="urn:microsoft.com/office/officeart/2018/5/layout/CenteredIconLabelDescriptionList"/>
    <dgm:cxn modelId="{3E534FEF-C45E-41E1-BAF2-AEB7E6A50135}" type="presParOf" srcId="{660E1F77-DDE8-44BF-98F7-1D115CD0E183}" destId="{829E3D4E-C531-4FBD-9C63-86555F3B79FA}" srcOrd="4" destOrd="0" presId="urn:microsoft.com/office/officeart/2018/5/layout/CenteredIconLabelDescriptionList"/>
    <dgm:cxn modelId="{72D7909B-31D6-4445-A2EA-43C54D825EA2}" type="presParOf" srcId="{01078A48-9DC2-4834-B8B7-053430ACD866}" destId="{2AA84693-81BC-4DB2-989A-8D3D7B636A8D}" srcOrd="1" destOrd="0" presId="urn:microsoft.com/office/officeart/2018/5/layout/CenteredIconLabelDescriptionList"/>
    <dgm:cxn modelId="{D28964F7-5E41-4DD4-A928-25E4F12B985D}" type="presParOf" srcId="{01078A48-9DC2-4834-B8B7-053430ACD866}" destId="{A0126E7F-749F-42BF-8AEE-A91972641373}" srcOrd="2" destOrd="0" presId="urn:microsoft.com/office/officeart/2018/5/layout/CenteredIconLabelDescriptionList"/>
    <dgm:cxn modelId="{47C73F70-BF29-4223-AAA3-7AD55ADEB6A5}" type="presParOf" srcId="{A0126E7F-749F-42BF-8AEE-A91972641373}" destId="{D84CD3FC-F93F-434E-9DA1-6505F839BAB5}" srcOrd="0" destOrd="0" presId="urn:microsoft.com/office/officeart/2018/5/layout/CenteredIconLabelDescriptionList"/>
    <dgm:cxn modelId="{C08AB4F7-C369-4A61-A029-6AE508656A78}" type="presParOf" srcId="{A0126E7F-749F-42BF-8AEE-A91972641373}" destId="{7626FE12-332B-47EE-9A16-4E176EEC900E}" srcOrd="1" destOrd="0" presId="urn:microsoft.com/office/officeart/2018/5/layout/CenteredIconLabelDescriptionList"/>
    <dgm:cxn modelId="{AA1A8786-24A4-4652-96DE-8C84BE63EB4A}" type="presParOf" srcId="{A0126E7F-749F-42BF-8AEE-A91972641373}" destId="{D236D115-D270-4CBD-ADB9-197FED83D5E1}" srcOrd="2" destOrd="0" presId="urn:microsoft.com/office/officeart/2018/5/layout/CenteredIconLabelDescriptionList"/>
    <dgm:cxn modelId="{D0830D1E-5EA4-4129-928E-CF398B0014C8}" type="presParOf" srcId="{A0126E7F-749F-42BF-8AEE-A91972641373}" destId="{1578D487-BEFD-42C5-80BB-5AFA05AE9E72}" srcOrd="3" destOrd="0" presId="urn:microsoft.com/office/officeart/2018/5/layout/CenteredIconLabelDescriptionList"/>
    <dgm:cxn modelId="{BCA6245D-1E48-44B3-AA53-1B3D8248508B}" type="presParOf" srcId="{A0126E7F-749F-42BF-8AEE-A91972641373}" destId="{CB78BA20-A0EE-4722-A29B-370BDA56F530}" srcOrd="4" destOrd="0" presId="urn:microsoft.com/office/officeart/2018/5/layout/CenteredIconLabelDescriptionList"/>
    <dgm:cxn modelId="{2D606DFC-A65F-4CEA-996D-6650B2837A49}" type="presParOf" srcId="{01078A48-9DC2-4834-B8B7-053430ACD866}" destId="{DEA03609-AC86-4B88-A0C5-85090CE4EACD}" srcOrd="3" destOrd="0" presId="urn:microsoft.com/office/officeart/2018/5/layout/CenteredIconLabelDescriptionList"/>
    <dgm:cxn modelId="{E91C83A7-3F06-4259-BD48-72927DEC5E98}" type="presParOf" srcId="{01078A48-9DC2-4834-B8B7-053430ACD866}" destId="{BAF6C702-976E-4ACF-B0A0-FEA683F78096}" srcOrd="4" destOrd="0" presId="urn:microsoft.com/office/officeart/2018/5/layout/CenteredIconLabelDescriptionList"/>
    <dgm:cxn modelId="{8AE484AE-F022-4ED9-BC51-F4D25F25A00F}" type="presParOf" srcId="{BAF6C702-976E-4ACF-B0A0-FEA683F78096}" destId="{63772956-D80F-4146-86DB-05EDF33C3BD1}" srcOrd="0" destOrd="0" presId="urn:microsoft.com/office/officeart/2018/5/layout/CenteredIconLabelDescriptionList"/>
    <dgm:cxn modelId="{2614AC76-B754-4FED-824D-541725EEFD56}" type="presParOf" srcId="{BAF6C702-976E-4ACF-B0A0-FEA683F78096}" destId="{6FF8277C-5F28-422C-BBA1-8CB3738C1CD3}" srcOrd="1" destOrd="0" presId="urn:microsoft.com/office/officeart/2018/5/layout/CenteredIconLabelDescriptionList"/>
    <dgm:cxn modelId="{466EE08C-0B4E-418F-980B-30DC2F89CD1C}" type="presParOf" srcId="{BAF6C702-976E-4ACF-B0A0-FEA683F78096}" destId="{0EF9008E-2BF3-4909-91A3-CC7BC4658D4C}" srcOrd="2" destOrd="0" presId="urn:microsoft.com/office/officeart/2018/5/layout/CenteredIconLabelDescriptionList"/>
    <dgm:cxn modelId="{C32896F1-5C3A-4828-88AC-0EA42D95D1ED}" type="presParOf" srcId="{BAF6C702-976E-4ACF-B0A0-FEA683F78096}" destId="{6F50CA68-E5C6-434C-8D7C-655C5706E2AE}" srcOrd="3" destOrd="0" presId="urn:microsoft.com/office/officeart/2018/5/layout/CenteredIconLabelDescriptionList"/>
    <dgm:cxn modelId="{5EC53BB8-CFD4-4E6D-89EE-5402AD5EC466}" type="presParOf" srcId="{BAF6C702-976E-4ACF-B0A0-FEA683F78096}" destId="{CAFE8648-75F9-4BD1-A873-DF5F1ABE52BD}" srcOrd="4" destOrd="0" presId="urn:microsoft.com/office/officeart/2018/5/layout/CenteredIconLabelDescriptionList"/>
    <dgm:cxn modelId="{783DD212-1C09-49B4-9262-EA1A2AAA9A65}" type="presParOf" srcId="{01078A48-9DC2-4834-B8B7-053430ACD866}" destId="{1CD659D7-308A-4EB1-B33B-3E4F4A9F52D5}" srcOrd="5" destOrd="0" presId="urn:microsoft.com/office/officeart/2018/5/layout/CenteredIconLabelDescriptionList"/>
    <dgm:cxn modelId="{D99483A7-5DE8-415F-8B8F-F65DD23D3B7A}" type="presParOf" srcId="{01078A48-9DC2-4834-B8B7-053430ACD866}" destId="{AA24D931-9CC1-44ED-A899-EF817552869B}" srcOrd="6" destOrd="0" presId="urn:microsoft.com/office/officeart/2018/5/layout/CenteredIconLabelDescriptionList"/>
    <dgm:cxn modelId="{25F30330-3490-40F6-9326-EBC49BB25897}" type="presParOf" srcId="{AA24D931-9CC1-44ED-A899-EF817552869B}" destId="{D1FF4CFE-5424-45AE-BACD-D8D4E387DB0D}" srcOrd="0" destOrd="0" presId="urn:microsoft.com/office/officeart/2018/5/layout/CenteredIconLabelDescriptionList"/>
    <dgm:cxn modelId="{34A50978-7291-4AD9-AD33-B320E94BF730}" type="presParOf" srcId="{AA24D931-9CC1-44ED-A899-EF817552869B}" destId="{788EEA0C-F43D-4999-B044-2B5363660C65}" srcOrd="1" destOrd="0" presId="urn:microsoft.com/office/officeart/2018/5/layout/CenteredIconLabelDescriptionList"/>
    <dgm:cxn modelId="{404DB8BF-B9BA-45BB-8E85-F033B7170BAA}" type="presParOf" srcId="{AA24D931-9CC1-44ED-A899-EF817552869B}" destId="{2D6CE23B-09E4-4525-9F08-D2A01D58C8BB}" srcOrd="2" destOrd="0" presId="urn:microsoft.com/office/officeart/2018/5/layout/CenteredIconLabelDescriptionList"/>
    <dgm:cxn modelId="{D5D40DC5-B17A-4A68-9958-F7C1E6D2C2E2}" type="presParOf" srcId="{AA24D931-9CC1-44ED-A899-EF817552869B}" destId="{602E88E0-6F29-43B3-8B3A-E758CFB2EFD0}" srcOrd="3" destOrd="0" presId="urn:microsoft.com/office/officeart/2018/5/layout/CenteredIconLabelDescriptionList"/>
    <dgm:cxn modelId="{FE97FF2D-995C-457A-A38E-BEA678344BAE}" type="presParOf" srcId="{AA24D931-9CC1-44ED-A899-EF817552869B}" destId="{B0C9BA36-4039-4F97-9D2C-49185C32695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452DC-2CD8-4AC3-A523-3B7E8DDE1EE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2D15F73-F988-4DB0-B2FE-8A7AA32F98C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Delays in phased deployments</a:t>
          </a:r>
        </a:p>
      </dgm:t>
    </dgm:pt>
    <dgm:pt modelId="{48BA62B9-8EC2-44A3-80C0-7AFFBDAD3191}" type="parTrans" cxnId="{12F8D48C-606F-431B-822F-615E06FAC517}">
      <dgm:prSet/>
      <dgm:spPr/>
      <dgm:t>
        <a:bodyPr/>
        <a:lstStyle/>
        <a:p>
          <a:endParaRPr lang="en-US"/>
        </a:p>
      </dgm:t>
    </dgm:pt>
    <dgm:pt modelId="{17455AEB-BBD9-4EFE-8607-1E90EC587A15}" type="sibTrans" cxnId="{12F8D48C-606F-431B-822F-615E06FAC517}">
      <dgm:prSet/>
      <dgm:spPr/>
      <dgm:t>
        <a:bodyPr/>
        <a:lstStyle/>
        <a:p>
          <a:endParaRPr lang="en-US"/>
        </a:p>
      </dgm:t>
    </dgm:pt>
    <dgm:pt modelId="{4939BE92-4B47-4B10-A654-576CD3048F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Scope creep = schedule risk</a:t>
          </a:r>
        </a:p>
      </dgm:t>
    </dgm:pt>
    <dgm:pt modelId="{A3363C5F-C66F-461B-8407-277A233069BE}" type="parTrans" cxnId="{8090A9DC-5D49-4DC4-ADAA-AB8F55E3934A}">
      <dgm:prSet/>
      <dgm:spPr/>
      <dgm:t>
        <a:bodyPr/>
        <a:lstStyle/>
        <a:p>
          <a:endParaRPr lang="en-US"/>
        </a:p>
      </dgm:t>
    </dgm:pt>
    <dgm:pt modelId="{C9A7CD67-5E7A-4CD7-A804-054A4CED66E5}" type="sibTrans" cxnId="{8090A9DC-5D49-4DC4-ADAA-AB8F55E3934A}">
      <dgm:prSet/>
      <dgm:spPr/>
      <dgm:t>
        <a:bodyPr/>
        <a:lstStyle/>
        <a:p>
          <a:endParaRPr lang="en-US"/>
        </a:p>
      </dgm:t>
    </dgm:pt>
    <dgm:pt modelId="{B846BDED-4BF9-4610-95CE-EFD643B5FAD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Separate systems for project management between contractor and SAMHSA</a:t>
          </a:r>
        </a:p>
      </dgm:t>
    </dgm:pt>
    <dgm:pt modelId="{E992AFD7-22FE-4081-8E78-2E89A0AC2041}" type="parTrans" cxnId="{95C5680B-0B7F-492A-BECC-A3716F31C8AD}">
      <dgm:prSet/>
      <dgm:spPr/>
      <dgm:t>
        <a:bodyPr/>
        <a:lstStyle/>
        <a:p>
          <a:endParaRPr lang="en-US"/>
        </a:p>
      </dgm:t>
    </dgm:pt>
    <dgm:pt modelId="{B507B647-32BE-4FCB-A90B-036882CEB295}" type="sibTrans" cxnId="{95C5680B-0B7F-492A-BECC-A3716F31C8AD}">
      <dgm:prSet/>
      <dgm:spPr/>
      <dgm:t>
        <a:bodyPr/>
        <a:lstStyle/>
        <a:p>
          <a:endParaRPr lang="en-US"/>
        </a:p>
      </dgm:t>
    </dgm:pt>
    <dgm:pt modelId="{F85362A0-5B27-4436-AD3F-D5F554F082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JIRA for tickets – but have firewall so can’t share</a:t>
          </a:r>
          <a:endParaRPr lang="en-US" sz="1400" dirty="0"/>
        </a:p>
      </dgm:t>
    </dgm:pt>
    <dgm:pt modelId="{C442C9ED-97FB-4833-A27F-D78935564CD5}" type="parTrans" cxnId="{6F98CA54-FC3A-4E54-9F0A-61D3C1093343}">
      <dgm:prSet/>
      <dgm:spPr/>
      <dgm:t>
        <a:bodyPr/>
        <a:lstStyle/>
        <a:p>
          <a:endParaRPr lang="en-US"/>
        </a:p>
      </dgm:t>
    </dgm:pt>
    <dgm:pt modelId="{183EFE8E-70EA-43FA-A858-D25F78980A6D}" type="sibTrans" cxnId="{6F98CA54-FC3A-4E54-9F0A-61D3C1093343}">
      <dgm:prSet/>
      <dgm:spPr/>
      <dgm:t>
        <a:bodyPr/>
        <a:lstStyle/>
        <a:p>
          <a:endParaRPr lang="en-US"/>
        </a:p>
      </dgm:t>
    </dgm:pt>
    <dgm:pt modelId="{01078A48-9DC2-4834-B8B7-053430ACD866}" type="pres">
      <dgm:prSet presAssocID="{9E8452DC-2CD8-4AC3-A523-3B7E8DDE1EED}" presName="root" presStyleCnt="0">
        <dgm:presLayoutVars>
          <dgm:dir/>
          <dgm:resizeHandles val="exact"/>
        </dgm:presLayoutVars>
      </dgm:prSet>
      <dgm:spPr/>
    </dgm:pt>
    <dgm:pt modelId="{660E1F77-DDE8-44BF-98F7-1D115CD0E183}" type="pres">
      <dgm:prSet presAssocID="{A2D15F73-F988-4DB0-B2FE-8A7AA32F98C0}" presName="compNode" presStyleCnt="0"/>
      <dgm:spPr/>
    </dgm:pt>
    <dgm:pt modelId="{47598358-9B6F-4797-A966-A8DD7B36D138}" type="pres">
      <dgm:prSet presAssocID="{A2D15F73-F988-4DB0-B2FE-8A7AA32F98C0}" presName="iconRect" presStyleLbl="node1" presStyleIdx="0" presStyleCnt="2" custLinFactNeighborX="-11834" custLinFactNeighborY="-69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 with solid fill"/>
        </a:ext>
      </dgm:extLst>
    </dgm:pt>
    <dgm:pt modelId="{210D0B0F-C83F-4BA5-999A-E2D642E83C87}" type="pres">
      <dgm:prSet presAssocID="{A2D15F73-F988-4DB0-B2FE-8A7AA32F98C0}" presName="iconSpace" presStyleCnt="0"/>
      <dgm:spPr/>
    </dgm:pt>
    <dgm:pt modelId="{C1675B59-1F51-499D-BB15-FC390E1BCE4A}" type="pres">
      <dgm:prSet presAssocID="{A2D15F73-F988-4DB0-B2FE-8A7AA32F98C0}" presName="parTx" presStyleLbl="revTx" presStyleIdx="0" presStyleCnt="4">
        <dgm:presLayoutVars>
          <dgm:chMax val="0"/>
          <dgm:chPref val="0"/>
        </dgm:presLayoutVars>
      </dgm:prSet>
      <dgm:spPr/>
    </dgm:pt>
    <dgm:pt modelId="{B8230209-90BB-4FBE-8DBF-FD9FB7D2CCFA}" type="pres">
      <dgm:prSet presAssocID="{A2D15F73-F988-4DB0-B2FE-8A7AA32F98C0}" presName="txSpace" presStyleCnt="0"/>
      <dgm:spPr/>
    </dgm:pt>
    <dgm:pt modelId="{829E3D4E-C531-4FBD-9C63-86555F3B79FA}" type="pres">
      <dgm:prSet presAssocID="{A2D15F73-F988-4DB0-B2FE-8A7AA32F98C0}" presName="desTx" presStyleLbl="revTx" presStyleIdx="1" presStyleCnt="4" custLinFactNeighborX="-110" custLinFactNeighborY="-1128">
        <dgm:presLayoutVars/>
      </dgm:prSet>
      <dgm:spPr/>
    </dgm:pt>
    <dgm:pt modelId="{2AA84693-81BC-4DB2-989A-8D3D7B636A8D}" type="pres">
      <dgm:prSet presAssocID="{17455AEB-BBD9-4EFE-8607-1E90EC587A15}" presName="sibTrans" presStyleCnt="0"/>
      <dgm:spPr/>
    </dgm:pt>
    <dgm:pt modelId="{A0126E7F-749F-42BF-8AEE-A91972641373}" type="pres">
      <dgm:prSet presAssocID="{B846BDED-4BF9-4610-95CE-EFD643B5FAD7}" presName="compNode" presStyleCnt="0"/>
      <dgm:spPr/>
    </dgm:pt>
    <dgm:pt modelId="{D84CD3FC-F93F-434E-9DA1-6505F839BAB5}" type="pres">
      <dgm:prSet presAssocID="{B846BDED-4BF9-4610-95CE-EFD643B5FAD7}" presName="iconRect" presStyleLbl="node1" presStyleIdx="1" presStyleCnt="2" custScaleX="123188" custScaleY="1088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i Ux with solid fill"/>
        </a:ext>
      </dgm:extLst>
    </dgm:pt>
    <dgm:pt modelId="{7626FE12-332B-47EE-9A16-4E176EEC900E}" type="pres">
      <dgm:prSet presAssocID="{B846BDED-4BF9-4610-95CE-EFD643B5FAD7}" presName="iconSpace" presStyleCnt="0"/>
      <dgm:spPr/>
    </dgm:pt>
    <dgm:pt modelId="{D236D115-D270-4CBD-ADB9-197FED83D5E1}" type="pres">
      <dgm:prSet presAssocID="{B846BDED-4BF9-4610-95CE-EFD643B5FAD7}" presName="parTx" presStyleLbl="revTx" presStyleIdx="2" presStyleCnt="4">
        <dgm:presLayoutVars>
          <dgm:chMax val="0"/>
          <dgm:chPref val="0"/>
        </dgm:presLayoutVars>
      </dgm:prSet>
      <dgm:spPr/>
    </dgm:pt>
    <dgm:pt modelId="{1578D487-BEFD-42C5-80BB-5AFA05AE9E72}" type="pres">
      <dgm:prSet presAssocID="{B846BDED-4BF9-4610-95CE-EFD643B5FAD7}" presName="txSpace" presStyleCnt="0"/>
      <dgm:spPr/>
    </dgm:pt>
    <dgm:pt modelId="{CB78BA20-A0EE-4722-A29B-370BDA56F530}" type="pres">
      <dgm:prSet presAssocID="{B846BDED-4BF9-4610-95CE-EFD643B5FAD7}" presName="desTx" presStyleLbl="revTx" presStyleIdx="3" presStyleCnt="4">
        <dgm:presLayoutVars/>
      </dgm:prSet>
      <dgm:spPr/>
    </dgm:pt>
  </dgm:ptLst>
  <dgm:cxnLst>
    <dgm:cxn modelId="{95C5680B-0B7F-492A-BECC-A3716F31C8AD}" srcId="{9E8452DC-2CD8-4AC3-A523-3B7E8DDE1EED}" destId="{B846BDED-4BF9-4610-95CE-EFD643B5FAD7}" srcOrd="1" destOrd="0" parTransId="{E992AFD7-22FE-4081-8E78-2E89A0AC2041}" sibTransId="{B507B647-32BE-4FCB-A90B-036882CEB295}"/>
    <dgm:cxn modelId="{E13C4519-B15F-4F9E-AA09-FCC82825358C}" type="presOf" srcId="{A2D15F73-F988-4DB0-B2FE-8A7AA32F98C0}" destId="{C1675B59-1F51-499D-BB15-FC390E1BCE4A}" srcOrd="0" destOrd="0" presId="urn:microsoft.com/office/officeart/2018/5/layout/CenteredIconLabelDescriptionList"/>
    <dgm:cxn modelId="{7B94111A-7452-4B74-8AD6-A4F59255CE19}" type="presOf" srcId="{B846BDED-4BF9-4610-95CE-EFD643B5FAD7}" destId="{D236D115-D270-4CBD-ADB9-197FED83D5E1}" srcOrd="0" destOrd="0" presId="urn:microsoft.com/office/officeart/2018/5/layout/CenteredIconLabelDescriptionList"/>
    <dgm:cxn modelId="{5275835B-735A-45F2-9CB5-08EBCBE3A2F5}" type="presOf" srcId="{F85362A0-5B27-4436-AD3F-D5F554F0820C}" destId="{CB78BA20-A0EE-4722-A29B-370BDA56F530}" srcOrd="0" destOrd="0" presId="urn:microsoft.com/office/officeart/2018/5/layout/CenteredIconLabelDescriptionList"/>
    <dgm:cxn modelId="{6F98CA54-FC3A-4E54-9F0A-61D3C1093343}" srcId="{B846BDED-4BF9-4610-95CE-EFD643B5FAD7}" destId="{F85362A0-5B27-4436-AD3F-D5F554F0820C}" srcOrd="0" destOrd="0" parTransId="{C442C9ED-97FB-4833-A27F-D78935564CD5}" sibTransId="{183EFE8E-70EA-43FA-A858-D25F78980A6D}"/>
    <dgm:cxn modelId="{12F8D48C-606F-431B-822F-615E06FAC517}" srcId="{9E8452DC-2CD8-4AC3-A523-3B7E8DDE1EED}" destId="{A2D15F73-F988-4DB0-B2FE-8A7AA32F98C0}" srcOrd="0" destOrd="0" parTransId="{48BA62B9-8EC2-44A3-80C0-7AFFBDAD3191}" sibTransId="{17455AEB-BBD9-4EFE-8607-1E90EC587A15}"/>
    <dgm:cxn modelId="{99DA05AB-B72E-46E6-9CF6-A68B0B8B263E}" type="presOf" srcId="{9E8452DC-2CD8-4AC3-A523-3B7E8DDE1EED}" destId="{01078A48-9DC2-4834-B8B7-053430ACD866}" srcOrd="0" destOrd="0" presId="urn:microsoft.com/office/officeart/2018/5/layout/CenteredIconLabelDescriptionList"/>
    <dgm:cxn modelId="{8090A9DC-5D49-4DC4-ADAA-AB8F55E3934A}" srcId="{A2D15F73-F988-4DB0-B2FE-8A7AA32F98C0}" destId="{4939BE92-4B47-4B10-A654-576CD3048FF6}" srcOrd="0" destOrd="0" parTransId="{A3363C5F-C66F-461B-8407-277A233069BE}" sibTransId="{C9A7CD67-5E7A-4CD7-A804-054A4CED66E5}"/>
    <dgm:cxn modelId="{0B164BFE-E0E6-405C-900E-E2E13882EA9E}" type="presOf" srcId="{4939BE92-4B47-4B10-A654-576CD3048FF6}" destId="{829E3D4E-C531-4FBD-9C63-86555F3B79FA}" srcOrd="0" destOrd="0" presId="urn:microsoft.com/office/officeart/2018/5/layout/CenteredIconLabelDescriptionList"/>
    <dgm:cxn modelId="{A693849D-5FD9-4478-B0A5-F5831347240C}" type="presParOf" srcId="{01078A48-9DC2-4834-B8B7-053430ACD866}" destId="{660E1F77-DDE8-44BF-98F7-1D115CD0E183}" srcOrd="0" destOrd="0" presId="urn:microsoft.com/office/officeart/2018/5/layout/CenteredIconLabelDescriptionList"/>
    <dgm:cxn modelId="{3275BBEE-6D9B-4E84-8E3D-62F99846B8AB}" type="presParOf" srcId="{660E1F77-DDE8-44BF-98F7-1D115CD0E183}" destId="{47598358-9B6F-4797-A966-A8DD7B36D138}" srcOrd="0" destOrd="0" presId="urn:microsoft.com/office/officeart/2018/5/layout/CenteredIconLabelDescriptionList"/>
    <dgm:cxn modelId="{D6E65425-B86F-4904-BCFF-7B7641923690}" type="presParOf" srcId="{660E1F77-DDE8-44BF-98F7-1D115CD0E183}" destId="{210D0B0F-C83F-4BA5-999A-E2D642E83C87}" srcOrd="1" destOrd="0" presId="urn:microsoft.com/office/officeart/2018/5/layout/CenteredIconLabelDescriptionList"/>
    <dgm:cxn modelId="{098DA6AC-489F-4E8F-BFD7-78AD6552C106}" type="presParOf" srcId="{660E1F77-DDE8-44BF-98F7-1D115CD0E183}" destId="{C1675B59-1F51-499D-BB15-FC390E1BCE4A}" srcOrd="2" destOrd="0" presId="urn:microsoft.com/office/officeart/2018/5/layout/CenteredIconLabelDescriptionList"/>
    <dgm:cxn modelId="{D2E35674-BD4D-4E0E-98D3-CB62039F794E}" type="presParOf" srcId="{660E1F77-DDE8-44BF-98F7-1D115CD0E183}" destId="{B8230209-90BB-4FBE-8DBF-FD9FB7D2CCFA}" srcOrd="3" destOrd="0" presId="urn:microsoft.com/office/officeart/2018/5/layout/CenteredIconLabelDescriptionList"/>
    <dgm:cxn modelId="{3E534FEF-C45E-41E1-BAF2-AEB7E6A50135}" type="presParOf" srcId="{660E1F77-DDE8-44BF-98F7-1D115CD0E183}" destId="{829E3D4E-C531-4FBD-9C63-86555F3B79FA}" srcOrd="4" destOrd="0" presId="urn:microsoft.com/office/officeart/2018/5/layout/CenteredIconLabelDescriptionList"/>
    <dgm:cxn modelId="{72D7909B-31D6-4445-A2EA-43C54D825EA2}" type="presParOf" srcId="{01078A48-9DC2-4834-B8B7-053430ACD866}" destId="{2AA84693-81BC-4DB2-989A-8D3D7B636A8D}" srcOrd="1" destOrd="0" presId="urn:microsoft.com/office/officeart/2018/5/layout/CenteredIconLabelDescriptionList"/>
    <dgm:cxn modelId="{D28964F7-5E41-4DD4-A928-25E4F12B985D}" type="presParOf" srcId="{01078A48-9DC2-4834-B8B7-053430ACD866}" destId="{A0126E7F-749F-42BF-8AEE-A91972641373}" srcOrd="2" destOrd="0" presId="urn:microsoft.com/office/officeart/2018/5/layout/CenteredIconLabelDescriptionList"/>
    <dgm:cxn modelId="{47C73F70-BF29-4223-AAA3-7AD55ADEB6A5}" type="presParOf" srcId="{A0126E7F-749F-42BF-8AEE-A91972641373}" destId="{D84CD3FC-F93F-434E-9DA1-6505F839BAB5}" srcOrd="0" destOrd="0" presId="urn:microsoft.com/office/officeart/2018/5/layout/CenteredIconLabelDescriptionList"/>
    <dgm:cxn modelId="{C08AB4F7-C369-4A61-A029-6AE508656A78}" type="presParOf" srcId="{A0126E7F-749F-42BF-8AEE-A91972641373}" destId="{7626FE12-332B-47EE-9A16-4E176EEC900E}" srcOrd="1" destOrd="0" presId="urn:microsoft.com/office/officeart/2018/5/layout/CenteredIconLabelDescriptionList"/>
    <dgm:cxn modelId="{AA1A8786-24A4-4652-96DE-8C84BE63EB4A}" type="presParOf" srcId="{A0126E7F-749F-42BF-8AEE-A91972641373}" destId="{D236D115-D270-4CBD-ADB9-197FED83D5E1}" srcOrd="2" destOrd="0" presId="urn:microsoft.com/office/officeart/2018/5/layout/CenteredIconLabelDescriptionList"/>
    <dgm:cxn modelId="{D0830D1E-5EA4-4129-928E-CF398B0014C8}" type="presParOf" srcId="{A0126E7F-749F-42BF-8AEE-A91972641373}" destId="{1578D487-BEFD-42C5-80BB-5AFA05AE9E72}" srcOrd="3" destOrd="0" presId="urn:microsoft.com/office/officeart/2018/5/layout/CenteredIconLabelDescriptionList"/>
    <dgm:cxn modelId="{BCA6245D-1E48-44B3-AA53-1B3D8248508B}" type="presParOf" srcId="{A0126E7F-749F-42BF-8AEE-A91972641373}" destId="{CB78BA20-A0EE-4722-A29B-370BDA56F5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8521B8-1532-4356-808F-3DA6A306E926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65A022F-910C-48CD-9376-3D423149195D}">
      <dgm:prSet phldrT="[Text]"/>
      <dgm:spPr/>
      <dgm:t>
        <a:bodyPr/>
        <a:lstStyle/>
        <a:p>
          <a:r>
            <a:rPr lang="en-US" dirty="0"/>
            <a:t>Data Dissemination Improvement</a:t>
          </a:r>
        </a:p>
      </dgm:t>
    </dgm:pt>
    <dgm:pt modelId="{35875EBA-C30B-46F6-99CC-57C1E52EDA4D}" type="parTrans" cxnId="{59BB3816-5B22-44A2-B191-E87E111296F3}">
      <dgm:prSet/>
      <dgm:spPr/>
      <dgm:t>
        <a:bodyPr/>
        <a:lstStyle/>
        <a:p>
          <a:endParaRPr lang="en-US"/>
        </a:p>
      </dgm:t>
    </dgm:pt>
    <dgm:pt modelId="{18228767-8817-40D3-AAB4-852DCFFCEB75}" type="sibTrans" cxnId="{59BB3816-5B22-44A2-B191-E87E111296F3}">
      <dgm:prSet/>
      <dgm:spPr/>
      <dgm:t>
        <a:bodyPr/>
        <a:lstStyle/>
        <a:p>
          <a:endParaRPr lang="en-US"/>
        </a:p>
      </dgm:t>
    </dgm:pt>
    <dgm:pt modelId="{5C925054-52A3-4AF5-BE07-B192779ED6C8}">
      <dgm:prSet phldrT="[Text]"/>
      <dgm:spPr/>
      <dgm:t>
        <a:bodyPr/>
        <a:lstStyle/>
        <a:p>
          <a:endParaRPr lang="en-US"/>
        </a:p>
      </dgm:t>
    </dgm:pt>
    <dgm:pt modelId="{6C78457D-CDA0-492C-B012-62160DFB4FDA}" type="parTrans" cxnId="{F9056443-A040-49B8-9D7F-A187F643C0D5}">
      <dgm:prSet/>
      <dgm:spPr/>
      <dgm:t>
        <a:bodyPr/>
        <a:lstStyle/>
        <a:p>
          <a:endParaRPr lang="en-US"/>
        </a:p>
      </dgm:t>
    </dgm:pt>
    <dgm:pt modelId="{86B87F81-5368-4C67-AE84-0117BA3C2B1A}" type="sibTrans" cxnId="{F9056443-A040-49B8-9D7F-A187F643C0D5}">
      <dgm:prSet/>
      <dgm:spPr/>
      <dgm:t>
        <a:bodyPr/>
        <a:lstStyle/>
        <a:p>
          <a:endParaRPr lang="en-US"/>
        </a:p>
      </dgm:t>
    </dgm:pt>
    <dgm:pt modelId="{ADCB8164-D006-4C5A-8886-B6C6F0906CB0}">
      <dgm:prSet phldrT="[Text]"/>
      <dgm:spPr/>
      <dgm:t>
        <a:bodyPr/>
        <a:lstStyle/>
        <a:p>
          <a:endParaRPr lang="en-US"/>
        </a:p>
      </dgm:t>
    </dgm:pt>
    <dgm:pt modelId="{8469C75A-18E3-491A-A7DD-E8EEB1EF84F5}" type="parTrans" cxnId="{0C9E594D-BA61-4E23-BCED-2B6FDFA3CC40}">
      <dgm:prSet/>
      <dgm:spPr/>
      <dgm:t>
        <a:bodyPr/>
        <a:lstStyle/>
        <a:p>
          <a:endParaRPr lang="en-US"/>
        </a:p>
      </dgm:t>
    </dgm:pt>
    <dgm:pt modelId="{56B380BA-BDB6-426A-B888-23A476873BC6}" type="sibTrans" cxnId="{0C9E594D-BA61-4E23-BCED-2B6FDFA3CC40}">
      <dgm:prSet/>
      <dgm:spPr/>
      <dgm:t>
        <a:bodyPr/>
        <a:lstStyle/>
        <a:p>
          <a:endParaRPr lang="en-US"/>
        </a:p>
      </dgm:t>
    </dgm:pt>
    <dgm:pt modelId="{A3CA5B79-2B30-4C19-9F8A-D1DF481CC04F}">
      <dgm:prSet phldrT="[Text]"/>
      <dgm:spPr/>
      <dgm:t>
        <a:bodyPr/>
        <a:lstStyle/>
        <a:p>
          <a:endParaRPr lang="en-US"/>
        </a:p>
      </dgm:t>
    </dgm:pt>
    <dgm:pt modelId="{B53EB439-5274-4F57-9640-318A26C3039E}" type="parTrans" cxnId="{BBFD2B48-771D-47DB-8F3C-37E916DE4B36}">
      <dgm:prSet/>
      <dgm:spPr/>
      <dgm:t>
        <a:bodyPr/>
        <a:lstStyle/>
        <a:p>
          <a:endParaRPr lang="en-US"/>
        </a:p>
      </dgm:t>
    </dgm:pt>
    <dgm:pt modelId="{99AC5F52-EF3A-4374-95A4-9FF01B7416EB}" type="sibTrans" cxnId="{BBFD2B48-771D-47DB-8F3C-37E916DE4B36}">
      <dgm:prSet/>
      <dgm:spPr/>
      <dgm:t>
        <a:bodyPr/>
        <a:lstStyle/>
        <a:p>
          <a:endParaRPr lang="en-US"/>
        </a:p>
      </dgm:t>
    </dgm:pt>
    <dgm:pt modelId="{CB35304A-1872-401C-84A9-827EC980563E}">
      <dgm:prSet phldrT="[Text]"/>
      <dgm:spPr/>
      <dgm:t>
        <a:bodyPr/>
        <a:lstStyle/>
        <a:p>
          <a:endParaRPr lang="en-US" dirty="0"/>
        </a:p>
      </dgm:t>
    </dgm:pt>
    <dgm:pt modelId="{B77528AC-64A6-4B13-8415-7C296A918DD4}" type="parTrans" cxnId="{0C3D5B2B-D124-49E2-B8C5-1003440BB642}">
      <dgm:prSet/>
      <dgm:spPr/>
      <dgm:t>
        <a:bodyPr/>
        <a:lstStyle/>
        <a:p>
          <a:endParaRPr lang="en-US"/>
        </a:p>
      </dgm:t>
    </dgm:pt>
    <dgm:pt modelId="{4960F6E7-BCC4-40C7-91A7-280101D89D7A}" type="sibTrans" cxnId="{0C3D5B2B-D124-49E2-B8C5-1003440BB642}">
      <dgm:prSet/>
      <dgm:spPr/>
      <dgm:t>
        <a:bodyPr/>
        <a:lstStyle/>
        <a:p>
          <a:endParaRPr lang="en-US"/>
        </a:p>
      </dgm:t>
    </dgm:pt>
    <dgm:pt modelId="{67DE77D2-0BD4-429E-92D2-7E485576A16B}">
      <dgm:prSet/>
      <dgm:spPr/>
      <dgm:t>
        <a:bodyPr/>
        <a:lstStyle/>
        <a:p>
          <a:endParaRPr lang="en-US" dirty="0"/>
        </a:p>
      </dgm:t>
    </dgm:pt>
    <dgm:pt modelId="{89F31910-124E-43D4-BB39-30C41B585FAB}" type="parTrans" cxnId="{A0E08EA3-C70D-429A-8829-9292467A7E09}">
      <dgm:prSet/>
      <dgm:spPr/>
      <dgm:t>
        <a:bodyPr/>
        <a:lstStyle/>
        <a:p>
          <a:endParaRPr lang="en-US"/>
        </a:p>
      </dgm:t>
    </dgm:pt>
    <dgm:pt modelId="{4AE5B8FC-1C1B-402B-B3BD-B48B2294A2B4}" type="sibTrans" cxnId="{A0E08EA3-C70D-429A-8829-9292467A7E09}">
      <dgm:prSet/>
      <dgm:spPr/>
      <dgm:t>
        <a:bodyPr/>
        <a:lstStyle/>
        <a:p>
          <a:endParaRPr lang="en-US"/>
        </a:p>
      </dgm:t>
    </dgm:pt>
    <dgm:pt modelId="{166A4840-F627-403D-8D35-71B2EC67DA27}">
      <dgm:prSet/>
      <dgm:spPr/>
      <dgm:t>
        <a:bodyPr/>
        <a:lstStyle/>
        <a:p>
          <a:endParaRPr lang="en-US"/>
        </a:p>
      </dgm:t>
    </dgm:pt>
    <dgm:pt modelId="{18DF6B86-667A-43D3-A1E9-CDD76EB392ED}" type="parTrans" cxnId="{424265E5-02C0-4941-A8F0-935C30D794D5}">
      <dgm:prSet/>
      <dgm:spPr/>
      <dgm:t>
        <a:bodyPr/>
        <a:lstStyle/>
        <a:p>
          <a:endParaRPr lang="en-US"/>
        </a:p>
      </dgm:t>
    </dgm:pt>
    <dgm:pt modelId="{9BE91A2B-29A4-4FC2-97EE-A479E9F63B93}" type="sibTrans" cxnId="{424265E5-02C0-4941-A8F0-935C30D794D5}">
      <dgm:prSet/>
      <dgm:spPr/>
      <dgm:t>
        <a:bodyPr/>
        <a:lstStyle/>
        <a:p>
          <a:endParaRPr lang="en-US"/>
        </a:p>
      </dgm:t>
    </dgm:pt>
    <dgm:pt modelId="{A3C21FEF-D203-4E5D-840A-44FA17381769}">
      <dgm:prSet/>
      <dgm:spPr/>
      <dgm:t>
        <a:bodyPr/>
        <a:lstStyle/>
        <a:p>
          <a:endParaRPr lang="en-US"/>
        </a:p>
      </dgm:t>
    </dgm:pt>
    <dgm:pt modelId="{0B67CB92-590E-404F-BA2E-4EF760C634A5}" type="parTrans" cxnId="{BB6B2423-F0F2-44C4-81BE-1FECA7EA1E8F}">
      <dgm:prSet/>
      <dgm:spPr/>
      <dgm:t>
        <a:bodyPr/>
        <a:lstStyle/>
        <a:p>
          <a:endParaRPr lang="en-US"/>
        </a:p>
      </dgm:t>
    </dgm:pt>
    <dgm:pt modelId="{45691ADB-0FBE-4AEB-9D3C-AF7AE3435CCC}" type="sibTrans" cxnId="{BB6B2423-F0F2-44C4-81BE-1FECA7EA1E8F}">
      <dgm:prSet/>
      <dgm:spPr/>
      <dgm:t>
        <a:bodyPr/>
        <a:lstStyle/>
        <a:p>
          <a:endParaRPr lang="en-US"/>
        </a:p>
      </dgm:t>
    </dgm:pt>
    <dgm:pt modelId="{E4141A17-4F14-4802-9939-CAA2C5406637}">
      <dgm:prSet phldrT="[Text]"/>
      <dgm:spPr/>
      <dgm:t>
        <a:bodyPr/>
        <a:lstStyle/>
        <a:p>
          <a:endParaRPr lang="en-US"/>
        </a:p>
      </dgm:t>
    </dgm:pt>
    <dgm:pt modelId="{C5405233-6EFD-46D9-8DAD-7D839359BB46}" type="parTrans" cxnId="{9B873361-49BA-48C4-B1EB-70D9E7EAF94F}">
      <dgm:prSet/>
      <dgm:spPr/>
      <dgm:t>
        <a:bodyPr/>
        <a:lstStyle/>
        <a:p>
          <a:endParaRPr lang="en-US"/>
        </a:p>
      </dgm:t>
    </dgm:pt>
    <dgm:pt modelId="{0467DFEF-A343-4861-98EB-472EF1772F8B}" type="sibTrans" cxnId="{9B873361-49BA-48C4-B1EB-70D9E7EAF94F}">
      <dgm:prSet/>
      <dgm:spPr/>
      <dgm:t>
        <a:bodyPr/>
        <a:lstStyle/>
        <a:p>
          <a:endParaRPr lang="en-US"/>
        </a:p>
      </dgm:t>
    </dgm:pt>
    <dgm:pt modelId="{76273D5F-5011-4D35-9E2F-8029DDA4FC61}">
      <dgm:prSet/>
      <dgm:spPr/>
      <dgm:t>
        <a:bodyPr/>
        <a:lstStyle/>
        <a:p>
          <a:endParaRPr lang="en-US"/>
        </a:p>
      </dgm:t>
    </dgm:pt>
    <dgm:pt modelId="{AF6AB35E-3D0E-491E-A850-AE4987A128D7}" type="parTrans" cxnId="{57F69A8A-ED00-4D9E-AA7A-3B8B8BAB5528}">
      <dgm:prSet/>
      <dgm:spPr/>
      <dgm:t>
        <a:bodyPr/>
        <a:lstStyle/>
        <a:p>
          <a:endParaRPr lang="en-US"/>
        </a:p>
      </dgm:t>
    </dgm:pt>
    <dgm:pt modelId="{A3C10E71-4CE3-44BB-BD35-69823126A693}" type="sibTrans" cxnId="{57F69A8A-ED00-4D9E-AA7A-3B8B8BAB5528}">
      <dgm:prSet/>
      <dgm:spPr/>
      <dgm:t>
        <a:bodyPr/>
        <a:lstStyle/>
        <a:p>
          <a:endParaRPr lang="en-US"/>
        </a:p>
      </dgm:t>
    </dgm:pt>
    <dgm:pt modelId="{A7CCBB2B-AB74-4B02-BE96-30BC225471E8}">
      <dgm:prSet custT="1"/>
      <dgm:spPr/>
      <dgm:t>
        <a:bodyPr/>
        <a:lstStyle/>
        <a:p>
          <a:r>
            <a:rPr lang="en-US" sz="2400" dirty="0"/>
            <a:t>One Size Fits All</a:t>
          </a:r>
        </a:p>
      </dgm:t>
    </dgm:pt>
    <dgm:pt modelId="{63FA7BC7-1A38-40BF-8E29-DE1D2D34A566}" type="parTrans" cxnId="{C7004D55-6C7D-4642-8C7E-611F653D368B}">
      <dgm:prSet/>
      <dgm:spPr/>
      <dgm:t>
        <a:bodyPr/>
        <a:lstStyle/>
        <a:p>
          <a:endParaRPr lang="en-US"/>
        </a:p>
      </dgm:t>
    </dgm:pt>
    <dgm:pt modelId="{AEF32AE1-0924-4869-A50F-55D9FA54BED7}" type="sibTrans" cxnId="{C7004D55-6C7D-4642-8C7E-611F653D368B}">
      <dgm:prSet/>
      <dgm:spPr/>
      <dgm:t>
        <a:bodyPr/>
        <a:lstStyle/>
        <a:p>
          <a:endParaRPr lang="en-US"/>
        </a:p>
      </dgm:t>
    </dgm:pt>
    <dgm:pt modelId="{95A44028-2345-4341-9992-6E03C8103149}">
      <dgm:prSet custT="1"/>
      <dgm:spPr/>
      <dgm:t>
        <a:bodyPr/>
        <a:lstStyle/>
        <a:p>
          <a:r>
            <a:rPr lang="en-US" sz="2400" dirty="0"/>
            <a:t>Requirements Gathering Process</a:t>
          </a:r>
        </a:p>
      </dgm:t>
    </dgm:pt>
    <dgm:pt modelId="{5388A12E-9C0A-433A-8A0E-116914ED2A43}" type="parTrans" cxnId="{9F8C9337-6F12-4475-8659-7EF5E4392BA4}">
      <dgm:prSet/>
      <dgm:spPr/>
      <dgm:t>
        <a:bodyPr/>
        <a:lstStyle/>
        <a:p>
          <a:endParaRPr lang="en-US"/>
        </a:p>
      </dgm:t>
    </dgm:pt>
    <dgm:pt modelId="{61712895-86E3-44EB-93CE-5BB2B68E00EF}" type="sibTrans" cxnId="{9F8C9337-6F12-4475-8659-7EF5E4392BA4}">
      <dgm:prSet/>
      <dgm:spPr/>
      <dgm:t>
        <a:bodyPr/>
        <a:lstStyle/>
        <a:p>
          <a:endParaRPr lang="en-US"/>
        </a:p>
      </dgm:t>
    </dgm:pt>
    <dgm:pt modelId="{5BD1823E-D022-419F-8574-F4308BBF3AD7}">
      <dgm:prSet custT="1"/>
      <dgm:spPr/>
      <dgm:t>
        <a:bodyPr/>
        <a:lstStyle/>
        <a:p>
          <a:r>
            <a:rPr lang="en-US" sz="2400" dirty="0"/>
            <a:t>Legacy Issues</a:t>
          </a:r>
        </a:p>
      </dgm:t>
    </dgm:pt>
    <dgm:pt modelId="{079A3D76-9547-4806-A107-A2115F7C3E55}" type="parTrans" cxnId="{C249B496-615E-4DA5-9D03-D3CC98626E3A}">
      <dgm:prSet/>
      <dgm:spPr/>
      <dgm:t>
        <a:bodyPr/>
        <a:lstStyle/>
        <a:p>
          <a:endParaRPr lang="en-US"/>
        </a:p>
      </dgm:t>
    </dgm:pt>
    <dgm:pt modelId="{16D7E1E9-E2B9-4C38-92F2-81616BF0BE03}" type="sibTrans" cxnId="{C249B496-615E-4DA5-9D03-D3CC98626E3A}">
      <dgm:prSet/>
      <dgm:spPr/>
      <dgm:t>
        <a:bodyPr/>
        <a:lstStyle/>
        <a:p>
          <a:endParaRPr lang="en-US"/>
        </a:p>
      </dgm:t>
    </dgm:pt>
    <dgm:pt modelId="{C14A136C-FF54-490D-ACCB-1F9E0762DC76}">
      <dgm:prSet custT="1"/>
      <dgm:spPr/>
      <dgm:t>
        <a:bodyPr/>
        <a:lstStyle/>
        <a:p>
          <a:r>
            <a:rPr lang="en-US" sz="2400"/>
            <a:t>Project Management Issues</a:t>
          </a:r>
          <a:endParaRPr lang="en-US" sz="2400" dirty="0"/>
        </a:p>
      </dgm:t>
    </dgm:pt>
    <dgm:pt modelId="{52CF4687-BB2B-46FB-858B-A2104D541B25}" type="parTrans" cxnId="{D5394426-8FC2-4521-83CE-63ED9E600A2F}">
      <dgm:prSet/>
      <dgm:spPr/>
      <dgm:t>
        <a:bodyPr/>
        <a:lstStyle/>
        <a:p>
          <a:endParaRPr lang="en-US"/>
        </a:p>
      </dgm:t>
    </dgm:pt>
    <dgm:pt modelId="{9C21A336-BA88-47A8-8DD3-8269AC77B1AA}" type="sibTrans" cxnId="{D5394426-8FC2-4521-83CE-63ED9E600A2F}">
      <dgm:prSet/>
      <dgm:spPr/>
      <dgm:t>
        <a:bodyPr/>
        <a:lstStyle/>
        <a:p>
          <a:endParaRPr lang="en-US"/>
        </a:p>
      </dgm:t>
    </dgm:pt>
    <dgm:pt modelId="{646734D4-16DC-4A16-A414-7E7A06EE3774}" type="pres">
      <dgm:prSet presAssocID="{818521B8-1532-4356-808F-3DA6A306E92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5AA6DA-F67E-43A5-9BEE-6DA783907989}" type="pres">
      <dgm:prSet presAssocID="{818521B8-1532-4356-808F-3DA6A306E926}" presName="matrix" presStyleCnt="0"/>
      <dgm:spPr/>
    </dgm:pt>
    <dgm:pt modelId="{D66DAA9D-1625-4D8C-803F-338660AAC238}" type="pres">
      <dgm:prSet presAssocID="{818521B8-1532-4356-808F-3DA6A306E926}" presName="tile1" presStyleLbl="node1" presStyleIdx="0" presStyleCnt="4"/>
      <dgm:spPr/>
    </dgm:pt>
    <dgm:pt modelId="{5A551140-058C-4324-A561-BF178659FBBB}" type="pres">
      <dgm:prSet presAssocID="{818521B8-1532-4356-808F-3DA6A306E9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9C97F9-D39E-43B8-8C77-0A6769DCB05C}" type="pres">
      <dgm:prSet presAssocID="{818521B8-1532-4356-808F-3DA6A306E926}" presName="tile2" presStyleLbl="node1" presStyleIdx="1" presStyleCnt="4" custLinFactNeighborX="0"/>
      <dgm:spPr/>
    </dgm:pt>
    <dgm:pt modelId="{EA3C7C1F-A164-49CE-8083-9DBEE8FAFD76}" type="pres">
      <dgm:prSet presAssocID="{818521B8-1532-4356-808F-3DA6A306E9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DFD667C-2612-42BD-88D9-E2319924D3A4}" type="pres">
      <dgm:prSet presAssocID="{818521B8-1532-4356-808F-3DA6A306E926}" presName="tile3" presStyleLbl="node1" presStyleIdx="2" presStyleCnt="4"/>
      <dgm:spPr/>
    </dgm:pt>
    <dgm:pt modelId="{E205EABB-4EF2-49D8-A479-9DCA497E7D86}" type="pres">
      <dgm:prSet presAssocID="{818521B8-1532-4356-808F-3DA6A306E9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689AB09-121A-4B32-A769-856A30D271C5}" type="pres">
      <dgm:prSet presAssocID="{818521B8-1532-4356-808F-3DA6A306E926}" presName="tile4" presStyleLbl="node1" presStyleIdx="3" presStyleCnt="4"/>
      <dgm:spPr/>
    </dgm:pt>
    <dgm:pt modelId="{65C27F74-A42B-43E4-968A-0B78EA92018F}" type="pres">
      <dgm:prSet presAssocID="{818521B8-1532-4356-808F-3DA6A306E9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4FD3882-6CD0-4359-B1F1-E41414532BD1}" type="pres">
      <dgm:prSet presAssocID="{818521B8-1532-4356-808F-3DA6A306E92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14FFA0D-02BA-4402-BEB4-AD50B747F5F1}" type="presOf" srcId="{C14A136C-FF54-490D-ACCB-1F9E0762DC76}" destId="{5689AB09-121A-4B32-A769-856A30D271C5}" srcOrd="0" destOrd="0" presId="urn:microsoft.com/office/officeart/2005/8/layout/matrix1"/>
    <dgm:cxn modelId="{59BB3816-5B22-44A2-B191-E87E111296F3}" srcId="{818521B8-1532-4356-808F-3DA6A306E926}" destId="{465A022F-910C-48CD-9376-3D423149195D}" srcOrd="0" destOrd="0" parTransId="{35875EBA-C30B-46F6-99CC-57C1E52EDA4D}" sibTransId="{18228767-8817-40D3-AAB4-852DCFFCEB75}"/>
    <dgm:cxn modelId="{BB6B2423-F0F2-44C4-81BE-1FECA7EA1E8F}" srcId="{818521B8-1532-4356-808F-3DA6A306E926}" destId="{A3C21FEF-D203-4E5D-840A-44FA17381769}" srcOrd="5" destOrd="0" parTransId="{0B67CB92-590E-404F-BA2E-4EF760C634A5}" sibTransId="{45691ADB-0FBE-4AEB-9D3C-AF7AE3435CCC}"/>
    <dgm:cxn modelId="{D5394426-8FC2-4521-83CE-63ED9E600A2F}" srcId="{465A022F-910C-48CD-9376-3D423149195D}" destId="{C14A136C-FF54-490D-ACCB-1F9E0762DC76}" srcOrd="3" destOrd="0" parTransId="{52CF4687-BB2B-46FB-858B-A2104D541B25}" sibTransId="{9C21A336-BA88-47A8-8DD3-8269AC77B1AA}"/>
    <dgm:cxn modelId="{474DF827-47FC-4E57-88A3-2ADC80389BBF}" type="presOf" srcId="{5BD1823E-D022-419F-8574-F4308BBF3AD7}" destId="{EA3C7C1F-A164-49CE-8083-9DBEE8FAFD76}" srcOrd="1" destOrd="0" presId="urn:microsoft.com/office/officeart/2005/8/layout/matrix1"/>
    <dgm:cxn modelId="{0C3D5B2B-D124-49E2-B8C5-1003440BB642}" srcId="{818521B8-1532-4356-808F-3DA6A306E926}" destId="{CB35304A-1872-401C-84A9-827EC980563E}" srcOrd="7" destOrd="0" parTransId="{B77528AC-64A6-4B13-8415-7C296A918DD4}" sibTransId="{4960F6E7-BCC4-40C7-91A7-280101D89D7A}"/>
    <dgm:cxn modelId="{72A70730-C203-403C-B8B9-15ECBA558380}" type="presOf" srcId="{5BD1823E-D022-419F-8574-F4308BBF3AD7}" destId="{A39C97F9-D39E-43B8-8C77-0A6769DCB05C}" srcOrd="0" destOrd="0" presId="urn:microsoft.com/office/officeart/2005/8/layout/matrix1"/>
    <dgm:cxn modelId="{9F8C9337-6F12-4475-8659-7EF5E4392BA4}" srcId="{465A022F-910C-48CD-9376-3D423149195D}" destId="{95A44028-2345-4341-9992-6E03C8103149}" srcOrd="2" destOrd="0" parTransId="{5388A12E-9C0A-433A-8A0E-116914ED2A43}" sibTransId="{61712895-86E3-44EB-93CE-5BB2B68E00EF}"/>
    <dgm:cxn modelId="{9B873361-49BA-48C4-B1EB-70D9E7EAF94F}" srcId="{818521B8-1532-4356-808F-3DA6A306E926}" destId="{E4141A17-4F14-4802-9939-CAA2C5406637}" srcOrd="1" destOrd="0" parTransId="{C5405233-6EFD-46D9-8DAD-7D839359BB46}" sibTransId="{0467DFEF-A343-4861-98EB-472EF1772F8B}"/>
    <dgm:cxn modelId="{F9056443-A040-49B8-9D7F-A187F643C0D5}" srcId="{818521B8-1532-4356-808F-3DA6A306E926}" destId="{5C925054-52A3-4AF5-BE07-B192779ED6C8}" srcOrd="3" destOrd="0" parTransId="{6C78457D-CDA0-492C-B012-62160DFB4FDA}" sibTransId="{86B87F81-5368-4C67-AE84-0117BA3C2B1A}"/>
    <dgm:cxn modelId="{BBFD2B48-771D-47DB-8F3C-37E916DE4B36}" srcId="{818521B8-1532-4356-808F-3DA6A306E926}" destId="{A3CA5B79-2B30-4C19-9F8A-D1DF481CC04F}" srcOrd="9" destOrd="0" parTransId="{B53EB439-5274-4F57-9640-318A26C3039E}" sibTransId="{99AC5F52-EF3A-4374-95A4-9FF01B7416EB}"/>
    <dgm:cxn modelId="{0C9E594D-BA61-4E23-BCED-2B6FDFA3CC40}" srcId="{818521B8-1532-4356-808F-3DA6A306E926}" destId="{ADCB8164-D006-4C5A-8886-B6C6F0906CB0}" srcOrd="4" destOrd="0" parTransId="{8469C75A-18E3-491A-A7DD-E8EEB1EF84F5}" sibTransId="{56B380BA-BDB6-426A-B888-23A476873BC6}"/>
    <dgm:cxn modelId="{F30EF450-97E2-400B-BFD4-992B999AB6F5}" type="presOf" srcId="{C14A136C-FF54-490D-ACCB-1F9E0762DC76}" destId="{65C27F74-A42B-43E4-968A-0B78EA92018F}" srcOrd="1" destOrd="0" presId="urn:microsoft.com/office/officeart/2005/8/layout/matrix1"/>
    <dgm:cxn modelId="{57043072-3B66-442A-AF9E-6D91685F34F2}" type="presOf" srcId="{465A022F-910C-48CD-9376-3D423149195D}" destId="{D4FD3882-6CD0-4359-B1F1-E41414532BD1}" srcOrd="0" destOrd="0" presId="urn:microsoft.com/office/officeart/2005/8/layout/matrix1"/>
    <dgm:cxn modelId="{496B8952-A905-4D39-9A4C-6EC702758E20}" type="presOf" srcId="{95A44028-2345-4341-9992-6E03C8103149}" destId="{E205EABB-4EF2-49D8-A479-9DCA497E7D86}" srcOrd="1" destOrd="0" presId="urn:microsoft.com/office/officeart/2005/8/layout/matrix1"/>
    <dgm:cxn modelId="{F1229D73-9B11-4B5F-A702-AA199F97F3A4}" type="presOf" srcId="{818521B8-1532-4356-808F-3DA6A306E926}" destId="{646734D4-16DC-4A16-A414-7E7A06EE3774}" srcOrd="0" destOrd="0" presId="urn:microsoft.com/office/officeart/2005/8/layout/matrix1"/>
    <dgm:cxn modelId="{C7004D55-6C7D-4642-8C7E-611F653D368B}" srcId="{465A022F-910C-48CD-9376-3D423149195D}" destId="{A7CCBB2B-AB74-4B02-BE96-30BC225471E8}" srcOrd="0" destOrd="0" parTransId="{63FA7BC7-1A38-40BF-8E29-DE1D2D34A566}" sibTransId="{AEF32AE1-0924-4869-A50F-55D9FA54BED7}"/>
    <dgm:cxn modelId="{57F69A8A-ED00-4D9E-AA7A-3B8B8BAB5528}" srcId="{818521B8-1532-4356-808F-3DA6A306E926}" destId="{76273D5F-5011-4D35-9E2F-8029DDA4FC61}" srcOrd="2" destOrd="0" parTransId="{AF6AB35E-3D0E-491E-A850-AE4987A128D7}" sibTransId="{A3C10E71-4CE3-44BB-BD35-69823126A693}"/>
    <dgm:cxn modelId="{C249B496-615E-4DA5-9D03-D3CC98626E3A}" srcId="{465A022F-910C-48CD-9376-3D423149195D}" destId="{5BD1823E-D022-419F-8574-F4308BBF3AD7}" srcOrd="1" destOrd="0" parTransId="{079A3D76-9547-4806-A107-A2115F7C3E55}" sibTransId="{16D7E1E9-E2B9-4C38-92F2-81616BF0BE03}"/>
    <dgm:cxn modelId="{7DD8519E-CD40-4B17-9242-0C0A7C406390}" type="presOf" srcId="{A7CCBB2B-AB74-4B02-BE96-30BC225471E8}" destId="{5A551140-058C-4324-A561-BF178659FBBB}" srcOrd="1" destOrd="0" presId="urn:microsoft.com/office/officeart/2005/8/layout/matrix1"/>
    <dgm:cxn modelId="{52E063A3-D1D4-4B3F-885A-8C0D181321EF}" type="presOf" srcId="{A7CCBB2B-AB74-4B02-BE96-30BC225471E8}" destId="{D66DAA9D-1625-4D8C-803F-338660AAC238}" srcOrd="0" destOrd="0" presId="urn:microsoft.com/office/officeart/2005/8/layout/matrix1"/>
    <dgm:cxn modelId="{A0E08EA3-C70D-429A-8829-9292467A7E09}" srcId="{818521B8-1532-4356-808F-3DA6A306E926}" destId="{67DE77D2-0BD4-429E-92D2-7E485576A16B}" srcOrd="8" destOrd="0" parTransId="{89F31910-124E-43D4-BB39-30C41B585FAB}" sibTransId="{4AE5B8FC-1C1B-402B-B3BD-B48B2294A2B4}"/>
    <dgm:cxn modelId="{9D0B13BA-1A53-4F73-9D30-252BED022C74}" type="presOf" srcId="{95A44028-2345-4341-9992-6E03C8103149}" destId="{BDFD667C-2612-42BD-88D9-E2319924D3A4}" srcOrd="0" destOrd="0" presId="urn:microsoft.com/office/officeart/2005/8/layout/matrix1"/>
    <dgm:cxn modelId="{424265E5-02C0-4941-A8F0-935C30D794D5}" srcId="{818521B8-1532-4356-808F-3DA6A306E926}" destId="{166A4840-F627-403D-8D35-71B2EC67DA27}" srcOrd="6" destOrd="0" parTransId="{18DF6B86-667A-43D3-A1E9-CDD76EB392ED}" sibTransId="{9BE91A2B-29A4-4FC2-97EE-A479E9F63B93}"/>
    <dgm:cxn modelId="{6CA1ED2B-5D65-467F-AF77-3FF005D00F4A}" type="presParOf" srcId="{646734D4-16DC-4A16-A414-7E7A06EE3774}" destId="{C25AA6DA-F67E-43A5-9BEE-6DA783907989}" srcOrd="0" destOrd="0" presId="urn:microsoft.com/office/officeart/2005/8/layout/matrix1"/>
    <dgm:cxn modelId="{9B848E94-B704-4298-BC9D-899436F23061}" type="presParOf" srcId="{C25AA6DA-F67E-43A5-9BEE-6DA783907989}" destId="{D66DAA9D-1625-4D8C-803F-338660AAC238}" srcOrd="0" destOrd="0" presId="urn:microsoft.com/office/officeart/2005/8/layout/matrix1"/>
    <dgm:cxn modelId="{5094CC53-1AA8-4FE9-9B01-42880F3ADA47}" type="presParOf" srcId="{C25AA6DA-F67E-43A5-9BEE-6DA783907989}" destId="{5A551140-058C-4324-A561-BF178659FBBB}" srcOrd="1" destOrd="0" presId="urn:microsoft.com/office/officeart/2005/8/layout/matrix1"/>
    <dgm:cxn modelId="{457B5F73-162E-4DAE-B089-666DF1D3B498}" type="presParOf" srcId="{C25AA6DA-F67E-43A5-9BEE-6DA783907989}" destId="{A39C97F9-D39E-43B8-8C77-0A6769DCB05C}" srcOrd="2" destOrd="0" presId="urn:microsoft.com/office/officeart/2005/8/layout/matrix1"/>
    <dgm:cxn modelId="{09630AEF-32A6-4115-9E13-CA170F13F45B}" type="presParOf" srcId="{C25AA6DA-F67E-43A5-9BEE-6DA783907989}" destId="{EA3C7C1F-A164-49CE-8083-9DBEE8FAFD76}" srcOrd="3" destOrd="0" presId="urn:microsoft.com/office/officeart/2005/8/layout/matrix1"/>
    <dgm:cxn modelId="{A5581D89-0342-455E-AC71-AEBC728A1F63}" type="presParOf" srcId="{C25AA6DA-F67E-43A5-9BEE-6DA783907989}" destId="{BDFD667C-2612-42BD-88D9-E2319924D3A4}" srcOrd="4" destOrd="0" presId="urn:microsoft.com/office/officeart/2005/8/layout/matrix1"/>
    <dgm:cxn modelId="{0EA37656-9C8E-459B-81FB-A7FE35B00718}" type="presParOf" srcId="{C25AA6DA-F67E-43A5-9BEE-6DA783907989}" destId="{E205EABB-4EF2-49D8-A479-9DCA497E7D86}" srcOrd="5" destOrd="0" presId="urn:microsoft.com/office/officeart/2005/8/layout/matrix1"/>
    <dgm:cxn modelId="{1E24A45A-952F-4AF9-A39A-68624D07F49C}" type="presParOf" srcId="{C25AA6DA-F67E-43A5-9BEE-6DA783907989}" destId="{5689AB09-121A-4B32-A769-856A30D271C5}" srcOrd="6" destOrd="0" presId="urn:microsoft.com/office/officeart/2005/8/layout/matrix1"/>
    <dgm:cxn modelId="{0BD106B3-0C39-4D42-820B-ACA5992E7F95}" type="presParOf" srcId="{C25AA6DA-F67E-43A5-9BEE-6DA783907989}" destId="{65C27F74-A42B-43E4-968A-0B78EA92018F}" srcOrd="7" destOrd="0" presId="urn:microsoft.com/office/officeart/2005/8/layout/matrix1"/>
    <dgm:cxn modelId="{AC29D05C-F23F-4B40-B3CB-14894223532B}" type="presParOf" srcId="{646734D4-16DC-4A16-A414-7E7A06EE3774}" destId="{D4FD3882-6CD0-4359-B1F1-E41414532B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 dirty="0"/>
            <a:t> One Size Fits All</a:t>
          </a:r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8E2258-D2DB-4CC1-9414-957770FB6150}">
      <dgm:prSet phldrT="[Text]" custT="1"/>
      <dgm:spPr/>
      <dgm:t>
        <a:bodyPr/>
        <a:lstStyle/>
        <a:p>
          <a:r>
            <a:rPr lang="en-US" sz="2000" dirty="0"/>
            <a:t>Gather Evidence That Doesn’t Fit (see next)</a:t>
          </a:r>
        </a:p>
      </dgm:t>
    </dgm:pt>
    <dgm:pt modelId="{A179BC89-1F2B-4552-8213-F485141DBE5E}" type="par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EC855-4382-4B8B-BB7E-0D98FFCC61B9}" type="sib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A63543-BEA0-496C-86B1-0AE1D19BD7B1}">
      <dgm:prSet phldrT="[Text]" custT="1"/>
      <dgm:spPr/>
      <dgm:t>
        <a:bodyPr/>
        <a:lstStyle/>
        <a:p>
          <a:pPr marL="0"/>
          <a:r>
            <a:rPr lang="en-US" sz="2000" dirty="0">
              <a:solidFill>
                <a:schemeClr val="bg1"/>
              </a:solidFill>
            </a:rPr>
            <a:t>Conduct usability testing of reports/documents within site</a:t>
          </a:r>
        </a:p>
      </dgm:t>
    </dgm:pt>
    <dgm:pt modelId="{F580A112-8D29-4CD9-B611-F1391EB5A9DF}" type="par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57DA37-6EA4-4FD0-9E8A-C521267755B0}" type="sib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C399CF-2C8A-4D53-9F7C-96B8A1157E19}">
      <dgm:prSet custT="1"/>
      <dgm:spPr/>
      <dgm:t>
        <a:bodyPr/>
        <a:lstStyle/>
        <a:p>
          <a:pPr marL="0">
            <a:buNone/>
          </a:pPr>
          <a:r>
            <a:rPr lang="en-US" sz="2000" dirty="0">
              <a:solidFill>
                <a:schemeClr val="bg1"/>
              </a:solidFill>
            </a:rPr>
            <a:t>Provide more context on website</a:t>
          </a:r>
        </a:p>
      </dgm:t>
    </dgm:pt>
    <dgm:pt modelId="{2E6F45EA-D4AC-4D15-96EF-4B077C5604A0}" type="par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8BEB47-7075-4C52-8B90-DC9D1E68B7C8}" type="sib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8DE82C8-A00A-49D5-94A1-E490EDB88C42}">
      <dgm:prSet custT="1"/>
      <dgm:spPr/>
      <dgm:t>
        <a:bodyPr/>
        <a:lstStyle/>
        <a:p>
          <a:pPr marL="169863" indent="-57150"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</a:rPr>
            <a:t>New users need more background info on data collections</a:t>
          </a:r>
        </a:p>
      </dgm:t>
    </dgm:pt>
    <dgm:pt modelId="{D4CFDD56-EA46-48F2-9CA7-7A0E2F0F33F5}" type="parTrans" cxnId="{132E44FF-6EEC-49FD-9580-5F0FA670DA77}">
      <dgm:prSet/>
      <dgm:spPr/>
      <dgm:t>
        <a:bodyPr/>
        <a:lstStyle/>
        <a:p>
          <a:endParaRPr lang="en-US"/>
        </a:p>
      </dgm:t>
    </dgm:pt>
    <dgm:pt modelId="{23F25D94-13CB-4809-8BDF-0EE844B7D50A}" type="sibTrans" cxnId="{132E44FF-6EEC-49FD-9580-5F0FA670DA77}">
      <dgm:prSet/>
      <dgm:spPr/>
      <dgm:t>
        <a:bodyPr/>
        <a:lstStyle/>
        <a:p>
          <a:endParaRPr lang="en-US"/>
        </a:p>
      </dgm:t>
    </dgm:pt>
    <dgm:pt modelId="{8E991580-F1F5-41DF-88AB-34AC2FBCDC04}">
      <dgm:prSet phldrT="[Text]" custT="1"/>
      <dgm:spPr/>
      <dgm:t>
        <a:bodyPr/>
        <a:lstStyle/>
        <a:p>
          <a:pPr marL="169863" indent="-112713"/>
          <a:r>
            <a:rPr lang="en-US" sz="1600" dirty="0">
              <a:solidFill>
                <a:schemeClr val="bg1"/>
              </a:solidFill>
            </a:rPr>
            <a:t>Reports/documents, not just the website, may be hampering learning</a:t>
          </a:r>
        </a:p>
      </dgm:t>
    </dgm:pt>
    <dgm:pt modelId="{0D68DE3F-15CF-40F5-AC27-E419623439B8}" type="parTrans" cxnId="{BF71DAB1-1C28-479C-A9B5-B8D9079FB192}">
      <dgm:prSet/>
      <dgm:spPr/>
      <dgm:t>
        <a:bodyPr/>
        <a:lstStyle/>
        <a:p>
          <a:endParaRPr lang="en-US"/>
        </a:p>
      </dgm:t>
    </dgm:pt>
    <dgm:pt modelId="{37DDA477-3C43-4F94-8F54-5C4E801EFD0C}" type="sibTrans" cxnId="{BF71DAB1-1C28-479C-A9B5-B8D9079FB192}">
      <dgm:prSet/>
      <dgm:spPr/>
      <dgm:t>
        <a:bodyPr/>
        <a:lstStyle/>
        <a:p>
          <a:endParaRPr lang="en-US"/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/>
      <dgm:spPr/>
    </dgm:pt>
    <dgm:pt modelId="{747940CF-9EDA-4DD6-B80F-47669D70870D}" type="pres">
      <dgm:prSet presAssocID="{A179BC89-1F2B-4552-8213-F485141DBE5E}" presName="parTrans" presStyleLbl="bgSibTrans2D1" presStyleIdx="0" presStyleCnt="3"/>
      <dgm:spPr/>
    </dgm:pt>
    <dgm:pt modelId="{E398000A-DFC3-437D-8187-1D790D1614A5}" type="pres">
      <dgm:prSet presAssocID="{168E2258-D2DB-4CC1-9414-957770FB6150}" presName="node" presStyleLbl="node1" presStyleIdx="0" presStyleCnt="3">
        <dgm:presLayoutVars>
          <dgm:bulletEnabled val="1"/>
        </dgm:presLayoutVars>
      </dgm:prSet>
      <dgm:spPr/>
    </dgm:pt>
    <dgm:pt modelId="{6437ADCF-7717-436D-A959-2A721794CFD5}" type="pres">
      <dgm:prSet presAssocID="{2E6F45EA-D4AC-4D15-96EF-4B077C5604A0}" presName="parTrans" presStyleLbl="bgSibTrans2D1" presStyleIdx="1" presStyleCnt="3"/>
      <dgm:spPr/>
    </dgm:pt>
    <dgm:pt modelId="{BC4C9406-CFFE-4067-B8B4-A8D0237EFFEC}" type="pres">
      <dgm:prSet presAssocID="{CFC399CF-2C8A-4D53-9F7C-96B8A1157E19}" presName="node" presStyleLbl="node1" presStyleIdx="1" presStyleCnt="3" custScaleX="117359">
        <dgm:presLayoutVars>
          <dgm:bulletEnabled val="1"/>
        </dgm:presLayoutVars>
      </dgm:prSet>
      <dgm:spPr/>
    </dgm:pt>
    <dgm:pt modelId="{39C6AFE4-39E6-4CAC-9086-F5E74A96FF91}" type="pres">
      <dgm:prSet presAssocID="{F580A112-8D29-4CD9-B611-F1391EB5A9DF}" presName="parTrans" presStyleLbl="bgSibTrans2D1" presStyleIdx="2" presStyleCnt="3"/>
      <dgm:spPr/>
    </dgm:pt>
    <dgm:pt modelId="{6474B0EF-1EDD-430D-B1DF-CAA0A412A3DD}" type="pres">
      <dgm:prSet presAssocID="{80A63543-BEA0-496C-86B1-0AE1D19BD7B1}" presName="node" presStyleLbl="node1" presStyleIdx="2" presStyleCnt="3" custScaleX="147775" custScaleY="118188" custRadScaleRad="120810" custRadScaleInc="6043">
        <dgm:presLayoutVars>
          <dgm:bulletEnabled val="1"/>
        </dgm:presLayoutVars>
      </dgm:prSet>
      <dgm:spPr/>
    </dgm:pt>
  </dgm:ptLst>
  <dgm:cxnLst>
    <dgm:cxn modelId="{48A80121-1424-46F6-8802-739745E8E9A5}" type="presOf" srcId="{80A63543-BEA0-496C-86B1-0AE1D19BD7B1}" destId="{6474B0EF-1EDD-430D-B1DF-CAA0A412A3DD}" srcOrd="0" destOrd="0" presId="urn:microsoft.com/office/officeart/2005/8/layout/radial4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EEF21F62-9FFB-42ED-97C8-253ED104043D}" type="presOf" srcId="{F580A112-8D29-4CD9-B611-F1391EB5A9DF}" destId="{39C6AFE4-39E6-4CAC-9086-F5E74A96FF91}" srcOrd="0" destOrd="0" presId="urn:microsoft.com/office/officeart/2005/8/layout/radial4"/>
    <dgm:cxn modelId="{E0D92948-68C5-468F-8D76-08B4D8FD22F2}" srcId="{FBE0567F-C0D6-48B0-9206-0116B7B9C1C6}" destId="{168E2258-D2DB-4CC1-9414-957770FB6150}" srcOrd="0" destOrd="0" parTransId="{A179BC89-1F2B-4552-8213-F485141DBE5E}" sibTransId="{E4CEC855-4382-4B8B-BB7E-0D98FFCC61B9}"/>
    <dgm:cxn modelId="{BB597B51-4696-43F7-A374-4CC812BD289D}" type="presOf" srcId="{8E991580-F1F5-41DF-88AB-34AC2FBCDC04}" destId="{6474B0EF-1EDD-430D-B1DF-CAA0A412A3DD}" srcOrd="0" destOrd="1" presId="urn:microsoft.com/office/officeart/2005/8/layout/radial4"/>
    <dgm:cxn modelId="{C2525A82-F18B-4169-B682-7933A9A3C176}" type="presOf" srcId="{A179BC89-1F2B-4552-8213-F485141DBE5E}" destId="{747940CF-9EDA-4DD6-B80F-47669D70870D}" srcOrd="0" destOrd="0" presId="urn:microsoft.com/office/officeart/2005/8/layout/radial4"/>
    <dgm:cxn modelId="{14D1C685-9680-463E-B105-8577B09EF03B}" type="presOf" srcId="{168E2258-D2DB-4CC1-9414-957770FB6150}" destId="{E398000A-DFC3-437D-8187-1D790D1614A5}" srcOrd="0" destOrd="0" presId="urn:microsoft.com/office/officeart/2005/8/layout/radial4"/>
    <dgm:cxn modelId="{0AD563A9-AD52-4DBB-8615-F085F1633AAD}" type="presOf" srcId="{CFC399CF-2C8A-4D53-9F7C-96B8A1157E19}" destId="{BC4C9406-CFFE-4067-B8B4-A8D0237EFFEC}" srcOrd="0" destOrd="0" presId="urn:microsoft.com/office/officeart/2005/8/layout/radial4"/>
    <dgm:cxn modelId="{55340EAF-6C5F-47E0-9870-3A7EC1EE8F90}" srcId="{FBE0567F-C0D6-48B0-9206-0116B7B9C1C6}" destId="{80A63543-BEA0-496C-86B1-0AE1D19BD7B1}" srcOrd="2" destOrd="0" parTransId="{F580A112-8D29-4CD9-B611-F1391EB5A9DF}" sibTransId="{A057DA37-6EA4-4FD0-9E8A-C521267755B0}"/>
    <dgm:cxn modelId="{BF71DAB1-1C28-479C-A9B5-B8D9079FB192}" srcId="{80A63543-BEA0-496C-86B1-0AE1D19BD7B1}" destId="{8E991580-F1F5-41DF-88AB-34AC2FBCDC04}" srcOrd="0" destOrd="0" parTransId="{0D68DE3F-15CF-40F5-AC27-E419623439B8}" sibTransId="{37DDA477-3C43-4F94-8F54-5C4E801EFD0C}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05EDDDD0-2536-4FF0-BECA-2FC27A804DAE}" type="presOf" srcId="{08DE82C8-A00A-49D5-94A1-E490EDB88C42}" destId="{BC4C9406-CFFE-4067-B8B4-A8D0237EFFEC}" srcOrd="0" destOrd="1" presId="urn:microsoft.com/office/officeart/2005/8/layout/radial4"/>
    <dgm:cxn modelId="{CFEF82E6-A908-4C0F-A7E6-74C681FAED96}" type="presOf" srcId="{2E6F45EA-D4AC-4D15-96EF-4B077C5604A0}" destId="{6437ADCF-7717-436D-A959-2A721794CFD5}" srcOrd="0" destOrd="0" presId="urn:microsoft.com/office/officeart/2005/8/layout/radial4"/>
    <dgm:cxn modelId="{010B36F0-020B-4A3C-BBBE-CF71FCF1268E}" srcId="{FBE0567F-C0D6-48B0-9206-0116B7B9C1C6}" destId="{CFC399CF-2C8A-4D53-9F7C-96B8A1157E19}" srcOrd="1" destOrd="0" parTransId="{2E6F45EA-D4AC-4D15-96EF-4B077C5604A0}" sibTransId="{D48BEB47-7075-4C52-8B90-DC9D1E68B7C8}"/>
    <dgm:cxn modelId="{132E44FF-6EEC-49FD-9580-5F0FA670DA77}" srcId="{CFC399CF-2C8A-4D53-9F7C-96B8A1157E19}" destId="{08DE82C8-A00A-49D5-94A1-E490EDB88C42}" srcOrd="0" destOrd="0" parTransId="{D4CFDD56-EA46-48F2-9CA7-7A0E2F0F33F5}" sibTransId="{23F25D94-13CB-4809-8BDF-0EE844B7D50A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8325FF4C-B222-48F6-91CC-E3575290E3DF}" type="presParOf" srcId="{92CF543D-9037-43DF-978A-6986ACF7DBFE}" destId="{747940CF-9EDA-4DD6-B80F-47669D70870D}" srcOrd="1" destOrd="0" presId="urn:microsoft.com/office/officeart/2005/8/layout/radial4"/>
    <dgm:cxn modelId="{C1544ABB-1F80-41D5-B626-B816BCC3CCD8}" type="presParOf" srcId="{92CF543D-9037-43DF-978A-6986ACF7DBFE}" destId="{E398000A-DFC3-437D-8187-1D790D1614A5}" srcOrd="2" destOrd="0" presId="urn:microsoft.com/office/officeart/2005/8/layout/radial4"/>
    <dgm:cxn modelId="{9CDF505F-ACD5-42C1-9ADA-94988FA5B122}" type="presParOf" srcId="{92CF543D-9037-43DF-978A-6986ACF7DBFE}" destId="{6437ADCF-7717-436D-A959-2A721794CFD5}" srcOrd="3" destOrd="0" presId="urn:microsoft.com/office/officeart/2005/8/layout/radial4"/>
    <dgm:cxn modelId="{414F2E5C-C02C-43DB-8321-1460F6EBDAF5}" type="presParOf" srcId="{92CF543D-9037-43DF-978A-6986ACF7DBFE}" destId="{BC4C9406-CFFE-4067-B8B4-A8D0237EFFEC}" srcOrd="4" destOrd="0" presId="urn:microsoft.com/office/officeart/2005/8/layout/radial4"/>
    <dgm:cxn modelId="{474E4D36-B10E-438E-9118-BD4A200052D4}" type="presParOf" srcId="{92CF543D-9037-43DF-978A-6986ACF7DBFE}" destId="{39C6AFE4-39E6-4CAC-9086-F5E74A96FF91}" srcOrd="5" destOrd="0" presId="urn:microsoft.com/office/officeart/2005/8/layout/radial4"/>
    <dgm:cxn modelId="{71720E27-345B-42E9-A409-469EAFF7E861}" type="presParOf" srcId="{92CF543D-9037-43DF-978A-6986ACF7DBFE}" destId="{6474B0EF-1EDD-430D-B1DF-CAA0A412A3D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46D72B-AA13-46CA-98D4-EFE6A63DEC91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F3B7F8-1E94-4702-9E90-DC17B4E3B044}">
      <dgm:prSet phldrT="[Text]"/>
      <dgm:spPr/>
      <dgm:t>
        <a:bodyPr/>
        <a:lstStyle/>
        <a:p>
          <a:r>
            <a:rPr lang="en-US" dirty="0"/>
            <a:t>CBHSQ power users</a:t>
          </a:r>
        </a:p>
      </dgm:t>
    </dgm:pt>
    <dgm:pt modelId="{158FA5A4-AF94-4F1A-9560-05299D99BB92}" type="parTrans" cxnId="{764E3899-F1DE-4A30-A82A-418972840E4F}">
      <dgm:prSet/>
      <dgm:spPr/>
      <dgm:t>
        <a:bodyPr/>
        <a:lstStyle/>
        <a:p>
          <a:endParaRPr lang="en-US"/>
        </a:p>
      </dgm:t>
    </dgm:pt>
    <dgm:pt modelId="{99D233B8-86EC-4EE4-8724-2CE7AE98B454}" type="sibTrans" cxnId="{764E3899-F1DE-4A30-A82A-418972840E4F}">
      <dgm:prSet/>
      <dgm:spPr/>
      <dgm:t>
        <a:bodyPr/>
        <a:lstStyle/>
        <a:p>
          <a:endParaRPr lang="en-US"/>
        </a:p>
      </dgm:t>
    </dgm:pt>
    <dgm:pt modelId="{94F181B8-0DAA-4B24-BCF5-53ADDF03FAB5}">
      <dgm:prSet phldrT="[Text]"/>
      <dgm:spPr/>
      <dgm:t>
        <a:bodyPr/>
        <a:lstStyle/>
        <a:p>
          <a:r>
            <a:rPr lang="en-US" dirty="0"/>
            <a:t>SAMHSA power and novice users</a:t>
          </a:r>
        </a:p>
      </dgm:t>
    </dgm:pt>
    <dgm:pt modelId="{430D2AB3-4599-48A8-B9A6-72B439EBE6C2}" type="parTrans" cxnId="{584972D9-812A-458E-BD47-6CA818CE0B18}">
      <dgm:prSet/>
      <dgm:spPr/>
      <dgm:t>
        <a:bodyPr/>
        <a:lstStyle/>
        <a:p>
          <a:endParaRPr lang="en-US"/>
        </a:p>
      </dgm:t>
    </dgm:pt>
    <dgm:pt modelId="{E1E8E814-C8E3-4951-9737-2A3008E7B3A2}" type="sibTrans" cxnId="{584972D9-812A-458E-BD47-6CA818CE0B18}">
      <dgm:prSet/>
      <dgm:spPr/>
      <dgm:t>
        <a:bodyPr/>
        <a:lstStyle/>
        <a:p>
          <a:endParaRPr lang="en-US"/>
        </a:p>
      </dgm:t>
    </dgm:pt>
    <dgm:pt modelId="{2563930F-62DB-4386-922A-BDE373B26D03}">
      <dgm:prSet phldrT="[Text]"/>
      <dgm:spPr/>
      <dgm:t>
        <a:bodyPr/>
        <a:lstStyle/>
        <a:p>
          <a:r>
            <a:rPr lang="en-US" dirty="0"/>
            <a:t>External stakeholder groups</a:t>
          </a:r>
        </a:p>
      </dgm:t>
    </dgm:pt>
    <dgm:pt modelId="{285703A6-A945-4D42-A7DD-7CEF16E54424}" type="parTrans" cxnId="{AE86A073-A537-4B60-AE0B-19CFA620C064}">
      <dgm:prSet/>
      <dgm:spPr/>
      <dgm:t>
        <a:bodyPr/>
        <a:lstStyle/>
        <a:p>
          <a:endParaRPr lang="en-US"/>
        </a:p>
      </dgm:t>
    </dgm:pt>
    <dgm:pt modelId="{514F0F80-740E-4F13-A7F3-A131F586864C}" type="sibTrans" cxnId="{AE86A073-A537-4B60-AE0B-19CFA620C064}">
      <dgm:prSet/>
      <dgm:spPr/>
      <dgm:t>
        <a:bodyPr/>
        <a:lstStyle/>
        <a:p>
          <a:endParaRPr lang="en-US"/>
        </a:p>
      </dgm:t>
    </dgm:pt>
    <dgm:pt modelId="{44A4D424-B250-42E6-BB71-E55DDD1A0C20}">
      <dgm:prSet/>
      <dgm:spPr/>
      <dgm:t>
        <a:bodyPr/>
        <a:lstStyle/>
        <a:p>
          <a:r>
            <a:rPr lang="en-US" dirty="0"/>
            <a:t>General public</a:t>
          </a:r>
        </a:p>
      </dgm:t>
    </dgm:pt>
    <dgm:pt modelId="{246B5EF5-5D74-4E02-AD05-A7602DD3681F}" type="parTrans" cxnId="{D912CCDD-BBD5-4AAA-A432-F19EB56BE5C5}">
      <dgm:prSet/>
      <dgm:spPr/>
      <dgm:t>
        <a:bodyPr/>
        <a:lstStyle/>
        <a:p>
          <a:endParaRPr lang="en-US"/>
        </a:p>
      </dgm:t>
    </dgm:pt>
    <dgm:pt modelId="{28DB000C-FED7-4121-8DE1-AC05AB133AC0}" type="sibTrans" cxnId="{D912CCDD-BBD5-4AAA-A432-F19EB56BE5C5}">
      <dgm:prSet/>
      <dgm:spPr/>
      <dgm:t>
        <a:bodyPr/>
        <a:lstStyle/>
        <a:p>
          <a:endParaRPr lang="en-US"/>
        </a:p>
      </dgm:t>
    </dgm:pt>
    <dgm:pt modelId="{9AFD1E16-8FC0-4D83-8379-DDBCB61BD77B}" type="pres">
      <dgm:prSet presAssocID="{7C46D72B-AA13-46CA-98D4-EFE6A63DEC9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B1C4141-C587-4973-9703-253B6F826D20}" type="pres">
      <dgm:prSet presAssocID="{44A4D424-B250-42E6-BB71-E55DDD1A0C20}" presName="Accent4" presStyleCnt="0"/>
      <dgm:spPr/>
    </dgm:pt>
    <dgm:pt modelId="{4801C558-5CF1-4347-9313-E352A5A90BCD}" type="pres">
      <dgm:prSet presAssocID="{44A4D424-B250-42E6-BB71-E55DDD1A0C20}" presName="Accent" presStyleLbl="node1" presStyleIdx="0" presStyleCnt="4"/>
      <dgm:spPr/>
    </dgm:pt>
    <dgm:pt modelId="{2F92B897-48ED-472B-BCDB-7144A3D86501}" type="pres">
      <dgm:prSet presAssocID="{44A4D424-B250-42E6-BB71-E55DDD1A0C20}" presName="ParentBackground4" presStyleCnt="0"/>
      <dgm:spPr/>
    </dgm:pt>
    <dgm:pt modelId="{AB07BF2D-77C1-41D3-991D-7FDCF9AE3887}" type="pres">
      <dgm:prSet presAssocID="{44A4D424-B250-42E6-BB71-E55DDD1A0C20}" presName="ParentBackground" presStyleLbl="fgAcc1" presStyleIdx="0" presStyleCnt="4"/>
      <dgm:spPr/>
    </dgm:pt>
    <dgm:pt modelId="{4ABFC2D0-1D24-4B06-B229-826EDB4FC754}" type="pres">
      <dgm:prSet presAssocID="{44A4D424-B250-42E6-BB71-E55DDD1A0C2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8B5691D-F6F4-4CA7-814E-D744A4949F3C}" type="pres">
      <dgm:prSet presAssocID="{2563930F-62DB-4386-922A-BDE373B26D03}" presName="Accent3" presStyleCnt="0"/>
      <dgm:spPr/>
    </dgm:pt>
    <dgm:pt modelId="{D36AD717-9532-47CA-B56B-2B89BD54CFCB}" type="pres">
      <dgm:prSet presAssocID="{2563930F-62DB-4386-922A-BDE373B26D03}" presName="Accent" presStyleLbl="node1" presStyleIdx="1" presStyleCnt="4"/>
      <dgm:spPr/>
    </dgm:pt>
    <dgm:pt modelId="{C160E09D-6DAB-4901-B12E-66F4B5C21357}" type="pres">
      <dgm:prSet presAssocID="{2563930F-62DB-4386-922A-BDE373B26D03}" presName="ParentBackground3" presStyleCnt="0"/>
      <dgm:spPr/>
    </dgm:pt>
    <dgm:pt modelId="{7369B809-F272-4DBA-9A80-72C3AF761144}" type="pres">
      <dgm:prSet presAssocID="{2563930F-62DB-4386-922A-BDE373B26D03}" presName="ParentBackground" presStyleLbl="fgAcc1" presStyleIdx="1" presStyleCnt="4"/>
      <dgm:spPr/>
    </dgm:pt>
    <dgm:pt modelId="{C5CABAF4-35FB-4520-9BEF-59BBCBB0E26C}" type="pres">
      <dgm:prSet presAssocID="{2563930F-62DB-4386-922A-BDE373B26D0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0BB63A-A474-4C9A-91FA-7874E245D475}" type="pres">
      <dgm:prSet presAssocID="{94F181B8-0DAA-4B24-BCF5-53ADDF03FAB5}" presName="Accent2" presStyleCnt="0"/>
      <dgm:spPr/>
    </dgm:pt>
    <dgm:pt modelId="{E515AB65-5407-4E5E-A1CC-DE6BCA41294A}" type="pres">
      <dgm:prSet presAssocID="{94F181B8-0DAA-4B24-BCF5-53ADDF03FAB5}" presName="Accent" presStyleLbl="node1" presStyleIdx="2" presStyleCnt="4"/>
      <dgm:spPr/>
    </dgm:pt>
    <dgm:pt modelId="{AF9B7C0E-975F-4572-96BB-E117C252401B}" type="pres">
      <dgm:prSet presAssocID="{94F181B8-0DAA-4B24-BCF5-53ADDF03FAB5}" presName="ParentBackground2" presStyleCnt="0"/>
      <dgm:spPr/>
    </dgm:pt>
    <dgm:pt modelId="{7D7832F6-9D04-44B0-A8A7-3623C3F54E87}" type="pres">
      <dgm:prSet presAssocID="{94F181B8-0DAA-4B24-BCF5-53ADDF03FAB5}" presName="ParentBackground" presStyleLbl="fgAcc1" presStyleIdx="2" presStyleCnt="4" custLinFactNeighborX="-3345" custLinFactNeighborY="-9"/>
      <dgm:spPr/>
    </dgm:pt>
    <dgm:pt modelId="{9AD80A40-1ED0-4F2F-AE69-0178CBCBFF35}" type="pres">
      <dgm:prSet presAssocID="{94F181B8-0DAA-4B24-BCF5-53ADDF03FAB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850DCB2-38FA-4D58-93F3-1D37D28E2A42}" type="pres">
      <dgm:prSet presAssocID="{C5F3B7F8-1E94-4702-9E90-DC17B4E3B044}" presName="Accent1" presStyleCnt="0"/>
      <dgm:spPr/>
    </dgm:pt>
    <dgm:pt modelId="{348FF67B-2C4D-48CC-B387-AB4DD371E525}" type="pres">
      <dgm:prSet presAssocID="{C5F3B7F8-1E94-4702-9E90-DC17B4E3B044}" presName="Accent" presStyleLbl="node1" presStyleIdx="3" presStyleCnt="4"/>
      <dgm:spPr/>
    </dgm:pt>
    <dgm:pt modelId="{32AA100E-0DF7-4FFA-97A0-F6CB553B28FA}" type="pres">
      <dgm:prSet presAssocID="{C5F3B7F8-1E94-4702-9E90-DC17B4E3B044}" presName="ParentBackground1" presStyleCnt="0"/>
      <dgm:spPr/>
    </dgm:pt>
    <dgm:pt modelId="{CFB6816C-32EF-4617-9395-F188172BA191}" type="pres">
      <dgm:prSet presAssocID="{C5F3B7F8-1E94-4702-9E90-DC17B4E3B044}" presName="ParentBackground" presStyleLbl="fgAcc1" presStyleIdx="3" presStyleCnt="4"/>
      <dgm:spPr/>
    </dgm:pt>
    <dgm:pt modelId="{7B735529-9C95-4463-9DC4-54DD054C35F5}" type="pres">
      <dgm:prSet presAssocID="{C5F3B7F8-1E94-4702-9E90-DC17B4E3B04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073C108-AC68-442B-BA30-A75AF9273229}" type="presOf" srcId="{2563930F-62DB-4386-922A-BDE373B26D03}" destId="{7369B809-F272-4DBA-9A80-72C3AF761144}" srcOrd="0" destOrd="0" presId="urn:microsoft.com/office/officeart/2011/layout/CircleProcess"/>
    <dgm:cxn modelId="{BB5BAA12-CA49-44B8-ADC6-DC5714D631E2}" type="presOf" srcId="{44A4D424-B250-42E6-BB71-E55DDD1A0C20}" destId="{4ABFC2D0-1D24-4B06-B229-826EDB4FC754}" srcOrd="1" destOrd="0" presId="urn:microsoft.com/office/officeart/2011/layout/CircleProcess"/>
    <dgm:cxn modelId="{5B03511E-3CE9-46E5-9445-12F503133368}" type="presOf" srcId="{94F181B8-0DAA-4B24-BCF5-53ADDF03FAB5}" destId="{9AD80A40-1ED0-4F2F-AE69-0178CBCBFF35}" srcOrd="1" destOrd="0" presId="urn:microsoft.com/office/officeart/2011/layout/CircleProcess"/>
    <dgm:cxn modelId="{A7788D1F-CB17-4413-BD15-2D274A168D20}" type="presOf" srcId="{2563930F-62DB-4386-922A-BDE373B26D03}" destId="{C5CABAF4-35FB-4520-9BEF-59BBCBB0E26C}" srcOrd="1" destOrd="0" presId="urn:microsoft.com/office/officeart/2011/layout/CircleProcess"/>
    <dgm:cxn modelId="{4807CF25-7972-428E-838B-25D6962CDD82}" type="presOf" srcId="{7C46D72B-AA13-46CA-98D4-EFE6A63DEC91}" destId="{9AFD1E16-8FC0-4D83-8379-DDBCB61BD77B}" srcOrd="0" destOrd="0" presId="urn:microsoft.com/office/officeart/2011/layout/CircleProcess"/>
    <dgm:cxn modelId="{7C3FA231-32D3-4B69-9FF2-A015DA454068}" type="presOf" srcId="{94F181B8-0DAA-4B24-BCF5-53ADDF03FAB5}" destId="{7D7832F6-9D04-44B0-A8A7-3623C3F54E87}" srcOrd="0" destOrd="0" presId="urn:microsoft.com/office/officeart/2011/layout/CircleProcess"/>
    <dgm:cxn modelId="{AE86A073-A537-4B60-AE0B-19CFA620C064}" srcId="{7C46D72B-AA13-46CA-98D4-EFE6A63DEC91}" destId="{2563930F-62DB-4386-922A-BDE373B26D03}" srcOrd="2" destOrd="0" parTransId="{285703A6-A945-4D42-A7DD-7CEF16E54424}" sibTransId="{514F0F80-740E-4F13-A7F3-A131F586864C}"/>
    <dgm:cxn modelId="{BCF54558-470B-441A-BCD7-126394DB2DD0}" type="presOf" srcId="{C5F3B7F8-1E94-4702-9E90-DC17B4E3B044}" destId="{7B735529-9C95-4463-9DC4-54DD054C35F5}" srcOrd="1" destOrd="0" presId="urn:microsoft.com/office/officeart/2011/layout/CircleProcess"/>
    <dgm:cxn modelId="{764E3899-F1DE-4A30-A82A-418972840E4F}" srcId="{7C46D72B-AA13-46CA-98D4-EFE6A63DEC91}" destId="{C5F3B7F8-1E94-4702-9E90-DC17B4E3B044}" srcOrd="0" destOrd="0" parTransId="{158FA5A4-AF94-4F1A-9560-05299D99BB92}" sibTransId="{99D233B8-86EC-4EE4-8724-2CE7AE98B454}"/>
    <dgm:cxn modelId="{663C759D-63D2-4491-9860-86D816FBEF16}" type="presOf" srcId="{C5F3B7F8-1E94-4702-9E90-DC17B4E3B044}" destId="{CFB6816C-32EF-4617-9395-F188172BA191}" srcOrd="0" destOrd="0" presId="urn:microsoft.com/office/officeart/2011/layout/CircleProcess"/>
    <dgm:cxn modelId="{584972D9-812A-458E-BD47-6CA818CE0B18}" srcId="{7C46D72B-AA13-46CA-98D4-EFE6A63DEC91}" destId="{94F181B8-0DAA-4B24-BCF5-53ADDF03FAB5}" srcOrd="1" destOrd="0" parTransId="{430D2AB3-4599-48A8-B9A6-72B439EBE6C2}" sibTransId="{E1E8E814-C8E3-4951-9737-2A3008E7B3A2}"/>
    <dgm:cxn modelId="{D912CCDD-BBD5-4AAA-A432-F19EB56BE5C5}" srcId="{7C46D72B-AA13-46CA-98D4-EFE6A63DEC91}" destId="{44A4D424-B250-42E6-BB71-E55DDD1A0C20}" srcOrd="3" destOrd="0" parTransId="{246B5EF5-5D74-4E02-AD05-A7602DD3681F}" sibTransId="{28DB000C-FED7-4121-8DE1-AC05AB133AC0}"/>
    <dgm:cxn modelId="{A24323FC-1DA1-4FA0-BB76-FDAFAE66666A}" type="presOf" srcId="{44A4D424-B250-42E6-BB71-E55DDD1A0C20}" destId="{AB07BF2D-77C1-41D3-991D-7FDCF9AE3887}" srcOrd="0" destOrd="0" presId="urn:microsoft.com/office/officeart/2011/layout/CircleProcess"/>
    <dgm:cxn modelId="{23495032-9C10-4482-B132-DEB775947345}" type="presParOf" srcId="{9AFD1E16-8FC0-4D83-8379-DDBCB61BD77B}" destId="{4B1C4141-C587-4973-9703-253B6F826D20}" srcOrd="0" destOrd="0" presId="urn:microsoft.com/office/officeart/2011/layout/CircleProcess"/>
    <dgm:cxn modelId="{D3278E4B-BDA1-46F7-BBAD-258EEEE11CEA}" type="presParOf" srcId="{4B1C4141-C587-4973-9703-253B6F826D20}" destId="{4801C558-5CF1-4347-9313-E352A5A90BCD}" srcOrd="0" destOrd="0" presId="urn:microsoft.com/office/officeart/2011/layout/CircleProcess"/>
    <dgm:cxn modelId="{04624180-096F-499D-8905-06A2BBEA796C}" type="presParOf" srcId="{9AFD1E16-8FC0-4D83-8379-DDBCB61BD77B}" destId="{2F92B897-48ED-472B-BCDB-7144A3D86501}" srcOrd="1" destOrd="0" presId="urn:microsoft.com/office/officeart/2011/layout/CircleProcess"/>
    <dgm:cxn modelId="{583C14AA-95F3-4361-B55C-1E28D11FCA19}" type="presParOf" srcId="{2F92B897-48ED-472B-BCDB-7144A3D86501}" destId="{AB07BF2D-77C1-41D3-991D-7FDCF9AE3887}" srcOrd="0" destOrd="0" presId="urn:microsoft.com/office/officeart/2011/layout/CircleProcess"/>
    <dgm:cxn modelId="{38D4FD6A-2CD8-46B4-9772-AD11A7B617F8}" type="presParOf" srcId="{9AFD1E16-8FC0-4D83-8379-DDBCB61BD77B}" destId="{4ABFC2D0-1D24-4B06-B229-826EDB4FC754}" srcOrd="2" destOrd="0" presId="urn:microsoft.com/office/officeart/2011/layout/CircleProcess"/>
    <dgm:cxn modelId="{DAE66C54-AC06-4417-A78C-3D000BB78324}" type="presParOf" srcId="{9AFD1E16-8FC0-4D83-8379-DDBCB61BD77B}" destId="{E8B5691D-F6F4-4CA7-814E-D744A4949F3C}" srcOrd="3" destOrd="0" presId="urn:microsoft.com/office/officeart/2011/layout/CircleProcess"/>
    <dgm:cxn modelId="{068BDF04-6D2D-4F3C-BF0E-83C4DABC18F0}" type="presParOf" srcId="{E8B5691D-F6F4-4CA7-814E-D744A4949F3C}" destId="{D36AD717-9532-47CA-B56B-2B89BD54CFCB}" srcOrd="0" destOrd="0" presId="urn:microsoft.com/office/officeart/2011/layout/CircleProcess"/>
    <dgm:cxn modelId="{E2FE145A-4D8E-49BD-B311-D64B4351E31C}" type="presParOf" srcId="{9AFD1E16-8FC0-4D83-8379-DDBCB61BD77B}" destId="{C160E09D-6DAB-4901-B12E-66F4B5C21357}" srcOrd="4" destOrd="0" presId="urn:microsoft.com/office/officeart/2011/layout/CircleProcess"/>
    <dgm:cxn modelId="{F50A5861-CC9C-429C-9F27-15F14F753604}" type="presParOf" srcId="{C160E09D-6DAB-4901-B12E-66F4B5C21357}" destId="{7369B809-F272-4DBA-9A80-72C3AF761144}" srcOrd="0" destOrd="0" presId="urn:microsoft.com/office/officeart/2011/layout/CircleProcess"/>
    <dgm:cxn modelId="{E4B500CB-0DFF-4DDB-AEC2-092FBCF2FBAF}" type="presParOf" srcId="{9AFD1E16-8FC0-4D83-8379-DDBCB61BD77B}" destId="{C5CABAF4-35FB-4520-9BEF-59BBCBB0E26C}" srcOrd="5" destOrd="0" presId="urn:microsoft.com/office/officeart/2011/layout/CircleProcess"/>
    <dgm:cxn modelId="{BF33FD92-6A34-4067-9999-ECF9A3904818}" type="presParOf" srcId="{9AFD1E16-8FC0-4D83-8379-DDBCB61BD77B}" destId="{E70BB63A-A474-4C9A-91FA-7874E245D475}" srcOrd="6" destOrd="0" presId="urn:microsoft.com/office/officeart/2011/layout/CircleProcess"/>
    <dgm:cxn modelId="{13ED83DB-9309-4152-BCAD-DEF1A5AE6AD5}" type="presParOf" srcId="{E70BB63A-A474-4C9A-91FA-7874E245D475}" destId="{E515AB65-5407-4E5E-A1CC-DE6BCA41294A}" srcOrd="0" destOrd="0" presId="urn:microsoft.com/office/officeart/2011/layout/CircleProcess"/>
    <dgm:cxn modelId="{3124541C-1FBF-4661-A1DD-06594F9316AE}" type="presParOf" srcId="{9AFD1E16-8FC0-4D83-8379-DDBCB61BD77B}" destId="{AF9B7C0E-975F-4572-96BB-E117C252401B}" srcOrd="7" destOrd="0" presId="urn:microsoft.com/office/officeart/2011/layout/CircleProcess"/>
    <dgm:cxn modelId="{16A9C25C-7BCC-4805-A947-F25DEC7D7E92}" type="presParOf" srcId="{AF9B7C0E-975F-4572-96BB-E117C252401B}" destId="{7D7832F6-9D04-44B0-A8A7-3623C3F54E87}" srcOrd="0" destOrd="0" presId="urn:microsoft.com/office/officeart/2011/layout/CircleProcess"/>
    <dgm:cxn modelId="{77AAF92A-5613-4BF3-B1D5-D289DB42A01A}" type="presParOf" srcId="{9AFD1E16-8FC0-4D83-8379-DDBCB61BD77B}" destId="{9AD80A40-1ED0-4F2F-AE69-0178CBCBFF35}" srcOrd="8" destOrd="0" presId="urn:microsoft.com/office/officeart/2011/layout/CircleProcess"/>
    <dgm:cxn modelId="{4A0713A8-D341-49F8-B6B1-8A9DFC0F719E}" type="presParOf" srcId="{9AFD1E16-8FC0-4D83-8379-DDBCB61BD77B}" destId="{E850DCB2-38FA-4D58-93F3-1D37D28E2A42}" srcOrd="9" destOrd="0" presId="urn:microsoft.com/office/officeart/2011/layout/CircleProcess"/>
    <dgm:cxn modelId="{6B6C27F1-1FC5-47C3-BF64-C1031B60B2D0}" type="presParOf" srcId="{E850DCB2-38FA-4D58-93F3-1D37D28E2A42}" destId="{348FF67B-2C4D-48CC-B387-AB4DD371E525}" srcOrd="0" destOrd="0" presId="urn:microsoft.com/office/officeart/2011/layout/CircleProcess"/>
    <dgm:cxn modelId="{3C2C414F-BC6A-45C2-A32C-0991D7B83A13}" type="presParOf" srcId="{9AFD1E16-8FC0-4D83-8379-DDBCB61BD77B}" destId="{32AA100E-0DF7-4FFA-97A0-F6CB553B28FA}" srcOrd="10" destOrd="0" presId="urn:microsoft.com/office/officeart/2011/layout/CircleProcess"/>
    <dgm:cxn modelId="{DDF6AFAF-2F9D-4879-9FC4-3BB81CAAE755}" type="presParOf" srcId="{32AA100E-0DF7-4FFA-97A0-F6CB553B28FA}" destId="{CFB6816C-32EF-4617-9395-F188172BA191}" srcOrd="0" destOrd="0" presId="urn:microsoft.com/office/officeart/2011/layout/CircleProcess"/>
    <dgm:cxn modelId="{7387481D-A2CC-4B90-8077-07F8C217C02A}" type="presParOf" srcId="{9AFD1E16-8FC0-4D83-8379-DDBCB61BD77B}" destId="{7B735529-9C95-4463-9DC4-54DD054C35F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92587A-63E8-4C00-BE03-E236C24564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E0567F-C0D6-48B0-9206-0116B7B9C1C6}">
      <dgm:prSet phldrT="[Text]"/>
      <dgm:spPr/>
      <dgm:t>
        <a:bodyPr/>
        <a:lstStyle/>
        <a:p>
          <a:r>
            <a:rPr lang="en-US"/>
            <a:t> Legacy Issues</a:t>
          </a:r>
          <a:endParaRPr lang="en-US" dirty="0"/>
        </a:p>
      </dgm:t>
    </dgm:pt>
    <dgm:pt modelId="{3334CAA8-FCE2-4819-B6AC-7A0313641F17}" type="par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2F4AE7-6482-4C08-9045-C17F89634028}" type="sibTrans" cxnId="{5A686FCF-A835-44F6-8CB8-F77B6310BF4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68E2258-D2DB-4CC1-9414-957770FB6150}">
      <dgm:prSet phldrT="[Text]"/>
      <dgm:spPr/>
      <dgm:t>
        <a:bodyPr/>
        <a:lstStyle/>
        <a:p>
          <a:r>
            <a:rPr lang="en-US" dirty="0"/>
            <a:t>Implement as one contract after recompete</a:t>
          </a:r>
        </a:p>
      </dgm:t>
    </dgm:pt>
    <dgm:pt modelId="{A179BC89-1F2B-4552-8213-F485141DBE5E}" type="par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CEC855-4382-4B8B-BB7E-0D98FFCC61B9}" type="sibTrans" cxnId="{E0D92948-68C5-468F-8D76-08B4D8FD22F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A63543-BEA0-496C-86B1-0AE1D19BD7B1}">
      <dgm:prSet phldrT="[Text]"/>
      <dgm:spPr/>
      <dgm:t>
        <a:bodyPr/>
        <a:lstStyle/>
        <a:p>
          <a:r>
            <a:rPr lang="en-US" dirty="0"/>
            <a:t>Create APIs to make websites more seamless (next page)</a:t>
          </a:r>
        </a:p>
      </dgm:t>
    </dgm:pt>
    <dgm:pt modelId="{F580A112-8D29-4CD9-B611-F1391EB5A9DF}" type="par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57DA37-6EA4-4FD0-9E8A-C521267755B0}" type="sibTrans" cxnId="{55340EAF-6C5F-47E0-9870-3A7EC1EE8F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F90641-6D53-4AC3-8751-94FCB3EE96FD}">
      <dgm:prSet phldrT="[Text]"/>
      <dgm:spPr/>
      <dgm:t>
        <a:bodyPr/>
        <a:lstStyle/>
        <a:p>
          <a:r>
            <a:rPr lang="en-US" dirty="0"/>
            <a:t>Move away from search-based design</a:t>
          </a:r>
        </a:p>
      </dgm:t>
    </dgm:pt>
    <dgm:pt modelId="{49C79009-FD36-4E7A-A4A9-D39A5AA4BE94}" type="parTrans" cxnId="{8D6F4B1A-24B0-402C-97AB-E18B8F559669}">
      <dgm:prSet/>
      <dgm:spPr/>
      <dgm:t>
        <a:bodyPr/>
        <a:lstStyle/>
        <a:p>
          <a:endParaRPr lang="en-US"/>
        </a:p>
      </dgm:t>
    </dgm:pt>
    <dgm:pt modelId="{A249CAFA-8A60-4329-BCAE-4FA8B98F31A4}" type="sibTrans" cxnId="{8D6F4B1A-24B0-402C-97AB-E18B8F559669}">
      <dgm:prSet/>
      <dgm:spPr/>
      <dgm:t>
        <a:bodyPr/>
        <a:lstStyle/>
        <a:p>
          <a:endParaRPr lang="en-US"/>
        </a:p>
      </dgm:t>
    </dgm:pt>
    <dgm:pt modelId="{CFC399CF-2C8A-4D53-9F7C-96B8A1157E19}">
      <dgm:prSet/>
      <dgm:spPr/>
      <dgm:t>
        <a:bodyPr/>
        <a:lstStyle/>
        <a:p>
          <a:r>
            <a:rPr lang="en-US"/>
            <a:t>Increase budget to fix technical debt</a:t>
          </a:r>
          <a:endParaRPr lang="en-US" dirty="0"/>
        </a:p>
      </dgm:t>
    </dgm:pt>
    <dgm:pt modelId="{D48BEB47-7075-4C52-8B90-DC9D1E68B7C8}" type="sib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6F45EA-D4AC-4D15-96EF-4B077C5604A0}" type="parTrans" cxnId="{010B36F0-020B-4A3C-BBBE-CF71FCF126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CF543D-9037-43DF-978A-6986ACF7DBFE}" type="pres">
      <dgm:prSet presAssocID="{0592587A-63E8-4C00-BE03-E236C24564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510F08-1895-4AC4-B717-DFFD1AA61B80}" type="pres">
      <dgm:prSet presAssocID="{FBE0567F-C0D6-48B0-9206-0116B7B9C1C6}" presName="centerShape" presStyleLbl="node0" presStyleIdx="0" presStyleCnt="1"/>
      <dgm:spPr/>
    </dgm:pt>
    <dgm:pt modelId="{747940CF-9EDA-4DD6-B80F-47669D70870D}" type="pres">
      <dgm:prSet presAssocID="{A179BC89-1F2B-4552-8213-F485141DBE5E}" presName="parTrans" presStyleLbl="bgSibTrans2D1" presStyleIdx="0" presStyleCnt="4"/>
      <dgm:spPr/>
    </dgm:pt>
    <dgm:pt modelId="{E398000A-DFC3-437D-8187-1D790D1614A5}" type="pres">
      <dgm:prSet presAssocID="{168E2258-D2DB-4CC1-9414-957770FB6150}" presName="node" presStyleLbl="node1" presStyleIdx="0" presStyleCnt="4">
        <dgm:presLayoutVars>
          <dgm:bulletEnabled val="1"/>
        </dgm:presLayoutVars>
      </dgm:prSet>
      <dgm:spPr/>
    </dgm:pt>
    <dgm:pt modelId="{36DA260F-A757-4365-A39D-8C4E0F66DB4B}" type="pres">
      <dgm:prSet presAssocID="{49C79009-FD36-4E7A-A4A9-D39A5AA4BE94}" presName="parTrans" presStyleLbl="bgSibTrans2D1" presStyleIdx="1" presStyleCnt="4"/>
      <dgm:spPr/>
    </dgm:pt>
    <dgm:pt modelId="{CEEA61BD-7CDA-4005-B58D-9EB1F37A789E}" type="pres">
      <dgm:prSet presAssocID="{D0F90641-6D53-4AC3-8751-94FCB3EE96FD}" presName="node" presStyleLbl="node1" presStyleIdx="1" presStyleCnt="4">
        <dgm:presLayoutVars>
          <dgm:bulletEnabled val="1"/>
        </dgm:presLayoutVars>
      </dgm:prSet>
      <dgm:spPr/>
    </dgm:pt>
    <dgm:pt modelId="{6437ADCF-7717-436D-A959-2A721794CFD5}" type="pres">
      <dgm:prSet presAssocID="{2E6F45EA-D4AC-4D15-96EF-4B077C5604A0}" presName="parTrans" presStyleLbl="bgSibTrans2D1" presStyleIdx="2" presStyleCnt="4"/>
      <dgm:spPr/>
    </dgm:pt>
    <dgm:pt modelId="{BC4C9406-CFFE-4067-B8B4-A8D0237EFFEC}" type="pres">
      <dgm:prSet presAssocID="{CFC399CF-2C8A-4D53-9F7C-96B8A1157E19}" presName="node" presStyleLbl="node1" presStyleIdx="2" presStyleCnt="4">
        <dgm:presLayoutVars>
          <dgm:bulletEnabled val="1"/>
        </dgm:presLayoutVars>
      </dgm:prSet>
      <dgm:spPr/>
    </dgm:pt>
    <dgm:pt modelId="{39C6AFE4-39E6-4CAC-9086-F5E74A96FF91}" type="pres">
      <dgm:prSet presAssocID="{F580A112-8D29-4CD9-B611-F1391EB5A9DF}" presName="parTrans" presStyleLbl="bgSibTrans2D1" presStyleIdx="3" presStyleCnt="4"/>
      <dgm:spPr/>
    </dgm:pt>
    <dgm:pt modelId="{6474B0EF-1EDD-430D-B1DF-CAA0A412A3DD}" type="pres">
      <dgm:prSet presAssocID="{80A63543-BEA0-496C-86B1-0AE1D19BD7B1}" presName="node" presStyleLbl="node1" presStyleIdx="3" presStyleCnt="4">
        <dgm:presLayoutVars>
          <dgm:bulletEnabled val="1"/>
        </dgm:presLayoutVars>
      </dgm:prSet>
      <dgm:spPr/>
    </dgm:pt>
  </dgm:ptLst>
  <dgm:cxnLst>
    <dgm:cxn modelId="{8D6F4B1A-24B0-402C-97AB-E18B8F559669}" srcId="{FBE0567F-C0D6-48B0-9206-0116B7B9C1C6}" destId="{D0F90641-6D53-4AC3-8751-94FCB3EE96FD}" srcOrd="1" destOrd="0" parTransId="{49C79009-FD36-4E7A-A4A9-D39A5AA4BE94}" sibTransId="{A249CAFA-8A60-4329-BCAE-4FA8B98F31A4}"/>
    <dgm:cxn modelId="{48A80121-1424-46F6-8802-739745E8E9A5}" type="presOf" srcId="{80A63543-BEA0-496C-86B1-0AE1D19BD7B1}" destId="{6474B0EF-1EDD-430D-B1DF-CAA0A412A3DD}" srcOrd="0" destOrd="0" presId="urn:microsoft.com/office/officeart/2005/8/layout/radial4"/>
    <dgm:cxn modelId="{67C78127-840E-4E35-ACB6-B25138724A82}" type="presOf" srcId="{D0F90641-6D53-4AC3-8751-94FCB3EE96FD}" destId="{CEEA61BD-7CDA-4005-B58D-9EB1F37A789E}" srcOrd="0" destOrd="0" presId="urn:microsoft.com/office/officeart/2005/8/layout/radial4"/>
    <dgm:cxn modelId="{A177CC3B-2505-46E6-BA7D-9C4D5B84AF6A}" type="presOf" srcId="{0592587A-63E8-4C00-BE03-E236C245640D}" destId="{92CF543D-9037-43DF-978A-6986ACF7DBFE}" srcOrd="0" destOrd="0" presId="urn:microsoft.com/office/officeart/2005/8/layout/radial4"/>
    <dgm:cxn modelId="{9FD6A75F-F536-4F8A-9483-EE1A3F9FFBBC}" type="presOf" srcId="{FBE0567F-C0D6-48B0-9206-0116B7B9C1C6}" destId="{99510F08-1895-4AC4-B717-DFFD1AA61B80}" srcOrd="0" destOrd="0" presId="urn:microsoft.com/office/officeart/2005/8/layout/radial4"/>
    <dgm:cxn modelId="{EEF21F62-9FFB-42ED-97C8-253ED104043D}" type="presOf" srcId="{F580A112-8D29-4CD9-B611-F1391EB5A9DF}" destId="{39C6AFE4-39E6-4CAC-9086-F5E74A96FF91}" srcOrd="0" destOrd="0" presId="urn:microsoft.com/office/officeart/2005/8/layout/radial4"/>
    <dgm:cxn modelId="{E0D92948-68C5-468F-8D76-08B4D8FD22F2}" srcId="{FBE0567F-C0D6-48B0-9206-0116B7B9C1C6}" destId="{168E2258-D2DB-4CC1-9414-957770FB6150}" srcOrd="0" destOrd="0" parTransId="{A179BC89-1F2B-4552-8213-F485141DBE5E}" sibTransId="{E4CEC855-4382-4B8B-BB7E-0D98FFCC61B9}"/>
    <dgm:cxn modelId="{C2525A82-F18B-4169-B682-7933A9A3C176}" type="presOf" srcId="{A179BC89-1F2B-4552-8213-F485141DBE5E}" destId="{747940CF-9EDA-4DD6-B80F-47669D70870D}" srcOrd="0" destOrd="0" presId="urn:microsoft.com/office/officeart/2005/8/layout/radial4"/>
    <dgm:cxn modelId="{14D1C685-9680-463E-B105-8577B09EF03B}" type="presOf" srcId="{168E2258-D2DB-4CC1-9414-957770FB6150}" destId="{E398000A-DFC3-437D-8187-1D790D1614A5}" srcOrd="0" destOrd="0" presId="urn:microsoft.com/office/officeart/2005/8/layout/radial4"/>
    <dgm:cxn modelId="{0AD563A9-AD52-4DBB-8615-F085F1633AAD}" type="presOf" srcId="{CFC399CF-2C8A-4D53-9F7C-96B8A1157E19}" destId="{BC4C9406-CFFE-4067-B8B4-A8D0237EFFEC}" srcOrd="0" destOrd="0" presId="urn:microsoft.com/office/officeart/2005/8/layout/radial4"/>
    <dgm:cxn modelId="{55340EAF-6C5F-47E0-9870-3A7EC1EE8F90}" srcId="{FBE0567F-C0D6-48B0-9206-0116B7B9C1C6}" destId="{80A63543-BEA0-496C-86B1-0AE1D19BD7B1}" srcOrd="3" destOrd="0" parTransId="{F580A112-8D29-4CD9-B611-F1391EB5A9DF}" sibTransId="{A057DA37-6EA4-4FD0-9E8A-C521267755B0}"/>
    <dgm:cxn modelId="{5A686FCF-A835-44F6-8CB8-F77B6310BF4A}" srcId="{0592587A-63E8-4C00-BE03-E236C245640D}" destId="{FBE0567F-C0D6-48B0-9206-0116B7B9C1C6}" srcOrd="0" destOrd="0" parTransId="{3334CAA8-FCE2-4819-B6AC-7A0313641F17}" sibTransId="{652F4AE7-6482-4C08-9045-C17F89634028}"/>
    <dgm:cxn modelId="{4ACD5BD9-D6C1-43BF-B18E-F09AF6D15216}" type="presOf" srcId="{49C79009-FD36-4E7A-A4A9-D39A5AA4BE94}" destId="{36DA260F-A757-4365-A39D-8C4E0F66DB4B}" srcOrd="0" destOrd="0" presId="urn:microsoft.com/office/officeart/2005/8/layout/radial4"/>
    <dgm:cxn modelId="{CFEF82E6-A908-4C0F-A7E6-74C681FAED96}" type="presOf" srcId="{2E6F45EA-D4AC-4D15-96EF-4B077C5604A0}" destId="{6437ADCF-7717-436D-A959-2A721794CFD5}" srcOrd="0" destOrd="0" presId="urn:microsoft.com/office/officeart/2005/8/layout/radial4"/>
    <dgm:cxn modelId="{010B36F0-020B-4A3C-BBBE-CF71FCF1268E}" srcId="{FBE0567F-C0D6-48B0-9206-0116B7B9C1C6}" destId="{CFC399CF-2C8A-4D53-9F7C-96B8A1157E19}" srcOrd="2" destOrd="0" parTransId="{2E6F45EA-D4AC-4D15-96EF-4B077C5604A0}" sibTransId="{D48BEB47-7075-4C52-8B90-DC9D1E68B7C8}"/>
    <dgm:cxn modelId="{87127108-744D-49C8-A4F1-001266C97E97}" type="presParOf" srcId="{92CF543D-9037-43DF-978A-6986ACF7DBFE}" destId="{99510F08-1895-4AC4-B717-DFFD1AA61B80}" srcOrd="0" destOrd="0" presId="urn:microsoft.com/office/officeart/2005/8/layout/radial4"/>
    <dgm:cxn modelId="{8325FF4C-B222-48F6-91CC-E3575290E3DF}" type="presParOf" srcId="{92CF543D-9037-43DF-978A-6986ACF7DBFE}" destId="{747940CF-9EDA-4DD6-B80F-47669D70870D}" srcOrd="1" destOrd="0" presId="urn:microsoft.com/office/officeart/2005/8/layout/radial4"/>
    <dgm:cxn modelId="{C1544ABB-1F80-41D5-B626-B816BCC3CCD8}" type="presParOf" srcId="{92CF543D-9037-43DF-978A-6986ACF7DBFE}" destId="{E398000A-DFC3-437D-8187-1D790D1614A5}" srcOrd="2" destOrd="0" presId="urn:microsoft.com/office/officeart/2005/8/layout/radial4"/>
    <dgm:cxn modelId="{29CCF9F1-8F00-49DB-A13E-55638DD41F88}" type="presParOf" srcId="{92CF543D-9037-43DF-978A-6986ACF7DBFE}" destId="{36DA260F-A757-4365-A39D-8C4E0F66DB4B}" srcOrd="3" destOrd="0" presId="urn:microsoft.com/office/officeart/2005/8/layout/radial4"/>
    <dgm:cxn modelId="{7E436473-B200-4F0E-AFB2-3FDDEF409E73}" type="presParOf" srcId="{92CF543D-9037-43DF-978A-6986ACF7DBFE}" destId="{CEEA61BD-7CDA-4005-B58D-9EB1F37A789E}" srcOrd="4" destOrd="0" presId="urn:microsoft.com/office/officeart/2005/8/layout/radial4"/>
    <dgm:cxn modelId="{9CDF505F-ACD5-42C1-9ADA-94988FA5B122}" type="presParOf" srcId="{92CF543D-9037-43DF-978A-6986ACF7DBFE}" destId="{6437ADCF-7717-436D-A959-2A721794CFD5}" srcOrd="5" destOrd="0" presId="urn:microsoft.com/office/officeart/2005/8/layout/radial4"/>
    <dgm:cxn modelId="{414F2E5C-C02C-43DB-8321-1460F6EBDAF5}" type="presParOf" srcId="{92CF543D-9037-43DF-978A-6986ACF7DBFE}" destId="{BC4C9406-CFFE-4067-B8B4-A8D0237EFFEC}" srcOrd="6" destOrd="0" presId="urn:microsoft.com/office/officeart/2005/8/layout/radial4"/>
    <dgm:cxn modelId="{474E4D36-B10E-438E-9118-BD4A200052D4}" type="presParOf" srcId="{92CF543D-9037-43DF-978A-6986ACF7DBFE}" destId="{39C6AFE4-39E6-4CAC-9086-F5E74A96FF91}" srcOrd="7" destOrd="0" presId="urn:microsoft.com/office/officeart/2005/8/layout/radial4"/>
    <dgm:cxn modelId="{71720E27-345B-42E9-A409-469EAFF7E861}" type="presParOf" srcId="{92CF543D-9037-43DF-978A-6986ACF7DBFE}" destId="{6474B0EF-1EDD-430D-B1DF-CAA0A412A3D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0A93D-5AF4-49D8-BCDC-F651794C3DD1}">
      <dsp:nvSpPr>
        <dsp:cNvPr id="0" name=""/>
        <dsp:cNvSpPr/>
      </dsp:nvSpPr>
      <dsp:spPr>
        <a:xfrm>
          <a:off x="738477" y="496203"/>
          <a:ext cx="1079825" cy="1149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5F0B-7559-4B5C-B288-99A2A8122A98}">
      <dsp:nvSpPr>
        <dsp:cNvPr id="0" name=""/>
        <dsp:cNvSpPr/>
      </dsp:nvSpPr>
      <dsp:spPr>
        <a:xfrm>
          <a:off x="78583" y="1928400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Center for Behavioral Health Statistics and Quality (CBHSQ) stakeholders</a:t>
          </a:r>
        </a:p>
      </dsp:txBody>
      <dsp:txXfrm>
        <a:off x="78583" y="1928400"/>
        <a:ext cx="2399612" cy="720000"/>
      </dsp:txXfrm>
    </dsp:sp>
    <dsp:sp modelId="{14441897-09FD-4E44-A7B4-73709D7E69CB}">
      <dsp:nvSpPr>
        <dsp:cNvPr id="0" name=""/>
        <dsp:cNvSpPr/>
      </dsp:nvSpPr>
      <dsp:spPr>
        <a:xfrm>
          <a:off x="3558022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712F7-6D01-49B6-83FE-8195246A04E1}">
      <dsp:nvSpPr>
        <dsp:cNvPr id="0" name=""/>
        <dsp:cNvSpPr/>
      </dsp:nvSpPr>
      <dsp:spPr>
        <a:xfrm>
          <a:off x="2898129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Four Challenges</a:t>
          </a:r>
        </a:p>
      </dsp:txBody>
      <dsp:txXfrm>
        <a:off x="2898129" y="1911041"/>
        <a:ext cx="2399612" cy="720000"/>
      </dsp:txXfrm>
    </dsp:sp>
    <dsp:sp modelId="{23F64A15-77C3-4067-8894-01A208E3C4B2}">
      <dsp:nvSpPr>
        <dsp:cNvPr id="0" name=""/>
        <dsp:cNvSpPr/>
      </dsp:nvSpPr>
      <dsp:spPr>
        <a:xfrm>
          <a:off x="6377567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84B44-6A97-4715-8729-5479269067FB}">
      <dsp:nvSpPr>
        <dsp:cNvPr id="0" name=""/>
        <dsp:cNvSpPr/>
      </dsp:nvSpPr>
      <dsp:spPr>
        <a:xfrm>
          <a:off x="5717674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Possible Solutions</a:t>
          </a:r>
        </a:p>
      </dsp:txBody>
      <dsp:txXfrm>
        <a:off x="5717674" y="1911041"/>
        <a:ext cx="2399612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3529908" y="2535246"/>
          <a:ext cx="1887278" cy="1887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Requirements gathering process</a:t>
          </a:r>
        </a:p>
      </dsp:txBody>
      <dsp:txXfrm>
        <a:off x="3806293" y="2811631"/>
        <a:ext cx="1334508" cy="1334508"/>
      </dsp:txXfrm>
    </dsp:sp>
    <dsp:sp modelId="{747940CF-9EDA-4DD6-B80F-47669D70870D}">
      <dsp:nvSpPr>
        <dsp:cNvPr id="0" name=""/>
        <dsp:cNvSpPr/>
      </dsp:nvSpPr>
      <dsp:spPr>
        <a:xfrm rot="10781436">
          <a:off x="1698007" y="3220261"/>
          <a:ext cx="1731172" cy="537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000A-DFC3-437D-8187-1D790D1614A5}">
      <dsp:nvSpPr>
        <dsp:cNvPr id="0" name=""/>
        <dsp:cNvSpPr/>
      </dsp:nvSpPr>
      <dsp:spPr>
        <a:xfrm>
          <a:off x="801563" y="2776707"/>
          <a:ext cx="1792914" cy="1434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Raise internal stakeholder trust</a:t>
          </a:r>
        </a:p>
      </dsp:txBody>
      <dsp:txXfrm>
        <a:off x="843573" y="2818717"/>
        <a:ext cx="1708894" cy="1350311"/>
      </dsp:txXfrm>
    </dsp:sp>
    <dsp:sp modelId="{6437ADCF-7717-436D-A959-2A721794CFD5}">
      <dsp:nvSpPr>
        <dsp:cNvPr id="0" name=""/>
        <dsp:cNvSpPr/>
      </dsp:nvSpPr>
      <dsp:spPr>
        <a:xfrm rot="13486823">
          <a:off x="2261226" y="1868519"/>
          <a:ext cx="1721138" cy="537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9406-CFFE-4067-B8B4-A8D0237EFFEC}">
      <dsp:nvSpPr>
        <dsp:cNvPr id="0" name=""/>
        <dsp:cNvSpPr/>
      </dsp:nvSpPr>
      <dsp:spPr>
        <a:xfrm>
          <a:off x="1614496" y="814113"/>
          <a:ext cx="1792914" cy="14343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 technical knowledge of decision-makers</a:t>
          </a:r>
        </a:p>
      </dsp:txBody>
      <dsp:txXfrm>
        <a:off x="1656506" y="856123"/>
        <a:ext cx="1708894" cy="1350311"/>
      </dsp:txXfrm>
    </dsp:sp>
    <dsp:sp modelId="{39C6AFE4-39E6-4CAC-9086-F5E74A96FF91}">
      <dsp:nvSpPr>
        <dsp:cNvPr id="0" name=""/>
        <dsp:cNvSpPr/>
      </dsp:nvSpPr>
      <dsp:spPr>
        <a:xfrm rot="16200000">
          <a:off x="3615062" y="1307893"/>
          <a:ext cx="1716971" cy="537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4B0EF-1EDD-430D-B1DF-CAA0A412A3DD}">
      <dsp:nvSpPr>
        <dsp:cNvPr id="0" name=""/>
        <dsp:cNvSpPr/>
      </dsp:nvSpPr>
      <dsp:spPr>
        <a:xfrm>
          <a:off x="3577090" y="1179"/>
          <a:ext cx="1792914" cy="14343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Help stakeholders figure what they want</a:t>
          </a:r>
        </a:p>
      </dsp:txBody>
      <dsp:txXfrm>
        <a:off x="3619100" y="43189"/>
        <a:ext cx="1708894" cy="1350311"/>
      </dsp:txXfrm>
    </dsp:sp>
    <dsp:sp modelId="{5BA8B6DD-1CE0-42C1-B6D2-C2454BA44A01}">
      <dsp:nvSpPr>
        <dsp:cNvPr id="0" name=""/>
        <dsp:cNvSpPr/>
      </dsp:nvSpPr>
      <dsp:spPr>
        <a:xfrm rot="18913177">
          <a:off x="4964730" y="1868519"/>
          <a:ext cx="1721138" cy="537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47324-B3C3-45E6-B3EB-AAEBD678EC4E}">
      <dsp:nvSpPr>
        <dsp:cNvPr id="0" name=""/>
        <dsp:cNvSpPr/>
      </dsp:nvSpPr>
      <dsp:spPr>
        <a:xfrm>
          <a:off x="5539685" y="814113"/>
          <a:ext cx="1792914" cy="14343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Determine who has the final say</a:t>
          </a:r>
        </a:p>
      </dsp:txBody>
      <dsp:txXfrm>
        <a:off x="5581695" y="856123"/>
        <a:ext cx="1708894" cy="1350311"/>
      </dsp:txXfrm>
    </dsp:sp>
    <dsp:sp modelId="{DF193C85-FE12-4B3B-95DC-67DE8EB0CFC5}">
      <dsp:nvSpPr>
        <dsp:cNvPr id="0" name=""/>
        <dsp:cNvSpPr/>
      </dsp:nvSpPr>
      <dsp:spPr>
        <a:xfrm rot="18564">
          <a:off x="5517915" y="3220261"/>
          <a:ext cx="1731172" cy="53787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6D20C-BF89-4217-B53A-D6F499E75090}">
      <dsp:nvSpPr>
        <dsp:cNvPr id="0" name=""/>
        <dsp:cNvSpPr/>
      </dsp:nvSpPr>
      <dsp:spPr>
        <a:xfrm>
          <a:off x="6352618" y="2776707"/>
          <a:ext cx="1792914" cy="14343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Embrace new staff members</a:t>
          </a:r>
        </a:p>
      </dsp:txBody>
      <dsp:txXfrm>
        <a:off x="6394628" y="2818717"/>
        <a:ext cx="1708894" cy="13503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3402517" y="2122193"/>
          <a:ext cx="2142060" cy="2142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Requirements gathering process</a:t>
          </a:r>
        </a:p>
      </dsp:txBody>
      <dsp:txXfrm>
        <a:off x="3716214" y="2435890"/>
        <a:ext cx="1514666" cy="1514666"/>
      </dsp:txXfrm>
    </dsp:sp>
    <dsp:sp modelId="{747940CF-9EDA-4DD6-B80F-47669D70870D}">
      <dsp:nvSpPr>
        <dsp:cNvPr id="0" name=""/>
        <dsp:cNvSpPr/>
      </dsp:nvSpPr>
      <dsp:spPr>
        <a:xfrm rot="16200000">
          <a:off x="3855426" y="1126878"/>
          <a:ext cx="1236242" cy="6104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000A-DFC3-437D-8187-1D790D1614A5}">
      <dsp:nvSpPr>
        <dsp:cNvPr id="0" name=""/>
        <dsp:cNvSpPr/>
      </dsp:nvSpPr>
      <dsp:spPr>
        <a:xfrm>
          <a:off x="2060770" y="17"/>
          <a:ext cx="4825555" cy="16279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Raise internal stakeholder trust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Share all wireframes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Hold regular meetings with contractor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Send weekly updates on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Have POCs, for engagement and continuity, from each office</a:t>
          </a:r>
        </a:p>
      </dsp:txBody>
      <dsp:txXfrm>
        <a:off x="2108451" y="47698"/>
        <a:ext cx="4730193" cy="15326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3314051" y="2153533"/>
          <a:ext cx="2318992" cy="231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Requirements gathering process</a:t>
          </a:r>
        </a:p>
      </dsp:txBody>
      <dsp:txXfrm>
        <a:off x="3653660" y="2493142"/>
        <a:ext cx="1639774" cy="1639774"/>
      </dsp:txXfrm>
    </dsp:sp>
    <dsp:sp modelId="{6437ADCF-7717-436D-A959-2A721794CFD5}">
      <dsp:nvSpPr>
        <dsp:cNvPr id="0" name=""/>
        <dsp:cNvSpPr/>
      </dsp:nvSpPr>
      <dsp:spPr>
        <a:xfrm rot="16200000">
          <a:off x="3848671" y="1125463"/>
          <a:ext cx="1249752" cy="660912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9406-CFFE-4067-B8B4-A8D0237EFFEC}">
      <dsp:nvSpPr>
        <dsp:cNvPr id="0" name=""/>
        <dsp:cNvSpPr/>
      </dsp:nvSpPr>
      <dsp:spPr>
        <a:xfrm>
          <a:off x="1979857" y="51501"/>
          <a:ext cx="4987381" cy="15590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 technical knowledge of decision-makers (e.g., wireframes)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Have a walk-thru meetings or better yet demos, do not rely exclusively on emails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Describe wireframes and how it fits in the design process</a:t>
          </a:r>
        </a:p>
      </dsp:txBody>
      <dsp:txXfrm>
        <a:off x="2025521" y="97165"/>
        <a:ext cx="4896053" cy="14677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3369490" y="2230138"/>
          <a:ext cx="2208115" cy="2208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Requirements gathering process</a:t>
          </a:r>
        </a:p>
      </dsp:txBody>
      <dsp:txXfrm>
        <a:off x="3692861" y="2553509"/>
        <a:ext cx="1561373" cy="1561373"/>
      </dsp:txXfrm>
    </dsp:sp>
    <dsp:sp modelId="{39C6AFE4-39E6-4CAC-9086-F5E74A96FF91}">
      <dsp:nvSpPr>
        <dsp:cNvPr id="0" name=""/>
        <dsp:cNvSpPr/>
      </dsp:nvSpPr>
      <dsp:spPr>
        <a:xfrm rot="16200000">
          <a:off x="3858763" y="1288082"/>
          <a:ext cx="1275804" cy="629312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4B0EF-1EDD-430D-B1DF-CAA0A412A3DD}">
      <dsp:nvSpPr>
        <dsp:cNvPr id="0" name=""/>
        <dsp:cNvSpPr/>
      </dsp:nvSpPr>
      <dsp:spPr>
        <a:xfrm>
          <a:off x="1762625" y="-40536"/>
          <a:ext cx="5421845" cy="184123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Help stakeholders figure what they want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Identify a gold standard and have stakeholders compare what they have to the standard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If they are heavily wedded to a particular website, maybe you can explore what people like about that and pull elements from 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Keep emphasizing results from usability testing and evidence-based decisions</a:t>
          </a:r>
        </a:p>
      </dsp:txBody>
      <dsp:txXfrm>
        <a:off x="1816553" y="13392"/>
        <a:ext cx="5313989" cy="17333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3314051" y="2171844"/>
          <a:ext cx="2318992" cy="231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Requirements gathering process</a:t>
          </a:r>
        </a:p>
      </dsp:txBody>
      <dsp:txXfrm>
        <a:off x="3653660" y="2511453"/>
        <a:ext cx="1639774" cy="1639774"/>
      </dsp:txXfrm>
    </dsp:sp>
    <dsp:sp modelId="{5BA8B6DD-1CE0-42C1-B6D2-C2454BA44A01}">
      <dsp:nvSpPr>
        <dsp:cNvPr id="0" name=""/>
        <dsp:cNvSpPr/>
      </dsp:nvSpPr>
      <dsp:spPr>
        <a:xfrm rot="16200000">
          <a:off x="3848671" y="1119565"/>
          <a:ext cx="1249752" cy="660912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47324-B3C3-45E6-B3EB-AAEBD678EC4E}">
      <dsp:nvSpPr>
        <dsp:cNvPr id="0" name=""/>
        <dsp:cNvSpPr/>
      </dsp:nvSpPr>
      <dsp:spPr>
        <a:xfrm>
          <a:off x="2162258" y="33189"/>
          <a:ext cx="4622579" cy="163233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Determine who has the final say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Establish a RACI (</a:t>
          </a:r>
          <a:r>
            <a:rPr lang="en-US" sz="2000" b="0" i="0" kern="1200" dirty="0"/>
            <a:t>Responsibility Assignment Matrix) </a:t>
          </a:r>
          <a:r>
            <a:rPr lang="en-US" sz="2000" kern="1200" dirty="0"/>
            <a:t>chart or a Policy &amp; Process (P&amp;P) chart</a:t>
          </a:r>
        </a:p>
      </dsp:txBody>
      <dsp:txXfrm>
        <a:off x="2210067" y="80998"/>
        <a:ext cx="4526961" cy="15367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3314051" y="2204370"/>
          <a:ext cx="2318992" cy="231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Requirements gathering process</a:t>
          </a:r>
        </a:p>
      </dsp:txBody>
      <dsp:txXfrm>
        <a:off x="3653660" y="2543979"/>
        <a:ext cx="1639774" cy="1639774"/>
      </dsp:txXfrm>
    </dsp:sp>
    <dsp:sp modelId="{DF193C85-FE12-4B3B-95DC-67DE8EB0CFC5}">
      <dsp:nvSpPr>
        <dsp:cNvPr id="0" name=""/>
        <dsp:cNvSpPr/>
      </dsp:nvSpPr>
      <dsp:spPr>
        <a:xfrm rot="16200000">
          <a:off x="3848671" y="1176300"/>
          <a:ext cx="1249752" cy="660912"/>
        </a:xfrm>
        <a:prstGeom prst="leftArrow">
          <a:avLst>
            <a:gd name="adj1" fmla="val 60000"/>
            <a:gd name="adj2" fmla="val 50000"/>
          </a:avLst>
        </a:prstGeom>
        <a:solidFill>
          <a:srgbClr val="EA8D0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6D20C-BF89-4217-B53A-D6F499E75090}">
      <dsp:nvSpPr>
        <dsp:cNvPr id="0" name=""/>
        <dsp:cNvSpPr/>
      </dsp:nvSpPr>
      <dsp:spPr>
        <a:xfrm>
          <a:off x="2290045" y="663"/>
          <a:ext cx="4367004" cy="1762434"/>
        </a:xfrm>
        <a:prstGeom prst="roundRect">
          <a:avLst>
            <a:gd name="adj" fmla="val 10000"/>
          </a:avLst>
        </a:prstGeom>
        <a:solidFill>
          <a:srgbClr val="EA8D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Embrace new staff members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/>
            <a:t>Turn into a positive: Be appreciative of their fresh perspective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Have a walk-thru meeting, so they can fully understand the problem(s) we want to address</a:t>
          </a:r>
        </a:p>
      </dsp:txBody>
      <dsp:txXfrm>
        <a:off x="2341665" y="52283"/>
        <a:ext cx="4263764" cy="1659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2836972" y="2022623"/>
          <a:ext cx="2349309" cy="2349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Project Management Issues</a:t>
          </a:r>
        </a:p>
      </dsp:txBody>
      <dsp:txXfrm>
        <a:off x="3181020" y="2366671"/>
        <a:ext cx="1661213" cy="1661213"/>
      </dsp:txXfrm>
    </dsp:sp>
    <dsp:sp modelId="{747940CF-9EDA-4DD6-B80F-47669D70870D}">
      <dsp:nvSpPr>
        <dsp:cNvPr id="0" name=""/>
        <dsp:cNvSpPr/>
      </dsp:nvSpPr>
      <dsp:spPr>
        <a:xfrm rot="12900000">
          <a:off x="915570" y="1475045"/>
          <a:ext cx="2229127" cy="6695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000A-DFC3-437D-8187-1D790D1614A5}">
      <dsp:nvSpPr>
        <dsp:cNvPr id="0" name=""/>
        <dsp:cNvSpPr/>
      </dsp:nvSpPr>
      <dsp:spPr>
        <a:xfrm>
          <a:off x="1215" y="277796"/>
          <a:ext cx="2231843" cy="1785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Manage delays in phased deployments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Asking for risk assessments on scope creep</a:t>
          </a:r>
        </a:p>
      </dsp:txBody>
      <dsp:txXfrm>
        <a:off x="53510" y="330091"/>
        <a:ext cx="2127253" cy="1680884"/>
      </dsp:txXfrm>
    </dsp:sp>
    <dsp:sp modelId="{6437ADCF-7717-436D-A959-2A721794CFD5}">
      <dsp:nvSpPr>
        <dsp:cNvPr id="0" name=""/>
        <dsp:cNvSpPr/>
      </dsp:nvSpPr>
      <dsp:spPr>
        <a:xfrm rot="19710762">
          <a:off x="4962967" y="1637035"/>
          <a:ext cx="2098866" cy="66955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9406-CFFE-4067-B8B4-A8D0237EFFEC}">
      <dsp:nvSpPr>
        <dsp:cNvPr id="0" name=""/>
        <dsp:cNvSpPr/>
      </dsp:nvSpPr>
      <dsp:spPr>
        <a:xfrm>
          <a:off x="5791389" y="-9"/>
          <a:ext cx="2231843" cy="28473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transparent documentation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Still exploring enterprise-level solution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Using same documentation such as JIRA creates documentation outside of emails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Creates change control process</a:t>
          </a:r>
        </a:p>
      </dsp:txBody>
      <dsp:txXfrm>
        <a:off x="5856757" y="65359"/>
        <a:ext cx="2101107" cy="27166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9244-53A7-494B-96AD-799BC0CD5541}">
      <dsp:nvSpPr>
        <dsp:cNvPr id="0" name=""/>
        <dsp:cNvSpPr/>
      </dsp:nvSpPr>
      <dsp:spPr>
        <a:xfrm>
          <a:off x="1437169" y="1980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D49D9-5683-45D9-9DE0-A60E79F9C2C4}">
      <dsp:nvSpPr>
        <dsp:cNvPr id="0" name=""/>
        <dsp:cNvSpPr/>
      </dsp:nvSpPr>
      <dsp:spPr>
        <a:xfrm>
          <a:off x="1824732" y="40736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F5AE3-2FD5-4FD3-850B-5E61F3F7EC8E}">
      <dsp:nvSpPr>
        <dsp:cNvPr id="0" name=""/>
        <dsp:cNvSpPr/>
      </dsp:nvSpPr>
      <dsp:spPr>
        <a:xfrm>
          <a:off x="855826" y="24048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Use continuous testing </a:t>
          </a:r>
        </a:p>
      </dsp:txBody>
      <dsp:txXfrm>
        <a:off x="855826" y="2404802"/>
        <a:ext cx="2981250" cy="720000"/>
      </dsp:txXfrm>
    </dsp:sp>
    <dsp:sp modelId="{00655F25-788C-476E-BBE9-C81F29471426}">
      <dsp:nvSpPr>
        <dsp:cNvPr id="0" name=""/>
        <dsp:cNvSpPr/>
      </dsp:nvSpPr>
      <dsp:spPr>
        <a:xfrm>
          <a:off x="4940138" y="1980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4B414-72CB-433F-A78A-549DCCA067CA}">
      <dsp:nvSpPr>
        <dsp:cNvPr id="0" name=""/>
        <dsp:cNvSpPr/>
      </dsp:nvSpPr>
      <dsp:spPr>
        <a:xfrm>
          <a:off x="5327701" y="40736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755CC-D116-4E8F-93E9-B4F5B06CA4F3}">
      <dsp:nvSpPr>
        <dsp:cNvPr id="0" name=""/>
        <dsp:cNvSpPr/>
      </dsp:nvSpPr>
      <dsp:spPr>
        <a:xfrm>
          <a:off x="4358794" y="24048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Develop different tools for difference audiences </a:t>
          </a:r>
        </a:p>
      </dsp:txBody>
      <dsp:txXfrm>
        <a:off x="4358794" y="240480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669AD-8EB0-4BF5-BBA9-E78D6F665C94}">
      <dsp:nvSpPr>
        <dsp:cNvPr id="0" name=""/>
        <dsp:cNvSpPr/>
      </dsp:nvSpPr>
      <dsp:spPr>
        <a:xfrm>
          <a:off x="318069" y="289307"/>
          <a:ext cx="1889238" cy="15753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7BCD0-10FD-427E-A927-E484D4E30C10}">
      <dsp:nvSpPr>
        <dsp:cNvPr id="0" name=""/>
        <dsp:cNvSpPr/>
      </dsp:nvSpPr>
      <dsp:spPr>
        <a:xfrm>
          <a:off x="5183" y="2060894"/>
          <a:ext cx="2609337" cy="757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Since we have so many different types of stakeholders:</a:t>
          </a:r>
        </a:p>
      </dsp:txBody>
      <dsp:txXfrm>
        <a:off x="5183" y="2060894"/>
        <a:ext cx="2609337" cy="757081"/>
      </dsp:txXfrm>
    </dsp:sp>
    <dsp:sp modelId="{879A0CDD-98C8-4144-92A1-D5AEFC7998CC}">
      <dsp:nvSpPr>
        <dsp:cNvPr id="0" name=""/>
        <dsp:cNvSpPr/>
      </dsp:nvSpPr>
      <dsp:spPr>
        <a:xfrm>
          <a:off x="123433" y="2855818"/>
          <a:ext cx="2372836" cy="57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/>
            <a:t>--Different levels of statistical knowledge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--Different levels of familiarity with data collections</a:t>
          </a:r>
        </a:p>
      </dsp:txBody>
      <dsp:txXfrm>
        <a:off x="123433" y="2855818"/>
        <a:ext cx="2372836" cy="572414"/>
      </dsp:txXfrm>
    </dsp:sp>
    <dsp:sp modelId="{ED08DF1A-2D9C-46DA-9484-EE2464B9F19B}">
      <dsp:nvSpPr>
        <dsp:cNvPr id="0" name=""/>
        <dsp:cNvSpPr/>
      </dsp:nvSpPr>
      <dsp:spPr>
        <a:xfrm>
          <a:off x="3421387" y="421930"/>
          <a:ext cx="1416654" cy="1326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346B0-4DFF-4CDD-AD1A-C0B565B1E8DE}">
      <dsp:nvSpPr>
        <dsp:cNvPr id="0" name=""/>
        <dsp:cNvSpPr/>
      </dsp:nvSpPr>
      <dsp:spPr>
        <a:xfrm>
          <a:off x="3021035" y="2078789"/>
          <a:ext cx="2372836" cy="757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Yet our tools have to fit everyone</a:t>
          </a:r>
        </a:p>
      </dsp:txBody>
      <dsp:txXfrm>
        <a:off x="3021035" y="2078789"/>
        <a:ext cx="2372836" cy="757081"/>
      </dsp:txXfrm>
    </dsp:sp>
    <dsp:sp modelId="{D766E059-C9E0-4346-86FF-4FFDD1D9AAEF}">
      <dsp:nvSpPr>
        <dsp:cNvPr id="0" name=""/>
        <dsp:cNvSpPr/>
      </dsp:nvSpPr>
      <dsp:spPr>
        <a:xfrm>
          <a:off x="3029767" y="2987207"/>
          <a:ext cx="2372836" cy="18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4552A-47AD-4E91-ABB9-B807347D469A}">
      <dsp:nvSpPr>
        <dsp:cNvPr id="0" name=""/>
        <dsp:cNvSpPr/>
      </dsp:nvSpPr>
      <dsp:spPr>
        <a:xfrm>
          <a:off x="5913246" y="211852"/>
          <a:ext cx="1899063" cy="1421222"/>
        </a:xfrm>
        <a:prstGeom prst="rect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5B3C-632F-4C4B-B55A-7387240252FD}">
      <dsp:nvSpPr>
        <dsp:cNvPr id="0" name=""/>
        <dsp:cNvSpPr/>
      </dsp:nvSpPr>
      <dsp:spPr>
        <a:xfrm>
          <a:off x="5823034" y="2086154"/>
          <a:ext cx="2372836" cy="757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This is our primary challenge</a:t>
          </a:r>
        </a:p>
      </dsp:txBody>
      <dsp:txXfrm>
        <a:off x="5823034" y="2086154"/>
        <a:ext cx="2372836" cy="757081"/>
      </dsp:txXfrm>
    </dsp:sp>
    <dsp:sp modelId="{8A97D48E-60A0-453F-AAC2-90966E3A10B6}">
      <dsp:nvSpPr>
        <dsp:cNvPr id="0" name=""/>
        <dsp:cNvSpPr/>
      </dsp:nvSpPr>
      <dsp:spPr>
        <a:xfrm>
          <a:off x="5817850" y="3010789"/>
          <a:ext cx="2372836" cy="18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8358-9B6F-4797-A966-A8DD7B36D138}">
      <dsp:nvSpPr>
        <dsp:cNvPr id="0" name=""/>
        <dsp:cNvSpPr/>
      </dsp:nvSpPr>
      <dsp:spPr>
        <a:xfrm>
          <a:off x="634095" y="1971"/>
          <a:ext cx="677742" cy="677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5B59-1F51-499D-BB15-FC390E1BCE4A}">
      <dsp:nvSpPr>
        <dsp:cNvPr id="0" name=""/>
        <dsp:cNvSpPr/>
      </dsp:nvSpPr>
      <dsp:spPr>
        <a:xfrm>
          <a:off x="4763" y="849141"/>
          <a:ext cx="1936406" cy="101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Three contracts originally, different pages and user interface (UI)</a:t>
          </a:r>
        </a:p>
      </dsp:txBody>
      <dsp:txXfrm>
        <a:off x="4763" y="849141"/>
        <a:ext cx="1936406" cy="1016613"/>
      </dsp:txXfrm>
    </dsp:sp>
    <dsp:sp modelId="{829E3D4E-C531-4FBD-9C63-86555F3B79FA}">
      <dsp:nvSpPr>
        <dsp:cNvPr id="0" name=""/>
        <dsp:cNvSpPr/>
      </dsp:nvSpPr>
      <dsp:spPr>
        <a:xfrm>
          <a:off x="0" y="1946529"/>
          <a:ext cx="1936406" cy="199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Reports and data tables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PUFs and online analysis tools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Eventually became one contract</a:t>
          </a:r>
        </a:p>
      </dsp:txBody>
      <dsp:txXfrm>
        <a:off x="0" y="1946529"/>
        <a:ext cx="1936406" cy="1997581"/>
      </dsp:txXfrm>
    </dsp:sp>
    <dsp:sp modelId="{D84CD3FC-F93F-434E-9DA1-6505F839BAB5}">
      <dsp:nvSpPr>
        <dsp:cNvPr id="0" name=""/>
        <dsp:cNvSpPr/>
      </dsp:nvSpPr>
      <dsp:spPr>
        <a:xfrm>
          <a:off x="2909372" y="1971"/>
          <a:ext cx="677742" cy="677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D115-D270-4CBD-ADB9-197FED83D5E1}">
      <dsp:nvSpPr>
        <dsp:cNvPr id="0" name=""/>
        <dsp:cNvSpPr/>
      </dsp:nvSpPr>
      <dsp:spPr>
        <a:xfrm>
          <a:off x="2280040" y="849141"/>
          <a:ext cx="1936406" cy="101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Design was originally more search-based</a:t>
          </a:r>
        </a:p>
      </dsp:txBody>
      <dsp:txXfrm>
        <a:off x="2280040" y="849141"/>
        <a:ext cx="1936406" cy="1016613"/>
      </dsp:txXfrm>
    </dsp:sp>
    <dsp:sp modelId="{CB78BA20-A0EE-4722-A29B-370BDA56F530}">
      <dsp:nvSpPr>
        <dsp:cNvPr id="0" name=""/>
        <dsp:cNvSpPr/>
      </dsp:nvSpPr>
      <dsp:spPr>
        <a:xfrm>
          <a:off x="2280040" y="1944557"/>
          <a:ext cx="1936406" cy="199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 context for documents; more like Google search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Documentation required many clicks and in different places</a:t>
          </a:r>
        </a:p>
      </dsp:txBody>
      <dsp:txXfrm>
        <a:off x="2280040" y="1944557"/>
        <a:ext cx="1936406" cy="1997581"/>
      </dsp:txXfrm>
    </dsp:sp>
    <dsp:sp modelId="{63772956-D80F-4146-86DB-05EDF33C3BD1}">
      <dsp:nvSpPr>
        <dsp:cNvPr id="0" name=""/>
        <dsp:cNvSpPr/>
      </dsp:nvSpPr>
      <dsp:spPr>
        <a:xfrm>
          <a:off x="5184650" y="1971"/>
          <a:ext cx="677742" cy="677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9008E-2BF3-4909-91A3-CC7BC4658D4C}">
      <dsp:nvSpPr>
        <dsp:cNvPr id="0" name=""/>
        <dsp:cNvSpPr/>
      </dsp:nvSpPr>
      <dsp:spPr>
        <a:xfrm>
          <a:off x="4555318" y="849141"/>
          <a:ext cx="1936406" cy="101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Technical debt (e.g., timeouts for online tools)</a:t>
          </a:r>
        </a:p>
      </dsp:txBody>
      <dsp:txXfrm>
        <a:off x="4555318" y="849141"/>
        <a:ext cx="1936406" cy="1016613"/>
      </dsp:txXfrm>
    </dsp:sp>
    <dsp:sp modelId="{CAFE8648-75F9-4BD1-A873-DF5F1ABE52BD}">
      <dsp:nvSpPr>
        <dsp:cNvPr id="0" name=""/>
        <dsp:cNvSpPr/>
      </dsp:nvSpPr>
      <dsp:spPr>
        <a:xfrm>
          <a:off x="4555318" y="1944557"/>
          <a:ext cx="1936406" cy="199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4CFE-5424-45AE-BACD-D8D4E387DB0D}">
      <dsp:nvSpPr>
        <dsp:cNvPr id="0" name=""/>
        <dsp:cNvSpPr/>
      </dsp:nvSpPr>
      <dsp:spPr>
        <a:xfrm>
          <a:off x="7459927" y="1971"/>
          <a:ext cx="677742" cy="6777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CE23B-09E4-4525-9F08-D2A01D58C8BB}">
      <dsp:nvSpPr>
        <dsp:cNvPr id="0" name=""/>
        <dsp:cNvSpPr/>
      </dsp:nvSpPr>
      <dsp:spPr>
        <a:xfrm>
          <a:off x="6830595" y="849141"/>
          <a:ext cx="1936406" cy="101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Trying to make the experience of “CBHSQ” seamless but</a:t>
          </a:r>
        </a:p>
      </dsp:txBody>
      <dsp:txXfrm>
        <a:off x="6830595" y="849141"/>
        <a:ext cx="1936406" cy="1016613"/>
      </dsp:txXfrm>
    </dsp:sp>
    <dsp:sp modelId="{B0C9BA36-4039-4F97-9D2C-49185C326957}">
      <dsp:nvSpPr>
        <dsp:cNvPr id="0" name=""/>
        <dsp:cNvSpPr/>
      </dsp:nvSpPr>
      <dsp:spPr>
        <a:xfrm>
          <a:off x="6830595" y="1944557"/>
          <a:ext cx="1936406" cy="199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Different expertise levels depending on page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Power users just download the PUFs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Unequal levels of page traffic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Data ~47,000 users/month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Datafiles ~15,000/month</a:t>
          </a:r>
        </a:p>
      </dsp:txBody>
      <dsp:txXfrm>
        <a:off x="6830595" y="1944557"/>
        <a:ext cx="1936406" cy="1997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8358-9B6F-4797-A966-A8DD7B36D138}">
      <dsp:nvSpPr>
        <dsp:cNvPr id="0" name=""/>
        <dsp:cNvSpPr/>
      </dsp:nvSpPr>
      <dsp:spPr>
        <a:xfrm>
          <a:off x="513643" y="778593"/>
          <a:ext cx="951014" cy="8606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5B59-1F51-499D-BB15-FC390E1BCE4A}">
      <dsp:nvSpPr>
        <dsp:cNvPr id="0" name=""/>
        <dsp:cNvSpPr/>
      </dsp:nvSpPr>
      <dsp:spPr>
        <a:xfrm>
          <a:off x="0" y="1625457"/>
          <a:ext cx="1936406" cy="8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Internal stakeholder trust has diminished</a:t>
          </a:r>
        </a:p>
      </dsp:txBody>
      <dsp:txXfrm>
        <a:off x="0" y="1625457"/>
        <a:ext cx="1936406" cy="844152"/>
      </dsp:txXfrm>
    </dsp:sp>
    <dsp:sp modelId="{829E3D4E-C531-4FBD-9C63-86555F3B79FA}">
      <dsp:nvSpPr>
        <dsp:cNvPr id="0" name=""/>
        <dsp:cNvSpPr/>
      </dsp:nvSpPr>
      <dsp:spPr>
        <a:xfrm>
          <a:off x="0" y="2640307"/>
          <a:ext cx="1936406" cy="522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CD3FC-F93F-434E-9DA1-6505F839BAB5}">
      <dsp:nvSpPr>
        <dsp:cNvPr id="0" name=""/>
        <dsp:cNvSpPr/>
      </dsp:nvSpPr>
      <dsp:spPr>
        <a:xfrm>
          <a:off x="2909372" y="880973"/>
          <a:ext cx="677742" cy="677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D115-D270-4CBD-ADB9-197FED83D5E1}">
      <dsp:nvSpPr>
        <dsp:cNvPr id="0" name=""/>
        <dsp:cNvSpPr/>
      </dsp:nvSpPr>
      <dsp:spPr>
        <a:xfrm>
          <a:off x="2280040" y="1652548"/>
          <a:ext cx="1936406" cy="8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Lack of technical knowledge (e.g., wireframes)</a:t>
          </a:r>
        </a:p>
      </dsp:txBody>
      <dsp:txXfrm>
        <a:off x="2280040" y="1652548"/>
        <a:ext cx="1936406" cy="844152"/>
      </dsp:txXfrm>
    </dsp:sp>
    <dsp:sp modelId="{CB78BA20-A0EE-4722-A29B-370BDA56F530}">
      <dsp:nvSpPr>
        <dsp:cNvPr id="0" name=""/>
        <dsp:cNvSpPr/>
      </dsp:nvSpPr>
      <dsp:spPr>
        <a:xfrm>
          <a:off x="2266698" y="2594573"/>
          <a:ext cx="1936406" cy="522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From decision-makers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From new staff members </a:t>
          </a:r>
        </a:p>
      </dsp:txBody>
      <dsp:txXfrm>
        <a:off x="2266698" y="2594573"/>
        <a:ext cx="1936406" cy="522793"/>
      </dsp:txXfrm>
    </dsp:sp>
    <dsp:sp modelId="{63772956-D80F-4146-86DB-05EDF33C3BD1}">
      <dsp:nvSpPr>
        <dsp:cNvPr id="0" name=""/>
        <dsp:cNvSpPr/>
      </dsp:nvSpPr>
      <dsp:spPr>
        <a:xfrm>
          <a:off x="5184650" y="880973"/>
          <a:ext cx="677742" cy="677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9008E-2BF3-4909-91A3-CC7BC4658D4C}">
      <dsp:nvSpPr>
        <dsp:cNvPr id="0" name=""/>
        <dsp:cNvSpPr/>
      </dsp:nvSpPr>
      <dsp:spPr>
        <a:xfrm>
          <a:off x="4555318" y="1652548"/>
          <a:ext cx="1936406" cy="8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Stakeholders not sure what they want</a:t>
          </a:r>
        </a:p>
      </dsp:txBody>
      <dsp:txXfrm>
        <a:off x="4555318" y="1652548"/>
        <a:ext cx="1936406" cy="844152"/>
      </dsp:txXfrm>
    </dsp:sp>
    <dsp:sp modelId="{CAFE8648-75F9-4BD1-A873-DF5F1ABE52BD}">
      <dsp:nvSpPr>
        <dsp:cNvPr id="0" name=""/>
        <dsp:cNvSpPr/>
      </dsp:nvSpPr>
      <dsp:spPr>
        <a:xfrm>
          <a:off x="4555318" y="2540344"/>
          <a:ext cx="1936406" cy="522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4CFE-5424-45AE-BACD-D8D4E387DB0D}">
      <dsp:nvSpPr>
        <dsp:cNvPr id="0" name=""/>
        <dsp:cNvSpPr/>
      </dsp:nvSpPr>
      <dsp:spPr>
        <a:xfrm>
          <a:off x="7459927" y="880973"/>
          <a:ext cx="677742" cy="6777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CE23B-09E4-4525-9F08-D2A01D58C8BB}">
      <dsp:nvSpPr>
        <dsp:cNvPr id="0" name=""/>
        <dsp:cNvSpPr/>
      </dsp:nvSpPr>
      <dsp:spPr>
        <a:xfrm>
          <a:off x="6830595" y="1652548"/>
          <a:ext cx="1936406" cy="84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Also includes approval process</a:t>
          </a:r>
        </a:p>
      </dsp:txBody>
      <dsp:txXfrm>
        <a:off x="6830595" y="1652548"/>
        <a:ext cx="1936406" cy="844152"/>
      </dsp:txXfrm>
    </dsp:sp>
    <dsp:sp modelId="{B0C9BA36-4039-4F97-9D2C-49185C326957}">
      <dsp:nvSpPr>
        <dsp:cNvPr id="0" name=""/>
        <dsp:cNvSpPr/>
      </dsp:nvSpPr>
      <dsp:spPr>
        <a:xfrm>
          <a:off x="6830595" y="2540344"/>
          <a:ext cx="1936406" cy="522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Overlap in reviews - who has the final say</a:t>
          </a:r>
        </a:p>
      </dsp:txBody>
      <dsp:txXfrm>
        <a:off x="6830595" y="2540344"/>
        <a:ext cx="1936406" cy="522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98358-9B6F-4797-A966-A8DD7B36D138}">
      <dsp:nvSpPr>
        <dsp:cNvPr id="0" name=""/>
        <dsp:cNvSpPr/>
      </dsp:nvSpPr>
      <dsp:spPr>
        <a:xfrm>
          <a:off x="1146968" y="610969"/>
          <a:ext cx="1410117" cy="1410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75B59-1F51-499D-BB15-FC390E1BCE4A}">
      <dsp:nvSpPr>
        <dsp:cNvPr id="0" name=""/>
        <dsp:cNvSpPr/>
      </dsp:nvSpPr>
      <dsp:spPr>
        <a:xfrm>
          <a:off x="4446" y="2228088"/>
          <a:ext cx="4028906" cy="604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Delays in phased deployments</a:t>
          </a:r>
        </a:p>
      </dsp:txBody>
      <dsp:txXfrm>
        <a:off x="4446" y="2228088"/>
        <a:ext cx="4028906" cy="604335"/>
      </dsp:txXfrm>
    </dsp:sp>
    <dsp:sp modelId="{829E3D4E-C531-4FBD-9C63-86555F3B79FA}">
      <dsp:nvSpPr>
        <dsp:cNvPr id="0" name=""/>
        <dsp:cNvSpPr/>
      </dsp:nvSpPr>
      <dsp:spPr>
        <a:xfrm>
          <a:off x="15" y="2878963"/>
          <a:ext cx="4028906" cy="35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Scope creep = schedule risk</a:t>
          </a:r>
        </a:p>
      </dsp:txBody>
      <dsp:txXfrm>
        <a:off x="15" y="2878963"/>
        <a:ext cx="4028906" cy="351797"/>
      </dsp:txXfrm>
    </dsp:sp>
    <dsp:sp modelId="{D84CD3FC-F93F-434E-9DA1-6505F839BAB5}">
      <dsp:nvSpPr>
        <dsp:cNvPr id="0" name=""/>
        <dsp:cNvSpPr/>
      </dsp:nvSpPr>
      <dsp:spPr>
        <a:xfrm>
          <a:off x="5884317" y="678129"/>
          <a:ext cx="1737095" cy="1535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6D115-D270-4CBD-ADB9-197FED83D5E1}">
      <dsp:nvSpPr>
        <dsp:cNvPr id="0" name=""/>
        <dsp:cNvSpPr/>
      </dsp:nvSpPr>
      <dsp:spPr>
        <a:xfrm>
          <a:off x="4738411" y="2259340"/>
          <a:ext cx="4028906" cy="604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Separate systems for project management between contractor and SAMHSA</a:t>
          </a:r>
        </a:p>
      </dsp:txBody>
      <dsp:txXfrm>
        <a:off x="4738411" y="2259340"/>
        <a:ext cx="4028906" cy="604335"/>
      </dsp:txXfrm>
    </dsp:sp>
    <dsp:sp modelId="{CB78BA20-A0EE-4722-A29B-370BDA56F530}">
      <dsp:nvSpPr>
        <dsp:cNvPr id="0" name=""/>
        <dsp:cNvSpPr/>
      </dsp:nvSpPr>
      <dsp:spPr>
        <a:xfrm>
          <a:off x="4738411" y="2914183"/>
          <a:ext cx="4028906" cy="351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JIRA for tickets – but have firewall so can’t share</a:t>
          </a:r>
          <a:endParaRPr lang="en-US" sz="1400" kern="1200" dirty="0"/>
        </a:p>
      </dsp:txBody>
      <dsp:txXfrm>
        <a:off x="4738411" y="2914183"/>
        <a:ext cx="4028906" cy="351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DAA9D-1625-4D8C-803F-338660AAC238}">
      <dsp:nvSpPr>
        <dsp:cNvPr id="0" name=""/>
        <dsp:cNvSpPr/>
      </dsp:nvSpPr>
      <dsp:spPr>
        <a:xfrm rot="16200000">
          <a:off x="676504" y="-676504"/>
          <a:ext cx="2098243" cy="3451252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 Size Fits All</a:t>
          </a:r>
        </a:p>
      </dsp:txBody>
      <dsp:txXfrm rot="5400000">
        <a:off x="0" y="0"/>
        <a:ext cx="3451252" cy="1573682"/>
      </dsp:txXfrm>
    </dsp:sp>
    <dsp:sp modelId="{A39C97F9-D39E-43B8-8C77-0A6769DCB05C}">
      <dsp:nvSpPr>
        <dsp:cNvPr id="0" name=""/>
        <dsp:cNvSpPr/>
      </dsp:nvSpPr>
      <dsp:spPr>
        <a:xfrm>
          <a:off x="3451252" y="0"/>
          <a:ext cx="3451252" cy="2098243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Legacy Issues</a:t>
          </a:r>
        </a:p>
      </dsp:txBody>
      <dsp:txXfrm>
        <a:off x="3451252" y="0"/>
        <a:ext cx="3451252" cy="1573682"/>
      </dsp:txXfrm>
    </dsp:sp>
    <dsp:sp modelId="{BDFD667C-2612-42BD-88D9-E2319924D3A4}">
      <dsp:nvSpPr>
        <dsp:cNvPr id="0" name=""/>
        <dsp:cNvSpPr/>
      </dsp:nvSpPr>
      <dsp:spPr>
        <a:xfrm rot="10800000">
          <a:off x="0" y="2098243"/>
          <a:ext cx="3451252" cy="2098243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Requirements Gathering Process</a:t>
          </a:r>
        </a:p>
      </dsp:txBody>
      <dsp:txXfrm rot="10800000">
        <a:off x="0" y="2622803"/>
        <a:ext cx="3451252" cy="1573682"/>
      </dsp:txXfrm>
    </dsp:sp>
    <dsp:sp modelId="{5689AB09-121A-4B32-A769-856A30D271C5}">
      <dsp:nvSpPr>
        <dsp:cNvPr id="0" name=""/>
        <dsp:cNvSpPr/>
      </dsp:nvSpPr>
      <dsp:spPr>
        <a:xfrm rot="5400000">
          <a:off x="4127757" y="1421738"/>
          <a:ext cx="2098243" cy="3451252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 Management Issues</a:t>
          </a:r>
          <a:endParaRPr lang="en-US" sz="2400" kern="1200" dirty="0"/>
        </a:p>
      </dsp:txBody>
      <dsp:txXfrm rot="-5400000">
        <a:off x="3451252" y="2622803"/>
        <a:ext cx="3451252" cy="1573682"/>
      </dsp:txXfrm>
    </dsp:sp>
    <dsp:sp modelId="{D4FD3882-6CD0-4359-B1F1-E41414532BD1}">
      <dsp:nvSpPr>
        <dsp:cNvPr id="0" name=""/>
        <dsp:cNvSpPr/>
      </dsp:nvSpPr>
      <dsp:spPr>
        <a:xfrm>
          <a:off x="2415876" y="1573682"/>
          <a:ext cx="2070751" cy="1049121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Dissemination Improvement</a:t>
          </a:r>
        </a:p>
      </dsp:txBody>
      <dsp:txXfrm>
        <a:off x="2467090" y="1624896"/>
        <a:ext cx="1968323" cy="946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2955429" y="2390677"/>
          <a:ext cx="2003726" cy="2003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One Size Fits All</a:t>
          </a:r>
        </a:p>
      </dsp:txBody>
      <dsp:txXfrm>
        <a:off x="3248868" y="2684116"/>
        <a:ext cx="1416848" cy="1416848"/>
      </dsp:txXfrm>
    </dsp:sp>
    <dsp:sp modelId="{747940CF-9EDA-4DD6-B80F-47669D70870D}">
      <dsp:nvSpPr>
        <dsp:cNvPr id="0" name=""/>
        <dsp:cNvSpPr/>
      </dsp:nvSpPr>
      <dsp:spPr>
        <a:xfrm rot="12900000">
          <a:off x="1663873" y="2039778"/>
          <a:ext cx="1538509" cy="571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000A-DFC3-437D-8187-1D790D1614A5}">
      <dsp:nvSpPr>
        <dsp:cNvPr id="0" name=""/>
        <dsp:cNvSpPr/>
      </dsp:nvSpPr>
      <dsp:spPr>
        <a:xfrm>
          <a:off x="851221" y="1122667"/>
          <a:ext cx="1903540" cy="15228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Gather Evidence That Doesn’t Fit (see next)</a:t>
          </a:r>
        </a:p>
      </dsp:txBody>
      <dsp:txXfrm>
        <a:off x="895823" y="1167269"/>
        <a:ext cx="1814336" cy="1433628"/>
      </dsp:txXfrm>
    </dsp:sp>
    <dsp:sp modelId="{6437ADCF-7717-436D-A959-2A721794CFD5}">
      <dsp:nvSpPr>
        <dsp:cNvPr id="0" name=""/>
        <dsp:cNvSpPr/>
      </dsp:nvSpPr>
      <dsp:spPr>
        <a:xfrm rot="16200000">
          <a:off x="3188038" y="1246349"/>
          <a:ext cx="1538509" cy="571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9406-CFFE-4067-B8B4-A8D0237EFFEC}">
      <dsp:nvSpPr>
        <dsp:cNvPr id="0" name=""/>
        <dsp:cNvSpPr/>
      </dsp:nvSpPr>
      <dsp:spPr>
        <a:xfrm>
          <a:off x="2840304" y="1209"/>
          <a:ext cx="2233975" cy="1522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Provide more context on website</a:t>
          </a:r>
        </a:p>
        <a:p>
          <a:pPr marL="169863" lvl="1" indent="-571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bg1"/>
              </a:solidFill>
            </a:rPr>
            <a:t>New users need more background info on data collections</a:t>
          </a:r>
        </a:p>
      </dsp:txBody>
      <dsp:txXfrm>
        <a:off x="2884906" y="45811"/>
        <a:ext cx="2144771" cy="1433628"/>
      </dsp:txXfrm>
    </dsp:sp>
    <dsp:sp modelId="{39C6AFE4-39E6-4CAC-9086-F5E74A96FF91}">
      <dsp:nvSpPr>
        <dsp:cNvPr id="0" name=""/>
        <dsp:cNvSpPr/>
      </dsp:nvSpPr>
      <dsp:spPr>
        <a:xfrm rot="19717548">
          <a:off x="4764532" y="1988002"/>
          <a:ext cx="2055694" cy="57106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4B0EF-1EDD-430D-B1DF-CAA0A412A3DD}">
      <dsp:nvSpPr>
        <dsp:cNvPr id="0" name=""/>
        <dsp:cNvSpPr/>
      </dsp:nvSpPr>
      <dsp:spPr>
        <a:xfrm>
          <a:off x="5263462" y="838507"/>
          <a:ext cx="2812956" cy="1799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Conduct usability testing of reports/documents within site</a:t>
          </a:r>
        </a:p>
        <a:p>
          <a:pPr marL="169863" lvl="1" indent="-11271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Reports/documents, not just the website, may be hampering learning</a:t>
          </a:r>
        </a:p>
      </dsp:txBody>
      <dsp:txXfrm>
        <a:off x="5316176" y="891221"/>
        <a:ext cx="2707528" cy="16943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1C558-5CF1-4347-9313-E352A5A90BCD}">
      <dsp:nvSpPr>
        <dsp:cNvPr id="0" name=""/>
        <dsp:cNvSpPr/>
      </dsp:nvSpPr>
      <dsp:spPr>
        <a:xfrm>
          <a:off x="4655468" y="624709"/>
          <a:ext cx="1393279" cy="1393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7BF2D-77C1-41D3-991D-7FDCF9AE3887}">
      <dsp:nvSpPr>
        <dsp:cNvPr id="0" name=""/>
        <dsp:cNvSpPr/>
      </dsp:nvSpPr>
      <dsp:spPr>
        <a:xfrm>
          <a:off x="4702070" y="671162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General public</a:t>
          </a:r>
        </a:p>
      </dsp:txBody>
      <dsp:txXfrm>
        <a:off x="4887881" y="856975"/>
        <a:ext cx="929051" cy="928818"/>
      </dsp:txXfrm>
    </dsp:sp>
    <dsp:sp modelId="{D36AD717-9532-47CA-B56B-2B89BD54CFCB}">
      <dsp:nvSpPr>
        <dsp:cNvPr id="0" name=""/>
        <dsp:cNvSpPr/>
      </dsp:nvSpPr>
      <dsp:spPr>
        <a:xfrm rot="2700000">
          <a:off x="3209601" y="624611"/>
          <a:ext cx="1393301" cy="139330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9B809-F272-4DBA-9A80-72C3AF761144}">
      <dsp:nvSpPr>
        <dsp:cNvPr id="0" name=""/>
        <dsp:cNvSpPr/>
      </dsp:nvSpPr>
      <dsp:spPr>
        <a:xfrm>
          <a:off x="3262189" y="671162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External stakeholder groups</a:t>
          </a:r>
        </a:p>
      </dsp:txBody>
      <dsp:txXfrm>
        <a:off x="3448000" y="856975"/>
        <a:ext cx="929051" cy="928818"/>
      </dsp:txXfrm>
    </dsp:sp>
    <dsp:sp modelId="{E515AB65-5407-4E5E-A1CC-DE6BCA41294A}">
      <dsp:nvSpPr>
        <dsp:cNvPr id="0" name=""/>
        <dsp:cNvSpPr/>
      </dsp:nvSpPr>
      <dsp:spPr>
        <a:xfrm rot="2700000">
          <a:off x="1775695" y="624611"/>
          <a:ext cx="1393301" cy="139330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832F6-9D04-44B0-A8A7-3623C3F54E87}">
      <dsp:nvSpPr>
        <dsp:cNvPr id="0" name=""/>
        <dsp:cNvSpPr/>
      </dsp:nvSpPr>
      <dsp:spPr>
        <a:xfrm>
          <a:off x="1778801" y="671045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SAMHSA power and novice users</a:t>
          </a:r>
        </a:p>
      </dsp:txBody>
      <dsp:txXfrm>
        <a:off x="1964611" y="856858"/>
        <a:ext cx="929051" cy="928818"/>
      </dsp:txXfrm>
    </dsp:sp>
    <dsp:sp modelId="{348FF67B-2C4D-48CC-B387-AB4DD371E525}">
      <dsp:nvSpPr>
        <dsp:cNvPr id="0" name=""/>
        <dsp:cNvSpPr/>
      </dsp:nvSpPr>
      <dsp:spPr>
        <a:xfrm rot="2700000">
          <a:off x="335814" y="624611"/>
          <a:ext cx="1393301" cy="1393301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6816C-32EF-4617-9395-F188172BA191}">
      <dsp:nvSpPr>
        <dsp:cNvPr id="0" name=""/>
        <dsp:cNvSpPr/>
      </dsp:nvSpPr>
      <dsp:spPr>
        <a:xfrm>
          <a:off x="382427" y="671162"/>
          <a:ext cx="1300672" cy="13004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CBHSQ power users</a:t>
          </a:r>
        </a:p>
      </dsp:txBody>
      <dsp:txXfrm>
        <a:off x="568238" y="856975"/>
        <a:ext cx="929051" cy="928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10F08-1895-4AC4-B717-DFFD1AA61B80}">
      <dsp:nvSpPr>
        <dsp:cNvPr id="0" name=""/>
        <dsp:cNvSpPr/>
      </dsp:nvSpPr>
      <dsp:spPr>
        <a:xfrm>
          <a:off x="2877047" y="2078052"/>
          <a:ext cx="1985653" cy="1985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 Legacy Issues</a:t>
          </a:r>
          <a:endParaRPr lang="en-US" sz="3600" kern="1200" dirty="0"/>
        </a:p>
      </dsp:txBody>
      <dsp:txXfrm>
        <a:off x="3167839" y="2368844"/>
        <a:ext cx="1404069" cy="1404069"/>
      </dsp:txXfrm>
    </dsp:sp>
    <dsp:sp modelId="{747940CF-9EDA-4DD6-B80F-47669D70870D}">
      <dsp:nvSpPr>
        <dsp:cNvPr id="0" name=""/>
        <dsp:cNvSpPr/>
      </dsp:nvSpPr>
      <dsp:spPr>
        <a:xfrm rot="11700000">
          <a:off x="1376325" y="2317619"/>
          <a:ext cx="1476693" cy="56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8000A-DFC3-437D-8187-1D790D1614A5}">
      <dsp:nvSpPr>
        <dsp:cNvPr id="0" name=""/>
        <dsp:cNvSpPr/>
      </dsp:nvSpPr>
      <dsp:spPr>
        <a:xfrm>
          <a:off x="458298" y="1654928"/>
          <a:ext cx="1886370" cy="15090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Implement as one contract after recompete</a:t>
          </a:r>
        </a:p>
      </dsp:txBody>
      <dsp:txXfrm>
        <a:off x="502498" y="1699128"/>
        <a:ext cx="1797970" cy="1420696"/>
      </dsp:txXfrm>
    </dsp:sp>
    <dsp:sp modelId="{36DA260F-A757-4365-A39D-8C4E0F66DB4B}">
      <dsp:nvSpPr>
        <dsp:cNvPr id="0" name=""/>
        <dsp:cNvSpPr/>
      </dsp:nvSpPr>
      <dsp:spPr>
        <a:xfrm rot="14700000">
          <a:off x="2363579" y="1141055"/>
          <a:ext cx="1476693" cy="56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A61BD-7CDA-4005-B58D-9EB1F37A789E}">
      <dsp:nvSpPr>
        <dsp:cNvPr id="0" name=""/>
        <dsp:cNvSpPr/>
      </dsp:nvSpPr>
      <dsp:spPr>
        <a:xfrm>
          <a:off x="1846702" y="293"/>
          <a:ext cx="1886370" cy="1509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Move away from search-based design</a:t>
          </a:r>
        </a:p>
      </dsp:txBody>
      <dsp:txXfrm>
        <a:off x="1890902" y="44493"/>
        <a:ext cx="1797970" cy="1420696"/>
      </dsp:txXfrm>
    </dsp:sp>
    <dsp:sp modelId="{6437ADCF-7717-436D-A959-2A721794CFD5}">
      <dsp:nvSpPr>
        <dsp:cNvPr id="0" name=""/>
        <dsp:cNvSpPr/>
      </dsp:nvSpPr>
      <dsp:spPr>
        <a:xfrm rot="17700000">
          <a:off x="3899474" y="1141055"/>
          <a:ext cx="1476693" cy="56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C9406-CFFE-4067-B8B4-A8D0237EFFEC}">
      <dsp:nvSpPr>
        <dsp:cNvPr id="0" name=""/>
        <dsp:cNvSpPr/>
      </dsp:nvSpPr>
      <dsp:spPr>
        <a:xfrm>
          <a:off x="4006674" y="293"/>
          <a:ext cx="1886370" cy="1509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Increase budget to fix technical debt</a:t>
          </a:r>
          <a:endParaRPr lang="en-US" sz="2200" kern="1200" dirty="0"/>
        </a:p>
      </dsp:txBody>
      <dsp:txXfrm>
        <a:off x="4050874" y="44493"/>
        <a:ext cx="1797970" cy="1420696"/>
      </dsp:txXfrm>
    </dsp:sp>
    <dsp:sp modelId="{39C6AFE4-39E6-4CAC-9086-F5E74A96FF91}">
      <dsp:nvSpPr>
        <dsp:cNvPr id="0" name=""/>
        <dsp:cNvSpPr/>
      </dsp:nvSpPr>
      <dsp:spPr>
        <a:xfrm rot="20700000">
          <a:off x="4886729" y="2317619"/>
          <a:ext cx="1476693" cy="56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4B0EF-1EDD-430D-B1DF-CAA0A412A3DD}">
      <dsp:nvSpPr>
        <dsp:cNvPr id="0" name=""/>
        <dsp:cNvSpPr/>
      </dsp:nvSpPr>
      <dsp:spPr>
        <a:xfrm>
          <a:off x="5395078" y="1654928"/>
          <a:ext cx="1886370" cy="15090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Create APIs to make websites more seamless (next page)</a:t>
          </a:r>
        </a:p>
      </dsp:txBody>
      <dsp:txXfrm>
        <a:off x="5439278" y="1699128"/>
        <a:ext cx="1797970" cy="1420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6AB6-40ED-465D-8045-FBBB0C386C1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34BD7-5DD2-432A-8F84-0E05342D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40472"/>
            <a:ext cx="9144000" cy="803795"/>
          </a:xfrm>
          <a:prstGeom prst="rect">
            <a:avLst/>
          </a:prstGeom>
          <a:solidFill>
            <a:srgbClr val="A4A7A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094" y="1"/>
            <a:ext cx="8832906" cy="4125509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311094" cy="4125509"/>
          </a:xfrm>
          <a:prstGeom prst="rect">
            <a:avLst/>
          </a:prstGeom>
          <a:solidFill>
            <a:srgbClr val="CF35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6170" y="1955673"/>
            <a:ext cx="7317829" cy="1950035"/>
          </a:xfrm>
          <a:prstGeom prst="rect">
            <a:avLst/>
          </a:prstGeom>
          <a:solidFill>
            <a:srgbClr val="1C6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83204" y="170521"/>
            <a:ext cx="7676582" cy="4142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5AC9F-E362-4AF5-88B1-9D5E086D0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606" y="4327232"/>
            <a:ext cx="2841625" cy="619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Location of Presentation Date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C75B8A7-8EEA-4F38-A82A-DBDE34A7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171" y="1955672"/>
            <a:ext cx="7133614" cy="1950035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05600" y="4294784"/>
            <a:ext cx="2254184" cy="695417"/>
            <a:chOff x="5991773" y="5731961"/>
            <a:chExt cx="2968012" cy="915633"/>
          </a:xfrm>
        </p:grpSpPr>
        <p:pic>
          <p:nvPicPr>
            <p:cNvPr id="16" name="Picture 15" descr="12652_SAMHSA_LogoRedesign_FINA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5891367"/>
              <a:ext cx="1873185" cy="666470"/>
            </a:xfrm>
            <a:prstGeom prst="rect">
              <a:avLst/>
            </a:prstGeom>
          </p:spPr>
        </p:pic>
        <p:pic>
          <p:nvPicPr>
            <p:cNvPr id="18" name="Picture 17" descr="HHS-Logo-camera-read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73" y="5731961"/>
              <a:ext cx="963363" cy="91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98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47015"/>
            <a:ext cx="82296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371E86-DC47-4E56-B42C-F7C6629C7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CF833B0-75C1-4D45-98F9-211F79D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4C95A494-F140-4FCC-B3E7-9D84457415E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457200" y="947015"/>
            <a:ext cx="60198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1CABD9-2B2A-4BA2-9DB4-296F1FBE0A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97D3B14-2836-4373-815E-B723FCD8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0EC90A-617D-436B-9C30-8145B7FFE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834298" y="1742121"/>
            <a:ext cx="3647609" cy="2057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CA1720-02F3-46D5-91D9-004D8178A80E}"/>
              </a:ext>
            </a:extLst>
          </p:cNvPr>
          <p:cNvSpPr txBox="1"/>
          <p:nvPr userDrawn="1"/>
        </p:nvSpPr>
        <p:spPr>
          <a:xfrm>
            <a:off x="457200" y="1001168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SAMHSA’s mission is to reduce the impact of substance abuse and mental illness on America’s communities.</a:t>
            </a:r>
          </a:p>
          <a:p>
            <a:r>
              <a:rPr lang="en-US" sz="1800" dirty="0"/>
              <a:t>                  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8F7EC-8EE8-4B66-800B-C5AA9FC41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27E57-9852-43E2-9EA6-11925D42D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9091E6D-2812-48AA-839F-22FB3CC77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28917"/>
            <a:ext cx="8229600" cy="12014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15"/>
            <a:ext cx="8229600" cy="3647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0ED1A56-7323-4FB6-8ACF-1DE99B8B8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AA7C934-AF63-4AE4-9879-7DC885F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25D06C-5CC4-414F-B64F-A967EB8B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31B094D-1F11-4308-9A4E-9FF5E5E0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18493"/>
            <a:ext cx="7772400" cy="729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8D6310A-7476-4D83-A7F8-71D8505B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A87C2D1-50D6-4300-B47B-7C1BC33B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78132"/>
            <a:ext cx="4040188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4701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78132"/>
            <a:ext cx="4041775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EB952FD-FA34-4FAC-AD3E-52F5D8CA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CB6E4B7-FABE-4EA9-97E1-AC8EC525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A6BCC9-8AF3-4028-BDF8-D4FFB58A4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75962"/>
            <a:ext cx="9143999" cy="401866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372029-2B7F-4130-AA67-E3A2F312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7004BCD-CA72-4E23-A58E-023F89FC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73ACC5-6994-4CCF-B016-26E3D6DF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FC439E-EC0C-416F-AFD3-E2FED65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879"/>
            <a:ext cx="5111750" cy="4045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7435A-0FF2-45C8-BAA9-9C75CFB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4C20E-0421-4C19-AFD4-9AFD0F521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2" y="548877"/>
            <a:ext cx="3008313" cy="52744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6C90FEF-E2AF-482E-AD92-627AFBAA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5962"/>
            <a:ext cx="5486400" cy="2969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CA2A82-5757-4589-A8F1-756A5B05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1BB1EF4-1C2D-4723-B7CA-A37E34C6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891C077-91FC-4346-AA9E-C95AFD8AE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2288" y="3545681"/>
            <a:ext cx="5486400" cy="47982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B5F6C3-8B6C-4289-BEA1-1A38722F26C3}"/>
              </a:ext>
            </a:extLst>
          </p:cNvPr>
          <p:cNvSpPr/>
          <p:nvPr userDrawn="1"/>
        </p:nvSpPr>
        <p:spPr>
          <a:xfrm>
            <a:off x="0" y="1"/>
            <a:ext cx="9144000" cy="575961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5"/>
            <a:ext cx="8229600" cy="36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84602F99-6103-4EBF-AE89-8A61156E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3425392-73D7-48C7-BDE5-6DF4A56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samhsa.gov/dat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erman.Alvarado@samhsa.hhs.gov" TargetMode="External"/><Relationship Id="rId2" Type="http://schemas.openxmlformats.org/officeDocument/2006/relationships/hyperlink" Target="mailto:Kathryn.Piscopo@samhsa.hhs.gov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203" y="584733"/>
            <a:ext cx="7676582" cy="414212"/>
          </a:xfrm>
        </p:spPr>
        <p:txBody>
          <a:bodyPr>
            <a:normAutofit fontScale="90000"/>
          </a:bodyPr>
          <a:lstStyle/>
          <a:p>
            <a:r>
              <a:rPr lang="en-US" dirty="0"/>
              <a:t>Stakeholder and User Engagement When Redesigning a Survey Data Dissemination Website: Lessons Learned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FedCASIC</a:t>
            </a:r>
            <a:endParaRPr lang="en-US" dirty="0"/>
          </a:p>
          <a:p>
            <a:r>
              <a:rPr lang="en-US" dirty="0"/>
              <a:t>April 11, 2023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Kathryn Downey Piscopo, Ph.D., Survey Statistician</a:t>
            </a:r>
          </a:p>
          <a:p>
            <a:r>
              <a:rPr lang="en-US" dirty="0"/>
              <a:t>Herman A. Alvarado, Dr.PH(c), Supervisory Social </a:t>
            </a:r>
            <a:r>
              <a:rPr lang="en-US"/>
              <a:t>Science Analyst</a:t>
            </a:r>
          </a:p>
          <a:p>
            <a:endParaRPr lang="en-US" dirty="0"/>
          </a:p>
          <a:p>
            <a:r>
              <a:rPr lang="en-US" dirty="0"/>
              <a:t>Center for Behavioral Health Statistics and Quality (CBHSQ)</a:t>
            </a:r>
          </a:p>
          <a:p>
            <a:r>
              <a:rPr lang="en-US" dirty="0"/>
              <a:t>Substance Abuse and Mental Health Services Administration (SAMHSA)</a:t>
            </a:r>
          </a:p>
          <a:p>
            <a:r>
              <a:rPr lang="en-US" dirty="0"/>
              <a:t>U.S. Department of Health and Human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D072D-9B88-8200-E50F-B558B34F6093}"/>
              </a:ext>
            </a:extLst>
          </p:cNvPr>
          <p:cNvSpPr txBox="1"/>
          <p:nvPr/>
        </p:nvSpPr>
        <p:spPr>
          <a:xfrm>
            <a:off x="2168664" y="4175129"/>
            <a:ext cx="3823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Any views expressed are those of the authors and not those of the SAMHSA or any contractors</a:t>
            </a:r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401769-18A2-1F57-4D75-E81BE09E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7015"/>
            <a:ext cx="8229600" cy="419648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B12A6-49A8-6C7B-D7EA-3B1F5E99C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0BDE17-2C13-6B74-1FB0-88C159A3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Summary, We Had Four Main Challenges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9D29B5-6BE4-CBDD-C9B3-80AC60D1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086532"/>
              </p:ext>
            </p:extLst>
          </p:nvPr>
        </p:nvGraphicFramePr>
        <p:xfrm>
          <a:off x="1060057" y="715379"/>
          <a:ext cx="6902505" cy="419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7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33626-0933-45AF-862A-3FDCB7E30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61C274-B40A-44F5-A5B2-80390606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201035"/>
            <a:ext cx="7772400" cy="18471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 try to match the four challenges to solutions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 txBox="1">
            <a:spLocks/>
          </p:cNvSpPr>
          <p:nvPr/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4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1: One Size Fits All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EE8308-F84E-563C-F457-2157B3FD0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992862"/>
              </p:ext>
            </p:extLst>
          </p:nvPr>
        </p:nvGraphicFramePr>
        <p:xfrm>
          <a:off x="459896" y="650430"/>
          <a:ext cx="8369294" cy="439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34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924ED4-E82D-CBFB-E1F8-C264D620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5493"/>
            <a:ext cx="8229600" cy="29961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Implement continuous feedback and discovery</a:t>
            </a:r>
          </a:p>
          <a:p>
            <a:r>
              <a:rPr lang="en-US" dirty="0"/>
              <a:t>User Outreach</a:t>
            </a:r>
          </a:p>
          <a:p>
            <a:pPr lvl="1"/>
            <a:r>
              <a:rPr lang="en-US" dirty="0"/>
              <a:t>Listening sessions with stakeholders to set new requirements</a:t>
            </a:r>
          </a:p>
          <a:p>
            <a:pPr lvl="2"/>
            <a:r>
              <a:rPr lang="en-US" dirty="0"/>
              <a:t>Supported our notions of what were the challenges</a:t>
            </a:r>
          </a:p>
          <a:p>
            <a:pPr lvl="2"/>
            <a:r>
              <a:rPr lang="en-US" dirty="0"/>
              <a:t>Identified other issues (e.g.,: use of external sites that house reports; use of Google search rather than internal search)</a:t>
            </a:r>
          </a:p>
          <a:p>
            <a:r>
              <a:rPr lang="en-US" dirty="0"/>
              <a:t>Reiterative Usability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Challenge 1: Possible Solution 1:  Gather Evidence That Doesn’t Fit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3603B8-BEC8-3D4E-DE08-983BE38FD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836114"/>
              </p:ext>
            </p:extLst>
          </p:nvPr>
        </p:nvGraphicFramePr>
        <p:xfrm>
          <a:off x="1454153" y="2905041"/>
          <a:ext cx="6096000" cy="264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87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2: Legacy Issues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EE8308-F84E-563C-F457-2157B3FD08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307930"/>
              </p:ext>
            </p:extLst>
          </p:nvPr>
        </p:nvGraphicFramePr>
        <p:xfrm>
          <a:off x="740705" y="645493"/>
          <a:ext cx="77397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59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04EAE4-0743-77AE-CE60-290DCB832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63" t="11512" r="40264" b="7268"/>
          <a:stretch/>
        </p:blipFill>
        <p:spPr>
          <a:xfrm>
            <a:off x="5691302" y="123866"/>
            <a:ext cx="2995497" cy="515214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CE74-6C88-5137-B6E9-7B8C5FB61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502AAE-BB9E-B21B-F063-9ECA5A87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7" y="1529396"/>
            <a:ext cx="1851160" cy="176153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Data Site Before And After API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C41FC-C701-67EF-64E4-0B5431E50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65" t="12114" r="39646" b="9223"/>
          <a:stretch/>
        </p:blipFill>
        <p:spPr>
          <a:xfrm>
            <a:off x="2230419" y="102392"/>
            <a:ext cx="2861978" cy="50411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130542-0151-991B-E462-2E4FFCDCE003}"/>
              </a:ext>
            </a:extLst>
          </p:cNvPr>
          <p:cNvSpPr/>
          <p:nvPr/>
        </p:nvSpPr>
        <p:spPr>
          <a:xfrm>
            <a:off x="5413572" y="2694648"/>
            <a:ext cx="3398655" cy="16669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3: Requirements Gathering Process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19DAA7-AAA3-1AB1-4868-FDB9BFC3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064709"/>
              </p:ext>
            </p:extLst>
          </p:nvPr>
        </p:nvGraphicFramePr>
        <p:xfrm>
          <a:off x="317506" y="720992"/>
          <a:ext cx="8947096" cy="4438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46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3: Requirements Gathering Process, Solution 1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19DAA7-AAA3-1AB1-4868-FDB9BFC3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26024"/>
              </p:ext>
            </p:extLst>
          </p:nvPr>
        </p:nvGraphicFramePr>
        <p:xfrm>
          <a:off x="196904" y="648647"/>
          <a:ext cx="8947096" cy="4264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30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3: Requirements Gathering Process, Solution 2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19DAA7-AAA3-1AB1-4868-FDB9BFC3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57667"/>
              </p:ext>
            </p:extLst>
          </p:nvPr>
        </p:nvGraphicFramePr>
        <p:xfrm>
          <a:off x="633875" y="570792"/>
          <a:ext cx="8947096" cy="461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03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3: Requirements Gathering Process, Solution 3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19DAA7-AAA3-1AB1-4868-FDB9BFC3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383508"/>
              </p:ext>
            </p:extLst>
          </p:nvPr>
        </p:nvGraphicFramePr>
        <p:xfrm>
          <a:off x="633875" y="570793"/>
          <a:ext cx="8947096" cy="439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78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81D4C-2A2F-09DF-BEC6-CB52904C5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55463B-F99F-0523-D45B-28D7F610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will cover:</a:t>
            </a:r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D0F938CF-6A44-3280-1AE1-491A7DF50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618838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4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3: Requirements Gathering Process, Solution 4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19DAA7-AAA3-1AB1-4868-FDB9BFC3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694117"/>
              </p:ext>
            </p:extLst>
          </p:nvPr>
        </p:nvGraphicFramePr>
        <p:xfrm>
          <a:off x="633875" y="570792"/>
          <a:ext cx="8947096" cy="461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52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3: Requirements Gathering Process, Solution 5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19DAA7-AAA3-1AB1-4868-FDB9BFC33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38994"/>
              </p:ext>
            </p:extLst>
          </p:nvPr>
        </p:nvGraphicFramePr>
        <p:xfrm>
          <a:off x="633875" y="570792"/>
          <a:ext cx="8947096" cy="461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603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EAC52-FBA1-90EA-6F69-A683EE674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3313FB-D4C3-72E7-83C3-8A8CF34B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Challenge 4: Project Management Issues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AF0DE8-AAFA-7E99-1F69-F195B1D2F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968006"/>
              </p:ext>
            </p:extLst>
          </p:nvPr>
        </p:nvGraphicFramePr>
        <p:xfrm>
          <a:off x="663546" y="590719"/>
          <a:ext cx="8023254" cy="411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2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apid urban roads Crossing rapid urban roads in Barcelona, Catalonia, Spain car lanes stock pictures, royalty-free photos &amp; images">
            <a:extLst>
              <a:ext uri="{FF2B5EF4-FFF2-40B4-BE49-F238E27FC236}">
                <a16:creationId xmlns:a16="http://schemas.microsoft.com/office/drawing/2014/main" id="{DAEA7486-32DB-A9D8-CDD8-18CC28339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3022"/>
          <a:stretch/>
        </p:blipFill>
        <p:spPr bwMode="auto">
          <a:xfrm>
            <a:off x="20" y="10"/>
            <a:ext cx="725221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55D373-3C06-D973-45AE-ED902443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273843"/>
            <a:ext cx="2866642" cy="14249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</a:rPr>
              <a:t>Lessons Learned: Developing good processes takes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ADA2D-7E2A-F80B-BC45-E94075D3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825650"/>
            <a:ext cx="3054718" cy="29416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Toughest!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Think about whom to involve when and what information to share, both for requirements and then later wireframe approvals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Establish roles and responsibilities based on expertise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Use evidence for decision making</a:t>
            </a:r>
          </a:p>
          <a:p>
            <a:pPr marL="114300" indent="0" defTabSz="914400">
              <a:lnSpc>
                <a:spcPct val="90000"/>
              </a:lnSpc>
              <a:buNone/>
            </a:pPr>
            <a:endParaRPr lang="en-US" sz="1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210A3B-9FEA-F03F-54EE-563C537D9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fld id="{D07D4089-40B5-457D-927F-16367A53BB79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920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3844D-7DF0-BF73-2CA8-1B733A01A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1BAADC-0960-A2B6-64E0-687624B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Developing Good Processes Takes Time</a:t>
            </a:r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15D37DE-5689-8C99-DB4D-4DCFF6521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220611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66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DC357-17B1-24F2-7348-3268C1BE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650" y="767798"/>
            <a:ext cx="3375660" cy="47475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https://www.samhsa.gov/data/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84022-5758-A543-EB09-E0094CE7E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069B4-AD56-7C5F-EA29-FDB3BC75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54"/>
            <a:ext cx="9144000" cy="474757"/>
          </a:xfrm>
        </p:spPr>
        <p:txBody>
          <a:bodyPr>
            <a:noAutofit/>
          </a:bodyPr>
          <a:lstStyle/>
          <a:p>
            <a:r>
              <a:rPr lang="en-US" sz="2800" dirty="0"/>
              <a:t>We Are Deploying A Newly Redesigned Website Tomorrow!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C44B4-7336-82FB-B7C2-3C399AABA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6" t="15242" r="21795" b="8405"/>
          <a:stretch/>
        </p:blipFill>
        <p:spPr>
          <a:xfrm>
            <a:off x="81976" y="701040"/>
            <a:ext cx="5898674" cy="43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8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5A49A-B41F-4D49-A979-FF9DF6D8B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E99FB-42F8-4511-92C6-E656DBF4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C6D95C1-B321-4955-8F1A-81FEC1CFD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>
                <a:hlinkClick r:id="rId2"/>
              </a:rPr>
              <a:t>Kathryn.Piscopo@samhsa.hhs.gov</a:t>
            </a:r>
            <a:endParaRPr lang="en-US" dirty="0"/>
          </a:p>
          <a:p>
            <a:pPr lvl="0"/>
            <a:r>
              <a:rPr lang="en-US" dirty="0">
                <a:hlinkClick r:id="rId3"/>
              </a:rPr>
              <a:t>Herman.Alvarado@samhsa.hhs.gov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40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5" y="726026"/>
            <a:ext cx="8510905" cy="43150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CBHSQ as a OMB-recognized federal statistical unit (RSU)</a:t>
            </a:r>
          </a:p>
          <a:p>
            <a:pPr lvl="1"/>
            <a:r>
              <a:rPr lang="en-US" dirty="0"/>
              <a:t>Legally mandated to disseminate behavioral health data (for </a:t>
            </a:r>
            <a:r>
              <a:rPr lang="en-US" sz="3200" dirty="0"/>
              <a:t>SAMHSA)</a:t>
            </a:r>
          </a:p>
          <a:p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Healthy People 2030 Plan of Action</a:t>
            </a:r>
          </a:p>
          <a:p>
            <a:pPr marL="800100" lvl="2" indent="0">
              <a:buNone/>
            </a:pPr>
            <a:r>
              <a:rPr lang="en-US" sz="2800" b="1" i="1" dirty="0">
                <a:solidFill>
                  <a:srgbClr val="0D194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Provide accurate, timely, and accessible data that can drive targeted actions to address regions and populations that have poor health or are at high risk for poor health.</a:t>
            </a:r>
            <a:endParaRPr lang="en-US" sz="2800" dirty="0"/>
          </a:p>
          <a:p>
            <a:r>
              <a:rPr lang="en-US" dirty="0"/>
              <a:t>We collect data from many sources, such as</a:t>
            </a:r>
          </a:p>
          <a:p>
            <a:pPr lvl="1"/>
            <a:r>
              <a:rPr lang="en-US" dirty="0"/>
              <a:t>General population, aged 12+</a:t>
            </a:r>
          </a:p>
          <a:p>
            <a:pPr lvl="1"/>
            <a:r>
              <a:rPr lang="en-US" dirty="0"/>
              <a:t>Emergency Department visits related to substance use</a:t>
            </a:r>
          </a:p>
          <a:p>
            <a:pPr lvl="1"/>
            <a:r>
              <a:rPr lang="en-US" dirty="0"/>
              <a:t>Substance use and mental health treatment facilities</a:t>
            </a:r>
          </a:p>
          <a:p>
            <a:pPr lvl="1"/>
            <a:r>
              <a:rPr lang="en-US" dirty="0"/>
              <a:t>C</a:t>
            </a:r>
            <a:r>
              <a:rPr lang="en-US" b="0" i="0" dirty="0">
                <a:effectLst/>
              </a:rPr>
              <a:t>lient-level data for substance abuse treatment admissions from state agency data systems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CBHSQ Collects Many Different Types Of Data</a:t>
            </a:r>
          </a:p>
        </p:txBody>
      </p:sp>
    </p:spTree>
    <p:extLst>
      <p:ext uri="{BB962C8B-B14F-4D97-AF65-F5344CB8AC3E}">
        <p14:creationId xmlns:p14="http://schemas.microsoft.com/office/powerpoint/2010/main" val="299845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B12A6-49A8-6C7B-D7EA-3B1F5E99C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0BDE17-2C13-6B74-1FB0-88C159A3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For Background, Here Are Our Webpages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A3CC2-E96F-3086-FD4B-943D09C02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1" t="16519" r="22478" b="10667"/>
          <a:stretch/>
        </p:blipFill>
        <p:spPr>
          <a:xfrm>
            <a:off x="0" y="640080"/>
            <a:ext cx="4766208" cy="4454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23CAB-0F7B-2890-F691-9694727F9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9" t="16608" r="25133" b="8504"/>
          <a:stretch/>
        </p:blipFill>
        <p:spPr>
          <a:xfrm>
            <a:off x="4887589" y="689434"/>
            <a:ext cx="4256410" cy="44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3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5" y="49354"/>
            <a:ext cx="8737483" cy="474757"/>
          </a:xfrm>
        </p:spPr>
        <p:txBody>
          <a:bodyPr>
            <a:noAutofit/>
          </a:bodyPr>
          <a:lstStyle/>
          <a:p>
            <a:r>
              <a:rPr lang="en-US" sz="2000" dirty="0"/>
              <a:t>CBHSQ Has Many Types Of Stakeholders or Audiences With Different Skills Or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AB6EA-23A1-51A9-0F0B-0E226F7F36A7}"/>
              </a:ext>
            </a:extLst>
          </p:cNvPr>
          <p:cNvSpPr txBox="1"/>
          <p:nvPr/>
        </p:nvSpPr>
        <p:spPr>
          <a:xfrm rot="16200000">
            <a:off x="-751172" y="1955870"/>
            <a:ext cx="320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Stakeholder Possible Analytic Skills or familiarity with collections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8FFBD-F752-A7A4-A55C-5C87F2182FA4}"/>
              </a:ext>
            </a:extLst>
          </p:cNvPr>
          <p:cNvSpPr txBox="1"/>
          <p:nvPr/>
        </p:nvSpPr>
        <p:spPr>
          <a:xfrm>
            <a:off x="3663670" y="1731324"/>
            <a:ext cx="356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F88576"/>
                </a:solidFill>
              </a:rPr>
              <a:t>Other government agencies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E39A-2186-C1AB-66B3-FBF39207B4C2}"/>
              </a:ext>
            </a:extLst>
          </p:cNvPr>
          <p:cNvSpPr txBox="1"/>
          <p:nvPr/>
        </p:nvSpPr>
        <p:spPr>
          <a:xfrm>
            <a:off x="3026502" y="1089521"/>
            <a:ext cx="483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Academia, researchers, and private sector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B6B6E-45FE-7901-F9EB-3E7682C8B0DA}"/>
              </a:ext>
            </a:extLst>
          </p:cNvPr>
          <p:cNvSpPr txBox="1"/>
          <p:nvPr/>
        </p:nvSpPr>
        <p:spPr>
          <a:xfrm>
            <a:off x="3532346" y="2301361"/>
            <a:ext cx="401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FFFF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Policy makers and governments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53DD6-6C76-B661-F2AA-E0BF0856A7FD}"/>
              </a:ext>
            </a:extLst>
          </p:cNvPr>
          <p:cNvSpPr txBox="1"/>
          <p:nvPr/>
        </p:nvSpPr>
        <p:spPr>
          <a:xfrm>
            <a:off x="4168393" y="27760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A5EE84"/>
                </a:solidFill>
              </a:rPr>
              <a:t>General Public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6A5E6-0F38-9D32-D6F3-00078C61B754}"/>
              </a:ext>
            </a:extLst>
          </p:cNvPr>
          <p:cNvSpPr txBox="1"/>
          <p:nvPr/>
        </p:nvSpPr>
        <p:spPr>
          <a:xfrm>
            <a:off x="3777443" y="36846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E7813"/>
                </a:solidFill>
              </a:rPr>
              <a:t>Treatment coordinators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49C4D-CE7B-E61C-48B2-3FC39543704D}"/>
              </a:ext>
            </a:extLst>
          </p:cNvPr>
          <p:cNvSpPr txBox="1"/>
          <p:nvPr/>
        </p:nvSpPr>
        <p:spPr>
          <a:xfrm>
            <a:off x="4479925" y="32621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76F973"/>
                </a:solidFill>
              </a:rPr>
              <a:t>Students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EC548-BB65-7EAF-5C94-8D92685F12A2}"/>
              </a:ext>
            </a:extLst>
          </p:cNvPr>
          <p:cNvSpPr txBox="1"/>
          <p:nvPr/>
        </p:nvSpPr>
        <p:spPr>
          <a:xfrm>
            <a:off x="1744828" y="4506551"/>
            <a:ext cx="512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--Internal stakeholders have a mix of analytic skills--</a:t>
            </a:r>
          </a:p>
        </p:txBody>
      </p:sp>
      <p:pic>
        <p:nvPicPr>
          <p:cNvPr id="1030" name="Picture 6" descr="Thermometer-1571843090 | Free SVG">
            <a:extLst>
              <a:ext uri="{FF2B5EF4-FFF2-40B4-BE49-F238E27FC236}">
                <a16:creationId xmlns:a16="http://schemas.microsoft.com/office/drawing/2014/main" id="{E914838D-AE2D-EC35-F58A-9B0D3B17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5" y="704956"/>
            <a:ext cx="3651038" cy="36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3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5" y="49354"/>
            <a:ext cx="8632285" cy="47475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First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Challenge is “One Size Fits All”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92E984-F8FF-98B6-FF24-9E89E38D6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40237"/>
              </p:ext>
            </p:extLst>
          </p:nvPr>
        </p:nvGraphicFramePr>
        <p:xfrm>
          <a:off x="483042" y="938676"/>
          <a:ext cx="8195871" cy="42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F38A8007-E25C-7D38-2D8E-5F8092F1D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0166" y="1335361"/>
            <a:ext cx="1444068" cy="13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5" y="49354"/>
            <a:ext cx="8632285" cy="474757"/>
          </a:xfrm>
        </p:spPr>
        <p:txBody>
          <a:bodyPr>
            <a:normAutofit fontScale="90000"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Second Challenge Is Legacy Issues </a:t>
            </a:r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528DCF5-2C82-215B-FA91-3332C5E91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39459"/>
              </p:ext>
            </p:extLst>
          </p:nvPr>
        </p:nvGraphicFramePr>
        <p:xfrm>
          <a:off x="242761" y="784927"/>
          <a:ext cx="8771765" cy="394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626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5" y="49354"/>
            <a:ext cx="8632285" cy="474757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Challenge Is The Requirements Gathering Process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528DCF5-2C82-215B-FA91-3332C5E91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223814"/>
              </p:ext>
            </p:extLst>
          </p:nvPr>
        </p:nvGraphicFramePr>
        <p:xfrm>
          <a:off x="242761" y="784927"/>
          <a:ext cx="8771765" cy="394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3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5" y="49354"/>
            <a:ext cx="8632285" cy="474757"/>
          </a:xfrm>
        </p:spPr>
        <p:txBody>
          <a:bodyPr>
            <a:normAutofit fontScale="90000"/>
          </a:bodyPr>
          <a:lstStyle/>
          <a:p>
            <a:r>
              <a:rPr lang="en-US" dirty="0"/>
              <a:t>Fourth Challenge Is Project Management Issues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528DCF5-2C82-215B-FA91-3332C5E91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83915"/>
              </p:ext>
            </p:extLst>
          </p:nvPr>
        </p:nvGraphicFramePr>
        <p:xfrm>
          <a:off x="242761" y="784927"/>
          <a:ext cx="8771765" cy="394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84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>Minutes</Document_x0020_Type>
  </documentManagement>
</p:properties>
</file>

<file path=customXml/itemProps1.xml><?xml version="1.0" encoding="utf-8"?>
<ds:datastoreItem xmlns:ds="http://schemas.openxmlformats.org/officeDocument/2006/customXml" ds:itemID="{76D19311-0E8A-4546-953C-6564B3EBB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068471-790B-4110-8823-EFD67973DC03}"/>
</file>

<file path=customXml/itemProps3.xml><?xml version="1.0" encoding="utf-8"?>
<ds:datastoreItem xmlns:ds="http://schemas.openxmlformats.org/officeDocument/2006/customXml" ds:itemID="{79F8D5F7-FD12-4EC7-A328-4DB2DBBF939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591ECA1-3807-411B-A64E-3A679FDF8D43}">
  <ds:schemaRefs>
    <ds:schemaRef ds:uri="http://schemas.microsoft.com/office/2006/metadata/properties"/>
    <ds:schemaRef ds:uri="http://schemas.microsoft.com/office/infopath/2007/PartnerControls"/>
    <ds:schemaRef ds:uri="92f25178-76b2-4de0-9d60-5d0245b5c537"/>
    <ds:schemaRef ds:uri="c45d8f61-6bb6-4514-9743-fc73fc486a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1155</Words>
  <Application>Microsoft Office PowerPoint</Application>
  <PresentationFormat>On-screen Show (16:9)</PresentationFormat>
  <Paragraphs>183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Stakeholder and User Engagement When Redesigning a Survey Data Dissemination Website: Lessons Learned</vt:lpstr>
      <vt:lpstr>We will cover:</vt:lpstr>
      <vt:lpstr>CBHSQ Collects Many Different Types Of Data</vt:lpstr>
      <vt:lpstr>For Background, Here Are Our Webpages</vt:lpstr>
      <vt:lpstr>CBHSQ Has Many Types Of Stakeholders or Audiences With Different Skills Or Knowledge</vt:lpstr>
      <vt:lpstr>First Challenge is “One Size Fits All”</vt:lpstr>
      <vt:lpstr>Our Second Challenge Is Legacy Issues </vt:lpstr>
      <vt:lpstr>Third Challenge Is The Requirements Gathering Process</vt:lpstr>
      <vt:lpstr>Fourth Challenge Is Project Management Issues</vt:lpstr>
      <vt:lpstr>In Summary, We Had Four Main Challenges</vt:lpstr>
      <vt:lpstr>We try to match the four challenges to solutions</vt:lpstr>
      <vt:lpstr>Challenge 1: One Size Fits All</vt:lpstr>
      <vt:lpstr>Challenge 1: Possible Solution 1:  Gather Evidence That Doesn’t Fit</vt:lpstr>
      <vt:lpstr>Challenge 2: Legacy Issues</vt:lpstr>
      <vt:lpstr>Data Site Before And After API</vt:lpstr>
      <vt:lpstr>Challenge 3: Requirements Gathering Process</vt:lpstr>
      <vt:lpstr>Challenge 3: Requirements Gathering Process, Solution 1</vt:lpstr>
      <vt:lpstr>Challenge 3: Requirements Gathering Process, Solution 2</vt:lpstr>
      <vt:lpstr>Challenge 3: Requirements Gathering Process, Solution 3</vt:lpstr>
      <vt:lpstr>Challenge 3: Requirements Gathering Process, Solution 4</vt:lpstr>
      <vt:lpstr>Challenge 3: Requirements Gathering Process, Solution 5</vt:lpstr>
      <vt:lpstr>Challenge 4: Project Management Issues</vt:lpstr>
      <vt:lpstr>Lessons Learned: Developing good processes takes time</vt:lpstr>
      <vt:lpstr>Developing Good Processes Takes Time</vt:lpstr>
      <vt:lpstr>We Are Deploying A Newly Redesigned Website Tomorrow!</vt:lpstr>
      <vt:lpstr>Thank You</vt:lpstr>
    </vt:vector>
  </TitlesOfParts>
  <Company>Crosby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Loffler</dc:creator>
  <cp:lastModifiedBy>Piscopo, Kathryn (SAMHSA)</cp:lastModifiedBy>
  <cp:revision>144</cp:revision>
  <dcterms:created xsi:type="dcterms:W3CDTF">2018-02-20T15:28:46Z</dcterms:created>
  <dcterms:modified xsi:type="dcterms:W3CDTF">2023-04-11T14:08:11Z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_dlc_DocIdItemGuid">
    <vt:lpwstr>921f613b-ef18-4eed-85f3-e8b68636274c</vt:lpwstr>
  </property>
</Properties>
</file>