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91" r:id="rId4"/>
    <p:sldMasterId id="2147484013" r:id="rId5"/>
  </p:sldMasterIdLst>
  <p:notesMasterIdLst>
    <p:notesMasterId r:id="rId34"/>
  </p:notesMasterIdLst>
  <p:handoutMasterIdLst>
    <p:handoutMasterId r:id="rId35"/>
  </p:handoutMasterIdLst>
  <p:sldIdLst>
    <p:sldId id="657" r:id="rId6"/>
    <p:sldId id="1306" r:id="rId7"/>
    <p:sldId id="277" r:id="rId8"/>
    <p:sldId id="662" r:id="rId9"/>
    <p:sldId id="661" r:id="rId10"/>
    <p:sldId id="666" r:id="rId11"/>
    <p:sldId id="1308" r:id="rId12"/>
    <p:sldId id="1309" r:id="rId13"/>
    <p:sldId id="1322" r:id="rId14"/>
    <p:sldId id="1314" r:id="rId15"/>
    <p:sldId id="1310" r:id="rId16"/>
    <p:sldId id="1312" r:id="rId17"/>
    <p:sldId id="1311" r:id="rId18"/>
    <p:sldId id="1313" r:id="rId19"/>
    <p:sldId id="1324" r:id="rId20"/>
    <p:sldId id="1323" r:id="rId21"/>
    <p:sldId id="1316" r:id="rId22"/>
    <p:sldId id="1315" r:id="rId23"/>
    <p:sldId id="1318" r:id="rId24"/>
    <p:sldId id="1317" r:id="rId25"/>
    <p:sldId id="1319" r:id="rId26"/>
    <p:sldId id="1320" r:id="rId27"/>
    <p:sldId id="1321" r:id="rId28"/>
    <p:sldId id="1326" r:id="rId29"/>
    <p:sldId id="664" r:id="rId30"/>
    <p:sldId id="658" r:id="rId31"/>
    <p:sldId id="659" r:id="rId32"/>
    <p:sldId id="652" r:id="rId33"/>
  </p:sldIdLst>
  <p:sldSz cx="9144000" cy="6858000" type="screen4x3"/>
  <p:notesSz cx="6985000" cy="9283700"/>
  <p:defaultTextStyle>
    <a:defPPr>
      <a:defRPr lang="en-US"/>
    </a:defPPr>
    <a:lvl1pPr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473" userDrawn="1">
          <p15:clr>
            <a:srgbClr val="A4A3A4"/>
          </p15:clr>
        </p15:guide>
        <p15:guide id="2" pos="2880" userDrawn="1">
          <p15:clr>
            <a:srgbClr val="A4A3A4"/>
          </p15:clr>
        </p15:guide>
        <p15:guide id="3" orient="horz" pos="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0DA"/>
    <a:srgbClr val="EA7600"/>
    <a:srgbClr val="0F264A"/>
    <a:srgbClr val="00A3E0"/>
    <a:srgbClr val="D0DF00"/>
    <a:srgbClr val="C4A05A"/>
    <a:srgbClr val="B0008E"/>
    <a:srgbClr val="CE0E2D"/>
    <a:srgbClr val="0A347E"/>
    <a:srgbClr val="3EB2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30C5DF-75A4-4192-BB71-7679B1AEBB25}" v="302" dt="2023-04-11T18:21:17.2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2"/>
    <p:restoredTop sz="88193" autoAdjust="0"/>
  </p:normalViewPr>
  <p:slideViewPr>
    <p:cSldViewPr snapToGrid="0">
      <p:cViewPr varScale="1">
        <p:scale>
          <a:sx n="75" d="100"/>
          <a:sy n="75" d="100"/>
        </p:scale>
        <p:origin x="1699" y="67"/>
      </p:cViewPr>
      <p:guideLst>
        <p:guide orient="horz" pos="473"/>
        <p:guide pos="2880"/>
        <p:guide orient="horz" pos="816"/>
      </p:guideLst>
    </p:cSldViewPr>
  </p:slideViewPr>
  <p:notesTextViewPr>
    <p:cViewPr>
      <p:scale>
        <a:sx n="1" d="1"/>
        <a:sy n="1" d="1"/>
      </p:scale>
      <p:origin x="0" y="0"/>
    </p:cViewPr>
  </p:notesTextViewPr>
  <p:sorterViewPr>
    <p:cViewPr>
      <p:scale>
        <a:sx n="100" d="100"/>
        <a:sy n="100" d="100"/>
      </p:scale>
      <p:origin x="0" y="-208"/>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dwin, Anna" userId="df54dcf1-cc13-49c1-b86c-b95597814017" providerId="ADAL" clId="{FE1516DF-771A-5749-AE01-E68A9E12B2C2}"/>
    <pc:docChg chg="undo custSel addSld delSld modSld sldOrd">
      <pc:chgData name="Godwin, Anna" userId="df54dcf1-cc13-49c1-b86c-b95597814017" providerId="ADAL" clId="{FE1516DF-771A-5749-AE01-E68A9E12B2C2}" dt="2023-04-02T07:29:29.427" v="6358" actId="20577"/>
      <pc:docMkLst>
        <pc:docMk/>
      </pc:docMkLst>
      <pc:sldChg chg="delSp modSp mod">
        <pc:chgData name="Godwin, Anna" userId="df54dcf1-cc13-49c1-b86c-b95597814017" providerId="ADAL" clId="{FE1516DF-771A-5749-AE01-E68A9E12B2C2}" dt="2023-04-02T05:41:07.511" v="180" actId="20577"/>
        <pc:sldMkLst>
          <pc:docMk/>
          <pc:sldMk cId="618571666" sldId="652"/>
        </pc:sldMkLst>
        <pc:spChg chg="del">
          <ac:chgData name="Godwin, Anna" userId="df54dcf1-cc13-49c1-b86c-b95597814017" providerId="ADAL" clId="{FE1516DF-771A-5749-AE01-E68A9E12B2C2}" dt="2023-04-02T05:40:57.412" v="157" actId="478"/>
          <ac:spMkLst>
            <pc:docMk/>
            <pc:sldMk cId="618571666" sldId="652"/>
            <ac:spMk id="2" creationId="{0F55D2F1-EE4C-1642-A3DC-21C25E8C5B8C}"/>
          </ac:spMkLst>
        </pc:spChg>
        <pc:spChg chg="mod">
          <ac:chgData name="Godwin, Anna" userId="df54dcf1-cc13-49c1-b86c-b95597814017" providerId="ADAL" clId="{FE1516DF-771A-5749-AE01-E68A9E12B2C2}" dt="2023-04-02T05:41:07.511" v="180" actId="20577"/>
          <ac:spMkLst>
            <pc:docMk/>
            <pc:sldMk cId="618571666" sldId="652"/>
            <ac:spMk id="8" creationId="{00000000-0000-0000-0000-000000000000}"/>
          </ac:spMkLst>
        </pc:spChg>
      </pc:sldChg>
      <pc:sldChg chg="delSp mod">
        <pc:chgData name="Godwin, Anna" userId="df54dcf1-cc13-49c1-b86c-b95597814017" providerId="ADAL" clId="{FE1516DF-771A-5749-AE01-E68A9E12B2C2}" dt="2023-04-02T05:40:16.168" v="145" actId="478"/>
        <pc:sldMkLst>
          <pc:docMk/>
          <pc:sldMk cId="1277644108" sldId="657"/>
        </pc:sldMkLst>
        <pc:spChg chg="del">
          <ac:chgData name="Godwin, Anna" userId="df54dcf1-cc13-49c1-b86c-b95597814017" providerId="ADAL" clId="{FE1516DF-771A-5749-AE01-E68A9E12B2C2}" dt="2023-04-02T05:40:16.168" v="145" actId="478"/>
          <ac:spMkLst>
            <pc:docMk/>
            <pc:sldMk cId="1277644108" sldId="657"/>
            <ac:spMk id="5" creationId="{383D998A-D635-104C-AB5C-0F912E16F544}"/>
          </ac:spMkLst>
        </pc:spChg>
      </pc:sldChg>
      <pc:sldChg chg="delSp mod">
        <pc:chgData name="Godwin, Anna" userId="df54dcf1-cc13-49c1-b86c-b95597814017" providerId="ADAL" clId="{FE1516DF-771A-5749-AE01-E68A9E12B2C2}" dt="2023-04-02T05:40:49.781" v="155" actId="478"/>
        <pc:sldMkLst>
          <pc:docMk/>
          <pc:sldMk cId="390562855" sldId="658"/>
        </pc:sldMkLst>
        <pc:spChg chg="del">
          <ac:chgData name="Godwin, Anna" userId="df54dcf1-cc13-49c1-b86c-b95597814017" providerId="ADAL" clId="{FE1516DF-771A-5749-AE01-E68A9E12B2C2}" dt="2023-04-02T05:40:49.781" v="155" actId="478"/>
          <ac:spMkLst>
            <pc:docMk/>
            <pc:sldMk cId="390562855" sldId="658"/>
            <ac:spMk id="2" creationId="{F2730FED-AD39-8E4E-9CA0-2395E10F74BC}"/>
          </ac:spMkLst>
        </pc:spChg>
      </pc:sldChg>
      <pc:sldChg chg="delSp modSp mod">
        <pc:chgData name="Godwin, Anna" userId="df54dcf1-cc13-49c1-b86c-b95597814017" providerId="ADAL" clId="{FE1516DF-771A-5749-AE01-E68A9E12B2C2}" dt="2023-04-02T06:44:00.049" v="2675" actId="20577"/>
        <pc:sldMkLst>
          <pc:docMk/>
          <pc:sldMk cId="3675856031" sldId="659"/>
        </pc:sldMkLst>
        <pc:spChg chg="del">
          <ac:chgData name="Godwin, Anna" userId="df54dcf1-cc13-49c1-b86c-b95597814017" providerId="ADAL" clId="{FE1516DF-771A-5749-AE01-E68A9E12B2C2}" dt="2023-04-02T05:40:52.931" v="156" actId="478"/>
          <ac:spMkLst>
            <pc:docMk/>
            <pc:sldMk cId="3675856031" sldId="659"/>
            <ac:spMk id="3" creationId="{60A8EC82-9466-3049-9AC9-1CDB540E2F39}"/>
          </ac:spMkLst>
        </pc:spChg>
        <pc:spChg chg="mod">
          <ac:chgData name="Godwin, Anna" userId="df54dcf1-cc13-49c1-b86c-b95597814017" providerId="ADAL" clId="{FE1516DF-771A-5749-AE01-E68A9E12B2C2}" dt="2023-04-02T06:44:00.049" v="2675" actId="20577"/>
          <ac:spMkLst>
            <pc:docMk/>
            <pc:sldMk cId="3675856031" sldId="659"/>
            <ac:spMk id="6" creationId="{11B549C2-9C57-1047-9311-8EB11FA3E106}"/>
          </ac:spMkLst>
        </pc:spChg>
      </pc:sldChg>
      <pc:sldChg chg="delSp mod">
        <pc:chgData name="Godwin, Anna" userId="df54dcf1-cc13-49c1-b86c-b95597814017" providerId="ADAL" clId="{FE1516DF-771A-5749-AE01-E68A9E12B2C2}" dt="2023-04-02T05:40:28.160" v="148" actId="478"/>
        <pc:sldMkLst>
          <pc:docMk/>
          <pc:sldMk cId="251682325" sldId="661"/>
        </pc:sldMkLst>
        <pc:spChg chg="del">
          <ac:chgData name="Godwin, Anna" userId="df54dcf1-cc13-49c1-b86c-b95597814017" providerId="ADAL" clId="{FE1516DF-771A-5749-AE01-E68A9E12B2C2}" dt="2023-04-02T05:40:28.160" v="148" actId="478"/>
          <ac:spMkLst>
            <pc:docMk/>
            <pc:sldMk cId="251682325" sldId="661"/>
            <ac:spMk id="5" creationId="{F34107C3-7CF0-3C48-AF1E-FA76BAF67AEB}"/>
          </ac:spMkLst>
        </pc:spChg>
      </pc:sldChg>
      <pc:sldChg chg="delSp mod">
        <pc:chgData name="Godwin, Anna" userId="df54dcf1-cc13-49c1-b86c-b95597814017" providerId="ADAL" clId="{FE1516DF-771A-5749-AE01-E68A9E12B2C2}" dt="2023-04-02T05:40:25.008" v="147" actId="478"/>
        <pc:sldMkLst>
          <pc:docMk/>
          <pc:sldMk cId="939416500" sldId="662"/>
        </pc:sldMkLst>
        <pc:spChg chg="del">
          <ac:chgData name="Godwin, Anna" userId="df54dcf1-cc13-49c1-b86c-b95597814017" providerId="ADAL" clId="{FE1516DF-771A-5749-AE01-E68A9E12B2C2}" dt="2023-04-02T05:40:25.008" v="147" actId="478"/>
          <ac:spMkLst>
            <pc:docMk/>
            <pc:sldMk cId="939416500" sldId="662"/>
            <ac:spMk id="5" creationId="{A452AEA3-0A09-C64F-98B4-6E3E04E76E15}"/>
          </ac:spMkLst>
        </pc:spChg>
      </pc:sldChg>
      <pc:sldChg chg="addSp delSp modSp mod">
        <pc:chgData name="Godwin, Anna" userId="df54dcf1-cc13-49c1-b86c-b95597814017" providerId="ADAL" clId="{FE1516DF-771A-5749-AE01-E68A9E12B2C2}" dt="2023-04-02T07:11:28.671" v="2981" actId="20577"/>
        <pc:sldMkLst>
          <pc:docMk/>
          <pc:sldMk cId="1020536638" sldId="664"/>
        </pc:sldMkLst>
        <pc:spChg chg="add del mod">
          <ac:chgData name="Godwin, Anna" userId="df54dcf1-cc13-49c1-b86c-b95597814017" providerId="ADAL" clId="{FE1516DF-771A-5749-AE01-E68A9E12B2C2}" dt="2023-04-02T06:50:30.287" v="2934" actId="478"/>
          <ac:spMkLst>
            <pc:docMk/>
            <pc:sldMk cId="1020536638" sldId="664"/>
            <ac:spMk id="4" creationId="{64627BE3-9C12-D2F5-AC69-A409126587C5}"/>
          </ac:spMkLst>
        </pc:spChg>
        <pc:spChg chg="del">
          <ac:chgData name="Godwin, Anna" userId="df54dcf1-cc13-49c1-b86c-b95597814017" providerId="ADAL" clId="{FE1516DF-771A-5749-AE01-E68A9E12B2C2}" dt="2023-04-02T05:40:47.624" v="154" actId="478"/>
          <ac:spMkLst>
            <pc:docMk/>
            <pc:sldMk cId="1020536638" sldId="664"/>
            <ac:spMk id="5" creationId="{A452AEA3-0A09-C64F-98B4-6E3E04E76E15}"/>
          </ac:spMkLst>
        </pc:spChg>
        <pc:spChg chg="mod">
          <ac:chgData name="Godwin, Anna" userId="df54dcf1-cc13-49c1-b86c-b95597814017" providerId="ADAL" clId="{FE1516DF-771A-5749-AE01-E68A9E12B2C2}" dt="2023-04-02T06:27:10.081" v="1168" actId="20577"/>
          <ac:spMkLst>
            <pc:docMk/>
            <pc:sldMk cId="1020536638" sldId="664"/>
            <ac:spMk id="6" creationId="{5EB7D100-4D7E-4C32-986F-65A513C48ECD}"/>
          </ac:spMkLst>
        </pc:spChg>
        <pc:spChg chg="del mod">
          <ac:chgData name="Godwin, Anna" userId="df54dcf1-cc13-49c1-b86c-b95597814017" providerId="ADAL" clId="{FE1516DF-771A-5749-AE01-E68A9E12B2C2}" dt="2023-04-02T06:50:28.536" v="2933" actId="478"/>
          <ac:spMkLst>
            <pc:docMk/>
            <pc:sldMk cId="1020536638" sldId="664"/>
            <ac:spMk id="7" creationId="{2E975CD6-A76B-4188-84C7-7585C9A29667}"/>
          </ac:spMkLst>
        </pc:spChg>
        <pc:graphicFrameChg chg="add mod modGraphic">
          <ac:chgData name="Godwin, Anna" userId="df54dcf1-cc13-49c1-b86c-b95597814017" providerId="ADAL" clId="{FE1516DF-771A-5749-AE01-E68A9E12B2C2}" dt="2023-04-02T07:11:28.671" v="2981" actId="20577"/>
          <ac:graphicFrameMkLst>
            <pc:docMk/>
            <pc:sldMk cId="1020536638" sldId="664"/>
            <ac:graphicFrameMk id="2" creationId="{976CC4F8-1F39-6F74-DC1D-BCAE6CDB9FEC}"/>
          </ac:graphicFrameMkLst>
        </pc:graphicFrameChg>
      </pc:sldChg>
      <pc:sldChg chg="delSp modSp mod">
        <pc:chgData name="Godwin, Anna" userId="df54dcf1-cc13-49c1-b86c-b95597814017" providerId="ADAL" clId="{FE1516DF-771A-5749-AE01-E68A9E12B2C2}" dt="2023-04-02T06:23:24.048" v="1060" actId="20577"/>
        <pc:sldMkLst>
          <pc:docMk/>
          <pc:sldMk cId="2084459726" sldId="666"/>
        </pc:sldMkLst>
        <pc:spChg chg="del">
          <ac:chgData name="Godwin, Anna" userId="df54dcf1-cc13-49c1-b86c-b95597814017" providerId="ADAL" clId="{FE1516DF-771A-5749-AE01-E68A9E12B2C2}" dt="2023-04-02T05:40:30.838" v="149" actId="478"/>
          <ac:spMkLst>
            <pc:docMk/>
            <pc:sldMk cId="2084459726" sldId="666"/>
            <ac:spMk id="5" creationId="{A452AEA3-0A09-C64F-98B4-6E3E04E76E15}"/>
          </ac:spMkLst>
        </pc:spChg>
        <pc:spChg chg="mod">
          <ac:chgData name="Godwin, Anna" userId="df54dcf1-cc13-49c1-b86c-b95597814017" providerId="ADAL" clId="{FE1516DF-771A-5749-AE01-E68A9E12B2C2}" dt="2023-04-02T06:23:24.048" v="1060" actId="20577"/>
          <ac:spMkLst>
            <pc:docMk/>
            <pc:sldMk cId="2084459726" sldId="666"/>
            <ac:spMk id="7" creationId="{2E975CD6-A76B-4188-84C7-7585C9A29667}"/>
          </ac:spMkLst>
        </pc:spChg>
      </pc:sldChg>
      <pc:sldChg chg="delSp mod">
        <pc:chgData name="Godwin, Anna" userId="df54dcf1-cc13-49c1-b86c-b95597814017" providerId="ADAL" clId="{FE1516DF-771A-5749-AE01-E68A9E12B2C2}" dt="2023-04-02T05:40:20.849" v="146" actId="478"/>
        <pc:sldMkLst>
          <pc:docMk/>
          <pc:sldMk cId="3402609526" sldId="1306"/>
        </pc:sldMkLst>
        <pc:spChg chg="del">
          <ac:chgData name="Godwin, Anna" userId="df54dcf1-cc13-49c1-b86c-b95597814017" providerId="ADAL" clId="{FE1516DF-771A-5749-AE01-E68A9E12B2C2}" dt="2023-04-02T05:40:20.849" v="146" actId="478"/>
          <ac:spMkLst>
            <pc:docMk/>
            <pc:sldMk cId="3402609526" sldId="1306"/>
            <ac:spMk id="5" creationId="{A452AEA3-0A09-C64F-98B4-6E3E04E76E15}"/>
          </ac:spMkLst>
        </pc:spChg>
      </pc:sldChg>
      <pc:sldChg chg="delSp modSp mod">
        <pc:chgData name="Godwin, Anna" userId="df54dcf1-cc13-49c1-b86c-b95597814017" providerId="ADAL" clId="{FE1516DF-771A-5749-AE01-E68A9E12B2C2}" dt="2023-04-02T06:26:45.676" v="1151" actId="5793"/>
        <pc:sldMkLst>
          <pc:docMk/>
          <pc:sldMk cId="968973036" sldId="1307"/>
        </pc:sldMkLst>
        <pc:spChg chg="del">
          <ac:chgData name="Godwin, Anna" userId="df54dcf1-cc13-49c1-b86c-b95597814017" providerId="ADAL" clId="{FE1516DF-771A-5749-AE01-E68A9E12B2C2}" dt="2023-04-02T05:40:34.807" v="150" actId="478"/>
          <ac:spMkLst>
            <pc:docMk/>
            <pc:sldMk cId="968973036" sldId="1307"/>
            <ac:spMk id="5" creationId="{A452AEA3-0A09-C64F-98B4-6E3E04E76E15}"/>
          </ac:spMkLst>
        </pc:spChg>
        <pc:spChg chg="mod">
          <ac:chgData name="Godwin, Anna" userId="df54dcf1-cc13-49c1-b86c-b95597814017" providerId="ADAL" clId="{FE1516DF-771A-5749-AE01-E68A9E12B2C2}" dt="2023-04-02T06:26:45.676" v="1151" actId="5793"/>
          <ac:spMkLst>
            <pc:docMk/>
            <pc:sldMk cId="968973036" sldId="1307"/>
            <ac:spMk id="7" creationId="{2E975CD6-A76B-4188-84C7-7585C9A29667}"/>
          </ac:spMkLst>
        </pc:spChg>
      </pc:sldChg>
      <pc:sldChg chg="addSp delSp modSp mod ord modNotesTx">
        <pc:chgData name="Godwin, Anna" userId="df54dcf1-cc13-49c1-b86c-b95597814017" providerId="ADAL" clId="{FE1516DF-771A-5749-AE01-E68A9E12B2C2}" dt="2023-04-02T07:13:20.297" v="3529" actId="20577"/>
        <pc:sldMkLst>
          <pc:docMk/>
          <pc:sldMk cId="2144639293" sldId="1310"/>
        </pc:sldMkLst>
        <pc:spChg chg="del">
          <ac:chgData name="Godwin, Anna" userId="df54dcf1-cc13-49c1-b86c-b95597814017" providerId="ADAL" clId="{FE1516DF-771A-5749-AE01-E68A9E12B2C2}" dt="2023-04-02T05:40:37.528" v="151" actId="478"/>
          <ac:spMkLst>
            <pc:docMk/>
            <pc:sldMk cId="2144639293" sldId="1310"/>
            <ac:spMk id="2" creationId="{2BDC1083-2A55-07A1-44D5-7A4ACE807434}"/>
          </ac:spMkLst>
        </pc:spChg>
        <pc:spChg chg="add del mod">
          <ac:chgData name="Godwin, Anna" userId="df54dcf1-cc13-49c1-b86c-b95597814017" providerId="ADAL" clId="{FE1516DF-771A-5749-AE01-E68A9E12B2C2}" dt="2023-04-02T05:35:17.048" v="4" actId="478"/>
          <ac:spMkLst>
            <pc:docMk/>
            <pc:sldMk cId="2144639293" sldId="1310"/>
            <ac:spMk id="6" creationId="{3932B1ED-49FA-EDFF-13FB-FA6C66D3A8AE}"/>
          </ac:spMkLst>
        </pc:spChg>
        <pc:spChg chg="add mod">
          <ac:chgData name="Godwin, Anna" userId="df54dcf1-cc13-49c1-b86c-b95597814017" providerId="ADAL" clId="{FE1516DF-771A-5749-AE01-E68A9E12B2C2}" dt="2023-04-02T05:36:45.899" v="62" actId="207"/>
          <ac:spMkLst>
            <pc:docMk/>
            <pc:sldMk cId="2144639293" sldId="1310"/>
            <ac:spMk id="8" creationId="{D327D095-CCBB-CC66-9397-EB14842BA00E}"/>
          </ac:spMkLst>
        </pc:spChg>
        <pc:spChg chg="add mod">
          <ac:chgData name="Godwin, Anna" userId="df54dcf1-cc13-49c1-b86c-b95597814017" providerId="ADAL" clId="{FE1516DF-771A-5749-AE01-E68A9E12B2C2}" dt="2023-04-02T05:42:57.655" v="196" actId="1076"/>
          <ac:spMkLst>
            <pc:docMk/>
            <pc:sldMk cId="2144639293" sldId="1310"/>
            <ac:spMk id="9" creationId="{12790FA5-D3E7-C3B9-7584-AAEF3E64CEB0}"/>
          </ac:spMkLst>
        </pc:spChg>
        <pc:picChg chg="del">
          <ac:chgData name="Godwin, Anna" userId="df54dcf1-cc13-49c1-b86c-b95597814017" providerId="ADAL" clId="{FE1516DF-771A-5749-AE01-E68A9E12B2C2}" dt="2023-04-02T05:35:06.721" v="0" actId="478"/>
          <ac:picMkLst>
            <pc:docMk/>
            <pc:sldMk cId="2144639293" sldId="1310"/>
            <ac:picMk id="5" creationId="{E3F3D7D1-75B3-9D5D-498F-5BA39B4CD4B7}"/>
          </ac:picMkLst>
        </pc:picChg>
        <pc:picChg chg="add mod">
          <ac:chgData name="Godwin, Anna" userId="df54dcf1-cc13-49c1-b86c-b95597814017" providerId="ADAL" clId="{FE1516DF-771A-5749-AE01-E68A9E12B2C2}" dt="2023-04-02T05:35:44.918" v="11" actId="1440"/>
          <ac:picMkLst>
            <pc:docMk/>
            <pc:sldMk cId="2144639293" sldId="1310"/>
            <ac:picMk id="7" creationId="{62CB3E52-B5A1-6476-2074-A2A544194A5E}"/>
          </ac:picMkLst>
        </pc:picChg>
      </pc:sldChg>
      <pc:sldChg chg="addSp delSp modSp add mod modNotesTx">
        <pc:chgData name="Godwin, Anna" userId="df54dcf1-cc13-49c1-b86c-b95597814017" providerId="ADAL" clId="{FE1516DF-771A-5749-AE01-E68A9E12B2C2}" dt="2023-04-02T07:14:28.280" v="3808" actId="20577"/>
        <pc:sldMkLst>
          <pc:docMk/>
          <pc:sldMk cId="4266367066" sldId="1311"/>
        </pc:sldMkLst>
        <pc:spChg chg="del">
          <ac:chgData name="Godwin, Anna" userId="df54dcf1-cc13-49c1-b86c-b95597814017" providerId="ADAL" clId="{FE1516DF-771A-5749-AE01-E68A9E12B2C2}" dt="2023-04-02T05:40:44.111" v="153" actId="478"/>
          <ac:spMkLst>
            <pc:docMk/>
            <pc:sldMk cId="4266367066" sldId="1311"/>
            <ac:spMk id="2" creationId="{2BDC1083-2A55-07A1-44D5-7A4ACE807434}"/>
          </ac:spMkLst>
        </pc:spChg>
        <pc:spChg chg="mod">
          <ac:chgData name="Godwin, Anna" userId="df54dcf1-cc13-49c1-b86c-b95597814017" providerId="ADAL" clId="{FE1516DF-771A-5749-AE01-E68A9E12B2C2}" dt="2023-04-02T05:59:20.213" v="423" actId="20577"/>
          <ac:spMkLst>
            <pc:docMk/>
            <pc:sldMk cId="4266367066" sldId="1311"/>
            <ac:spMk id="3" creationId="{9F6EC490-7B45-CDFF-5F26-A0BFC15D14B7}"/>
          </ac:spMkLst>
        </pc:spChg>
        <pc:spChg chg="add mod">
          <ac:chgData name="Godwin, Anna" userId="df54dcf1-cc13-49c1-b86c-b95597814017" providerId="ADAL" clId="{FE1516DF-771A-5749-AE01-E68A9E12B2C2}" dt="2023-04-02T05:41:57.630" v="187"/>
          <ac:spMkLst>
            <pc:docMk/>
            <pc:sldMk cId="4266367066" sldId="1311"/>
            <ac:spMk id="4" creationId="{B9D8A6BD-BA95-7AC9-DCBD-B81CDA102D87}"/>
          </ac:spMkLst>
        </pc:spChg>
      </pc:sldChg>
      <pc:sldChg chg="addSp delSp modSp add mod ord modNotesTx">
        <pc:chgData name="Godwin, Anna" userId="df54dcf1-cc13-49c1-b86c-b95597814017" providerId="ADAL" clId="{FE1516DF-771A-5749-AE01-E68A9E12B2C2}" dt="2023-04-02T07:13:42.565" v="3601" actId="20577"/>
        <pc:sldMkLst>
          <pc:docMk/>
          <pc:sldMk cId="1296438135" sldId="1312"/>
        </pc:sldMkLst>
        <pc:spChg chg="del">
          <ac:chgData name="Godwin, Anna" userId="df54dcf1-cc13-49c1-b86c-b95597814017" providerId="ADAL" clId="{FE1516DF-771A-5749-AE01-E68A9E12B2C2}" dt="2023-04-02T05:40:41.256" v="152" actId="478"/>
          <ac:spMkLst>
            <pc:docMk/>
            <pc:sldMk cId="1296438135" sldId="1312"/>
            <ac:spMk id="2" creationId="{2BDC1083-2A55-07A1-44D5-7A4ACE807434}"/>
          </ac:spMkLst>
        </pc:spChg>
        <pc:spChg chg="mod">
          <ac:chgData name="Godwin, Anna" userId="df54dcf1-cc13-49c1-b86c-b95597814017" providerId="ADAL" clId="{FE1516DF-771A-5749-AE01-E68A9E12B2C2}" dt="2023-04-02T05:48:49.621" v="238" actId="20577"/>
          <ac:spMkLst>
            <pc:docMk/>
            <pc:sldMk cId="1296438135" sldId="1312"/>
            <ac:spMk id="3" creationId="{9F6EC490-7B45-CDFF-5F26-A0BFC15D14B7}"/>
          </ac:spMkLst>
        </pc:spChg>
        <pc:spChg chg="del">
          <ac:chgData name="Godwin, Anna" userId="df54dcf1-cc13-49c1-b86c-b95597814017" providerId="ADAL" clId="{FE1516DF-771A-5749-AE01-E68A9E12B2C2}" dt="2023-04-02T05:40:04.592" v="142" actId="478"/>
          <ac:spMkLst>
            <pc:docMk/>
            <pc:sldMk cId="1296438135" sldId="1312"/>
            <ac:spMk id="4" creationId="{B9D8A6BD-BA95-7AC9-DCBD-B81CDA102D87}"/>
          </ac:spMkLst>
        </pc:spChg>
        <pc:spChg chg="add mod">
          <ac:chgData name="Godwin, Anna" userId="df54dcf1-cc13-49c1-b86c-b95597814017" providerId="ADAL" clId="{FE1516DF-771A-5749-AE01-E68A9E12B2C2}" dt="2023-04-02T05:41:48.606" v="186"/>
          <ac:spMkLst>
            <pc:docMk/>
            <pc:sldMk cId="1296438135" sldId="1312"/>
            <ac:spMk id="5" creationId="{A3D7D4C7-EE69-9450-EB9F-426EDEE6A1D2}"/>
          </ac:spMkLst>
        </pc:spChg>
      </pc:sldChg>
      <pc:sldChg chg="addSp delSp modSp add mod ord modNotesTx">
        <pc:chgData name="Godwin, Anna" userId="df54dcf1-cc13-49c1-b86c-b95597814017" providerId="ADAL" clId="{FE1516DF-771A-5749-AE01-E68A9E12B2C2}" dt="2023-04-02T07:14:51.865" v="3883" actId="478"/>
        <pc:sldMkLst>
          <pc:docMk/>
          <pc:sldMk cId="1058438272" sldId="1313"/>
        </pc:sldMkLst>
        <pc:spChg chg="mod">
          <ac:chgData name="Godwin, Anna" userId="df54dcf1-cc13-49c1-b86c-b95597814017" providerId="ADAL" clId="{FE1516DF-771A-5749-AE01-E68A9E12B2C2}" dt="2023-04-02T05:48:58.209" v="252" actId="20577"/>
          <ac:spMkLst>
            <pc:docMk/>
            <pc:sldMk cId="1058438272" sldId="1313"/>
            <ac:spMk id="3" creationId="{9F6EC490-7B45-CDFF-5F26-A0BFC15D14B7}"/>
          </ac:spMkLst>
        </pc:spChg>
        <pc:spChg chg="del mod">
          <ac:chgData name="Godwin, Anna" userId="df54dcf1-cc13-49c1-b86c-b95597814017" providerId="ADAL" clId="{FE1516DF-771A-5749-AE01-E68A9E12B2C2}" dt="2023-04-02T07:14:51.865" v="3883" actId="478"/>
          <ac:spMkLst>
            <pc:docMk/>
            <pc:sldMk cId="1058438272" sldId="1313"/>
            <ac:spMk id="4" creationId="{B9D8A6BD-BA95-7AC9-DCBD-B81CDA102D87}"/>
          </ac:spMkLst>
        </pc:spChg>
        <pc:spChg chg="add mod">
          <ac:chgData name="Godwin, Anna" userId="df54dcf1-cc13-49c1-b86c-b95597814017" providerId="ADAL" clId="{FE1516DF-771A-5749-AE01-E68A9E12B2C2}" dt="2023-04-02T05:46:37.738" v="221" actId="1076"/>
          <ac:spMkLst>
            <pc:docMk/>
            <pc:sldMk cId="1058438272" sldId="1313"/>
            <ac:spMk id="5" creationId="{6725DBD4-2B58-6D62-5D01-86CF20CE2023}"/>
          </ac:spMkLst>
        </pc:spChg>
        <pc:picChg chg="add mod">
          <ac:chgData name="Godwin, Anna" userId="df54dcf1-cc13-49c1-b86c-b95597814017" providerId="ADAL" clId="{FE1516DF-771A-5749-AE01-E68A9E12B2C2}" dt="2023-04-02T05:45:56.588" v="214" actId="1440"/>
          <ac:picMkLst>
            <pc:docMk/>
            <pc:sldMk cId="1058438272" sldId="1313"/>
            <ac:picMk id="2" creationId="{E027DD3F-E878-1075-3F10-94B1BC615F69}"/>
          </ac:picMkLst>
        </pc:picChg>
        <pc:picChg chg="del mod">
          <ac:chgData name="Godwin, Anna" userId="df54dcf1-cc13-49c1-b86c-b95597814017" providerId="ADAL" clId="{FE1516DF-771A-5749-AE01-E68A9E12B2C2}" dt="2023-04-02T05:44:36.382" v="200" actId="478"/>
          <ac:picMkLst>
            <pc:docMk/>
            <pc:sldMk cId="1058438272" sldId="1313"/>
            <ac:picMk id="7" creationId="{62CB3E52-B5A1-6476-2074-A2A544194A5E}"/>
          </ac:picMkLst>
        </pc:picChg>
      </pc:sldChg>
      <pc:sldChg chg="add del">
        <pc:chgData name="Godwin, Anna" userId="df54dcf1-cc13-49c1-b86c-b95597814017" providerId="ADAL" clId="{FE1516DF-771A-5749-AE01-E68A9E12B2C2}" dt="2023-04-02T05:40:09.405" v="144"/>
        <pc:sldMkLst>
          <pc:docMk/>
          <pc:sldMk cId="1343384897" sldId="1313"/>
        </pc:sldMkLst>
      </pc:sldChg>
      <pc:sldChg chg="add modNotesTx">
        <pc:chgData name="Godwin, Anna" userId="df54dcf1-cc13-49c1-b86c-b95597814017" providerId="ADAL" clId="{FE1516DF-771A-5749-AE01-E68A9E12B2C2}" dt="2023-04-02T07:12:00.210" v="3151" actId="20577"/>
        <pc:sldMkLst>
          <pc:docMk/>
          <pc:sldMk cId="4014197806" sldId="1314"/>
        </pc:sldMkLst>
      </pc:sldChg>
      <pc:sldChg chg="addSp delSp modSp add mod modNotesTx">
        <pc:chgData name="Godwin, Anna" userId="df54dcf1-cc13-49c1-b86c-b95597814017" providerId="ADAL" clId="{FE1516DF-771A-5749-AE01-E68A9E12B2C2}" dt="2023-04-02T07:19:13.682" v="4229" actId="20577"/>
        <pc:sldMkLst>
          <pc:docMk/>
          <pc:sldMk cId="3772765244" sldId="1315"/>
        </pc:sldMkLst>
        <pc:spChg chg="mod">
          <ac:chgData name="Godwin, Anna" userId="df54dcf1-cc13-49c1-b86c-b95597814017" providerId="ADAL" clId="{FE1516DF-771A-5749-AE01-E68A9E12B2C2}" dt="2023-04-02T05:49:12.856" v="270"/>
          <ac:spMkLst>
            <pc:docMk/>
            <pc:sldMk cId="3772765244" sldId="1315"/>
            <ac:spMk id="3" creationId="{9F6EC490-7B45-CDFF-5F26-A0BFC15D14B7}"/>
          </ac:spMkLst>
        </pc:spChg>
        <pc:spChg chg="mod">
          <ac:chgData name="Godwin, Anna" userId="df54dcf1-cc13-49c1-b86c-b95597814017" providerId="ADAL" clId="{FE1516DF-771A-5749-AE01-E68A9E12B2C2}" dt="2023-04-02T05:46:16.662" v="219" actId="14100"/>
          <ac:spMkLst>
            <pc:docMk/>
            <pc:sldMk cId="3772765244" sldId="1315"/>
            <ac:spMk id="4" creationId="{B9D8A6BD-BA95-7AC9-DCBD-B81CDA102D87}"/>
          </ac:spMkLst>
        </pc:spChg>
        <pc:spChg chg="add del mod">
          <ac:chgData name="Godwin, Anna" userId="df54dcf1-cc13-49c1-b86c-b95597814017" providerId="ADAL" clId="{FE1516DF-771A-5749-AE01-E68A9E12B2C2}" dt="2023-04-02T07:14:58.546" v="3884" actId="478"/>
          <ac:spMkLst>
            <pc:docMk/>
            <pc:sldMk cId="3772765244" sldId="1315"/>
            <ac:spMk id="6" creationId="{7EA706A4-1401-21DD-4ECD-92F3C6F31884}"/>
          </ac:spMkLst>
        </pc:spChg>
        <pc:picChg chg="del">
          <ac:chgData name="Godwin, Anna" userId="df54dcf1-cc13-49c1-b86c-b95597814017" providerId="ADAL" clId="{FE1516DF-771A-5749-AE01-E68A9E12B2C2}" dt="2023-04-02T05:45:40.205" v="209" actId="478"/>
          <ac:picMkLst>
            <pc:docMk/>
            <pc:sldMk cId="3772765244" sldId="1315"/>
            <ac:picMk id="2" creationId="{E027DD3F-E878-1075-3F10-94B1BC615F69}"/>
          </ac:picMkLst>
        </pc:picChg>
        <pc:picChg chg="add mod">
          <ac:chgData name="Godwin, Anna" userId="df54dcf1-cc13-49c1-b86c-b95597814017" providerId="ADAL" clId="{FE1516DF-771A-5749-AE01-E68A9E12B2C2}" dt="2023-04-02T05:46:02.550" v="216" actId="1440"/>
          <ac:picMkLst>
            <pc:docMk/>
            <pc:sldMk cId="3772765244" sldId="1315"/>
            <ac:picMk id="5" creationId="{159A609B-BF46-7E34-1CED-2CD9B29DB7EF}"/>
          </ac:picMkLst>
        </pc:picChg>
      </pc:sldChg>
      <pc:sldChg chg="addSp delSp modSp add mod ord modNotesTx">
        <pc:chgData name="Godwin, Anna" userId="df54dcf1-cc13-49c1-b86c-b95597814017" providerId="ADAL" clId="{FE1516DF-771A-5749-AE01-E68A9E12B2C2}" dt="2023-04-02T07:18:51.440" v="4170" actId="20577"/>
        <pc:sldMkLst>
          <pc:docMk/>
          <pc:sldMk cId="2076365732" sldId="1316"/>
        </pc:sldMkLst>
        <pc:spChg chg="mod">
          <ac:chgData name="Godwin, Anna" userId="df54dcf1-cc13-49c1-b86c-b95597814017" providerId="ADAL" clId="{FE1516DF-771A-5749-AE01-E68A9E12B2C2}" dt="2023-04-02T05:49:05.114" v="268" actId="20577"/>
          <ac:spMkLst>
            <pc:docMk/>
            <pc:sldMk cId="2076365732" sldId="1316"/>
            <ac:spMk id="3" creationId="{9F6EC490-7B45-CDFF-5F26-A0BFC15D14B7}"/>
          </ac:spMkLst>
        </pc:spChg>
        <pc:spChg chg="mod">
          <ac:chgData name="Godwin, Anna" userId="df54dcf1-cc13-49c1-b86c-b95597814017" providerId="ADAL" clId="{FE1516DF-771A-5749-AE01-E68A9E12B2C2}" dt="2023-04-02T05:48:15.115" v="233" actId="14100"/>
          <ac:spMkLst>
            <pc:docMk/>
            <pc:sldMk cId="2076365732" sldId="1316"/>
            <ac:spMk id="4" creationId="{B9D8A6BD-BA95-7AC9-DCBD-B81CDA102D87}"/>
          </ac:spMkLst>
        </pc:spChg>
        <pc:spChg chg="mod">
          <ac:chgData name="Godwin, Anna" userId="df54dcf1-cc13-49c1-b86c-b95597814017" providerId="ADAL" clId="{FE1516DF-771A-5749-AE01-E68A9E12B2C2}" dt="2023-04-02T05:48:18.716" v="234" actId="1076"/>
          <ac:spMkLst>
            <pc:docMk/>
            <pc:sldMk cId="2076365732" sldId="1316"/>
            <ac:spMk id="6" creationId="{7EA706A4-1401-21DD-4ECD-92F3C6F31884}"/>
          </ac:spMkLst>
        </pc:spChg>
        <pc:spChg chg="add mod">
          <ac:chgData name="Godwin, Anna" userId="df54dcf1-cc13-49c1-b86c-b95597814017" providerId="ADAL" clId="{FE1516DF-771A-5749-AE01-E68A9E12B2C2}" dt="2023-04-02T06:21:55.412" v="1043" actId="207"/>
          <ac:spMkLst>
            <pc:docMk/>
            <pc:sldMk cId="2076365732" sldId="1316"/>
            <ac:spMk id="7" creationId="{CDCA2E90-D15B-5B4B-4DED-9D5A6BAFCFA4}"/>
          </ac:spMkLst>
        </pc:spChg>
        <pc:picChg chg="add mod">
          <ac:chgData name="Godwin, Anna" userId="df54dcf1-cc13-49c1-b86c-b95597814017" providerId="ADAL" clId="{FE1516DF-771A-5749-AE01-E68A9E12B2C2}" dt="2023-04-02T05:48:12.069" v="232" actId="1076"/>
          <ac:picMkLst>
            <pc:docMk/>
            <pc:sldMk cId="2076365732" sldId="1316"/>
            <ac:picMk id="2" creationId="{58F45FCD-FBE5-0BA5-80B8-B97E870A252D}"/>
          </ac:picMkLst>
        </pc:picChg>
        <pc:picChg chg="del">
          <ac:chgData name="Godwin, Anna" userId="df54dcf1-cc13-49c1-b86c-b95597814017" providerId="ADAL" clId="{FE1516DF-771A-5749-AE01-E68A9E12B2C2}" dt="2023-04-02T05:47:47.532" v="225" actId="478"/>
          <ac:picMkLst>
            <pc:docMk/>
            <pc:sldMk cId="2076365732" sldId="1316"/>
            <ac:picMk id="5" creationId="{159A609B-BF46-7E34-1CED-2CD9B29DB7EF}"/>
          </ac:picMkLst>
        </pc:picChg>
      </pc:sldChg>
      <pc:sldChg chg="addSp delSp modSp add mod modNotesTx">
        <pc:chgData name="Godwin, Anna" userId="df54dcf1-cc13-49c1-b86c-b95597814017" providerId="ADAL" clId="{FE1516DF-771A-5749-AE01-E68A9E12B2C2}" dt="2023-04-02T07:21:52.305" v="4694" actId="20577"/>
        <pc:sldMkLst>
          <pc:docMk/>
          <pc:sldMk cId="745995806" sldId="1317"/>
        </pc:sldMkLst>
        <pc:spChg chg="mod">
          <ac:chgData name="Godwin, Anna" userId="df54dcf1-cc13-49c1-b86c-b95597814017" providerId="ADAL" clId="{FE1516DF-771A-5749-AE01-E68A9E12B2C2}" dt="2023-04-02T05:49:16.724" v="272"/>
          <ac:spMkLst>
            <pc:docMk/>
            <pc:sldMk cId="745995806" sldId="1317"/>
            <ac:spMk id="3" creationId="{9F6EC490-7B45-CDFF-5F26-A0BFC15D14B7}"/>
          </ac:spMkLst>
        </pc:spChg>
        <pc:spChg chg="mod">
          <ac:chgData name="Godwin, Anna" userId="df54dcf1-cc13-49c1-b86c-b95597814017" providerId="ADAL" clId="{FE1516DF-771A-5749-AE01-E68A9E12B2C2}" dt="2023-04-02T05:51:28.121" v="278" actId="14100"/>
          <ac:spMkLst>
            <pc:docMk/>
            <pc:sldMk cId="745995806" sldId="1317"/>
            <ac:spMk id="4" creationId="{B9D8A6BD-BA95-7AC9-DCBD-B81CDA102D87}"/>
          </ac:spMkLst>
        </pc:spChg>
        <pc:spChg chg="mod">
          <ac:chgData name="Godwin, Anna" userId="df54dcf1-cc13-49c1-b86c-b95597814017" providerId="ADAL" clId="{FE1516DF-771A-5749-AE01-E68A9E12B2C2}" dt="2023-04-02T05:56:57.831" v="377" actId="1076"/>
          <ac:spMkLst>
            <pc:docMk/>
            <pc:sldMk cId="745995806" sldId="1317"/>
            <ac:spMk id="6" creationId="{7EA706A4-1401-21DD-4ECD-92F3C6F31884}"/>
          </ac:spMkLst>
        </pc:spChg>
        <pc:spChg chg="add mod">
          <ac:chgData name="Godwin, Anna" userId="df54dcf1-cc13-49c1-b86c-b95597814017" providerId="ADAL" clId="{FE1516DF-771A-5749-AE01-E68A9E12B2C2}" dt="2023-04-02T07:20:24.025" v="4343" actId="14100"/>
          <ac:spMkLst>
            <pc:docMk/>
            <pc:sldMk cId="745995806" sldId="1317"/>
            <ac:spMk id="7" creationId="{46508EEF-2304-B580-D057-22F2BE85C2C8}"/>
          </ac:spMkLst>
        </pc:spChg>
        <pc:spChg chg="add del">
          <ac:chgData name="Godwin, Anna" userId="df54dcf1-cc13-49c1-b86c-b95597814017" providerId="ADAL" clId="{FE1516DF-771A-5749-AE01-E68A9E12B2C2}" dt="2023-04-02T05:53:24.595" v="319" actId="11529"/>
          <ac:spMkLst>
            <pc:docMk/>
            <pc:sldMk cId="745995806" sldId="1317"/>
            <ac:spMk id="9" creationId="{D1942087-5CDE-44CD-2E43-0B13D85F6914}"/>
          </ac:spMkLst>
        </pc:spChg>
        <pc:picChg chg="del">
          <ac:chgData name="Godwin, Anna" userId="df54dcf1-cc13-49c1-b86c-b95597814017" providerId="ADAL" clId="{FE1516DF-771A-5749-AE01-E68A9E12B2C2}" dt="2023-04-02T05:51:11.860" v="273" actId="478"/>
          <ac:picMkLst>
            <pc:docMk/>
            <pc:sldMk cId="745995806" sldId="1317"/>
            <ac:picMk id="2" creationId="{58F45FCD-FBE5-0BA5-80B8-B97E870A252D}"/>
          </ac:picMkLst>
        </pc:picChg>
        <pc:picChg chg="add mod">
          <ac:chgData name="Godwin, Anna" userId="df54dcf1-cc13-49c1-b86c-b95597814017" providerId="ADAL" clId="{FE1516DF-771A-5749-AE01-E68A9E12B2C2}" dt="2023-04-02T05:51:23.115" v="276" actId="167"/>
          <ac:picMkLst>
            <pc:docMk/>
            <pc:sldMk cId="745995806" sldId="1317"/>
            <ac:picMk id="5" creationId="{3729C5C0-0802-C341-25A9-64A053D314D5}"/>
          </ac:picMkLst>
        </pc:picChg>
      </pc:sldChg>
      <pc:sldChg chg="addSp delSp modSp add mod modNotesTx">
        <pc:chgData name="Godwin, Anna" userId="df54dcf1-cc13-49c1-b86c-b95597814017" providerId="ADAL" clId="{FE1516DF-771A-5749-AE01-E68A9E12B2C2}" dt="2023-04-02T07:19:57.040" v="4309" actId="20577"/>
        <pc:sldMkLst>
          <pc:docMk/>
          <pc:sldMk cId="1809044524" sldId="1318"/>
        </pc:sldMkLst>
        <pc:spChg chg="mod">
          <ac:chgData name="Godwin, Anna" userId="df54dcf1-cc13-49c1-b86c-b95597814017" providerId="ADAL" clId="{FE1516DF-771A-5749-AE01-E68A9E12B2C2}" dt="2023-04-02T05:55:56.767" v="375" actId="1076"/>
          <ac:spMkLst>
            <pc:docMk/>
            <pc:sldMk cId="1809044524" sldId="1318"/>
            <ac:spMk id="6" creationId="{7EA706A4-1401-21DD-4ECD-92F3C6F31884}"/>
          </ac:spMkLst>
        </pc:spChg>
        <pc:spChg chg="add mod">
          <ac:chgData name="Godwin, Anna" userId="df54dcf1-cc13-49c1-b86c-b95597814017" providerId="ADAL" clId="{FE1516DF-771A-5749-AE01-E68A9E12B2C2}" dt="2023-04-02T06:22:02.360" v="1044" actId="207"/>
          <ac:spMkLst>
            <pc:docMk/>
            <pc:sldMk cId="1809044524" sldId="1318"/>
            <ac:spMk id="7" creationId="{0F1C51F0-F926-9697-FE22-CD05573F1A65}"/>
          </ac:spMkLst>
        </pc:spChg>
        <pc:picChg chg="add mod">
          <ac:chgData name="Godwin, Anna" userId="df54dcf1-cc13-49c1-b86c-b95597814017" providerId="ADAL" clId="{FE1516DF-771A-5749-AE01-E68A9E12B2C2}" dt="2023-04-02T05:56:00.809" v="376" actId="1440"/>
          <ac:picMkLst>
            <pc:docMk/>
            <pc:sldMk cId="1809044524" sldId="1318"/>
            <ac:picMk id="2" creationId="{E8A23287-838D-03BF-15DB-C4E5BDAFCB40}"/>
          </ac:picMkLst>
        </pc:picChg>
        <pc:picChg chg="del">
          <ac:chgData name="Godwin, Anna" userId="df54dcf1-cc13-49c1-b86c-b95597814017" providerId="ADAL" clId="{FE1516DF-771A-5749-AE01-E68A9E12B2C2}" dt="2023-04-02T05:51:48.264" v="283" actId="478"/>
          <ac:picMkLst>
            <pc:docMk/>
            <pc:sldMk cId="1809044524" sldId="1318"/>
            <ac:picMk id="5" creationId="{3729C5C0-0802-C341-25A9-64A053D314D5}"/>
          </ac:picMkLst>
        </pc:picChg>
      </pc:sldChg>
      <pc:sldChg chg="addSp delSp modSp new mod modNotesTx">
        <pc:chgData name="Godwin, Anna" userId="df54dcf1-cc13-49c1-b86c-b95597814017" providerId="ADAL" clId="{FE1516DF-771A-5749-AE01-E68A9E12B2C2}" dt="2023-04-02T07:26:18.245" v="5645" actId="20577"/>
        <pc:sldMkLst>
          <pc:docMk/>
          <pc:sldMk cId="2406479670" sldId="1319"/>
        </pc:sldMkLst>
        <pc:spChg chg="del">
          <ac:chgData name="Godwin, Anna" userId="df54dcf1-cc13-49c1-b86c-b95597814017" providerId="ADAL" clId="{FE1516DF-771A-5749-AE01-E68A9E12B2C2}" dt="2023-04-02T06:25:08.145" v="1107" actId="478"/>
          <ac:spMkLst>
            <pc:docMk/>
            <pc:sldMk cId="2406479670" sldId="1319"/>
            <ac:spMk id="2" creationId="{26C8BF15-B0E2-A834-F86E-1895BDE87E22}"/>
          </ac:spMkLst>
        </pc:spChg>
        <pc:spChg chg="mod">
          <ac:chgData name="Godwin, Anna" userId="df54dcf1-cc13-49c1-b86c-b95597814017" providerId="ADAL" clId="{FE1516DF-771A-5749-AE01-E68A9E12B2C2}" dt="2023-04-02T06:16:14.912" v="879" actId="20577"/>
          <ac:spMkLst>
            <pc:docMk/>
            <pc:sldMk cId="2406479670" sldId="1319"/>
            <ac:spMk id="3" creationId="{0A3A4139-215B-1C8C-FDE9-324D5ABA1407}"/>
          </ac:spMkLst>
        </pc:spChg>
        <pc:spChg chg="del">
          <ac:chgData name="Godwin, Anna" userId="df54dcf1-cc13-49c1-b86c-b95597814017" providerId="ADAL" clId="{FE1516DF-771A-5749-AE01-E68A9E12B2C2}" dt="2023-04-02T06:00:44.890" v="425" actId="931"/>
          <ac:spMkLst>
            <pc:docMk/>
            <pc:sldMk cId="2406479670" sldId="1319"/>
            <ac:spMk id="4" creationId="{08A7321D-E9D1-015D-7BB1-8E9CDA31147A}"/>
          </ac:spMkLst>
        </pc:spChg>
        <pc:picChg chg="add mod">
          <ac:chgData name="Godwin, Anna" userId="df54dcf1-cc13-49c1-b86c-b95597814017" providerId="ADAL" clId="{FE1516DF-771A-5749-AE01-E68A9E12B2C2}" dt="2023-04-02T06:00:51.518" v="426" actId="1440"/>
          <ac:picMkLst>
            <pc:docMk/>
            <pc:sldMk cId="2406479670" sldId="1319"/>
            <ac:picMk id="6" creationId="{B18CB9F3-47CA-BF11-D0F0-E6E9BABABDEA}"/>
          </ac:picMkLst>
        </pc:picChg>
      </pc:sldChg>
      <pc:sldChg chg="addSp delSp modSp add mod modNotesTx">
        <pc:chgData name="Godwin, Anna" userId="df54dcf1-cc13-49c1-b86c-b95597814017" providerId="ADAL" clId="{FE1516DF-771A-5749-AE01-E68A9E12B2C2}" dt="2023-04-02T07:27:16.813" v="5841" actId="20577"/>
        <pc:sldMkLst>
          <pc:docMk/>
          <pc:sldMk cId="187025967" sldId="1320"/>
        </pc:sldMkLst>
        <pc:spChg chg="del">
          <ac:chgData name="Godwin, Anna" userId="df54dcf1-cc13-49c1-b86c-b95597814017" providerId="ADAL" clId="{FE1516DF-771A-5749-AE01-E68A9E12B2C2}" dt="2023-04-02T06:25:14.106" v="1108" actId="478"/>
          <ac:spMkLst>
            <pc:docMk/>
            <pc:sldMk cId="187025967" sldId="1320"/>
            <ac:spMk id="2" creationId="{26C8BF15-B0E2-A834-F86E-1895BDE87E22}"/>
          </ac:spMkLst>
        </pc:spChg>
        <pc:spChg chg="mod">
          <ac:chgData name="Godwin, Anna" userId="df54dcf1-cc13-49c1-b86c-b95597814017" providerId="ADAL" clId="{FE1516DF-771A-5749-AE01-E68A9E12B2C2}" dt="2023-04-02T06:24:55.542" v="1106" actId="20577"/>
          <ac:spMkLst>
            <pc:docMk/>
            <pc:sldMk cId="187025967" sldId="1320"/>
            <ac:spMk id="3" creationId="{0A3A4139-215B-1C8C-FDE9-324D5ABA1407}"/>
          </ac:spMkLst>
        </pc:spChg>
        <pc:spChg chg="add del mod">
          <ac:chgData name="Godwin, Anna" userId="df54dcf1-cc13-49c1-b86c-b95597814017" providerId="ADAL" clId="{FE1516DF-771A-5749-AE01-E68A9E12B2C2}" dt="2023-04-02T06:02:15.863" v="441" actId="478"/>
          <ac:spMkLst>
            <pc:docMk/>
            <pc:sldMk cId="187025967" sldId="1320"/>
            <ac:spMk id="5" creationId="{0E1CA7B5-C7C2-3EA2-B549-9B9607BA1596}"/>
          </ac:spMkLst>
        </pc:spChg>
        <pc:spChg chg="add mod">
          <ac:chgData name="Godwin, Anna" userId="df54dcf1-cc13-49c1-b86c-b95597814017" providerId="ADAL" clId="{FE1516DF-771A-5749-AE01-E68A9E12B2C2}" dt="2023-04-02T06:19:21.948" v="1021" actId="1076"/>
          <ac:spMkLst>
            <pc:docMk/>
            <pc:sldMk cId="187025967" sldId="1320"/>
            <ac:spMk id="12" creationId="{6267A3F5-3744-D766-AD43-CF42D0344B77}"/>
          </ac:spMkLst>
        </pc:spChg>
        <pc:spChg chg="add mod">
          <ac:chgData name="Godwin, Anna" userId="df54dcf1-cc13-49c1-b86c-b95597814017" providerId="ADAL" clId="{FE1516DF-771A-5749-AE01-E68A9E12B2C2}" dt="2023-04-02T06:17:42.297" v="935" actId="1076"/>
          <ac:spMkLst>
            <pc:docMk/>
            <pc:sldMk cId="187025967" sldId="1320"/>
            <ac:spMk id="17" creationId="{4A788F9E-7B8E-5889-203D-34BF7361550B}"/>
          </ac:spMkLst>
        </pc:spChg>
        <pc:spChg chg="add del mod">
          <ac:chgData name="Godwin, Anna" userId="df54dcf1-cc13-49c1-b86c-b95597814017" providerId="ADAL" clId="{FE1516DF-771A-5749-AE01-E68A9E12B2C2}" dt="2023-04-02T06:08:19.946" v="648" actId="478"/>
          <ac:spMkLst>
            <pc:docMk/>
            <pc:sldMk cId="187025967" sldId="1320"/>
            <ac:spMk id="21" creationId="{0A3708CA-B887-7721-BE49-5C6754347A2A}"/>
          </ac:spMkLst>
        </pc:spChg>
        <pc:spChg chg="add mod">
          <ac:chgData name="Godwin, Anna" userId="df54dcf1-cc13-49c1-b86c-b95597814017" providerId="ADAL" clId="{FE1516DF-771A-5749-AE01-E68A9E12B2C2}" dt="2023-04-02T06:12:08.879" v="806" actId="1076"/>
          <ac:spMkLst>
            <pc:docMk/>
            <pc:sldMk cId="187025967" sldId="1320"/>
            <ac:spMk id="22" creationId="{5C6F87EB-8EB8-C287-9E92-3755B2B88E6C}"/>
          </ac:spMkLst>
        </pc:spChg>
        <pc:spChg chg="add mod">
          <ac:chgData name="Godwin, Anna" userId="df54dcf1-cc13-49c1-b86c-b95597814017" providerId="ADAL" clId="{FE1516DF-771A-5749-AE01-E68A9E12B2C2}" dt="2023-04-02T07:27:01.355" v="5752" actId="20577"/>
          <ac:spMkLst>
            <pc:docMk/>
            <pc:sldMk cId="187025967" sldId="1320"/>
            <ac:spMk id="23" creationId="{8B5D439C-A340-713B-D924-EEEE3F241FC3}"/>
          </ac:spMkLst>
        </pc:spChg>
        <pc:spChg chg="add del mod">
          <ac:chgData name="Godwin, Anna" userId="df54dcf1-cc13-49c1-b86c-b95597814017" providerId="ADAL" clId="{FE1516DF-771A-5749-AE01-E68A9E12B2C2}" dt="2023-04-02T06:09:44.816" v="728"/>
          <ac:spMkLst>
            <pc:docMk/>
            <pc:sldMk cId="187025967" sldId="1320"/>
            <ac:spMk id="24" creationId="{483A0BC0-0C2B-B62B-664D-1B205E0F68DC}"/>
          </ac:spMkLst>
        </pc:spChg>
        <pc:spChg chg="add mod">
          <ac:chgData name="Godwin, Anna" userId="df54dcf1-cc13-49c1-b86c-b95597814017" providerId="ADAL" clId="{FE1516DF-771A-5749-AE01-E68A9E12B2C2}" dt="2023-04-02T06:20:17.053" v="1030" actId="1076"/>
          <ac:spMkLst>
            <pc:docMk/>
            <pc:sldMk cId="187025967" sldId="1320"/>
            <ac:spMk id="25" creationId="{0E61E560-EDEB-3297-3F86-48EE8595BC02}"/>
          </ac:spMkLst>
        </pc:spChg>
        <pc:spChg chg="add mod">
          <ac:chgData name="Godwin, Anna" userId="df54dcf1-cc13-49c1-b86c-b95597814017" providerId="ADAL" clId="{FE1516DF-771A-5749-AE01-E68A9E12B2C2}" dt="2023-04-02T06:20:06.838" v="1028" actId="1076"/>
          <ac:spMkLst>
            <pc:docMk/>
            <pc:sldMk cId="187025967" sldId="1320"/>
            <ac:spMk id="27" creationId="{28451729-0ACE-C5D9-22AF-BA71E193807F}"/>
          </ac:spMkLst>
        </pc:spChg>
        <pc:spChg chg="add mod">
          <ac:chgData name="Godwin, Anna" userId="df54dcf1-cc13-49c1-b86c-b95597814017" providerId="ADAL" clId="{FE1516DF-771A-5749-AE01-E68A9E12B2C2}" dt="2023-04-02T06:28:48.630" v="1169" actId="1076"/>
          <ac:spMkLst>
            <pc:docMk/>
            <pc:sldMk cId="187025967" sldId="1320"/>
            <ac:spMk id="33" creationId="{96FB6AD9-3E37-CE4B-61ED-84E15D95838E}"/>
          </ac:spMkLst>
        </pc:spChg>
        <pc:spChg chg="add del mod">
          <ac:chgData name="Godwin, Anna" userId="df54dcf1-cc13-49c1-b86c-b95597814017" providerId="ADAL" clId="{FE1516DF-771A-5749-AE01-E68A9E12B2C2}" dt="2023-04-02T06:17:20.088" v="928" actId="478"/>
          <ac:spMkLst>
            <pc:docMk/>
            <pc:sldMk cId="187025967" sldId="1320"/>
            <ac:spMk id="34" creationId="{624A32C6-3C6F-5F26-9356-3C5EC03C9C63}"/>
          </ac:spMkLst>
        </pc:spChg>
        <pc:spChg chg="add mod">
          <ac:chgData name="Godwin, Anna" userId="df54dcf1-cc13-49c1-b86c-b95597814017" providerId="ADAL" clId="{FE1516DF-771A-5749-AE01-E68A9E12B2C2}" dt="2023-04-02T06:24:26.720" v="1098" actId="20577"/>
          <ac:spMkLst>
            <pc:docMk/>
            <pc:sldMk cId="187025967" sldId="1320"/>
            <ac:spMk id="36" creationId="{F00012A9-DB5B-A8E8-0022-6421DD337C63}"/>
          </ac:spMkLst>
        </pc:spChg>
        <pc:graphicFrameChg chg="add mod modGraphic">
          <ac:chgData name="Godwin, Anna" userId="df54dcf1-cc13-49c1-b86c-b95597814017" providerId="ADAL" clId="{FE1516DF-771A-5749-AE01-E68A9E12B2C2}" dt="2023-04-02T06:05:03.400" v="518" actId="1076"/>
          <ac:graphicFrameMkLst>
            <pc:docMk/>
            <pc:sldMk cId="187025967" sldId="1320"/>
            <ac:graphicFrameMk id="10" creationId="{40358069-CC5B-8874-C23E-15BE60E9A4F9}"/>
          </ac:graphicFrameMkLst>
        </pc:graphicFrameChg>
        <pc:graphicFrameChg chg="add mod modGraphic">
          <ac:chgData name="Godwin, Anna" userId="df54dcf1-cc13-49c1-b86c-b95597814017" providerId="ADAL" clId="{FE1516DF-771A-5749-AE01-E68A9E12B2C2}" dt="2023-04-02T06:05:04.919" v="519" actId="1076"/>
          <ac:graphicFrameMkLst>
            <pc:docMk/>
            <pc:sldMk cId="187025967" sldId="1320"/>
            <ac:graphicFrameMk id="11" creationId="{0B3E50A4-AEED-01A9-4871-8BF2A8127198}"/>
          </ac:graphicFrameMkLst>
        </pc:graphicFrameChg>
        <pc:picChg chg="del">
          <ac:chgData name="Godwin, Anna" userId="df54dcf1-cc13-49c1-b86c-b95597814017" providerId="ADAL" clId="{FE1516DF-771A-5749-AE01-E68A9E12B2C2}" dt="2023-04-02T06:01:14.123" v="428" actId="478"/>
          <ac:picMkLst>
            <pc:docMk/>
            <pc:sldMk cId="187025967" sldId="1320"/>
            <ac:picMk id="6" creationId="{B18CB9F3-47CA-BF11-D0F0-E6E9BABABDEA}"/>
          </ac:picMkLst>
        </pc:picChg>
        <pc:picChg chg="add mod">
          <ac:chgData name="Godwin, Anna" userId="df54dcf1-cc13-49c1-b86c-b95597814017" providerId="ADAL" clId="{FE1516DF-771A-5749-AE01-E68A9E12B2C2}" dt="2023-04-02T06:17:36.813" v="933" actId="1076"/>
          <ac:picMkLst>
            <pc:docMk/>
            <pc:sldMk cId="187025967" sldId="1320"/>
            <ac:picMk id="16" creationId="{5ACAB744-5557-5823-E4B5-EACBF5B2887A}"/>
          </ac:picMkLst>
        </pc:picChg>
        <pc:picChg chg="add mod">
          <ac:chgData name="Godwin, Anna" userId="df54dcf1-cc13-49c1-b86c-b95597814017" providerId="ADAL" clId="{FE1516DF-771A-5749-AE01-E68A9E12B2C2}" dt="2023-04-02T06:12:06.290" v="805" actId="1076"/>
          <ac:picMkLst>
            <pc:docMk/>
            <pc:sldMk cId="187025967" sldId="1320"/>
            <ac:picMk id="1026" creationId="{A4EEB90A-A805-0B9F-F3A1-CFBF2DFDE89B}"/>
          </ac:picMkLst>
        </pc:picChg>
        <pc:cxnChg chg="add mod">
          <ac:chgData name="Godwin, Anna" userId="df54dcf1-cc13-49c1-b86c-b95597814017" providerId="ADAL" clId="{FE1516DF-771A-5749-AE01-E68A9E12B2C2}" dt="2023-04-02T06:12:05.037" v="804" actId="14100"/>
          <ac:cxnSpMkLst>
            <pc:docMk/>
            <pc:sldMk cId="187025967" sldId="1320"/>
            <ac:cxnSpMk id="8" creationId="{FA4C1BE1-033D-C9BE-318F-A3A77B9F1B39}"/>
          </ac:cxnSpMkLst>
        </pc:cxnChg>
        <pc:cxnChg chg="add mod">
          <ac:chgData name="Godwin, Anna" userId="df54dcf1-cc13-49c1-b86c-b95597814017" providerId="ADAL" clId="{FE1516DF-771A-5749-AE01-E68A9E12B2C2}" dt="2023-04-02T06:17:35.242" v="932" actId="14100"/>
          <ac:cxnSpMkLst>
            <pc:docMk/>
            <pc:sldMk cId="187025967" sldId="1320"/>
            <ac:cxnSpMk id="13" creationId="{9B0BF6A6-A3F1-831C-0B80-C2BE030EAE84}"/>
          </ac:cxnSpMkLst>
        </pc:cxnChg>
        <pc:cxnChg chg="add mod">
          <ac:chgData name="Godwin, Anna" userId="df54dcf1-cc13-49c1-b86c-b95597814017" providerId="ADAL" clId="{FE1516DF-771A-5749-AE01-E68A9E12B2C2}" dt="2023-04-02T06:17:26.638" v="929" actId="1076"/>
          <ac:cxnSpMkLst>
            <pc:docMk/>
            <pc:sldMk cId="187025967" sldId="1320"/>
            <ac:cxnSpMk id="19" creationId="{35FD13C5-E62C-BF19-B834-ED2579D2D938}"/>
          </ac:cxnSpMkLst>
        </pc:cxnChg>
        <pc:cxnChg chg="add mod">
          <ac:chgData name="Godwin, Anna" userId="df54dcf1-cc13-49c1-b86c-b95597814017" providerId="ADAL" clId="{FE1516DF-771A-5749-AE01-E68A9E12B2C2}" dt="2023-04-02T06:18:52.284" v="1016" actId="14100"/>
          <ac:cxnSpMkLst>
            <pc:docMk/>
            <pc:sldMk cId="187025967" sldId="1320"/>
            <ac:cxnSpMk id="31" creationId="{97BA430D-2FB9-CA1C-3DAF-BACA30B5DCC8}"/>
          </ac:cxnSpMkLst>
        </pc:cxnChg>
      </pc:sldChg>
      <pc:sldChg chg="addSp delSp modSp add mod modNotesTx">
        <pc:chgData name="Godwin, Anna" userId="df54dcf1-cc13-49c1-b86c-b95597814017" providerId="ADAL" clId="{FE1516DF-771A-5749-AE01-E68A9E12B2C2}" dt="2023-04-02T07:29:29.427" v="6358" actId="20577"/>
        <pc:sldMkLst>
          <pc:docMk/>
          <pc:sldMk cId="4008281120" sldId="1321"/>
        </pc:sldMkLst>
        <pc:spChg chg="del">
          <ac:chgData name="Godwin, Anna" userId="df54dcf1-cc13-49c1-b86c-b95597814017" providerId="ADAL" clId="{FE1516DF-771A-5749-AE01-E68A9E12B2C2}" dt="2023-04-02T06:25:16.986" v="1109" actId="478"/>
          <ac:spMkLst>
            <pc:docMk/>
            <pc:sldMk cId="4008281120" sldId="1321"/>
            <ac:spMk id="2" creationId="{26C8BF15-B0E2-A834-F86E-1895BDE87E22}"/>
          </ac:spMkLst>
        </pc:spChg>
        <pc:spChg chg="mod">
          <ac:chgData name="Godwin, Anna" userId="df54dcf1-cc13-49c1-b86c-b95597814017" providerId="ADAL" clId="{FE1516DF-771A-5749-AE01-E68A9E12B2C2}" dt="2023-04-02T07:27:35.965" v="5845" actId="313"/>
          <ac:spMkLst>
            <pc:docMk/>
            <pc:sldMk cId="4008281120" sldId="1321"/>
            <ac:spMk id="3" creationId="{0A3A4139-215B-1C8C-FDE9-324D5ABA1407}"/>
          </ac:spMkLst>
        </pc:spChg>
        <pc:spChg chg="add del mod">
          <ac:chgData name="Godwin, Anna" userId="df54dcf1-cc13-49c1-b86c-b95597814017" providerId="ADAL" clId="{FE1516DF-771A-5749-AE01-E68A9E12B2C2}" dt="2023-04-02T06:21:16.680" v="1033" actId="478"/>
          <ac:spMkLst>
            <pc:docMk/>
            <pc:sldMk cId="4008281120" sldId="1321"/>
            <ac:spMk id="6" creationId="{3E19C34B-6EBA-5077-D14D-B2E43BE4C7FA}"/>
          </ac:spMkLst>
        </pc:spChg>
        <pc:spChg chg="del">
          <ac:chgData name="Godwin, Anna" userId="df54dcf1-cc13-49c1-b86c-b95597814017" providerId="ADAL" clId="{FE1516DF-771A-5749-AE01-E68A9E12B2C2}" dt="2023-04-02T06:14:47.772" v="844" actId="478"/>
          <ac:spMkLst>
            <pc:docMk/>
            <pc:sldMk cId="4008281120" sldId="1321"/>
            <ac:spMk id="12" creationId="{6267A3F5-3744-D766-AD43-CF42D0344B77}"/>
          </ac:spMkLst>
        </pc:spChg>
        <pc:spChg chg="del">
          <ac:chgData name="Godwin, Anna" userId="df54dcf1-cc13-49c1-b86c-b95597814017" providerId="ADAL" clId="{FE1516DF-771A-5749-AE01-E68A9E12B2C2}" dt="2023-04-02T06:14:47.772" v="844" actId="478"/>
          <ac:spMkLst>
            <pc:docMk/>
            <pc:sldMk cId="4008281120" sldId="1321"/>
            <ac:spMk id="17" creationId="{4A788F9E-7B8E-5889-203D-34BF7361550B}"/>
          </ac:spMkLst>
        </pc:spChg>
        <pc:spChg chg="del">
          <ac:chgData name="Godwin, Anna" userId="df54dcf1-cc13-49c1-b86c-b95597814017" providerId="ADAL" clId="{FE1516DF-771A-5749-AE01-E68A9E12B2C2}" dt="2023-04-02T06:14:47.772" v="844" actId="478"/>
          <ac:spMkLst>
            <pc:docMk/>
            <pc:sldMk cId="4008281120" sldId="1321"/>
            <ac:spMk id="22" creationId="{5C6F87EB-8EB8-C287-9E92-3755B2B88E6C}"/>
          </ac:spMkLst>
        </pc:spChg>
        <pc:spChg chg="del">
          <ac:chgData name="Godwin, Anna" userId="df54dcf1-cc13-49c1-b86c-b95597814017" providerId="ADAL" clId="{FE1516DF-771A-5749-AE01-E68A9E12B2C2}" dt="2023-04-02T06:14:47.772" v="844" actId="478"/>
          <ac:spMkLst>
            <pc:docMk/>
            <pc:sldMk cId="4008281120" sldId="1321"/>
            <ac:spMk id="23" creationId="{8B5D439C-A340-713B-D924-EEEE3F241FC3}"/>
          </ac:spMkLst>
        </pc:spChg>
        <pc:spChg chg="del">
          <ac:chgData name="Godwin, Anna" userId="df54dcf1-cc13-49c1-b86c-b95597814017" providerId="ADAL" clId="{FE1516DF-771A-5749-AE01-E68A9E12B2C2}" dt="2023-04-02T06:14:47.772" v="844" actId="478"/>
          <ac:spMkLst>
            <pc:docMk/>
            <pc:sldMk cId="4008281120" sldId="1321"/>
            <ac:spMk id="25" creationId="{0E61E560-EDEB-3297-3F86-48EE8595BC02}"/>
          </ac:spMkLst>
        </pc:spChg>
        <pc:spChg chg="del">
          <ac:chgData name="Godwin, Anna" userId="df54dcf1-cc13-49c1-b86c-b95597814017" providerId="ADAL" clId="{FE1516DF-771A-5749-AE01-E68A9E12B2C2}" dt="2023-04-02T06:14:47.772" v="844" actId="478"/>
          <ac:spMkLst>
            <pc:docMk/>
            <pc:sldMk cId="4008281120" sldId="1321"/>
            <ac:spMk id="27" creationId="{28451729-0ACE-C5D9-22AF-BA71E193807F}"/>
          </ac:spMkLst>
        </pc:spChg>
        <pc:graphicFrameChg chg="del">
          <ac:chgData name="Godwin, Anna" userId="df54dcf1-cc13-49c1-b86c-b95597814017" providerId="ADAL" clId="{FE1516DF-771A-5749-AE01-E68A9E12B2C2}" dt="2023-04-02T06:14:47.772" v="844" actId="478"/>
          <ac:graphicFrameMkLst>
            <pc:docMk/>
            <pc:sldMk cId="4008281120" sldId="1321"/>
            <ac:graphicFrameMk id="10" creationId="{40358069-CC5B-8874-C23E-15BE60E9A4F9}"/>
          </ac:graphicFrameMkLst>
        </pc:graphicFrameChg>
        <pc:graphicFrameChg chg="del">
          <ac:chgData name="Godwin, Anna" userId="df54dcf1-cc13-49c1-b86c-b95597814017" providerId="ADAL" clId="{FE1516DF-771A-5749-AE01-E68A9E12B2C2}" dt="2023-04-02T06:14:47.772" v="844" actId="478"/>
          <ac:graphicFrameMkLst>
            <pc:docMk/>
            <pc:sldMk cId="4008281120" sldId="1321"/>
            <ac:graphicFrameMk id="11" creationId="{0B3E50A4-AEED-01A9-4871-8BF2A8127198}"/>
          </ac:graphicFrameMkLst>
        </pc:graphicFrameChg>
        <pc:picChg chg="add del mod">
          <ac:chgData name="Godwin, Anna" userId="df54dcf1-cc13-49c1-b86c-b95597814017" providerId="ADAL" clId="{FE1516DF-771A-5749-AE01-E68A9E12B2C2}" dt="2023-04-02T06:21:10.331" v="1031" actId="478"/>
          <ac:picMkLst>
            <pc:docMk/>
            <pc:sldMk cId="4008281120" sldId="1321"/>
            <ac:picMk id="4" creationId="{086FC6BE-C8C7-69A5-3CDB-FE46DE570A29}"/>
          </ac:picMkLst>
        </pc:picChg>
        <pc:picChg chg="add mod">
          <ac:chgData name="Godwin, Anna" userId="df54dcf1-cc13-49c1-b86c-b95597814017" providerId="ADAL" clId="{FE1516DF-771A-5749-AE01-E68A9E12B2C2}" dt="2023-04-02T06:21:13.721" v="1032"/>
          <ac:picMkLst>
            <pc:docMk/>
            <pc:sldMk cId="4008281120" sldId="1321"/>
            <ac:picMk id="7" creationId="{DA9FF969-3C1E-CE52-6BE7-BCD563F33EAF}"/>
          </ac:picMkLst>
        </pc:picChg>
        <pc:picChg chg="del">
          <ac:chgData name="Godwin, Anna" userId="df54dcf1-cc13-49c1-b86c-b95597814017" providerId="ADAL" clId="{FE1516DF-771A-5749-AE01-E68A9E12B2C2}" dt="2023-04-02T06:14:47.772" v="844" actId="478"/>
          <ac:picMkLst>
            <pc:docMk/>
            <pc:sldMk cId="4008281120" sldId="1321"/>
            <ac:picMk id="16" creationId="{5ACAB744-5557-5823-E4B5-EACBF5B2887A}"/>
          </ac:picMkLst>
        </pc:picChg>
        <pc:picChg chg="del">
          <ac:chgData name="Godwin, Anna" userId="df54dcf1-cc13-49c1-b86c-b95597814017" providerId="ADAL" clId="{FE1516DF-771A-5749-AE01-E68A9E12B2C2}" dt="2023-04-02T06:14:47.772" v="844" actId="478"/>
          <ac:picMkLst>
            <pc:docMk/>
            <pc:sldMk cId="4008281120" sldId="1321"/>
            <ac:picMk id="1026" creationId="{A4EEB90A-A805-0B9F-F3A1-CFBF2DFDE89B}"/>
          </ac:picMkLst>
        </pc:picChg>
        <pc:cxnChg chg="del">
          <ac:chgData name="Godwin, Anna" userId="df54dcf1-cc13-49c1-b86c-b95597814017" providerId="ADAL" clId="{FE1516DF-771A-5749-AE01-E68A9E12B2C2}" dt="2023-04-02T06:14:47.772" v="844" actId="478"/>
          <ac:cxnSpMkLst>
            <pc:docMk/>
            <pc:sldMk cId="4008281120" sldId="1321"/>
            <ac:cxnSpMk id="8" creationId="{FA4C1BE1-033D-C9BE-318F-A3A77B9F1B39}"/>
          </ac:cxnSpMkLst>
        </pc:cxnChg>
        <pc:cxnChg chg="del">
          <ac:chgData name="Godwin, Anna" userId="df54dcf1-cc13-49c1-b86c-b95597814017" providerId="ADAL" clId="{FE1516DF-771A-5749-AE01-E68A9E12B2C2}" dt="2023-04-02T06:14:47.772" v="844" actId="478"/>
          <ac:cxnSpMkLst>
            <pc:docMk/>
            <pc:sldMk cId="4008281120" sldId="1321"/>
            <ac:cxnSpMk id="13" creationId="{9B0BF6A6-A3F1-831C-0B80-C2BE030EAE84}"/>
          </ac:cxnSpMkLst>
        </pc:cxnChg>
        <pc:cxnChg chg="del">
          <ac:chgData name="Godwin, Anna" userId="df54dcf1-cc13-49c1-b86c-b95597814017" providerId="ADAL" clId="{FE1516DF-771A-5749-AE01-E68A9E12B2C2}" dt="2023-04-02T06:14:47.772" v="844" actId="478"/>
          <ac:cxnSpMkLst>
            <pc:docMk/>
            <pc:sldMk cId="4008281120" sldId="1321"/>
            <ac:cxnSpMk id="19" creationId="{35FD13C5-E62C-BF19-B834-ED2579D2D938}"/>
          </ac:cxnSpMkLst>
        </pc:cxnChg>
      </pc:sldChg>
      <pc:sldChg chg="addSp delSp modSp add mod">
        <pc:chgData name="Godwin, Anna" userId="df54dcf1-cc13-49c1-b86c-b95597814017" providerId="ADAL" clId="{FE1516DF-771A-5749-AE01-E68A9E12B2C2}" dt="2023-04-02T07:10:29.447" v="2965" actId="20577"/>
        <pc:sldMkLst>
          <pc:docMk/>
          <pc:sldMk cId="1641163235" sldId="1322"/>
        </pc:sldMkLst>
        <pc:spChg chg="mod">
          <ac:chgData name="Godwin, Anna" userId="df54dcf1-cc13-49c1-b86c-b95597814017" providerId="ADAL" clId="{FE1516DF-771A-5749-AE01-E68A9E12B2C2}" dt="2023-04-02T06:26:06.282" v="1147" actId="20577"/>
          <ac:spMkLst>
            <pc:docMk/>
            <pc:sldMk cId="1641163235" sldId="1322"/>
            <ac:spMk id="3" creationId="{0A3A4139-215B-1C8C-FDE9-324D5ABA1407}"/>
          </ac:spMkLst>
        </pc:spChg>
        <pc:spChg chg="del">
          <ac:chgData name="Godwin, Anna" userId="df54dcf1-cc13-49c1-b86c-b95597814017" providerId="ADAL" clId="{FE1516DF-771A-5749-AE01-E68A9E12B2C2}" dt="2023-04-02T06:26:13.819" v="1149" actId="478"/>
          <ac:spMkLst>
            <pc:docMk/>
            <pc:sldMk cId="1641163235" sldId="1322"/>
            <ac:spMk id="12" creationId="{6267A3F5-3744-D766-AD43-CF42D0344B77}"/>
          </ac:spMkLst>
        </pc:spChg>
        <pc:spChg chg="del">
          <ac:chgData name="Godwin, Anna" userId="df54dcf1-cc13-49c1-b86c-b95597814017" providerId="ADAL" clId="{FE1516DF-771A-5749-AE01-E68A9E12B2C2}" dt="2023-04-02T06:26:13.819" v="1149" actId="478"/>
          <ac:spMkLst>
            <pc:docMk/>
            <pc:sldMk cId="1641163235" sldId="1322"/>
            <ac:spMk id="17" creationId="{4A788F9E-7B8E-5889-203D-34BF7361550B}"/>
          </ac:spMkLst>
        </pc:spChg>
        <pc:spChg chg="del">
          <ac:chgData name="Godwin, Anna" userId="df54dcf1-cc13-49c1-b86c-b95597814017" providerId="ADAL" clId="{FE1516DF-771A-5749-AE01-E68A9E12B2C2}" dt="2023-04-02T06:26:13.819" v="1149" actId="478"/>
          <ac:spMkLst>
            <pc:docMk/>
            <pc:sldMk cId="1641163235" sldId="1322"/>
            <ac:spMk id="22" creationId="{5C6F87EB-8EB8-C287-9E92-3755B2B88E6C}"/>
          </ac:spMkLst>
        </pc:spChg>
        <pc:spChg chg="del">
          <ac:chgData name="Godwin, Anna" userId="df54dcf1-cc13-49c1-b86c-b95597814017" providerId="ADAL" clId="{FE1516DF-771A-5749-AE01-E68A9E12B2C2}" dt="2023-04-02T06:26:13.819" v="1149" actId="478"/>
          <ac:spMkLst>
            <pc:docMk/>
            <pc:sldMk cId="1641163235" sldId="1322"/>
            <ac:spMk id="23" creationId="{8B5D439C-A340-713B-D924-EEEE3F241FC3}"/>
          </ac:spMkLst>
        </pc:spChg>
        <pc:spChg chg="del">
          <ac:chgData name="Godwin, Anna" userId="df54dcf1-cc13-49c1-b86c-b95597814017" providerId="ADAL" clId="{FE1516DF-771A-5749-AE01-E68A9E12B2C2}" dt="2023-04-02T06:26:13.819" v="1149" actId="478"/>
          <ac:spMkLst>
            <pc:docMk/>
            <pc:sldMk cId="1641163235" sldId="1322"/>
            <ac:spMk id="25" creationId="{0E61E560-EDEB-3297-3F86-48EE8595BC02}"/>
          </ac:spMkLst>
        </pc:spChg>
        <pc:spChg chg="del">
          <ac:chgData name="Godwin, Anna" userId="df54dcf1-cc13-49c1-b86c-b95597814017" providerId="ADAL" clId="{FE1516DF-771A-5749-AE01-E68A9E12B2C2}" dt="2023-04-02T06:26:13.819" v="1149" actId="478"/>
          <ac:spMkLst>
            <pc:docMk/>
            <pc:sldMk cId="1641163235" sldId="1322"/>
            <ac:spMk id="27" creationId="{28451729-0ACE-C5D9-22AF-BA71E193807F}"/>
          </ac:spMkLst>
        </pc:spChg>
        <pc:spChg chg="del">
          <ac:chgData name="Godwin, Anna" userId="df54dcf1-cc13-49c1-b86c-b95597814017" providerId="ADAL" clId="{FE1516DF-771A-5749-AE01-E68A9E12B2C2}" dt="2023-04-02T06:26:13.819" v="1149" actId="478"/>
          <ac:spMkLst>
            <pc:docMk/>
            <pc:sldMk cId="1641163235" sldId="1322"/>
            <ac:spMk id="33" creationId="{96FB6AD9-3E37-CE4B-61ED-84E15D95838E}"/>
          </ac:spMkLst>
        </pc:spChg>
        <pc:spChg chg="del">
          <ac:chgData name="Godwin, Anna" userId="df54dcf1-cc13-49c1-b86c-b95597814017" providerId="ADAL" clId="{FE1516DF-771A-5749-AE01-E68A9E12B2C2}" dt="2023-04-02T06:26:10.178" v="1148" actId="478"/>
          <ac:spMkLst>
            <pc:docMk/>
            <pc:sldMk cId="1641163235" sldId="1322"/>
            <ac:spMk id="36" creationId="{F00012A9-DB5B-A8E8-0022-6421DD337C63}"/>
          </ac:spMkLst>
        </pc:spChg>
        <pc:graphicFrameChg chg="add mod modGraphic">
          <ac:chgData name="Godwin, Anna" userId="df54dcf1-cc13-49c1-b86c-b95597814017" providerId="ADAL" clId="{FE1516DF-771A-5749-AE01-E68A9E12B2C2}" dt="2023-04-02T07:10:29.447" v="2965" actId="20577"/>
          <ac:graphicFrameMkLst>
            <pc:docMk/>
            <pc:sldMk cId="1641163235" sldId="1322"/>
            <ac:graphicFrameMk id="2" creationId="{5FA5F87A-A90E-B8D5-6C6F-CB75D275C7EB}"/>
          </ac:graphicFrameMkLst>
        </pc:graphicFrameChg>
        <pc:graphicFrameChg chg="del">
          <ac:chgData name="Godwin, Anna" userId="df54dcf1-cc13-49c1-b86c-b95597814017" providerId="ADAL" clId="{FE1516DF-771A-5749-AE01-E68A9E12B2C2}" dt="2023-04-02T06:26:13.819" v="1149" actId="478"/>
          <ac:graphicFrameMkLst>
            <pc:docMk/>
            <pc:sldMk cId="1641163235" sldId="1322"/>
            <ac:graphicFrameMk id="10" creationId="{40358069-CC5B-8874-C23E-15BE60E9A4F9}"/>
          </ac:graphicFrameMkLst>
        </pc:graphicFrameChg>
        <pc:graphicFrameChg chg="del">
          <ac:chgData name="Godwin, Anna" userId="df54dcf1-cc13-49c1-b86c-b95597814017" providerId="ADAL" clId="{FE1516DF-771A-5749-AE01-E68A9E12B2C2}" dt="2023-04-02T06:26:13.819" v="1149" actId="478"/>
          <ac:graphicFrameMkLst>
            <pc:docMk/>
            <pc:sldMk cId="1641163235" sldId="1322"/>
            <ac:graphicFrameMk id="11" creationId="{0B3E50A4-AEED-01A9-4871-8BF2A8127198}"/>
          </ac:graphicFrameMkLst>
        </pc:graphicFrameChg>
        <pc:picChg chg="del">
          <ac:chgData name="Godwin, Anna" userId="df54dcf1-cc13-49c1-b86c-b95597814017" providerId="ADAL" clId="{FE1516DF-771A-5749-AE01-E68A9E12B2C2}" dt="2023-04-02T06:26:13.819" v="1149" actId="478"/>
          <ac:picMkLst>
            <pc:docMk/>
            <pc:sldMk cId="1641163235" sldId="1322"/>
            <ac:picMk id="16" creationId="{5ACAB744-5557-5823-E4B5-EACBF5B2887A}"/>
          </ac:picMkLst>
        </pc:picChg>
        <pc:picChg chg="del">
          <ac:chgData name="Godwin, Anna" userId="df54dcf1-cc13-49c1-b86c-b95597814017" providerId="ADAL" clId="{FE1516DF-771A-5749-AE01-E68A9E12B2C2}" dt="2023-04-02T06:26:13.819" v="1149" actId="478"/>
          <ac:picMkLst>
            <pc:docMk/>
            <pc:sldMk cId="1641163235" sldId="1322"/>
            <ac:picMk id="1026" creationId="{A4EEB90A-A805-0B9F-F3A1-CFBF2DFDE89B}"/>
          </ac:picMkLst>
        </pc:picChg>
        <pc:cxnChg chg="del">
          <ac:chgData name="Godwin, Anna" userId="df54dcf1-cc13-49c1-b86c-b95597814017" providerId="ADAL" clId="{FE1516DF-771A-5749-AE01-E68A9E12B2C2}" dt="2023-04-02T06:26:13.819" v="1149" actId="478"/>
          <ac:cxnSpMkLst>
            <pc:docMk/>
            <pc:sldMk cId="1641163235" sldId="1322"/>
            <ac:cxnSpMk id="8" creationId="{FA4C1BE1-033D-C9BE-318F-A3A77B9F1B39}"/>
          </ac:cxnSpMkLst>
        </pc:cxnChg>
        <pc:cxnChg chg="del">
          <ac:chgData name="Godwin, Anna" userId="df54dcf1-cc13-49c1-b86c-b95597814017" providerId="ADAL" clId="{FE1516DF-771A-5749-AE01-E68A9E12B2C2}" dt="2023-04-02T06:26:13.819" v="1149" actId="478"/>
          <ac:cxnSpMkLst>
            <pc:docMk/>
            <pc:sldMk cId="1641163235" sldId="1322"/>
            <ac:cxnSpMk id="13" creationId="{9B0BF6A6-A3F1-831C-0B80-C2BE030EAE84}"/>
          </ac:cxnSpMkLst>
        </pc:cxnChg>
        <pc:cxnChg chg="del">
          <ac:chgData name="Godwin, Anna" userId="df54dcf1-cc13-49c1-b86c-b95597814017" providerId="ADAL" clId="{FE1516DF-771A-5749-AE01-E68A9E12B2C2}" dt="2023-04-02T06:26:13.819" v="1149" actId="478"/>
          <ac:cxnSpMkLst>
            <pc:docMk/>
            <pc:sldMk cId="1641163235" sldId="1322"/>
            <ac:cxnSpMk id="19" creationId="{35FD13C5-E62C-BF19-B834-ED2579D2D938}"/>
          </ac:cxnSpMkLst>
        </pc:cxnChg>
        <pc:cxnChg chg="del">
          <ac:chgData name="Godwin, Anna" userId="df54dcf1-cc13-49c1-b86c-b95597814017" providerId="ADAL" clId="{FE1516DF-771A-5749-AE01-E68A9E12B2C2}" dt="2023-04-02T06:26:13.819" v="1149" actId="478"/>
          <ac:cxnSpMkLst>
            <pc:docMk/>
            <pc:sldMk cId="1641163235" sldId="1322"/>
            <ac:cxnSpMk id="31" creationId="{97BA430D-2FB9-CA1C-3DAF-BACA30B5DCC8}"/>
          </ac:cxnSpMkLst>
        </pc:cxnChg>
      </pc:sldChg>
      <pc:sldChg chg="add modNotesTx">
        <pc:chgData name="Godwin, Anna" userId="df54dcf1-cc13-49c1-b86c-b95597814017" providerId="ADAL" clId="{FE1516DF-771A-5749-AE01-E68A9E12B2C2}" dt="2023-04-02T07:18:34.320" v="4098" actId="20577"/>
        <pc:sldMkLst>
          <pc:docMk/>
          <pc:sldMk cId="253448427" sldId="1323"/>
        </pc:sldMkLst>
      </pc:sldChg>
      <pc:sldChg chg="delSp add mod modNotesTx">
        <pc:chgData name="Godwin, Anna" userId="df54dcf1-cc13-49c1-b86c-b95597814017" providerId="ADAL" clId="{FE1516DF-771A-5749-AE01-E68A9E12B2C2}" dt="2023-04-02T07:17:56.363" v="4030" actId="20577"/>
        <pc:sldMkLst>
          <pc:docMk/>
          <pc:sldMk cId="2207866737" sldId="1324"/>
        </pc:sldMkLst>
        <pc:spChg chg="del">
          <ac:chgData name="Godwin, Anna" userId="df54dcf1-cc13-49c1-b86c-b95597814017" providerId="ADAL" clId="{FE1516DF-771A-5749-AE01-E68A9E12B2C2}" dt="2023-04-02T07:15:18.751" v="3886" actId="478"/>
          <ac:spMkLst>
            <pc:docMk/>
            <pc:sldMk cId="2207866737" sldId="1324"/>
            <ac:spMk id="4" creationId="{B9D8A6BD-BA95-7AC9-DCBD-B81CDA102D87}"/>
          </ac:spMkLst>
        </pc:spChg>
      </pc:sldChg>
    </pc:docChg>
  </pc:docChgLst>
  <pc:docChgLst>
    <pc:chgData name="Godwin, Anna" userId="S::akgodwin@rti.org::df54dcf1-cc13-49c1-b86c-b95597814017" providerId="AD" clId="Web-{597F4FBE-754C-172F-289C-C5F9F6560E17}"/>
    <pc:docChg chg="addSld modSld">
      <pc:chgData name="Godwin, Anna" userId="S::akgodwin@rti.org::df54dcf1-cc13-49c1-b86c-b95597814017" providerId="AD" clId="Web-{597F4FBE-754C-172F-289C-C5F9F6560E17}" dt="2023-04-02T05:32:26.637" v="3"/>
      <pc:docMkLst>
        <pc:docMk/>
      </pc:docMkLst>
      <pc:sldChg chg="addSp delSp modSp new">
        <pc:chgData name="Godwin, Anna" userId="S::akgodwin@rti.org::df54dcf1-cc13-49c1-b86c-b95597814017" providerId="AD" clId="Web-{597F4FBE-754C-172F-289C-C5F9F6560E17}" dt="2023-04-02T05:32:26.637" v="3"/>
        <pc:sldMkLst>
          <pc:docMk/>
          <pc:sldMk cId="2144639293" sldId="1310"/>
        </pc:sldMkLst>
        <pc:spChg chg="mod">
          <ac:chgData name="Godwin, Anna" userId="S::akgodwin@rti.org::df54dcf1-cc13-49c1-b86c-b95597814017" providerId="AD" clId="Web-{597F4FBE-754C-172F-289C-C5F9F6560E17}" dt="2023-04-02T05:32:23.981" v="2" actId="20577"/>
          <ac:spMkLst>
            <pc:docMk/>
            <pc:sldMk cId="2144639293" sldId="1310"/>
            <ac:spMk id="3" creationId="{9F6EC490-7B45-CDFF-5F26-A0BFC15D14B7}"/>
          </ac:spMkLst>
        </pc:spChg>
        <pc:spChg chg="del">
          <ac:chgData name="Godwin, Anna" userId="S::akgodwin@rti.org::df54dcf1-cc13-49c1-b86c-b95597814017" providerId="AD" clId="Web-{597F4FBE-754C-172F-289C-C5F9F6560E17}" dt="2023-04-02T05:32:26.637" v="3"/>
          <ac:spMkLst>
            <pc:docMk/>
            <pc:sldMk cId="2144639293" sldId="1310"/>
            <ac:spMk id="4" creationId="{F4E19CA9-7D6B-230B-EE5C-3074A7637720}"/>
          </ac:spMkLst>
        </pc:spChg>
        <pc:picChg chg="add mod ord">
          <ac:chgData name="Godwin, Anna" userId="S::akgodwin@rti.org::df54dcf1-cc13-49c1-b86c-b95597814017" providerId="AD" clId="Web-{597F4FBE-754C-172F-289C-C5F9F6560E17}" dt="2023-04-02T05:32:26.637" v="3"/>
          <ac:picMkLst>
            <pc:docMk/>
            <pc:sldMk cId="2144639293" sldId="1310"/>
            <ac:picMk id="5" creationId="{E3F3D7D1-75B3-9D5D-498F-5BA39B4CD4B7}"/>
          </ac:picMkLst>
        </pc:picChg>
      </pc:sldChg>
    </pc:docChg>
  </pc:docChgLst>
  <pc:docChgLst>
    <pc:chgData name="Burdekin, Kate" userId="639d5a02-6a13-4844-8124-740e452ad7a5" providerId="ADAL" clId="{5A30C5DF-75A4-4192-BB71-7679B1AEBB25}"/>
    <pc:docChg chg="undo redo custSel addSld delSld modSld sldOrd modMainMaster">
      <pc:chgData name="Burdekin, Kate" userId="639d5a02-6a13-4844-8124-740e452ad7a5" providerId="ADAL" clId="{5A30C5DF-75A4-4192-BB71-7679B1AEBB25}" dt="2023-04-11T18:27:36.293" v="12505" actId="20577"/>
      <pc:docMkLst>
        <pc:docMk/>
      </pc:docMkLst>
      <pc:sldChg chg="addSp modSp add mod modNotesTx">
        <pc:chgData name="Burdekin, Kate" userId="639d5a02-6a13-4844-8124-740e452ad7a5" providerId="ADAL" clId="{5A30C5DF-75A4-4192-BB71-7679B1AEBB25}" dt="2023-04-11T18:10:45.838" v="9256" actId="20577"/>
        <pc:sldMkLst>
          <pc:docMk/>
          <pc:sldMk cId="4029091603" sldId="277"/>
        </pc:sldMkLst>
        <pc:spChg chg="mod">
          <ac:chgData name="Burdekin, Kate" userId="639d5a02-6a13-4844-8124-740e452ad7a5" providerId="ADAL" clId="{5A30C5DF-75A4-4192-BB71-7679B1AEBB25}" dt="2023-03-24T14:44:11.107" v="1022" actId="20577"/>
          <ac:spMkLst>
            <pc:docMk/>
            <pc:sldMk cId="4029091603" sldId="277"/>
            <ac:spMk id="2" creationId="{CCFF2A48-5749-0D5C-BF80-AC10BF327E3B}"/>
          </ac:spMkLst>
        </pc:spChg>
        <pc:spChg chg="add mod">
          <ac:chgData name="Burdekin, Kate" userId="639d5a02-6a13-4844-8124-740e452ad7a5" providerId="ADAL" clId="{5A30C5DF-75A4-4192-BB71-7679B1AEBB25}" dt="2023-04-11T18:05:40.023" v="8944" actId="1076"/>
          <ac:spMkLst>
            <pc:docMk/>
            <pc:sldMk cId="4029091603" sldId="277"/>
            <ac:spMk id="3" creationId="{7C7658B6-5224-867C-0B81-B2022CF140A1}"/>
          </ac:spMkLst>
        </pc:spChg>
        <pc:graphicFrameChg chg="mod modGraphic">
          <ac:chgData name="Burdekin, Kate" userId="639d5a02-6a13-4844-8124-740e452ad7a5" providerId="ADAL" clId="{5A30C5DF-75A4-4192-BB71-7679B1AEBB25}" dt="2023-03-24T14:47:22.972" v="1057" actId="1076"/>
          <ac:graphicFrameMkLst>
            <pc:docMk/>
            <pc:sldMk cId="4029091603" sldId="277"/>
            <ac:graphicFrameMk id="6" creationId="{F876B8F5-67EE-2279-7970-19DEDD9D888F}"/>
          </ac:graphicFrameMkLst>
        </pc:graphicFrameChg>
      </pc:sldChg>
      <pc:sldChg chg="modSp add del mod">
        <pc:chgData name="Burdekin, Kate" userId="639d5a02-6a13-4844-8124-740e452ad7a5" providerId="ADAL" clId="{5A30C5DF-75A4-4192-BB71-7679B1AEBB25}" dt="2023-03-27T14:50:06.851" v="2380" actId="47"/>
        <pc:sldMkLst>
          <pc:docMk/>
          <pc:sldMk cId="3357005732" sldId="292"/>
        </pc:sldMkLst>
        <pc:spChg chg="mod">
          <ac:chgData name="Burdekin, Kate" userId="639d5a02-6a13-4844-8124-740e452ad7a5" providerId="ADAL" clId="{5A30C5DF-75A4-4192-BB71-7679B1AEBB25}" dt="2023-03-27T14:47:30.964" v="2178" actId="20577"/>
          <ac:spMkLst>
            <pc:docMk/>
            <pc:sldMk cId="3357005732" sldId="292"/>
            <ac:spMk id="103" creationId="{46171137-4146-4612-A249-4373438F57CE}"/>
          </ac:spMkLst>
        </pc:spChg>
      </pc:sldChg>
      <pc:sldChg chg="addSp modSp mod modNotesTx">
        <pc:chgData name="Burdekin, Kate" userId="639d5a02-6a13-4844-8124-740e452ad7a5" providerId="ADAL" clId="{5A30C5DF-75A4-4192-BB71-7679B1AEBB25}" dt="2023-04-11T17:39:21.900" v="6841" actId="20577"/>
        <pc:sldMkLst>
          <pc:docMk/>
          <pc:sldMk cId="1277644108" sldId="657"/>
        </pc:sldMkLst>
        <pc:spChg chg="add mod">
          <ac:chgData name="Burdekin, Kate" userId="639d5a02-6a13-4844-8124-740e452ad7a5" providerId="ADAL" clId="{5A30C5DF-75A4-4192-BB71-7679B1AEBB25}" dt="2023-03-24T13:57:35.407" v="115" actId="6549"/>
          <ac:spMkLst>
            <pc:docMk/>
            <pc:sldMk cId="1277644108" sldId="657"/>
            <ac:spMk id="2" creationId="{4F4DC6F4-9E59-1D1C-7027-4B18F1C41CC5}"/>
          </ac:spMkLst>
        </pc:spChg>
        <pc:spChg chg="mod">
          <ac:chgData name="Burdekin, Kate" userId="639d5a02-6a13-4844-8124-740e452ad7a5" providerId="ADAL" clId="{5A30C5DF-75A4-4192-BB71-7679B1AEBB25}" dt="2023-03-24T13:50:03.214" v="92" actId="20577"/>
          <ac:spMkLst>
            <pc:docMk/>
            <pc:sldMk cId="1277644108" sldId="657"/>
            <ac:spMk id="6" creationId="{F6BADC53-7A9B-9345-AB17-F04EB62D1020}"/>
          </ac:spMkLst>
        </pc:spChg>
        <pc:spChg chg="mod">
          <ac:chgData name="Burdekin, Kate" userId="639d5a02-6a13-4844-8124-740e452ad7a5" providerId="ADAL" clId="{5A30C5DF-75A4-4192-BB71-7679B1AEBB25}" dt="2023-03-23T14:44:29.700" v="74" actId="20577"/>
          <ac:spMkLst>
            <pc:docMk/>
            <pc:sldMk cId="1277644108" sldId="657"/>
            <ac:spMk id="8" creationId="{C555AEA7-3DED-1448-8349-6A77D03FA93A}"/>
          </ac:spMkLst>
        </pc:spChg>
      </pc:sldChg>
      <pc:sldChg chg="modSp mod">
        <pc:chgData name="Burdekin, Kate" userId="639d5a02-6a13-4844-8124-740e452ad7a5" providerId="ADAL" clId="{5A30C5DF-75A4-4192-BB71-7679B1AEBB25}" dt="2023-03-27T19:59:55.678" v="4666" actId="20577"/>
        <pc:sldMkLst>
          <pc:docMk/>
          <pc:sldMk cId="390562855" sldId="658"/>
        </pc:sldMkLst>
        <pc:spChg chg="mod">
          <ac:chgData name="Burdekin, Kate" userId="639d5a02-6a13-4844-8124-740e452ad7a5" providerId="ADAL" clId="{5A30C5DF-75A4-4192-BB71-7679B1AEBB25}" dt="2023-03-27T19:59:55.678" v="4666" actId="20577"/>
          <ac:spMkLst>
            <pc:docMk/>
            <pc:sldMk cId="390562855" sldId="658"/>
            <ac:spMk id="4" creationId="{D18BE5D0-15B0-C041-9C52-F219E6122756}"/>
          </ac:spMkLst>
        </pc:spChg>
      </pc:sldChg>
      <pc:sldChg chg="modSp mod modShow">
        <pc:chgData name="Burdekin, Kate" userId="639d5a02-6a13-4844-8124-740e452ad7a5" providerId="ADAL" clId="{5A30C5DF-75A4-4192-BB71-7679B1AEBB25}" dt="2023-04-11T13:57:21.649" v="6054" actId="729"/>
        <pc:sldMkLst>
          <pc:docMk/>
          <pc:sldMk cId="3675856031" sldId="659"/>
        </pc:sldMkLst>
        <pc:spChg chg="mod">
          <ac:chgData name="Burdekin, Kate" userId="639d5a02-6a13-4844-8124-740e452ad7a5" providerId="ADAL" clId="{5A30C5DF-75A4-4192-BB71-7679B1AEBB25}" dt="2023-04-11T13:44:31.880" v="6053" actId="20577"/>
          <ac:spMkLst>
            <pc:docMk/>
            <pc:sldMk cId="3675856031" sldId="659"/>
            <ac:spMk id="7" creationId="{8C4ABB1F-5EE0-CE47-8D2A-21566F39AEF9}"/>
          </ac:spMkLst>
        </pc:spChg>
      </pc:sldChg>
      <pc:sldChg chg="addSp delSp modSp mod ord modClrScheme chgLayout modNotesTx">
        <pc:chgData name="Burdekin, Kate" userId="639d5a02-6a13-4844-8124-740e452ad7a5" providerId="ADAL" clId="{5A30C5DF-75A4-4192-BB71-7679B1AEBB25}" dt="2023-04-11T18:17:49.190" v="10836" actId="20577"/>
        <pc:sldMkLst>
          <pc:docMk/>
          <pc:sldMk cId="251682325" sldId="661"/>
        </pc:sldMkLst>
        <pc:spChg chg="del">
          <ac:chgData name="Burdekin, Kate" userId="639d5a02-6a13-4844-8124-740e452ad7a5" providerId="ADAL" clId="{5A30C5DF-75A4-4192-BB71-7679B1AEBB25}" dt="2023-03-24T19:15:46.217" v="2048" actId="478"/>
          <ac:spMkLst>
            <pc:docMk/>
            <pc:sldMk cId="251682325" sldId="661"/>
            <ac:spMk id="2" creationId="{EDE38273-035A-F24F-8062-6C3CC093BDC8}"/>
          </ac:spMkLst>
        </pc:spChg>
        <pc:spChg chg="del">
          <ac:chgData name="Burdekin, Kate" userId="639d5a02-6a13-4844-8124-740e452ad7a5" providerId="ADAL" clId="{5A30C5DF-75A4-4192-BB71-7679B1AEBB25}" dt="2023-03-24T19:15:46.217" v="2048" actId="478"/>
          <ac:spMkLst>
            <pc:docMk/>
            <pc:sldMk cId="251682325" sldId="661"/>
            <ac:spMk id="3" creationId="{FFC89167-6DDB-9340-A95A-C9C873B59F26}"/>
          </ac:spMkLst>
        </pc:spChg>
        <pc:spChg chg="del">
          <ac:chgData name="Burdekin, Kate" userId="639d5a02-6a13-4844-8124-740e452ad7a5" providerId="ADAL" clId="{5A30C5DF-75A4-4192-BB71-7679B1AEBB25}" dt="2023-03-24T19:15:46.217" v="2048" actId="478"/>
          <ac:spMkLst>
            <pc:docMk/>
            <pc:sldMk cId="251682325" sldId="661"/>
            <ac:spMk id="4" creationId="{22953C68-6448-C242-A5BF-E5535D5220BD}"/>
          </ac:spMkLst>
        </pc:spChg>
        <pc:spChg chg="mod">
          <ac:chgData name="Burdekin, Kate" userId="639d5a02-6a13-4844-8124-740e452ad7a5" providerId="ADAL" clId="{5A30C5DF-75A4-4192-BB71-7679B1AEBB25}" dt="2023-03-31T16:30:04.889" v="4688" actId="20577"/>
          <ac:spMkLst>
            <pc:docMk/>
            <pc:sldMk cId="251682325" sldId="661"/>
            <ac:spMk id="5" creationId="{F34107C3-7CF0-3C48-AF1E-FA76BAF67AEB}"/>
          </ac:spMkLst>
        </pc:spChg>
        <pc:spChg chg="add mod">
          <ac:chgData name="Burdekin, Kate" userId="639d5a02-6a13-4844-8124-740e452ad7a5" providerId="ADAL" clId="{5A30C5DF-75A4-4192-BB71-7679B1AEBB25}" dt="2023-03-24T19:16:01.840" v="2071" actId="20577"/>
          <ac:spMkLst>
            <pc:docMk/>
            <pc:sldMk cId="251682325" sldId="661"/>
            <ac:spMk id="11" creationId="{2D908E81-1BC8-6E03-35A2-EC3A47A0E6D5}"/>
          </ac:spMkLst>
        </pc:spChg>
        <pc:picChg chg="add mod modCrop">
          <ac:chgData name="Burdekin, Kate" userId="639d5a02-6a13-4844-8124-740e452ad7a5" providerId="ADAL" clId="{5A30C5DF-75A4-4192-BB71-7679B1AEBB25}" dt="2023-03-24T19:16:19.241" v="2074" actId="1076"/>
          <ac:picMkLst>
            <pc:docMk/>
            <pc:sldMk cId="251682325" sldId="661"/>
            <ac:picMk id="6" creationId="{71345B54-5DA1-DC8D-6BFB-33F6344974F4}"/>
          </ac:picMkLst>
        </pc:picChg>
      </pc:sldChg>
      <pc:sldChg chg="addSp delSp modSp mod ord modNotesTx">
        <pc:chgData name="Burdekin, Kate" userId="639d5a02-6a13-4844-8124-740e452ad7a5" providerId="ADAL" clId="{5A30C5DF-75A4-4192-BB71-7679B1AEBB25}" dt="2023-04-11T18:21:13.862" v="11422" actId="20577"/>
        <pc:sldMkLst>
          <pc:docMk/>
          <pc:sldMk cId="939416500" sldId="662"/>
        </pc:sldMkLst>
        <pc:spChg chg="add mod">
          <ac:chgData name="Burdekin, Kate" userId="639d5a02-6a13-4844-8124-740e452ad7a5" providerId="ADAL" clId="{5A30C5DF-75A4-4192-BB71-7679B1AEBB25}" dt="2023-04-11T18:10:59.041" v="9257" actId="1076"/>
          <ac:spMkLst>
            <pc:docMk/>
            <pc:sldMk cId="939416500" sldId="662"/>
            <ac:spMk id="2" creationId="{198ABA2E-7AE2-49EC-1956-791509244E87}"/>
          </ac:spMkLst>
        </pc:spChg>
        <pc:spChg chg="mod">
          <ac:chgData name="Burdekin, Kate" userId="639d5a02-6a13-4844-8124-740e452ad7a5" providerId="ADAL" clId="{5A30C5DF-75A4-4192-BB71-7679B1AEBB25}" dt="2023-03-31T16:30:01.039" v="4687" actId="20577"/>
          <ac:spMkLst>
            <pc:docMk/>
            <pc:sldMk cId="939416500" sldId="662"/>
            <ac:spMk id="5" creationId="{A452AEA3-0A09-C64F-98B4-6E3E04E76E15}"/>
          </ac:spMkLst>
        </pc:spChg>
        <pc:spChg chg="mod">
          <ac:chgData name="Burdekin, Kate" userId="639d5a02-6a13-4844-8124-740e452ad7a5" providerId="ADAL" clId="{5A30C5DF-75A4-4192-BB71-7679B1AEBB25}" dt="2023-03-24T17:26:17.715" v="2018" actId="26606"/>
          <ac:spMkLst>
            <pc:docMk/>
            <pc:sldMk cId="939416500" sldId="662"/>
            <ac:spMk id="6" creationId="{5EB7D100-4D7E-4C32-986F-65A513C48ECD}"/>
          </ac:spMkLst>
        </pc:spChg>
        <pc:spChg chg="del mod">
          <ac:chgData name="Burdekin, Kate" userId="639d5a02-6a13-4844-8124-740e452ad7a5" providerId="ADAL" clId="{5A30C5DF-75A4-4192-BB71-7679B1AEBB25}" dt="2023-03-24T17:26:17.715" v="2018" actId="26606"/>
          <ac:spMkLst>
            <pc:docMk/>
            <pc:sldMk cId="939416500" sldId="662"/>
            <ac:spMk id="7" creationId="{2E975CD6-A76B-4188-84C7-7585C9A29667}"/>
          </ac:spMkLst>
        </pc:spChg>
        <pc:graphicFrameChg chg="add mod">
          <ac:chgData name="Burdekin, Kate" userId="639d5a02-6a13-4844-8124-740e452ad7a5" providerId="ADAL" clId="{5A30C5DF-75A4-4192-BB71-7679B1AEBB25}" dt="2023-03-27T14:43:32.877" v="2148" actId="20577"/>
          <ac:graphicFrameMkLst>
            <pc:docMk/>
            <pc:sldMk cId="939416500" sldId="662"/>
            <ac:graphicFrameMk id="9" creationId="{9FC08FE9-73C5-5124-E177-610614E9AD42}"/>
          </ac:graphicFrameMkLst>
        </pc:graphicFrameChg>
      </pc:sldChg>
      <pc:sldChg chg="del">
        <pc:chgData name="Burdekin, Kate" userId="639d5a02-6a13-4844-8124-740e452ad7a5" providerId="ADAL" clId="{5A30C5DF-75A4-4192-BB71-7679B1AEBB25}" dt="2023-03-27T17:39:32.585" v="2383" actId="47"/>
        <pc:sldMkLst>
          <pc:docMk/>
          <pc:sldMk cId="1456277423" sldId="663"/>
        </pc:sldMkLst>
      </pc:sldChg>
      <pc:sldChg chg="modNotesTx">
        <pc:chgData name="Burdekin, Kate" userId="639d5a02-6a13-4844-8124-740e452ad7a5" providerId="ADAL" clId="{5A30C5DF-75A4-4192-BB71-7679B1AEBB25}" dt="2023-04-11T13:36:10.421" v="6000" actId="20577"/>
        <pc:sldMkLst>
          <pc:docMk/>
          <pc:sldMk cId="1020536638" sldId="664"/>
        </pc:sldMkLst>
      </pc:sldChg>
      <pc:sldChg chg="addSp delSp modSp add del mod">
        <pc:chgData name="Burdekin, Kate" userId="639d5a02-6a13-4844-8124-740e452ad7a5" providerId="ADAL" clId="{5A30C5DF-75A4-4192-BB71-7679B1AEBB25}" dt="2023-03-24T14:06:25.838" v="201" actId="47"/>
        <pc:sldMkLst>
          <pc:docMk/>
          <pc:sldMk cId="4030755176" sldId="665"/>
        </pc:sldMkLst>
        <pc:spChg chg="add del mod">
          <ac:chgData name="Burdekin, Kate" userId="639d5a02-6a13-4844-8124-740e452ad7a5" providerId="ADAL" clId="{5A30C5DF-75A4-4192-BB71-7679B1AEBB25}" dt="2023-03-24T13:59:27.040" v="154" actId="478"/>
          <ac:spMkLst>
            <pc:docMk/>
            <pc:sldMk cId="4030755176" sldId="665"/>
            <ac:spMk id="3" creationId="{795B8AF4-24B5-40DD-1128-32ED73368426}"/>
          </ac:spMkLst>
        </pc:spChg>
        <pc:spChg chg="del">
          <ac:chgData name="Burdekin, Kate" userId="639d5a02-6a13-4844-8124-740e452ad7a5" providerId="ADAL" clId="{5A30C5DF-75A4-4192-BB71-7679B1AEBB25}" dt="2023-03-24T13:57:47.227" v="117" actId="478"/>
          <ac:spMkLst>
            <pc:docMk/>
            <pc:sldMk cId="4030755176" sldId="665"/>
            <ac:spMk id="7" creationId="{2E975CD6-A76B-4188-84C7-7585C9A29667}"/>
          </ac:spMkLst>
        </pc:spChg>
        <pc:picChg chg="add del mod">
          <ac:chgData name="Burdekin, Kate" userId="639d5a02-6a13-4844-8124-740e452ad7a5" providerId="ADAL" clId="{5A30C5DF-75A4-4192-BB71-7679B1AEBB25}" dt="2023-03-24T13:58:19.886" v="138" actId="931"/>
          <ac:picMkLst>
            <pc:docMk/>
            <pc:sldMk cId="4030755176" sldId="665"/>
            <ac:picMk id="8" creationId="{5124807C-A850-30A2-ABDC-C1BD3A06213D}"/>
          </ac:picMkLst>
        </pc:picChg>
        <pc:picChg chg="add del mod">
          <ac:chgData name="Burdekin, Kate" userId="639d5a02-6a13-4844-8124-740e452ad7a5" providerId="ADAL" clId="{5A30C5DF-75A4-4192-BB71-7679B1AEBB25}" dt="2023-03-24T13:58:17.460" v="136"/>
          <ac:picMkLst>
            <pc:docMk/>
            <pc:sldMk cId="4030755176" sldId="665"/>
            <ac:picMk id="9" creationId="{6688940D-CBF2-4955-D2A7-048E79DE92BC}"/>
          </ac:picMkLst>
        </pc:picChg>
        <pc:picChg chg="add del mod">
          <ac:chgData name="Burdekin, Kate" userId="639d5a02-6a13-4844-8124-740e452ad7a5" providerId="ADAL" clId="{5A30C5DF-75A4-4192-BB71-7679B1AEBB25}" dt="2023-03-24T13:58:17.273" v="135"/>
          <ac:picMkLst>
            <pc:docMk/>
            <pc:sldMk cId="4030755176" sldId="665"/>
            <ac:picMk id="10" creationId="{D56B2BD3-7465-149E-A451-25C4AB2AE84F}"/>
          </ac:picMkLst>
        </pc:picChg>
        <pc:picChg chg="add del mod">
          <ac:chgData name="Burdekin, Kate" userId="639d5a02-6a13-4844-8124-740e452ad7a5" providerId="ADAL" clId="{5A30C5DF-75A4-4192-BB71-7679B1AEBB25}" dt="2023-03-24T13:58:17.269" v="134"/>
          <ac:picMkLst>
            <pc:docMk/>
            <pc:sldMk cId="4030755176" sldId="665"/>
            <ac:picMk id="11" creationId="{888B1FF4-47AC-6B67-43E4-3939B3E3321D}"/>
          </ac:picMkLst>
        </pc:picChg>
        <pc:picChg chg="add del mod">
          <ac:chgData name="Burdekin, Kate" userId="639d5a02-6a13-4844-8124-740e452ad7a5" providerId="ADAL" clId="{5A30C5DF-75A4-4192-BB71-7679B1AEBB25}" dt="2023-03-24T13:58:17.081" v="133"/>
          <ac:picMkLst>
            <pc:docMk/>
            <pc:sldMk cId="4030755176" sldId="665"/>
            <ac:picMk id="12" creationId="{66308016-56C6-F0B5-3783-4479AE238481}"/>
          </ac:picMkLst>
        </pc:picChg>
        <pc:picChg chg="add del mod">
          <ac:chgData name="Burdekin, Kate" userId="639d5a02-6a13-4844-8124-740e452ad7a5" providerId="ADAL" clId="{5A30C5DF-75A4-4192-BB71-7679B1AEBB25}" dt="2023-03-24T13:58:16.877" v="132"/>
          <ac:picMkLst>
            <pc:docMk/>
            <pc:sldMk cId="4030755176" sldId="665"/>
            <ac:picMk id="13" creationId="{BCC24025-98D8-B891-0F4A-CAAD5EC7A5E0}"/>
          </ac:picMkLst>
        </pc:picChg>
        <pc:picChg chg="add del mod">
          <ac:chgData name="Burdekin, Kate" userId="639d5a02-6a13-4844-8124-740e452ad7a5" providerId="ADAL" clId="{5A30C5DF-75A4-4192-BB71-7679B1AEBB25}" dt="2023-03-24T13:58:16.679" v="131"/>
          <ac:picMkLst>
            <pc:docMk/>
            <pc:sldMk cId="4030755176" sldId="665"/>
            <ac:picMk id="14" creationId="{A1949C64-C0C7-C4DD-2899-BA7412CE25D2}"/>
          </ac:picMkLst>
        </pc:picChg>
        <pc:picChg chg="add del mod">
          <ac:chgData name="Burdekin, Kate" userId="639d5a02-6a13-4844-8124-740e452ad7a5" providerId="ADAL" clId="{5A30C5DF-75A4-4192-BB71-7679B1AEBB25}" dt="2023-03-24T13:58:16.445" v="130"/>
          <ac:picMkLst>
            <pc:docMk/>
            <pc:sldMk cId="4030755176" sldId="665"/>
            <ac:picMk id="15" creationId="{5C22CB4E-9530-E724-7BD9-638179E90774}"/>
          </ac:picMkLst>
        </pc:picChg>
        <pc:picChg chg="add del mod">
          <ac:chgData name="Burdekin, Kate" userId="639d5a02-6a13-4844-8124-740e452ad7a5" providerId="ADAL" clId="{5A30C5DF-75A4-4192-BB71-7679B1AEBB25}" dt="2023-03-24T13:58:16.036" v="129"/>
          <ac:picMkLst>
            <pc:docMk/>
            <pc:sldMk cId="4030755176" sldId="665"/>
            <ac:picMk id="16" creationId="{12820722-FD8A-C678-5099-FA874675E2D1}"/>
          </ac:picMkLst>
        </pc:picChg>
        <pc:picChg chg="add del mod">
          <ac:chgData name="Burdekin, Kate" userId="639d5a02-6a13-4844-8124-740e452ad7a5" providerId="ADAL" clId="{5A30C5DF-75A4-4192-BB71-7679B1AEBB25}" dt="2023-03-24T14:06:17.368" v="195" actId="1076"/>
          <ac:picMkLst>
            <pc:docMk/>
            <pc:sldMk cId="4030755176" sldId="665"/>
            <ac:picMk id="18" creationId="{8D82F88D-9E83-748B-3942-42D785902986}"/>
          </ac:picMkLst>
        </pc:picChg>
        <pc:picChg chg="add del mod">
          <ac:chgData name="Burdekin, Kate" userId="639d5a02-6a13-4844-8124-740e452ad7a5" providerId="ADAL" clId="{5A30C5DF-75A4-4192-BB71-7679B1AEBB25}" dt="2023-03-24T13:59:21.741" v="151"/>
          <ac:picMkLst>
            <pc:docMk/>
            <pc:sldMk cId="4030755176" sldId="665"/>
            <ac:picMk id="19" creationId="{93FBA990-ADCA-2853-45A3-5BCC3F71DC88}"/>
          </ac:picMkLst>
        </pc:picChg>
        <pc:picChg chg="add del mod">
          <ac:chgData name="Burdekin, Kate" userId="639d5a02-6a13-4844-8124-740e452ad7a5" providerId="ADAL" clId="{5A30C5DF-75A4-4192-BB71-7679B1AEBB25}" dt="2023-03-24T13:59:21.383" v="150"/>
          <ac:picMkLst>
            <pc:docMk/>
            <pc:sldMk cId="4030755176" sldId="665"/>
            <ac:picMk id="20" creationId="{4C46BA20-9ABA-2C66-5ED3-0026BCA8EA65}"/>
          </ac:picMkLst>
        </pc:picChg>
        <pc:picChg chg="add del mod">
          <ac:chgData name="Burdekin, Kate" userId="639d5a02-6a13-4844-8124-740e452ad7a5" providerId="ADAL" clId="{5A30C5DF-75A4-4192-BB71-7679B1AEBB25}" dt="2023-03-24T13:59:21.213" v="149"/>
          <ac:picMkLst>
            <pc:docMk/>
            <pc:sldMk cId="4030755176" sldId="665"/>
            <ac:picMk id="21" creationId="{4401CF6E-3131-0DD2-1E90-A8FED29A5503}"/>
          </ac:picMkLst>
        </pc:picChg>
        <pc:picChg chg="add del mod">
          <ac:chgData name="Burdekin, Kate" userId="639d5a02-6a13-4844-8124-740e452ad7a5" providerId="ADAL" clId="{5A30C5DF-75A4-4192-BB71-7679B1AEBB25}" dt="2023-03-24T13:59:21.057" v="148"/>
          <ac:picMkLst>
            <pc:docMk/>
            <pc:sldMk cId="4030755176" sldId="665"/>
            <ac:picMk id="22" creationId="{3C1E7619-2397-3B60-9B5B-310B32E85FF9}"/>
          </ac:picMkLst>
        </pc:picChg>
        <pc:picChg chg="add del mod">
          <ac:chgData name="Burdekin, Kate" userId="639d5a02-6a13-4844-8124-740e452ad7a5" providerId="ADAL" clId="{5A30C5DF-75A4-4192-BB71-7679B1AEBB25}" dt="2023-03-24T13:59:20.881" v="147"/>
          <ac:picMkLst>
            <pc:docMk/>
            <pc:sldMk cId="4030755176" sldId="665"/>
            <ac:picMk id="23" creationId="{FC3CA6DC-B40D-C528-620B-426FA3AA2EE2}"/>
          </ac:picMkLst>
        </pc:picChg>
        <pc:picChg chg="add del mod">
          <ac:chgData name="Burdekin, Kate" userId="639d5a02-6a13-4844-8124-740e452ad7a5" providerId="ADAL" clId="{5A30C5DF-75A4-4192-BB71-7679B1AEBB25}" dt="2023-03-24T13:59:19.690" v="146"/>
          <ac:picMkLst>
            <pc:docMk/>
            <pc:sldMk cId="4030755176" sldId="665"/>
            <ac:picMk id="24" creationId="{056E4F4B-5F80-0972-ED72-44C5A3A2C876}"/>
          </ac:picMkLst>
        </pc:picChg>
        <pc:picChg chg="add del mod">
          <ac:chgData name="Burdekin, Kate" userId="639d5a02-6a13-4844-8124-740e452ad7a5" providerId="ADAL" clId="{5A30C5DF-75A4-4192-BB71-7679B1AEBB25}" dt="2023-03-24T14:06:14.584" v="183" actId="1076"/>
          <ac:picMkLst>
            <pc:docMk/>
            <pc:sldMk cId="4030755176" sldId="665"/>
            <ac:picMk id="26" creationId="{D5ED410D-26CE-91E1-FD89-E620C4956EF1}"/>
          </ac:picMkLst>
        </pc:picChg>
        <pc:picChg chg="add del mod">
          <ac:chgData name="Burdekin, Kate" userId="639d5a02-6a13-4844-8124-740e452ad7a5" providerId="ADAL" clId="{5A30C5DF-75A4-4192-BB71-7679B1AEBB25}" dt="2023-03-24T14:06:18.570" v="199"/>
          <ac:picMkLst>
            <pc:docMk/>
            <pc:sldMk cId="4030755176" sldId="665"/>
            <ac:picMk id="27" creationId="{6E9E268F-1F6D-3F58-5CF8-8FA5463CD9B2}"/>
          </ac:picMkLst>
        </pc:picChg>
        <pc:picChg chg="add del mod">
          <ac:chgData name="Burdekin, Kate" userId="639d5a02-6a13-4844-8124-740e452ad7a5" providerId="ADAL" clId="{5A30C5DF-75A4-4192-BB71-7679B1AEBB25}" dt="2023-03-24T14:06:17.854" v="197"/>
          <ac:picMkLst>
            <pc:docMk/>
            <pc:sldMk cId="4030755176" sldId="665"/>
            <ac:picMk id="28" creationId="{BC7C25E8-4BC0-AF0E-1AC5-5A492418E500}"/>
          </ac:picMkLst>
        </pc:picChg>
        <pc:picChg chg="add del mod">
          <ac:chgData name="Burdekin, Kate" userId="639d5a02-6a13-4844-8124-740e452ad7a5" providerId="ADAL" clId="{5A30C5DF-75A4-4192-BB71-7679B1AEBB25}" dt="2023-03-24T14:06:16.872" v="193"/>
          <ac:picMkLst>
            <pc:docMk/>
            <pc:sldMk cId="4030755176" sldId="665"/>
            <ac:picMk id="29" creationId="{C41536E5-7BD2-1532-CAF9-8F64EBE485AE}"/>
          </ac:picMkLst>
        </pc:picChg>
        <pc:picChg chg="add del mod">
          <ac:chgData name="Burdekin, Kate" userId="639d5a02-6a13-4844-8124-740e452ad7a5" providerId="ADAL" clId="{5A30C5DF-75A4-4192-BB71-7679B1AEBB25}" dt="2023-03-24T14:06:16.370" v="191"/>
          <ac:picMkLst>
            <pc:docMk/>
            <pc:sldMk cId="4030755176" sldId="665"/>
            <ac:picMk id="30" creationId="{A3670ADD-26D0-F83A-FC79-1C99D3097327}"/>
          </ac:picMkLst>
        </pc:picChg>
        <pc:picChg chg="add del mod">
          <ac:chgData name="Burdekin, Kate" userId="639d5a02-6a13-4844-8124-740e452ad7a5" providerId="ADAL" clId="{5A30C5DF-75A4-4192-BB71-7679B1AEBB25}" dt="2023-03-24T14:06:15.954" v="189"/>
          <ac:picMkLst>
            <pc:docMk/>
            <pc:sldMk cId="4030755176" sldId="665"/>
            <ac:picMk id="31" creationId="{76A3EC5D-A984-7901-0E5D-9646641DF73D}"/>
          </ac:picMkLst>
        </pc:picChg>
        <pc:picChg chg="add del mod">
          <ac:chgData name="Burdekin, Kate" userId="639d5a02-6a13-4844-8124-740e452ad7a5" providerId="ADAL" clId="{5A30C5DF-75A4-4192-BB71-7679B1AEBB25}" dt="2023-03-24T14:06:15.646" v="187"/>
          <ac:picMkLst>
            <pc:docMk/>
            <pc:sldMk cId="4030755176" sldId="665"/>
            <ac:picMk id="32" creationId="{50CF03BE-195F-F725-C128-3BFCF22380B3}"/>
          </ac:picMkLst>
        </pc:picChg>
        <pc:picChg chg="add del mod">
          <ac:chgData name="Burdekin, Kate" userId="639d5a02-6a13-4844-8124-740e452ad7a5" providerId="ADAL" clId="{5A30C5DF-75A4-4192-BB71-7679B1AEBB25}" dt="2023-03-24T14:06:15.067" v="185"/>
          <ac:picMkLst>
            <pc:docMk/>
            <pc:sldMk cId="4030755176" sldId="665"/>
            <ac:picMk id="33" creationId="{17F7B8EE-158D-A0CF-4B2C-6526FCA50781}"/>
          </ac:picMkLst>
        </pc:picChg>
      </pc:sldChg>
      <pc:sldChg chg="addSp delSp modSp add mod ord modClrScheme chgLayout modNotesTx">
        <pc:chgData name="Burdekin, Kate" userId="639d5a02-6a13-4844-8124-740e452ad7a5" providerId="ADAL" clId="{5A30C5DF-75A4-4192-BB71-7679B1AEBB25}" dt="2023-04-11T18:22:23.280" v="11740" actId="20577"/>
        <pc:sldMkLst>
          <pc:docMk/>
          <pc:sldMk cId="2084459726" sldId="666"/>
        </pc:sldMkLst>
        <pc:spChg chg="add mod ord">
          <ac:chgData name="Burdekin, Kate" userId="639d5a02-6a13-4844-8124-740e452ad7a5" providerId="ADAL" clId="{5A30C5DF-75A4-4192-BB71-7679B1AEBB25}" dt="2023-03-27T17:49:53.345" v="3181" actId="167"/>
          <ac:spMkLst>
            <pc:docMk/>
            <pc:sldMk cId="2084459726" sldId="666"/>
            <ac:spMk id="3" creationId="{A8576871-4F43-8773-8AEC-49AA0D55D320}"/>
          </ac:spMkLst>
        </pc:spChg>
        <pc:spChg chg="add mod ord">
          <ac:chgData name="Burdekin, Kate" userId="639d5a02-6a13-4844-8124-740e452ad7a5" providerId="ADAL" clId="{5A30C5DF-75A4-4192-BB71-7679B1AEBB25}" dt="2023-03-27T17:50:28.622" v="3333" actId="167"/>
          <ac:spMkLst>
            <pc:docMk/>
            <pc:sldMk cId="2084459726" sldId="666"/>
            <ac:spMk id="4" creationId="{985CE76A-0A91-1488-F504-A59FF0BAC6A9}"/>
          </ac:spMkLst>
        </pc:spChg>
        <pc:spChg chg="mod ord">
          <ac:chgData name="Burdekin, Kate" userId="639d5a02-6a13-4844-8124-740e452ad7a5" providerId="ADAL" clId="{5A30C5DF-75A4-4192-BB71-7679B1AEBB25}" dt="2023-03-27T17:44:09.695" v="2827" actId="26606"/>
          <ac:spMkLst>
            <pc:docMk/>
            <pc:sldMk cId="2084459726" sldId="666"/>
            <ac:spMk id="5" creationId="{A452AEA3-0A09-C64F-98B4-6E3E04E76E15}"/>
          </ac:spMkLst>
        </pc:spChg>
        <pc:spChg chg="mod">
          <ac:chgData name="Burdekin, Kate" userId="639d5a02-6a13-4844-8124-740e452ad7a5" providerId="ADAL" clId="{5A30C5DF-75A4-4192-BB71-7679B1AEBB25}" dt="2023-03-27T17:44:09.695" v="2827" actId="26606"/>
          <ac:spMkLst>
            <pc:docMk/>
            <pc:sldMk cId="2084459726" sldId="666"/>
            <ac:spMk id="6" creationId="{5EB7D100-4D7E-4C32-986F-65A513C48ECD}"/>
          </ac:spMkLst>
        </pc:spChg>
        <pc:spChg chg="mod">
          <ac:chgData name="Burdekin, Kate" userId="639d5a02-6a13-4844-8124-740e452ad7a5" providerId="ADAL" clId="{5A30C5DF-75A4-4192-BB71-7679B1AEBB25}" dt="2023-03-27T18:03:42.524" v="4444" actId="20577"/>
          <ac:spMkLst>
            <pc:docMk/>
            <pc:sldMk cId="2084459726" sldId="666"/>
            <ac:spMk id="7" creationId="{2E975CD6-A76B-4188-84C7-7585C9A29667}"/>
          </ac:spMkLst>
        </pc:spChg>
        <pc:spChg chg="add mod ord">
          <ac:chgData name="Burdekin, Kate" userId="639d5a02-6a13-4844-8124-740e452ad7a5" providerId="ADAL" clId="{5A30C5DF-75A4-4192-BB71-7679B1AEBB25}" dt="2023-03-27T17:50:30.698" v="3334" actId="167"/>
          <ac:spMkLst>
            <pc:docMk/>
            <pc:sldMk cId="2084459726" sldId="666"/>
            <ac:spMk id="8" creationId="{F797D025-D5B5-8F38-7668-2BAEBE85EA98}"/>
          </ac:spMkLst>
        </pc:spChg>
        <pc:spChg chg="add mod ord">
          <ac:chgData name="Burdekin, Kate" userId="639d5a02-6a13-4844-8124-740e452ad7a5" providerId="ADAL" clId="{5A30C5DF-75A4-4192-BB71-7679B1AEBB25}" dt="2023-03-27T17:50:32.775" v="3335" actId="167"/>
          <ac:spMkLst>
            <pc:docMk/>
            <pc:sldMk cId="2084459726" sldId="666"/>
            <ac:spMk id="9" creationId="{7010BB68-B91E-DFD9-B3D1-14C66EC123F7}"/>
          </ac:spMkLst>
        </pc:spChg>
        <pc:spChg chg="add mod ord">
          <ac:chgData name="Burdekin, Kate" userId="639d5a02-6a13-4844-8124-740e452ad7a5" providerId="ADAL" clId="{5A30C5DF-75A4-4192-BB71-7679B1AEBB25}" dt="2023-03-27T17:50:35.760" v="3336" actId="167"/>
          <ac:spMkLst>
            <pc:docMk/>
            <pc:sldMk cId="2084459726" sldId="666"/>
            <ac:spMk id="10" creationId="{E9459828-644D-2720-807C-DD705B47CB63}"/>
          </ac:spMkLst>
        </pc:spChg>
        <pc:spChg chg="add mod ord">
          <ac:chgData name="Burdekin, Kate" userId="639d5a02-6a13-4844-8124-740e452ad7a5" providerId="ADAL" clId="{5A30C5DF-75A4-4192-BB71-7679B1AEBB25}" dt="2023-03-27T17:48:53.095" v="2954" actId="14100"/>
          <ac:spMkLst>
            <pc:docMk/>
            <pc:sldMk cId="2084459726" sldId="666"/>
            <ac:spMk id="15" creationId="{56DF7DAA-3A7D-1653-30DB-D654A82FE127}"/>
          </ac:spMkLst>
        </pc:spChg>
        <pc:spChg chg="add mod">
          <ac:chgData name="Burdekin, Kate" userId="639d5a02-6a13-4844-8124-740e452ad7a5" providerId="ADAL" clId="{5A30C5DF-75A4-4192-BB71-7679B1AEBB25}" dt="2023-03-27T17:49:18.785" v="3016" actId="14100"/>
          <ac:spMkLst>
            <pc:docMk/>
            <pc:sldMk cId="2084459726" sldId="666"/>
            <ac:spMk id="16" creationId="{0CD25CD2-12C5-4280-A394-155F8BF04854}"/>
          </ac:spMkLst>
        </pc:spChg>
        <pc:spChg chg="add mod">
          <ac:chgData name="Burdekin, Kate" userId="639d5a02-6a13-4844-8124-740e452ad7a5" providerId="ADAL" clId="{5A30C5DF-75A4-4192-BB71-7679B1AEBB25}" dt="2023-03-27T17:49:27.657" v="3069" actId="1035"/>
          <ac:spMkLst>
            <pc:docMk/>
            <pc:sldMk cId="2084459726" sldId="666"/>
            <ac:spMk id="18" creationId="{4C8D16CB-C89B-4504-7325-B87D1A5ADD25}"/>
          </ac:spMkLst>
        </pc:spChg>
        <pc:spChg chg="add mod">
          <ac:chgData name="Burdekin, Kate" userId="639d5a02-6a13-4844-8124-740e452ad7a5" providerId="ADAL" clId="{5A30C5DF-75A4-4192-BB71-7679B1AEBB25}" dt="2023-03-27T17:49:35.049" v="3113" actId="1035"/>
          <ac:spMkLst>
            <pc:docMk/>
            <pc:sldMk cId="2084459726" sldId="666"/>
            <ac:spMk id="20" creationId="{5C7CBF2B-5CD1-FBF4-55CF-30E8823D549D}"/>
          </ac:spMkLst>
        </pc:spChg>
        <pc:spChg chg="add mod ord">
          <ac:chgData name="Burdekin, Kate" userId="639d5a02-6a13-4844-8124-740e452ad7a5" providerId="ADAL" clId="{5A30C5DF-75A4-4192-BB71-7679B1AEBB25}" dt="2023-03-27T17:49:48.435" v="3180" actId="167"/>
          <ac:spMkLst>
            <pc:docMk/>
            <pc:sldMk cId="2084459726" sldId="666"/>
            <ac:spMk id="22" creationId="{EDDD5CD6-F650-0F08-4F79-AE233C23AA5F}"/>
          </ac:spMkLst>
        </pc:spChg>
        <pc:spChg chg="add mod">
          <ac:chgData name="Burdekin, Kate" userId="639d5a02-6a13-4844-8124-740e452ad7a5" providerId="ADAL" clId="{5A30C5DF-75A4-4192-BB71-7679B1AEBB25}" dt="2023-03-27T17:50:03.005" v="3228" actId="1035"/>
          <ac:spMkLst>
            <pc:docMk/>
            <pc:sldMk cId="2084459726" sldId="666"/>
            <ac:spMk id="24" creationId="{BE881AD6-A4DB-1F14-87E2-BE9301084412}"/>
          </ac:spMkLst>
        </pc:spChg>
        <pc:spChg chg="add mod">
          <ac:chgData name="Burdekin, Kate" userId="639d5a02-6a13-4844-8124-740e452ad7a5" providerId="ADAL" clId="{5A30C5DF-75A4-4192-BB71-7679B1AEBB25}" dt="2023-03-27T17:50:25.084" v="3332" actId="1036"/>
          <ac:spMkLst>
            <pc:docMk/>
            <pc:sldMk cId="2084459726" sldId="666"/>
            <ac:spMk id="26" creationId="{38857ECB-9B86-4ADB-E2E8-ED916304B296}"/>
          </ac:spMkLst>
        </pc:spChg>
        <pc:spChg chg="add mod ord">
          <ac:chgData name="Burdekin, Kate" userId="639d5a02-6a13-4844-8124-740e452ad7a5" providerId="ADAL" clId="{5A30C5DF-75A4-4192-BB71-7679B1AEBB25}" dt="2023-03-27T17:52:05.619" v="3355" actId="1076"/>
          <ac:spMkLst>
            <pc:docMk/>
            <pc:sldMk cId="2084459726" sldId="666"/>
            <ac:spMk id="36" creationId="{7E739642-4D20-8292-5B65-4E8827083F94}"/>
          </ac:spMkLst>
        </pc:spChg>
        <pc:spChg chg="add mod">
          <ac:chgData name="Burdekin, Kate" userId="639d5a02-6a13-4844-8124-740e452ad7a5" providerId="ADAL" clId="{5A30C5DF-75A4-4192-BB71-7679B1AEBB25}" dt="2023-03-27T17:52:56.102" v="3418" actId="1036"/>
          <ac:spMkLst>
            <pc:docMk/>
            <pc:sldMk cId="2084459726" sldId="666"/>
            <ac:spMk id="43" creationId="{DF4A230F-B620-F811-8443-3CFB02552D81}"/>
          </ac:spMkLst>
        </pc:spChg>
        <pc:spChg chg="add del mod">
          <ac:chgData name="Burdekin, Kate" userId="639d5a02-6a13-4844-8124-740e452ad7a5" providerId="ADAL" clId="{5A30C5DF-75A4-4192-BB71-7679B1AEBB25}" dt="2023-03-27T17:53:01.573" v="3420"/>
          <ac:spMkLst>
            <pc:docMk/>
            <pc:sldMk cId="2084459726" sldId="666"/>
            <ac:spMk id="45" creationId="{60BF87A5-1C97-F517-498D-82F9BF07E2C1}"/>
          </ac:spMkLst>
        </pc:spChg>
        <pc:spChg chg="add mod">
          <ac:chgData name="Burdekin, Kate" userId="639d5a02-6a13-4844-8124-740e452ad7a5" providerId="ADAL" clId="{5A30C5DF-75A4-4192-BB71-7679B1AEBB25}" dt="2023-03-27T17:53:52.651" v="3491" actId="1035"/>
          <ac:spMkLst>
            <pc:docMk/>
            <pc:sldMk cId="2084459726" sldId="666"/>
            <ac:spMk id="49" creationId="{1DADCAE5-4740-D95C-066A-FBBA28564A17}"/>
          </ac:spMkLst>
        </pc:spChg>
        <pc:graphicFrameChg chg="add del mod modGraphic">
          <ac:chgData name="Burdekin, Kate" userId="639d5a02-6a13-4844-8124-740e452ad7a5" providerId="ADAL" clId="{5A30C5DF-75A4-4192-BB71-7679B1AEBB25}" dt="2023-03-27T17:45:24.335" v="2916" actId="478"/>
          <ac:graphicFrameMkLst>
            <pc:docMk/>
            <pc:sldMk cId="2084459726" sldId="666"/>
            <ac:graphicFrameMk id="2" creationId="{A480B821-0C64-9A83-B2D0-3A2AD8FA6373}"/>
          </ac:graphicFrameMkLst>
        </pc:graphicFrameChg>
        <pc:picChg chg="add del mod">
          <ac:chgData name="Burdekin, Kate" userId="639d5a02-6a13-4844-8124-740e452ad7a5" providerId="ADAL" clId="{5A30C5DF-75A4-4192-BB71-7679B1AEBB25}" dt="2023-03-27T17:49:03.339" v="2968" actId="478"/>
          <ac:picMkLst>
            <pc:docMk/>
            <pc:sldMk cId="2084459726" sldId="666"/>
            <ac:picMk id="12" creationId="{568E6374-C6E6-74AF-46F4-CA5C2C9B9007}"/>
          </ac:picMkLst>
        </pc:picChg>
        <pc:picChg chg="add mod">
          <ac:chgData name="Burdekin, Kate" userId="639d5a02-6a13-4844-8124-740e452ad7a5" providerId="ADAL" clId="{5A30C5DF-75A4-4192-BB71-7679B1AEBB25}" dt="2023-03-27T17:49:01.159" v="2967" actId="1036"/>
          <ac:picMkLst>
            <pc:docMk/>
            <pc:sldMk cId="2084459726" sldId="666"/>
            <ac:picMk id="14" creationId="{020F0873-0E6C-4EDF-ACC8-9A2FA3C1A91E}"/>
          </ac:picMkLst>
        </pc:picChg>
        <pc:picChg chg="add mod">
          <ac:chgData name="Burdekin, Kate" userId="639d5a02-6a13-4844-8124-740e452ad7a5" providerId="ADAL" clId="{5A30C5DF-75A4-4192-BB71-7679B1AEBB25}" dt="2023-03-27T17:49:16.209" v="3015" actId="14100"/>
          <ac:picMkLst>
            <pc:docMk/>
            <pc:sldMk cId="2084459726" sldId="666"/>
            <ac:picMk id="17" creationId="{D9ED8110-8303-A1DB-606C-F6093F01FE72}"/>
          </ac:picMkLst>
        </pc:picChg>
        <pc:picChg chg="add mod">
          <ac:chgData name="Burdekin, Kate" userId="639d5a02-6a13-4844-8124-740e452ad7a5" providerId="ADAL" clId="{5A30C5DF-75A4-4192-BB71-7679B1AEBB25}" dt="2023-03-27T17:49:27.657" v="3069" actId="1035"/>
          <ac:picMkLst>
            <pc:docMk/>
            <pc:sldMk cId="2084459726" sldId="666"/>
            <ac:picMk id="19" creationId="{3195BE9C-DF22-002B-BFA3-192FC6DFEEAF}"/>
          </ac:picMkLst>
        </pc:picChg>
        <pc:picChg chg="add mod">
          <ac:chgData name="Burdekin, Kate" userId="639d5a02-6a13-4844-8124-740e452ad7a5" providerId="ADAL" clId="{5A30C5DF-75A4-4192-BB71-7679B1AEBB25}" dt="2023-03-27T17:49:35.049" v="3113" actId="1035"/>
          <ac:picMkLst>
            <pc:docMk/>
            <pc:sldMk cId="2084459726" sldId="666"/>
            <ac:picMk id="21" creationId="{6C2575C1-274C-A892-15A5-ADE80829E950}"/>
          </ac:picMkLst>
        </pc:picChg>
        <pc:picChg chg="add mod ord">
          <ac:chgData name="Burdekin, Kate" userId="639d5a02-6a13-4844-8124-740e452ad7a5" providerId="ADAL" clId="{5A30C5DF-75A4-4192-BB71-7679B1AEBB25}" dt="2023-03-27T17:49:48.435" v="3180" actId="167"/>
          <ac:picMkLst>
            <pc:docMk/>
            <pc:sldMk cId="2084459726" sldId="666"/>
            <ac:picMk id="23" creationId="{45E6504F-5AA3-CDD7-FD49-F3D93DC47C2E}"/>
          </ac:picMkLst>
        </pc:picChg>
        <pc:picChg chg="add mod">
          <ac:chgData name="Burdekin, Kate" userId="639d5a02-6a13-4844-8124-740e452ad7a5" providerId="ADAL" clId="{5A30C5DF-75A4-4192-BB71-7679B1AEBB25}" dt="2023-03-27T17:50:03.005" v="3228" actId="1035"/>
          <ac:picMkLst>
            <pc:docMk/>
            <pc:sldMk cId="2084459726" sldId="666"/>
            <ac:picMk id="25" creationId="{DEDF3459-0DD0-95C0-3294-FACEEDB2DFED}"/>
          </ac:picMkLst>
        </pc:picChg>
        <pc:picChg chg="add mod">
          <ac:chgData name="Burdekin, Kate" userId="639d5a02-6a13-4844-8124-740e452ad7a5" providerId="ADAL" clId="{5A30C5DF-75A4-4192-BB71-7679B1AEBB25}" dt="2023-03-27T17:50:25.084" v="3332" actId="1036"/>
          <ac:picMkLst>
            <pc:docMk/>
            <pc:sldMk cId="2084459726" sldId="666"/>
            <ac:picMk id="27" creationId="{2A50F8DB-96F7-6BD5-59D5-66E7D03AA6F4}"/>
          </ac:picMkLst>
        </pc:picChg>
        <pc:picChg chg="add mod">
          <ac:chgData name="Burdekin, Kate" userId="639d5a02-6a13-4844-8124-740e452ad7a5" providerId="ADAL" clId="{5A30C5DF-75A4-4192-BB71-7679B1AEBB25}" dt="2023-03-27T17:52:05.619" v="3355" actId="1076"/>
          <ac:picMkLst>
            <pc:docMk/>
            <pc:sldMk cId="2084459726" sldId="666"/>
            <ac:picMk id="35" creationId="{11819268-A00A-D167-12F4-CA6885B792BA}"/>
          </ac:picMkLst>
        </pc:picChg>
        <pc:picChg chg="add mod">
          <ac:chgData name="Burdekin, Kate" userId="639d5a02-6a13-4844-8124-740e452ad7a5" providerId="ADAL" clId="{5A30C5DF-75A4-4192-BB71-7679B1AEBB25}" dt="2023-03-27T17:53:37.759" v="3424" actId="14826"/>
          <ac:picMkLst>
            <pc:docMk/>
            <pc:sldMk cId="2084459726" sldId="666"/>
            <ac:picMk id="44" creationId="{97BD7F8E-CFF7-287C-313F-F97F5C213856}"/>
          </ac:picMkLst>
        </pc:picChg>
        <pc:picChg chg="add del mod">
          <ac:chgData name="Burdekin, Kate" userId="639d5a02-6a13-4844-8124-740e452ad7a5" providerId="ADAL" clId="{5A30C5DF-75A4-4192-BB71-7679B1AEBB25}" dt="2023-03-27T17:53:01.573" v="3420"/>
          <ac:picMkLst>
            <pc:docMk/>
            <pc:sldMk cId="2084459726" sldId="666"/>
            <ac:picMk id="46" creationId="{2CDF880C-2F76-3FEB-F9C7-167649499187}"/>
          </ac:picMkLst>
        </pc:picChg>
        <pc:picChg chg="add mod">
          <ac:chgData name="Burdekin, Kate" userId="639d5a02-6a13-4844-8124-740e452ad7a5" providerId="ADAL" clId="{5A30C5DF-75A4-4192-BB71-7679B1AEBB25}" dt="2023-03-27T17:54:28.561" v="3495" actId="14826"/>
          <ac:picMkLst>
            <pc:docMk/>
            <pc:sldMk cId="2084459726" sldId="666"/>
            <ac:picMk id="50" creationId="{024099D5-9ECD-94F5-BCB8-AB7E262ACE0C}"/>
          </ac:picMkLst>
        </pc:picChg>
        <pc:cxnChg chg="add mod">
          <ac:chgData name="Burdekin, Kate" userId="639d5a02-6a13-4844-8124-740e452ad7a5" providerId="ADAL" clId="{5A30C5DF-75A4-4192-BB71-7679B1AEBB25}" dt="2023-03-27T17:51:04.168" v="3341" actId="14100"/>
          <ac:cxnSpMkLst>
            <pc:docMk/>
            <pc:sldMk cId="2084459726" sldId="666"/>
            <ac:cxnSpMk id="29" creationId="{29F2CF50-E98D-64A2-6AE4-9A6F352BD285}"/>
          </ac:cxnSpMkLst>
        </pc:cxnChg>
        <pc:cxnChg chg="add mod">
          <ac:chgData name="Burdekin, Kate" userId="639d5a02-6a13-4844-8124-740e452ad7a5" providerId="ADAL" clId="{5A30C5DF-75A4-4192-BB71-7679B1AEBB25}" dt="2023-03-27T17:51:12.497" v="3345" actId="1076"/>
          <ac:cxnSpMkLst>
            <pc:docMk/>
            <pc:sldMk cId="2084459726" sldId="666"/>
            <ac:cxnSpMk id="32" creationId="{DFF90138-31B5-85D7-BC39-1373DEC223C3}"/>
          </ac:cxnSpMkLst>
        </pc:cxnChg>
        <pc:cxnChg chg="add mod">
          <ac:chgData name="Burdekin, Kate" userId="639d5a02-6a13-4844-8124-740e452ad7a5" providerId="ADAL" clId="{5A30C5DF-75A4-4192-BB71-7679B1AEBB25}" dt="2023-03-27T17:52:36.727" v="3361" actId="1076"/>
          <ac:cxnSpMkLst>
            <pc:docMk/>
            <pc:sldMk cId="2084459726" sldId="666"/>
            <ac:cxnSpMk id="38" creationId="{117E450F-6056-B7E2-557F-9AC778A1CCF2}"/>
          </ac:cxnSpMkLst>
        </pc:cxnChg>
        <pc:cxnChg chg="add mod">
          <ac:chgData name="Burdekin, Kate" userId="639d5a02-6a13-4844-8124-740e452ad7a5" providerId="ADAL" clId="{5A30C5DF-75A4-4192-BB71-7679B1AEBB25}" dt="2023-03-27T17:54:40.212" v="3496" actId="14100"/>
          <ac:cxnSpMkLst>
            <pc:docMk/>
            <pc:sldMk cId="2084459726" sldId="666"/>
            <ac:cxnSpMk id="40" creationId="{689D83A9-CF45-2977-337E-673BE7F35D84}"/>
          </ac:cxnSpMkLst>
        </pc:cxnChg>
        <pc:cxnChg chg="add mod">
          <ac:chgData name="Burdekin, Kate" userId="639d5a02-6a13-4844-8124-740e452ad7a5" providerId="ADAL" clId="{5A30C5DF-75A4-4192-BB71-7679B1AEBB25}" dt="2023-03-27T17:53:09.170" v="3423" actId="14100"/>
          <ac:cxnSpMkLst>
            <pc:docMk/>
            <pc:sldMk cId="2084459726" sldId="666"/>
            <ac:cxnSpMk id="47" creationId="{7CD86305-91E7-D537-E69F-FA968C65495A}"/>
          </ac:cxnSpMkLst>
        </pc:cxnChg>
        <pc:cxnChg chg="add mod">
          <ac:chgData name="Burdekin, Kate" userId="639d5a02-6a13-4844-8124-740e452ad7a5" providerId="ADAL" clId="{5A30C5DF-75A4-4192-BB71-7679B1AEBB25}" dt="2023-03-27T17:54:05.889" v="3494" actId="14100"/>
          <ac:cxnSpMkLst>
            <pc:docMk/>
            <pc:sldMk cId="2084459726" sldId="666"/>
            <ac:cxnSpMk id="51" creationId="{F2C7DC08-3B04-D7B1-5102-9E0666AD85C4}"/>
          </ac:cxnSpMkLst>
        </pc:cxnChg>
      </pc:sldChg>
      <pc:sldChg chg="addSp delSp modSp add del mod ord">
        <pc:chgData name="Burdekin, Kate" userId="639d5a02-6a13-4844-8124-740e452ad7a5" providerId="ADAL" clId="{5A30C5DF-75A4-4192-BB71-7679B1AEBB25}" dt="2023-03-24T19:24:10.048" v="2075" actId="47"/>
        <pc:sldMkLst>
          <pc:docMk/>
          <pc:sldMk cId="3864819418" sldId="667"/>
        </pc:sldMkLst>
        <pc:spChg chg="add del mod">
          <ac:chgData name="Burdekin, Kate" userId="639d5a02-6a13-4844-8124-740e452ad7a5" providerId="ADAL" clId="{5A30C5DF-75A4-4192-BB71-7679B1AEBB25}" dt="2023-03-24T14:25:53.721" v="435" actId="478"/>
          <ac:spMkLst>
            <pc:docMk/>
            <pc:sldMk cId="3864819418" sldId="667"/>
            <ac:spMk id="3" creationId="{2BB949D7-5CBD-EBDD-1E58-0D981ED9E442}"/>
          </ac:spMkLst>
        </pc:spChg>
        <pc:spChg chg="del">
          <ac:chgData name="Burdekin, Kate" userId="639d5a02-6a13-4844-8124-740e452ad7a5" providerId="ADAL" clId="{5A30C5DF-75A4-4192-BB71-7679B1AEBB25}" dt="2023-03-24T14:25:49.865" v="432" actId="478"/>
          <ac:spMkLst>
            <pc:docMk/>
            <pc:sldMk cId="3864819418" sldId="667"/>
            <ac:spMk id="7" creationId="{2E975CD6-A76B-4188-84C7-7585C9A29667}"/>
          </ac:spMkLst>
        </pc:spChg>
        <pc:spChg chg="add del">
          <ac:chgData name="Burdekin, Kate" userId="639d5a02-6a13-4844-8124-740e452ad7a5" providerId="ADAL" clId="{5A30C5DF-75A4-4192-BB71-7679B1AEBB25}" dt="2023-03-24T14:25:51.655" v="434" actId="22"/>
          <ac:spMkLst>
            <pc:docMk/>
            <pc:sldMk cId="3864819418" sldId="667"/>
            <ac:spMk id="8" creationId="{D6A3C5F5-0016-6B20-F91A-73782F52B739}"/>
          </ac:spMkLst>
        </pc:spChg>
        <pc:spChg chg="add del">
          <ac:chgData name="Burdekin, Kate" userId="639d5a02-6a13-4844-8124-740e452ad7a5" providerId="ADAL" clId="{5A30C5DF-75A4-4192-BB71-7679B1AEBB25}" dt="2023-03-24T14:25:55.426" v="437" actId="22"/>
          <ac:spMkLst>
            <pc:docMk/>
            <pc:sldMk cId="3864819418" sldId="667"/>
            <ac:spMk id="10" creationId="{711974F3-7ADE-91BA-3605-1B79708CF7DA}"/>
          </ac:spMkLst>
        </pc:spChg>
        <pc:spChg chg="add del">
          <ac:chgData name="Burdekin, Kate" userId="639d5a02-6a13-4844-8124-740e452ad7a5" providerId="ADAL" clId="{5A30C5DF-75A4-4192-BB71-7679B1AEBB25}" dt="2023-03-24T14:26:09.929" v="439" actId="22"/>
          <ac:spMkLst>
            <pc:docMk/>
            <pc:sldMk cId="3864819418" sldId="667"/>
            <ac:spMk id="12" creationId="{0762FD76-E320-81C0-7E50-E9475DF33AEB}"/>
          </ac:spMkLst>
        </pc:spChg>
        <pc:picChg chg="add del mod">
          <ac:chgData name="Burdekin, Kate" userId="639d5a02-6a13-4844-8124-740e452ad7a5" providerId="ADAL" clId="{5A30C5DF-75A4-4192-BB71-7679B1AEBB25}" dt="2023-03-24T19:14:39.218" v="2041" actId="478"/>
          <ac:picMkLst>
            <pc:docMk/>
            <pc:sldMk cId="3864819418" sldId="667"/>
            <ac:picMk id="14" creationId="{185C9B6B-4F55-EAA3-0D6A-4D1E44AB8E40}"/>
          </ac:picMkLst>
        </pc:picChg>
        <pc:picChg chg="add del mod">
          <ac:chgData name="Burdekin, Kate" userId="639d5a02-6a13-4844-8124-740e452ad7a5" providerId="ADAL" clId="{5A30C5DF-75A4-4192-BB71-7679B1AEBB25}" dt="2023-03-24T19:15:42.324" v="2047" actId="21"/>
          <ac:picMkLst>
            <pc:docMk/>
            <pc:sldMk cId="3864819418" sldId="667"/>
            <ac:picMk id="16" creationId="{8FD9CBA2-1E34-C045-E8F2-B5E42397F487}"/>
          </ac:picMkLst>
        </pc:picChg>
      </pc:sldChg>
      <pc:sldChg chg="add del">
        <pc:chgData name="Burdekin, Kate" userId="639d5a02-6a13-4844-8124-740e452ad7a5" providerId="ADAL" clId="{5A30C5DF-75A4-4192-BB71-7679B1AEBB25}" dt="2023-03-24T20:06:53.293" v="2076" actId="47"/>
        <pc:sldMkLst>
          <pc:docMk/>
          <pc:sldMk cId="2346787928" sldId="1305"/>
        </pc:sldMkLst>
      </pc:sldChg>
      <pc:sldChg chg="addSp delSp modSp add mod ord modNotesTx">
        <pc:chgData name="Burdekin, Kate" userId="639d5a02-6a13-4844-8124-740e452ad7a5" providerId="ADAL" clId="{5A30C5DF-75A4-4192-BB71-7679B1AEBB25}" dt="2023-04-11T17:47:26.252" v="7702" actId="20577"/>
        <pc:sldMkLst>
          <pc:docMk/>
          <pc:sldMk cId="3402609526" sldId="1306"/>
        </pc:sldMkLst>
        <pc:spChg chg="del">
          <ac:chgData name="Burdekin, Kate" userId="639d5a02-6a13-4844-8124-740e452ad7a5" providerId="ADAL" clId="{5A30C5DF-75A4-4192-BB71-7679B1AEBB25}" dt="2023-04-05T19:36:57.430" v="4689" actId="478"/>
          <ac:spMkLst>
            <pc:docMk/>
            <pc:sldMk cId="3402609526" sldId="1306"/>
            <ac:spMk id="3" creationId="{91EC3B7D-4CCE-82C8-5D41-53519EC48BB1}"/>
          </ac:spMkLst>
        </pc:spChg>
        <pc:spChg chg="mod">
          <ac:chgData name="Burdekin, Kate" userId="639d5a02-6a13-4844-8124-740e452ad7a5" providerId="ADAL" clId="{5A30C5DF-75A4-4192-BB71-7679B1AEBB25}" dt="2023-03-31T16:29:54.260" v="4686" actId="20577"/>
          <ac:spMkLst>
            <pc:docMk/>
            <pc:sldMk cId="3402609526" sldId="1306"/>
            <ac:spMk id="5" creationId="{A452AEA3-0A09-C64F-98B4-6E3E04E76E15}"/>
          </ac:spMkLst>
        </pc:spChg>
        <pc:spChg chg="mod">
          <ac:chgData name="Burdekin, Kate" userId="639d5a02-6a13-4844-8124-740e452ad7a5" providerId="ADAL" clId="{5A30C5DF-75A4-4192-BB71-7679B1AEBB25}" dt="2023-04-11T17:41:14.053" v="6875" actId="20577"/>
          <ac:spMkLst>
            <pc:docMk/>
            <pc:sldMk cId="3402609526" sldId="1306"/>
            <ac:spMk id="7" creationId="{2E975CD6-A76B-4188-84C7-7585C9A29667}"/>
          </ac:spMkLst>
        </pc:spChg>
        <pc:picChg chg="add del mod">
          <ac:chgData name="Burdekin, Kate" userId="639d5a02-6a13-4844-8124-740e452ad7a5" providerId="ADAL" clId="{5A30C5DF-75A4-4192-BB71-7679B1AEBB25}" dt="2023-03-24T15:12:51.508" v="1857" actId="478"/>
          <ac:picMkLst>
            <pc:docMk/>
            <pc:sldMk cId="3402609526" sldId="1306"/>
            <ac:picMk id="3" creationId="{327C119D-981A-1252-CA22-3C1AFD894F66}"/>
          </ac:picMkLst>
        </pc:picChg>
      </pc:sldChg>
      <pc:sldChg chg="addSp delSp modSp del mod modClrScheme chgLayout">
        <pc:chgData name="Burdekin, Kate" userId="639d5a02-6a13-4844-8124-740e452ad7a5" providerId="ADAL" clId="{5A30C5DF-75A4-4192-BB71-7679B1AEBB25}" dt="2023-04-05T19:44:02.743" v="5170" actId="47"/>
        <pc:sldMkLst>
          <pc:docMk/>
          <pc:sldMk cId="968973036" sldId="1307"/>
        </pc:sldMkLst>
        <pc:spChg chg="mod">
          <ac:chgData name="Burdekin, Kate" userId="639d5a02-6a13-4844-8124-740e452ad7a5" providerId="ADAL" clId="{5A30C5DF-75A4-4192-BB71-7679B1AEBB25}" dt="2023-04-05T19:40:15.718" v="4916" actId="26606"/>
          <ac:spMkLst>
            <pc:docMk/>
            <pc:sldMk cId="968973036" sldId="1307"/>
            <ac:spMk id="6" creationId="{5EB7D100-4D7E-4C32-986F-65A513C48ECD}"/>
          </ac:spMkLst>
        </pc:spChg>
        <pc:spChg chg="add del mod">
          <ac:chgData name="Burdekin, Kate" userId="639d5a02-6a13-4844-8124-740e452ad7a5" providerId="ADAL" clId="{5A30C5DF-75A4-4192-BB71-7679B1AEBB25}" dt="2023-04-05T19:43:59.241" v="5168" actId="21"/>
          <ac:spMkLst>
            <pc:docMk/>
            <pc:sldMk cId="968973036" sldId="1307"/>
            <ac:spMk id="7" creationId="{2E975CD6-A76B-4188-84C7-7585C9A29667}"/>
          </ac:spMkLst>
        </pc:spChg>
        <pc:spChg chg="add del mod">
          <ac:chgData name="Burdekin, Kate" userId="639d5a02-6a13-4844-8124-740e452ad7a5" providerId="ADAL" clId="{5A30C5DF-75A4-4192-BB71-7679B1AEBB25}" dt="2023-04-05T19:40:15.718" v="4916" actId="26606"/>
          <ac:spMkLst>
            <pc:docMk/>
            <pc:sldMk cId="968973036" sldId="1307"/>
            <ac:spMk id="13" creationId="{82DEDAD2-26B5-821E-1C82-73360462A9A4}"/>
          </ac:spMkLst>
        </pc:spChg>
        <pc:graphicFrameChg chg="add del mod">
          <ac:chgData name="Burdekin, Kate" userId="639d5a02-6a13-4844-8124-740e452ad7a5" providerId="ADAL" clId="{5A30C5DF-75A4-4192-BB71-7679B1AEBB25}" dt="2023-04-05T19:40:15.718" v="4916" actId="26606"/>
          <ac:graphicFrameMkLst>
            <pc:docMk/>
            <pc:sldMk cId="968973036" sldId="1307"/>
            <ac:graphicFrameMk id="9" creationId="{A74D3412-066F-0B4A-A190-D072CE0F660F}"/>
          </ac:graphicFrameMkLst>
        </pc:graphicFrameChg>
      </pc:sldChg>
      <pc:sldChg chg="addSp delSp modSp add mod ord modNotesTx">
        <pc:chgData name="Burdekin, Kate" userId="639d5a02-6a13-4844-8124-740e452ad7a5" providerId="ADAL" clId="{5A30C5DF-75A4-4192-BB71-7679B1AEBB25}" dt="2023-04-11T18:25:18.424" v="12216" actId="20577"/>
        <pc:sldMkLst>
          <pc:docMk/>
          <pc:sldMk cId="305380990" sldId="1308"/>
        </pc:sldMkLst>
        <pc:spChg chg="add del mod">
          <ac:chgData name="Burdekin, Kate" userId="639d5a02-6a13-4844-8124-740e452ad7a5" providerId="ADAL" clId="{5A30C5DF-75A4-4192-BB71-7679B1AEBB25}" dt="2023-03-27T14:50:13.404" v="2382" actId="478"/>
          <ac:spMkLst>
            <pc:docMk/>
            <pc:sldMk cId="305380990" sldId="1308"/>
            <ac:spMk id="3" creationId="{C888BCAF-B3DC-0998-8C9D-D345201E1425}"/>
          </ac:spMkLst>
        </pc:spChg>
        <pc:spChg chg="mod">
          <ac:chgData name="Burdekin, Kate" userId="639d5a02-6a13-4844-8124-740e452ad7a5" providerId="ADAL" clId="{5A30C5DF-75A4-4192-BB71-7679B1AEBB25}" dt="2023-03-27T14:49:52.617" v="2378" actId="20577"/>
          <ac:spMkLst>
            <pc:docMk/>
            <pc:sldMk cId="305380990" sldId="1308"/>
            <ac:spMk id="99" creationId="{9DE78039-E5E8-4FCA-AFEA-BEACA0A48EB3}"/>
          </ac:spMkLst>
        </pc:spChg>
        <pc:spChg chg="mod">
          <ac:chgData name="Burdekin, Kate" userId="639d5a02-6a13-4844-8124-740e452ad7a5" providerId="ADAL" clId="{5A30C5DF-75A4-4192-BB71-7679B1AEBB25}" dt="2023-03-27T14:49:25.695" v="2304" actId="20577"/>
          <ac:spMkLst>
            <pc:docMk/>
            <pc:sldMk cId="305380990" sldId="1308"/>
            <ac:spMk id="105" creationId="{8757B171-183F-4081-AB20-FABD8D37BAE3}"/>
          </ac:spMkLst>
        </pc:spChg>
        <pc:cxnChg chg="add del mod">
          <ac:chgData name="Burdekin, Kate" userId="639d5a02-6a13-4844-8124-740e452ad7a5" providerId="ADAL" clId="{5A30C5DF-75A4-4192-BB71-7679B1AEBB25}" dt="2023-03-27T14:50:11.447" v="2381" actId="478"/>
          <ac:cxnSpMkLst>
            <pc:docMk/>
            <pc:sldMk cId="305380990" sldId="1308"/>
            <ac:cxnSpMk id="6" creationId="{7C39303D-CE56-AF6F-FBC8-A8CB6D96A4BD}"/>
          </ac:cxnSpMkLst>
        </pc:cxnChg>
      </pc:sldChg>
      <pc:sldChg chg="modSp add mod ord modNotesTx">
        <pc:chgData name="Burdekin, Kate" userId="639d5a02-6a13-4844-8124-740e452ad7a5" providerId="ADAL" clId="{5A30C5DF-75A4-4192-BB71-7679B1AEBB25}" dt="2023-04-11T18:26:44.429" v="12403" actId="20577"/>
        <pc:sldMkLst>
          <pc:docMk/>
          <pc:sldMk cId="3897439995" sldId="1309"/>
        </pc:sldMkLst>
        <pc:cxnChg chg="mod">
          <ac:chgData name="Burdekin, Kate" userId="639d5a02-6a13-4844-8124-740e452ad7a5" providerId="ADAL" clId="{5A30C5DF-75A4-4192-BB71-7679B1AEBB25}" dt="2023-03-27T17:39:39.971" v="2384" actId="1076"/>
          <ac:cxnSpMkLst>
            <pc:docMk/>
            <pc:sldMk cId="3897439995" sldId="1309"/>
            <ac:cxnSpMk id="6" creationId="{7C39303D-CE56-AF6F-FBC8-A8CB6D96A4BD}"/>
          </ac:cxnSpMkLst>
        </pc:cxnChg>
      </pc:sldChg>
      <pc:sldChg chg="modNotesTx">
        <pc:chgData name="Burdekin, Kate" userId="639d5a02-6a13-4844-8124-740e452ad7a5" providerId="ADAL" clId="{5A30C5DF-75A4-4192-BB71-7679B1AEBB25}" dt="2023-04-11T18:27:36.293" v="12505" actId="20577"/>
        <pc:sldMkLst>
          <pc:docMk/>
          <pc:sldMk cId="4014197806" sldId="1314"/>
        </pc:sldMkLst>
      </pc:sldChg>
      <pc:sldChg chg="modNotesTx">
        <pc:chgData name="Burdekin, Kate" userId="639d5a02-6a13-4844-8124-740e452ad7a5" providerId="ADAL" clId="{5A30C5DF-75A4-4192-BB71-7679B1AEBB25}" dt="2023-04-11T13:25:30.309" v="5426" actId="20577"/>
        <pc:sldMkLst>
          <pc:docMk/>
          <pc:sldMk cId="2406479670" sldId="1319"/>
        </pc:sldMkLst>
      </pc:sldChg>
      <pc:sldChg chg="modSp mod ord modNotesTx">
        <pc:chgData name="Burdekin, Kate" userId="639d5a02-6a13-4844-8124-740e452ad7a5" providerId="ADAL" clId="{5A30C5DF-75A4-4192-BB71-7679B1AEBB25}" dt="2023-04-11T18:27:05.919" v="12501" actId="20577"/>
        <pc:sldMkLst>
          <pc:docMk/>
          <pc:sldMk cId="1641163235" sldId="1322"/>
        </pc:sldMkLst>
        <pc:spChg chg="mod">
          <ac:chgData name="Burdekin, Kate" userId="639d5a02-6a13-4844-8124-740e452ad7a5" providerId="ADAL" clId="{5A30C5DF-75A4-4192-BB71-7679B1AEBB25}" dt="2023-04-05T19:41:32.187" v="4931" actId="20577"/>
          <ac:spMkLst>
            <pc:docMk/>
            <pc:sldMk cId="1641163235" sldId="1322"/>
            <ac:spMk id="3" creationId="{0A3A4139-215B-1C8C-FDE9-324D5ABA1407}"/>
          </ac:spMkLst>
        </pc:spChg>
        <pc:graphicFrameChg chg="mod">
          <ac:chgData name="Burdekin, Kate" userId="639d5a02-6a13-4844-8124-740e452ad7a5" providerId="ADAL" clId="{5A30C5DF-75A4-4192-BB71-7679B1AEBB25}" dt="2023-04-05T19:44:52.945" v="5235" actId="313"/>
          <ac:graphicFrameMkLst>
            <pc:docMk/>
            <pc:sldMk cId="1641163235" sldId="1322"/>
            <ac:graphicFrameMk id="2" creationId="{5FA5F87A-A90E-B8D5-6C6F-CB75D275C7EB}"/>
          </ac:graphicFrameMkLst>
        </pc:graphicFrameChg>
      </pc:sldChg>
      <pc:sldChg chg="add del">
        <pc:chgData name="Burdekin, Kate" userId="639d5a02-6a13-4844-8124-740e452ad7a5" providerId="ADAL" clId="{5A30C5DF-75A4-4192-BB71-7679B1AEBB25}" dt="2023-04-05T19:45:32.910" v="5240" actId="47"/>
        <pc:sldMkLst>
          <pc:docMk/>
          <pc:sldMk cId="492285092" sldId="1325"/>
        </pc:sldMkLst>
      </pc:sldChg>
      <pc:sldChg chg="add ord">
        <pc:chgData name="Burdekin, Kate" userId="639d5a02-6a13-4844-8124-740e452ad7a5" providerId="ADAL" clId="{5A30C5DF-75A4-4192-BB71-7679B1AEBB25}" dt="2023-04-05T19:45:25.569" v="5239"/>
        <pc:sldMkLst>
          <pc:docMk/>
          <pc:sldMk cId="47558394" sldId="1326"/>
        </pc:sldMkLst>
      </pc:sldChg>
      <pc:sldMasterChg chg="delSldLayout modSldLayout">
        <pc:chgData name="Burdekin, Kate" userId="639d5a02-6a13-4844-8124-740e452ad7a5" providerId="ADAL" clId="{5A30C5DF-75A4-4192-BB71-7679B1AEBB25}" dt="2023-03-31T16:29:24.858" v="4682" actId="20577"/>
        <pc:sldMasterMkLst>
          <pc:docMk/>
          <pc:sldMasterMk cId="0" sldId="2147483991"/>
        </pc:sldMasterMkLst>
        <pc:sldLayoutChg chg="modSp mod">
          <pc:chgData name="Burdekin, Kate" userId="639d5a02-6a13-4844-8124-740e452ad7a5" providerId="ADAL" clId="{5A30C5DF-75A4-4192-BB71-7679B1AEBB25}" dt="2023-03-31T16:28:15.299" v="4667" actId="20577"/>
          <pc:sldLayoutMkLst>
            <pc:docMk/>
            <pc:sldMasterMk cId="0" sldId="2147483991"/>
            <pc:sldLayoutMk cId="0" sldId="2147483994"/>
          </pc:sldLayoutMkLst>
          <pc:spChg chg="mod">
            <ac:chgData name="Burdekin, Kate" userId="639d5a02-6a13-4844-8124-740e452ad7a5" providerId="ADAL" clId="{5A30C5DF-75A4-4192-BB71-7679B1AEBB25}" dt="2023-03-31T16:28:15.299" v="4667" actId="20577"/>
            <ac:spMkLst>
              <pc:docMk/>
              <pc:sldMasterMk cId="0" sldId="2147483991"/>
              <pc:sldLayoutMk cId="0" sldId="2147483994"/>
              <ac:spMk id="5" creationId="{00000000-0000-0000-0000-000000000000}"/>
            </ac:spMkLst>
          </pc:spChg>
        </pc:sldLayoutChg>
        <pc:sldLayoutChg chg="modSp mod">
          <pc:chgData name="Burdekin, Kate" userId="639d5a02-6a13-4844-8124-740e452ad7a5" providerId="ADAL" clId="{5A30C5DF-75A4-4192-BB71-7679B1AEBB25}" dt="2023-03-31T16:28:34.635" v="4673" actId="20577"/>
          <pc:sldLayoutMkLst>
            <pc:docMk/>
            <pc:sldMasterMk cId="0" sldId="2147483991"/>
            <pc:sldLayoutMk cId="0" sldId="2147483995"/>
          </pc:sldLayoutMkLst>
          <pc:spChg chg="mod">
            <ac:chgData name="Burdekin, Kate" userId="639d5a02-6a13-4844-8124-740e452ad7a5" providerId="ADAL" clId="{5A30C5DF-75A4-4192-BB71-7679B1AEBB25}" dt="2023-03-31T16:28:34.635" v="4673" actId="20577"/>
            <ac:spMkLst>
              <pc:docMk/>
              <pc:sldMasterMk cId="0" sldId="2147483991"/>
              <pc:sldLayoutMk cId="0" sldId="2147483995"/>
              <ac:spMk id="5" creationId="{00000000-0000-0000-0000-000000000000}"/>
            </ac:spMkLst>
          </pc:spChg>
        </pc:sldLayoutChg>
        <pc:sldLayoutChg chg="modSp mod">
          <pc:chgData name="Burdekin, Kate" userId="639d5a02-6a13-4844-8124-740e452ad7a5" providerId="ADAL" clId="{5A30C5DF-75A4-4192-BB71-7679B1AEBB25}" dt="2023-03-31T16:28:39.463" v="4674" actId="20577"/>
          <pc:sldLayoutMkLst>
            <pc:docMk/>
            <pc:sldMasterMk cId="0" sldId="2147483991"/>
            <pc:sldLayoutMk cId="0" sldId="2147483996"/>
          </pc:sldLayoutMkLst>
          <pc:spChg chg="mod">
            <ac:chgData name="Burdekin, Kate" userId="639d5a02-6a13-4844-8124-740e452ad7a5" providerId="ADAL" clId="{5A30C5DF-75A4-4192-BB71-7679B1AEBB25}" dt="2023-03-31T16:28:39.463" v="4674" actId="20577"/>
            <ac:spMkLst>
              <pc:docMk/>
              <pc:sldMasterMk cId="0" sldId="2147483991"/>
              <pc:sldLayoutMk cId="0" sldId="2147483996"/>
              <ac:spMk id="6" creationId="{00000000-0000-0000-0000-000000000000}"/>
            </ac:spMkLst>
          </pc:spChg>
        </pc:sldLayoutChg>
        <pc:sldLayoutChg chg="modSp mod">
          <pc:chgData name="Burdekin, Kate" userId="639d5a02-6a13-4844-8124-740e452ad7a5" providerId="ADAL" clId="{5A30C5DF-75A4-4192-BB71-7679B1AEBB25}" dt="2023-03-31T16:28:46.953" v="4675" actId="20577"/>
          <pc:sldLayoutMkLst>
            <pc:docMk/>
            <pc:sldMasterMk cId="0" sldId="2147483991"/>
            <pc:sldLayoutMk cId="0" sldId="2147483997"/>
          </pc:sldLayoutMkLst>
          <pc:spChg chg="mod">
            <ac:chgData name="Burdekin, Kate" userId="639d5a02-6a13-4844-8124-740e452ad7a5" providerId="ADAL" clId="{5A30C5DF-75A4-4192-BB71-7679B1AEBB25}" dt="2023-03-31T16:28:46.953" v="4675" actId="20577"/>
            <ac:spMkLst>
              <pc:docMk/>
              <pc:sldMasterMk cId="0" sldId="2147483991"/>
              <pc:sldLayoutMk cId="0" sldId="2147483997"/>
              <ac:spMk id="7" creationId="{00000000-0000-0000-0000-000000000000}"/>
            </ac:spMkLst>
          </pc:spChg>
        </pc:sldLayoutChg>
        <pc:sldLayoutChg chg="modSp mod">
          <pc:chgData name="Burdekin, Kate" userId="639d5a02-6a13-4844-8124-740e452ad7a5" providerId="ADAL" clId="{5A30C5DF-75A4-4192-BB71-7679B1AEBB25}" dt="2023-03-31T16:28:52.216" v="4676" actId="20577"/>
          <pc:sldLayoutMkLst>
            <pc:docMk/>
            <pc:sldMasterMk cId="0" sldId="2147483991"/>
            <pc:sldLayoutMk cId="0" sldId="2147483998"/>
          </pc:sldLayoutMkLst>
          <pc:spChg chg="mod">
            <ac:chgData name="Burdekin, Kate" userId="639d5a02-6a13-4844-8124-740e452ad7a5" providerId="ADAL" clId="{5A30C5DF-75A4-4192-BB71-7679B1AEBB25}" dt="2023-03-31T16:28:52.216" v="4676" actId="20577"/>
            <ac:spMkLst>
              <pc:docMk/>
              <pc:sldMasterMk cId="0" sldId="2147483991"/>
              <pc:sldLayoutMk cId="0" sldId="2147483998"/>
              <ac:spMk id="4" creationId="{00000000-0000-0000-0000-000000000000}"/>
            </ac:spMkLst>
          </pc:spChg>
        </pc:sldLayoutChg>
        <pc:sldLayoutChg chg="modSp mod">
          <pc:chgData name="Burdekin, Kate" userId="639d5a02-6a13-4844-8124-740e452ad7a5" providerId="ADAL" clId="{5A30C5DF-75A4-4192-BB71-7679B1AEBB25}" dt="2023-03-31T16:28:56.763" v="4677" actId="20577"/>
          <pc:sldLayoutMkLst>
            <pc:docMk/>
            <pc:sldMasterMk cId="0" sldId="2147483991"/>
            <pc:sldLayoutMk cId="0" sldId="2147483999"/>
          </pc:sldLayoutMkLst>
          <pc:spChg chg="mod">
            <ac:chgData name="Burdekin, Kate" userId="639d5a02-6a13-4844-8124-740e452ad7a5" providerId="ADAL" clId="{5A30C5DF-75A4-4192-BB71-7679B1AEBB25}" dt="2023-03-31T16:28:56.763" v="4677" actId="20577"/>
            <ac:spMkLst>
              <pc:docMk/>
              <pc:sldMasterMk cId="0" sldId="2147483991"/>
              <pc:sldLayoutMk cId="0" sldId="2147483999"/>
              <ac:spMk id="5" creationId="{00000000-0000-0000-0000-000000000000}"/>
            </ac:spMkLst>
          </pc:spChg>
        </pc:sldLayoutChg>
        <pc:sldLayoutChg chg="modSp mod">
          <pc:chgData name="Burdekin, Kate" userId="639d5a02-6a13-4844-8124-740e452ad7a5" providerId="ADAL" clId="{5A30C5DF-75A4-4192-BB71-7679B1AEBB25}" dt="2023-03-31T16:29:21.310" v="4681" actId="20577"/>
          <pc:sldLayoutMkLst>
            <pc:docMk/>
            <pc:sldMasterMk cId="0" sldId="2147483991"/>
            <pc:sldLayoutMk cId="0" sldId="2147484000"/>
          </pc:sldLayoutMkLst>
          <pc:spChg chg="mod">
            <ac:chgData name="Burdekin, Kate" userId="639d5a02-6a13-4844-8124-740e452ad7a5" providerId="ADAL" clId="{5A30C5DF-75A4-4192-BB71-7679B1AEBB25}" dt="2023-03-31T16:29:21.310" v="4681" actId="20577"/>
            <ac:spMkLst>
              <pc:docMk/>
              <pc:sldMasterMk cId="0" sldId="2147483991"/>
              <pc:sldLayoutMk cId="0" sldId="2147484000"/>
              <ac:spMk id="3" creationId="{00000000-0000-0000-0000-000000000000}"/>
            </ac:spMkLst>
          </pc:spChg>
        </pc:sldLayoutChg>
        <pc:sldLayoutChg chg="modSp mod">
          <pc:chgData name="Burdekin, Kate" userId="639d5a02-6a13-4844-8124-740e452ad7a5" providerId="ADAL" clId="{5A30C5DF-75A4-4192-BB71-7679B1AEBB25}" dt="2023-03-31T16:29:01.024" v="4678" actId="20577"/>
          <pc:sldLayoutMkLst>
            <pc:docMk/>
            <pc:sldMasterMk cId="0" sldId="2147483991"/>
            <pc:sldLayoutMk cId="389861734" sldId="2147484002"/>
          </pc:sldLayoutMkLst>
          <pc:spChg chg="mod">
            <ac:chgData name="Burdekin, Kate" userId="639d5a02-6a13-4844-8124-740e452ad7a5" providerId="ADAL" clId="{5A30C5DF-75A4-4192-BB71-7679B1AEBB25}" dt="2023-03-31T16:29:01.024" v="4678" actId="20577"/>
            <ac:spMkLst>
              <pc:docMk/>
              <pc:sldMasterMk cId="0" sldId="2147483991"/>
              <pc:sldLayoutMk cId="389861734" sldId="2147484002"/>
              <ac:spMk id="3" creationId="{00000000-0000-0000-0000-000000000000}"/>
            </ac:spMkLst>
          </pc:spChg>
        </pc:sldLayoutChg>
        <pc:sldLayoutChg chg="modSp mod">
          <pc:chgData name="Burdekin, Kate" userId="639d5a02-6a13-4844-8124-740e452ad7a5" providerId="ADAL" clId="{5A30C5DF-75A4-4192-BB71-7679B1AEBB25}" dt="2023-03-31T16:28:22.229" v="4669" actId="20577"/>
          <pc:sldLayoutMkLst>
            <pc:docMk/>
            <pc:sldMasterMk cId="0" sldId="2147483991"/>
            <pc:sldLayoutMk cId="1981245184" sldId="2147484006"/>
          </pc:sldLayoutMkLst>
          <pc:spChg chg="mod">
            <ac:chgData name="Burdekin, Kate" userId="639d5a02-6a13-4844-8124-740e452ad7a5" providerId="ADAL" clId="{5A30C5DF-75A4-4192-BB71-7679B1AEBB25}" dt="2023-03-31T16:28:22.229" v="4669" actId="20577"/>
            <ac:spMkLst>
              <pc:docMk/>
              <pc:sldMasterMk cId="0" sldId="2147483991"/>
              <pc:sldLayoutMk cId="1981245184" sldId="2147484006"/>
              <ac:spMk id="5" creationId="{00000000-0000-0000-0000-000000000000}"/>
            </ac:spMkLst>
          </pc:spChg>
        </pc:sldLayoutChg>
        <pc:sldLayoutChg chg="modSp mod">
          <pc:chgData name="Burdekin, Kate" userId="639d5a02-6a13-4844-8124-740e452ad7a5" providerId="ADAL" clId="{5A30C5DF-75A4-4192-BB71-7679B1AEBB25}" dt="2023-03-31T16:28:29.053" v="4671" actId="20577"/>
          <pc:sldLayoutMkLst>
            <pc:docMk/>
            <pc:sldMasterMk cId="0" sldId="2147483991"/>
            <pc:sldLayoutMk cId="3437498223" sldId="2147484007"/>
          </pc:sldLayoutMkLst>
          <pc:spChg chg="mod">
            <ac:chgData name="Burdekin, Kate" userId="639d5a02-6a13-4844-8124-740e452ad7a5" providerId="ADAL" clId="{5A30C5DF-75A4-4192-BB71-7679B1AEBB25}" dt="2023-03-31T16:28:29.053" v="4671" actId="20577"/>
            <ac:spMkLst>
              <pc:docMk/>
              <pc:sldMasterMk cId="0" sldId="2147483991"/>
              <pc:sldLayoutMk cId="3437498223" sldId="2147484007"/>
              <ac:spMk id="5" creationId="{00000000-0000-0000-0000-000000000000}"/>
            </ac:spMkLst>
          </pc:spChg>
        </pc:sldLayoutChg>
        <pc:sldLayoutChg chg="modSp mod">
          <pc:chgData name="Burdekin, Kate" userId="639d5a02-6a13-4844-8124-740e452ad7a5" providerId="ADAL" clId="{5A30C5DF-75A4-4192-BB71-7679B1AEBB25}" dt="2023-03-31T16:29:24.858" v="4682" actId="20577"/>
          <pc:sldLayoutMkLst>
            <pc:docMk/>
            <pc:sldMasterMk cId="0" sldId="2147483991"/>
            <pc:sldLayoutMk cId="2739183546" sldId="2147484008"/>
          </pc:sldLayoutMkLst>
          <pc:spChg chg="mod">
            <ac:chgData name="Burdekin, Kate" userId="639d5a02-6a13-4844-8124-740e452ad7a5" providerId="ADAL" clId="{5A30C5DF-75A4-4192-BB71-7679B1AEBB25}" dt="2023-03-31T16:29:24.858" v="4682" actId="20577"/>
            <ac:spMkLst>
              <pc:docMk/>
              <pc:sldMasterMk cId="0" sldId="2147483991"/>
              <pc:sldLayoutMk cId="2739183546" sldId="2147484008"/>
              <ac:spMk id="5" creationId="{4CE6D566-749E-3A4F-B010-9244406C590B}"/>
            </ac:spMkLst>
          </pc:spChg>
        </pc:sldLayoutChg>
        <pc:sldLayoutChg chg="del">
          <pc:chgData name="Burdekin, Kate" userId="639d5a02-6a13-4844-8124-740e452ad7a5" providerId="ADAL" clId="{5A30C5DF-75A4-4192-BB71-7679B1AEBB25}" dt="2023-03-24T20:06:53.293" v="2076" actId="47"/>
          <pc:sldLayoutMkLst>
            <pc:docMk/>
            <pc:sldMasterMk cId="0" sldId="2147483991"/>
            <pc:sldLayoutMk cId="1370510955" sldId="2147484030"/>
          </pc:sldLayoutMkLst>
        </pc:sldLayoutChg>
      </pc:sldMasterChg>
      <pc:sldMasterChg chg="modSp mod modSldLayout">
        <pc:chgData name="Burdekin, Kate" userId="639d5a02-6a13-4844-8124-740e452ad7a5" providerId="ADAL" clId="{5A30C5DF-75A4-4192-BB71-7679B1AEBB25}" dt="2023-03-31T16:29:39.417" v="4685" actId="20577"/>
        <pc:sldMasterMkLst>
          <pc:docMk/>
          <pc:sldMasterMk cId="3409837276" sldId="2147484013"/>
        </pc:sldMasterMkLst>
        <pc:spChg chg="mod">
          <ac:chgData name="Burdekin, Kate" userId="639d5a02-6a13-4844-8124-740e452ad7a5" providerId="ADAL" clId="{5A30C5DF-75A4-4192-BB71-7679B1AEBB25}" dt="2023-03-31T16:29:34.205" v="4683" actId="20577"/>
          <ac:spMkLst>
            <pc:docMk/>
            <pc:sldMasterMk cId="3409837276" sldId="2147484013"/>
            <ac:spMk id="10" creationId="{00000000-0000-0000-0000-000000000000}"/>
          </ac:spMkLst>
        </pc:spChg>
        <pc:sldLayoutChg chg="modSp mod">
          <pc:chgData name="Burdekin, Kate" userId="639d5a02-6a13-4844-8124-740e452ad7a5" providerId="ADAL" clId="{5A30C5DF-75A4-4192-BB71-7679B1AEBB25}" dt="2023-03-31T16:29:39.417" v="4685" actId="20577"/>
          <pc:sldLayoutMkLst>
            <pc:docMk/>
            <pc:sldMasterMk cId="3409837276" sldId="2147484013"/>
            <pc:sldLayoutMk cId="173106109" sldId="2147484015"/>
          </pc:sldLayoutMkLst>
          <pc:spChg chg="mod">
            <ac:chgData name="Burdekin, Kate" userId="639d5a02-6a13-4844-8124-740e452ad7a5" providerId="ADAL" clId="{5A30C5DF-75A4-4192-BB71-7679B1AEBB25}" dt="2023-03-31T16:29:39.417" v="4685" actId="20577"/>
            <ac:spMkLst>
              <pc:docMk/>
              <pc:sldMasterMk cId="3409837276" sldId="2147484013"/>
              <pc:sldLayoutMk cId="173106109" sldId="2147484015"/>
              <ac:spMk id="25" creationId="{B27A5716-B40A-A14A-9E04-14AB9C9C1A77}"/>
            </ac:spMkLst>
          </pc:spChg>
        </pc:sldLayoutChg>
      </pc:sldMasterChg>
    </pc:docChg>
  </pc:docChgLst>
  <pc:docChgLst>
    <pc:chgData name="Godwin, Anna" userId="S::akgodwin@rti.org::df54dcf1-cc13-49c1-b86c-b95597814017" providerId="AD" clId="Web-{2D7552AE-EDF3-7392-3133-B144ACDCE5D7}"/>
    <pc:docChg chg="addSld modSld sldOrd">
      <pc:chgData name="Godwin, Anna" userId="S::akgodwin@rti.org::df54dcf1-cc13-49c1-b86c-b95597814017" providerId="AD" clId="Web-{2D7552AE-EDF3-7392-3133-B144ACDCE5D7}" dt="2023-03-27T14:55:16.933" v="393" actId="20577"/>
      <pc:docMkLst>
        <pc:docMk/>
      </pc:docMkLst>
      <pc:sldChg chg="modSp">
        <pc:chgData name="Godwin, Anna" userId="S::akgodwin@rti.org::df54dcf1-cc13-49c1-b86c-b95597814017" providerId="AD" clId="Web-{2D7552AE-EDF3-7392-3133-B144ACDCE5D7}" dt="2023-03-27T14:29:53.352" v="3" actId="20577"/>
        <pc:sldMkLst>
          <pc:docMk/>
          <pc:sldMk cId="1277644108" sldId="657"/>
        </pc:sldMkLst>
        <pc:spChg chg="mod">
          <ac:chgData name="Godwin, Anna" userId="S::akgodwin@rti.org::df54dcf1-cc13-49c1-b86c-b95597814017" providerId="AD" clId="Web-{2D7552AE-EDF3-7392-3133-B144ACDCE5D7}" dt="2023-03-27T14:29:53.352" v="3" actId="20577"/>
          <ac:spMkLst>
            <pc:docMk/>
            <pc:sldMk cId="1277644108" sldId="657"/>
            <ac:spMk id="8" creationId="{C555AEA7-3DED-1448-8349-6A77D03FA93A}"/>
          </ac:spMkLst>
        </pc:spChg>
      </pc:sldChg>
      <pc:sldChg chg="modSp">
        <pc:chgData name="Godwin, Anna" userId="S::akgodwin@rti.org::df54dcf1-cc13-49c1-b86c-b95597814017" providerId="AD" clId="Web-{2D7552AE-EDF3-7392-3133-B144ACDCE5D7}" dt="2023-03-27T14:55:16.933" v="393" actId="20577"/>
        <pc:sldMkLst>
          <pc:docMk/>
          <pc:sldMk cId="390562855" sldId="658"/>
        </pc:sldMkLst>
        <pc:spChg chg="mod">
          <ac:chgData name="Godwin, Anna" userId="S::akgodwin@rti.org::df54dcf1-cc13-49c1-b86c-b95597814017" providerId="AD" clId="Web-{2D7552AE-EDF3-7392-3133-B144ACDCE5D7}" dt="2023-03-27T14:50:58.487" v="201" actId="20577"/>
          <ac:spMkLst>
            <pc:docMk/>
            <pc:sldMk cId="390562855" sldId="658"/>
            <ac:spMk id="3" creationId="{BF1D5CD7-8EE7-9F47-96A3-D4FFA961AED4}"/>
          </ac:spMkLst>
        </pc:spChg>
        <pc:spChg chg="mod">
          <ac:chgData name="Godwin, Anna" userId="S::akgodwin@rti.org::df54dcf1-cc13-49c1-b86c-b95597814017" providerId="AD" clId="Web-{2D7552AE-EDF3-7392-3133-B144ACDCE5D7}" dt="2023-03-27T14:55:16.933" v="393" actId="20577"/>
          <ac:spMkLst>
            <pc:docMk/>
            <pc:sldMk cId="390562855" sldId="658"/>
            <ac:spMk id="4" creationId="{D18BE5D0-15B0-C041-9C52-F219E6122756}"/>
          </ac:spMkLst>
        </pc:spChg>
      </pc:sldChg>
      <pc:sldChg chg="addSp delSp modSp">
        <pc:chgData name="Godwin, Anna" userId="S::akgodwin@rti.org::df54dcf1-cc13-49c1-b86c-b95597814017" providerId="AD" clId="Web-{2D7552AE-EDF3-7392-3133-B144ACDCE5D7}" dt="2023-03-27T14:34:52.455" v="116" actId="20577"/>
        <pc:sldMkLst>
          <pc:docMk/>
          <pc:sldMk cId="1456277423" sldId="663"/>
        </pc:sldMkLst>
        <pc:spChg chg="add">
          <ac:chgData name="Godwin, Anna" userId="S::akgodwin@rti.org::df54dcf1-cc13-49c1-b86c-b95597814017" providerId="AD" clId="Web-{2D7552AE-EDF3-7392-3133-B144ACDCE5D7}" dt="2023-03-27T14:33:37.734" v="30"/>
          <ac:spMkLst>
            <pc:docMk/>
            <pc:sldMk cId="1456277423" sldId="663"/>
            <ac:spMk id="4" creationId="{9BB6292F-450A-2EBE-B696-372D9C2DB63F}"/>
          </ac:spMkLst>
        </pc:spChg>
        <pc:spChg chg="mod">
          <ac:chgData name="Godwin, Anna" userId="S::akgodwin@rti.org::df54dcf1-cc13-49c1-b86c-b95597814017" providerId="AD" clId="Web-{2D7552AE-EDF3-7392-3133-B144ACDCE5D7}" dt="2023-03-27T14:33:40.266" v="32" actId="1076"/>
          <ac:spMkLst>
            <pc:docMk/>
            <pc:sldMk cId="1456277423" sldId="663"/>
            <ac:spMk id="7" creationId="{2E975CD6-A76B-4188-84C7-7585C9A29667}"/>
          </ac:spMkLst>
        </pc:spChg>
        <pc:spChg chg="add mod">
          <ac:chgData name="Godwin, Anna" userId="S::akgodwin@rti.org::df54dcf1-cc13-49c1-b86c-b95597814017" providerId="AD" clId="Web-{2D7552AE-EDF3-7392-3133-B144ACDCE5D7}" dt="2023-03-27T14:34:52.455" v="116" actId="20577"/>
          <ac:spMkLst>
            <pc:docMk/>
            <pc:sldMk cId="1456277423" sldId="663"/>
            <ac:spMk id="8" creationId="{FE198E26-CEFB-CA75-DC6F-D5E0F549FF54}"/>
          </ac:spMkLst>
        </pc:spChg>
        <pc:picChg chg="add del mod">
          <ac:chgData name="Godwin, Anna" userId="S::akgodwin@rti.org::df54dcf1-cc13-49c1-b86c-b95597814017" providerId="AD" clId="Web-{2D7552AE-EDF3-7392-3133-B144ACDCE5D7}" dt="2023-03-27T14:33:20.624" v="24"/>
          <ac:picMkLst>
            <pc:docMk/>
            <pc:sldMk cId="1456277423" sldId="663"/>
            <ac:picMk id="2" creationId="{5EE52C35-509A-B6B7-0B45-11390C8DD265}"/>
          </ac:picMkLst>
        </pc:picChg>
        <pc:picChg chg="add mod">
          <ac:chgData name="Godwin, Anna" userId="S::akgodwin@rti.org::df54dcf1-cc13-49c1-b86c-b95597814017" providerId="AD" clId="Web-{2D7552AE-EDF3-7392-3133-B144ACDCE5D7}" dt="2023-03-27T14:34:36.783" v="86" actId="1076"/>
          <ac:picMkLst>
            <pc:docMk/>
            <pc:sldMk cId="1456277423" sldId="663"/>
            <ac:picMk id="3" creationId="{D9054D2B-DA21-6CF7-7070-771933AE7443}"/>
          </ac:picMkLst>
        </pc:picChg>
      </pc:sldChg>
      <pc:sldChg chg="modSp">
        <pc:chgData name="Godwin, Anna" userId="S::akgodwin@rti.org::df54dcf1-cc13-49c1-b86c-b95597814017" providerId="AD" clId="Web-{2D7552AE-EDF3-7392-3133-B144ACDCE5D7}" dt="2023-03-27T14:31:14.589" v="7" actId="20577"/>
        <pc:sldMkLst>
          <pc:docMk/>
          <pc:sldMk cId="2084459726" sldId="666"/>
        </pc:sldMkLst>
        <pc:spChg chg="mod">
          <ac:chgData name="Godwin, Anna" userId="S::akgodwin@rti.org::df54dcf1-cc13-49c1-b86c-b95597814017" providerId="AD" clId="Web-{2D7552AE-EDF3-7392-3133-B144ACDCE5D7}" dt="2023-03-27T14:31:14.589" v="7" actId="20577"/>
          <ac:spMkLst>
            <pc:docMk/>
            <pc:sldMk cId="2084459726" sldId="666"/>
            <ac:spMk id="7" creationId="{2E975CD6-A76B-4188-84C7-7585C9A29667}"/>
          </ac:spMkLst>
        </pc:spChg>
      </pc:sldChg>
      <pc:sldChg chg="addSp delSp modSp">
        <pc:chgData name="Godwin, Anna" userId="S::akgodwin@rti.org::df54dcf1-cc13-49c1-b86c-b95597814017" providerId="AD" clId="Web-{2D7552AE-EDF3-7392-3133-B144ACDCE5D7}" dt="2023-03-27T14:48:47.077" v="190" actId="20577"/>
        <pc:sldMkLst>
          <pc:docMk/>
          <pc:sldMk cId="3402609526" sldId="1306"/>
        </pc:sldMkLst>
        <pc:spChg chg="add mod">
          <ac:chgData name="Godwin, Anna" userId="S::akgodwin@rti.org::df54dcf1-cc13-49c1-b86c-b95597814017" providerId="AD" clId="Web-{2D7552AE-EDF3-7392-3133-B144ACDCE5D7}" dt="2023-03-27T14:48:47.077" v="190" actId="20577"/>
          <ac:spMkLst>
            <pc:docMk/>
            <pc:sldMk cId="3402609526" sldId="1306"/>
            <ac:spMk id="3" creationId="{91EC3B7D-4CCE-82C8-5D41-53519EC48BB1}"/>
          </ac:spMkLst>
        </pc:spChg>
        <pc:spChg chg="add del">
          <ac:chgData name="Godwin, Anna" userId="S::akgodwin@rti.org::df54dcf1-cc13-49c1-b86c-b95597814017" providerId="AD" clId="Web-{2D7552AE-EDF3-7392-3133-B144ACDCE5D7}" dt="2023-03-27T14:38:04.305" v="123"/>
          <ac:spMkLst>
            <pc:docMk/>
            <pc:sldMk cId="3402609526" sldId="1306"/>
            <ac:spMk id="5" creationId="{A452AEA3-0A09-C64F-98B4-6E3E04E76E15}"/>
          </ac:spMkLst>
        </pc:spChg>
      </pc:sldChg>
      <pc:sldChg chg="modSp add ord replId">
        <pc:chgData name="Godwin, Anna" userId="S::akgodwin@rti.org::df54dcf1-cc13-49c1-b86c-b95597814017" providerId="AD" clId="Web-{2D7552AE-EDF3-7392-3133-B144ACDCE5D7}" dt="2023-03-27T14:37:56.727" v="121" actId="20577"/>
        <pc:sldMkLst>
          <pc:docMk/>
          <pc:sldMk cId="968973036" sldId="1307"/>
        </pc:sldMkLst>
        <pc:spChg chg="mod">
          <ac:chgData name="Godwin, Anna" userId="S::akgodwin@rti.org::df54dcf1-cc13-49c1-b86c-b95597814017" providerId="AD" clId="Web-{2D7552AE-EDF3-7392-3133-B144ACDCE5D7}" dt="2023-03-27T14:37:56.727" v="121" actId="20577"/>
          <ac:spMkLst>
            <pc:docMk/>
            <pc:sldMk cId="968973036" sldId="1307"/>
            <ac:spMk id="7" creationId="{2E975CD6-A76B-4188-84C7-7585C9A29667}"/>
          </ac:spMkLst>
        </pc:spChg>
      </pc:sldChg>
      <pc:sldChg chg="addSp delSp modSp">
        <pc:chgData name="Godwin, Anna" userId="S::akgodwin@rti.org::df54dcf1-cc13-49c1-b86c-b95597814017" providerId="AD" clId="Web-{2D7552AE-EDF3-7392-3133-B144ACDCE5D7}" dt="2023-03-27T14:48:27.389" v="126"/>
        <pc:sldMkLst>
          <pc:docMk/>
          <pc:sldMk cId="305380990" sldId="1308"/>
        </pc:sldMkLst>
        <pc:spChg chg="add del mod">
          <ac:chgData name="Godwin, Anna" userId="S::akgodwin@rti.org::df54dcf1-cc13-49c1-b86c-b95597814017" providerId="AD" clId="Web-{2D7552AE-EDF3-7392-3133-B144ACDCE5D7}" dt="2023-03-27T14:48:27.389" v="126"/>
          <ac:spMkLst>
            <pc:docMk/>
            <pc:sldMk cId="305380990" sldId="1308"/>
            <ac:spMk id="5" creationId="{C9D60F6D-C623-31D6-8C16-7D1326DCE999}"/>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3B759E-507B-4EA6-9E2D-E157134BB07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3C2EB5B-F589-46E1-AA36-CC616E061DB5}">
      <dgm:prSet/>
      <dgm:spPr/>
      <dgm:t>
        <a:bodyPr/>
        <a:lstStyle/>
        <a:p>
          <a:r>
            <a:rPr lang="en-US" b="1" dirty="0"/>
            <a:t>Main task: </a:t>
          </a:r>
          <a:r>
            <a:rPr lang="en-US" dirty="0"/>
            <a:t>Distill scientific purpose efficiently to target applications of relevance and track scientific trends.</a:t>
          </a:r>
        </a:p>
      </dgm:t>
    </dgm:pt>
    <dgm:pt modelId="{23DDF953-4522-4CF9-83BB-6B2CE121B4FF}" type="parTrans" cxnId="{079D5F44-64A6-4DB7-8B18-429FEB4EBA0E}">
      <dgm:prSet/>
      <dgm:spPr/>
      <dgm:t>
        <a:bodyPr/>
        <a:lstStyle/>
        <a:p>
          <a:endParaRPr lang="en-US"/>
        </a:p>
      </dgm:t>
    </dgm:pt>
    <dgm:pt modelId="{DEDFA096-80DF-4BAC-90C6-1159E35FEE07}" type="sibTrans" cxnId="{079D5F44-64A6-4DB7-8B18-429FEB4EBA0E}">
      <dgm:prSet/>
      <dgm:spPr/>
      <dgm:t>
        <a:bodyPr/>
        <a:lstStyle/>
        <a:p>
          <a:endParaRPr lang="en-US"/>
        </a:p>
      </dgm:t>
    </dgm:pt>
    <dgm:pt modelId="{310E1AB8-83FF-4495-85B4-787E01CEF52D}">
      <dgm:prSet/>
      <dgm:spPr/>
      <dgm:t>
        <a:bodyPr/>
        <a:lstStyle/>
        <a:p>
          <a:r>
            <a:rPr lang="en-US" b="1" dirty="0"/>
            <a:t>Main data source: </a:t>
          </a:r>
          <a:r>
            <a:rPr lang="en-US" dirty="0"/>
            <a:t>PDFs and some metadata of the application submissions (csv), output from ASSIST.</a:t>
          </a:r>
        </a:p>
      </dgm:t>
    </dgm:pt>
    <dgm:pt modelId="{DEBA7755-3A49-4B39-84B8-CCBFE28D95FD}" type="parTrans" cxnId="{82C15895-5E83-4FB6-A0F0-D6726226F7FF}">
      <dgm:prSet/>
      <dgm:spPr/>
      <dgm:t>
        <a:bodyPr/>
        <a:lstStyle/>
        <a:p>
          <a:endParaRPr lang="en-US"/>
        </a:p>
      </dgm:t>
    </dgm:pt>
    <dgm:pt modelId="{62623716-3ACF-4C58-BCE1-0526D59D989C}" type="sibTrans" cxnId="{82C15895-5E83-4FB6-A0F0-D6726226F7FF}">
      <dgm:prSet/>
      <dgm:spPr/>
      <dgm:t>
        <a:bodyPr/>
        <a:lstStyle/>
        <a:p>
          <a:endParaRPr lang="en-US"/>
        </a:p>
      </dgm:t>
    </dgm:pt>
    <dgm:pt modelId="{141ECA05-E284-432B-B0E1-6B5317607229}">
      <dgm:prSet/>
      <dgm:spPr/>
      <dgm:t>
        <a:bodyPr/>
        <a:lstStyle/>
        <a:p>
          <a:r>
            <a:rPr lang="en-US" b="1" dirty="0"/>
            <a:t>Current state of extracting data: </a:t>
          </a:r>
          <a:r>
            <a:rPr lang="en-US" dirty="0"/>
            <a:t>human eyes* and some moving towards data modernization (extraction scripting) depending on skill set of staff supporting the process.</a:t>
          </a:r>
        </a:p>
      </dgm:t>
    </dgm:pt>
    <dgm:pt modelId="{A0AD34E5-1F18-411A-86DC-367E63601AAD}" type="parTrans" cxnId="{889D9E26-6A35-45A5-B724-ABA29D48CB34}">
      <dgm:prSet/>
      <dgm:spPr/>
      <dgm:t>
        <a:bodyPr/>
        <a:lstStyle/>
        <a:p>
          <a:endParaRPr lang="en-US"/>
        </a:p>
      </dgm:t>
    </dgm:pt>
    <dgm:pt modelId="{BD490C8B-AE67-41CB-B7CF-51B4F4F63637}" type="sibTrans" cxnId="{889D9E26-6A35-45A5-B724-ABA29D48CB34}">
      <dgm:prSet/>
      <dgm:spPr/>
      <dgm:t>
        <a:bodyPr/>
        <a:lstStyle/>
        <a:p>
          <a:endParaRPr lang="en-US"/>
        </a:p>
      </dgm:t>
    </dgm:pt>
    <dgm:pt modelId="{D3BE101C-DD2D-4E9A-A64D-FBC672995964}" type="pres">
      <dgm:prSet presAssocID="{3C3B759E-507B-4EA6-9E2D-E157134BB07B}" presName="root" presStyleCnt="0">
        <dgm:presLayoutVars>
          <dgm:dir/>
          <dgm:resizeHandles val="exact"/>
        </dgm:presLayoutVars>
      </dgm:prSet>
      <dgm:spPr/>
    </dgm:pt>
    <dgm:pt modelId="{83BED05C-EBB9-4C4F-A8F9-1B6E98A147AD}" type="pres">
      <dgm:prSet presAssocID="{E3C2EB5B-F589-46E1-AA36-CC616E061DB5}" presName="compNode" presStyleCnt="0"/>
      <dgm:spPr/>
    </dgm:pt>
    <dgm:pt modelId="{E7EB6B94-15AE-40F5-B85A-17D517730ECB}" type="pres">
      <dgm:prSet presAssocID="{E3C2EB5B-F589-46E1-AA36-CC616E061DB5}" presName="bgRect" presStyleLbl="bgShp" presStyleIdx="0" presStyleCnt="3"/>
      <dgm:spPr/>
    </dgm:pt>
    <dgm:pt modelId="{9B0B10C2-E0B6-4C68-ACFA-DB2E4A9C893A}" type="pres">
      <dgm:prSet presAssocID="{E3C2EB5B-F589-46E1-AA36-CC616E061DB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ibbon"/>
        </a:ext>
      </dgm:extLst>
    </dgm:pt>
    <dgm:pt modelId="{2CFFB76C-5F32-4347-8308-9F782213D69B}" type="pres">
      <dgm:prSet presAssocID="{E3C2EB5B-F589-46E1-AA36-CC616E061DB5}" presName="spaceRect" presStyleCnt="0"/>
      <dgm:spPr/>
    </dgm:pt>
    <dgm:pt modelId="{08A78D5F-DC8C-4DD3-9D19-B11081CA808B}" type="pres">
      <dgm:prSet presAssocID="{E3C2EB5B-F589-46E1-AA36-CC616E061DB5}" presName="parTx" presStyleLbl="revTx" presStyleIdx="0" presStyleCnt="3">
        <dgm:presLayoutVars>
          <dgm:chMax val="0"/>
          <dgm:chPref val="0"/>
        </dgm:presLayoutVars>
      </dgm:prSet>
      <dgm:spPr/>
    </dgm:pt>
    <dgm:pt modelId="{B05A93B7-C880-419E-A162-72693061199A}" type="pres">
      <dgm:prSet presAssocID="{DEDFA096-80DF-4BAC-90C6-1159E35FEE07}" presName="sibTrans" presStyleCnt="0"/>
      <dgm:spPr/>
    </dgm:pt>
    <dgm:pt modelId="{F2B4B356-6F65-4761-83EF-28FF44B398FA}" type="pres">
      <dgm:prSet presAssocID="{310E1AB8-83FF-4495-85B4-787E01CEF52D}" presName="compNode" presStyleCnt="0"/>
      <dgm:spPr/>
    </dgm:pt>
    <dgm:pt modelId="{61B62C60-89B2-4EC4-91B4-BD20267EF66D}" type="pres">
      <dgm:prSet presAssocID="{310E1AB8-83FF-4495-85B4-787E01CEF52D}" presName="bgRect" presStyleLbl="bgShp" presStyleIdx="1" presStyleCnt="3"/>
      <dgm:spPr/>
    </dgm:pt>
    <dgm:pt modelId="{D78CF415-D231-4CDD-BDB9-097D8B338C1D}" type="pres">
      <dgm:prSet presAssocID="{310E1AB8-83FF-4495-85B4-787E01CEF52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per"/>
        </a:ext>
      </dgm:extLst>
    </dgm:pt>
    <dgm:pt modelId="{D8181660-D374-4F40-8092-113AC9E23538}" type="pres">
      <dgm:prSet presAssocID="{310E1AB8-83FF-4495-85B4-787E01CEF52D}" presName="spaceRect" presStyleCnt="0"/>
      <dgm:spPr/>
    </dgm:pt>
    <dgm:pt modelId="{FCBEEB0A-C66F-47A5-AB7F-18A1283DE014}" type="pres">
      <dgm:prSet presAssocID="{310E1AB8-83FF-4495-85B4-787E01CEF52D}" presName="parTx" presStyleLbl="revTx" presStyleIdx="1" presStyleCnt="3">
        <dgm:presLayoutVars>
          <dgm:chMax val="0"/>
          <dgm:chPref val="0"/>
        </dgm:presLayoutVars>
      </dgm:prSet>
      <dgm:spPr/>
    </dgm:pt>
    <dgm:pt modelId="{AFD30AD2-F1AD-4621-BE58-42736F5A29DB}" type="pres">
      <dgm:prSet presAssocID="{62623716-3ACF-4C58-BCE1-0526D59D989C}" presName="sibTrans" presStyleCnt="0"/>
      <dgm:spPr/>
    </dgm:pt>
    <dgm:pt modelId="{F8C684F5-20A0-446A-BB04-56AC0E1C39C6}" type="pres">
      <dgm:prSet presAssocID="{141ECA05-E284-432B-B0E1-6B5317607229}" presName="compNode" presStyleCnt="0"/>
      <dgm:spPr/>
    </dgm:pt>
    <dgm:pt modelId="{4FFA90AB-E3B3-46F6-8103-CC6B293ABF86}" type="pres">
      <dgm:prSet presAssocID="{141ECA05-E284-432B-B0E1-6B5317607229}" presName="bgRect" presStyleLbl="bgShp" presStyleIdx="2" presStyleCnt="3"/>
      <dgm:spPr/>
    </dgm:pt>
    <dgm:pt modelId="{BA911665-C486-420A-8DBB-17DA1956592E}" type="pres">
      <dgm:prSet presAssocID="{141ECA05-E284-432B-B0E1-6B531760722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Eyes with solid fill"/>
        </a:ext>
      </dgm:extLst>
    </dgm:pt>
    <dgm:pt modelId="{99047CFA-4CC4-4E15-A99C-39FCC01CF9CF}" type="pres">
      <dgm:prSet presAssocID="{141ECA05-E284-432B-B0E1-6B5317607229}" presName="spaceRect" presStyleCnt="0"/>
      <dgm:spPr/>
    </dgm:pt>
    <dgm:pt modelId="{0187882B-ACD4-4D50-A84D-D541D041518C}" type="pres">
      <dgm:prSet presAssocID="{141ECA05-E284-432B-B0E1-6B5317607229}" presName="parTx" presStyleLbl="revTx" presStyleIdx="2" presStyleCnt="3">
        <dgm:presLayoutVars>
          <dgm:chMax val="0"/>
          <dgm:chPref val="0"/>
        </dgm:presLayoutVars>
      </dgm:prSet>
      <dgm:spPr/>
    </dgm:pt>
  </dgm:ptLst>
  <dgm:cxnLst>
    <dgm:cxn modelId="{FCEC8E1F-7486-4C35-8652-B3233F52077A}" type="presOf" srcId="{310E1AB8-83FF-4495-85B4-787E01CEF52D}" destId="{FCBEEB0A-C66F-47A5-AB7F-18A1283DE014}" srcOrd="0" destOrd="0" presId="urn:microsoft.com/office/officeart/2018/2/layout/IconVerticalSolidList"/>
    <dgm:cxn modelId="{889D9E26-6A35-45A5-B724-ABA29D48CB34}" srcId="{3C3B759E-507B-4EA6-9E2D-E157134BB07B}" destId="{141ECA05-E284-432B-B0E1-6B5317607229}" srcOrd="2" destOrd="0" parTransId="{A0AD34E5-1F18-411A-86DC-367E63601AAD}" sibTransId="{BD490C8B-AE67-41CB-B7CF-51B4F4F63637}"/>
    <dgm:cxn modelId="{079D5F44-64A6-4DB7-8B18-429FEB4EBA0E}" srcId="{3C3B759E-507B-4EA6-9E2D-E157134BB07B}" destId="{E3C2EB5B-F589-46E1-AA36-CC616E061DB5}" srcOrd="0" destOrd="0" parTransId="{23DDF953-4522-4CF9-83BB-6B2CE121B4FF}" sibTransId="{DEDFA096-80DF-4BAC-90C6-1159E35FEE07}"/>
    <dgm:cxn modelId="{C7DF7065-9074-4CAA-B3CB-02739238A70E}" type="presOf" srcId="{E3C2EB5B-F589-46E1-AA36-CC616E061DB5}" destId="{08A78D5F-DC8C-4DD3-9D19-B11081CA808B}" srcOrd="0" destOrd="0" presId="urn:microsoft.com/office/officeart/2018/2/layout/IconVerticalSolidList"/>
    <dgm:cxn modelId="{82C15895-5E83-4FB6-A0F0-D6726226F7FF}" srcId="{3C3B759E-507B-4EA6-9E2D-E157134BB07B}" destId="{310E1AB8-83FF-4495-85B4-787E01CEF52D}" srcOrd="1" destOrd="0" parTransId="{DEBA7755-3A49-4B39-84B8-CCBFE28D95FD}" sibTransId="{62623716-3ACF-4C58-BCE1-0526D59D989C}"/>
    <dgm:cxn modelId="{DF93B9AD-AFDE-481B-A7F8-28CC3FD51436}" type="presOf" srcId="{141ECA05-E284-432B-B0E1-6B5317607229}" destId="{0187882B-ACD4-4D50-A84D-D541D041518C}" srcOrd="0" destOrd="0" presId="urn:microsoft.com/office/officeart/2018/2/layout/IconVerticalSolidList"/>
    <dgm:cxn modelId="{8616F3EB-4C29-43FA-B8C1-974E6FEE9C4F}" type="presOf" srcId="{3C3B759E-507B-4EA6-9E2D-E157134BB07B}" destId="{D3BE101C-DD2D-4E9A-A64D-FBC672995964}" srcOrd="0" destOrd="0" presId="urn:microsoft.com/office/officeart/2018/2/layout/IconVerticalSolidList"/>
    <dgm:cxn modelId="{CB1F3296-4B85-4B93-A4D3-0FD9129E6CE6}" type="presParOf" srcId="{D3BE101C-DD2D-4E9A-A64D-FBC672995964}" destId="{83BED05C-EBB9-4C4F-A8F9-1B6E98A147AD}" srcOrd="0" destOrd="0" presId="urn:microsoft.com/office/officeart/2018/2/layout/IconVerticalSolidList"/>
    <dgm:cxn modelId="{CD25D57B-E41E-436B-BEB3-2C0EE987C94B}" type="presParOf" srcId="{83BED05C-EBB9-4C4F-A8F9-1B6E98A147AD}" destId="{E7EB6B94-15AE-40F5-B85A-17D517730ECB}" srcOrd="0" destOrd="0" presId="urn:microsoft.com/office/officeart/2018/2/layout/IconVerticalSolidList"/>
    <dgm:cxn modelId="{8A23336B-52E4-49B8-90A8-9240CA32AECD}" type="presParOf" srcId="{83BED05C-EBB9-4C4F-A8F9-1B6E98A147AD}" destId="{9B0B10C2-E0B6-4C68-ACFA-DB2E4A9C893A}" srcOrd="1" destOrd="0" presId="urn:microsoft.com/office/officeart/2018/2/layout/IconVerticalSolidList"/>
    <dgm:cxn modelId="{CFC8F794-D40B-4D1A-B60B-E639EE865513}" type="presParOf" srcId="{83BED05C-EBB9-4C4F-A8F9-1B6E98A147AD}" destId="{2CFFB76C-5F32-4347-8308-9F782213D69B}" srcOrd="2" destOrd="0" presId="urn:microsoft.com/office/officeart/2018/2/layout/IconVerticalSolidList"/>
    <dgm:cxn modelId="{D65FD1C0-ADF1-4EEF-AEFE-AE6CFC4A9B4C}" type="presParOf" srcId="{83BED05C-EBB9-4C4F-A8F9-1B6E98A147AD}" destId="{08A78D5F-DC8C-4DD3-9D19-B11081CA808B}" srcOrd="3" destOrd="0" presId="urn:microsoft.com/office/officeart/2018/2/layout/IconVerticalSolidList"/>
    <dgm:cxn modelId="{7D7C267B-4EB7-467B-8148-8140DFA09DE8}" type="presParOf" srcId="{D3BE101C-DD2D-4E9A-A64D-FBC672995964}" destId="{B05A93B7-C880-419E-A162-72693061199A}" srcOrd="1" destOrd="0" presId="urn:microsoft.com/office/officeart/2018/2/layout/IconVerticalSolidList"/>
    <dgm:cxn modelId="{51D98E8B-82FB-4CD7-9C87-DDA699C81E14}" type="presParOf" srcId="{D3BE101C-DD2D-4E9A-A64D-FBC672995964}" destId="{F2B4B356-6F65-4761-83EF-28FF44B398FA}" srcOrd="2" destOrd="0" presId="urn:microsoft.com/office/officeart/2018/2/layout/IconVerticalSolidList"/>
    <dgm:cxn modelId="{8D1ADEB1-9FB1-4D66-955C-08632BA6EB22}" type="presParOf" srcId="{F2B4B356-6F65-4761-83EF-28FF44B398FA}" destId="{61B62C60-89B2-4EC4-91B4-BD20267EF66D}" srcOrd="0" destOrd="0" presId="urn:microsoft.com/office/officeart/2018/2/layout/IconVerticalSolidList"/>
    <dgm:cxn modelId="{0F16E5A4-CF0F-4487-83E3-F97082591712}" type="presParOf" srcId="{F2B4B356-6F65-4761-83EF-28FF44B398FA}" destId="{D78CF415-D231-4CDD-BDB9-097D8B338C1D}" srcOrd="1" destOrd="0" presId="urn:microsoft.com/office/officeart/2018/2/layout/IconVerticalSolidList"/>
    <dgm:cxn modelId="{42A5D74D-10A5-49E6-A27B-525A0274ACD1}" type="presParOf" srcId="{F2B4B356-6F65-4761-83EF-28FF44B398FA}" destId="{D8181660-D374-4F40-8092-113AC9E23538}" srcOrd="2" destOrd="0" presId="urn:microsoft.com/office/officeart/2018/2/layout/IconVerticalSolidList"/>
    <dgm:cxn modelId="{D9E1AA46-D55E-4C1D-A413-DD823A992C47}" type="presParOf" srcId="{F2B4B356-6F65-4761-83EF-28FF44B398FA}" destId="{FCBEEB0A-C66F-47A5-AB7F-18A1283DE014}" srcOrd="3" destOrd="0" presId="urn:microsoft.com/office/officeart/2018/2/layout/IconVerticalSolidList"/>
    <dgm:cxn modelId="{949CD03E-9FB7-40A5-85F4-C7628446593A}" type="presParOf" srcId="{D3BE101C-DD2D-4E9A-A64D-FBC672995964}" destId="{AFD30AD2-F1AD-4621-BE58-42736F5A29DB}" srcOrd="3" destOrd="0" presId="urn:microsoft.com/office/officeart/2018/2/layout/IconVerticalSolidList"/>
    <dgm:cxn modelId="{1BCA77FB-C1C1-482D-98AB-90D845AF514B}" type="presParOf" srcId="{D3BE101C-DD2D-4E9A-A64D-FBC672995964}" destId="{F8C684F5-20A0-446A-BB04-56AC0E1C39C6}" srcOrd="4" destOrd="0" presId="urn:microsoft.com/office/officeart/2018/2/layout/IconVerticalSolidList"/>
    <dgm:cxn modelId="{13E4A942-7D0B-4ACE-B257-945B7090AADC}" type="presParOf" srcId="{F8C684F5-20A0-446A-BB04-56AC0E1C39C6}" destId="{4FFA90AB-E3B3-46F6-8103-CC6B293ABF86}" srcOrd="0" destOrd="0" presId="urn:microsoft.com/office/officeart/2018/2/layout/IconVerticalSolidList"/>
    <dgm:cxn modelId="{946963D5-F189-446D-85AB-C9AEBBA1858C}" type="presParOf" srcId="{F8C684F5-20A0-446A-BB04-56AC0E1C39C6}" destId="{BA911665-C486-420A-8DBB-17DA1956592E}" srcOrd="1" destOrd="0" presId="urn:microsoft.com/office/officeart/2018/2/layout/IconVerticalSolidList"/>
    <dgm:cxn modelId="{06064B64-718E-4E49-B8F3-3D7430F1332A}" type="presParOf" srcId="{F8C684F5-20A0-446A-BB04-56AC0E1C39C6}" destId="{99047CFA-4CC4-4E15-A99C-39FCC01CF9CF}" srcOrd="2" destOrd="0" presId="urn:microsoft.com/office/officeart/2018/2/layout/IconVerticalSolidList"/>
    <dgm:cxn modelId="{6A7E6956-0938-4EC9-BD0F-B52C29060061}" type="presParOf" srcId="{F8C684F5-20A0-446A-BB04-56AC0E1C39C6}" destId="{0187882B-ACD4-4D50-A84D-D541D041518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37D9B6-6A78-2643-8B31-3CD0577DBD13}" type="doc">
      <dgm:prSet loTypeId="urn:microsoft.com/office/officeart/2005/8/layout/list1" loCatId="" qsTypeId="urn:microsoft.com/office/officeart/2005/8/quickstyle/simple1" qsCatId="simple" csTypeId="urn:microsoft.com/office/officeart/2005/8/colors/colorful2" csCatId="colorful" phldr="1"/>
      <dgm:spPr/>
      <dgm:t>
        <a:bodyPr/>
        <a:lstStyle/>
        <a:p>
          <a:endParaRPr lang="en-US"/>
        </a:p>
      </dgm:t>
    </dgm:pt>
    <dgm:pt modelId="{EECBD7A2-F991-F04B-9C96-58E8E7BBD659}">
      <dgm:prSet phldrT="[Text]"/>
      <dgm:spPr/>
      <dgm:t>
        <a:bodyPr/>
        <a:lstStyle/>
        <a:p>
          <a:r>
            <a:rPr lang="en-US" dirty="0"/>
            <a:t>Conflict of Interest Determination</a:t>
          </a:r>
        </a:p>
      </dgm:t>
    </dgm:pt>
    <dgm:pt modelId="{A5442DED-5FC9-4943-A0C2-99466147A936}" type="parTrans" cxnId="{1DFA407C-7B5C-D34C-B85E-94FF593181CF}">
      <dgm:prSet/>
      <dgm:spPr/>
      <dgm:t>
        <a:bodyPr/>
        <a:lstStyle/>
        <a:p>
          <a:endParaRPr lang="en-US"/>
        </a:p>
      </dgm:t>
    </dgm:pt>
    <dgm:pt modelId="{234B62DE-9511-5E4A-97E4-86924C848252}" type="sibTrans" cxnId="{1DFA407C-7B5C-D34C-B85E-94FF593181CF}">
      <dgm:prSet/>
      <dgm:spPr/>
      <dgm:t>
        <a:bodyPr/>
        <a:lstStyle/>
        <a:p>
          <a:endParaRPr lang="en-US"/>
        </a:p>
      </dgm:t>
    </dgm:pt>
    <dgm:pt modelId="{27568C16-0CE3-2D4F-9A7D-AF90B333A3E6}">
      <dgm:prSet phldrT="[Text]"/>
      <dgm:spPr/>
      <dgm:t>
        <a:bodyPr/>
        <a:lstStyle/>
        <a:p>
          <a:r>
            <a:rPr lang="en-US" dirty="0"/>
            <a:t>Keyword Search</a:t>
          </a:r>
        </a:p>
      </dgm:t>
    </dgm:pt>
    <dgm:pt modelId="{FFE8E4C7-69AE-354E-8A79-A280AF07606A}" type="parTrans" cxnId="{7F122AB4-B129-F441-84D2-4D45C29FE4B3}">
      <dgm:prSet/>
      <dgm:spPr/>
      <dgm:t>
        <a:bodyPr/>
        <a:lstStyle/>
        <a:p>
          <a:endParaRPr lang="en-US"/>
        </a:p>
      </dgm:t>
    </dgm:pt>
    <dgm:pt modelId="{774D79AB-9191-5843-8F76-29EB6742C85B}" type="sibTrans" cxnId="{7F122AB4-B129-F441-84D2-4D45C29FE4B3}">
      <dgm:prSet/>
      <dgm:spPr/>
      <dgm:t>
        <a:bodyPr/>
        <a:lstStyle/>
        <a:p>
          <a:endParaRPr lang="en-US"/>
        </a:p>
      </dgm:t>
    </dgm:pt>
    <dgm:pt modelId="{7E281970-2744-0F4C-8196-52BB153743A6}">
      <dgm:prSet phldrT="[Text]"/>
      <dgm:spPr/>
      <dgm:t>
        <a:bodyPr/>
        <a:lstStyle/>
        <a:p>
          <a:r>
            <a:rPr lang="en-US" dirty="0"/>
            <a:t>Portfolio Analysis</a:t>
          </a:r>
        </a:p>
      </dgm:t>
    </dgm:pt>
    <dgm:pt modelId="{9A785CE5-D20D-B440-8F10-FED51EF9BDCE}" type="parTrans" cxnId="{289A71A8-D331-6848-A8E6-1AAD5AD6E0C3}">
      <dgm:prSet/>
      <dgm:spPr/>
      <dgm:t>
        <a:bodyPr/>
        <a:lstStyle/>
        <a:p>
          <a:endParaRPr lang="en-US"/>
        </a:p>
      </dgm:t>
    </dgm:pt>
    <dgm:pt modelId="{73031678-55EC-D349-93B3-D86720878B63}" type="sibTrans" cxnId="{289A71A8-D331-6848-A8E6-1AAD5AD6E0C3}">
      <dgm:prSet/>
      <dgm:spPr/>
      <dgm:t>
        <a:bodyPr/>
        <a:lstStyle/>
        <a:p>
          <a:endParaRPr lang="en-US"/>
        </a:p>
      </dgm:t>
    </dgm:pt>
    <dgm:pt modelId="{0543FC56-75F7-3A4D-9984-92FD59134A12}">
      <dgm:prSet phldrT="[Text]"/>
      <dgm:spPr/>
      <dgm:t>
        <a:bodyPr/>
        <a:lstStyle/>
        <a:p>
          <a:r>
            <a:rPr lang="en-US" dirty="0"/>
            <a:t>helps reviewers of applications quickly assess conflict of interest</a:t>
          </a:r>
        </a:p>
      </dgm:t>
    </dgm:pt>
    <dgm:pt modelId="{6FF2B1B6-DD40-5B48-97FF-54CAC8F47209}" type="parTrans" cxnId="{0B3C3E5B-3EEE-E84C-A021-76FC334AAE7F}">
      <dgm:prSet/>
      <dgm:spPr/>
      <dgm:t>
        <a:bodyPr/>
        <a:lstStyle/>
        <a:p>
          <a:endParaRPr lang="en-US"/>
        </a:p>
      </dgm:t>
    </dgm:pt>
    <dgm:pt modelId="{8026178A-D6D2-6541-BBAD-E307463D8B7B}" type="sibTrans" cxnId="{0B3C3E5B-3EEE-E84C-A021-76FC334AAE7F}">
      <dgm:prSet/>
      <dgm:spPr/>
      <dgm:t>
        <a:bodyPr/>
        <a:lstStyle/>
        <a:p>
          <a:endParaRPr lang="en-US"/>
        </a:p>
      </dgm:t>
    </dgm:pt>
    <dgm:pt modelId="{7C313C1B-60C6-804B-BF11-064F8DF13B28}">
      <dgm:prSet phldrT="[Text]"/>
      <dgm:spPr/>
      <dgm:t>
        <a:bodyPr/>
        <a:lstStyle/>
        <a:p>
          <a:r>
            <a:rPr lang="en-US" dirty="0"/>
            <a:t>Subject Matter Expert provided keywords are flagged in PDF text to identify areas of scientific purpose, data types of relevance and identifying key technology and software contained within the proposal.</a:t>
          </a:r>
        </a:p>
      </dgm:t>
    </dgm:pt>
    <dgm:pt modelId="{1C008A82-0173-0645-A3EB-AB5EA293CE5F}" type="parTrans" cxnId="{B65354A4-44AD-8C44-A4D1-E821959EDDC3}">
      <dgm:prSet/>
      <dgm:spPr/>
      <dgm:t>
        <a:bodyPr/>
        <a:lstStyle/>
        <a:p>
          <a:endParaRPr lang="en-US"/>
        </a:p>
      </dgm:t>
    </dgm:pt>
    <dgm:pt modelId="{DA3EF2CB-A161-4F4C-9F5B-6DC1FF9E928A}" type="sibTrans" cxnId="{B65354A4-44AD-8C44-A4D1-E821959EDDC3}">
      <dgm:prSet/>
      <dgm:spPr/>
      <dgm:t>
        <a:bodyPr/>
        <a:lstStyle/>
        <a:p>
          <a:endParaRPr lang="en-US"/>
        </a:p>
      </dgm:t>
    </dgm:pt>
    <dgm:pt modelId="{C9D9D4E3-7A49-E746-82C0-01B30FBB7454}">
      <dgm:prSet phldrT="[Text]"/>
      <dgm:spPr/>
      <dgm:t>
        <a:bodyPr/>
        <a:lstStyle/>
        <a:p>
          <a:r>
            <a:rPr lang="en-US" dirty="0"/>
            <a:t>Quickly extracts key information such title, terms preceding and following terms of interest, the first sentences of abstracts, 5 words preceding the word “dataset” and “database” to assist in a manual review of portfolio themes present in the PDF</a:t>
          </a:r>
        </a:p>
      </dgm:t>
    </dgm:pt>
    <dgm:pt modelId="{CEC6EB0E-F0EF-3B42-9A77-881236575AD9}" type="parTrans" cxnId="{C3453D29-EE39-0143-B742-272889E1894B}">
      <dgm:prSet/>
      <dgm:spPr/>
      <dgm:t>
        <a:bodyPr/>
        <a:lstStyle/>
        <a:p>
          <a:endParaRPr lang="en-US"/>
        </a:p>
      </dgm:t>
    </dgm:pt>
    <dgm:pt modelId="{BBA49457-5ED4-A746-B058-B3951D42AA64}" type="sibTrans" cxnId="{C3453D29-EE39-0143-B742-272889E1894B}">
      <dgm:prSet/>
      <dgm:spPr/>
      <dgm:t>
        <a:bodyPr/>
        <a:lstStyle/>
        <a:p>
          <a:endParaRPr lang="en-US"/>
        </a:p>
      </dgm:t>
    </dgm:pt>
    <dgm:pt modelId="{2CE806A6-7C04-4518-AE23-A01C75A6B187}">
      <dgm:prSet phldrT="[Text]"/>
      <dgm:spPr/>
      <dgm:t>
        <a:bodyPr/>
        <a:lstStyle/>
        <a:p>
          <a:r>
            <a:rPr lang="en-US" dirty="0"/>
            <a:t>Name, title and institution</a:t>
          </a:r>
        </a:p>
      </dgm:t>
    </dgm:pt>
    <dgm:pt modelId="{76EAC321-B49D-4085-83A7-11197D41A5C5}" type="parTrans" cxnId="{AFCB916C-BE1F-4AAC-B75F-F2A5E449B196}">
      <dgm:prSet/>
      <dgm:spPr/>
      <dgm:t>
        <a:bodyPr/>
        <a:lstStyle/>
        <a:p>
          <a:endParaRPr lang="en-US"/>
        </a:p>
      </dgm:t>
    </dgm:pt>
    <dgm:pt modelId="{2FD6D06B-6EFA-4385-BB66-9EDBCE760A25}" type="sibTrans" cxnId="{AFCB916C-BE1F-4AAC-B75F-F2A5E449B196}">
      <dgm:prSet/>
      <dgm:spPr/>
      <dgm:t>
        <a:bodyPr/>
        <a:lstStyle/>
        <a:p>
          <a:endParaRPr lang="en-US"/>
        </a:p>
      </dgm:t>
    </dgm:pt>
    <dgm:pt modelId="{7D480DF5-0164-48CB-9EE9-D79A740DCBC1}">
      <dgm:prSet phldrT="[Text]"/>
      <dgm:spPr/>
      <dgm:t>
        <a:bodyPr/>
        <a:lstStyle/>
        <a:p>
          <a:r>
            <a:rPr lang="en-US" dirty="0"/>
            <a:t>Extract and Collate</a:t>
          </a:r>
        </a:p>
      </dgm:t>
    </dgm:pt>
    <dgm:pt modelId="{38D4F930-818F-4783-956C-C5421328DE18}" type="parTrans" cxnId="{4B49DB20-6800-417A-8758-7C801F637625}">
      <dgm:prSet/>
      <dgm:spPr/>
      <dgm:t>
        <a:bodyPr/>
        <a:lstStyle/>
        <a:p>
          <a:endParaRPr lang="en-US"/>
        </a:p>
      </dgm:t>
    </dgm:pt>
    <dgm:pt modelId="{42335BDC-997C-45CC-A480-E0586A2CB720}" type="sibTrans" cxnId="{4B49DB20-6800-417A-8758-7C801F637625}">
      <dgm:prSet/>
      <dgm:spPr/>
      <dgm:t>
        <a:bodyPr/>
        <a:lstStyle/>
        <a:p>
          <a:endParaRPr lang="en-US"/>
        </a:p>
      </dgm:t>
    </dgm:pt>
    <dgm:pt modelId="{BCFD0680-892D-4769-8452-C41F362A71ED}">
      <dgm:prSet phldrT="[Text]"/>
      <dgm:spPr/>
      <dgm:t>
        <a:bodyPr/>
        <a:lstStyle/>
        <a:p>
          <a:pPr>
            <a:buFont typeface="Arial" panose="020B0604020202020204" pitchFamily="34" charset="0"/>
            <a:buChar char="•"/>
          </a:pPr>
          <a:r>
            <a:rPr lang="en-US" dirty="0"/>
            <a:t>target sections of 50-100 page documents</a:t>
          </a:r>
        </a:p>
      </dgm:t>
    </dgm:pt>
    <dgm:pt modelId="{CEDD6E69-4BB1-4331-BAAC-E304EB9A56F9}" type="parTrans" cxnId="{ED6231FE-7C10-4328-A695-42955E8488D8}">
      <dgm:prSet/>
      <dgm:spPr/>
      <dgm:t>
        <a:bodyPr/>
        <a:lstStyle/>
        <a:p>
          <a:endParaRPr lang="en-US"/>
        </a:p>
      </dgm:t>
    </dgm:pt>
    <dgm:pt modelId="{B5A2BB8A-1101-4A23-8664-3BCC305A0296}" type="sibTrans" cxnId="{ED6231FE-7C10-4328-A695-42955E8488D8}">
      <dgm:prSet/>
      <dgm:spPr/>
      <dgm:t>
        <a:bodyPr/>
        <a:lstStyle/>
        <a:p>
          <a:endParaRPr lang="en-US"/>
        </a:p>
      </dgm:t>
    </dgm:pt>
    <dgm:pt modelId="{D71E9412-2322-4B7D-BFB7-DD779EA93B0C}">
      <dgm:prSet/>
      <dgm:spPr/>
      <dgm:t>
        <a:bodyPr/>
        <a:lstStyle/>
        <a:p>
          <a:r>
            <a:rPr lang="en-US" dirty="0"/>
            <a:t>NOSIs – parent award details can create false positives</a:t>
          </a:r>
          <a:endParaRPr lang="en-US" dirty="0">
            <a:cs typeface="Arial"/>
          </a:endParaRPr>
        </a:p>
      </dgm:t>
    </dgm:pt>
    <dgm:pt modelId="{74318C6F-8D4C-4B57-AEBE-985017BA4AB4}" type="parTrans" cxnId="{13C46AA0-5604-4F82-9A7F-C67B3711F69A}">
      <dgm:prSet/>
      <dgm:spPr/>
      <dgm:t>
        <a:bodyPr/>
        <a:lstStyle/>
        <a:p>
          <a:endParaRPr lang="en-US"/>
        </a:p>
      </dgm:t>
    </dgm:pt>
    <dgm:pt modelId="{FAC3C245-6186-4D18-BBD9-0E18F1C21F59}" type="sibTrans" cxnId="{13C46AA0-5604-4F82-9A7F-C67B3711F69A}">
      <dgm:prSet/>
      <dgm:spPr/>
      <dgm:t>
        <a:bodyPr/>
        <a:lstStyle/>
        <a:p>
          <a:endParaRPr lang="en-US"/>
        </a:p>
      </dgm:t>
    </dgm:pt>
    <dgm:pt modelId="{7C7BCBE3-29EB-44F0-BE14-091B27FD7B44}">
      <dgm:prSet/>
      <dgm:spPr/>
      <dgm:t>
        <a:bodyPr/>
        <a:lstStyle/>
        <a:p>
          <a:r>
            <a:rPr lang="en-US"/>
            <a:t>Abstract, research strategy, specific aims</a:t>
          </a:r>
          <a:endParaRPr lang="en-US" dirty="0">
            <a:cs typeface="Arial" panose="020B0604020202020204"/>
          </a:endParaRPr>
        </a:p>
      </dgm:t>
    </dgm:pt>
    <dgm:pt modelId="{DF118E45-1B44-4AE8-A8F8-E28DB276CC4B}" type="parTrans" cxnId="{9AC0DD64-5395-4706-94C8-8902D558D860}">
      <dgm:prSet/>
      <dgm:spPr/>
      <dgm:t>
        <a:bodyPr/>
        <a:lstStyle/>
        <a:p>
          <a:endParaRPr lang="en-US"/>
        </a:p>
      </dgm:t>
    </dgm:pt>
    <dgm:pt modelId="{0A60C4C1-F07E-42E9-891F-0EE7A7E38287}" type="sibTrans" cxnId="{9AC0DD64-5395-4706-94C8-8902D558D860}">
      <dgm:prSet/>
      <dgm:spPr/>
      <dgm:t>
        <a:bodyPr/>
        <a:lstStyle/>
        <a:p>
          <a:endParaRPr lang="en-US"/>
        </a:p>
      </dgm:t>
    </dgm:pt>
    <dgm:pt modelId="{58F1042E-857F-794B-AD31-85C31CAE2284}" type="pres">
      <dgm:prSet presAssocID="{ED37D9B6-6A78-2643-8B31-3CD0577DBD13}" presName="linear" presStyleCnt="0">
        <dgm:presLayoutVars>
          <dgm:dir/>
          <dgm:animLvl val="lvl"/>
          <dgm:resizeHandles val="exact"/>
        </dgm:presLayoutVars>
      </dgm:prSet>
      <dgm:spPr/>
    </dgm:pt>
    <dgm:pt modelId="{C2E9ABA3-DC7A-0F47-9F89-BA74D85DA3C7}" type="pres">
      <dgm:prSet presAssocID="{EECBD7A2-F991-F04B-9C96-58E8E7BBD659}" presName="parentLin" presStyleCnt="0"/>
      <dgm:spPr/>
    </dgm:pt>
    <dgm:pt modelId="{A1363728-FF16-474A-8E31-FEBDBD4DF193}" type="pres">
      <dgm:prSet presAssocID="{EECBD7A2-F991-F04B-9C96-58E8E7BBD659}" presName="parentLeftMargin" presStyleLbl="node1" presStyleIdx="0" presStyleCnt="4"/>
      <dgm:spPr/>
    </dgm:pt>
    <dgm:pt modelId="{72B9DF28-26EA-0641-A26E-CA55BA285B73}" type="pres">
      <dgm:prSet presAssocID="{EECBD7A2-F991-F04B-9C96-58E8E7BBD659}" presName="parentText" presStyleLbl="node1" presStyleIdx="0" presStyleCnt="4">
        <dgm:presLayoutVars>
          <dgm:chMax val="0"/>
          <dgm:bulletEnabled val="1"/>
        </dgm:presLayoutVars>
      </dgm:prSet>
      <dgm:spPr/>
    </dgm:pt>
    <dgm:pt modelId="{7A3346B8-3D6E-0241-B782-041E5C233D88}" type="pres">
      <dgm:prSet presAssocID="{EECBD7A2-F991-F04B-9C96-58E8E7BBD659}" presName="negativeSpace" presStyleCnt="0"/>
      <dgm:spPr/>
    </dgm:pt>
    <dgm:pt modelId="{625DDAC3-CB0A-0441-80B2-DF9D2D39C8B6}" type="pres">
      <dgm:prSet presAssocID="{EECBD7A2-F991-F04B-9C96-58E8E7BBD659}" presName="childText" presStyleLbl="conFgAcc1" presStyleIdx="0" presStyleCnt="4">
        <dgm:presLayoutVars>
          <dgm:bulletEnabled val="1"/>
        </dgm:presLayoutVars>
      </dgm:prSet>
      <dgm:spPr/>
    </dgm:pt>
    <dgm:pt modelId="{D44E947A-632B-A741-94BC-CC1E5096A86B}" type="pres">
      <dgm:prSet presAssocID="{234B62DE-9511-5E4A-97E4-86924C848252}" presName="spaceBetweenRectangles" presStyleCnt="0"/>
      <dgm:spPr/>
    </dgm:pt>
    <dgm:pt modelId="{340F6BE7-7987-4C19-97D5-B18E7FAD7F67}" type="pres">
      <dgm:prSet presAssocID="{7D480DF5-0164-48CB-9EE9-D79A740DCBC1}" presName="parentLin" presStyleCnt="0"/>
      <dgm:spPr/>
    </dgm:pt>
    <dgm:pt modelId="{FC945336-519F-4AC3-9242-2CF4527BF873}" type="pres">
      <dgm:prSet presAssocID="{7D480DF5-0164-48CB-9EE9-D79A740DCBC1}" presName="parentLeftMargin" presStyleLbl="node1" presStyleIdx="0" presStyleCnt="4"/>
      <dgm:spPr/>
    </dgm:pt>
    <dgm:pt modelId="{D0BE5225-5E34-479D-883D-21D6B3709D09}" type="pres">
      <dgm:prSet presAssocID="{7D480DF5-0164-48CB-9EE9-D79A740DCBC1}" presName="parentText" presStyleLbl="node1" presStyleIdx="1" presStyleCnt="4">
        <dgm:presLayoutVars>
          <dgm:chMax val="0"/>
          <dgm:bulletEnabled val="1"/>
        </dgm:presLayoutVars>
      </dgm:prSet>
      <dgm:spPr/>
    </dgm:pt>
    <dgm:pt modelId="{5D6376B4-6DFF-4463-ADE7-1702209C16F8}" type="pres">
      <dgm:prSet presAssocID="{7D480DF5-0164-48CB-9EE9-D79A740DCBC1}" presName="negativeSpace" presStyleCnt="0"/>
      <dgm:spPr/>
    </dgm:pt>
    <dgm:pt modelId="{93268129-139D-4233-BA27-D09964F60E96}" type="pres">
      <dgm:prSet presAssocID="{7D480DF5-0164-48CB-9EE9-D79A740DCBC1}" presName="childText" presStyleLbl="conFgAcc1" presStyleIdx="1" presStyleCnt="4">
        <dgm:presLayoutVars>
          <dgm:bulletEnabled val="1"/>
        </dgm:presLayoutVars>
      </dgm:prSet>
      <dgm:spPr/>
    </dgm:pt>
    <dgm:pt modelId="{5AB75505-AD84-4B4C-A980-6156DF736B1E}" type="pres">
      <dgm:prSet presAssocID="{42335BDC-997C-45CC-A480-E0586A2CB720}" presName="spaceBetweenRectangles" presStyleCnt="0"/>
      <dgm:spPr/>
    </dgm:pt>
    <dgm:pt modelId="{982ADF7C-5F8B-664E-9EFD-AF98CA0A4E2F}" type="pres">
      <dgm:prSet presAssocID="{27568C16-0CE3-2D4F-9A7D-AF90B333A3E6}" presName="parentLin" presStyleCnt="0"/>
      <dgm:spPr/>
    </dgm:pt>
    <dgm:pt modelId="{D868B8BC-68A2-1249-89E9-11705F250624}" type="pres">
      <dgm:prSet presAssocID="{27568C16-0CE3-2D4F-9A7D-AF90B333A3E6}" presName="parentLeftMargin" presStyleLbl="node1" presStyleIdx="1" presStyleCnt="4"/>
      <dgm:spPr/>
    </dgm:pt>
    <dgm:pt modelId="{3BFCF039-3F91-CD4F-B9DC-348661C8098E}" type="pres">
      <dgm:prSet presAssocID="{27568C16-0CE3-2D4F-9A7D-AF90B333A3E6}" presName="parentText" presStyleLbl="node1" presStyleIdx="2" presStyleCnt="4">
        <dgm:presLayoutVars>
          <dgm:chMax val="0"/>
          <dgm:bulletEnabled val="1"/>
        </dgm:presLayoutVars>
      </dgm:prSet>
      <dgm:spPr/>
    </dgm:pt>
    <dgm:pt modelId="{9828CB37-44F5-054C-A8DD-C68A83940B33}" type="pres">
      <dgm:prSet presAssocID="{27568C16-0CE3-2D4F-9A7D-AF90B333A3E6}" presName="negativeSpace" presStyleCnt="0"/>
      <dgm:spPr/>
    </dgm:pt>
    <dgm:pt modelId="{35252473-35BD-A543-8A72-036407BE6829}" type="pres">
      <dgm:prSet presAssocID="{27568C16-0CE3-2D4F-9A7D-AF90B333A3E6}" presName="childText" presStyleLbl="conFgAcc1" presStyleIdx="2" presStyleCnt="4">
        <dgm:presLayoutVars>
          <dgm:bulletEnabled val="1"/>
        </dgm:presLayoutVars>
      </dgm:prSet>
      <dgm:spPr/>
    </dgm:pt>
    <dgm:pt modelId="{0BC2A1B2-AB54-7D43-9523-AB594156BB4F}" type="pres">
      <dgm:prSet presAssocID="{774D79AB-9191-5843-8F76-29EB6742C85B}" presName="spaceBetweenRectangles" presStyleCnt="0"/>
      <dgm:spPr/>
    </dgm:pt>
    <dgm:pt modelId="{4D510141-D4EB-4146-B7CC-79C97DA73D4A}" type="pres">
      <dgm:prSet presAssocID="{7E281970-2744-0F4C-8196-52BB153743A6}" presName="parentLin" presStyleCnt="0"/>
      <dgm:spPr/>
    </dgm:pt>
    <dgm:pt modelId="{24A974D9-1276-CA42-B523-5BAB195BD134}" type="pres">
      <dgm:prSet presAssocID="{7E281970-2744-0F4C-8196-52BB153743A6}" presName="parentLeftMargin" presStyleLbl="node1" presStyleIdx="2" presStyleCnt="4"/>
      <dgm:spPr/>
    </dgm:pt>
    <dgm:pt modelId="{80E0FE33-10CE-0045-B659-14D12DB8848C}" type="pres">
      <dgm:prSet presAssocID="{7E281970-2744-0F4C-8196-52BB153743A6}" presName="parentText" presStyleLbl="node1" presStyleIdx="3" presStyleCnt="4">
        <dgm:presLayoutVars>
          <dgm:chMax val="0"/>
          <dgm:bulletEnabled val="1"/>
        </dgm:presLayoutVars>
      </dgm:prSet>
      <dgm:spPr/>
    </dgm:pt>
    <dgm:pt modelId="{99C9698B-CEB7-1540-9B8D-48FBE9535456}" type="pres">
      <dgm:prSet presAssocID="{7E281970-2744-0F4C-8196-52BB153743A6}" presName="negativeSpace" presStyleCnt="0"/>
      <dgm:spPr/>
    </dgm:pt>
    <dgm:pt modelId="{509E48E7-93BC-D44A-96B0-77D432A0384C}" type="pres">
      <dgm:prSet presAssocID="{7E281970-2744-0F4C-8196-52BB153743A6}" presName="childText" presStyleLbl="conFgAcc1" presStyleIdx="3" presStyleCnt="4">
        <dgm:presLayoutVars>
          <dgm:bulletEnabled val="1"/>
        </dgm:presLayoutVars>
      </dgm:prSet>
      <dgm:spPr/>
    </dgm:pt>
  </dgm:ptLst>
  <dgm:cxnLst>
    <dgm:cxn modelId="{FC65C705-6307-1E48-9C37-1EDA9B75782F}" type="presOf" srcId="{27568C16-0CE3-2D4F-9A7D-AF90B333A3E6}" destId="{3BFCF039-3F91-CD4F-B9DC-348661C8098E}" srcOrd="1" destOrd="0" presId="urn:microsoft.com/office/officeart/2005/8/layout/list1"/>
    <dgm:cxn modelId="{AF178712-C691-40B9-BA18-FCFD60FD7900}" type="presOf" srcId="{2CE806A6-7C04-4518-AE23-A01C75A6B187}" destId="{625DDAC3-CB0A-0441-80B2-DF9D2D39C8B6}" srcOrd="0" destOrd="1" presId="urn:microsoft.com/office/officeart/2005/8/layout/list1"/>
    <dgm:cxn modelId="{4B49DB20-6800-417A-8758-7C801F637625}" srcId="{ED37D9B6-6A78-2643-8B31-3CD0577DBD13}" destId="{7D480DF5-0164-48CB-9EE9-D79A740DCBC1}" srcOrd="1" destOrd="0" parTransId="{38D4F930-818F-4783-956C-C5421328DE18}" sibTransId="{42335BDC-997C-45CC-A480-E0586A2CB720}"/>
    <dgm:cxn modelId="{90CC0929-0B56-AC4A-AC53-4C45DDB62245}" type="presOf" srcId="{7E281970-2744-0F4C-8196-52BB153743A6}" destId="{24A974D9-1276-CA42-B523-5BAB195BD134}" srcOrd="0" destOrd="0" presId="urn:microsoft.com/office/officeart/2005/8/layout/list1"/>
    <dgm:cxn modelId="{C3453D29-EE39-0143-B742-272889E1894B}" srcId="{7E281970-2744-0F4C-8196-52BB153743A6}" destId="{C9D9D4E3-7A49-E746-82C0-01B30FBB7454}" srcOrd="0" destOrd="0" parTransId="{CEC6EB0E-F0EF-3B42-9A77-881236575AD9}" sibTransId="{BBA49457-5ED4-A746-B058-B3951D42AA64}"/>
    <dgm:cxn modelId="{3D861C35-30F3-416A-B261-27EB3B344404}" type="presOf" srcId="{7D480DF5-0164-48CB-9EE9-D79A740DCBC1}" destId="{D0BE5225-5E34-479D-883D-21D6B3709D09}" srcOrd="1" destOrd="0" presId="urn:microsoft.com/office/officeart/2005/8/layout/list1"/>
    <dgm:cxn modelId="{0B3C3E5B-3EEE-E84C-A021-76FC334AAE7F}" srcId="{EECBD7A2-F991-F04B-9C96-58E8E7BBD659}" destId="{0543FC56-75F7-3A4D-9984-92FD59134A12}" srcOrd="0" destOrd="0" parTransId="{6FF2B1B6-DD40-5B48-97FF-54CAC8F47209}" sibTransId="{8026178A-D6D2-6541-BBAD-E307463D8B7B}"/>
    <dgm:cxn modelId="{9AC0DD64-5395-4706-94C8-8902D558D860}" srcId="{7D480DF5-0164-48CB-9EE9-D79A740DCBC1}" destId="{7C7BCBE3-29EB-44F0-BE14-091B27FD7B44}" srcOrd="2" destOrd="0" parTransId="{DF118E45-1B44-4AE8-A8F8-E28DB276CC4B}" sibTransId="{0A60C4C1-F07E-42E9-891F-0EE7A7E38287}"/>
    <dgm:cxn modelId="{0460B169-79E1-8945-AB44-ADCE67BB3C5F}" type="presOf" srcId="{ED37D9B6-6A78-2643-8B31-3CD0577DBD13}" destId="{58F1042E-857F-794B-AD31-85C31CAE2284}" srcOrd="0" destOrd="0" presId="urn:microsoft.com/office/officeart/2005/8/layout/list1"/>
    <dgm:cxn modelId="{AFCB916C-BE1F-4AAC-B75F-F2A5E449B196}" srcId="{EECBD7A2-F991-F04B-9C96-58E8E7BBD659}" destId="{2CE806A6-7C04-4518-AE23-A01C75A6B187}" srcOrd="1" destOrd="0" parTransId="{76EAC321-B49D-4085-83A7-11197D41A5C5}" sibTransId="{2FD6D06B-6EFA-4385-BB66-9EDBCE760A25}"/>
    <dgm:cxn modelId="{740E766D-0B29-4D8A-87BB-10782AF1C23D}" type="presOf" srcId="{7D480DF5-0164-48CB-9EE9-D79A740DCBC1}" destId="{FC945336-519F-4AC3-9242-2CF4527BF873}" srcOrd="0" destOrd="0" presId="urn:microsoft.com/office/officeart/2005/8/layout/list1"/>
    <dgm:cxn modelId="{3FCEC05A-6356-F64A-ACFA-79E576571B04}" type="presOf" srcId="{EECBD7A2-F991-F04B-9C96-58E8E7BBD659}" destId="{72B9DF28-26EA-0641-A26E-CA55BA285B73}" srcOrd="1" destOrd="0" presId="urn:microsoft.com/office/officeart/2005/8/layout/list1"/>
    <dgm:cxn modelId="{1DFA407C-7B5C-D34C-B85E-94FF593181CF}" srcId="{ED37D9B6-6A78-2643-8B31-3CD0577DBD13}" destId="{EECBD7A2-F991-F04B-9C96-58E8E7BBD659}" srcOrd="0" destOrd="0" parTransId="{A5442DED-5FC9-4943-A0C2-99466147A936}" sibTransId="{234B62DE-9511-5E4A-97E4-86924C848252}"/>
    <dgm:cxn modelId="{266C8C8E-3C69-4E3C-A128-4B53CE7E82F1}" type="presOf" srcId="{D71E9412-2322-4B7D-BFB7-DD779EA93B0C}" destId="{93268129-139D-4233-BA27-D09964F60E96}" srcOrd="0" destOrd="1" presId="urn:microsoft.com/office/officeart/2005/8/layout/list1"/>
    <dgm:cxn modelId="{FAD9469F-F378-FF41-861A-19E4677ADC60}" type="presOf" srcId="{EECBD7A2-F991-F04B-9C96-58E8E7BBD659}" destId="{A1363728-FF16-474A-8E31-FEBDBD4DF193}" srcOrd="0" destOrd="0" presId="urn:microsoft.com/office/officeart/2005/8/layout/list1"/>
    <dgm:cxn modelId="{13C46AA0-5604-4F82-9A7F-C67B3711F69A}" srcId="{7D480DF5-0164-48CB-9EE9-D79A740DCBC1}" destId="{D71E9412-2322-4B7D-BFB7-DD779EA93B0C}" srcOrd="1" destOrd="0" parTransId="{74318C6F-8D4C-4B57-AEBE-985017BA4AB4}" sibTransId="{FAC3C245-6186-4D18-BBD9-0E18F1C21F59}"/>
    <dgm:cxn modelId="{B65354A4-44AD-8C44-A4D1-E821959EDDC3}" srcId="{27568C16-0CE3-2D4F-9A7D-AF90B333A3E6}" destId="{7C313C1B-60C6-804B-BF11-064F8DF13B28}" srcOrd="0" destOrd="0" parTransId="{1C008A82-0173-0645-A3EB-AB5EA293CE5F}" sibTransId="{DA3EF2CB-A161-4F4C-9F5B-6DC1FF9E928A}"/>
    <dgm:cxn modelId="{289A71A8-D331-6848-A8E6-1AAD5AD6E0C3}" srcId="{ED37D9B6-6A78-2643-8B31-3CD0577DBD13}" destId="{7E281970-2744-0F4C-8196-52BB153743A6}" srcOrd="3" destOrd="0" parTransId="{9A785CE5-D20D-B440-8F10-FED51EF9BDCE}" sibTransId="{73031678-55EC-D349-93B3-D86720878B63}"/>
    <dgm:cxn modelId="{C09D52AD-EE26-0949-9FF6-19AB8FACC33C}" type="presOf" srcId="{7C313C1B-60C6-804B-BF11-064F8DF13B28}" destId="{35252473-35BD-A543-8A72-036407BE6829}" srcOrd="0" destOrd="0" presId="urn:microsoft.com/office/officeart/2005/8/layout/list1"/>
    <dgm:cxn modelId="{0E6AD1AD-A97B-7B41-A699-E8713093012F}" type="presOf" srcId="{27568C16-0CE3-2D4F-9A7D-AF90B333A3E6}" destId="{D868B8BC-68A2-1249-89E9-11705F250624}" srcOrd="0" destOrd="0" presId="urn:microsoft.com/office/officeart/2005/8/layout/list1"/>
    <dgm:cxn modelId="{7F122AB4-B129-F441-84D2-4D45C29FE4B3}" srcId="{ED37D9B6-6A78-2643-8B31-3CD0577DBD13}" destId="{27568C16-0CE3-2D4F-9A7D-AF90B333A3E6}" srcOrd="2" destOrd="0" parTransId="{FFE8E4C7-69AE-354E-8A79-A280AF07606A}" sibTransId="{774D79AB-9191-5843-8F76-29EB6742C85B}"/>
    <dgm:cxn modelId="{77EDADC7-EBF3-42C2-9CBF-6D4AC2054963}" type="presOf" srcId="{BCFD0680-892D-4769-8452-C41F362A71ED}" destId="{93268129-139D-4233-BA27-D09964F60E96}" srcOrd="0" destOrd="0" presId="urn:microsoft.com/office/officeart/2005/8/layout/list1"/>
    <dgm:cxn modelId="{4B5DB5DD-9661-40D3-B633-FAE51B1C19C3}" type="presOf" srcId="{7C7BCBE3-29EB-44F0-BE14-091B27FD7B44}" destId="{93268129-139D-4233-BA27-D09964F60E96}" srcOrd="0" destOrd="2" presId="urn:microsoft.com/office/officeart/2005/8/layout/list1"/>
    <dgm:cxn modelId="{0B6A2AEB-D068-E24E-9E18-666353BE9268}" type="presOf" srcId="{0543FC56-75F7-3A4D-9984-92FD59134A12}" destId="{625DDAC3-CB0A-0441-80B2-DF9D2D39C8B6}" srcOrd="0" destOrd="0" presId="urn:microsoft.com/office/officeart/2005/8/layout/list1"/>
    <dgm:cxn modelId="{654B1EF5-C970-7945-8B0F-F510FE8C171A}" type="presOf" srcId="{C9D9D4E3-7A49-E746-82C0-01B30FBB7454}" destId="{509E48E7-93BC-D44A-96B0-77D432A0384C}" srcOrd="0" destOrd="0" presId="urn:microsoft.com/office/officeart/2005/8/layout/list1"/>
    <dgm:cxn modelId="{47EEC3F7-E9B5-0C45-BA2C-4472E28A083D}" type="presOf" srcId="{7E281970-2744-0F4C-8196-52BB153743A6}" destId="{80E0FE33-10CE-0045-B659-14D12DB8848C}" srcOrd="1" destOrd="0" presId="urn:microsoft.com/office/officeart/2005/8/layout/list1"/>
    <dgm:cxn modelId="{ED6231FE-7C10-4328-A695-42955E8488D8}" srcId="{7D480DF5-0164-48CB-9EE9-D79A740DCBC1}" destId="{BCFD0680-892D-4769-8452-C41F362A71ED}" srcOrd="0" destOrd="0" parTransId="{CEDD6E69-4BB1-4331-BAAC-E304EB9A56F9}" sibTransId="{B5A2BB8A-1101-4A23-8664-3BCC305A0296}"/>
    <dgm:cxn modelId="{853FB97E-BD6C-0B4A-B05F-8AB09FA506DA}" type="presParOf" srcId="{58F1042E-857F-794B-AD31-85C31CAE2284}" destId="{C2E9ABA3-DC7A-0F47-9F89-BA74D85DA3C7}" srcOrd="0" destOrd="0" presId="urn:microsoft.com/office/officeart/2005/8/layout/list1"/>
    <dgm:cxn modelId="{54F0C2AF-37B5-7A4B-8F04-40276BC6D17A}" type="presParOf" srcId="{C2E9ABA3-DC7A-0F47-9F89-BA74D85DA3C7}" destId="{A1363728-FF16-474A-8E31-FEBDBD4DF193}" srcOrd="0" destOrd="0" presId="urn:microsoft.com/office/officeart/2005/8/layout/list1"/>
    <dgm:cxn modelId="{E41E6D85-2E53-6E48-82B5-8FD6B532C3D7}" type="presParOf" srcId="{C2E9ABA3-DC7A-0F47-9F89-BA74D85DA3C7}" destId="{72B9DF28-26EA-0641-A26E-CA55BA285B73}" srcOrd="1" destOrd="0" presId="urn:microsoft.com/office/officeart/2005/8/layout/list1"/>
    <dgm:cxn modelId="{3022CEFE-AC49-1342-B8C7-C2E1B737C70A}" type="presParOf" srcId="{58F1042E-857F-794B-AD31-85C31CAE2284}" destId="{7A3346B8-3D6E-0241-B782-041E5C233D88}" srcOrd="1" destOrd="0" presId="urn:microsoft.com/office/officeart/2005/8/layout/list1"/>
    <dgm:cxn modelId="{25D8688C-2CCE-CD47-8E99-A802B0A4F9EC}" type="presParOf" srcId="{58F1042E-857F-794B-AD31-85C31CAE2284}" destId="{625DDAC3-CB0A-0441-80B2-DF9D2D39C8B6}" srcOrd="2" destOrd="0" presId="urn:microsoft.com/office/officeart/2005/8/layout/list1"/>
    <dgm:cxn modelId="{22922A49-1E1C-AC47-B081-9D6A69BC84E9}" type="presParOf" srcId="{58F1042E-857F-794B-AD31-85C31CAE2284}" destId="{D44E947A-632B-A741-94BC-CC1E5096A86B}" srcOrd="3" destOrd="0" presId="urn:microsoft.com/office/officeart/2005/8/layout/list1"/>
    <dgm:cxn modelId="{E4E3637F-6AA7-43C4-A81A-40F8DA0AD0CE}" type="presParOf" srcId="{58F1042E-857F-794B-AD31-85C31CAE2284}" destId="{340F6BE7-7987-4C19-97D5-B18E7FAD7F67}" srcOrd="4" destOrd="0" presId="urn:microsoft.com/office/officeart/2005/8/layout/list1"/>
    <dgm:cxn modelId="{2226AEE1-2C26-4013-85A2-4E1316726A41}" type="presParOf" srcId="{340F6BE7-7987-4C19-97D5-B18E7FAD7F67}" destId="{FC945336-519F-4AC3-9242-2CF4527BF873}" srcOrd="0" destOrd="0" presId="urn:microsoft.com/office/officeart/2005/8/layout/list1"/>
    <dgm:cxn modelId="{3A1C191B-9845-4AE7-9E85-F2DF83DFF1D9}" type="presParOf" srcId="{340F6BE7-7987-4C19-97D5-B18E7FAD7F67}" destId="{D0BE5225-5E34-479D-883D-21D6B3709D09}" srcOrd="1" destOrd="0" presId="urn:microsoft.com/office/officeart/2005/8/layout/list1"/>
    <dgm:cxn modelId="{E68F8B30-F2A4-4434-BF9A-423AFDAF4E64}" type="presParOf" srcId="{58F1042E-857F-794B-AD31-85C31CAE2284}" destId="{5D6376B4-6DFF-4463-ADE7-1702209C16F8}" srcOrd="5" destOrd="0" presId="urn:microsoft.com/office/officeart/2005/8/layout/list1"/>
    <dgm:cxn modelId="{2BDA2859-F539-4778-8E03-54BF4AAAB86B}" type="presParOf" srcId="{58F1042E-857F-794B-AD31-85C31CAE2284}" destId="{93268129-139D-4233-BA27-D09964F60E96}" srcOrd="6" destOrd="0" presId="urn:microsoft.com/office/officeart/2005/8/layout/list1"/>
    <dgm:cxn modelId="{1C328334-AC5E-4E75-9988-4F4DA16BFF2D}" type="presParOf" srcId="{58F1042E-857F-794B-AD31-85C31CAE2284}" destId="{5AB75505-AD84-4B4C-A980-6156DF736B1E}" srcOrd="7" destOrd="0" presId="urn:microsoft.com/office/officeart/2005/8/layout/list1"/>
    <dgm:cxn modelId="{5167BC0A-8ECC-9944-9E18-02AB24E53726}" type="presParOf" srcId="{58F1042E-857F-794B-AD31-85C31CAE2284}" destId="{982ADF7C-5F8B-664E-9EFD-AF98CA0A4E2F}" srcOrd="8" destOrd="0" presId="urn:microsoft.com/office/officeart/2005/8/layout/list1"/>
    <dgm:cxn modelId="{5AC3B003-4007-0143-87D6-A1A0EE6B366A}" type="presParOf" srcId="{982ADF7C-5F8B-664E-9EFD-AF98CA0A4E2F}" destId="{D868B8BC-68A2-1249-89E9-11705F250624}" srcOrd="0" destOrd="0" presId="urn:microsoft.com/office/officeart/2005/8/layout/list1"/>
    <dgm:cxn modelId="{E6EA17F5-7EED-214B-A041-70604268752D}" type="presParOf" srcId="{982ADF7C-5F8B-664E-9EFD-AF98CA0A4E2F}" destId="{3BFCF039-3F91-CD4F-B9DC-348661C8098E}" srcOrd="1" destOrd="0" presId="urn:microsoft.com/office/officeart/2005/8/layout/list1"/>
    <dgm:cxn modelId="{2B411897-2DCB-9A41-AF9D-3AB62C01BAEE}" type="presParOf" srcId="{58F1042E-857F-794B-AD31-85C31CAE2284}" destId="{9828CB37-44F5-054C-A8DD-C68A83940B33}" srcOrd="9" destOrd="0" presId="urn:microsoft.com/office/officeart/2005/8/layout/list1"/>
    <dgm:cxn modelId="{F9CF7E1C-8ADD-7740-9F75-A7EF313C625F}" type="presParOf" srcId="{58F1042E-857F-794B-AD31-85C31CAE2284}" destId="{35252473-35BD-A543-8A72-036407BE6829}" srcOrd="10" destOrd="0" presId="urn:microsoft.com/office/officeart/2005/8/layout/list1"/>
    <dgm:cxn modelId="{D4C3556A-EACD-0043-AB82-F45E4EB3280E}" type="presParOf" srcId="{58F1042E-857F-794B-AD31-85C31CAE2284}" destId="{0BC2A1B2-AB54-7D43-9523-AB594156BB4F}" srcOrd="11" destOrd="0" presId="urn:microsoft.com/office/officeart/2005/8/layout/list1"/>
    <dgm:cxn modelId="{D3FEFC60-F4CD-DE4D-8D31-5FC42829464E}" type="presParOf" srcId="{58F1042E-857F-794B-AD31-85C31CAE2284}" destId="{4D510141-D4EB-4146-B7CC-79C97DA73D4A}" srcOrd="12" destOrd="0" presId="urn:microsoft.com/office/officeart/2005/8/layout/list1"/>
    <dgm:cxn modelId="{CFBF6420-2074-9A4B-8E67-2478A54A717C}" type="presParOf" srcId="{4D510141-D4EB-4146-B7CC-79C97DA73D4A}" destId="{24A974D9-1276-CA42-B523-5BAB195BD134}" srcOrd="0" destOrd="0" presId="urn:microsoft.com/office/officeart/2005/8/layout/list1"/>
    <dgm:cxn modelId="{E30D4F68-AF0E-A34A-B118-E3E12416ABD6}" type="presParOf" srcId="{4D510141-D4EB-4146-B7CC-79C97DA73D4A}" destId="{80E0FE33-10CE-0045-B659-14D12DB8848C}" srcOrd="1" destOrd="0" presId="urn:microsoft.com/office/officeart/2005/8/layout/list1"/>
    <dgm:cxn modelId="{423A42FD-F687-A44C-8425-D8D2C7D9CDF7}" type="presParOf" srcId="{58F1042E-857F-794B-AD31-85C31CAE2284}" destId="{99C9698B-CEB7-1540-9B8D-48FBE9535456}" srcOrd="13" destOrd="0" presId="urn:microsoft.com/office/officeart/2005/8/layout/list1"/>
    <dgm:cxn modelId="{D695C98D-0221-6144-8CE8-95ECA110C11C}" type="presParOf" srcId="{58F1042E-857F-794B-AD31-85C31CAE2284}" destId="{509E48E7-93BC-D44A-96B0-77D432A0384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37D9B6-6A78-2643-8B31-3CD0577DBD13}" type="doc">
      <dgm:prSet loTypeId="urn:microsoft.com/office/officeart/2005/8/layout/list1" loCatId="" qsTypeId="urn:microsoft.com/office/officeart/2005/8/quickstyle/simple1" qsCatId="simple" csTypeId="urn:microsoft.com/office/officeart/2005/8/colors/colorful2" csCatId="colorful" phldr="1"/>
      <dgm:spPr/>
      <dgm:t>
        <a:bodyPr/>
        <a:lstStyle/>
        <a:p>
          <a:endParaRPr lang="en-US"/>
        </a:p>
      </dgm:t>
    </dgm:pt>
    <dgm:pt modelId="{EECBD7A2-F991-F04B-9C96-58E8E7BBD659}">
      <dgm:prSet phldrT="[Text]"/>
      <dgm:spPr/>
      <dgm:t>
        <a:bodyPr/>
        <a:lstStyle/>
        <a:p>
          <a:r>
            <a:rPr lang="en-US" dirty="0"/>
            <a:t>Conflict of Interest Determination</a:t>
          </a:r>
        </a:p>
      </dgm:t>
    </dgm:pt>
    <dgm:pt modelId="{A5442DED-5FC9-4943-A0C2-99466147A936}" type="parTrans" cxnId="{1DFA407C-7B5C-D34C-B85E-94FF593181CF}">
      <dgm:prSet/>
      <dgm:spPr/>
      <dgm:t>
        <a:bodyPr/>
        <a:lstStyle/>
        <a:p>
          <a:endParaRPr lang="en-US"/>
        </a:p>
      </dgm:t>
    </dgm:pt>
    <dgm:pt modelId="{234B62DE-9511-5E4A-97E4-86924C848252}" type="sibTrans" cxnId="{1DFA407C-7B5C-D34C-B85E-94FF593181CF}">
      <dgm:prSet/>
      <dgm:spPr/>
      <dgm:t>
        <a:bodyPr/>
        <a:lstStyle/>
        <a:p>
          <a:endParaRPr lang="en-US"/>
        </a:p>
      </dgm:t>
    </dgm:pt>
    <dgm:pt modelId="{27568C16-0CE3-2D4F-9A7D-AF90B333A3E6}">
      <dgm:prSet phldrT="[Text]"/>
      <dgm:spPr/>
      <dgm:t>
        <a:bodyPr/>
        <a:lstStyle/>
        <a:p>
          <a:r>
            <a:rPr lang="en-US" dirty="0"/>
            <a:t>Keyword Search</a:t>
          </a:r>
        </a:p>
      </dgm:t>
    </dgm:pt>
    <dgm:pt modelId="{FFE8E4C7-69AE-354E-8A79-A280AF07606A}" type="parTrans" cxnId="{7F122AB4-B129-F441-84D2-4D45C29FE4B3}">
      <dgm:prSet/>
      <dgm:spPr/>
      <dgm:t>
        <a:bodyPr/>
        <a:lstStyle/>
        <a:p>
          <a:endParaRPr lang="en-US"/>
        </a:p>
      </dgm:t>
    </dgm:pt>
    <dgm:pt modelId="{774D79AB-9191-5843-8F76-29EB6742C85B}" type="sibTrans" cxnId="{7F122AB4-B129-F441-84D2-4D45C29FE4B3}">
      <dgm:prSet/>
      <dgm:spPr/>
      <dgm:t>
        <a:bodyPr/>
        <a:lstStyle/>
        <a:p>
          <a:endParaRPr lang="en-US"/>
        </a:p>
      </dgm:t>
    </dgm:pt>
    <dgm:pt modelId="{7E281970-2744-0F4C-8196-52BB153743A6}">
      <dgm:prSet phldrT="[Text]"/>
      <dgm:spPr/>
      <dgm:t>
        <a:bodyPr/>
        <a:lstStyle/>
        <a:p>
          <a:r>
            <a:rPr lang="en-US" dirty="0"/>
            <a:t>Portfolio Analysis</a:t>
          </a:r>
        </a:p>
      </dgm:t>
    </dgm:pt>
    <dgm:pt modelId="{9A785CE5-D20D-B440-8F10-FED51EF9BDCE}" type="parTrans" cxnId="{289A71A8-D331-6848-A8E6-1AAD5AD6E0C3}">
      <dgm:prSet/>
      <dgm:spPr/>
      <dgm:t>
        <a:bodyPr/>
        <a:lstStyle/>
        <a:p>
          <a:endParaRPr lang="en-US"/>
        </a:p>
      </dgm:t>
    </dgm:pt>
    <dgm:pt modelId="{73031678-55EC-D349-93B3-D86720878B63}" type="sibTrans" cxnId="{289A71A8-D331-6848-A8E6-1AAD5AD6E0C3}">
      <dgm:prSet/>
      <dgm:spPr/>
      <dgm:t>
        <a:bodyPr/>
        <a:lstStyle/>
        <a:p>
          <a:endParaRPr lang="en-US"/>
        </a:p>
      </dgm:t>
    </dgm:pt>
    <dgm:pt modelId="{0543FC56-75F7-3A4D-9984-92FD59134A12}">
      <dgm:prSet phldrT="[Text]"/>
      <dgm:spPr/>
      <dgm:t>
        <a:bodyPr/>
        <a:lstStyle/>
        <a:p>
          <a:r>
            <a:rPr lang="en-US" dirty="0"/>
            <a:t>helps reviewers of applications quickly assess conflict of interest</a:t>
          </a:r>
        </a:p>
      </dgm:t>
    </dgm:pt>
    <dgm:pt modelId="{6FF2B1B6-DD40-5B48-97FF-54CAC8F47209}" type="parTrans" cxnId="{0B3C3E5B-3EEE-E84C-A021-76FC334AAE7F}">
      <dgm:prSet/>
      <dgm:spPr/>
      <dgm:t>
        <a:bodyPr/>
        <a:lstStyle/>
        <a:p>
          <a:endParaRPr lang="en-US"/>
        </a:p>
      </dgm:t>
    </dgm:pt>
    <dgm:pt modelId="{8026178A-D6D2-6541-BBAD-E307463D8B7B}" type="sibTrans" cxnId="{0B3C3E5B-3EEE-E84C-A021-76FC334AAE7F}">
      <dgm:prSet/>
      <dgm:spPr/>
      <dgm:t>
        <a:bodyPr/>
        <a:lstStyle/>
        <a:p>
          <a:endParaRPr lang="en-US"/>
        </a:p>
      </dgm:t>
    </dgm:pt>
    <dgm:pt modelId="{7C313C1B-60C6-804B-BF11-064F8DF13B28}">
      <dgm:prSet phldrT="[Text]"/>
      <dgm:spPr/>
      <dgm:t>
        <a:bodyPr/>
        <a:lstStyle/>
        <a:p>
          <a:r>
            <a:rPr lang="en-US" dirty="0"/>
            <a:t>Subject Matter Expert provided keywords are flagged in PDF text to identify areas of scientific purpose, data types of relevance and identifying key technology and software contained within the proposal.</a:t>
          </a:r>
        </a:p>
      </dgm:t>
    </dgm:pt>
    <dgm:pt modelId="{1C008A82-0173-0645-A3EB-AB5EA293CE5F}" type="parTrans" cxnId="{B65354A4-44AD-8C44-A4D1-E821959EDDC3}">
      <dgm:prSet/>
      <dgm:spPr/>
      <dgm:t>
        <a:bodyPr/>
        <a:lstStyle/>
        <a:p>
          <a:endParaRPr lang="en-US"/>
        </a:p>
      </dgm:t>
    </dgm:pt>
    <dgm:pt modelId="{DA3EF2CB-A161-4F4C-9F5B-6DC1FF9E928A}" type="sibTrans" cxnId="{B65354A4-44AD-8C44-A4D1-E821959EDDC3}">
      <dgm:prSet/>
      <dgm:spPr/>
      <dgm:t>
        <a:bodyPr/>
        <a:lstStyle/>
        <a:p>
          <a:endParaRPr lang="en-US"/>
        </a:p>
      </dgm:t>
    </dgm:pt>
    <dgm:pt modelId="{C9D9D4E3-7A49-E746-82C0-01B30FBB7454}">
      <dgm:prSet phldrT="[Text]"/>
      <dgm:spPr/>
      <dgm:t>
        <a:bodyPr/>
        <a:lstStyle/>
        <a:p>
          <a:r>
            <a:rPr lang="en-US" dirty="0"/>
            <a:t>Quickly extracts key information such title, terms preceding and following terms of interest, the first sentences of abstracts, 5 words preceding the word “dataset” and “database” to assist in a manual review of portfolio themes present in the PDF</a:t>
          </a:r>
        </a:p>
      </dgm:t>
    </dgm:pt>
    <dgm:pt modelId="{CEC6EB0E-F0EF-3B42-9A77-881236575AD9}" type="parTrans" cxnId="{C3453D29-EE39-0143-B742-272889E1894B}">
      <dgm:prSet/>
      <dgm:spPr/>
      <dgm:t>
        <a:bodyPr/>
        <a:lstStyle/>
        <a:p>
          <a:endParaRPr lang="en-US"/>
        </a:p>
      </dgm:t>
    </dgm:pt>
    <dgm:pt modelId="{BBA49457-5ED4-A746-B058-B3951D42AA64}" type="sibTrans" cxnId="{C3453D29-EE39-0143-B742-272889E1894B}">
      <dgm:prSet/>
      <dgm:spPr/>
      <dgm:t>
        <a:bodyPr/>
        <a:lstStyle/>
        <a:p>
          <a:endParaRPr lang="en-US"/>
        </a:p>
      </dgm:t>
    </dgm:pt>
    <dgm:pt modelId="{2CE806A6-7C04-4518-AE23-A01C75A6B187}">
      <dgm:prSet phldrT="[Text]"/>
      <dgm:spPr/>
      <dgm:t>
        <a:bodyPr/>
        <a:lstStyle/>
        <a:p>
          <a:r>
            <a:rPr lang="en-US" dirty="0"/>
            <a:t>Name, title and institution</a:t>
          </a:r>
        </a:p>
      </dgm:t>
    </dgm:pt>
    <dgm:pt modelId="{76EAC321-B49D-4085-83A7-11197D41A5C5}" type="parTrans" cxnId="{AFCB916C-BE1F-4AAC-B75F-F2A5E449B196}">
      <dgm:prSet/>
      <dgm:spPr/>
      <dgm:t>
        <a:bodyPr/>
        <a:lstStyle/>
        <a:p>
          <a:endParaRPr lang="en-US"/>
        </a:p>
      </dgm:t>
    </dgm:pt>
    <dgm:pt modelId="{2FD6D06B-6EFA-4385-BB66-9EDBCE760A25}" type="sibTrans" cxnId="{AFCB916C-BE1F-4AAC-B75F-F2A5E449B196}">
      <dgm:prSet/>
      <dgm:spPr/>
      <dgm:t>
        <a:bodyPr/>
        <a:lstStyle/>
        <a:p>
          <a:endParaRPr lang="en-US"/>
        </a:p>
      </dgm:t>
    </dgm:pt>
    <dgm:pt modelId="{7D480DF5-0164-48CB-9EE9-D79A740DCBC1}">
      <dgm:prSet phldrT="[Text]"/>
      <dgm:spPr/>
      <dgm:t>
        <a:bodyPr/>
        <a:lstStyle/>
        <a:p>
          <a:r>
            <a:rPr lang="en-US" dirty="0"/>
            <a:t>Extract and Collate</a:t>
          </a:r>
        </a:p>
      </dgm:t>
    </dgm:pt>
    <dgm:pt modelId="{38D4F930-818F-4783-956C-C5421328DE18}" type="parTrans" cxnId="{4B49DB20-6800-417A-8758-7C801F637625}">
      <dgm:prSet/>
      <dgm:spPr/>
      <dgm:t>
        <a:bodyPr/>
        <a:lstStyle/>
        <a:p>
          <a:endParaRPr lang="en-US"/>
        </a:p>
      </dgm:t>
    </dgm:pt>
    <dgm:pt modelId="{42335BDC-997C-45CC-A480-E0586A2CB720}" type="sibTrans" cxnId="{4B49DB20-6800-417A-8758-7C801F637625}">
      <dgm:prSet/>
      <dgm:spPr/>
      <dgm:t>
        <a:bodyPr/>
        <a:lstStyle/>
        <a:p>
          <a:endParaRPr lang="en-US"/>
        </a:p>
      </dgm:t>
    </dgm:pt>
    <dgm:pt modelId="{BCFD0680-892D-4769-8452-C41F362A71ED}">
      <dgm:prSet phldrT="[Text]"/>
      <dgm:spPr/>
      <dgm:t>
        <a:bodyPr/>
        <a:lstStyle/>
        <a:p>
          <a:pPr>
            <a:buFont typeface="Arial" panose="020B0604020202020204" pitchFamily="34" charset="0"/>
            <a:buChar char="•"/>
          </a:pPr>
          <a:r>
            <a:rPr lang="en-US" dirty="0"/>
            <a:t>target sections of 50-100 page documents</a:t>
          </a:r>
        </a:p>
      </dgm:t>
    </dgm:pt>
    <dgm:pt modelId="{CEDD6E69-4BB1-4331-BAAC-E304EB9A56F9}" type="parTrans" cxnId="{ED6231FE-7C10-4328-A695-42955E8488D8}">
      <dgm:prSet/>
      <dgm:spPr/>
      <dgm:t>
        <a:bodyPr/>
        <a:lstStyle/>
        <a:p>
          <a:endParaRPr lang="en-US"/>
        </a:p>
      </dgm:t>
    </dgm:pt>
    <dgm:pt modelId="{B5A2BB8A-1101-4A23-8664-3BCC305A0296}" type="sibTrans" cxnId="{ED6231FE-7C10-4328-A695-42955E8488D8}">
      <dgm:prSet/>
      <dgm:spPr/>
      <dgm:t>
        <a:bodyPr/>
        <a:lstStyle/>
        <a:p>
          <a:endParaRPr lang="en-US"/>
        </a:p>
      </dgm:t>
    </dgm:pt>
    <dgm:pt modelId="{D71E9412-2322-4B7D-BFB7-DD779EA93B0C}">
      <dgm:prSet/>
      <dgm:spPr/>
      <dgm:t>
        <a:bodyPr/>
        <a:lstStyle/>
        <a:p>
          <a:r>
            <a:rPr lang="en-US" dirty="0"/>
            <a:t>NOSIs – parent award details can create false positives</a:t>
          </a:r>
          <a:endParaRPr lang="en-US" dirty="0">
            <a:cs typeface="Arial"/>
          </a:endParaRPr>
        </a:p>
      </dgm:t>
    </dgm:pt>
    <dgm:pt modelId="{74318C6F-8D4C-4B57-AEBE-985017BA4AB4}" type="parTrans" cxnId="{13C46AA0-5604-4F82-9A7F-C67B3711F69A}">
      <dgm:prSet/>
      <dgm:spPr/>
      <dgm:t>
        <a:bodyPr/>
        <a:lstStyle/>
        <a:p>
          <a:endParaRPr lang="en-US"/>
        </a:p>
      </dgm:t>
    </dgm:pt>
    <dgm:pt modelId="{FAC3C245-6186-4D18-BBD9-0E18F1C21F59}" type="sibTrans" cxnId="{13C46AA0-5604-4F82-9A7F-C67B3711F69A}">
      <dgm:prSet/>
      <dgm:spPr/>
      <dgm:t>
        <a:bodyPr/>
        <a:lstStyle/>
        <a:p>
          <a:endParaRPr lang="en-US"/>
        </a:p>
      </dgm:t>
    </dgm:pt>
    <dgm:pt modelId="{7C7BCBE3-29EB-44F0-BE14-091B27FD7B44}">
      <dgm:prSet/>
      <dgm:spPr/>
      <dgm:t>
        <a:bodyPr/>
        <a:lstStyle/>
        <a:p>
          <a:r>
            <a:rPr lang="en-US"/>
            <a:t>Abstract, research strategy, specific aims</a:t>
          </a:r>
          <a:endParaRPr lang="en-US" dirty="0">
            <a:cs typeface="Arial" panose="020B0604020202020204"/>
          </a:endParaRPr>
        </a:p>
      </dgm:t>
    </dgm:pt>
    <dgm:pt modelId="{DF118E45-1B44-4AE8-A8F8-E28DB276CC4B}" type="parTrans" cxnId="{9AC0DD64-5395-4706-94C8-8902D558D860}">
      <dgm:prSet/>
      <dgm:spPr/>
      <dgm:t>
        <a:bodyPr/>
        <a:lstStyle/>
        <a:p>
          <a:endParaRPr lang="en-US"/>
        </a:p>
      </dgm:t>
    </dgm:pt>
    <dgm:pt modelId="{0A60C4C1-F07E-42E9-891F-0EE7A7E38287}" type="sibTrans" cxnId="{9AC0DD64-5395-4706-94C8-8902D558D860}">
      <dgm:prSet/>
      <dgm:spPr/>
      <dgm:t>
        <a:bodyPr/>
        <a:lstStyle/>
        <a:p>
          <a:endParaRPr lang="en-US"/>
        </a:p>
      </dgm:t>
    </dgm:pt>
    <dgm:pt modelId="{58F1042E-857F-794B-AD31-85C31CAE2284}" type="pres">
      <dgm:prSet presAssocID="{ED37D9B6-6A78-2643-8B31-3CD0577DBD13}" presName="linear" presStyleCnt="0">
        <dgm:presLayoutVars>
          <dgm:dir/>
          <dgm:animLvl val="lvl"/>
          <dgm:resizeHandles val="exact"/>
        </dgm:presLayoutVars>
      </dgm:prSet>
      <dgm:spPr/>
    </dgm:pt>
    <dgm:pt modelId="{C2E9ABA3-DC7A-0F47-9F89-BA74D85DA3C7}" type="pres">
      <dgm:prSet presAssocID="{EECBD7A2-F991-F04B-9C96-58E8E7BBD659}" presName="parentLin" presStyleCnt="0"/>
      <dgm:spPr/>
    </dgm:pt>
    <dgm:pt modelId="{A1363728-FF16-474A-8E31-FEBDBD4DF193}" type="pres">
      <dgm:prSet presAssocID="{EECBD7A2-F991-F04B-9C96-58E8E7BBD659}" presName="parentLeftMargin" presStyleLbl="node1" presStyleIdx="0" presStyleCnt="4"/>
      <dgm:spPr/>
    </dgm:pt>
    <dgm:pt modelId="{72B9DF28-26EA-0641-A26E-CA55BA285B73}" type="pres">
      <dgm:prSet presAssocID="{EECBD7A2-F991-F04B-9C96-58E8E7BBD659}" presName="parentText" presStyleLbl="node1" presStyleIdx="0" presStyleCnt="4">
        <dgm:presLayoutVars>
          <dgm:chMax val="0"/>
          <dgm:bulletEnabled val="1"/>
        </dgm:presLayoutVars>
      </dgm:prSet>
      <dgm:spPr/>
    </dgm:pt>
    <dgm:pt modelId="{7A3346B8-3D6E-0241-B782-041E5C233D88}" type="pres">
      <dgm:prSet presAssocID="{EECBD7A2-F991-F04B-9C96-58E8E7BBD659}" presName="negativeSpace" presStyleCnt="0"/>
      <dgm:spPr/>
    </dgm:pt>
    <dgm:pt modelId="{625DDAC3-CB0A-0441-80B2-DF9D2D39C8B6}" type="pres">
      <dgm:prSet presAssocID="{EECBD7A2-F991-F04B-9C96-58E8E7BBD659}" presName="childText" presStyleLbl="conFgAcc1" presStyleIdx="0" presStyleCnt="4">
        <dgm:presLayoutVars>
          <dgm:bulletEnabled val="1"/>
        </dgm:presLayoutVars>
      </dgm:prSet>
      <dgm:spPr/>
    </dgm:pt>
    <dgm:pt modelId="{D44E947A-632B-A741-94BC-CC1E5096A86B}" type="pres">
      <dgm:prSet presAssocID="{234B62DE-9511-5E4A-97E4-86924C848252}" presName="spaceBetweenRectangles" presStyleCnt="0"/>
      <dgm:spPr/>
    </dgm:pt>
    <dgm:pt modelId="{340F6BE7-7987-4C19-97D5-B18E7FAD7F67}" type="pres">
      <dgm:prSet presAssocID="{7D480DF5-0164-48CB-9EE9-D79A740DCBC1}" presName="parentLin" presStyleCnt="0"/>
      <dgm:spPr/>
    </dgm:pt>
    <dgm:pt modelId="{FC945336-519F-4AC3-9242-2CF4527BF873}" type="pres">
      <dgm:prSet presAssocID="{7D480DF5-0164-48CB-9EE9-D79A740DCBC1}" presName="parentLeftMargin" presStyleLbl="node1" presStyleIdx="0" presStyleCnt="4"/>
      <dgm:spPr/>
    </dgm:pt>
    <dgm:pt modelId="{D0BE5225-5E34-479D-883D-21D6B3709D09}" type="pres">
      <dgm:prSet presAssocID="{7D480DF5-0164-48CB-9EE9-D79A740DCBC1}" presName="parentText" presStyleLbl="node1" presStyleIdx="1" presStyleCnt="4">
        <dgm:presLayoutVars>
          <dgm:chMax val="0"/>
          <dgm:bulletEnabled val="1"/>
        </dgm:presLayoutVars>
      </dgm:prSet>
      <dgm:spPr/>
    </dgm:pt>
    <dgm:pt modelId="{5D6376B4-6DFF-4463-ADE7-1702209C16F8}" type="pres">
      <dgm:prSet presAssocID="{7D480DF5-0164-48CB-9EE9-D79A740DCBC1}" presName="negativeSpace" presStyleCnt="0"/>
      <dgm:spPr/>
    </dgm:pt>
    <dgm:pt modelId="{93268129-139D-4233-BA27-D09964F60E96}" type="pres">
      <dgm:prSet presAssocID="{7D480DF5-0164-48CB-9EE9-D79A740DCBC1}" presName="childText" presStyleLbl="conFgAcc1" presStyleIdx="1" presStyleCnt="4">
        <dgm:presLayoutVars>
          <dgm:bulletEnabled val="1"/>
        </dgm:presLayoutVars>
      </dgm:prSet>
      <dgm:spPr/>
    </dgm:pt>
    <dgm:pt modelId="{5AB75505-AD84-4B4C-A980-6156DF736B1E}" type="pres">
      <dgm:prSet presAssocID="{42335BDC-997C-45CC-A480-E0586A2CB720}" presName="spaceBetweenRectangles" presStyleCnt="0"/>
      <dgm:spPr/>
    </dgm:pt>
    <dgm:pt modelId="{982ADF7C-5F8B-664E-9EFD-AF98CA0A4E2F}" type="pres">
      <dgm:prSet presAssocID="{27568C16-0CE3-2D4F-9A7D-AF90B333A3E6}" presName="parentLin" presStyleCnt="0"/>
      <dgm:spPr/>
    </dgm:pt>
    <dgm:pt modelId="{D868B8BC-68A2-1249-89E9-11705F250624}" type="pres">
      <dgm:prSet presAssocID="{27568C16-0CE3-2D4F-9A7D-AF90B333A3E6}" presName="parentLeftMargin" presStyleLbl="node1" presStyleIdx="1" presStyleCnt="4"/>
      <dgm:spPr/>
    </dgm:pt>
    <dgm:pt modelId="{3BFCF039-3F91-CD4F-B9DC-348661C8098E}" type="pres">
      <dgm:prSet presAssocID="{27568C16-0CE3-2D4F-9A7D-AF90B333A3E6}" presName="parentText" presStyleLbl="node1" presStyleIdx="2" presStyleCnt="4">
        <dgm:presLayoutVars>
          <dgm:chMax val="0"/>
          <dgm:bulletEnabled val="1"/>
        </dgm:presLayoutVars>
      </dgm:prSet>
      <dgm:spPr/>
    </dgm:pt>
    <dgm:pt modelId="{9828CB37-44F5-054C-A8DD-C68A83940B33}" type="pres">
      <dgm:prSet presAssocID="{27568C16-0CE3-2D4F-9A7D-AF90B333A3E6}" presName="negativeSpace" presStyleCnt="0"/>
      <dgm:spPr/>
    </dgm:pt>
    <dgm:pt modelId="{35252473-35BD-A543-8A72-036407BE6829}" type="pres">
      <dgm:prSet presAssocID="{27568C16-0CE3-2D4F-9A7D-AF90B333A3E6}" presName="childText" presStyleLbl="conFgAcc1" presStyleIdx="2" presStyleCnt="4">
        <dgm:presLayoutVars>
          <dgm:bulletEnabled val="1"/>
        </dgm:presLayoutVars>
      </dgm:prSet>
      <dgm:spPr/>
    </dgm:pt>
    <dgm:pt modelId="{0BC2A1B2-AB54-7D43-9523-AB594156BB4F}" type="pres">
      <dgm:prSet presAssocID="{774D79AB-9191-5843-8F76-29EB6742C85B}" presName="spaceBetweenRectangles" presStyleCnt="0"/>
      <dgm:spPr/>
    </dgm:pt>
    <dgm:pt modelId="{4D510141-D4EB-4146-B7CC-79C97DA73D4A}" type="pres">
      <dgm:prSet presAssocID="{7E281970-2744-0F4C-8196-52BB153743A6}" presName="parentLin" presStyleCnt="0"/>
      <dgm:spPr/>
    </dgm:pt>
    <dgm:pt modelId="{24A974D9-1276-CA42-B523-5BAB195BD134}" type="pres">
      <dgm:prSet presAssocID="{7E281970-2744-0F4C-8196-52BB153743A6}" presName="parentLeftMargin" presStyleLbl="node1" presStyleIdx="2" presStyleCnt="4"/>
      <dgm:spPr/>
    </dgm:pt>
    <dgm:pt modelId="{80E0FE33-10CE-0045-B659-14D12DB8848C}" type="pres">
      <dgm:prSet presAssocID="{7E281970-2744-0F4C-8196-52BB153743A6}" presName="parentText" presStyleLbl="node1" presStyleIdx="3" presStyleCnt="4">
        <dgm:presLayoutVars>
          <dgm:chMax val="0"/>
          <dgm:bulletEnabled val="1"/>
        </dgm:presLayoutVars>
      </dgm:prSet>
      <dgm:spPr/>
    </dgm:pt>
    <dgm:pt modelId="{99C9698B-CEB7-1540-9B8D-48FBE9535456}" type="pres">
      <dgm:prSet presAssocID="{7E281970-2744-0F4C-8196-52BB153743A6}" presName="negativeSpace" presStyleCnt="0"/>
      <dgm:spPr/>
    </dgm:pt>
    <dgm:pt modelId="{509E48E7-93BC-D44A-96B0-77D432A0384C}" type="pres">
      <dgm:prSet presAssocID="{7E281970-2744-0F4C-8196-52BB153743A6}" presName="childText" presStyleLbl="conFgAcc1" presStyleIdx="3" presStyleCnt="4">
        <dgm:presLayoutVars>
          <dgm:bulletEnabled val="1"/>
        </dgm:presLayoutVars>
      </dgm:prSet>
      <dgm:spPr/>
    </dgm:pt>
  </dgm:ptLst>
  <dgm:cxnLst>
    <dgm:cxn modelId="{FC65C705-6307-1E48-9C37-1EDA9B75782F}" type="presOf" srcId="{27568C16-0CE3-2D4F-9A7D-AF90B333A3E6}" destId="{3BFCF039-3F91-CD4F-B9DC-348661C8098E}" srcOrd="1" destOrd="0" presId="urn:microsoft.com/office/officeart/2005/8/layout/list1"/>
    <dgm:cxn modelId="{AF178712-C691-40B9-BA18-FCFD60FD7900}" type="presOf" srcId="{2CE806A6-7C04-4518-AE23-A01C75A6B187}" destId="{625DDAC3-CB0A-0441-80B2-DF9D2D39C8B6}" srcOrd="0" destOrd="1" presId="urn:microsoft.com/office/officeart/2005/8/layout/list1"/>
    <dgm:cxn modelId="{4B49DB20-6800-417A-8758-7C801F637625}" srcId="{ED37D9B6-6A78-2643-8B31-3CD0577DBD13}" destId="{7D480DF5-0164-48CB-9EE9-D79A740DCBC1}" srcOrd="1" destOrd="0" parTransId="{38D4F930-818F-4783-956C-C5421328DE18}" sibTransId="{42335BDC-997C-45CC-A480-E0586A2CB720}"/>
    <dgm:cxn modelId="{90CC0929-0B56-AC4A-AC53-4C45DDB62245}" type="presOf" srcId="{7E281970-2744-0F4C-8196-52BB153743A6}" destId="{24A974D9-1276-CA42-B523-5BAB195BD134}" srcOrd="0" destOrd="0" presId="urn:microsoft.com/office/officeart/2005/8/layout/list1"/>
    <dgm:cxn modelId="{C3453D29-EE39-0143-B742-272889E1894B}" srcId="{7E281970-2744-0F4C-8196-52BB153743A6}" destId="{C9D9D4E3-7A49-E746-82C0-01B30FBB7454}" srcOrd="0" destOrd="0" parTransId="{CEC6EB0E-F0EF-3B42-9A77-881236575AD9}" sibTransId="{BBA49457-5ED4-A746-B058-B3951D42AA64}"/>
    <dgm:cxn modelId="{3D861C35-30F3-416A-B261-27EB3B344404}" type="presOf" srcId="{7D480DF5-0164-48CB-9EE9-D79A740DCBC1}" destId="{D0BE5225-5E34-479D-883D-21D6B3709D09}" srcOrd="1" destOrd="0" presId="urn:microsoft.com/office/officeart/2005/8/layout/list1"/>
    <dgm:cxn modelId="{0B3C3E5B-3EEE-E84C-A021-76FC334AAE7F}" srcId="{EECBD7A2-F991-F04B-9C96-58E8E7BBD659}" destId="{0543FC56-75F7-3A4D-9984-92FD59134A12}" srcOrd="0" destOrd="0" parTransId="{6FF2B1B6-DD40-5B48-97FF-54CAC8F47209}" sibTransId="{8026178A-D6D2-6541-BBAD-E307463D8B7B}"/>
    <dgm:cxn modelId="{9AC0DD64-5395-4706-94C8-8902D558D860}" srcId="{7D480DF5-0164-48CB-9EE9-D79A740DCBC1}" destId="{7C7BCBE3-29EB-44F0-BE14-091B27FD7B44}" srcOrd="2" destOrd="0" parTransId="{DF118E45-1B44-4AE8-A8F8-E28DB276CC4B}" sibTransId="{0A60C4C1-F07E-42E9-891F-0EE7A7E38287}"/>
    <dgm:cxn modelId="{0460B169-79E1-8945-AB44-ADCE67BB3C5F}" type="presOf" srcId="{ED37D9B6-6A78-2643-8B31-3CD0577DBD13}" destId="{58F1042E-857F-794B-AD31-85C31CAE2284}" srcOrd="0" destOrd="0" presId="urn:microsoft.com/office/officeart/2005/8/layout/list1"/>
    <dgm:cxn modelId="{AFCB916C-BE1F-4AAC-B75F-F2A5E449B196}" srcId="{EECBD7A2-F991-F04B-9C96-58E8E7BBD659}" destId="{2CE806A6-7C04-4518-AE23-A01C75A6B187}" srcOrd="1" destOrd="0" parTransId="{76EAC321-B49D-4085-83A7-11197D41A5C5}" sibTransId="{2FD6D06B-6EFA-4385-BB66-9EDBCE760A25}"/>
    <dgm:cxn modelId="{740E766D-0B29-4D8A-87BB-10782AF1C23D}" type="presOf" srcId="{7D480DF5-0164-48CB-9EE9-D79A740DCBC1}" destId="{FC945336-519F-4AC3-9242-2CF4527BF873}" srcOrd="0" destOrd="0" presId="urn:microsoft.com/office/officeart/2005/8/layout/list1"/>
    <dgm:cxn modelId="{3FCEC05A-6356-F64A-ACFA-79E576571B04}" type="presOf" srcId="{EECBD7A2-F991-F04B-9C96-58E8E7BBD659}" destId="{72B9DF28-26EA-0641-A26E-CA55BA285B73}" srcOrd="1" destOrd="0" presId="urn:microsoft.com/office/officeart/2005/8/layout/list1"/>
    <dgm:cxn modelId="{1DFA407C-7B5C-D34C-B85E-94FF593181CF}" srcId="{ED37D9B6-6A78-2643-8B31-3CD0577DBD13}" destId="{EECBD7A2-F991-F04B-9C96-58E8E7BBD659}" srcOrd="0" destOrd="0" parTransId="{A5442DED-5FC9-4943-A0C2-99466147A936}" sibTransId="{234B62DE-9511-5E4A-97E4-86924C848252}"/>
    <dgm:cxn modelId="{266C8C8E-3C69-4E3C-A128-4B53CE7E82F1}" type="presOf" srcId="{D71E9412-2322-4B7D-BFB7-DD779EA93B0C}" destId="{93268129-139D-4233-BA27-D09964F60E96}" srcOrd="0" destOrd="1" presId="urn:microsoft.com/office/officeart/2005/8/layout/list1"/>
    <dgm:cxn modelId="{FAD9469F-F378-FF41-861A-19E4677ADC60}" type="presOf" srcId="{EECBD7A2-F991-F04B-9C96-58E8E7BBD659}" destId="{A1363728-FF16-474A-8E31-FEBDBD4DF193}" srcOrd="0" destOrd="0" presId="urn:microsoft.com/office/officeart/2005/8/layout/list1"/>
    <dgm:cxn modelId="{13C46AA0-5604-4F82-9A7F-C67B3711F69A}" srcId="{7D480DF5-0164-48CB-9EE9-D79A740DCBC1}" destId="{D71E9412-2322-4B7D-BFB7-DD779EA93B0C}" srcOrd="1" destOrd="0" parTransId="{74318C6F-8D4C-4B57-AEBE-985017BA4AB4}" sibTransId="{FAC3C245-6186-4D18-BBD9-0E18F1C21F59}"/>
    <dgm:cxn modelId="{B65354A4-44AD-8C44-A4D1-E821959EDDC3}" srcId="{27568C16-0CE3-2D4F-9A7D-AF90B333A3E6}" destId="{7C313C1B-60C6-804B-BF11-064F8DF13B28}" srcOrd="0" destOrd="0" parTransId="{1C008A82-0173-0645-A3EB-AB5EA293CE5F}" sibTransId="{DA3EF2CB-A161-4F4C-9F5B-6DC1FF9E928A}"/>
    <dgm:cxn modelId="{289A71A8-D331-6848-A8E6-1AAD5AD6E0C3}" srcId="{ED37D9B6-6A78-2643-8B31-3CD0577DBD13}" destId="{7E281970-2744-0F4C-8196-52BB153743A6}" srcOrd="3" destOrd="0" parTransId="{9A785CE5-D20D-B440-8F10-FED51EF9BDCE}" sibTransId="{73031678-55EC-D349-93B3-D86720878B63}"/>
    <dgm:cxn modelId="{C09D52AD-EE26-0949-9FF6-19AB8FACC33C}" type="presOf" srcId="{7C313C1B-60C6-804B-BF11-064F8DF13B28}" destId="{35252473-35BD-A543-8A72-036407BE6829}" srcOrd="0" destOrd="0" presId="urn:microsoft.com/office/officeart/2005/8/layout/list1"/>
    <dgm:cxn modelId="{0E6AD1AD-A97B-7B41-A699-E8713093012F}" type="presOf" srcId="{27568C16-0CE3-2D4F-9A7D-AF90B333A3E6}" destId="{D868B8BC-68A2-1249-89E9-11705F250624}" srcOrd="0" destOrd="0" presId="urn:microsoft.com/office/officeart/2005/8/layout/list1"/>
    <dgm:cxn modelId="{7F122AB4-B129-F441-84D2-4D45C29FE4B3}" srcId="{ED37D9B6-6A78-2643-8B31-3CD0577DBD13}" destId="{27568C16-0CE3-2D4F-9A7D-AF90B333A3E6}" srcOrd="2" destOrd="0" parTransId="{FFE8E4C7-69AE-354E-8A79-A280AF07606A}" sibTransId="{774D79AB-9191-5843-8F76-29EB6742C85B}"/>
    <dgm:cxn modelId="{77EDADC7-EBF3-42C2-9CBF-6D4AC2054963}" type="presOf" srcId="{BCFD0680-892D-4769-8452-C41F362A71ED}" destId="{93268129-139D-4233-BA27-D09964F60E96}" srcOrd="0" destOrd="0" presId="urn:microsoft.com/office/officeart/2005/8/layout/list1"/>
    <dgm:cxn modelId="{4B5DB5DD-9661-40D3-B633-FAE51B1C19C3}" type="presOf" srcId="{7C7BCBE3-29EB-44F0-BE14-091B27FD7B44}" destId="{93268129-139D-4233-BA27-D09964F60E96}" srcOrd="0" destOrd="2" presId="urn:microsoft.com/office/officeart/2005/8/layout/list1"/>
    <dgm:cxn modelId="{0B6A2AEB-D068-E24E-9E18-666353BE9268}" type="presOf" srcId="{0543FC56-75F7-3A4D-9984-92FD59134A12}" destId="{625DDAC3-CB0A-0441-80B2-DF9D2D39C8B6}" srcOrd="0" destOrd="0" presId="urn:microsoft.com/office/officeart/2005/8/layout/list1"/>
    <dgm:cxn modelId="{654B1EF5-C970-7945-8B0F-F510FE8C171A}" type="presOf" srcId="{C9D9D4E3-7A49-E746-82C0-01B30FBB7454}" destId="{509E48E7-93BC-D44A-96B0-77D432A0384C}" srcOrd="0" destOrd="0" presId="urn:microsoft.com/office/officeart/2005/8/layout/list1"/>
    <dgm:cxn modelId="{47EEC3F7-E9B5-0C45-BA2C-4472E28A083D}" type="presOf" srcId="{7E281970-2744-0F4C-8196-52BB153743A6}" destId="{80E0FE33-10CE-0045-B659-14D12DB8848C}" srcOrd="1" destOrd="0" presId="urn:microsoft.com/office/officeart/2005/8/layout/list1"/>
    <dgm:cxn modelId="{ED6231FE-7C10-4328-A695-42955E8488D8}" srcId="{7D480DF5-0164-48CB-9EE9-D79A740DCBC1}" destId="{BCFD0680-892D-4769-8452-C41F362A71ED}" srcOrd="0" destOrd="0" parTransId="{CEDD6E69-4BB1-4331-BAAC-E304EB9A56F9}" sibTransId="{B5A2BB8A-1101-4A23-8664-3BCC305A0296}"/>
    <dgm:cxn modelId="{853FB97E-BD6C-0B4A-B05F-8AB09FA506DA}" type="presParOf" srcId="{58F1042E-857F-794B-AD31-85C31CAE2284}" destId="{C2E9ABA3-DC7A-0F47-9F89-BA74D85DA3C7}" srcOrd="0" destOrd="0" presId="urn:microsoft.com/office/officeart/2005/8/layout/list1"/>
    <dgm:cxn modelId="{54F0C2AF-37B5-7A4B-8F04-40276BC6D17A}" type="presParOf" srcId="{C2E9ABA3-DC7A-0F47-9F89-BA74D85DA3C7}" destId="{A1363728-FF16-474A-8E31-FEBDBD4DF193}" srcOrd="0" destOrd="0" presId="urn:microsoft.com/office/officeart/2005/8/layout/list1"/>
    <dgm:cxn modelId="{E41E6D85-2E53-6E48-82B5-8FD6B532C3D7}" type="presParOf" srcId="{C2E9ABA3-DC7A-0F47-9F89-BA74D85DA3C7}" destId="{72B9DF28-26EA-0641-A26E-CA55BA285B73}" srcOrd="1" destOrd="0" presId="urn:microsoft.com/office/officeart/2005/8/layout/list1"/>
    <dgm:cxn modelId="{3022CEFE-AC49-1342-B8C7-C2E1B737C70A}" type="presParOf" srcId="{58F1042E-857F-794B-AD31-85C31CAE2284}" destId="{7A3346B8-3D6E-0241-B782-041E5C233D88}" srcOrd="1" destOrd="0" presId="urn:microsoft.com/office/officeart/2005/8/layout/list1"/>
    <dgm:cxn modelId="{25D8688C-2CCE-CD47-8E99-A802B0A4F9EC}" type="presParOf" srcId="{58F1042E-857F-794B-AD31-85C31CAE2284}" destId="{625DDAC3-CB0A-0441-80B2-DF9D2D39C8B6}" srcOrd="2" destOrd="0" presId="urn:microsoft.com/office/officeart/2005/8/layout/list1"/>
    <dgm:cxn modelId="{22922A49-1E1C-AC47-B081-9D6A69BC84E9}" type="presParOf" srcId="{58F1042E-857F-794B-AD31-85C31CAE2284}" destId="{D44E947A-632B-A741-94BC-CC1E5096A86B}" srcOrd="3" destOrd="0" presId="urn:microsoft.com/office/officeart/2005/8/layout/list1"/>
    <dgm:cxn modelId="{E4E3637F-6AA7-43C4-A81A-40F8DA0AD0CE}" type="presParOf" srcId="{58F1042E-857F-794B-AD31-85C31CAE2284}" destId="{340F6BE7-7987-4C19-97D5-B18E7FAD7F67}" srcOrd="4" destOrd="0" presId="urn:microsoft.com/office/officeart/2005/8/layout/list1"/>
    <dgm:cxn modelId="{2226AEE1-2C26-4013-85A2-4E1316726A41}" type="presParOf" srcId="{340F6BE7-7987-4C19-97D5-B18E7FAD7F67}" destId="{FC945336-519F-4AC3-9242-2CF4527BF873}" srcOrd="0" destOrd="0" presId="urn:microsoft.com/office/officeart/2005/8/layout/list1"/>
    <dgm:cxn modelId="{3A1C191B-9845-4AE7-9E85-F2DF83DFF1D9}" type="presParOf" srcId="{340F6BE7-7987-4C19-97D5-B18E7FAD7F67}" destId="{D0BE5225-5E34-479D-883D-21D6B3709D09}" srcOrd="1" destOrd="0" presId="urn:microsoft.com/office/officeart/2005/8/layout/list1"/>
    <dgm:cxn modelId="{E68F8B30-F2A4-4434-BF9A-423AFDAF4E64}" type="presParOf" srcId="{58F1042E-857F-794B-AD31-85C31CAE2284}" destId="{5D6376B4-6DFF-4463-ADE7-1702209C16F8}" srcOrd="5" destOrd="0" presId="urn:microsoft.com/office/officeart/2005/8/layout/list1"/>
    <dgm:cxn modelId="{2BDA2859-F539-4778-8E03-54BF4AAAB86B}" type="presParOf" srcId="{58F1042E-857F-794B-AD31-85C31CAE2284}" destId="{93268129-139D-4233-BA27-D09964F60E96}" srcOrd="6" destOrd="0" presId="urn:microsoft.com/office/officeart/2005/8/layout/list1"/>
    <dgm:cxn modelId="{1C328334-AC5E-4E75-9988-4F4DA16BFF2D}" type="presParOf" srcId="{58F1042E-857F-794B-AD31-85C31CAE2284}" destId="{5AB75505-AD84-4B4C-A980-6156DF736B1E}" srcOrd="7" destOrd="0" presId="urn:microsoft.com/office/officeart/2005/8/layout/list1"/>
    <dgm:cxn modelId="{5167BC0A-8ECC-9944-9E18-02AB24E53726}" type="presParOf" srcId="{58F1042E-857F-794B-AD31-85C31CAE2284}" destId="{982ADF7C-5F8B-664E-9EFD-AF98CA0A4E2F}" srcOrd="8" destOrd="0" presId="urn:microsoft.com/office/officeart/2005/8/layout/list1"/>
    <dgm:cxn modelId="{5AC3B003-4007-0143-87D6-A1A0EE6B366A}" type="presParOf" srcId="{982ADF7C-5F8B-664E-9EFD-AF98CA0A4E2F}" destId="{D868B8BC-68A2-1249-89E9-11705F250624}" srcOrd="0" destOrd="0" presId="urn:microsoft.com/office/officeart/2005/8/layout/list1"/>
    <dgm:cxn modelId="{E6EA17F5-7EED-214B-A041-70604268752D}" type="presParOf" srcId="{982ADF7C-5F8B-664E-9EFD-AF98CA0A4E2F}" destId="{3BFCF039-3F91-CD4F-B9DC-348661C8098E}" srcOrd="1" destOrd="0" presId="urn:microsoft.com/office/officeart/2005/8/layout/list1"/>
    <dgm:cxn modelId="{2B411897-2DCB-9A41-AF9D-3AB62C01BAEE}" type="presParOf" srcId="{58F1042E-857F-794B-AD31-85C31CAE2284}" destId="{9828CB37-44F5-054C-A8DD-C68A83940B33}" srcOrd="9" destOrd="0" presId="urn:microsoft.com/office/officeart/2005/8/layout/list1"/>
    <dgm:cxn modelId="{F9CF7E1C-8ADD-7740-9F75-A7EF313C625F}" type="presParOf" srcId="{58F1042E-857F-794B-AD31-85C31CAE2284}" destId="{35252473-35BD-A543-8A72-036407BE6829}" srcOrd="10" destOrd="0" presId="urn:microsoft.com/office/officeart/2005/8/layout/list1"/>
    <dgm:cxn modelId="{D4C3556A-EACD-0043-AB82-F45E4EB3280E}" type="presParOf" srcId="{58F1042E-857F-794B-AD31-85C31CAE2284}" destId="{0BC2A1B2-AB54-7D43-9523-AB594156BB4F}" srcOrd="11" destOrd="0" presId="urn:microsoft.com/office/officeart/2005/8/layout/list1"/>
    <dgm:cxn modelId="{D3FEFC60-F4CD-DE4D-8D31-5FC42829464E}" type="presParOf" srcId="{58F1042E-857F-794B-AD31-85C31CAE2284}" destId="{4D510141-D4EB-4146-B7CC-79C97DA73D4A}" srcOrd="12" destOrd="0" presId="urn:microsoft.com/office/officeart/2005/8/layout/list1"/>
    <dgm:cxn modelId="{CFBF6420-2074-9A4B-8E67-2478A54A717C}" type="presParOf" srcId="{4D510141-D4EB-4146-B7CC-79C97DA73D4A}" destId="{24A974D9-1276-CA42-B523-5BAB195BD134}" srcOrd="0" destOrd="0" presId="urn:microsoft.com/office/officeart/2005/8/layout/list1"/>
    <dgm:cxn modelId="{E30D4F68-AF0E-A34A-B118-E3E12416ABD6}" type="presParOf" srcId="{4D510141-D4EB-4146-B7CC-79C97DA73D4A}" destId="{80E0FE33-10CE-0045-B659-14D12DB8848C}" srcOrd="1" destOrd="0" presId="urn:microsoft.com/office/officeart/2005/8/layout/list1"/>
    <dgm:cxn modelId="{423A42FD-F687-A44C-8425-D8D2C7D9CDF7}" type="presParOf" srcId="{58F1042E-857F-794B-AD31-85C31CAE2284}" destId="{99C9698B-CEB7-1540-9B8D-48FBE9535456}" srcOrd="13" destOrd="0" presId="urn:microsoft.com/office/officeart/2005/8/layout/list1"/>
    <dgm:cxn modelId="{D695C98D-0221-6144-8CE8-95ECA110C11C}" type="presParOf" srcId="{58F1042E-857F-794B-AD31-85C31CAE2284}" destId="{509E48E7-93BC-D44A-96B0-77D432A0384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63F49-512E-7749-8ADA-0FE42DA0E3DA}" type="doc">
      <dgm:prSet loTypeId="urn:microsoft.com/office/officeart/2005/8/layout/vList2" loCatId="" qsTypeId="urn:microsoft.com/office/officeart/2005/8/quickstyle/simple1" qsCatId="simple" csTypeId="urn:microsoft.com/office/officeart/2005/8/colors/colorful2" csCatId="colorful" phldr="1"/>
      <dgm:spPr/>
      <dgm:t>
        <a:bodyPr/>
        <a:lstStyle/>
        <a:p>
          <a:endParaRPr lang="en-US"/>
        </a:p>
      </dgm:t>
    </dgm:pt>
    <dgm:pt modelId="{05E557FA-8129-7747-A8A5-EB1ABCE46F2E}">
      <dgm:prSet phldrT="[Text]"/>
      <dgm:spPr/>
      <dgm:t>
        <a:bodyPr/>
        <a:lstStyle/>
        <a:p>
          <a:r>
            <a:rPr lang="en-US" dirty="0"/>
            <a:t>PDF Structure is key for this process to be automated</a:t>
          </a:r>
        </a:p>
      </dgm:t>
    </dgm:pt>
    <dgm:pt modelId="{43A736AA-2F33-3140-B7C2-9BD3995DE012}" type="parTrans" cxnId="{D967F0D6-28A2-BB43-AF4D-7F3994EBAA3D}">
      <dgm:prSet/>
      <dgm:spPr/>
      <dgm:t>
        <a:bodyPr/>
        <a:lstStyle/>
        <a:p>
          <a:endParaRPr lang="en-US"/>
        </a:p>
      </dgm:t>
    </dgm:pt>
    <dgm:pt modelId="{1074741F-2EB5-1940-8AA3-929E79BCC0F1}" type="sibTrans" cxnId="{D967F0D6-28A2-BB43-AF4D-7F3994EBAA3D}">
      <dgm:prSet/>
      <dgm:spPr/>
      <dgm:t>
        <a:bodyPr/>
        <a:lstStyle/>
        <a:p>
          <a:endParaRPr lang="en-US"/>
        </a:p>
      </dgm:t>
    </dgm:pt>
    <dgm:pt modelId="{1159BDBF-A51C-B344-9813-40E02671E25F}">
      <dgm:prSet phldrT="[Text]"/>
      <dgm:spPr/>
      <dgm:t>
        <a:bodyPr/>
        <a:lstStyle/>
        <a:p>
          <a:r>
            <a:rPr lang="en-US" dirty="0"/>
            <a:t>The PDF is a form document with an expected structure</a:t>
          </a:r>
        </a:p>
      </dgm:t>
    </dgm:pt>
    <dgm:pt modelId="{45316539-D527-4B44-9594-7AE341C06724}" type="parTrans" cxnId="{B30446CB-6172-7A46-8E98-73BC930B7195}">
      <dgm:prSet/>
      <dgm:spPr/>
      <dgm:t>
        <a:bodyPr/>
        <a:lstStyle/>
        <a:p>
          <a:endParaRPr lang="en-US"/>
        </a:p>
      </dgm:t>
    </dgm:pt>
    <dgm:pt modelId="{ACB800F8-7ADD-A348-8075-2CF486EF80DD}" type="sibTrans" cxnId="{B30446CB-6172-7A46-8E98-73BC930B7195}">
      <dgm:prSet/>
      <dgm:spPr/>
      <dgm:t>
        <a:bodyPr/>
        <a:lstStyle/>
        <a:p>
          <a:endParaRPr lang="en-US"/>
        </a:p>
      </dgm:t>
    </dgm:pt>
    <dgm:pt modelId="{F3E940C6-6E51-EF49-BDE8-8D384EDF1449}">
      <dgm:prSet phldrT="[Text]"/>
      <dgm:spPr/>
      <dgm:t>
        <a:bodyPr/>
        <a:lstStyle/>
        <a:p>
          <a:r>
            <a:rPr lang="en-US" dirty="0"/>
            <a:t>Python for automated scripting</a:t>
          </a:r>
        </a:p>
      </dgm:t>
    </dgm:pt>
    <dgm:pt modelId="{241B09B9-4A76-9B4E-8700-8DE6A2AD3ADB}" type="parTrans" cxnId="{F70B4F60-0588-0044-ADA8-1A9CA34C7718}">
      <dgm:prSet/>
      <dgm:spPr/>
      <dgm:t>
        <a:bodyPr/>
        <a:lstStyle/>
        <a:p>
          <a:endParaRPr lang="en-US"/>
        </a:p>
      </dgm:t>
    </dgm:pt>
    <dgm:pt modelId="{AC4639B9-9F98-124F-87DB-99C72343A119}" type="sibTrans" cxnId="{F70B4F60-0588-0044-ADA8-1A9CA34C7718}">
      <dgm:prSet/>
      <dgm:spPr/>
      <dgm:t>
        <a:bodyPr/>
        <a:lstStyle/>
        <a:p>
          <a:endParaRPr lang="en-US"/>
        </a:p>
      </dgm:t>
    </dgm:pt>
    <dgm:pt modelId="{F7CEFD61-6E58-0E44-AC1D-4047E14D95E3}">
      <dgm:prSet phldrT="[Text]"/>
      <dgm:spPr/>
      <dgm:t>
        <a:bodyPr/>
        <a:lstStyle/>
        <a:p>
          <a:r>
            <a:rPr lang="en-US" dirty="0">
              <a:latin typeface="Courier" pitchFamily="2" charset="0"/>
            </a:rPr>
            <a:t>tabula-</a:t>
          </a:r>
          <a:r>
            <a:rPr lang="en-US" dirty="0" err="1">
              <a:latin typeface="Courier" pitchFamily="2" charset="0"/>
            </a:rPr>
            <a:t>py</a:t>
          </a:r>
          <a:r>
            <a:rPr lang="en-US" dirty="0"/>
            <a:t> library for PDF table extraction</a:t>
          </a:r>
        </a:p>
      </dgm:t>
    </dgm:pt>
    <dgm:pt modelId="{CED37E4D-2B69-3B4B-8E7F-8564264FC101}" type="parTrans" cxnId="{A23FC3BB-A084-AB41-9CEB-B1B066617263}">
      <dgm:prSet/>
      <dgm:spPr/>
      <dgm:t>
        <a:bodyPr/>
        <a:lstStyle/>
        <a:p>
          <a:endParaRPr lang="en-US"/>
        </a:p>
      </dgm:t>
    </dgm:pt>
    <dgm:pt modelId="{81272119-1E29-A747-B215-3F3AD8848B8E}" type="sibTrans" cxnId="{A23FC3BB-A084-AB41-9CEB-B1B066617263}">
      <dgm:prSet/>
      <dgm:spPr/>
      <dgm:t>
        <a:bodyPr/>
        <a:lstStyle/>
        <a:p>
          <a:endParaRPr lang="en-US"/>
        </a:p>
      </dgm:t>
    </dgm:pt>
    <dgm:pt modelId="{237BF777-DDDE-A943-B77E-1942428E5751}">
      <dgm:prSet phldrT="[Text]"/>
      <dgm:spPr/>
      <dgm:t>
        <a:bodyPr/>
        <a:lstStyle/>
        <a:p>
          <a:r>
            <a:rPr lang="en-US" dirty="0"/>
            <a:t>The first page is the same and stays to one page</a:t>
          </a:r>
        </a:p>
      </dgm:t>
    </dgm:pt>
    <dgm:pt modelId="{78690377-FD66-F34F-8881-BF5A23022DBD}" type="parTrans" cxnId="{8E6BCA6D-CCBD-384D-B7BD-3E1AF7CBBDE6}">
      <dgm:prSet/>
      <dgm:spPr/>
      <dgm:t>
        <a:bodyPr/>
        <a:lstStyle/>
        <a:p>
          <a:endParaRPr lang="en-US"/>
        </a:p>
      </dgm:t>
    </dgm:pt>
    <dgm:pt modelId="{A406CD04-F372-A146-98BB-4AA005602FE4}" type="sibTrans" cxnId="{8E6BCA6D-CCBD-384D-B7BD-3E1AF7CBBDE6}">
      <dgm:prSet/>
      <dgm:spPr/>
      <dgm:t>
        <a:bodyPr/>
        <a:lstStyle/>
        <a:p>
          <a:endParaRPr lang="en-US"/>
        </a:p>
      </dgm:t>
    </dgm:pt>
    <dgm:pt modelId="{0C9B5EB2-F997-FE4F-8C27-E0F1F39215AE}">
      <dgm:prSet phldrT="[Text]"/>
      <dgm:spPr/>
      <dgm:t>
        <a:bodyPr/>
        <a:lstStyle/>
        <a:p>
          <a:r>
            <a:rPr lang="en-US" dirty="0"/>
            <a:t>There’s a table of contents for targeted text extraction</a:t>
          </a:r>
          <a:br>
            <a:rPr lang="en-US" dirty="0"/>
          </a:br>
          <a:br>
            <a:rPr lang="en-US" dirty="0"/>
          </a:br>
          <a:endParaRPr lang="en-US" dirty="0"/>
        </a:p>
      </dgm:t>
    </dgm:pt>
    <dgm:pt modelId="{09DB1A53-4143-9D47-BB13-13C6C8C88516}" type="parTrans" cxnId="{7DCCF4EF-5824-7B4C-90B6-2A88304FD050}">
      <dgm:prSet/>
      <dgm:spPr/>
      <dgm:t>
        <a:bodyPr/>
        <a:lstStyle/>
        <a:p>
          <a:endParaRPr lang="en-US"/>
        </a:p>
      </dgm:t>
    </dgm:pt>
    <dgm:pt modelId="{855E3A48-073B-BB44-9D9A-C153C04EE800}" type="sibTrans" cxnId="{7DCCF4EF-5824-7B4C-90B6-2A88304FD050}">
      <dgm:prSet/>
      <dgm:spPr/>
      <dgm:t>
        <a:bodyPr/>
        <a:lstStyle/>
        <a:p>
          <a:endParaRPr lang="en-US"/>
        </a:p>
      </dgm:t>
    </dgm:pt>
    <dgm:pt modelId="{6AFE1BA0-86A9-3F4D-9E1A-BD204DC32C1D}">
      <dgm:prSet/>
      <dgm:spPr/>
      <dgm:t>
        <a:bodyPr/>
        <a:lstStyle/>
        <a:p>
          <a:r>
            <a:rPr lang="en-US" dirty="0" err="1">
              <a:latin typeface="Courier" pitchFamily="2" charset="0"/>
            </a:rPr>
            <a:t>pymupdf</a:t>
          </a:r>
          <a:r>
            <a:rPr lang="en-US" dirty="0"/>
            <a:t> library for PDF table of contents parsing and text extraction</a:t>
          </a:r>
        </a:p>
      </dgm:t>
    </dgm:pt>
    <dgm:pt modelId="{FDE667A9-1601-504D-A565-0202D8C9E249}" type="parTrans" cxnId="{5473DEFD-6D78-8D4C-ABCD-04FABA323A0A}">
      <dgm:prSet/>
      <dgm:spPr/>
      <dgm:t>
        <a:bodyPr/>
        <a:lstStyle/>
        <a:p>
          <a:endParaRPr lang="en-US"/>
        </a:p>
      </dgm:t>
    </dgm:pt>
    <dgm:pt modelId="{4F3FC9E1-3BBE-0D4C-AB55-F7B2C1880B95}" type="sibTrans" cxnId="{5473DEFD-6D78-8D4C-ABCD-04FABA323A0A}">
      <dgm:prSet/>
      <dgm:spPr/>
      <dgm:t>
        <a:bodyPr/>
        <a:lstStyle/>
        <a:p>
          <a:endParaRPr lang="en-US"/>
        </a:p>
      </dgm:t>
    </dgm:pt>
    <dgm:pt modelId="{D9ACD6A8-8A0E-384C-90A1-0E22DDFDCC25}">
      <dgm:prSet/>
      <dgm:spPr/>
      <dgm:t>
        <a:bodyPr/>
        <a:lstStyle/>
        <a:p>
          <a:endParaRPr lang="en-US" dirty="0"/>
        </a:p>
      </dgm:t>
    </dgm:pt>
    <dgm:pt modelId="{2C2A1161-ACA6-E44C-9237-6D6A982F8052}" type="parTrans" cxnId="{0DECF5BD-8F86-C441-AAF0-E32A023E104A}">
      <dgm:prSet/>
      <dgm:spPr/>
      <dgm:t>
        <a:bodyPr/>
        <a:lstStyle/>
        <a:p>
          <a:endParaRPr lang="en-US"/>
        </a:p>
      </dgm:t>
    </dgm:pt>
    <dgm:pt modelId="{E6A820CC-EC8E-6E48-81C7-F5DBB1BF12CF}" type="sibTrans" cxnId="{0DECF5BD-8F86-C441-AAF0-E32A023E104A}">
      <dgm:prSet/>
      <dgm:spPr/>
      <dgm:t>
        <a:bodyPr/>
        <a:lstStyle/>
        <a:p>
          <a:endParaRPr lang="en-US"/>
        </a:p>
      </dgm:t>
    </dgm:pt>
    <dgm:pt modelId="{5DFEEDA4-5FA1-5244-B49B-E23B0D7D316E}">
      <dgm:prSet/>
      <dgm:spPr/>
      <dgm:t>
        <a:bodyPr/>
        <a:lstStyle/>
        <a:p>
          <a:r>
            <a:rPr lang="en-US" dirty="0">
              <a:latin typeface="Courier" pitchFamily="2" charset="0"/>
            </a:rPr>
            <a:t>pandas</a:t>
          </a:r>
          <a:r>
            <a:rPr lang="en-US" dirty="0"/>
            <a:t> for structured data manipulation</a:t>
          </a:r>
        </a:p>
      </dgm:t>
    </dgm:pt>
    <dgm:pt modelId="{0000AAA6-42FD-344A-86AE-FCBEEC9234BC}" type="parTrans" cxnId="{97EA797C-A477-8C4A-8F38-4D5A025AEAAB}">
      <dgm:prSet/>
      <dgm:spPr/>
      <dgm:t>
        <a:bodyPr/>
        <a:lstStyle/>
        <a:p>
          <a:endParaRPr lang="en-US"/>
        </a:p>
      </dgm:t>
    </dgm:pt>
    <dgm:pt modelId="{54276C35-4427-5A44-BD23-B3B1C87E6E67}" type="sibTrans" cxnId="{97EA797C-A477-8C4A-8F38-4D5A025AEAAB}">
      <dgm:prSet/>
      <dgm:spPr/>
      <dgm:t>
        <a:bodyPr/>
        <a:lstStyle/>
        <a:p>
          <a:endParaRPr lang="en-US"/>
        </a:p>
      </dgm:t>
    </dgm:pt>
    <dgm:pt modelId="{F0BBE5BB-128F-5845-8179-BCA5A5B9C010}">
      <dgm:prSet/>
      <dgm:spPr/>
      <dgm:t>
        <a:bodyPr/>
        <a:lstStyle/>
        <a:p>
          <a:r>
            <a:rPr lang="en-US" dirty="0" err="1">
              <a:latin typeface="Courier" pitchFamily="2" charset="0"/>
            </a:rPr>
            <a:t>xlsxwriter</a:t>
          </a:r>
          <a:r>
            <a:rPr lang="en-US" dirty="0"/>
            <a:t> for writing results with custom formatting to Excel</a:t>
          </a:r>
        </a:p>
      </dgm:t>
    </dgm:pt>
    <dgm:pt modelId="{279B42C6-AFC7-C244-AC05-A4ED51685783}" type="parTrans" cxnId="{A49E84C9-2DE4-D548-86C9-B3FC4F9D4A86}">
      <dgm:prSet/>
      <dgm:spPr/>
      <dgm:t>
        <a:bodyPr/>
        <a:lstStyle/>
        <a:p>
          <a:endParaRPr lang="en-US"/>
        </a:p>
      </dgm:t>
    </dgm:pt>
    <dgm:pt modelId="{3F435C25-576F-3C47-B2C8-B3555E412C42}" type="sibTrans" cxnId="{A49E84C9-2DE4-D548-86C9-B3FC4F9D4A86}">
      <dgm:prSet/>
      <dgm:spPr/>
      <dgm:t>
        <a:bodyPr/>
        <a:lstStyle/>
        <a:p>
          <a:endParaRPr lang="en-US"/>
        </a:p>
      </dgm:t>
    </dgm:pt>
    <dgm:pt modelId="{8B63F701-F1A3-E047-9871-93C4691F280F}">
      <dgm:prSet/>
      <dgm:spPr/>
      <dgm:t>
        <a:bodyPr/>
        <a:lstStyle/>
        <a:p>
          <a:r>
            <a:rPr lang="en-US" dirty="0"/>
            <a:t>Base python libraries, regex for keyword search &amp; portfolio analysis</a:t>
          </a:r>
        </a:p>
      </dgm:t>
    </dgm:pt>
    <dgm:pt modelId="{04DA32A2-E54C-D341-9FA0-25E5FEB27DF8}" type="parTrans" cxnId="{F176DFE6-D227-FA4D-839C-9715CE3D6902}">
      <dgm:prSet/>
      <dgm:spPr/>
      <dgm:t>
        <a:bodyPr/>
        <a:lstStyle/>
        <a:p>
          <a:endParaRPr lang="en-US"/>
        </a:p>
      </dgm:t>
    </dgm:pt>
    <dgm:pt modelId="{898FEA57-B0D1-6E45-B8E2-AEA63BEC56A0}" type="sibTrans" cxnId="{F176DFE6-D227-FA4D-839C-9715CE3D6902}">
      <dgm:prSet/>
      <dgm:spPr/>
      <dgm:t>
        <a:bodyPr/>
        <a:lstStyle/>
        <a:p>
          <a:endParaRPr lang="en-US"/>
        </a:p>
      </dgm:t>
    </dgm:pt>
    <dgm:pt modelId="{DE460A62-E51B-E945-882D-AF95B3FD4B41}" type="pres">
      <dgm:prSet presAssocID="{29163F49-512E-7749-8ADA-0FE42DA0E3DA}" presName="linear" presStyleCnt="0">
        <dgm:presLayoutVars>
          <dgm:animLvl val="lvl"/>
          <dgm:resizeHandles val="exact"/>
        </dgm:presLayoutVars>
      </dgm:prSet>
      <dgm:spPr/>
    </dgm:pt>
    <dgm:pt modelId="{4D393872-06AD-4C4A-BF50-5D4DBE8ACA90}" type="pres">
      <dgm:prSet presAssocID="{05E557FA-8129-7747-A8A5-EB1ABCE46F2E}" presName="parentText" presStyleLbl="node1" presStyleIdx="0" presStyleCnt="2">
        <dgm:presLayoutVars>
          <dgm:chMax val="0"/>
          <dgm:bulletEnabled val="1"/>
        </dgm:presLayoutVars>
      </dgm:prSet>
      <dgm:spPr/>
    </dgm:pt>
    <dgm:pt modelId="{F4699626-F653-5F44-9B43-66BF10C02137}" type="pres">
      <dgm:prSet presAssocID="{05E557FA-8129-7747-A8A5-EB1ABCE46F2E}" presName="childText" presStyleLbl="revTx" presStyleIdx="0" presStyleCnt="2">
        <dgm:presLayoutVars>
          <dgm:bulletEnabled val="1"/>
        </dgm:presLayoutVars>
      </dgm:prSet>
      <dgm:spPr/>
    </dgm:pt>
    <dgm:pt modelId="{AA738E49-5519-AA43-A7E4-A35EF4F1AD7C}" type="pres">
      <dgm:prSet presAssocID="{F3E940C6-6E51-EF49-BDE8-8D384EDF1449}" presName="parentText" presStyleLbl="node1" presStyleIdx="1" presStyleCnt="2">
        <dgm:presLayoutVars>
          <dgm:chMax val="0"/>
          <dgm:bulletEnabled val="1"/>
        </dgm:presLayoutVars>
      </dgm:prSet>
      <dgm:spPr/>
    </dgm:pt>
    <dgm:pt modelId="{173CE05F-B05D-2D4C-AA21-B5BA4CCA1BEB}" type="pres">
      <dgm:prSet presAssocID="{F3E940C6-6E51-EF49-BDE8-8D384EDF1449}" presName="childText" presStyleLbl="revTx" presStyleIdx="1" presStyleCnt="2">
        <dgm:presLayoutVars>
          <dgm:bulletEnabled val="1"/>
        </dgm:presLayoutVars>
      </dgm:prSet>
      <dgm:spPr/>
    </dgm:pt>
  </dgm:ptLst>
  <dgm:cxnLst>
    <dgm:cxn modelId="{F6BE5F01-EF99-E343-A214-89E9E1D9FD2B}" type="presOf" srcId="{29163F49-512E-7749-8ADA-0FE42DA0E3DA}" destId="{DE460A62-E51B-E945-882D-AF95B3FD4B41}" srcOrd="0" destOrd="0" presId="urn:microsoft.com/office/officeart/2005/8/layout/vList2"/>
    <dgm:cxn modelId="{69B0EE16-B87A-BF47-B047-591E9051C826}" type="presOf" srcId="{5DFEEDA4-5FA1-5244-B49B-E23B0D7D316E}" destId="{173CE05F-B05D-2D4C-AA21-B5BA4CCA1BEB}" srcOrd="0" destOrd="2" presId="urn:microsoft.com/office/officeart/2005/8/layout/vList2"/>
    <dgm:cxn modelId="{779B7C3D-EAB8-FC41-A6E2-1E7E7A5B6443}" type="presOf" srcId="{237BF777-DDDE-A943-B77E-1942428E5751}" destId="{F4699626-F653-5F44-9B43-66BF10C02137}" srcOrd="0" destOrd="1" presId="urn:microsoft.com/office/officeart/2005/8/layout/vList2"/>
    <dgm:cxn modelId="{F70B4F60-0588-0044-ADA8-1A9CA34C7718}" srcId="{29163F49-512E-7749-8ADA-0FE42DA0E3DA}" destId="{F3E940C6-6E51-EF49-BDE8-8D384EDF1449}" srcOrd="1" destOrd="0" parTransId="{241B09B9-4A76-9B4E-8700-8DE6A2AD3ADB}" sibTransId="{AC4639B9-9F98-124F-87DB-99C72343A119}"/>
    <dgm:cxn modelId="{FD61F344-A125-494C-BABA-52B53C676102}" type="presOf" srcId="{F3E940C6-6E51-EF49-BDE8-8D384EDF1449}" destId="{AA738E49-5519-AA43-A7E4-A35EF4F1AD7C}" srcOrd="0" destOrd="0" presId="urn:microsoft.com/office/officeart/2005/8/layout/vList2"/>
    <dgm:cxn modelId="{B395B867-3FF7-6448-AF81-795C53807602}" type="presOf" srcId="{F7CEFD61-6E58-0E44-AC1D-4047E14D95E3}" destId="{173CE05F-B05D-2D4C-AA21-B5BA4CCA1BEB}" srcOrd="0" destOrd="0" presId="urn:microsoft.com/office/officeart/2005/8/layout/vList2"/>
    <dgm:cxn modelId="{3766D947-038C-EB49-B4D2-02AF9B3CCD98}" type="presOf" srcId="{6AFE1BA0-86A9-3F4D-9E1A-BD204DC32C1D}" destId="{173CE05F-B05D-2D4C-AA21-B5BA4CCA1BEB}" srcOrd="0" destOrd="1" presId="urn:microsoft.com/office/officeart/2005/8/layout/vList2"/>
    <dgm:cxn modelId="{8E6BCA6D-CCBD-384D-B7BD-3E1AF7CBBDE6}" srcId="{05E557FA-8129-7747-A8A5-EB1ABCE46F2E}" destId="{237BF777-DDDE-A943-B77E-1942428E5751}" srcOrd="1" destOrd="0" parTransId="{78690377-FD66-F34F-8881-BF5A23022DBD}" sibTransId="{A406CD04-F372-A146-98BB-4AA005602FE4}"/>
    <dgm:cxn modelId="{9FCDF55A-6529-4D43-BCC1-60F1409B87CA}" type="presOf" srcId="{8B63F701-F1A3-E047-9871-93C4691F280F}" destId="{173CE05F-B05D-2D4C-AA21-B5BA4CCA1BEB}" srcOrd="0" destOrd="4" presId="urn:microsoft.com/office/officeart/2005/8/layout/vList2"/>
    <dgm:cxn modelId="{97EA797C-A477-8C4A-8F38-4D5A025AEAAB}" srcId="{F3E940C6-6E51-EF49-BDE8-8D384EDF1449}" destId="{5DFEEDA4-5FA1-5244-B49B-E23B0D7D316E}" srcOrd="2" destOrd="0" parTransId="{0000AAA6-42FD-344A-86AE-FCBEEC9234BC}" sibTransId="{54276C35-4427-5A44-BD23-B3B1C87E6E67}"/>
    <dgm:cxn modelId="{8B25CC87-DC99-864C-B911-66E1955E7760}" type="presOf" srcId="{F0BBE5BB-128F-5845-8179-BCA5A5B9C010}" destId="{173CE05F-B05D-2D4C-AA21-B5BA4CCA1BEB}" srcOrd="0" destOrd="3" presId="urn:microsoft.com/office/officeart/2005/8/layout/vList2"/>
    <dgm:cxn modelId="{85EFD18E-B0A2-A841-AE3B-731F05EB8746}" type="presOf" srcId="{05E557FA-8129-7747-A8A5-EB1ABCE46F2E}" destId="{4D393872-06AD-4C4A-BF50-5D4DBE8ACA90}" srcOrd="0" destOrd="0" presId="urn:microsoft.com/office/officeart/2005/8/layout/vList2"/>
    <dgm:cxn modelId="{D32AD99F-A0E0-B643-843B-E52627BE776E}" type="presOf" srcId="{D9ACD6A8-8A0E-384C-90A1-0E22DDFDCC25}" destId="{173CE05F-B05D-2D4C-AA21-B5BA4CCA1BEB}" srcOrd="0" destOrd="5" presId="urn:microsoft.com/office/officeart/2005/8/layout/vList2"/>
    <dgm:cxn modelId="{6DDE31BB-1148-F44C-B547-CF1DF7A02C27}" type="presOf" srcId="{1159BDBF-A51C-B344-9813-40E02671E25F}" destId="{F4699626-F653-5F44-9B43-66BF10C02137}" srcOrd="0" destOrd="0" presId="urn:microsoft.com/office/officeart/2005/8/layout/vList2"/>
    <dgm:cxn modelId="{A23FC3BB-A084-AB41-9CEB-B1B066617263}" srcId="{F3E940C6-6E51-EF49-BDE8-8D384EDF1449}" destId="{F7CEFD61-6E58-0E44-AC1D-4047E14D95E3}" srcOrd="0" destOrd="0" parTransId="{CED37E4D-2B69-3B4B-8E7F-8564264FC101}" sibTransId="{81272119-1E29-A747-B215-3F3AD8848B8E}"/>
    <dgm:cxn modelId="{0DECF5BD-8F86-C441-AAF0-E32A023E104A}" srcId="{F3E940C6-6E51-EF49-BDE8-8D384EDF1449}" destId="{D9ACD6A8-8A0E-384C-90A1-0E22DDFDCC25}" srcOrd="5" destOrd="0" parTransId="{2C2A1161-ACA6-E44C-9237-6D6A982F8052}" sibTransId="{E6A820CC-EC8E-6E48-81C7-F5DBB1BF12CF}"/>
    <dgm:cxn modelId="{A49E84C9-2DE4-D548-86C9-B3FC4F9D4A86}" srcId="{F3E940C6-6E51-EF49-BDE8-8D384EDF1449}" destId="{F0BBE5BB-128F-5845-8179-BCA5A5B9C010}" srcOrd="3" destOrd="0" parTransId="{279B42C6-AFC7-C244-AC05-A4ED51685783}" sibTransId="{3F435C25-576F-3C47-B2C8-B3555E412C42}"/>
    <dgm:cxn modelId="{B30446CB-6172-7A46-8E98-73BC930B7195}" srcId="{05E557FA-8129-7747-A8A5-EB1ABCE46F2E}" destId="{1159BDBF-A51C-B344-9813-40E02671E25F}" srcOrd="0" destOrd="0" parTransId="{45316539-D527-4B44-9594-7AE341C06724}" sibTransId="{ACB800F8-7ADD-A348-8075-2CF486EF80DD}"/>
    <dgm:cxn modelId="{D967F0D6-28A2-BB43-AF4D-7F3994EBAA3D}" srcId="{29163F49-512E-7749-8ADA-0FE42DA0E3DA}" destId="{05E557FA-8129-7747-A8A5-EB1ABCE46F2E}" srcOrd="0" destOrd="0" parTransId="{43A736AA-2F33-3140-B7C2-9BD3995DE012}" sibTransId="{1074741F-2EB5-1940-8AA3-929E79BCC0F1}"/>
    <dgm:cxn modelId="{399BF4E4-77A4-B646-BC6F-5CB5C7A47AA4}" type="presOf" srcId="{0C9B5EB2-F997-FE4F-8C27-E0F1F39215AE}" destId="{F4699626-F653-5F44-9B43-66BF10C02137}" srcOrd="0" destOrd="2" presId="urn:microsoft.com/office/officeart/2005/8/layout/vList2"/>
    <dgm:cxn modelId="{F176DFE6-D227-FA4D-839C-9715CE3D6902}" srcId="{F3E940C6-6E51-EF49-BDE8-8D384EDF1449}" destId="{8B63F701-F1A3-E047-9871-93C4691F280F}" srcOrd="4" destOrd="0" parTransId="{04DA32A2-E54C-D341-9FA0-25E5FEB27DF8}" sibTransId="{898FEA57-B0D1-6E45-B8E2-AEA63BEC56A0}"/>
    <dgm:cxn modelId="{7DCCF4EF-5824-7B4C-90B6-2A88304FD050}" srcId="{05E557FA-8129-7747-A8A5-EB1ABCE46F2E}" destId="{0C9B5EB2-F997-FE4F-8C27-E0F1F39215AE}" srcOrd="2" destOrd="0" parTransId="{09DB1A53-4143-9D47-BB13-13C6C8C88516}" sibTransId="{855E3A48-073B-BB44-9D9A-C153C04EE800}"/>
    <dgm:cxn modelId="{5473DEFD-6D78-8D4C-ABCD-04FABA323A0A}" srcId="{F3E940C6-6E51-EF49-BDE8-8D384EDF1449}" destId="{6AFE1BA0-86A9-3F4D-9E1A-BD204DC32C1D}" srcOrd="1" destOrd="0" parTransId="{FDE667A9-1601-504D-A565-0202D8C9E249}" sibTransId="{4F3FC9E1-3BBE-0D4C-AB55-F7B2C1880B95}"/>
    <dgm:cxn modelId="{B4EEB145-3CF5-934D-81F7-AB299406DBC8}" type="presParOf" srcId="{DE460A62-E51B-E945-882D-AF95B3FD4B41}" destId="{4D393872-06AD-4C4A-BF50-5D4DBE8ACA90}" srcOrd="0" destOrd="0" presId="urn:microsoft.com/office/officeart/2005/8/layout/vList2"/>
    <dgm:cxn modelId="{D6DF7122-7365-5746-A21A-2AF8F72B8D44}" type="presParOf" srcId="{DE460A62-E51B-E945-882D-AF95B3FD4B41}" destId="{F4699626-F653-5F44-9B43-66BF10C02137}" srcOrd="1" destOrd="0" presId="urn:microsoft.com/office/officeart/2005/8/layout/vList2"/>
    <dgm:cxn modelId="{DEE5E104-C444-8548-9798-7768AC13EBE1}" type="presParOf" srcId="{DE460A62-E51B-E945-882D-AF95B3FD4B41}" destId="{AA738E49-5519-AA43-A7E4-A35EF4F1AD7C}" srcOrd="2" destOrd="0" presId="urn:microsoft.com/office/officeart/2005/8/layout/vList2"/>
    <dgm:cxn modelId="{BC0F3049-7D4F-0F47-A7DD-D95D5FA99D31}" type="presParOf" srcId="{DE460A62-E51B-E945-882D-AF95B3FD4B41}" destId="{173CE05F-B05D-2D4C-AA21-B5BA4CCA1BE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B6B94-15AE-40F5-B85A-17D517730ECB}">
      <dsp:nvSpPr>
        <dsp:cNvPr id="0" name=""/>
        <dsp:cNvSpPr/>
      </dsp:nvSpPr>
      <dsp:spPr>
        <a:xfrm>
          <a:off x="0" y="410"/>
          <a:ext cx="8243316" cy="9599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0B10C2-E0B6-4C68-ACFA-DB2E4A9C893A}">
      <dsp:nvSpPr>
        <dsp:cNvPr id="0" name=""/>
        <dsp:cNvSpPr/>
      </dsp:nvSpPr>
      <dsp:spPr>
        <a:xfrm>
          <a:off x="290381" y="216396"/>
          <a:ext cx="527967" cy="5279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A78D5F-DC8C-4DD3-9D19-B11081CA808B}">
      <dsp:nvSpPr>
        <dsp:cNvPr id="0" name=""/>
        <dsp:cNvSpPr/>
      </dsp:nvSpPr>
      <dsp:spPr>
        <a:xfrm>
          <a:off x="1108731" y="410"/>
          <a:ext cx="7134584" cy="959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594" tIns="101594" rIns="101594" bIns="101594" numCol="1" spcCol="1270" anchor="ctr" anchorCtr="0">
          <a:noAutofit/>
        </a:bodyPr>
        <a:lstStyle/>
        <a:p>
          <a:pPr marL="0" lvl="0" indent="0" algn="l" defTabSz="844550">
            <a:lnSpc>
              <a:spcPct val="90000"/>
            </a:lnSpc>
            <a:spcBef>
              <a:spcPct val="0"/>
            </a:spcBef>
            <a:spcAft>
              <a:spcPct val="35000"/>
            </a:spcAft>
            <a:buNone/>
          </a:pPr>
          <a:r>
            <a:rPr lang="en-US" sz="1900" b="1" kern="1200" dirty="0"/>
            <a:t>Main task: </a:t>
          </a:r>
          <a:r>
            <a:rPr lang="en-US" sz="1900" kern="1200" dirty="0"/>
            <a:t>Distill scientific purpose efficiently to target applications of relevance and track scientific trends.</a:t>
          </a:r>
        </a:p>
      </dsp:txBody>
      <dsp:txXfrm>
        <a:off x="1108731" y="410"/>
        <a:ext cx="7134584" cy="959940"/>
      </dsp:txXfrm>
    </dsp:sp>
    <dsp:sp modelId="{61B62C60-89B2-4EC4-91B4-BD20267EF66D}">
      <dsp:nvSpPr>
        <dsp:cNvPr id="0" name=""/>
        <dsp:cNvSpPr/>
      </dsp:nvSpPr>
      <dsp:spPr>
        <a:xfrm>
          <a:off x="0" y="1200335"/>
          <a:ext cx="8243316" cy="9599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8CF415-D231-4CDD-BDB9-097D8B338C1D}">
      <dsp:nvSpPr>
        <dsp:cNvPr id="0" name=""/>
        <dsp:cNvSpPr/>
      </dsp:nvSpPr>
      <dsp:spPr>
        <a:xfrm>
          <a:off x="290381" y="1416322"/>
          <a:ext cx="527967" cy="5279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BEEB0A-C66F-47A5-AB7F-18A1283DE014}">
      <dsp:nvSpPr>
        <dsp:cNvPr id="0" name=""/>
        <dsp:cNvSpPr/>
      </dsp:nvSpPr>
      <dsp:spPr>
        <a:xfrm>
          <a:off x="1108731" y="1200335"/>
          <a:ext cx="7134584" cy="959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594" tIns="101594" rIns="101594" bIns="101594" numCol="1" spcCol="1270" anchor="ctr" anchorCtr="0">
          <a:noAutofit/>
        </a:bodyPr>
        <a:lstStyle/>
        <a:p>
          <a:pPr marL="0" lvl="0" indent="0" algn="l" defTabSz="844550">
            <a:lnSpc>
              <a:spcPct val="90000"/>
            </a:lnSpc>
            <a:spcBef>
              <a:spcPct val="0"/>
            </a:spcBef>
            <a:spcAft>
              <a:spcPct val="35000"/>
            </a:spcAft>
            <a:buNone/>
          </a:pPr>
          <a:r>
            <a:rPr lang="en-US" sz="1900" b="1" kern="1200" dirty="0"/>
            <a:t>Main data source: </a:t>
          </a:r>
          <a:r>
            <a:rPr lang="en-US" sz="1900" kern="1200" dirty="0"/>
            <a:t>PDFs and some metadata of the application submissions (csv), output from ASSIST.</a:t>
          </a:r>
        </a:p>
      </dsp:txBody>
      <dsp:txXfrm>
        <a:off x="1108731" y="1200335"/>
        <a:ext cx="7134584" cy="959940"/>
      </dsp:txXfrm>
    </dsp:sp>
    <dsp:sp modelId="{4FFA90AB-E3B3-46F6-8103-CC6B293ABF86}">
      <dsp:nvSpPr>
        <dsp:cNvPr id="0" name=""/>
        <dsp:cNvSpPr/>
      </dsp:nvSpPr>
      <dsp:spPr>
        <a:xfrm>
          <a:off x="0" y="2400261"/>
          <a:ext cx="8243316" cy="9599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911665-C486-420A-8DBB-17DA1956592E}">
      <dsp:nvSpPr>
        <dsp:cNvPr id="0" name=""/>
        <dsp:cNvSpPr/>
      </dsp:nvSpPr>
      <dsp:spPr>
        <a:xfrm>
          <a:off x="290381" y="2616247"/>
          <a:ext cx="527967" cy="5279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87882B-ACD4-4D50-A84D-D541D041518C}">
      <dsp:nvSpPr>
        <dsp:cNvPr id="0" name=""/>
        <dsp:cNvSpPr/>
      </dsp:nvSpPr>
      <dsp:spPr>
        <a:xfrm>
          <a:off x="1108731" y="2400261"/>
          <a:ext cx="7134584" cy="959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594" tIns="101594" rIns="101594" bIns="101594" numCol="1" spcCol="1270" anchor="ctr" anchorCtr="0">
          <a:noAutofit/>
        </a:bodyPr>
        <a:lstStyle/>
        <a:p>
          <a:pPr marL="0" lvl="0" indent="0" algn="l" defTabSz="844550">
            <a:lnSpc>
              <a:spcPct val="90000"/>
            </a:lnSpc>
            <a:spcBef>
              <a:spcPct val="0"/>
            </a:spcBef>
            <a:spcAft>
              <a:spcPct val="35000"/>
            </a:spcAft>
            <a:buNone/>
          </a:pPr>
          <a:r>
            <a:rPr lang="en-US" sz="1900" b="1" kern="1200" dirty="0"/>
            <a:t>Current state of extracting data: </a:t>
          </a:r>
          <a:r>
            <a:rPr lang="en-US" sz="1900" kern="1200" dirty="0"/>
            <a:t>human eyes* and some moving towards data modernization (extraction scripting) depending on skill set of staff supporting the process.</a:t>
          </a:r>
        </a:p>
      </dsp:txBody>
      <dsp:txXfrm>
        <a:off x="1108731" y="2400261"/>
        <a:ext cx="7134584" cy="959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DDAC3-CB0A-0441-80B2-DF9D2D39C8B6}">
      <dsp:nvSpPr>
        <dsp:cNvPr id="0" name=""/>
        <dsp:cNvSpPr/>
      </dsp:nvSpPr>
      <dsp:spPr>
        <a:xfrm>
          <a:off x="0" y="369068"/>
          <a:ext cx="7367452" cy="7371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796" tIns="270764" rIns="57179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helps reviewers of applications quickly assess conflict of interest</a:t>
          </a:r>
        </a:p>
        <a:p>
          <a:pPr marL="114300" lvl="1" indent="-114300" algn="l" defTabSz="577850">
            <a:lnSpc>
              <a:spcPct val="90000"/>
            </a:lnSpc>
            <a:spcBef>
              <a:spcPct val="0"/>
            </a:spcBef>
            <a:spcAft>
              <a:spcPct val="15000"/>
            </a:spcAft>
            <a:buChar char="•"/>
          </a:pPr>
          <a:r>
            <a:rPr lang="en-US" sz="1300" kern="1200" dirty="0"/>
            <a:t>Name, title and institution</a:t>
          </a:r>
        </a:p>
      </dsp:txBody>
      <dsp:txXfrm>
        <a:off x="0" y="369068"/>
        <a:ext cx="7367452" cy="737100"/>
      </dsp:txXfrm>
    </dsp:sp>
    <dsp:sp modelId="{72B9DF28-26EA-0641-A26E-CA55BA285B73}">
      <dsp:nvSpPr>
        <dsp:cNvPr id="0" name=""/>
        <dsp:cNvSpPr/>
      </dsp:nvSpPr>
      <dsp:spPr>
        <a:xfrm>
          <a:off x="368372" y="177188"/>
          <a:ext cx="5157216" cy="3837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931" tIns="0" rIns="194931" bIns="0" numCol="1" spcCol="1270" anchor="ctr" anchorCtr="0">
          <a:noAutofit/>
        </a:bodyPr>
        <a:lstStyle/>
        <a:p>
          <a:pPr marL="0" lvl="0" indent="0" algn="l" defTabSz="577850">
            <a:lnSpc>
              <a:spcPct val="90000"/>
            </a:lnSpc>
            <a:spcBef>
              <a:spcPct val="0"/>
            </a:spcBef>
            <a:spcAft>
              <a:spcPct val="35000"/>
            </a:spcAft>
            <a:buNone/>
          </a:pPr>
          <a:r>
            <a:rPr lang="en-US" sz="1300" kern="1200" dirty="0"/>
            <a:t>Conflict of Interest Determination</a:t>
          </a:r>
        </a:p>
      </dsp:txBody>
      <dsp:txXfrm>
        <a:off x="387106" y="195922"/>
        <a:ext cx="5119748" cy="346292"/>
      </dsp:txXfrm>
    </dsp:sp>
    <dsp:sp modelId="{93268129-139D-4233-BA27-D09964F60E96}">
      <dsp:nvSpPr>
        <dsp:cNvPr id="0" name=""/>
        <dsp:cNvSpPr/>
      </dsp:nvSpPr>
      <dsp:spPr>
        <a:xfrm>
          <a:off x="0" y="1368248"/>
          <a:ext cx="7367452" cy="941850"/>
        </a:xfrm>
        <a:prstGeom prst="rect">
          <a:avLst/>
        </a:prstGeom>
        <a:solidFill>
          <a:schemeClr val="lt1">
            <a:alpha val="90000"/>
            <a:hueOff val="0"/>
            <a:satOff val="0"/>
            <a:lumOff val="0"/>
            <a:alphaOff val="0"/>
          </a:schemeClr>
        </a:solidFill>
        <a:ln w="25400" cap="flat" cmpd="sng" algn="ctr">
          <a:solidFill>
            <a:schemeClr val="accent2">
              <a:hueOff val="1438910"/>
              <a:satOff val="-22327"/>
              <a:lumOff val="-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796" tIns="270764" rIns="571796"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target sections of 50-100 page documents</a:t>
          </a:r>
        </a:p>
        <a:p>
          <a:pPr marL="114300" lvl="1" indent="-114300" algn="l" defTabSz="577850">
            <a:lnSpc>
              <a:spcPct val="90000"/>
            </a:lnSpc>
            <a:spcBef>
              <a:spcPct val="0"/>
            </a:spcBef>
            <a:spcAft>
              <a:spcPct val="15000"/>
            </a:spcAft>
            <a:buChar char="•"/>
          </a:pPr>
          <a:r>
            <a:rPr lang="en-US" sz="1300" kern="1200" dirty="0"/>
            <a:t>NOSIs – parent award details can create false positives</a:t>
          </a:r>
          <a:endParaRPr lang="en-US" sz="1300" kern="1200" dirty="0">
            <a:cs typeface="Arial"/>
          </a:endParaRPr>
        </a:p>
        <a:p>
          <a:pPr marL="114300" lvl="1" indent="-114300" algn="l" defTabSz="577850">
            <a:lnSpc>
              <a:spcPct val="90000"/>
            </a:lnSpc>
            <a:spcBef>
              <a:spcPct val="0"/>
            </a:spcBef>
            <a:spcAft>
              <a:spcPct val="15000"/>
            </a:spcAft>
            <a:buChar char="•"/>
          </a:pPr>
          <a:r>
            <a:rPr lang="en-US" sz="1300" kern="1200"/>
            <a:t>Abstract, research strategy, specific aims</a:t>
          </a:r>
          <a:endParaRPr lang="en-US" sz="1300" kern="1200" dirty="0">
            <a:cs typeface="Arial" panose="020B0604020202020204"/>
          </a:endParaRPr>
        </a:p>
      </dsp:txBody>
      <dsp:txXfrm>
        <a:off x="0" y="1368248"/>
        <a:ext cx="7367452" cy="941850"/>
      </dsp:txXfrm>
    </dsp:sp>
    <dsp:sp modelId="{D0BE5225-5E34-479D-883D-21D6B3709D09}">
      <dsp:nvSpPr>
        <dsp:cNvPr id="0" name=""/>
        <dsp:cNvSpPr/>
      </dsp:nvSpPr>
      <dsp:spPr>
        <a:xfrm>
          <a:off x="368372" y="1176368"/>
          <a:ext cx="5157216" cy="383760"/>
        </a:xfrm>
        <a:prstGeom prst="roundRect">
          <a:avLst/>
        </a:prstGeom>
        <a:solidFill>
          <a:schemeClr val="accent2">
            <a:hueOff val="1438910"/>
            <a:satOff val="-22327"/>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931" tIns="0" rIns="194931" bIns="0" numCol="1" spcCol="1270" anchor="ctr" anchorCtr="0">
          <a:noAutofit/>
        </a:bodyPr>
        <a:lstStyle/>
        <a:p>
          <a:pPr marL="0" lvl="0" indent="0" algn="l" defTabSz="577850">
            <a:lnSpc>
              <a:spcPct val="90000"/>
            </a:lnSpc>
            <a:spcBef>
              <a:spcPct val="0"/>
            </a:spcBef>
            <a:spcAft>
              <a:spcPct val="35000"/>
            </a:spcAft>
            <a:buNone/>
          </a:pPr>
          <a:r>
            <a:rPr lang="en-US" sz="1300" kern="1200" dirty="0"/>
            <a:t>Extract and Collate</a:t>
          </a:r>
        </a:p>
      </dsp:txBody>
      <dsp:txXfrm>
        <a:off x="387106" y="1195102"/>
        <a:ext cx="5119748" cy="346292"/>
      </dsp:txXfrm>
    </dsp:sp>
    <dsp:sp modelId="{35252473-35BD-A543-8A72-036407BE6829}">
      <dsp:nvSpPr>
        <dsp:cNvPr id="0" name=""/>
        <dsp:cNvSpPr/>
      </dsp:nvSpPr>
      <dsp:spPr>
        <a:xfrm>
          <a:off x="0" y="2572178"/>
          <a:ext cx="7367452" cy="880425"/>
        </a:xfrm>
        <a:prstGeom prst="rect">
          <a:avLst/>
        </a:prstGeom>
        <a:solidFill>
          <a:schemeClr val="lt1">
            <a:alpha val="90000"/>
            <a:hueOff val="0"/>
            <a:satOff val="0"/>
            <a:lumOff val="0"/>
            <a:alphaOff val="0"/>
          </a:schemeClr>
        </a:solidFill>
        <a:ln w="25400" cap="flat" cmpd="sng" algn="ctr">
          <a:solidFill>
            <a:schemeClr val="accent2">
              <a:hueOff val="2877819"/>
              <a:satOff val="-44654"/>
              <a:lumOff val="-15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796" tIns="270764" rIns="57179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Subject Matter Expert provided keywords are flagged in PDF text to identify areas of scientific purpose, data types of relevance and identifying key technology and software contained within the proposal.</a:t>
          </a:r>
        </a:p>
      </dsp:txBody>
      <dsp:txXfrm>
        <a:off x="0" y="2572178"/>
        <a:ext cx="7367452" cy="880425"/>
      </dsp:txXfrm>
    </dsp:sp>
    <dsp:sp modelId="{3BFCF039-3F91-CD4F-B9DC-348661C8098E}">
      <dsp:nvSpPr>
        <dsp:cNvPr id="0" name=""/>
        <dsp:cNvSpPr/>
      </dsp:nvSpPr>
      <dsp:spPr>
        <a:xfrm>
          <a:off x="368372" y="2380298"/>
          <a:ext cx="5157216" cy="383760"/>
        </a:xfrm>
        <a:prstGeom prst="roundRect">
          <a:avLst/>
        </a:prstGeom>
        <a:solidFill>
          <a:schemeClr val="accent2">
            <a:hueOff val="2877819"/>
            <a:satOff val="-44654"/>
            <a:lumOff val="-15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931" tIns="0" rIns="194931" bIns="0" numCol="1" spcCol="1270" anchor="ctr" anchorCtr="0">
          <a:noAutofit/>
        </a:bodyPr>
        <a:lstStyle/>
        <a:p>
          <a:pPr marL="0" lvl="0" indent="0" algn="l" defTabSz="577850">
            <a:lnSpc>
              <a:spcPct val="90000"/>
            </a:lnSpc>
            <a:spcBef>
              <a:spcPct val="0"/>
            </a:spcBef>
            <a:spcAft>
              <a:spcPct val="35000"/>
            </a:spcAft>
            <a:buNone/>
          </a:pPr>
          <a:r>
            <a:rPr lang="en-US" sz="1300" kern="1200" dirty="0"/>
            <a:t>Keyword Search</a:t>
          </a:r>
        </a:p>
      </dsp:txBody>
      <dsp:txXfrm>
        <a:off x="387106" y="2399032"/>
        <a:ext cx="5119748" cy="346292"/>
      </dsp:txXfrm>
    </dsp:sp>
    <dsp:sp modelId="{509E48E7-93BC-D44A-96B0-77D432A0384C}">
      <dsp:nvSpPr>
        <dsp:cNvPr id="0" name=""/>
        <dsp:cNvSpPr/>
      </dsp:nvSpPr>
      <dsp:spPr>
        <a:xfrm>
          <a:off x="0" y="3714683"/>
          <a:ext cx="7367452" cy="880425"/>
        </a:xfrm>
        <a:prstGeom prst="rect">
          <a:avLst/>
        </a:prstGeom>
        <a:solidFill>
          <a:schemeClr val="lt1">
            <a:alpha val="90000"/>
            <a:hueOff val="0"/>
            <a:satOff val="0"/>
            <a:lumOff val="0"/>
            <a:alphaOff val="0"/>
          </a:schemeClr>
        </a:solidFill>
        <a:ln w="25400" cap="flat" cmpd="sng" algn="ctr">
          <a:solidFill>
            <a:schemeClr val="accent2">
              <a:hueOff val="4316729"/>
              <a:satOff val="-66981"/>
              <a:lumOff val="-23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796" tIns="270764" rIns="57179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Quickly extracts key information such title, terms preceding and following terms of interest, the first sentences of abstracts, 5 words preceding the word “dataset” and “database” to assist in a manual review of portfolio themes present in the PDF</a:t>
          </a:r>
        </a:p>
      </dsp:txBody>
      <dsp:txXfrm>
        <a:off x="0" y="3714683"/>
        <a:ext cx="7367452" cy="880425"/>
      </dsp:txXfrm>
    </dsp:sp>
    <dsp:sp modelId="{80E0FE33-10CE-0045-B659-14D12DB8848C}">
      <dsp:nvSpPr>
        <dsp:cNvPr id="0" name=""/>
        <dsp:cNvSpPr/>
      </dsp:nvSpPr>
      <dsp:spPr>
        <a:xfrm>
          <a:off x="368372" y="3522803"/>
          <a:ext cx="5157216" cy="383760"/>
        </a:xfrm>
        <a:prstGeom prst="roundRect">
          <a:avLst/>
        </a:prstGeom>
        <a:solidFill>
          <a:schemeClr val="accent2">
            <a:hueOff val="4316729"/>
            <a:satOff val="-66981"/>
            <a:lumOff val="-23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931" tIns="0" rIns="194931" bIns="0" numCol="1" spcCol="1270" anchor="ctr" anchorCtr="0">
          <a:noAutofit/>
        </a:bodyPr>
        <a:lstStyle/>
        <a:p>
          <a:pPr marL="0" lvl="0" indent="0" algn="l" defTabSz="577850">
            <a:lnSpc>
              <a:spcPct val="90000"/>
            </a:lnSpc>
            <a:spcBef>
              <a:spcPct val="0"/>
            </a:spcBef>
            <a:spcAft>
              <a:spcPct val="35000"/>
            </a:spcAft>
            <a:buNone/>
          </a:pPr>
          <a:r>
            <a:rPr lang="en-US" sz="1300" kern="1200" dirty="0"/>
            <a:t>Portfolio Analysis</a:t>
          </a:r>
        </a:p>
      </dsp:txBody>
      <dsp:txXfrm>
        <a:off x="387106" y="3541537"/>
        <a:ext cx="5119748"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DDAC3-CB0A-0441-80B2-DF9D2D39C8B6}">
      <dsp:nvSpPr>
        <dsp:cNvPr id="0" name=""/>
        <dsp:cNvSpPr/>
      </dsp:nvSpPr>
      <dsp:spPr>
        <a:xfrm>
          <a:off x="0" y="369068"/>
          <a:ext cx="7367452" cy="7371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796" tIns="270764" rIns="57179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helps reviewers of applications quickly assess conflict of interest</a:t>
          </a:r>
        </a:p>
        <a:p>
          <a:pPr marL="114300" lvl="1" indent="-114300" algn="l" defTabSz="577850">
            <a:lnSpc>
              <a:spcPct val="90000"/>
            </a:lnSpc>
            <a:spcBef>
              <a:spcPct val="0"/>
            </a:spcBef>
            <a:spcAft>
              <a:spcPct val="15000"/>
            </a:spcAft>
            <a:buChar char="•"/>
          </a:pPr>
          <a:r>
            <a:rPr lang="en-US" sz="1300" kern="1200" dirty="0"/>
            <a:t>Name, title and institution</a:t>
          </a:r>
        </a:p>
      </dsp:txBody>
      <dsp:txXfrm>
        <a:off x="0" y="369068"/>
        <a:ext cx="7367452" cy="737100"/>
      </dsp:txXfrm>
    </dsp:sp>
    <dsp:sp modelId="{72B9DF28-26EA-0641-A26E-CA55BA285B73}">
      <dsp:nvSpPr>
        <dsp:cNvPr id="0" name=""/>
        <dsp:cNvSpPr/>
      </dsp:nvSpPr>
      <dsp:spPr>
        <a:xfrm>
          <a:off x="368372" y="177188"/>
          <a:ext cx="5157216" cy="3837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931" tIns="0" rIns="194931" bIns="0" numCol="1" spcCol="1270" anchor="ctr" anchorCtr="0">
          <a:noAutofit/>
        </a:bodyPr>
        <a:lstStyle/>
        <a:p>
          <a:pPr marL="0" lvl="0" indent="0" algn="l" defTabSz="577850">
            <a:lnSpc>
              <a:spcPct val="90000"/>
            </a:lnSpc>
            <a:spcBef>
              <a:spcPct val="0"/>
            </a:spcBef>
            <a:spcAft>
              <a:spcPct val="35000"/>
            </a:spcAft>
            <a:buNone/>
          </a:pPr>
          <a:r>
            <a:rPr lang="en-US" sz="1300" kern="1200" dirty="0"/>
            <a:t>Conflict of Interest Determination</a:t>
          </a:r>
        </a:p>
      </dsp:txBody>
      <dsp:txXfrm>
        <a:off x="387106" y="195922"/>
        <a:ext cx="5119748" cy="346292"/>
      </dsp:txXfrm>
    </dsp:sp>
    <dsp:sp modelId="{93268129-139D-4233-BA27-D09964F60E96}">
      <dsp:nvSpPr>
        <dsp:cNvPr id="0" name=""/>
        <dsp:cNvSpPr/>
      </dsp:nvSpPr>
      <dsp:spPr>
        <a:xfrm>
          <a:off x="0" y="1368248"/>
          <a:ext cx="7367452" cy="941850"/>
        </a:xfrm>
        <a:prstGeom prst="rect">
          <a:avLst/>
        </a:prstGeom>
        <a:solidFill>
          <a:schemeClr val="lt1">
            <a:alpha val="90000"/>
            <a:hueOff val="0"/>
            <a:satOff val="0"/>
            <a:lumOff val="0"/>
            <a:alphaOff val="0"/>
          </a:schemeClr>
        </a:solidFill>
        <a:ln w="25400" cap="flat" cmpd="sng" algn="ctr">
          <a:solidFill>
            <a:schemeClr val="accent2">
              <a:hueOff val="1438910"/>
              <a:satOff val="-22327"/>
              <a:lumOff val="-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796" tIns="270764" rIns="571796"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target sections of 50-100 page documents</a:t>
          </a:r>
        </a:p>
        <a:p>
          <a:pPr marL="114300" lvl="1" indent="-114300" algn="l" defTabSz="577850">
            <a:lnSpc>
              <a:spcPct val="90000"/>
            </a:lnSpc>
            <a:spcBef>
              <a:spcPct val="0"/>
            </a:spcBef>
            <a:spcAft>
              <a:spcPct val="15000"/>
            </a:spcAft>
            <a:buChar char="•"/>
          </a:pPr>
          <a:r>
            <a:rPr lang="en-US" sz="1300" kern="1200" dirty="0"/>
            <a:t>NOSIs – parent award details can create false positives</a:t>
          </a:r>
          <a:endParaRPr lang="en-US" sz="1300" kern="1200" dirty="0">
            <a:cs typeface="Arial"/>
          </a:endParaRPr>
        </a:p>
        <a:p>
          <a:pPr marL="114300" lvl="1" indent="-114300" algn="l" defTabSz="577850">
            <a:lnSpc>
              <a:spcPct val="90000"/>
            </a:lnSpc>
            <a:spcBef>
              <a:spcPct val="0"/>
            </a:spcBef>
            <a:spcAft>
              <a:spcPct val="15000"/>
            </a:spcAft>
            <a:buChar char="•"/>
          </a:pPr>
          <a:r>
            <a:rPr lang="en-US" sz="1300" kern="1200"/>
            <a:t>Abstract, research strategy, specific aims</a:t>
          </a:r>
          <a:endParaRPr lang="en-US" sz="1300" kern="1200" dirty="0">
            <a:cs typeface="Arial" panose="020B0604020202020204"/>
          </a:endParaRPr>
        </a:p>
      </dsp:txBody>
      <dsp:txXfrm>
        <a:off x="0" y="1368248"/>
        <a:ext cx="7367452" cy="941850"/>
      </dsp:txXfrm>
    </dsp:sp>
    <dsp:sp modelId="{D0BE5225-5E34-479D-883D-21D6B3709D09}">
      <dsp:nvSpPr>
        <dsp:cNvPr id="0" name=""/>
        <dsp:cNvSpPr/>
      </dsp:nvSpPr>
      <dsp:spPr>
        <a:xfrm>
          <a:off x="368372" y="1176368"/>
          <a:ext cx="5157216" cy="383760"/>
        </a:xfrm>
        <a:prstGeom prst="roundRect">
          <a:avLst/>
        </a:prstGeom>
        <a:solidFill>
          <a:schemeClr val="accent2">
            <a:hueOff val="1438910"/>
            <a:satOff val="-22327"/>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931" tIns="0" rIns="194931" bIns="0" numCol="1" spcCol="1270" anchor="ctr" anchorCtr="0">
          <a:noAutofit/>
        </a:bodyPr>
        <a:lstStyle/>
        <a:p>
          <a:pPr marL="0" lvl="0" indent="0" algn="l" defTabSz="577850">
            <a:lnSpc>
              <a:spcPct val="90000"/>
            </a:lnSpc>
            <a:spcBef>
              <a:spcPct val="0"/>
            </a:spcBef>
            <a:spcAft>
              <a:spcPct val="35000"/>
            </a:spcAft>
            <a:buNone/>
          </a:pPr>
          <a:r>
            <a:rPr lang="en-US" sz="1300" kern="1200" dirty="0"/>
            <a:t>Extract and Collate</a:t>
          </a:r>
        </a:p>
      </dsp:txBody>
      <dsp:txXfrm>
        <a:off x="387106" y="1195102"/>
        <a:ext cx="5119748" cy="346292"/>
      </dsp:txXfrm>
    </dsp:sp>
    <dsp:sp modelId="{35252473-35BD-A543-8A72-036407BE6829}">
      <dsp:nvSpPr>
        <dsp:cNvPr id="0" name=""/>
        <dsp:cNvSpPr/>
      </dsp:nvSpPr>
      <dsp:spPr>
        <a:xfrm>
          <a:off x="0" y="2572178"/>
          <a:ext cx="7367452" cy="880425"/>
        </a:xfrm>
        <a:prstGeom prst="rect">
          <a:avLst/>
        </a:prstGeom>
        <a:solidFill>
          <a:schemeClr val="lt1">
            <a:alpha val="90000"/>
            <a:hueOff val="0"/>
            <a:satOff val="0"/>
            <a:lumOff val="0"/>
            <a:alphaOff val="0"/>
          </a:schemeClr>
        </a:solidFill>
        <a:ln w="25400" cap="flat" cmpd="sng" algn="ctr">
          <a:solidFill>
            <a:schemeClr val="accent2">
              <a:hueOff val="2877819"/>
              <a:satOff val="-44654"/>
              <a:lumOff val="-15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796" tIns="270764" rIns="57179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Subject Matter Expert provided keywords are flagged in PDF text to identify areas of scientific purpose, data types of relevance and identifying key technology and software contained within the proposal.</a:t>
          </a:r>
        </a:p>
      </dsp:txBody>
      <dsp:txXfrm>
        <a:off x="0" y="2572178"/>
        <a:ext cx="7367452" cy="880425"/>
      </dsp:txXfrm>
    </dsp:sp>
    <dsp:sp modelId="{3BFCF039-3F91-CD4F-B9DC-348661C8098E}">
      <dsp:nvSpPr>
        <dsp:cNvPr id="0" name=""/>
        <dsp:cNvSpPr/>
      </dsp:nvSpPr>
      <dsp:spPr>
        <a:xfrm>
          <a:off x="368372" y="2380298"/>
          <a:ext cx="5157216" cy="383760"/>
        </a:xfrm>
        <a:prstGeom prst="roundRect">
          <a:avLst/>
        </a:prstGeom>
        <a:solidFill>
          <a:schemeClr val="accent2">
            <a:hueOff val="2877819"/>
            <a:satOff val="-44654"/>
            <a:lumOff val="-15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931" tIns="0" rIns="194931" bIns="0" numCol="1" spcCol="1270" anchor="ctr" anchorCtr="0">
          <a:noAutofit/>
        </a:bodyPr>
        <a:lstStyle/>
        <a:p>
          <a:pPr marL="0" lvl="0" indent="0" algn="l" defTabSz="577850">
            <a:lnSpc>
              <a:spcPct val="90000"/>
            </a:lnSpc>
            <a:spcBef>
              <a:spcPct val="0"/>
            </a:spcBef>
            <a:spcAft>
              <a:spcPct val="35000"/>
            </a:spcAft>
            <a:buNone/>
          </a:pPr>
          <a:r>
            <a:rPr lang="en-US" sz="1300" kern="1200" dirty="0"/>
            <a:t>Keyword Search</a:t>
          </a:r>
        </a:p>
      </dsp:txBody>
      <dsp:txXfrm>
        <a:off x="387106" y="2399032"/>
        <a:ext cx="5119748" cy="346292"/>
      </dsp:txXfrm>
    </dsp:sp>
    <dsp:sp modelId="{509E48E7-93BC-D44A-96B0-77D432A0384C}">
      <dsp:nvSpPr>
        <dsp:cNvPr id="0" name=""/>
        <dsp:cNvSpPr/>
      </dsp:nvSpPr>
      <dsp:spPr>
        <a:xfrm>
          <a:off x="0" y="3714683"/>
          <a:ext cx="7367452" cy="880425"/>
        </a:xfrm>
        <a:prstGeom prst="rect">
          <a:avLst/>
        </a:prstGeom>
        <a:solidFill>
          <a:schemeClr val="lt1">
            <a:alpha val="90000"/>
            <a:hueOff val="0"/>
            <a:satOff val="0"/>
            <a:lumOff val="0"/>
            <a:alphaOff val="0"/>
          </a:schemeClr>
        </a:solidFill>
        <a:ln w="25400" cap="flat" cmpd="sng" algn="ctr">
          <a:solidFill>
            <a:schemeClr val="accent2">
              <a:hueOff val="4316729"/>
              <a:satOff val="-66981"/>
              <a:lumOff val="-23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796" tIns="270764" rIns="57179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Quickly extracts key information such title, terms preceding and following terms of interest, the first sentences of abstracts, 5 words preceding the word “dataset” and “database” to assist in a manual review of portfolio themes present in the PDF</a:t>
          </a:r>
        </a:p>
      </dsp:txBody>
      <dsp:txXfrm>
        <a:off x="0" y="3714683"/>
        <a:ext cx="7367452" cy="880425"/>
      </dsp:txXfrm>
    </dsp:sp>
    <dsp:sp modelId="{80E0FE33-10CE-0045-B659-14D12DB8848C}">
      <dsp:nvSpPr>
        <dsp:cNvPr id="0" name=""/>
        <dsp:cNvSpPr/>
      </dsp:nvSpPr>
      <dsp:spPr>
        <a:xfrm>
          <a:off x="368372" y="3522803"/>
          <a:ext cx="5157216" cy="383760"/>
        </a:xfrm>
        <a:prstGeom prst="roundRect">
          <a:avLst/>
        </a:prstGeom>
        <a:solidFill>
          <a:schemeClr val="accent2">
            <a:hueOff val="4316729"/>
            <a:satOff val="-66981"/>
            <a:lumOff val="-23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931" tIns="0" rIns="194931" bIns="0" numCol="1" spcCol="1270" anchor="ctr" anchorCtr="0">
          <a:noAutofit/>
        </a:bodyPr>
        <a:lstStyle/>
        <a:p>
          <a:pPr marL="0" lvl="0" indent="0" algn="l" defTabSz="577850">
            <a:lnSpc>
              <a:spcPct val="90000"/>
            </a:lnSpc>
            <a:spcBef>
              <a:spcPct val="0"/>
            </a:spcBef>
            <a:spcAft>
              <a:spcPct val="35000"/>
            </a:spcAft>
            <a:buNone/>
          </a:pPr>
          <a:r>
            <a:rPr lang="en-US" sz="1300" kern="1200" dirty="0"/>
            <a:t>Portfolio Analysis</a:t>
          </a:r>
        </a:p>
      </dsp:txBody>
      <dsp:txXfrm>
        <a:off x="387106" y="3541537"/>
        <a:ext cx="5119748"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93872-06AD-4C4A-BF50-5D4DBE8ACA90}">
      <dsp:nvSpPr>
        <dsp:cNvPr id="0" name=""/>
        <dsp:cNvSpPr/>
      </dsp:nvSpPr>
      <dsp:spPr>
        <a:xfrm>
          <a:off x="0" y="297716"/>
          <a:ext cx="7593875" cy="538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PDF Structure is key for this process to be automated</a:t>
          </a:r>
        </a:p>
      </dsp:txBody>
      <dsp:txXfrm>
        <a:off x="26273" y="323989"/>
        <a:ext cx="7541329" cy="485654"/>
      </dsp:txXfrm>
    </dsp:sp>
    <dsp:sp modelId="{F4699626-F653-5F44-9B43-66BF10C02137}">
      <dsp:nvSpPr>
        <dsp:cNvPr id="0" name=""/>
        <dsp:cNvSpPr/>
      </dsp:nvSpPr>
      <dsp:spPr>
        <a:xfrm>
          <a:off x="0" y="835916"/>
          <a:ext cx="7593875" cy="1356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10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The PDF is a form document with an expected structure</a:t>
          </a:r>
        </a:p>
        <a:p>
          <a:pPr marL="171450" lvl="1" indent="-171450" algn="l" defTabSz="800100">
            <a:lnSpc>
              <a:spcPct val="90000"/>
            </a:lnSpc>
            <a:spcBef>
              <a:spcPct val="0"/>
            </a:spcBef>
            <a:spcAft>
              <a:spcPct val="20000"/>
            </a:spcAft>
            <a:buChar char="•"/>
          </a:pPr>
          <a:r>
            <a:rPr lang="en-US" sz="1800" kern="1200" dirty="0"/>
            <a:t>The first page is the same and stays to one page</a:t>
          </a:r>
        </a:p>
        <a:p>
          <a:pPr marL="171450" lvl="1" indent="-171450" algn="l" defTabSz="800100">
            <a:lnSpc>
              <a:spcPct val="90000"/>
            </a:lnSpc>
            <a:spcBef>
              <a:spcPct val="0"/>
            </a:spcBef>
            <a:spcAft>
              <a:spcPct val="20000"/>
            </a:spcAft>
            <a:buChar char="•"/>
          </a:pPr>
          <a:r>
            <a:rPr lang="en-US" sz="1800" kern="1200" dirty="0"/>
            <a:t>There’s a table of contents for targeted text extraction</a:t>
          </a:r>
          <a:br>
            <a:rPr lang="en-US" sz="1800" kern="1200" dirty="0"/>
          </a:br>
          <a:br>
            <a:rPr lang="en-US" sz="1800" kern="1200" dirty="0"/>
          </a:br>
          <a:endParaRPr lang="en-US" sz="1800" kern="1200" dirty="0"/>
        </a:p>
      </dsp:txBody>
      <dsp:txXfrm>
        <a:off x="0" y="835916"/>
        <a:ext cx="7593875" cy="1356885"/>
      </dsp:txXfrm>
    </dsp:sp>
    <dsp:sp modelId="{AA738E49-5519-AA43-A7E4-A35EF4F1AD7C}">
      <dsp:nvSpPr>
        <dsp:cNvPr id="0" name=""/>
        <dsp:cNvSpPr/>
      </dsp:nvSpPr>
      <dsp:spPr>
        <a:xfrm>
          <a:off x="0" y="2192801"/>
          <a:ext cx="7593875" cy="538200"/>
        </a:xfrm>
        <a:prstGeom prst="roundRect">
          <a:avLst/>
        </a:prstGeom>
        <a:solidFill>
          <a:schemeClr val="accent2">
            <a:hueOff val="4316729"/>
            <a:satOff val="-66981"/>
            <a:lumOff val="-23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Python for automated scripting</a:t>
          </a:r>
        </a:p>
      </dsp:txBody>
      <dsp:txXfrm>
        <a:off x="26273" y="2219074"/>
        <a:ext cx="7541329" cy="485654"/>
      </dsp:txXfrm>
    </dsp:sp>
    <dsp:sp modelId="{173CE05F-B05D-2D4C-AA21-B5BA4CCA1BEB}">
      <dsp:nvSpPr>
        <dsp:cNvPr id="0" name=""/>
        <dsp:cNvSpPr/>
      </dsp:nvSpPr>
      <dsp:spPr>
        <a:xfrm>
          <a:off x="0" y="2731001"/>
          <a:ext cx="7593875" cy="1856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10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latin typeface="Courier" pitchFamily="2" charset="0"/>
            </a:rPr>
            <a:t>tabula-</a:t>
          </a:r>
          <a:r>
            <a:rPr lang="en-US" sz="1800" kern="1200" dirty="0" err="1">
              <a:latin typeface="Courier" pitchFamily="2" charset="0"/>
            </a:rPr>
            <a:t>py</a:t>
          </a:r>
          <a:r>
            <a:rPr lang="en-US" sz="1800" kern="1200" dirty="0"/>
            <a:t> library for PDF table extraction</a:t>
          </a:r>
        </a:p>
        <a:p>
          <a:pPr marL="171450" lvl="1" indent="-171450" algn="l" defTabSz="800100">
            <a:lnSpc>
              <a:spcPct val="90000"/>
            </a:lnSpc>
            <a:spcBef>
              <a:spcPct val="0"/>
            </a:spcBef>
            <a:spcAft>
              <a:spcPct val="20000"/>
            </a:spcAft>
            <a:buChar char="•"/>
          </a:pPr>
          <a:r>
            <a:rPr lang="en-US" sz="1800" kern="1200" dirty="0" err="1">
              <a:latin typeface="Courier" pitchFamily="2" charset="0"/>
            </a:rPr>
            <a:t>pymupdf</a:t>
          </a:r>
          <a:r>
            <a:rPr lang="en-US" sz="1800" kern="1200" dirty="0"/>
            <a:t> library for PDF table of contents parsing and text extraction</a:t>
          </a:r>
        </a:p>
        <a:p>
          <a:pPr marL="171450" lvl="1" indent="-171450" algn="l" defTabSz="800100">
            <a:lnSpc>
              <a:spcPct val="90000"/>
            </a:lnSpc>
            <a:spcBef>
              <a:spcPct val="0"/>
            </a:spcBef>
            <a:spcAft>
              <a:spcPct val="20000"/>
            </a:spcAft>
            <a:buChar char="•"/>
          </a:pPr>
          <a:r>
            <a:rPr lang="en-US" sz="1800" kern="1200" dirty="0">
              <a:latin typeface="Courier" pitchFamily="2" charset="0"/>
            </a:rPr>
            <a:t>pandas</a:t>
          </a:r>
          <a:r>
            <a:rPr lang="en-US" sz="1800" kern="1200" dirty="0"/>
            <a:t> for structured data manipulation</a:t>
          </a:r>
        </a:p>
        <a:p>
          <a:pPr marL="171450" lvl="1" indent="-171450" algn="l" defTabSz="800100">
            <a:lnSpc>
              <a:spcPct val="90000"/>
            </a:lnSpc>
            <a:spcBef>
              <a:spcPct val="0"/>
            </a:spcBef>
            <a:spcAft>
              <a:spcPct val="20000"/>
            </a:spcAft>
            <a:buChar char="•"/>
          </a:pPr>
          <a:r>
            <a:rPr lang="en-US" sz="1800" kern="1200" dirty="0" err="1">
              <a:latin typeface="Courier" pitchFamily="2" charset="0"/>
            </a:rPr>
            <a:t>xlsxwriter</a:t>
          </a:r>
          <a:r>
            <a:rPr lang="en-US" sz="1800" kern="1200" dirty="0"/>
            <a:t> for writing results with custom formatting to Excel</a:t>
          </a:r>
        </a:p>
        <a:p>
          <a:pPr marL="171450" lvl="1" indent="-171450" algn="l" defTabSz="800100">
            <a:lnSpc>
              <a:spcPct val="90000"/>
            </a:lnSpc>
            <a:spcBef>
              <a:spcPct val="0"/>
            </a:spcBef>
            <a:spcAft>
              <a:spcPct val="20000"/>
            </a:spcAft>
            <a:buChar char="•"/>
          </a:pPr>
          <a:r>
            <a:rPr lang="en-US" sz="1800" kern="1200" dirty="0"/>
            <a:t>Base python libraries, regex for keyword search &amp; portfolio analysis</a:t>
          </a:r>
        </a:p>
        <a:p>
          <a:pPr marL="171450" lvl="1" indent="-171450" algn="l" defTabSz="800100">
            <a:lnSpc>
              <a:spcPct val="90000"/>
            </a:lnSpc>
            <a:spcBef>
              <a:spcPct val="0"/>
            </a:spcBef>
            <a:spcAft>
              <a:spcPct val="20000"/>
            </a:spcAft>
            <a:buChar char="•"/>
          </a:pPr>
          <a:endParaRPr lang="en-US" sz="1800" kern="1200" dirty="0"/>
        </a:p>
      </dsp:txBody>
      <dsp:txXfrm>
        <a:off x="0" y="2731001"/>
        <a:ext cx="7593875" cy="185679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1" y="0"/>
            <a:ext cx="3028207" cy="464185"/>
          </a:xfrm>
          <a:prstGeom prst="rect">
            <a:avLst/>
          </a:prstGeom>
          <a:noFill/>
          <a:ln w="9525">
            <a:noFill/>
            <a:miter lim="800000"/>
            <a:headEnd/>
            <a:tailEnd/>
          </a:ln>
          <a:effectLst/>
        </p:spPr>
        <p:txBody>
          <a:bodyPr vert="horz" wrap="square" lIns="91219" tIns="45608" rIns="91219" bIns="45608" numCol="1" anchor="t" anchorCtr="0" compatLnSpc="1">
            <a:prstTxWarp prst="textNoShape">
              <a:avLst/>
            </a:prstTxWarp>
          </a:bodyPr>
          <a:lstStyle>
            <a:lvl1pPr defTabSz="912790">
              <a:defRPr sz="1200">
                <a:latin typeface="Arial" charset="0"/>
              </a:defRPr>
            </a:lvl1pPr>
          </a:lstStyle>
          <a:p>
            <a:pPr>
              <a:defRPr/>
            </a:pPr>
            <a:endParaRPr lang="en-US"/>
          </a:p>
        </p:txBody>
      </p:sp>
      <p:sp>
        <p:nvSpPr>
          <p:cNvPr id="207875" name="Rectangle 3"/>
          <p:cNvSpPr>
            <a:spLocks noGrp="1" noChangeArrowheads="1"/>
          </p:cNvSpPr>
          <p:nvPr>
            <p:ph type="dt" sz="quarter" idx="1"/>
          </p:nvPr>
        </p:nvSpPr>
        <p:spPr bwMode="auto">
          <a:xfrm>
            <a:off x="3955209" y="0"/>
            <a:ext cx="3028207" cy="464185"/>
          </a:xfrm>
          <a:prstGeom prst="rect">
            <a:avLst/>
          </a:prstGeom>
          <a:noFill/>
          <a:ln w="9525">
            <a:noFill/>
            <a:miter lim="800000"/>
            <a:headEnd/>
            <a:tailEnd/>
          </a:ln>
          <a:effectLst/>
        </p:spPr>
        <p:txBody>
          <a:bodyPr vert="horz" wrap="square" lIns="91219" tIns="45608" rIns="91219" bIns="45608" numCol="1" anchor="t" anchorCtr="0" compatLnSpc="1">
            <a:prstTxWarp prst="textNoShape">
              <a:avLst/>
            </a:prstTxWarp>
          </a:bodyPr>
          <a:lstStyle>
            <a:lvl1pPr algn="r" defTabSz="912790">
              <a:defRPr sz="1200">
                <a:latin typeface="Arial" charset="0"/>
              </a:defRPr>
            </a:lvl1pPr>
          </a:lstStyle>
          <a:p>
            <a:pPr>
              <a:defRPr/>
            </a:pPr>
            <a:endParaRPr lang="en-US"/>
          </a:p>
        </p:txBody>
      </p:sp>
      <p:sp>
        <p:nvSpPr>
          <p:cNvPr id="207876" name="Rectangle 4"/>
          <p:cNvSpPr>
            <a:spLocks noGrp="1" noChangeArrowheads="1"/>
          </p:cNvSpPr>
          <p:nvPr>
            <p:ph type="ftr" sz="quarter" idx="2"/>
          </p:nvPr>
        </p:nvSpPr>
        <p:spPr bwMode="auto">
          <a:xfrm>
            <a:off x="1" y="8817926"/>
            <a:ext cx="3028207" cy="464185"/>
          </a:xfrm>
          <a:prstGeom prst="rect">
            <a:avLst/>
          </a:prstGeom>
          <a:noFill/>
          <a:ln w="9525">
            <a:noFill/>
            <a:miter lim="800000"/>
            <a:headEnd/>
            <a:tailEnd/>
          </a:ln>
          <a:effectLst/>
        </p:spPr>
        <p:txBody>
          <a:bodyPr vert="horz" wrap="square" lIns="91219" tIns="45608" rIns="91219" bIns="45608" numCol="1" anchor="b" anchorCtr="0" compatLnSpc="1">
            <a:prstTxWarp prst="textNoShape">
              <a:avLst/>
            </a:prstTxWarp>
          </a:bodyPr>
          <a:lstStyle>
            <a:lvl1pPr defTabSz="912790">
              <a:defRPr sz="1200">
                <a:latin typeface="Arial" charset="0"/>
              </a:defRPr>
            </a:lvl1pPr>
          </a:lstStyle>
          <a:p>
            <a:pPr>
              <a:defRPr/>
            </a:pPr>
            <a:endParaRPr lang="en-US"/>
          </a:p>
        </p:txBody>
      </p:sp>
      <p:sp>
        <p:nvSpPr>
          <p:cNvPr id="207877" name="Rectangle 5"/>
          <p:cNvSpPr>
            <a:spLocks noGrp="1" noChangeArrowheads="1"/>
          </p:cNvSpPr>
          <p:nvPr>
            <p:ph type="sldNum" sz="quarter" idx="3"/>
          </p:nvPr>
        </p:nvSpPr>
        <p:spPr bwMode="auto">
          <a:xfrm>
            <a:off x="3955209" y="8817926"/>
            <a:ext cx="3028207" cy="464185"/>
          </a:xfrm>
          <a:prstGeom prst="rect">
            <a:avLst/>
          </a:prstGeom>
          <a:noFill/>
          <a:ln w="9525">
            <a:noFill/>
            <a:miter lim="800000"/>
            <a:headEnd/>
            <a:tailEnd/>
          </a:ln>
          <a:effectLst/>
        </p:spPr>
        <p:txBody>
          <a:bodyPr vert="horz" wrap="square" lIns="91219" tIns="45608" rIns="91219" bIns="45608" numCol="1" anchor="b" anchorCtr="0" compatLnSpc="1">
            <a:prstTxWarp prst="textNoShape">
              <a:avLst/>
            </a:prstTxWarp>
          </a:bodyPr>
          <a:lstStyle>
            <a:lvl1pPr algn="r" defTabSz="912790">
              <a:defRPr sz="1200">
                <a:latin typeface="Arial" charset="0"/>
              </a:defRPr>
            </a:lvl1pPr>
          </a:lstStyle>
          <a:p>
            <a:pPr>
              <a:defRPr/>
            </a:pPr>
            <a:fld id="{F14AD3AF-E853-41DD-9C6B-157657455CBF}" type="slidenum">
              <a:rPr lang="en-US"/>
              <a:pPr>
                <a:defRPr/>
              </a:pPr>
              <a:t>‹#›</a:t>
            </a:fld>
            <a:endParaRPr lang="en-US"/>
          </a:p>
        </p:txBody>
      </p:sp>
    </p:spTree>
    <p:extLst>
      <p:ext uri="{BB962C8B-B14F-4D97-AF65-F5344CB8AC3E}">
        <p14:creationId xmlns:p14="http://schemas.microsoft.com/office/powerpoint/2010/main" val="37357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28207" cy="46418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defTabSz="93025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956794" y="0"/>
            <a:ext cx="3028206" cy="46418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algn="r" defTabSz="930251">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71575" y="695325"/>
            <a:ext cx="4641850" cy="34813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757" y="4409758"/>
            <a:ext cx="5121488" cy="417766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19515"/>
            <a:ext cx="3028207" cy="464185"/>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defTabSz="93025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56794" y="8819515"/>
            <a:ext cx="3028206" cy="464185"/>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algn="r" defTabSz="930251">
              <a:defRPr sz="1200">
                <a:latin typeface="Arial" charset="0"/>
              </a:defRPr>
            </a:lvl1pPr>
          </a:lstStyle>
          <a:p>
            <a:pPr>
              <a:defRPr/>
            </a:pPr>
            <a:fld id="{8DB8C9F8-2507-43B8-94EB-5DEE5D53B02A}" type="slidenum">
              <a:rPr lang="en-US"/>
              <a:pPr>
                <a:defRPr/>
              </a:pPr>
              <a:t>‹#›</a:t>
            </a:fld>
            <a:endParaRPr lang="en-US"/>
          </a:p>
        </p:txBody>
      </p:sp>
    </p:spTree>
    <p:extLst>
      <p:ext uri="{BB962C8B-B14F-4D97-AF65-F5344CB8AC3E}">
        <p14:creationId xmlns:p14="http://schemas.microsoft.com/office/powerpoint/2010/main" val="38944861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I am excited to be here today! My name is Kate Burdekin and I am here to present on use case involving programmatic PDF extraction that we use have used with more than one NIH clients. This work helps to improve efficiency in managing a portfolio of applicants for specific federal funding types, that we will talk about in more detail. My co-author Anna Godwin is unable to join us today, but she is a </a:t>
            </a:r>
            <a:r>
              <a:rPr lang="en-US" dirty="0" err="1"/>
              <a:t>mahjor</a:t>
            </a:r>
            <a:r>
              <a:rPr lang="en-US" dirty="0"/>
              <a:t> contributor in this work.</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a:t>
            </a:fld>
            <a:endParaRPr lang="en-US"/>
          </a:p>
        </p:txBody>
      </p:sp>
    </p:spTree>
    <p:extLst>
      <p:ext uri="{BB962C8B-B14F-4D97-AF65-F5344CB8AC3E}">
        <p14:creationId xmlns:p14="http://schemas.microsoft.com/office/powerpoint/2010/main" val="3387256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an example application PDF. This example was made available by the Sample Applications Page on </a:t>
            </a:r>
            <a:r>
              <a:rPr lang="en-US"/>
              <a:t>the NIAID </a:t>
            </a:r>
            <a:r>
              <a:rPr lang="en-US" dirty="0"/>
              <a:t>website.</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10</a:t>
            </a:fld>
            <a:endParaRPr lang="en-US"/>
          </a:p>
        </p:txBody>
      </p:sp>
    </p:spTree>
    <p:extLst>
      <p:ext uri="{BB962C8B-B14F-4D97-AF65-F5344CB8AC3E}">
        <p14:creationId xmlns:p14="http://schemas.microsoft.com/office/powerpoint/2010/main" val="1431225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 glance, we can see that this is an 81 page application! That’s a lot of pages for manual extraction. Even using a cursor </a:t>
            </a:r>
            <a:r>
              <a:rPr lang="en-US" dirty="0" err="1"/>
              <a:t>Ctrl+F</a:t>
            </a:r>
            <a:r>
              <a:rPr lang="en-US" dirty="0"/>
              <a:t> to find key terms can still take awhile and copy/pasting tables can lead to time sinks with formatting into excel.</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11</a:t>
            </a:fld>
            <a:endParaRPr lang="en-US"/>
          </a:p>
        </p:txBody>
      </p:sp>
    </p:spTree>
    <p:extLst>
      <p:ext uri="{BB962C8B-B14F-4D97-AF65-F5344CB8AC3E}">
        <p14:creationId xmlns:p14="http://schemas.microsoft.com/office/powerpoint/2010/main" val="2074189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first things we Identify and extract is the application ID.</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12</a:t>
            </a:fld>
            <a:endParaRPr lang="en-US"/>
          </a:p>
        </p:txBody>
      </p:sp>
    </p:spTree>
    <p:extLst>
      <p:ext uri="{BB962C8B-B14F-4D97-AF65-F5344CB8AC3E}">
        <p14:creationId xmlns:p14="http://schemas.microsoft.com/office/powerpoint/2010/main" val="3671875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Followed by the Key Personnel Table – which contains the key individuals who would be performing the work proposed as well as their associated organization and role on the project.</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13</a:t>
            </a:fld>
            <a:endParaRPr lang="en-US"/>
          </a:p>
        </p:txBody>
      </p:sp>
    </p:spTree>
    <p:extLst>
      <p:ext uri="{BB962C8B-B14F-4D97-AF65-F5344CB8AC3E}">
        <p14:creationId xmlns:p14="http://schemas.microsoft.com/office/powerpoint/2010/main" val="2215725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can see we’ve moved on the page 4 to the Table of Contents</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14</a:t>
            </a:fld>
            <a:endParaRPr lang="en-US"/>
          </a:p>
        </p:txBody>
      </p:sp>
    </p:spTree>
    <p:extLst>
      <p:ext uri="{BB962C8B-B14F-4D97-AF65-F5344CB8AC3E}">
        <p14:creationId xmlns:p14="http://schemas.microsoft.com/office/powerpoint/2010/main" val="2138977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can start to see how this is becoming about a 80-90 page application with the requirements covered here in the Table of Contents.</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15</a:t>
            </a:fld>
            <a:endParaRPr lang="en-US"/>
          </a:p>
        </p:txBody>
      </p:sp>
    </p:spTree>
    <p:extLst>
      <p:ext uri="{BB962C8B-B14F-4D97-AF65-F5344CB8AC3E}">
        <p14:creationId xmlns:p14="http://schemas.microsoft.com/office/powerpoint/2010/main" val="1321332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particular interest is the Project Summary / Abstract. </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16</a:t>
            </a:fld>
            <a:endParaRPr lang="en-US"/>
          </a:p>
        </p:txBody>
      </p:sp>
    </p:spTree>
    <p:extLst>
      <p:ext uri="{BB962C8B-B14F-4D97-AF65-F5344CB8AC3E}">
        <p14:creationId xmlns:p14="http://schemas.microsoft.com/office/powerpoint/2010/main" val="1096299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we can see here…. This is typically 1 page of text to extract</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17</a:t>
            </a:fld>
            <a:endParaRPr lang="en-US"/>
          </a:p>
        </p:txBody>
      </p:sp>
    </p:spTree>
    <p:extLst>
      <p:ext uri="{BB962C8B-B14F-4D97-AF65-F5344CB8AC3E}">
        <p14:creationId xmlns:p14="http://schemas.microsoft.com/office/powerpoint/2010/main" val="3630370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well as the Specific Aims and Research Strategy sections</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18</a:t>
            </a:fld>
            <a:endParaRPr lang="en-US"/>
          </a:p>
        </p:txBody>
      </p:sp>
    </p:spTree>
    <p:extLst>
      <p:ext uri="{BB962C8B-B14F-4D97-AF65-F5344CB8AC3E}">
        <p14:creationId xmlns:p14="http://schemas.microsoft.com/office/powerpoint/2010/main" val="4256512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Specific Aims can be a variable length – ~1-3 pages</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19</a:t>
            </a:fld>
            <a:endParaRPr lang="en-US"/>
          </a:p>
        </p:txBody>
      </p:sp>
    </p:spTree>
    <p:extLst>
      <p:ext uri="{BB962C8B-B14F-4D97-AF65-F5344CB8AC3E}">
        <p14:creationId xmlns:p14="http://schemas.microsoft.com/office/powerpoint/2010/main" val="2992973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National Institutes of Health (NIH) manages a significant portion of the scientific portfolio for the nation's priorities in science and health. A major aspect of building these programs is working with the different communities and reviewing the applications that come in from different funding announcements. They need to very quickly evaluate the scientific merit, manage the budget and establish the roadmap aligned with NIH’s priorities in specific subject areas. They currently have a federal system, called ASSIST, that helps support this process, but given the number of federal funding mechanisms, it’s not optimized for all funding vehicles. In some cases, the institutes are asked to follow guidelines and manage the process with more autonomy and these are situations where we have provided support. </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a:t>
            </a:fld>
            <a:endParaRPr lang="en-US"/>
          </a:p>
        </p:txBody>
      </p:sp>
    </p:spTree>
    <p:extLst>
      <p:ext uri="{BB962C8B-B14F-4D97-AF65-F5344CB8AC3E}">
        <p14:creationId xmlns:p14="http://schemas.microsoft.com/office/powerpoint/2010/main" val="990128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Research Strategy can be much longer with variable lengths of pages.</a:t>
            </a:r>
          </a:p>
          <a:p>
            <a:endParaRPr lang="en-US" dirty="0"/>
          </a:p>
          <a:p>
            <a:r>
              <a:rPr lang="en-US" dirty="0"/>
              <a:t>In these Specific Text sections, we’re particularly interested in the researchers Research Background and Technical Expertise, which we associate with specific key terms that have been compiled by Subject Matter Experts.</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20</a:t>
            </a:fld>
            <a:endParaRPr lang="en-US"/>
          </a:p>
        </p:txBody>
      </p:sp>
    </p:spTree>
    <p:extLst>
      <p:ext uri="{BB962C8B-B14F-4D97-AF65-F5344CB8AC3E}">
        <p14:creationId xmlns:p14="http://schemas.microsoft.com/office/powerpoint/2010/main" val="1266503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Stop and think for a second if this were a manual process that you had to do. You open the PDF. You copy and paste that key personnel table in Excel, and make sure it’s formatted right with one value per cell. You know how tricky that can be! Now you have your key word list of over 100 terms to search for to understand which more details around the researcher’s Research Background and Technical Expertise. Can you imagine </a:t>
            </a:r>
            <a:r>
              <a:rPr lang="en-US" dirty="0" err="1"/>
              <a:t>Ctrl+Finding</a:t>
            </a:r>
            <a:r>
              <a:rPr lang="en-US" dirty="0"/>
              <a:t> all of those and recording that somehow? And finally summarizing the document into a portfolio analysis. </a:t>
            </a:r>
          </a:p>
          <a:p>
            <a:endParaRPr lang="en-US" dirty="0"/>
          </a:p>
          <a:p>
            <a:endParaRPr lang="en-US" dirty="0"/>
          </a:p>
          <a:p>
            <a:r>
              <a:rPr lang="en-US" dirty="0"/>
              <a:t>And now you have to repeat this process for the next application. There’s typically anywhere from 5 to 150 applications for a single cycle that our government partner is interested in.</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21</a:t>
            </a:fld>
            <a:endParaRPr lang="en-US"/>
          </a:p>
        </p:txBody>
      </p:sp>
    </p:spTree>
    <p:extLst>
      <p:ext uri="{BB962C8B-B14F-4D97-AF65-F5344CB8AC3E}">
        <p14:creationId xmlns:p14="http://schemas.microsoft.com/office/powerpoint/2010/main" val="4284466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adopting a data modernization approach, we moved from a manual process to an automated one. And by doing that, we can produce these types of outputs. [Steps through the outputs]</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22</a:t>
            </a:fld>
            <a:endParaRPr lang="en-US"/>
          </a:p>
        </p:txBody>
      </p:sp>
    </p:spTree>
    <p:extLst>
      <p:ext uri="{BB962C8B-B14F-4D97-AF65-F5344CB8AC3E}">
        <p14:creationId xmlns:p14="http://schemas.microsoft.com/office/powerpoint/2010/main" val="934288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remember that we’re not replacing the person that did the manual review previously. We are streamlining their workflow and making them more efficient in their processes. No automated process is 100% error prone and with our metadata warnings around missing content – we can direct folks to the exact place in the file to manual confirm if data is indeed missing or if the process had </a:t>
            </a:r>
            <a:r>
              <a:rPr lang="en-US"/>
              <a:t>an error.  </a:t>
            </a:r>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23</a:t>
            </a:fld>
            <a:endParaRPr lang="en-US"/>
          </a:p>
        </p:txBody>
      </p:sp>
    </p:spTree>
    <p:extLst>
      <p:ext uri="{BB962C8B-B14F-4D97-AF65-F5344CB8AC3E}">
        <p14:creationId xmlns:p14="http://schemas.microsoft.com/office/powerpoint/2010/main" val="47625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24</a:t>
            </a:fld>
            <a:endParaRPr lang="en-US"/>
          </a:p>
        </p:txBody>
      </p:sp>
    </p:spTree>
    <p:extLst>
      <p:ext uri="{BB962C8B-B14F-4D97-AF65-F5344CB8AC3E}">
        <p14:creationId xmlns:p14="http://schemas.microsoft.com/office/powerpoint/2010/main" val="2770414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Tabula-</a:t>
            </a:r>
            <a:r>
              <a:rPr lang="en-US" dirty="0" err="1"/>
              <a:t>py</a:t>
            </a:r>
            <a:r>
              <a:rPr lang="en-US" dirty="0"/>
              <a:t> is good for tables</a:t>
            </a:r>
          </a:p>
          <a:p>
            <a:r>
              <a:rPr lang="en-US" dirty="0" err="1"/>
              <a:t>Pymupdft</a:t>
            </a:r>
            <a:r>
              <a:rPr lang="en-US" dirty="0"/>
              <a:t> input specific measurements on the page- x cm from the left – this is where you should extract text – so this requires some standardization</a:t>
            </a:r>
          </a:p>
          <a:p>
            <a:r>
              <a:rPr lang="en-US" dirty="0"/>
              <a:t>Pandas data science package for tabular data</a:t>
            </a:r>
          </a:p>
          <a:p>
            <a:r>
              <a:rPr lang="en-US" dirty="0" err="1"/>
              <a:t>Xlsxwriter</a:t>
            </a:r>
            <a:r>
              <a:rPr lang="en-US" dirty="0"/>
              <a:t> helps with custom excels</a:t>
            </a:r>
          </a:p>
          <a:p>
            <a:endParaRPr lang="en-US" dirty="0"/>
          </a:p>
          <a:p>
            <a:r>
              <a:rPr lang="en-US" dirty="0"/>
              <a:t>There are more general ways to approach topic matching, topic modeling using NLP to search through the apps, but as we explored this use case, we realized these documents were fairly standard.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25</a:t>
            </a:fld>
            <a:endParaRPr lang="en-US"/>
          </a:p>
        </p:txBody>
      </p:sp>
    </p:spTree>
    <p:extLst>
      <p:ext uri="{BB962C8B-B14F-4D97-AF65-F5344CB8AC3E}">
        <p14:creationId xmlns:p14="http://schemas.microsoft.com/office/powerpoint/2010/main" val="2571884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26</a:t>
            </a:fld>
            <a:endParaRPr lang="en-US"/>
          </a:p>
        </p:txBody>
      </p:sp>
    </p:spTree>
    <p:extLst>
      <p:ext uri="{BB962C8B-B14F-4D97-AF65-F5344CB8AC3E}">
        <p14:creationId xmlns:p14="http://schemas.microsoft.com/office/powerpoint/2010/main" val="2597394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28</a:t>
            </a:fld>
            <a:endParaRPr lang="en-US"/>
          </a:p>
        </p:txBody>
      </p:sp>
    </p:spTree>
    <p:extLst>
      <p:ext uri="{BB962C8B-B14F-4D97-AF65-F5344CB8AC3E}">
        <p14:creationId xmlns:p14="http://schemas.microsoft.com/office/powerpoint/2010/main" val="2073769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a short snapshot of the funding mechanisms I alluded to previously, you can review this in more detail using the link on the bottom of this slide. First, you can see the parent grants and these are the R01s, R21s, and other grant activity codes you might recognize. There are four other major categories I dug up and within those there are sub types. You can see why one major system would be challenging to optimize for all these scenarios. The two highlighted in yellow are the funding mechanisms we have supported- a NOSI, or notice of special interest, and ROAs, or research opportunity announcement. We will focus on NOSIs in todays presentation. NOSIs allow NIH to put out funding that is specifically giving extra funds to a specific parent grant on a special topic, like additional funds to enhance a database system or software more reusable. These can sometimes be smaller volume, but it depends on the NOSI and how interested the community is in the area of focus. </a:t>
            </a:r>
          </a:p>
        </p:txBody>
      </p:sp>
      <p:sp>
        <p:nvSpPr>
          <p:cNvPr id="4" name="Slide Number Placeholder 3"/>
          <p:cNvSpPr>
            <a:spLocks noGrp="1"/>
          </p:cNvSpPr>
          <p:nvPr>
            <p:ph type="sldNum" sz="quarter" idx="5"/>
          </p:nvPr>
        </p:nvSpPr>
        <p:spPr/>
        <p:txBody>
          <a:bodyPr/>
          <a:lstStyle/>
          <a:p>
            <a:fld id="{9BF1B640-E79B-4907-9937-4F6CB38CA345}" type="slidenum">
              <a:rPr lang="en-US" smtClean="0"/>
              <a:t>3</a:t>
            </a:fld>
            <a:endParaRPr lang="en-US"/>
          </a:p>
        </p:txBody>
      </p:sp>
    </p:spTree>
    <p:extLst>
      <p:ext uri="{BB962C8B-B14F-4D97-AF65-F5344CB8AC3E}">
        <p14:creationId xmlns:p14="http://schemas.microsoft.com/office/powerpoint/2010/main" val="4072083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 I hope this gives the foundation in understanding the foundational issue - For NOSI and ROA opportunities, there is more work on the institute staff to manage the data and how they </a:t>
            </a:r>
            <a:r>
              <a:rPr lang="en-US" dirty="0" err="1"/>
              <a:t>fufill</a:t>
            </a:r>
            <a:r>
              <a:rPr lang="en-US" dirty="0"/>
              <a:t> the unbiased review process needed. Guidelines are provided and helpful, but operationalizing is up to the institute to manage. So you have a wide range of program staff who have limited time and resources to facilitate this task and that is where we come in.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main task is to distill the scientific purpose and target applications of relevance. As well as to keep this data in a meaningful way to track scientific trends.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 major data source here are application PDFs that come out of ASSIST as well as a csv output from the same system.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current state of extracting this data often becomes human eyes from program staff and working groups – depending on the technical expertise of the staff, the timeline and number of applications. Now, these subject matter experts are still critical to make the decisions and ware relied on to make the decisions, we can’t automate that, but we can help standardize the approach and make their lives in managing the data easier. </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4</a:t>
            </a:fld>
            <a:endParaRPr lang="en-US"/>
          </a:p>
        </p:txBody>
      </p:sp>
    </p:spTree>
    <p:extLst>
      <p:ext uri="{BB962C8B-B14F-4D97-AF65-F5344CB8AC3E}">
        <p14:creationId xmlns:p14="http://schemas.microsoft.com/office/powerpoint/2010/main" val="1685042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just meant to help express the challenges of using human eyes to distill a large amount if data hidden in these rich PDFs. This image makes it look more pleasant than it can be. </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5</a:t>
            </a:fld>
            <a:endParaRPr lang="en-US"/>
          </a:p>
        </p:txBody>
      </p:sp>
    </p:spTree>
    <p:extLst>
      <p:ext uri="{BB962C8B-B14F-4D97-AF65-F5344CB8AC3E}">
        <p14:creationId xmlns:p14="http://schemas.microsoft.com/office/powerpoint/2010/main" val="1962803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more granular terms, our job is to help manage the submissions data and efficiently output standard information for these NOSI applications. We need to extract topics and content from these PDFs without having to read every PDF. Another interesting quirk of the NOSI applications is they often have information about the parent grant mixed into the proposal that might not be relevant to the targeted funding submission which could lead to false positives for certain content. Therefore, we need to hone in these extract efforts on specific sections of the program. And each NOSI cares about different content. For example, the data type being handled is extremely important for a database improvement NOSI announcement, but it might be less relevant for other topics.</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6</a:t>
            </a:fld>
            <a:endParaRPr lang="en-US"/>
          </a:p>
        </p:txBody>
      </p:sp>
    </p:spTree>
    <p:extLst>
      <p:ext uri="{BB962C8B-B14F-4D97-AF65-F5344CB8AC3E}">
        <p14:creationId xmlns:p14="http://schemas.microsoft.com/office/powerpoint/2010/main" val="4227991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another into the weeds of how this works, the process generally looks like this – they need a pool of expert reviewers of the applications, each application will get human eyes to review them and scores provided as a result of these reviews, and in parallel that information along with the data we can extract from the applications becomes the information NIH staff can use to make decisions. </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7</a:t>
            </a:fld>
            <a:endParaRPr lang="en-US"/>
          </a:p>
        </p:txBody>
      </p:sp>
    </p:spTree>
    <p:extLst>
      <p:ext uri="{BB962C8B-B14F-4D97-AF65-F5344CB8AC3E}">
        <p14:creationId xmlns:p14="http://schemas.microsoft.com/office/powerpoint/2010/main" val="605892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are really focusing today on extracting additional information from the PDF applications that we can provide to the decision makers. </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8</a:t>
            </a:fld>
            <a:endParaRPr lang="en-US"/>
          </a:p>
        </p:txBody>
      </p:sp>
    </p:spTree>
    <p:extLst>
      <p:ext uri="{BB962C8B-B14F-4D97-AF65-F5344CB8AC3E}">
        <p14:creationId xmlns:p14="http://schemas.microsoft.com/office/powerpoint/2010/main" val="259061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therefore 4 types of information we pull to support this process. </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9</a:t>
            </a:fld>
            <a:endParaRPr lang="en-US"/>
          </a:p>
        </p:txBody>
      </p:sp>
    </p:spTree>
    <p:extLst>
      <p:ext uri="{BB962C8B-B14F-4D97-AF65-F5344CB8AC3E}">
        <p14:creationId xmlns:p14="http://schemas.microsoft.com/office/powerpoint/2010/main" val="31624337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Map,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06794E-A6BE-2940-826C-679610EBB363}"/>
              </a:ext>
            </a:extLst>
          </p:cNvPr>
          <p:cNvPicPr>
            <a:picLocks noChangeAspect="1"/>
          </p:cNvPicPr>
          <p:nvPr userDrawn="1"/>
        </p:nvPicPr>
        <p:blipFill>
          <a:blip r:embed="rId2">
            <a:extLst>
              <a:ext uri="{28A0092B-C50C-407E-A947-70E740481C1C}">
                <a14:useLocalDpi xmlns:a14="http://schemas.microsoft.com/office/drawing/2010/main" val="0"/>
              </a:ext>
            </a:extLst>
          </a:blip>
          <a:srcRect l="2954" r="2954"/>
          <a:stretch/>
        </p:blipFill>
        <p:spPr>
          <a:xfrm>
            <a:off x="3962400" y="1"/>
            <a:ext cx="5201116" cy="4663945"/>
          </a:xfrm>
          <a:prstGeom prst="rect">
            <a:avLst/>
          </a:prstGeom>
        </p:spPr>
      </p:pic>
      <p:sp>
        <p:nvSpPr>
          <p:cNvPr id="16" name="Rectangle 15">
            <a:extLst>
              <a:ext uri="{FF2B5EF4-FFF2-40B4-BE49-F238E27FC236}">
                <a16:creationId xmlns:a16="http://schemas.microsoft.com/office/drawing/2014/main" id="{1ED81528-7BE5-8240-B3F7-7581CFA993BB}"/>
              </a:ext>
            </a:extLst>
          </p:cNvPr>
          <p:cNvSpPr/>
          <p:nvPr userDrawn="1"/>
        </p:nvSpPr>
        <p:spPr>
          <a:xfrm>
            <a:off x="0" y="6510528"/>
            <a:ext cx="9144000" cy="353568"/>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 name="Footer Placeholder 9">
            <a:extLst>
              <a:ext uri="{FF2B5EF4-FFF2-40B4-BE49-F238E27FC236}">
                <a16:creationId xmlns:a16="http://schemas.microsoft.com/office/drawing/2014/main" id="{95BF82BD-0602-1845-B870-F0F9F8575380}"/>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pic>
        <p:nvPicPr>
          <p:cNvPr id="14" name="Picture 13">
            <a:extLst>
              <a:ext uri="{FF2B5EF4-FFF2-40B4-BE49-F238E27FC236}">
                <a16:creationId xmlns:a16="http://schemas.microsoft.com/office/drawing/2014/main" id="{B7179475-7FE7-704F-96FB-9C1D46D5FD3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11919" y="5275567"/>
            <a:ext cx="1206500" cy="558800"/>
          </a:xfrm>
          <a:prstGeom prst="rect">
            <a:avLst/>
          </a:prstGeom>
        </p:spPr>
      </p:pic>
      <p:sp>
        <p:nvSpPr>
          <p:cNvPr id="12" name="Text Box 14">
            <a:extLst>
              <a:ext uri="{FF2B5EF4-FFF2-40B4-BE49-F238E27FC236}">
                <a16:creationId xmlns:a16="http://schemas.microsoft.com/office/drawing/2014/main" id="{5AC64515-2573-A54D-8C70-ABDEEAFCF5AF}"/>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dirty="0" err="1">
                <a:solidFill>
                  <a:schemeClr val="bg2">
                    <a:lumMod val="60000"/>
                    <a:lumOff val="40000"/>
                  </a:schemeClr>
                </a:solidFill>
                <a:latin typeface="+mj-lt"/>
              </a:rPr>
              <a:t>www.rti.org</a:t>
            </a:r>
            <a:endParaRPr lang="en-US" sz="1400" b="1" dirty="0">
              <a:solidFill>
                <a:schemeClr val="bg2">
                  <a:lumMod val="60000"/>
                  <a:lumOff val="40000"/>
                </a:schemeClr>
              </a:solidFill>
              <a:latin typeface="+mj-lt"/>
            </a:endParaRPr>
          </a:p>
        </p:txBody>
      </p:sp>
      <p:sp>
        <p:nvSpPr>
          <p:cNvPr id="18" name="TextBox 17">
            <a:extLst>
              <a:ext uri="{FF2B5EF4-FFF2-40B4-BE49-F238E27FC236}">
                <a16:creationId xmlns:a16="http://schemas.microsoft.com/office/drawing/2014/main" id="{4CF8DA85-61E5-F64B-9F6A-DD9A4EF815B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95958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82880"/>
            <a:ext cx="8842248" cy="763285"/>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4" name="Footer Placeholder 3"/>
          <p:cNvSpPr>
            <a:spLocks noGrp="1"/>
          </p:cNvSpPr>
          <p:nvPr>
            <p:ph type="ftr" sz="quarter" idx="11"/>
          </p:nvPr>
        </p:nvSpPr>
        <p:spPr>
          <a:xfrm>
            <a:off x="8001000" y="6510528"/>
            <a:ext cx="1143000" cy="353568"/>
          </a:xfrm>
          <a:prstGeom prst="rect">
            <a:avLst/>
          </a:prstGeom>
        </p:spPr>
        <p:txBody>
          <a:bodyPr/>
          <a:lstStyle/>
          <a:p>
            <a:endParaRPr lang="en-US" dirty="0"/>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82882"/>
            <a:ext cx="8842248" cy="1280351"/>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endParaRPr lang="en-US" dirty="0"/>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Rectangle 3"/>
          <p:cNvSpPr/>
          <p:nvPr userDrawn="1"/>
        </p:nvSpPr>
        <p:spPr>
          <a:xfrm>
            <a:off x="0" y="0"/>
            <a:ext cx="9144000" cy="373380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5407"/>
          <a:stretch/>
        </p:blipFill>
        <p:spPr>
          <a:xfrm>
            <a:off x="0" y="7450"/>
            <a:ext cx="9144000" cy="3733799"/>
          </a:xfrm>
          <a:prstGeom prst="rect">
            <a:avLst/>
          </a:prstGeom>
        </p:spPr>
      </p:pic>
      <p:sp>
        <p:nvSpPr>
          <p:cNvPr id="2" name="Slide Number Placeholder 1"/>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6510528"/>
            <a:ext cx="1143000" cy="353568"/>
          </a:xfrm>
          <a:prstGeom prst="rect">
            <a:avLst/>
          </a:prstGeom>
        </p:spPr>
        <p:txBody>
          <a:bodyPr/>
          <a:lstStyle/>
          <a:p>
            <a:endParaRPr lang="en-US" dirty="0"/>
          </a:p>
        </p:txBody>
      </p:sp>
      <p:sp>
        <p:nvSpPr>
          <p:cNvPr id="5" name="Rectangle 2"/>
          <p:cNvSpPr>
            <a:spLocks noGrp="1" noChangeArrowheads="1"/>
          </p:cNvSpPr>
          <p:nvPr>
            <p:ph type="ctrTitle" hasCustomPrompt="1"/>
          </p:nvPr>
        </p:nvSpPr>
        <p:spPr>
          <a:xfrm>
            <a:off x="152400" y="2699903"/>
            <a:ext cx="6781800" cy="763285"/>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89861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6510528"/>
            <a:ext cx="1143000" cy="353568"/>
          </a:xfrm>
          <a:prstGeom prst="rect">
            <a:avLst/>
          </a:prstGeom>
        </p:spPr>
        <p:txBody>
          <a:bodyPr/>
          <a:lstStyle/>
          <a:p>
            <a:endParaRPr lang="en-US" dirty="0"/>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F35A3D7B-6B7C-ED4F-9433-DE249028556E}"/>
              </a:ext>
            </a:extLst>
          </p:cNvPr>
          <p:cNvSpPr>
            <a:spLocks noGrp="1"/>
          </p:cNvSpPr>
          <p:nvPr>
            <p:ph type="sldNum" sz="quarter" idx="10"/>
          </p:nvPr>
        </p:nvSpPr>
        <p:spPr>
          <a:xfrm>
            <a:off x="0" y="6522720"/>
            <a:ext cx="347472" cy="292608"/>
          </a:xfrm>
          <a:prstGeom prst="rect">
            <a:avLst/>
          </a:prstGeom>
        </p:spPr>
        <p:txBody>
          <a:bodyPr/>
          <a:lstStyle>
            <a:lvl1pPr>
              <a:defRPr>
                <a:solidFill>
                  <a:schemeClr val="accent1">
                    <a:lumMod val="40000"/>
                    <a:lumOff val="60000"/>
                  </a:schemeClr>
                </a:solidFill>
              </a:defRPr>
            </a:lvl1pPr>
          </a:lstStyle>
          <a:p>
            <a:fld id="{D4325D4D-289E-48C1-B277-2BEB492A7D19}" type="slidenum">
              <a:rPr lang="en-US" smtClean="0"/>
              <a:pPr/>
              <a:t>‹#›</a:t>
            </a:fld>
            <a:endParaRPr lang="en-US"/>
          </a:p>
        </p:txBody>
      </p:sp>
      <p:sp>
        <p:nvSpPr>
          <p:cNvPr id="4" name="Date Placeholder 1">
            <a:extLst>
              <a:ext uri="{FF2B5EF4-FFF2-40B4-BE49-F238E27FC236}">
                <a16:creationId xmlns:a16="http://schemas.microsoft.com/office/drawing/2014/main" id="{DF6A6C95-5BEB-D74F-A2EA-6B392D9B3046}"/>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accent1">
                    <a:lumMod val="40000"/>
                    <a:lumOff val="60000"/>
                  </a:schemeClr>
                </a:solidFill>
                <a:latin typeface="Arial" charset="0"/>
                <a:ea typeface="ヒラギノ角ゴ Pro W3" pitchFamily="1" charset="-128"/>
                <a:cs typeface="+mn-cs"/>
              </a:defRPr>
            </a:lvl1pPr>
          </a:lstStyle>
          <a:p>
            <a:endParaRPr lang="en-US" dirty="0"/>
          </a:p>
        </p:txBody>
      </p:sp>
      <p:sp>
        <p:nvSpPr>
          <p:cNvPr id="5" name="Footer Placeholder 2">
            <a:extLst>
              <a:ext uri="{FF2B5EF4-FFF2-40B4-BE49-F238E27FC236}">
                <a16:creationId xmlns:a16="http://schemas.microsoft.com/office/drawing/2014/main" id="{4CE6D566-749E-3A4F-B010-9244406C590B}"/>
              </a:ext>
            </a:extLst>
          </p:cNvPr>
          <p:cNvSpPr>
            <a:spLocks noGrp="1"/>
          </p:cNvSpPr>
          <p:nvPr>
            <p:ph type="ftr" sz="quarter" idx="11"/>
          </p:nvPr>
        </p:nvSpPr>
        <p:spPr>
          <a:xfrm>
            <a:off x="8001000" y="6510528"/>
            <a:ext cx="1143000" cy="353568"/>
          </a:xfrm>
          <a:prstGeom prst="rect">
            <a:avLst/>
          </a:prstGeom>
        </p:spPr>
        <p:txBody>
          <a:bodyPr/>
          <a:lstStyle/>
          <a:p>
            <a:endParaRPr lang="en-US" dirty="0"/>
          </a:p>
        </p:txBody>
      </p:sp>
    </p:spTree>
    <p:extLst>
      <p:ext uri="{BB962C8B-B14F-4D97-AF65-F5344CB8AC3E}">
        <p14:creationId xmlns:p14="http://schemas.microsoft.com/office/powerpoint/2010/main" val="2739183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w/Map,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9C0D74-8215-E048-9311-E6F9AE523AC6}"/>
              </a:ext>
            </a:extLst>
          </p:cNvPr>
          <p:cNvSpPr/>
          <p:nvPr userDrawn="1"/>
        </p:nvSpPr>
        <p:spPr bwMode="auto">
          <a:xfrm>
            <a:off x="0" y="290800"/>
            <a:ext cx="9144000" cy="656720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5" name="Rectangle 14">
            <a:extLst>
              <a:ext uri="{FF2B5EF4-FFF2-40B4-BE49-F238E27FC236}">
                <a16:creationId xmlns:a16="http://schemas.microsoft.com/office/drawing/2014/main" id="{670E9AF1-E1B5-4545-97D5-DEBD3F555475}"/>
              </a:ext>
            </a:extLst>
          </p:cNvPr>
          <p:cNvSpPr/>
          <p:nvPr userDrawn="1"/>
        </p:nvSpPr>
        <p:spPr bwMode="auto">
          <a:xfrm>
            <a:off x="0" y="1532034"/>
            <a:ext cx="9144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D814C29D-AA17-9A4A-B77F-9236F0F092C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pic>
        <p:nvPicPr>
          <p:cNvPr id="18" name="Picture 17">
            <a:extLst>
              <a:ext uri="{FF2B5EF4-FFF2-40B4-BE49-F238E27FC236}">
                <a16:creationId xmlns:a16="http://schemas.microsoft.com/office/drawing/2014/main" id="{594A9458-44E0-B648-B24A-8D3A24A75537}"/>
              </a:ext>
            </a:extLst>
          </p:cNvPr>
          <p:cNvPicPr>
            <a:picLocks noChangeAspect="1"/>
          </p:cNvPicPr>
          <p:nvPr userDrawn="1"/>
        </p:nvPicPr>
        <p:blipFill>
          <a:blip r:embed="rId4">
            <a:extLst>
              <a:ext uri="{28A0092B-C50C-407E-A947-70E740481C1C}">
                <a14:useLocalDpi xmlns:a14="http://schemas.microsoft.com/office/drawing/2010/main" val="0"/>
              </a:ext>
            </a:extLst>
          </a:blip>
          <a:srcRect l="2954" r="2954"/>
          <a:stretch/>
        </p:blipFill>
        <p:spPr>
          <a:xfrm>
            <a:off x="3962400" y="1"/>
            <a:ext cx="5201116" cy="4663945"/>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
        <p:nvSpPr>
          <p:cNvPr id="21" name="Rectangle 20">
            <a:extLst>
              <a:ext uri="{FF2B5EF4-FFF2-40B4-BE49-F238E27FC236}">
                <a16:creationId xmlns:a16="http://schemas.microsoft.com/office/drawing/2014/main" id="{23A47128-5E4A-7347-B36B-4896782A71A3}"/>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Text Box 14">
            <a:extLst>
              <a:ext uri="{FF2B5EF4-FFF2-40B4-BE49-F238E27FC236}">
                <a16:creationId xmlns:a16="http://schemas.microsoft.com/office/drawing/2014/main" id="{655EE6F6-18B2-BC46-A2EA-966E41518BE1}"/>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dirty="0" err="1">
                <a:solidFill>
                  <a:schemeClr val="bg2">
                    <a:lumMod val="60000"/>
                    <a:lumOff val="40000"/>
                  </a:schemeClr>
                </a:solidFill>
                <a:latin typeface="+mj-lt"/>
              </a:rPr>
              <a:t>www.rti.org</a:t>
            </a:r>
            <a:endParaRPr lang="en-US" sz="1400" b="1" dirty="0">
              <a:solidFill>
                <a:schemeClr val="bg2">
                  <a:lumMod val="60000"/>
                  <a:lumOff val="40000"/>
                </a:schemeClr>
              </a:solidFill>
              <a:latin typeface="+mj-lt"/>
            </a:endParaRPr>
          </a:p>
        </p:txBody>
      </p:sp>
      <p:sp>
        <p:nvSpPr>
          <p:cNvPr id="17" name="TextBox 16">
            <a:extLst>
              <a:ext uri="{FF2B5EF4-FFF2-40B4-BE49-F238E27FC236}">
                <a16:creationId xmlns:a16="http://schemas.microsoft.com/office/drawing/2014/main" id="{94A40484-49C5-8742-BDD2-DB1CE8628FF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25" name="Footer Placeholder 9">
            <a:extLst>
              <a:ext uri="{FF2B5EF4-FFF2-40B4-BE49-F238E27FC236}">
                <a16:creationId xmlns:a16="http://schemas.microsoft.com/office/drawing/2014/main" id="{B27A5716-B40A-A14A-9E04-14AB9C9C1A77}"/>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endParaRPr lang="en-US" dirty="0"/>
          </a:p>
        </p:txBody>
      </p:sp>
    </p:spTree>
    <p:extLst>
      <p:ext uri="{BB962C8B-B14F-4D97-AF65-F5344CB8AC3E}">
        <p14:creationId xmlns:p14="http://schemas.microsoft.com/office/powerpoint/2010/main" val="173106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w/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9C0D74-8215-E048-9311-E6F9AE523AC6}"/>
              </a:ext>
            </a:extLst>
          </p:cNvPr>
          <p:cNvSpPr/>
          <p:nvPr userDrawn="1"/>
        </p:nvSpPr>
        <p:spPr bwMode="auto">
          <a:xfrm>
            <a:off x="0" y="290800"/>
            <a:ext cx="9144000" cy="656720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D814C29D-AA17-9A4A-B77F-9236F0F092C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
        <p:nvSpPr>
          <p:cNvPr id="21" name="Rectangle 20">
            <a:extLst>
              <a:ext uri="{FF2B5EF4-FFF2-40B4-BE49-F238E27FC236}">
                <a16:creationId xmlns:a16="http://schemas.microsoft.com/office/drawing/2014/main" id="{23A47128-5E4A-7347-B36B-4896782A71A3}"/>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Text Box 14">
            <a:extLst>
              <a:ext uri="{FF2B5EF4-FFF2-40B4-BE49-F238E27FC236}">
                <a16:creationId xmlns:a16="http://schemas.microsoft.com/office/drawing/2014/main" id="{655EE6F6-18B2-BC46-A2EA-966E41518BE1}"/>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dirty="0" err="1">
                <a:solidFill>
                  <a:schemeClr val="bg2">
                    <a:lumMod val="60000"/>
                    <a:lumOff val="40000"/>
                  </a:schemeClr>
                </a:solidFill>
                <a:latin typeface="+mj-lt"/>
              </a:rPr>
              <a:t>www.rti.org</a:t>
            </a:r>
            <a:endParaRPr lang="en-US" sz="1400" b="1" dirty="0">
              <a:solidFill>
                <a:schemeClr val="bg2">
                  <a:lumMod val="60000"/>
                  <a:lumOff val="40000"/>
                </a:schemeClr>
              </a:solidFill>
              <a:latin typeface="+mj-lt"/>
            </a:endParaRPr>
          </a:p>
        </p:txBody>
      </p:sp>
      <p:sp>
        <p:nvSpPr>
          <p:cNvPr id="17" name="TextBox 16">
            <a:extLst>
              <a:ext uri="{FF2B5EF4-FFF2-40B4-BE49-F238E27FC236}">
                <a16:creationId xmlns:a16="http://schemas.microsoft.com/office/drawing/2014/main" id="{94A40484-49C5-8742-BDD2-DB1CE8628FF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25" name="Footer Placeholder 9">
            <a:extLst>
              <a:ext uri="{FF2B5EF4-FFF2-40B4-BE49-F238E27FC236}">
                <a16:creationId xmlns:a16="http://schemas.microsoft.com/office/drawing/2014/main" id="{B27A5716-B40A-A14A-9E04-14AB9C9C1A77}"/>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Tree>
    <p:extLst>
      <p:ext uri="{BB962C8B-B14F-4D97-AF65-F5344CB8AC3E}">
        <p14:creationId xmlns:p14="http://schemas.microsoft.com/office/powerpoint/2010/main" val="500961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itle Slide w/Blue circle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9C0D74-8215-E048-9311-E6F9AE523AC6}"/>
              </a:ext>
            </a:extLst>
          </p:cNvPr>
          <p:cNvSpPr/>
          <p:nvPr userDrawn="1"/>
        </p:nvSpPr>
        <p:spPr bwMode="auto">
          <a:xfrm>
            <a:off x="0" y="290800"/>
            <a:ext cx="9144000" cy="656720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D814C29D-AA17-9A4A-B77F-9236F0F092C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sp>
        <p:nvSpPr>
          <p:cNvPr id="21" name="Rectangle 20">
            <a:extLst>
              <a:ext uri="{FF2B5EF4-FFF2-40B4-BE49-F238E27FC236}">
                <a16:creationId xmlns:a16="http://schemas.microsoft.com/office/drawing/2014/main" id="{23A47128-5E4A-7347-B36B-4896782A71A3}"/>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Text Box 14">
            <a:extLst>
              <a:ext uri="{FF2B5EF4-FFF2-40B4-BE49-F238E27FC236}">
                <a16:creationId xmlns:a16="http://schemas.microsoft.com/office/drawing/2014/main" id="{655EE6F6-18B2-BC46-A2EA-966E41518BE1}"/>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dirty="0" err="1">
                <a:solidFill>
                  <a:schemeClr val="bg2">
                    <a:lumMod val="60000"/>
                    <a:lumOff val="40000"/>
                  </a:schemeClr>
                </a:solidFill>
                <a:latin typeface="+mj-lt"/>
              </a:rPr>
              <a:t>www.rti.org</a:t>
            </a:r>
            <a:endParaRPr lang="en-US" sz="1400" b="1" dirty="0">
              <a:solidFill>
                <a:schemeClr val="bg2">
                  <a:lumMod val="60000"/>
                  <a:lumOff val="40000"/>
                </a:schemeClr>
              </a:solidFill>
              <a:latin typeface="+mj-lt"/>
            </a:endParaRPr>
          </a:p>
        </p:txBody>
      </p:sp>
      <p:sp>
        <p:nvSpPr>
          <p:cNvPr id="17" name="TextBox 16">
            <a:extLst>
              <a:ext uri="{FF2B5EF4-FFF2-40B4-BE49-F238E27FC236}">
                <a16:creationId xmlns:a16="http://schemas.microsoft.com/office/drawing/2014/main" id="{94A40484-49C5-8742-BDD2-DB1CE8628FF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25" name="Footer Placeholder 9">
            <a:extLst>
              <a:ext uri="{FF2B5EF4-FFF2-40B4-BE49-F238E27FC236}">
                <a16:creationId xmlns:a16="http://schemas.microsoft.com/office/drawing/2014/main" id="{B27A5716-B40A-A14A-9E04-14AB9C9C1A77}"/>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pic>
        <p:nvPicPr>
          <p:cNvPr id="12" name="Picture 11" descr="A close up of a necklace&#10;&#10;Description automatically generated">
            <a:extLst>
              <a:ext uri="{FF2B5EF4-FFF2-40B4-BE49-F238E27FC236}">
                <a16:creationId xmlns:a16="http://schemas.microsoft.com/office/drawing/2014/main" id="{6145B452-1069-1E4A-A4E6-4302D1098D90}"/>
              </a:ext>
            </a:extLst>
          </p:cNvPr>
          <p:cNvPicPr>
            <a:picLocks noChangeAspect="1"/>
          </p:cNvPicPr>
          <p:nvPr userDrawn="1"/>
        </p:nvPicPr>
        <p:blipFill rotWithShape="1">
          <a:blip r:embed="rId4" cstate="print">
            <a:alphaModFix/>
            <a:extLst>
              <a:ext uri="{28A0092B-C50C-407E-A947-70E740481C1C}">
                <a14:useLocalDpi xmlns:a14="http://schemas.microsoft.com/office/drawing/2010/main"/>
              </a:ext>
            </a:extLst>
          </a:blip>
          <a:srcRect r="22820"/>
          <a:stretch/>
        </p:blipFill>
        <p:spPr>
          <a:xfrm>
            <a:off x="2017540" y="2824"/>
            <a:ext cx="7158555" cy="6469888"/>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Tree>
    <p:extLst>
      <p:ext uri="{BB962C8B-B14F-4D97-AF65-F5344CB8AC3E}">
        <p14:creationId xmlns:p14="http://schemas.microsoft.com/office/powerpoint/2010/main" val="177517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2" name="Title 1"/>
          <p:cNvSpPr>
            <a:spLocks noGrp="1"/>
          </p:cNvSpPr>
          <p:nvPr>
            <p:ph type="title"/>
          </p:nvPr>
        </p:nvSpPr>
        <p:spPr>
          <a:xfrm>
            <a:off x="137160" y="182880"/>
            <a:ext cx="8842248"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1219201"/>
            <a:ext cx="8842248" cy="4729163"/>
          </a:xfrm>
          <a:prstGeom prst="rect">
            <a:avLst/>
          </a:prstGeom>
        </p:spPr>
        <p:txBody>
          <a:bodyPr/>
          <a:lstStyle>
            <a:lvl1pPr marL="300559" indent="-300559">
              <a:buFont typeface="Courier New" panose="02070309020205020404" pitchFamily="49" charset="0"/>
              <a:buChar char="o"/>
              <a:defRPr/>
            </a:lvl1pPr>
            <a:lvl2pPr marL="609585" indent="-309026">
              <a:buFont typeface="Arial" panose="020B0604020202020204" pitchFamily="34" charset="0"/>
              <a:buChar char="•"/>
              <a:defRPr/>
            </a:lvl2pPr>
            <a:lvl3pPr marL="905911" indent="-296326">
              <a:buFont typeface="System Font Regular"/>
              <a:buChar char="-"/>
              <a:defRPr/>
            </a:lvl3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920176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1" name="Picture 10" descr="A close up of a necklace&#10;&#10;Description automatically generated">
            <a:extLst>
              <a:ext uri="{FF2B5EF4-FFF2-40B4-BE49-F238E27FC236}">
                <a16:creationId xmlns:a16="http://schemas.microsoft.com/office/drawing/2014/main" id="{77FF2BB6-F88B-7845-AC4C-AA524A8DB440}"/>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67"/>
          <a:stretch/>
        </p:blipFill>
        <p:spPr>
          <a:xfrm>
            <a:off x="2017541" y="2824"/>
            <a:ext cx="7126460" cy="6469888"/>
          </a:xfrm>
          <a:prstGeom prst="rect">
            <a:avLst/>
          </a:prstGeom>
        </p:spPr>
      </p:pic>
      <p:sp>
        <p:nvSpPr>
          <p:cNvPr id="2" name="Title 1"/>
          <p:cNvSpPr>
            <a:spLocks noGrp="1"/>
          </p:cNvSpPr>
          <p:nvPr>
            <p:ph type="title"/>
          </p:nvPr>
        </p:nvSpPr>
        <p:spPr>
          <a:xfrm>
            <a:off x="137160" y="182880"/>
            <a:ext cx="458724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1219200"/>
            <a:ext cx="458724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08843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Blank">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
        <p:nvSpPr>
          <p:cNvPr id="19" name="Rectangle 18">
            <a:extLst>
              <a:ext uri="{FF2B5EF4-FFF2-40B4-BE49-F238E27FC236}">
                <a16:creationId xmlns:a16="http://schemas.microsoft.com/office/drawing/2014/main" id="{78BBE33F-0F18-3E4F-90D6-31ACAD4E1DC5}"/>
              </a:ext>
            </a:extLst>
          </p:cNvPr>
          <p:cNvSpPr/>
          <p:nvPr userDrawn="1"/>
        </p:nvSpPr>
        <p:spPr>
          <a:xfrm>
            <a:off x="0" y="6510528"/>
            <a:ext cx="9144000" cy="353568"/>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1" name="Footer Placeholder 9">
            <a:extLst>
              <a:ext uri="{FF2B5EF4-FFF2-40B4-BE49-F238E27FC236}">
                <a16:creationId xmlns:a16="http://schemas.microsoft.com/office/drawing/2014/main" id="{197015B4-9CD5-1641-B9B6-4D3A7DAE75F1}"/>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
        <p:nvSpPr>
          <p:cNvPr id="13" name="Text Box 14">
            <a:extLst>
              <a:ext uri="{FF2B5EF4-FFF2-40B4-BE49-F238E27FC236}">
                <a16:creationId xmlns:a16="http://schemas.microsoft.com/office/drawing/2014/main" id="{6AC87EB9-7CB4-BC46-B487-92B6D475D25C}"/>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dirty="0" err="1">
                <a:solidFill>
                  <a:schemeClr val="bg2">
                    <a:lumMod val="60000"/>
                    <a:lumOff val="40000"/>
                  </a:schemeClr>
                </a:solidFill>
                <a:latin typeface="+mj-lt"/>
              </a:rPr>
              <a:t>www.rti.org</a:t>
            </a:r>
            <a:endParaRPr lang="en-US" sz="1400" b="1" dirty="0">
              <a:solidFill>
                <a:schemeClr val="bg2">
                  <a:lumMod val="60000"/>
                  <a:lumOff val="40000"/>
                </a:schemeClr>
              </a:solidFill>
              <a:latin typeface="+mj-lt"/>
            </a:endParaRPr>
          </a:p>
        </p:txBody>
      </p:sp>
      <p:sp>
        <p:nvSpPr>
          <p:cNvPr id="16" name="TextBox 15">
            <a:extLst>
              <a:ext uri="{FF2B5EF4-FFF2-40B4-BE49-F238E27FC236}">
                <a16:creationId xmlns:a16="http://schemas.microsoft.com/office/drawing/2014/main" id="{934125B5-A142-4545-B31A-7C0E86ED168B}"/>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217497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pic>
        <p:nvPicPr>
          <p:cNvPr id="12" name="Picture 11" descr="A close up of a necklace&#10;&#10;Description automatically generated">
            <a:extLst>
              <a:ext uri="{FF2B5EF4-FFF2-40B4-BE49-F238E27FC236}">
                <a16:creationId xmlns:a16="http://schemas.microsoft.com/office/drawing/2014/main" id="{2956E69D-A1A3-5A41-88AC-98D706BC6853}"/>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13"/>
          <a:stretch/>
        </p:blipFill>
        <p:spPr>
          <a:xfrm flipH="1">
            <a:off x="-1" y="2824"/>
            <a:ext cx="7131431" cy="6469888"/>
          </a:xfrm>
          <a:prstGeom prst="rect">
            <a:avLst/>
          </a:prstGeom>
        </p:spPr>
      </p:pic>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2" name="Title 1"/>
          <p:cNvSpPr>
            <a:spLocks noGrp="1"/>
          </p:cNvSpPr>
          <p:nvPr>
            <p:ph type="title"/>
          </p:nvPr>
        </p:nvSpPr>
        <p:spPr>
          <a:xfrm>
            <a:off x="3886200" y="182880"/>
            <a:ext cx="510540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1219200"/>
            <a:ext cx="510540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791943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82880"/>
            <a:ext cx="8842248" cy="129540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37160" y="1701800"/>
            <a:ext cx="8842248" cy="4572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456821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82880"/>
            <a:ext cx="8842248" cy="763285"/>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6522720"/>
            <a:ext cx="347472" cy="292608"/>
          </a:xfrm>
          <a:prstGeom prst="rect">
            <a:avLst/>
          </a:prstGeom>
          <a:noFill/>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
        <p:nvSpPr>
          <p:cNvPr id="11" name="Content Placeholder 10"/>
          <p:cNvSpPr>
            <a:spLocks noGrp="1"/>
          </p:cNvSpPr>
          <p:nvPr>
            <p:ph sz="quarter" idx="12"/>
          </p:nvPr>
        </p:nvSpPr>
        <p:spPr>
          <a:xfrm>
            <a:off x="137162" y="1219200"/>
            <a:ext cx="4206241"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4572000" y="1219200"/>
            <a:ext cx="4407408"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423779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82880"/>
            <a:ext cx="8842248" cy="128016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7" name="Footer Placeholder 6"/>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8" name="Content Placeholder 7"/>
          <p:cNvSpPr>
            <a:spLocks noGrp="1"/>
          </p:cNvSpPr>
          <p:nvPr>
            <p:ph sz="quarter" idx="12"/>
          </p:nvPr>
        </p:nvSpPr>
        <p:spPr>
          <a:xfrm>
            <a:off x="137160" y="1691640"/>
            <a:ext cx="4331208" cy="4582160"/>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p:txBody>
      </p:sp>
      <p:sp>
        <p:nvSpPr>
          <p:cNvPr id="10" name="Content Placeholder 9"/>
          <p:cNvSpPr>
            <a:spLocks noGrp="1"/>
          </p:cNvSpPr>
          <p:nvPr>
            <p:ph sz="quarter" idx="13"/>
          </p:nvPr>
        </p:nvSpPr>
        <p:spPr>
          <a:xfrm>
            <a:off x="4648200" y="1691640"/>
            <a:ext cx="4331208" cy="4582160"/>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372449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82880"/>
            <a:ext cx="8842248" cy="763285"/>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4" name="Footer Placeholder 3"/>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2445161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82882"/>
            <a:ext cx="8842248" cy="1280351"/>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28733200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5407"/>
          <a:stretch/>
        </p:blipFill>
        <p:spPr>
          <a:xfrm>
            <a:off x="0" y="0"/>
            <a:ext cx="9144000" cy="3733799"/>
          </a:xfrm>
          <a:prstGeom prst="rect">
            <a:avLst/>
          </a:prstGeom>
        </p:spPr>
      </p:pic>
      <p:sp>
        <p:nvSpPr>
          <p:cNvPr id="2" name="Slide Number Placeholder 1"/>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5" name="Rectangle 2"/>
          <p:cNvSpPr>
            <a:spLocks noGrp="1" noChangeArrowheads="1"/>
          </p:cNvSpPr>
          <p:nvPr>
            <p:ph type="ctrTitle" hasCustomPrompt="1"/>
          </p:nvPr>
        </p:nvSpPr>
        <p:spPr>
          <a:xfrm>
            <a:off x="152400" y="2699903"/>
            <a:ext cx="6781800" cy="763285"/>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2788226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164514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mage, White">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16" name="Rectangle 15">
            <a:extLst>
              <a:ext uri="{FF2B5EF4-FFF2-40B4-BE49-F238E27FC236}">
                <a16:creationId xmlns:a16="http://schemas.microsoft.com/office/drawing/2014/main" id="{982FDBB3-20AD-0642-85B4-30E9C29B1F61}"/>
              </a:ext>
            </a:extLst>
          </p:cNvPr>
          <p:cNvSpPr/>
          <p:nvPr userDrawn="1"/>
        </p:nvSpPr>
        <p:spPr>
          <a:xfrm>
            <a:off x="0" y="6513692"/>
            <a:ext cx="9144000" cy="350405"/>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 name="Footer Placeholder 13"/>
          <p:cNvSpPr>
            <a:spLocks noGrp="1"/>
          </p:cNvSpPr>
          <p:nvPr userDrawn="1">
            <p:ph type="ftr" sz="quarter" idx="11"/>
          </p:nvPr>
        </p:nvSpPr>
        <p:spPr>
          <a:xfrm>
            <a:off x="8001000" y="6510528"/>
            <a:ext cx="1143000" cy="353568"/>
          </a:xfrm>
          <a:prstGeom prst="rect">
            <a:avLst/>
          </a:prstGeom>
        </p:spPr>
        <p:txBody>
          <a:bodyPr/>
          <a:lstStyle/>
          <a:p>
            <a:r>
              <a:rPr lang="en-US"/>
              <a:t>CONFIDENTIAL</a:t>
            </a:r>
          </a:p>
        </p:txBody>
      </p:sp>
      <p:pic>
        <p:nvPicPr>
          <p:cNvPr id="32" name="Picture 31">
            <a:extLst>
              <a:ext uri="{FF2B5EF4-FFF2-40B4-BE49-F238E27FC236}">
                <a16:creationId xmlns:a16="http://schemas.microsoft.com/office/drawing/2014/main" id="{74DE6614-EFAC-4240-BEB1-45E0850FAD5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11919" y="5275567"/>
            <a:ext cx="1206500" cy="558800"/>
          </a:xfrm>
          <a:prstGeom prst="rect">
            <a:avLst/>
          </a:prstGeom>
        </p:spPr>
      </p:pic>
      <p:sp>
        <p:nvSpPr>
          <p:cNvPr id="12" name="TextBox 11">
            <a:extLst>
              <a:ext uri="{FF2B5EF4-FFF2-40B4-BE49-F238E27FC236}">
                <a16:creationId xmlns:a16="http://schemas.microsoft.com/office/drawing/2014/main" id="{7C68EF52-B769-A649-BA3E-BCF06AC465D0}"/>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17" name="Text Box 14">
            <a:extLst>
              <a:ext uri="{FF2B5EF4-FFF2-40B4-BE49-F238E27FC236}">
                <a16:creationId xmlns:a16="http://schemas.microsoft.com/office/drawing/2014/main" id="{3C9F1318-6B2A-574F-8BCD-1B6C15B602EA}"/>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dirty="0" err="1">
                <a:solidFill>
                  <a:schemeClr val="bg2">
                    <a:lumMod val="60000"/>
                    <a:lumOff val="40000"/>
                  </a:schemeClr>
                </a:solidFill>
                <a:latin typeface="+mj-lt"/>
              </a:rPr>
              <a:t>www.rti.org</a:t>
            </a:r>
            <a:endParaRPr lang="en-US" sz="1400" b="1" dirty="0">
              <a:solidFill>
                <a:schemeClr val="bg2">
                  <a:lumMod val="60000"/>
                  <a:lumOff val="40000"/>
                </a:schemeClr>
              </a:solidFill>
              <a:latin typeface="+mj-lt"/>
            </a:endParaRPr>
          </a:p>
        </p:txBody>
      </p:sp>
      <p:pic>
        <p:nvPicPr>
          <p:cNvPr id="18" name="Picture 17" descr="A close up of a necklace&#10;&#10;Description automatically generated">
            <a:extLst>
              <a:ext uri="{FF2B5EF4-FFF2-40B4-BE49-F238E27FC236}">
                <a16:creationId xmlns:a16="http://schemas.microsoft.com/office/drawing/2014/main" id="{3B7433BA-EE6D-5E44-B352-CB0D4A4FA8DE}"/>
              </a:ext>
            </a:extLst>
          </p:cNvPr>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r="23167"/>
          <a:stretch/>
        </p:blipFill>
        <p:spPr>
          <a:xfrm>
            <a:off x="2017541" y="20150"/>
            <a:ext cx="7126460" cy="64698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6510528"/>
            <a:ext cx="1143000" cy="353568"/>
          </a:xfrm>
          <a:prstGeom prst="rect">
            <a:avLst/>
          </a:prstGeom>
        </p:spPr>
        <p:txBody>
          <a:bodyPr/>
          <a:lstStyle/>
          <a:p>
            <a:endParaRPr lang="en-US" dirty="0"/>
          </a:p>
        </p:txBody>
      </p:sp>
      <p:sp>
        <p:nvSpPr>
          <p:cNvPr id="2" name="Title 1"/>
          <p:cNvSpPr>
            <a:spLocks noGrp="1"/>
          </p:cNvSpPr>
          <p:nvPr>
            <p:ph type="title"/>
          </p:nvPr>
        </p:nvSpPr>
        <p:spPr>
          <a:xfrm>
            <a:off x="137160" y="182880"/>
            <a:ext cx="8842248"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1219201"/>
            <a:ext cx="8842248" cy="4729163"/>
          </a:xfrm>
          <a:prstGeom prst="rect">
            <a:avLst/>
          </a:prstGeom>
        </p:spPr>
        <p:txBody>
          <a:bodyPr/>
          <a:lstStyle>
            <a:lvl1pPr marL="300559" indent="-300559">
              <a:buFont typeface="Courier New" panose="02070309020205020404" pitchFamily="49" charset="0"/>
              <a:buChar char="o"/>
              <a:defRPr/>
            </a:lvl1pPr>
            <a:lvl2pPr marL="609585" indent="-309026">
              <a:buFont typeface="Arial" panose="020B0604020202020204" pitchFamily="34" charset="0"/>
              <a:buChar char="•"/>
              <a:defRPr/>
            </a:lvl2pPr>
            <a:lvl3pPr marL="905911" indent="-296326">
              <a:buFont typeface="System Font Regular"/>
              <a:buChar char="-"/>
              <a:defRPr/>
            </a:lvl3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1" name="Picture 10" descr="A close up of a necklace&#10;&#10;Description automatically generated">
            <a:extLst>
              <a:ext uri="{FF2B5EF4-FFF2-40B4-BE49-F238E27FC236}">
                <a16:creationId xmlns:a16="http://schemas.microsoft.com/office/drawing/2014/main" id="{04F70DC9-7BBA-8045-B629-85546A2D1F65}"/>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67"/>
          <a:stretch/>
        </p:blipFill>
        <p:spPr>
          <a:xfrm>
            <a:off x="2017541" y="2824"/>
            <a:ext cx="7126460" cy="6469888"/>
          </a:xfrm>
          <a:prstGeom prst="rect">
            <a:avLst/>
          </a:prstGeom>
        </p:spPr>
      </p:pic>
      <p:sp>
        <p:nvSpPr>
          <p:cNvPr id="2" name="Title 1"/>
          <p:cNvSpPr>
            <a:spLocks noGrp="1"/>
          </p:cNvSpPr>
          <p:nvPr>
            <p:ph type="title"/>
          </p:nvPr>
        </p:nvSpPr>
        <p:spPr>
          <a:xfrm>
            <a:off x="137160" y="182880"/>
            <a:ext cx="458724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1219200"/>
            <a:ext cx="458724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lvl1pPr>
              <a:defRPr/>
            </a:lvl1pPr>
          </a:lstStyle>
          <a:p>
            <a:endParaRPr lang="en-US" dirty="0"/>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1981245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pic>
        <p:nvPicPr>
          <p:cNvPr id="10" name="Picture 9" descr="A close up of a necklace&#10;&#10;Description automatically generated">
            <a:extLst>
              <a:ext uri="{FF2B5EF4-FFF2-40B4-BE49-F238E27FC236}">
                <a16:creationId xmlns:a16="http://schemas.microsoft.com/office/drawing/2014/main" id="{8A772A64-9A3E-A647-8BD3-6D1579C194A8}"/>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13"/>
          <a:stretch/>
        </p:blipFill>
        <p:spPr>
          <a:xfrm flipH="1">
            <a:off x="-1" y="2824"/>
            <a:ext cx="7131431" cy="6469888"/>
          </a:xfrm>
          <a:prstGeom prst="rect">
            <a:avLst/>
          </a:prstGeom>
        </p:spPr>
      </p:pic>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lvl1pPr>
              <a:defRPr/>
            </a:lvl1pPr>
          </a:lstStyle>
          <a:p>
            <a:endParaRPr lang="en-US" dirty="0"/>
          </a:p>
        </p:txBody>
      </p:sp>
      <p:sp>
        <p:nvSpPr>
          <p:cNvPr id="2" name="Title 1"/>
          <p:cNvSpPr>
            <a:spLocks noGrp="1"/>
          </p:cNvSpPr>
          <p:nvPr>
            <p:ph type="title"/>
          </p:nvPr>
        </p:nvSpPr>
        <p:spPr>
          <a:xfrm>
            <a:off x="3886200" y="182880"/>
            <a:ext cx="510540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1219200"/>
            <a:ext cx="510540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43749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82880"/>
            <a:ext cx="8842248" cy="129540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37160" y="1701800"/>
            <a:ext cx="8842248" cy="4572000"/>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lvl1pPr>
              <a:defRPr/>
            </a:lvl1pPr>
          </a:lstStyle>
          <a:p>
            <a:endParaRPr lang="en-US" dirty="0"/>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82880"/>
            <a:ext cx="8842248" cy="763285"/>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6522720"/>
            <a:ext cx="347472" cy="292608"/>
          </a:xfrm>
          <a:prstGeom prst="rect">
            <a:avLst/>
          </a:prstGeom>
          <a:noFill/>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a:xfrm>
            <a:off x="8001000" y="6510528"/>
            <a:ext cx="1143000" cy="353568"/>
          </a:xfrm>
          <a:prstGeom prst="rect">
            <a:avLst/>
          </a:prstGeom>
        </p:spPr>
        <p:txBody>
          <a:bodyPr/>
          <a:lstStyle/>
          <a:p>
            <a:endParaRPr lang="en-US" dirty="0"/>
          </a:p>
        </p:txBody>
      </p:sp>
      <p:sp>
        <p:nvSpPr>
          <p:cNvPr id="11" name="Content Placeholder 10"/>
          <p:cNvSpPr>
            <a:spLocks noGrp="1"/>
          </p:cNvSpPr>
          <p:nvPr>
            <p:ph sz="quarter" idx="12"/>
          </p:nvPr>
        </p:nvSpPr>
        <p:spPr>
          <a:xfrm>
            <a:off x="137162" y="1219200"/>
            <a:ext cx="4206241" cy="5054600"/>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13" name="Content Placeholder 12"/>
          <p:cNvSpPr>
            <a:spLocks noGrp="1"/>
          </p:cNvSpPr>
          <p:nvPr>
            <p:ph sz="quarter" idx="13"/>
          </p:nvPr>
        </p:nvSpPr>
        <p:spPr>
          <a:xfrm>
            <a:off x="4572000" y="1219200"/>
            <a:ext cx="4407408"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82880"/>
            <a:ext cx="8842248" cy="1280160"/>
          </a:xfrm>
          <a:prstGeom prst="rect">
            <a:avLst/>
          </a:prstGeom>
        </p:spPr>
        <p:txBody>
          <a:bodyPr lIns="91440" tIns="91440" rIns="182880" bIns="91440"/>
          <a:lstStyle>
            <a:lvl1pPr marL="0">
              <a:lnSpc>
                <a:spcPct val="90000"/>
              </a:lnSpc>
              <a:defRPr baseline="0"/>
            </a:lvl1pPr>
          </a:lstStyle>
          <a:p>
            <a:r>
              <a:rPr lang="en-US" dirty="0"/>
              <a:t>Click to edit Master title style. This one can wrap to two lines. Filler copy added.</a:t>
            </a:r>
          </a:p>
        </p:txBody>
      </p:sp>
      <p:sp>
        <p:nvSpPr>
          <p:cNvPr id="6" name="Slide Number Placeholder 5"/>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7" name="Footer Placeholder 6"/>
          <p:cNvSpPr>
            <a:spLocks noGrp="1"/>
          </p:cNvSpPr>
          <p:nvPr>
            <p:ph type="ftr" sz="quarter" idx="11"/>
          </p:nvPr>
        </p:nvSpPr>
        <p:spPr>
          <a:xfrm>
            <a:off x="8001000" y="6510528"/>
            <a:ext cx="1143000" cy="353568"/>
          </a:xfrm>
          <a:prstGeom prst="rect">
            <a:avLst/>
          </a:prstGeom>
        </p:spPr>
        <p:txBody>
          <a:bodyPr/>
          <a:lstStyle/>
          <a:p>
            <a:endParaRPr lang="en-US" dirty="0"/>
          </a:p>
        </p:txBody>
      </p:sp>
      <p:sp>
        <p:nvSpPr>
          <p:cNvPr id="8" name="Content Placeholder 7"/>
          <p:cNvSpPr>
            <a:spLocks noGrp="1"/>
          </p:cNvSpPr>
          <p:nvPr>
            <p:ph sz="quarter" idx="12"/>
          </p:nvPr>
        </p:nvSpPr>
        <p:spPr>
          <a:xfrm>
            <a:off x="137160" y="1691640"/>
            <a:ext cx="4331208" cy="4582160"/>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p:txBody>
      </p:sp>
      <p:sp>
        <p:nvSpPr>
          <p:cNvPr id="10" name="Content Placeholder 9"/>
          <p:cNvSpPr>
            <a:spLocks noGrp="1"/>
          </p:cNvSpPr>
          <p:nvPr>
            <p:ph sz="quarter" idx="13"/>
          </p:nvPr>
        </p:nvSpPr>
        <p:spPr>
          <a:xfrm>
            <a:off x="4648200" y="1691640"/>
            <a:ext cx="4331208" cy="4582160"/>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6.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6A0FAE8-EC5B-E544-8559-C68F353E8179}"/>
              </a:ext>
            </a:extLst>
          </p:cNvPr>
          <p:cNvSpPr/>
          <p:nvPr userDrawn="1"/>
        </p:nvSpPr>
        <p:spPr>
          <a:xfrm>
            <a:off x="0" y="6510528"/>
            <a:ext cx="9144000" cy="353568"/>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137160" y="182880"/>
            <a:ext cx="8842248" cy="763285"/>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37160" y="1217592"/>
            <a:ext cx="8842248" cy="5157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 name="Footer Placeholder 9"/>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
        <p:nvSpPr>
          <p:cNvPr id="11" name="Slide Number Placeholder 10"/>
          <p:cNvSpPr>
            <a:spLocks noGrp="1"/>
          </p:cNvSpPr>
          <p:nvPr>
            <p:ph type="sldNum" sz="quarter" idx="4"/>
          </p:nvPr>
        </p:nvSpPr>
        <p:spPr>
          <a:xfrm>
            <a:off x="0" y="6522720"/>
            <a:ext cx="347472" cy="292608"/>
          </a:xfrm>
          <a:prstGeom prst="rect">
            <a:avLst/>
          </a:prstGeom>
          <a:noFill/>
        </p:spPr>
        <p:txBody>
          <a:bodyPr vert="horz" lIns="91440" tIns="45720" rIns="91440" bIns="45720" rtlCol="0" anchor="ctr"/>
          <a:lstStyle>
            <a:lvl1pPr algn="ctr">
              <a:defRPr sz="1067">
                <a:solidFill>
                  <a:schemeClr val="bg1"/>
                </a:solidFill>
              </a:defRPr>
            </a:lvl1pPr>
          </a:lstStyle>
          <a:p>
            <a:fld id="{D4325D4D-289E-48C1-B277-2BEB492A7D19}" type="slidenum">
              <a:rPr lang="en-US" smtClean="0"/>
              <a:pPr/>
              <a:t>‹#›</a:t>
            </a:fld>
            <a:endParaRPr lang="en-US" dirty="0"/>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05" r:id="rId1"/>
    <p:sldLayoutId id="2147484003" r:id="rId2"/>
    <p:sldLayoutId id="2147483992" r:id="rId3"/>
    <p:sldLayoutId id="2147483994" r:id="rId4"/>
    <p:sldLayoutId id="2147484006" r:id="rId5"/>
    <p:sldLayoutId id="2147484007" r:id="rId6"/>
    <p:sldLayoutId id="2147483995" r:id="rId7"/>
    <p:sldLayoutId id="2147483996" r:id="rId8"/>
    <p:sldLayoutId id="2147483997" r:id="rId9"/>
    <p:sldLayoutId id="2147483998" r:id="rId10"/>
    <p:sldLayoutId id="2147483999" r:id="rId11"/>
    <p:sldLayoutId id="2147484002" r:id="rId12"/>
    <p:sldLayoutId id="2147484000" r:id="rId13"/>
    <p:sldLayoutId id="2147484008" r:id="rId14"/>
  </p:sldLayoutIdLst>
  <p:hf sldNum="0" hdr="0" dt="0"/>
  <p:txStyles>
    <p:titleStyle>
      <a:lvl1pPr marL="0" algn="l" rtl="0" eaLnBrk="1" fontAlgn="base" hangingPunct="1">
        <a:lnSpc>
          <a:spcPct val="90000"/>
        </a:lnSpc>
        <a:spcBef>
          <a:spcPct val="0"/>
        </a:spcBef>
        <a:spcAft>
          <a:spcPct val="0"/>
        </a:spcAft>
        <a:defRPr sz="2800" b="0" i="0">
          <a:solidFill>
            <a:schemeClr val="accent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4267">
          <a:solidFill>
            <a:schemeClr val="bg1"/>
          </a:solidFill>
          <a:latin typeface="Arial Narrow" pitchFamily="1" charset="0"/>
          <a:cs typeface="Arial" charset="0"/>
        </a:defRPr>
      </a:lvl2pPr>
      <a:lvl3pPr algn="l" rtl="0" eaLnBrk="1" fontAlgn="base" hangingPunct="1">
        <a:spcBef>
          <a:spcPct val="0"/>
        </a:spcBef>
        <a:spcAft>
          <a:spcPct val="0"/>
        </a:spcAft>
        <a:defRPr sz="4267">
          <a:solidFill>
            <a:schemeClr val="bg1"/>
          </a:solidFill>
          <a:latin typeface="Arial Narrow" pitchFamily="1" charset="0"/>
          <a:cs typeface="Arial" charset="0"/>
        </a:defRPr>
      </a:lvl3pPr>
      <a:lvl4pPr algn="l" rtl="0" eaLnBrk="1" fontAlgn="base" hangingPunct="1">
        <a:spcBef>
          <a:spcPct val="0"/>
        </a:spcBef>
        <a:spcAft>
          <a:spcPct val="0"/>
        </a:spcAft>
        <a:defRPr sz="4267">
          <a:solidFill>
            <a:schemeClr val="bg1"/>
          </a:solidFill>
          <a:latin typeface="Arial Narrow" pitchFamily="1" charset="0"/>
          <a:cs typeface="Arial" charset="0"/>
        </a:defRPr>
      </a:lvl4pPr>
      <a:lvl5pPr algn="l" rtl="0" eaLnBrk="1" fontAlgn="base" hangingPunct="1">
        <a:spcBef>
          <a:spcPct val="0"/>
        </a:spcBef>
        <a:spcAft>
          <a:spcPct val="0"/>
        </a:spcAft>
        <a:defRPr sz="4267">
          <a:solidFill>
            <a:schemeClr val="bg1"/>
          </a:solidFill>
          <a:latin typeface="Arial Narrow" pitchFamily="1" charset="0"/>
          <a:cs typeface="Arial" charset="0"/>
        </a:defRPr>
      </a:lvl5pPr>
      <a:lvl6pPr marL="609585" algn="l" rtl="0" eaLnBrk="1" fontAlgn="base" hangingPunct="1">
        <a:spcBef>
          <a:spcPct val="0"/>
        </a:spcBef>
        <a:spcAft>
          <a:spcPct val="0"/>
        </a:spcAft>
        <a:defRPr sz="4267">
          <a:solidFill>
            <a:schemeClr val="bg1"/>
          </a:solidFill>
          <a:latin typeface="Arial Narrow" pitchFamily="1" charset="0"/>
          <a:cs typeface="Arial" charset="0"/>
        </a:defRPr>
      </a:lvl6pPr>
      <a:lvl7pPr marL="1219170" algn="l" rtl="0" eaLnBrk="1" fontAlgn="base" hangingPunct="1">
        <a:spcBef>
          <a:spcPct val="0"/>
        </a:spcBef>
        <a:spcAft>
          <a:spcPct val="0"/>
        </a:spcAft>
        <a:defRPr sz="4267">
          <a:solidFill>
            <a:schemeClr val="bg1"/>
          </a:solidFill>
          <a:latin typeface="Arial Narrow" pitchFamily="1" charset="0"/>
          <a:cs typeface="Arial" charset="0"/>
        </a:defRPr>
      </a:lvl7pPr>
      <a:lvl8pPr marL="1828754" algn="l" rtl="0" eaLnBrk="1" fontAlgn="base" hangingPunct="1">
        <a:spcBef>
          <a:spcPct val="0"/>
        </a:spcBef>
        <a:spcAft>
          <a:spcPct val="0"/>
        </a:spcAft>
        <a:defRPr sz="4267">
          <a:solidFill>
            <a:schemeClr val="bg1"/>
          </a:solidFill>
          <a:latin typeface="Arial Narrow" pitchFamily="1" charset="0"/>
          <a:cs typeface="Arial" charset="0"/>
        </a:defRPr>
      </a:lvl8pPr>
      <a:lvl9pPr marL="2438339" algn="l" rtl="0" eaLnBrk="1" fontAlgn="base" hangingPunct="1">
        <a:spcBef>
          <a:spcPct val="0"/>
        </a:spcBef>
        <a:spcAft>
          <a:spcPct val="0"/>
        </a:spcAft>
        <a:defRPr sz="4267">
          <a:solidFill>
            <a:schemeClr val="bg1"/>
          </a:solidFill>
          <a:latin typeface="Arial Narrow" pitchFamily="1" charset="0"/>
          <a:cs typeface="Arial" charset="0"/>
        </a:defRPr>
      </a:lvl9pPr>
    </p:titleStyle>
    <p:body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D0769B-938A-C542-923A-DB040D48BFA7}"/>
              </a:ext>
            </a:extLst>
          </p:cNvPr>
          <p:cNvSpPr/>
          <p:nvPr userDrawn="1"/>
        </p:nvSpPr>
        <p:spPr bwMode="auto">
          <a:xfrm>
            <a:off x="0" y="1081885"/>
            <a:ext cx="9144000" cy="5593235"/>
          </a:xfrm>
          <a:prstGeom prst="rect">
            <a:avLst/>
          </a:prstGeom>
          <a:gradFill>
            <a:gsLst>
              <a:gs pos="0">
                <a:schemeClr val="accent1">
                  <a:lumMod val="50000"/>
                  <a:alpha val="0"/>
                </a:schemeClr>
              </a:gs>
              <a:gs pos="100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9" name="Picture 8">
            <a:extLst>
              <a:ext uri="{FF2B5EF4-FFF2-40B4-BE49-F238E27FC236}">
                <a16:creationId xmlns:a16="http://schemas.microsoft.com/office/drawing/2014/main" id="{E4483FE0-0472-C648-976E-F4AEDEA52B18}"/>
              </a:ext>
            </a:extLst>
          </p:cNvPr>
          <p:cNvPicPr>
            <a:picLocks noChangeAspect="1"/>
          </p:cNvPicPr>
          <p:nvPr userDrawn="1"/>
        </p:nvPicPr>
        <p:blipFill rotWithShape="1">
          <a:blip r:embed="rId15"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sp>
        <p:nvSpPr>
          <p:cNvPr id="14" name="Rectangle 13">
            <a:extLst>
              <a:ext uri="{FF2B5EF4-FFF2-40B4-BE49-F238E27FC236}">
                <a16:creationId xmlns:a16="http://schemas.microsoft.com/office/drawing/2014/main" id="{B6A0FAE8-EC5B-E544-8559-C68F353E8179}"/>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137160" y="182880"/>
            <a:ext cx="8842248" cy="763285"/>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37160" y="1217592"/>
            <a:ext cx="8842248" cy="5157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 name="Footer Placeholder 9"/>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endParaRPr lang="en-US" dirty="0"/>
          </a:p>
        </p:txBody>
      </p:sp>
      <p:sp>
        <p:nvSpPr>
          <p:cNvPr id="11" name="Slide Number Placeholder 10"/>
          <p:cNvSpPr>
            <a:spLocks noGrp="1"/>
          </p:cNvSpPr>
          <p:nvPr>
            <p:ph type="sldNum" sz="quarter" idx="4"/>
          </p:nvPr>
        </p:nvSpPr>
        <p:spPr>
          <a:xfrm>
            <a:off x="0" y="6522720"/>
            <a:ext cx="347472" cy="292608"/>
          </a:xfrm>
          <a:prstGeom prst="rect">
            <a:avLst/>
          </a:prstGeom>
          <a:noFill/>
        </p:spPr>
        <p:txBody>
          <a:bodyPr vert="horz" lIns="91440" tIns="45720" rIns="91440" bIns="45720" rtlCol="0" anchor="ctr"/>
          <a:lstStyle>
            <a:lvl1pPr algn="ctr">
              <a:defRPr sz="1067">
                <a:solidFill>
                  <a:schemeClr val="bg1"/>
                </a:solidFill>
              </a:defRPr>
            </a:lvl1pPr>
          </a:lstStyle>
          <a:p>
            <a:fld id="{D4325D4D-289E-48C1-B277-2BEB492A7D19}" type="slidenum">
              <a:rPr lang="en-US" smtClean="0"/>
              <a:pPr/>
              <a:t>‹#›</a:t>
            </a:fld>
            <a:endParaRPr lang="en-US" dirty="0"/>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409837276"/>
      </p:ext>
    </p:extLst>
  </p:cSld>
  <p:clrMap bg1="lt1" tx1="dk1" bg2="lt2" tx2="dk2" accent1="accent1" accent2="accent2" accent3="accent3" accent4="accent4" accent5="accent5" accent6="accent6" hlink="hlink" folHlink="folHlink"/>
  <p:sldLayoutIdLst>
    <p:sldLayoutId id="2147484015" r:id="rId1"/>
    <p:sldLayoutId id="2147484028" r:id="rId2"/>
    <p:sldLayoutId id="2147484029"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Lst>
  <p:hf sldNum="0" hdr="0" dt="0"/>
  <p:txStyles>
    <p:titleStyle>
      <a:lvl1pPr marL="0" algn="l" rtl="0" eaLnBrk="1" fontAlgn="base" hangingPunct="1">
        <a:lnSpc>
          <a:spcPct val="90000"/>
        </a:lnSpc>
        <a:spcBef>
          <a:spcPct val="0"/>
        </a:spcBef>
        <a:spcAft>
          <a:spcPct val="0"/>
        </a:spcAft>
        <a:defRPr sz="2800" b="0" i="0">
          <a:solidFill>
            <a:schemeClr val="bg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4267">
          <a:solidFill>
            <a:schemeClr val="bg1"/>
          </a:solidFill>
          <a:latin typeface="Arial Narrow" pitchFamily="1" charset="0"/>
          <a:cs typeface="Arial" charset="0"/>
        </a:defRPr>
      </a:lvl2pPr>
      <a:lvl3pPr algn="l" rtl="0" eaLnBrk="1" fontAlgn="base" hangingPunct="1">
        <a:spcBef>
          <a:spcPct val="0"/>
        </a:spcBef>
        <a:spcAft>
          <a:spcPct val="0"/>
        </a:spcAft>
        <a:defRPr sz="4267">
          <a:solidFill>
            <a:schemeClr val="bg1"/>
          </a:solidFill>
          <a:latin typeface="Arial Narrow" pitchFamily="1" charset="0"/>
          <a:cs typeface="Arial" charset="0"/>
        </a:defRPr>
      </a:lvl3pPr>
      <a:lvl4pPr algn="l" rtl="0" eaLnBrk="1" fontAlgn="base" hangingPunct="1">
        <a:spcBef>
          <a:spcPct val="0"/>
        </a:spcBef>
        <a:spcAft>
          <a:spcPct val="0"/>
        </a:spcAft>
        <a:defRPr sz="4267">
          <a:solidFill>
            <a:schemeClr val="bg1"/>
          </a:solidFill>
          <a:latin typeface="Arial Narrow" pitchFamily="1" charset="0"/>
          <a:cs typeface="Arial" charset="0"/>
        </a:defRPr>
      </a:lvl4pPr>
      <a:lvl5pPr algn="l" rtl="0" eaLnBrk="1" fontAlgn="base" hangingPunct="1">
        <a:spcBef>
          <a:spcPct val="0"/>
        </a:spcBef>
        <a:spcAft>
          <a:spcPct val="0"/>
        </a:spcAft>
        <a:defRPr sz="4267">
          <a:solidFill>
            <a:schemeClr val="bg1"/>
          </a:solidFill>
          <a:latin typeface="Arial Narrow" pitchFamily="1" charset="0"/>
          <a:cs typeface="Arial" charset="0"/>
        </a:defRPr>
      </a:lvl5pPr>
      <a:lvl6pPr marL="609585" algn="l" rtl="0" eaLnBrk="1" fontAlgn="base" hangingPunct="1">
        <a:spcBef>
          <a:spcPct val="0"/>
        </a:spcBef>
        <a:spcAft>
          <a:spcPct val="0"/>
        </a:spcAft>
        <a:defRPr sz="4267">
          <a:solidFill>
            <a:schemeClr val="bg1"/>
          </a:solidFill>
          <a:latin typeface="Arial Narrow" pitchFamily="1" charset="0"/>
          <a:cs typeface="Arial" charset="0"/>
        </a:defRPr>
      </a:lvl6pPr>
      <a:lvl7pPr marL="1219170" algn="l" rtl="0" eaLnBrk="1" fontAlgn="base" hangingPunct="1">
        <a:spcBef>
          <a:spcPct val="0"/>
        </a:spcBef>
        <a:spcAft>
          <a:spcPct val="0"/>
        </a:spcAft>
        <a:defRPr sz="4267">
          <a:solidFill>
            <a:schemeClr val="bg1"/>
          </a:solidFill>
          <a:latin typeface="Arial Narrow" pitchFamily="1" charset="0"/>
          <a:cs typeface="Arial" charset="0"/>
        </a:defRPr>
      </a:lvl7pPr>
      <a:lvl8pPr marL="1828754" algn="l" rtl="0" eaLnBrk="1" fontAlgn="base" hangingPunct="1">
        <a:spcBef>
          <a:spcPct val="0"/>
        </a:spcBef>
        <a:spcAft>
          <a:spcPct val="0"/>
        </a:spcAft>
        <a:defRPr sz="4267">
          <a:solidFill>
            <a:schemeClr val="bg1"/>
          </a:solidFill>
          <a:latin typeface="Arial Narrow" pitchFamily="1" charset="0"/>
          <a:cs typeface="Arial" charset="0"/>
        </a:defRPr>
      </a:lvl8pPr>
      <a:lvl9pPr marL="2438339" algn="l" rtl="0" eaLnBrk="1" fontAlgn="base" hangingPunct="1">
        <a:spcBef>
          <a:spcPct val="0"/>
        </a:spcBef>
        <a:spcAft>
          <a:spcPct val="0"/>
        </a:spcAft>
        <a:defRPr sz="4267">
          <a:solidFill>
            <a:schemeClr val="bg1"/>
          </a:solidFill>
          <a:latin typeface="Arial Narrow" pitchFamily="1" charset="0"/>
          <a:cs typeface="Arial" charset="0"/>
        </a:defRPr>
      </a:lvl9pPr>
    </p:titleStyle>
    <p:body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1"/>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1"/>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1"/>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grants.nih.gov/grants/funding/funding_program.htm" TargetMode="External"/><Relationship Id="rId7" Type="http://schemas.openxmlformats.org/officeDocument/2006/relationships/hyperlink" Target="https://grants.nih.gov/grants/policy/nihgps/html5/section_2/2.3.5_types_of_funding_opportunity_announcements__foas_.htm"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grants.nih.gov/grants/funding/submissionschedule.htm" TargetMode="External"/><Relationship Id="rId5" Type="http://schemas.openxmlformats.org/officeDocument/2006/relationships/hyperlink" Target="https://grants.nih.gov/grants/guide/parent_announcements.htm" TargetMode="External"/><Relationship Id="rId4" Type="http://schemas.openxmlformats.org/officeDocument/2006/relationships/hyperlink" Target="https://grants.nih.gov/grants/how-to-apply-application-guide/due-dates-and-submission-policies/standard-due-dates.htm"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BADC53-7A9B-9345-AB17-F04EB62D1020}"/>
              </a:ext>
            </a:extLst>
          </p:cNvPr>
          <p:cNvSpPr>
            <a:spLocks noGrp="1"/>
          </p:cNvSpPr>
          <p:nvPr>
            <p:ph type="ctrTitle"/>
          </p:nvPr>
        </p:nvSpPr>
        <p:spPr>
          <a:xfrm>
            <a:off x="290442" y="393056"/>
            <a:ext cx="5808606" cy="763285"/>
          </a:xfrm>
        </p:spPr>
        <p:txBody>
          <a:bodyPr/>
          <a:lstStyle/>
          <a:p>
            <a:r>
              <a:rPr lang="en-US" sz="2800" dirty="0">
                <a:solidFill>
                  <a:srgbClr val="000000"/>
                </a:solidFill>
                <a:effectLst/>
                <a:latin typeface="Times" panose="02020603050405020304" pitchFamily="18" charset="0"/>
                <a:ea typeface="Calibri" panose="020F0502020204030204" pitchFamily="34" charset="0"/>
              </a:rPr>
              <a:t>Programmatic PDF extraction</a:t>
            </a:r>
            <a:endParaRPr lang="en-US" dirty="0"/>
          </a:p>
        </p:txBody>
      </p:sp>
      <p:sp>
        <p:nvSpPr>
          <p:cNvPr id="7" name="Subtitle 6">
            <a:extLst>
              <a:ext uri="{FF2B5EF4-FFF2-40B4-BE49-F238E27FC236}">
                <a16:creationId xmlns:a16="http://schemas.microsoft.com/office/drawing/2014/main" id="{C369A45A-62C0-AD43-84BB-9CE5F4C37BB6}"/>
              </a:ext>
            </a:extLst>
          </p:cNvPr>
          <p:cNvSpPr>
            <a:spLocks noGrp="1"/>
          </p:cNvSpPr>
          <p:nvPr>
            <p:ph type="subTitle" idx="1"/>
          </p:nvPr>
        </p:nvSpPr>
        <p:spPr>
          <a:xfrm>
            <a:off x="290440" y="1156341"/>
            <a:ext cx="4662560" cy="609600"/>
          </a:xfrm>
        </p:spPr>
        <p:txBody>
          <a:bodyPr/>
          <a:lstStyle/>
          <a:p>
            <a:r>
              <a:rPr lang="en-US" sz="1800" dirty="0">
                <a:solidFill>
                  <a:srgbClr val="000000"/>
                </a:solidFill>
                <a:effectLst/>
                <a:latin typeface="Times" panose="02020603050405020304" pitchFamily="18" charset="0"/>
                <a:ea typeface="Calibri" panose="020F0502020204030204" pitchFamily="34" charset="0"/>
              </a:rPr>
              <a:t>An applied case study in federal government application portfolio analysis. </a:t>
            </a:r>
            <a:endParaRPr lang="en-US" dirty="0"/>
          </a:p>
        </p:txBody>
      </p:sp>
      <p:sp>
        <p:nvSpPr>
          <p:cNvPr id="8" name="Text Placeholder 7">
            <a:extLst>
              <a:ext uri="{FF2B5EF4-FFF2-40B4-BE49-F238E27FC236}">
                <a16:creationId xmlns:a16="http://schemas.microsoft.com/office/drawing/2014/main" id="{C555AEA7-3DED-1448-8349-6A77D03FA93A}"/>
              </a:ext>
            </a:extLst>
          </p:cNvPr>
          <p:cNvSpPr>
            <a:spLocks noGrp="1"/>
          </p:cNvSpPr>
          <p:nvPr>
            <p:ph type="body" sz="quarter" idx="15"/>
          </p:nvPr>
        </p:nvSpPr>
        <p:spPr>
          <a:xfrm>
            <a:off x="290440" y="2526657"/>
            <a:ext cx="3671961" cy="812800"/>
          </a:xfrm>
        </p:spPr>
        <p:txBody>
          <a:bodyPr/>
          <a:lstStyle/>
          <a:p>
            <a:r>
              <a:rPr lang="en-US">
                <a:latin typeface="Arial Narrow"/>
              </a:rPr>
              <a:t>Kate Burdekin (RTI Center for Clinical Research Informatics)</a:t>
            </a:r>
          </a:p>
          <a:p>
            <a:r>
              <a:rPr lang="en-US">
                <a:latin typeface="Arial Narrow"/>
              </a:rPr>
              <a:t>Anna Godwin (RTI Center for Data Science and AI)</a:t>
            </a:r>
          </a:p>
          <a:p>
            <a:endParaRPr lang="en-US" dirty="0"/>
          </a:p>
        </p:txBody>
      </p:sp>
      <p:sp>
        <p:nvSpPr>
          <p:cNvPr id="2" name="Text Placeholder 7">
            <a:extLst>
              <a:ext uri="{FF2B5EF4-FFF2-40B4-BE49-F238E27FC236}">
                <a16:creationId xmlns:a16="http://schemas.microsoft.com/office/drawing/2014/main" id="{4F4DC6F4-9E59-1D1C-7027-4B18F1C41CC5}"/>
              </a:ext>
            </a:extLst>
          </p:cNvPr>
          <p:cNvSpPr txBox="1">
            <a:spLocks/>
          </p:cNvSpPr>
          <p:nvPr/>
        </p:nvSpPr>
        <p:spPr bwMode="auto">
          <a:xfrm>
            <a:off x="290440" y="4023225"/>
            <a:ext cx="3671961" cy="81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Tx/>
              <a:buSzPct val="80000"/>
              <a:buFont typeface="Courier New" panose="02070309020205020404" pitchFamily="49" charset="0"/>
              <a:buNone/>
              <a:defRPr sz="1600" b="0" i="0">
                <a:solidFill>
                  <a:schemeClr val="bg2"/>
                </a:solidFill>
                <a:latin typeface="Arial Narrow" panose="020B0604020202020204" pitchFamily="34" charset="0"/>
                <a:ea typeface="+mn-ea"/>
                <a:cs typeface="Arial Narrow" panose="020B0604020202020204" pitchFamily="34" charset="0"/>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a:lstStyle>
          <a:p>
            <a:r>
              <a:rPr lang="en-US" kern="0" dirty="0" err="1"/>
              <a:t>FedCASIC</a:t>
            </a:r>
            <a:r>
              <a:rPr lang="en-US" kern="0" dirty="0"/>
              <a:t> 2023 Session Title:</a:t>
            </a:r>
          </a:p>
          <a:p>
            <a:r>
              <a:rPr lang="en-US" kern="0" dirty="0"/>
              <a:t>Data Science Applications: Automation</a:t>
            </a:r>
          </a:p>
        </p:txBody>
      </p:sp>
    </p:spTree>
    <p:extLst>
      <p:ext uri="{BB962C8B-B14F-4D97-AF65-F5344CB8AC3E}">
        <p14:creationId xmlns:p14="http://schemas.microsoft.com/office/powerpoint/2010/main" val="1277644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6EC490-7B45-CDFF-5F26-A0BFC15D14B7}"/>
              </a:ext>
            </a:extLst>
          </p:cNvPr>
          <p:cNvSpPr>
            <a:spLocks noGrp="1"/>
          </p:cNvSpPr>
          <p:nvPr>
            <p:ph type="title"/>
          </p:nvPr>
        </p:nvSpPr>
        <p:spPr/>
        <p:txBody>
          <a:bodyPr/>
          <a:lstStyle/>
          <a:p>
            <a:r>
              <a:rPr lang="en-US" dirty="0">
                <a:latin typeface="Arial Narrow"/>
              </a:rPr>
              <a:t>Example PDF</a:t>
            </a:r>
            <a:endParaRPr lang="en-US" dirty="0"/>
          </a:p>
        </p:txBody>
      </p:sp>
      <p:pic>
        <p:nvPicPr>
          <p:cNvPr id="7" name="Picture 6">
            <a:extLst>
              <a:ext uri="{FF2B5EF4-FFF2-40B4-BE49-F238E27FC236}">
                <a16:creationId xmlns:a16="http://schemas.microsoft.com/office/drawing/2014/main" id="{62CB3E52-B5A1-6476-2074-A2A544194A5E}"/>
              </a:ext>
            </a:extLst>
          </p:cNvPr>
          <p:cNvPicPr>
            <a:picLocks noChangeAspect="1"/>
          </p:cNvPicPr>
          <p:nvPr/>
        </p:nvPicPr>
        <p:blipFill>
          <a:blip r:embed="rId3"/>
          <a:stretch>
            <a:fillRect/>
          </a:stretch>
        </p:blipFill>
        <p:spPr>
          <a:xfrm>
            <a:off x="1490136" y="1027612"/>
            <a:ext cx="6163727" cy="4613479"/>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D327D095-CCBB-CC66-9397-EB14842BA00E}"/>
              </a:ext>
            </a:extLst>
          </p:cNvPr>
          <p:cNvSpPr txBox="1"/>
          <p:nvPr/>
        </p:nvSpPr>
        <p:spPr>
          <a:xfrm>
            <a:off x="137160" y="6069874"/>
            <a:ext cx="8518550" cy="338554"/>
          </a:xfrm>
          <a:prstGeom prst="rect">
            <a:avLst/>
          </a:prstGeom>
          <a:noFill/>
        </p:spPr>
        <p:txBody>
          <a:bodyPr wrap="none" rtlCol="0">
            <a:spAutoFit/>
          </a:bodyPr>
          <a:lstStyle/>
          <a:p>
            <a:r>
              <a:rPr lang="en-US" sz="1600" i="1" dirty="0">
                <a:solidFill>
                  <a:schemeClr val="tx1">
                    <a:lumMod val="50000"/>
                    <a:lumOff val="50000"/>
                  </a:schemeClr>
                </a:solidFill>
              </a:rPr>
              <a:t>Example made available by: https://</a:t>
            </a:r>
            <a:r>
              <a:rPr lang="en-US" sz="1600" i="1" dirty="0" err="1">
                <a:solidFill>
                  <a:schemeClr val="tx1">
                    <a:lumMod val="50000"/>
                    <a:lumOff val="50000"/>
                  </a:schemeClr>
                </a:solidFill>
              </a:rPr>
              <a:t>www.niaid.nih.gov</a:t>
            </a:r>
            <a:r>
              <a:rPr lang="en-US" sz="1600" i="1" dirty="0">
                <a:solidFill>
                  <a:schemeClr val="tx1">
                    <a:lumMod val="50000"/>
                    <a:lumOff val="50000"/>
                  </a:schemeClr>
                </a:solidFill>
              </a:rPr>
              <a:t>/grants-contracts/sample-applications </a:t>
            </a:r>
          </a:p>
        </p:txBody>
      </p:sp>
    </p:spTree>
    <p:extLst>
      <p:ext uri="{BB962C8B-B14F-4D97-AF65-F5344CB8AC3E}">
        <p14:creationId xmlns:p14="http://schemas.microsoft.com/office/powerpoint/2010/main" val="4014197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6EC490-7B45-CDFF-5F26-A0BFC15D14B7}"/>
              </a:ext>
            </a:extLst>
          </p:cNvPr>
          <p:cNvSpPr>
            <a:spLocks noGrp="1"/>
          </p:cNvSpPr>
          <p:nvPr>
            <p:ph type="title"/>
          </p:nvPr>
        </p:nvSpPr>
        <p:spPr/>
        <p:txBody>
          <a:bodyPr/>
          <a:lstStyle/>
          <a:p>
            <a:r>
              <a:rPr lang="en-US" dirty="0">
                <a:latin typeface="Arial Narrow"/>
              </a:rPr>
              <a:t>Example PDF</a:t>
            </a:r>
            <a:endParaRPr lang="en-US" dirty="0"/>
          </a:p>
        </p:txBody>
      </p:sp>
      <p:pic>
        <p:nvPicPr>
          <p:cNvPr id="7" name="Picture 6">
            <a:extLst>
              <a:ext uri="{FF2B5EF4-FFF2-40B4-BE49-F238E27FC236}">
                <a16:creationId xmlns:a16="http://schemas.microsoft.com/office/drawing/2014/main" id="{62CB3E52-B5A1-6476-2074-A2A544194A5E}"/>
              </a:ext>
            </a:extLst>
          </p:cNvPr>
          <p:cNvPicPr>
            <a:picLocks noChangeAspect="1"/>
          </p:cNvPicPr>
          <p:nvPr/>
        </p:nvPicPr>
        <p:blipFill>
          <a:blip r:embed="rId3"/>
          <a:stretch>
            <a:fillRect/>
          </a:stretch>
        </p:blipFill>
        <p:spPr>
          <a:xfrm>
            <a:off x="1490136" y="1027612"/>
            <a:ext cx="6163727" cy="4613479"/>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D327D095-CCBB-CC66-9397-EB14842BA00E}"/>
              </a:ext>
            </a:extLst>
          </p:cNvPr>
          <p:cNvSpPr txBox="1"/>
          <p:nvPr/>
        </p:nvSpPr>
        <p:spPr>
          <a:xfrm>
            <a:off x="137160" y="6069874"/>
            <a:ext cx="8518550" cy="338554"/>
          </a:xfrm>
          <a:prstGeom prst="rect">
            <a:avLst/>
          </a:prstGeom>
          <a:noFill/>
        </p:spPr>
        <p:txBody>
          <a:bodyPr wrap="none" rtlCol="0">
            <a:spAutoFit/>
          </a:bodyPr>
          <a:lstStyle/>
          <a:p>
            <a:r>
              <a:rPr lang="en-US" sz="1600" i="1" dirty="0">
                <a:solidFill>
                  <a:schemeClr val="tx1">
                    <a:lumMod val="50000"/>
                    <a:lumOff val="50000"/>
                  </a:schemeClr>
                </a:solidFill>
              </a:rPr>
              <a:t>Example made available by: https://</a:t>
            </a:r>
            <a:r>
              <a:rPr lang="en-US" sz="1600" i="1" dirty="0" err="1">
                <a:solidFill>
                  <a:schemeClr val="tx1">
                    <a:lumMod val="50000"/>
                    <a:lumOff val="50000"/>
                  </a:schemeClr>
                </a:solidFill>
              </a:rPr>
              <a:t>www.niaid.nih.gov</a:t>
            </a:r>
            <a:r>
              <a:rPr lang="en-US" sz="1600" i="1" dirty="0">
                <a:solidFill>
                  <a:schemeClr val="tx1">
                    <a:lumMod val="50000"/>
                    <a:lumOff val="50000"/>
                  </a:schemeClr>
                </a:solidFill>
              </a:rPr>
              <a:t>/grants-contracts/sample-applications </a:t>
            </a:r>
          </a:p>
        </p:txBody>
      </p:sp>
      <p:sp>
        <p:nvSpPr>
          <p:cNvPr id="9" name="Rectangle 8">
            <a:extLst>
              <a:ext uri="{FF2B5EF4-FFF2-40B4-BE49-F238E27FC236}">
                <a16:creationId xmlns:a16="http://schemas.microsoft.com/office/drawing/2014/main" id="{12790FA5-D3E7-C3B9-7584-AAEF3E64CEB0}"/>
              </a:ext>
            </a:extLst>
          </p:cNvPr>
          <p:cNvSpPr/>
          <p:nvPr/>
        </p:nvSpPr>
        <p:spPr bwMode="auto">
          <a:xfrm>
            <a:off x="4075611" y="1436914"/>
            <a:ext cx="775063" cy="470263"/>
          </a:xfrm>
          <a:prstGeom prst="rect">
            <a:avLst/>
          </a:prstGeom>
          <a:noFill/>
          <a:ln w="57150">
            <a:solidFill>
              <a:srgbClr val="FFC000"/>
            </a:solidFill>
            <a:headEnd type="none" w="med" len="med"/>
            <a:tailEnd type="none" w="med" len="med"/>
            <a:extLst>
              <a:ext uri="{C807C97D-BFC1-408E-A445-0C87EB9F89A2}">
                <ask:lineSketchStyleProps xmlns:ask="http://schemas.microsoft.com/office/drawing/2018/sketchyshapes" sd="1219033472">
                  <a:custGeom>
                    <a:avLst/>
                    <a:gdLst>
                      <a:gd name="connsiteX0" fmla="*/ 0 w 1767840"/>
                      <a:gd name="connsiteY0" fmla="*/ 0 h 287383"/>
                      <a:gd name="connsiteX1" fmla="*/ 1767840 w 1767840"/>
                      <a:gd name="connsiteY1" fmla="*/ 0 h 287383"/>
                      <a:gd name="connsiteX2" fmla="*/ 1767840 w 1767840"/>
                      <a:gd name="connsiteY2" fmla="*/ 287383 h 287383"/>
                      <a:gd name="connsiteX3" fmla="*/ 0 w 1767840"/>
                      <a:gd name="connsiteY3" fmla="*/ 287383 h 287383"/>
                      <a:gd name="connsiteX4" fmla="*/ 0 w 1767840"/>
                      <a:gd name="connsiteY4" fmla="*/ 0 h 287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0" h="287383" extrusionOk="0">
                        <a:moveTo>
                          <a:pt x="0" y="0"/>
                        </a:moveTo>
                        <a:cubicBezTo>
                          <a:pt x="875749" y="-116576"/>
                          <a:pt x="1129640" y="82954"/>
                          <a:pt x="1767840" y="0"/>
                        </a:cubicBezTo>
                        <a:cubicBezTo>
                          <a:pt x="1787778" y="79760"/>
                          <a:pt x="1757047" y="222490"/>
                          <a:pt x="1767840" y="287383"/>
                        </a:cubicBezTo>
                        <a:cubicBezTo>
                          <a:pt x="1419348" y="326961"/>
                          <a:pt x="181099" y="268969"/>
                          <a:pt x="0" y="287383"/>
                        </a:cubicBezTo>
                        <a:cubicBezTo>
                          <a:pt x="7787" y="238647"/>
                          <a:pt x="15464" y="103768"/>
                          <a:pt x="0" y="0"/>
                        </a:cubicBezTo>
                        <a:close/>
                      </a:path>
                    </a:pathLst>
                  </a:custGeom>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2144639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6EC490-7B45-CDFF-5F26-A0BFC15D14B7}"/>
              </a:ext>
            </a:extLst>
          </p:cNvPr>
          <p:cNvSpPr>
            <a:spLocks noGrp="1"/>
          </p:cNvSpPr>
          <p:nvPr>
            <p:ph type="title"/>
          </p:nvPr>
        </p:nvSpPr>
        <p:spPr/>
        <p:txBody>
          <a:bodyPr/>
          <a:lstStyle/>
          <a:p>
            <a:r>
              <a:rPr lang="en-US" dirty="0">
                <a:latin typeface="Arial Narrow"/>
              </a:rPr>
              <a:t>Example PDF – Application ID</a:t>
            </a:r>
            <a:endParaRPr lang="en-US" dirty="0"/>
          </a:p>
        </p:txBody>
      </p:sp>
      <p:pic>
        <p:nvPicPr>
          <p:cNvPr id="7" name="Picture 6">
            <a:extLst>
              <a:ext uri="{FF2B5EF4-FFF2-40B4-BE49-F238E27FC236}">
                <a16:creationId xmlns:a16="http://schemas.microsoft.com/office/drawing/2014/main" id="{62CB3E52-B5A1-6476-2074-A2A544194A5E}"/>
              </a:ext>
            </a:extLst>
          </p:cNvPr>
          <p:cNvPicPr>
            <a:picLocks noChangeAspect="1"/>
          </p:cNvPicPr>
          <p:nvPr/>
        </p:nvPicPr>
        <p:blipFill>
          <a:blip r:embed="rId3"/>
          <a:stretch>
            <a:fillRect/>
          </a:stretch>
        </p:blipFill>
        <p:spPr>
          <a:xfrm>
            <a:off x="1490136" y="1027612"/>
            <a:ext cx="6163727" cy="4613479"/>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D327D095-CCBB-CC66-9397-EB14842BA00E}"/>
              </a:ext>
            </a:extLst>
          </p:cNvPr>
          <p:cNvSpPr txBox="1"/>
          <p:nvPr/>
        </p:nvSpPr>
        <p:spPr>
          <a:xfrm>
            <a:off x="137160" y="6069874"/>
            <a:ext cx="8518550" cy="338554"/>
          </a:xfrm>
          <a:prstGeom prst="rect">
            <a:avLst/>
          </a:prstGeom>
          <a:noFill/>
        </p:spPr>
        <p:txBody>
          <a:bodyPr wrap="none" rtlCol="0">
            <a:spAutoFit/>
          </a:bodyPr>
          <a:lstStyle/>
          <a:p>
            <a:r>
              <a:rPr lang="en-US" sz="1600" i="1" dirty="0">
                <a:solidFill>
                  <a:schemeClr val="tx1">
                    <a:lumMod val="50000"/>
                    <a:lumOff val="50000"/>
                  </a:schemeClr>
                </a:solidFill>
              </a:rPr>
              <a:t>Example made available by: https://</a:t>
            </a:r>
            <a:r>
              <a:rPr lang="en-US" sz="1600" i="1" dirty="0" err="1">
                <a:solidFill>
                  <a:schemeClr val="tx1">
                    <a:lumMod val="50000"/>
                    <a:lumOff val="50000"/>
                  </a:schemeClr>
                </a:solidFill>
              </a:rPr>
              <a:t>www.niaid.nih.gov</a:t>
            </a:r>
            <a:r>
              <a:rPr lang="en-US" sz="1600" i="1" dirty="0">
                <a:solidFill>
                  <a:schemeClr val="tx1">
                    <a:lumMod val="50000"/>
                    <a:lumOff val="50000"/>
                  </a:schemeClr>
                </a:solidFill>
              </a:rPr>
              <a:t>/grants-contracts/sample-applications </a:t>
            </a:r>
          </a:p>
        </p:txBody>
      </p:sp>
      <p:sp>
        <p:nvSpPr>
          <p:cNvPr id="5" name="Rectangle 4">
            <a:extLst>
              <a:ext uri="{FF2B5EF4-FFF2-40B4-BE49-F238E27FC236}">
                <a16:creationId xmlns:a16="http://schemas.microsoft.com/office/drawing/2014/main" id="{A3D7D4C7-EE69-9450-EB9F-426EDEE6A1D2}"/>
              </a:ext>
            </a:extLst>
          </p:cNvPr>
          <p:cNvSpPr/>
          <p:nvPr/>
        </p:nvSpPr>
        <p:spPr bwMode="auto">
          <a:xfrm>
            <a:off x="1828800" y="2865120"/>
            <a:ext cx="1767840" cy="287383"/>
          </a:xfrm>
          <a:prstGeom prst="rect">
            <a:avLst/>
          </a:prstGeom>
          <a:noFill/>
          <a:ln w="57150">
            <a:solidFill>
              <a:srgbClr val="FFC000"/>
            </a:solidFill>
            <a:headEnd type="none" w="med" len="med"/>
            <a:tailEnd type="none" w="med" len="med"/>
            <a:extLst>
              <a:ext uri="{C807C97D-BFC1-408E-A445-0C87EB9F89A2}">
                <ask:lineSketchStyleProps xmlns:ask="http://schemas.microsoft.com/office/drawing/2018/sketchyshapes" sd="1219033472">
                  <a:custGeom>
                    <a:avLst/>
                    <a:gdLst>
                      <a:gd name="connsiteX0" fmla="*/ 0 w 1767840"/>
                      <a:gd name="connsiteY0" fmla="*/ 0 h 287383"/>
                      <a:gd name="connsiteX1" fmla="*/ 1767840 w 1767840"/>
                      <a:gd name="connsiteY1" fmla="*/ 0 h 287383"/>
                      <a:gd name="connsiteX2" fmla="*/ 1767840 w 1767840"/>
                      <a:gd name="connsiteY2" fmla="*/ 287383 h 287383"/>
                      <a:gd name="connsiteX3" fmla="*/ 0 w 1767840"/>
                      <a:gd name="connsiteY3" fmla="*/ 287383 h 287383"/>
                      <a:gd name="connsiteX4" fmla="*/ 0 w 1767840"/>
                      <a:gd name="connsiteY4" fmla="*/ 0 h 287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0" h="287383" extrusionOk="0">
                        <a:moveTo>
                          <a:pt x="0" y="0"/>
                        </a:moveTo>
                        <a:cubicBezTo>
                          <a:pt x="875749" y="-116576"/>
                          <a:pt x="1129640" y="82954"/>
                          <a:pt x="1767840" y="0"/>
                        </a:cubicBezTo>
                        <a:cubicBezTo>
                          <a:pt x="1787778" y="79760"/>
                          <a:pt x="1757047" y="222490"/>
                          <a:pt x="1767840" y="287383"/>
                        </a:cubicBezTo>
                        <a:cubicBezTo>
                          <a:pt x="1419348" y="326961"/>
                          <a:pt x="181099" y="268969"/>
                          <a:pt x="0" y="287383"/>
                        </a:cubicBezTo>
                        <a:cubicBezTo>
                          <a:pt x="7787" y="238647"/>
                          <a:pt x="15464" y="103768"/>
                          <a:pt x="0" y="0"/>
                        </a:cubicBezTo>
                        <a:close/>
                      </a:path>
                    </a:pathLst>
                  </a:custGeom>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1296438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6EC490-7B45-CDFF-5F26-A0BFC15D14B7}"/>
              </a:ext>
            </a:extLst>
          </p:cNvPr>
          <p:cNvSpPr>
            <a:spLocks noGrp="1"/>
          </p:cNvSpPr>
          <p:nvPr>
            <p:ph type="title"/>
          </p:nvPr>
        </p:nvSpPr>
        <p:spPr/>
        <p:txBody>
          <a:bodyPr/>
          <a:lstStyle/>
          <a:p>
            <a:r>
              <a:rPr lang="en-US" dirty="0">
                <a:latin typeface="Arial Narrow"/>
              </a:rPr>
              <a:t>Example PDF – Key Personnel Table</a:t>
            </a:r>
            <a:endParaRPr lang="en-US" dirty="0"/>
          </a:p>
        </p:txBody>
      </p:sp>
      <p:pic>
        <p:nvPicPr>
          <p:cNvPr id="7" name="Picture 6">
            <a:extLst>
              <a:ext uri="{FF2B5EF4-FFF2-40B4-BE49-F238E27FC236}">
                <a16:creationId xmlns:a16="http://schemas.microsoft.com/office/drawing/2014/main" id="{62CB3E52-B5A1-6476-2074-A2A544194A5E}"/>
              </a:ext>
            </a:extLst>
          </p:cNvPr>
          <p:cNvPicPr>
            <a:picLocks noChangeAspect="1"/>
          </p:cNvPicPr>
          <p:nvPr/>
        </p:nvPicPr>
        <p:blipFill>
          <a:blip r:embed="rId3"/>
          <a:stretch>
            <a:fillRect/>
          </a:stretch>
        </p:blipFill>
        <p:spPr>
          <a:xfrm>
            <a:off x="1490136" y="1027612"/>
            <a:ext cx="6163727" cy="4613479"/>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D327D095-CCBB-CC66-9397-EB14842BA00E}"/>
              </a:ext>
            </a:extLst>
          </p:cNvPr>
          <p:cNvSpPr txBox="1"/>
          <p:nvPr/>
        </p:nvSpPr>
        <p:spPr>
          <a:xfrm>
            <a:off x="137160" y="6069874"/>
            <a:ext cx="8518550" cy="338554"/>
          </a:xfrm>
          <a:prstGeom prst="rect">
            <a:avLst/>
          </a:prstGeom>
          <a:noFill/>
        </p:spPr>
        <p:txBody>
          <a:bodyPr wrap="none" rtlCol="0">
            <a:spAutoFit/>
          </a:bodyPr>
          <a:lstStyle/>
          <a:p>
            <a:r>
              <a:rPr lang="en-US" sz="1600" i="1" dirty="0">
                <a:solidFill>
                  <a:schemeClr val="tx1">
                    <a:lumMod val="50000"/>
                    <a:lumOff val="50000"/>
                  </a:schemeClr>
                </a:solidFill>
              </a:rPr>
              <a:t>Example made available by: https://</a:t>
            </a:r>
            <a:r>
              <a:rPr lang="en-US" sz="1600" i="1" dirty="0" err="1">
                <a:solidFill>
                  <a:schemeClr val="tx1">
                    <a:lumMod val="50000"/>
                    <a:lumOff val="50000"/>
                  </a:schemeClr>
                </a:solidFill>
              </a:rPr>
              <a:t>www.niaid.nih.gov</a:t>
            </a:r>
            <a:r>
              <a:rPr lang="en-US" sz="1600" i="1" dirty="0">
                <a:solidFill>
                  <a:schemeClr val="tx1">
                    <a:lumMod val="50000"/>
                    <a:lumOff val="50000"/>
                  </a:schemeClr>
                </a:solidFill>
              </a:rPr>
              <a:t>/grants-contracts/sample-applications </a:t>
            </a:r>
          </a:p>
        </p:txBody>
      </p:sp>
      <p:sp>
        <p:nvSpPr>
          <p:cNvPr id="4" name="Rectangle 3">
            <a:extLst>
              <a:ext uri="{FF2B5EF4-FFF2-40B4-BE49-F238E27FC236}">
                <a16:creationId xmlns:a16="http://schemas.microsoft.com/office/drawing/2014/main" id="{B9D8A6BD-BA95-7AC9-DCBD-B81CDA102D87}"/>
              </a:ext>
            </a:extLst>
          </p:cNvPr>
          <p:cNvSpPr/>
          <p:nvPr/>
        </p:nvSpPr>
        <p:spPr bwMode="auto">
          <a:xfrm>
            <a:off x="1863635" y="4345577"/>
            <a:ext cx="4955176" cy="949234"/>
          </a:xfrm>
          <a:prstGeom prst="rect">
            <a:avLst/>
          </a:prstGeom>
          <a:noFill/>
          <a:ln w="57150">
            <a:solidFill>
              <a:srgbClr val="FFC000"/>
            </a:solidFill>
            <a:headEnd type="none" w="med" len="med"/>
            <a:tailEnd type="none" w="med" len="med"/>
            <a:extLst>
              <a:ext uri="{C807C97D-BFC1-408E-A445-0C87EB9F89A2}">
                <ask:lineSketchStyleProps xmlns:ask="http://schemas.microsoft.com/office/drawing/2018/sketchyshapes" sd="1219033472">
                  <a:custGeom>
                    <a:avLst/>
                    <a:gdLst>
                      <a:gd name="connsiteX0" fmla="*/ 0 w 4955176"/>
                      <a:gd name="connsiteY0" fmla="*/ 0 h 949234"/>
                      <a:gd name="connsiteX1" fmla="*/ 4955176 w 4955176"/>
                      <a:gd name="connsiteY1" fmla="*/ 0 h 949234"/>
                      <a:gd name="connsiteX2" fmla="*/ 4955176 w 4955176"/>
                      <a:gd name="connsiteY2" fmla="*/ 949234 h 949234"/>
                      <a:gd name="connsiteX3" fmla="*/ 0 w 4955176"/>
                      <a:gd name="connsiteY3" fmla="*/ 949234 h 949234"/>
                      <a:gd name="connsiteX4" fmla="*/ 0 w 4955176"/>
                      <a:gd name="connsiteY4" fmla="*/ 0 h 949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5176" h="949234" extrusionOk="0">
                        <a:moveTo>
                          <a:pt x="0" y="0"/>
                        </a:moveTo>
                        <a:cubicBezTo>
                          <a:pt x="1679227" y="118645"/>
                          <a:pt x="2721511" y="116012"/>
                          <a:pt x="4955176" y="0"/>
                        </a:cubicBezTo>
                        <a:cubicBezTo>
                          <a:pt x="5016945" y="373255"/>
                          <a:pt x="4998495" y="512682"/>
                          <a:pt x="4955176" y="949234"/>
                        </a:cubicBezTo>
                        <a:cubicBezTo>
                          <a:pt x="2697093" y="1083834"/>
                          <a:pt x="823404" y="792038"/>
                          <a:pt x="0" y="949234"/>
                        </a:cubicBezTo>
                        <a:cubicBezTo>
                          <a:pt x="10931" y="796592"/>
                          <a:pt x="49198" y="242542"/>
                          <a:pt x="0" y="0"/>
                        </a:cubicBezTo>
                        <a:close/>
                      </a:path>
                    </a:pathLst>
                  </a:custGeom>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4266367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27DD3F-E878-1075-3F10-94B1BC615F69}"/>
              </a:ext>
            </a:extLst>
          </p:cNvPr>
          <p:cNvPicPr>
            <a:picLocks noChangeAspect="1"/>
          </p:cNvPicPr>
          <p:nvPr/>
        </p:nvPicPr>
        <p:blipFill>
          <a:blip r:embed="rId3"/>
          <a:stretch>
            <a:fillRect/>
          </a:stretch>
        </p:blipFill>
        <p:spPr>
          <a:xfrm>
            <a:off x="1102798" y="1107068"/>
            <a:ext cx="7181230" cy="4322597"/>
          </a:xfrm>
          <a:prstGeom prst="rect">
            <a:avLst/>
          </a:prstGeom>
          <a:ln>
            <a:no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9F6EC490-7B45-CDFF-5F26-A0BFC15D14B7}"/>
              </a:ext>
            </a:extLst>
          </p:cNvPr>
          <p:cNvSpPr>
            <a:spLocks noGrp="1"/>
          </p:cNvSpPr>
          <p:nvPr>
            <p:ph type="title"/>
          </p:nvPr>
        </p:nvSpPr>
        <p:spPr/>
        <p:txBody>
          <a:bodyPr/>
          <a:lstStyle/>
          <a:p>
            <a:r>
              <a:rPr lang="en-US" dirty="0">
                <a:latin typeface="Arial Narrow"/>
              </a:rPr>
              <a:t>Example PDF – Specific Text  </a:t>
            </a:r>
            <a:endParaRPr lang="en-US" dirty="0"/>
          </a:p>
        </p:txBody>
      </p:sp>
      <p:sp>
        <p:nvSpPr>
          <p:cNvPr id="8" name="TextBox 7">
            <a:extLst>
              <a:ext uri="{FF2B5EF4-FFF2-40B4-BE49-F238E27FC236}">
                <a16:creationId xmlns:a16="http://schemas.microsoft.com/office/drawing/2014/main" id="{D327D095-CCBB-CC66-9397-EB14842BA00E}"/>
              </a:ext>
            </a:extLst>
          </p:cNvPr>
          <p:cNvSpPr txBox="1"/>
          <p:nvPr/>
        </p:nvSpPr>
        <p:spPr>
          <a:xfrm>
            <a:off x="137160" y="6069874"/>
            <a:ext cx="8518550" cy="338554"/>
          </a:xfrm>
          <a:prstGeom prst="rect">
            <a:avLst/>
          </a:prstGeom>
          <a:noFill/>
        </p:spPr>
        <p:txBody>
          <a:bodyPr wrap="none" rtlCol="0">
            <a:spAutoFit/>
          </a:bodyPr>
          <a:lstStyle/>
          <a:p>
            <a:r>
              <a:rPr lang="en-US" sz="1600" i="1" dirty="0">
                <a:solidFill>
                  <a:schemeClr val="tx1">
                    <a:lumMod val="50000"/>
                    <a:lumOff val="50000"/>
                  </a:schemeClr>
                </a:solidFill>
              </a:rPr>
              <a:t>Example made available by: https://</a:t>
            </a:r>
            <a:r>
              <a:rPr lang="en-US" sz="1600" i="1" dirty="0" err="1">
                <a:solidFill>
                  <a:schemeClr val="tx1">
                    <a:lumMod val="50000"/>
                    <a:lumOff val="50000"/>
                  </a:schemeClr>
                </a:solidFill>
              </a:rPr>
              <a:t>www.niaid.nih.gov</a:t>
            </a:r>
            <a:r>
              <a:rPr lang="en-US" sz="1600" i="1" dirty="0">
                <a:solidFill>
                  <a:schemeClr val="tx1">
                    <a:lumMod val="50000"/>
                    <a:lumOff val="50000"/>
                  </a:schemeClr>
                </a:solidFill>
              </a:rPr>
              <a:t>/grants-contracts/sample-applications </a:t>
            </a:r>
          </a:p>
        </p:txBody>
      </p:sp>
      <p:sp>
        <p:nvSpPr>
          <p:cNvPr id="5" name="Rectangle 4">
            <a:extLst>
              <a:ext uri="{FF2B5EF4-FFF2-40B4-BE49-F238E27FC236}">
                <a16:creationId xmlns:a16="http://schemas.microsoft.com/office/drawing/2014/main" id="{6725DBD4-2B58-6D62-5D01-86CF20CE2023}"/>
              </a:ext>
            </a:extLst>
          </p:cNvPr>
          <p:cNvSpPr/>
          <p:nvPr/>
        </p:nvSpPr>
        <p:spPr bwMode="auto">
          <a:xfrm>
            <a:off x="4170752" y="1586374"/>
            <a:ext cx="775063" cy="470263"/>
          </a:xfrm>
          <a:prstGeom prst="rect">
            <a:avLst/>
          </a:prstGeom>
          <a:noFill/>
          <a:ln w="57150">
            <a:solidFill>
              <a:srgbClr val="FFC000"/>
            </a:solidFill>
            <a:headEnd type="none" w="med" len="med"/>
            <a:tailEnd type="none" w="med" len="med"/>
            <a:extLst>
              <a:ext uri="{C807C97D-BFC1-408E-A445-0C87EB9F89A2}">
                <ask:lineSketchStyleProps xmlns:ask="http://schemas.microsoft.com/office/drawing/2018/sketchyshapes" sd="1219033472">
                  <a:custGeom>
                    <a:avLst/>
                    <a:gdLst>
                      <a:gd name="connsiteX0" fmla="*/ 0 w 1767840"/>
                      <a:gd name="connsiteY0" fmla="*/ 0 h 287383"/>
                      <a:gd name="connsiteX1" fmla="*/ 1767840 w 1767840"/>
                      <a:gd name="connsiteY1" fmla="*/ 0 h 287383"/>
                      <a:gd name="connsiteX2" fmla="*/ 1767840 w 1767840"/>
                      <a:gd name="connsiteY2" fmla="*/ 287383 h 287383"/>
                      <a:gd name="connsiteX3" fmla="*/ 0 w 1767840"/>
                      <a:gd name="connsiteY3" fmla="*/ 287383 h 287383"/>
                      <a:gd name="connsiteX4" fmla="*/ 0 w 1767840"/>
                      <a:gd name="connsiteY4" fmla="*/ 0 h 287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0" h="287383" extrusionOk="0">
                        <a:moveTo>
                          <a:pt x="0" y="0"/>
                        </a:moveTo>
                        <a:cubicBezTo>
                          <a:pt x="875749" y="-116576"/>
                          <a:pt x="1129640" y="82954"/>
                          <a:pt x="1767840" y="0"/>
                        </a:cubicBezTo>
                        <a:cubicBezTo>
                          <a:pt x="1787778" y="79760"/>
                          <a:pt x="1757047" y="222490"/>
                          <a:pt x="1767840" y="287383"/>
                        </a:cubicBezTo>
                        <a:cubicBezTo>
                          <a:pt x="1419348" y="326961"/>
                          <a:pt x="181099" y="268969"/>
                          <a:pt x="0" y="287383"/>
                        </a:cubicBezTo>
                        <a:cubicBezTo>
                          <a:pt x="7787" y="238647"/>
                          <a:pt x="15464" y="103768"/>
                          <a:pt x="0" y="0"/>
                        </a:cubicBezTo>
                        <a:close/>
                      </a:path>
                    </a:pathLst>
                  </a:custGeom>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1058438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9A609B-BF46-7E34-1CED-2CD9B29DB7EF}"/>
              </a:ext>
            </a:extLst>
          </p:cNvPr>
          <p:cNvPicPr>
            <a:picLocks noChangeAspect="1"/>
          </p:cNvPicPr>
          <p:nvPr/>
        </p:nvPicPr>
        <p:blipFill>
          <a:blip r:embed="rId3"/>
          <a:stretch>
            <a:fillRect/>
          </a:stretch>
        </p:blipFill>
        <p:spPr>
          <a:xfrm>
            <a:off x="1192302" y="1075820"/>
            <a:ext cx="6515553" cy="4073205"/>
          </a:xfrm>
          <a:prstGeom prst="rect">
            <a:avLst/>
          </a:prstGeom>
          <a:ln>
            <a:no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9F6EC490-7B45-CDFF-5F26-A0BFC15D14B7}"/>
              </a:ext>
            </a:extLst>
          </p:cNvPr>
          <p:cNvSpPr>
            <a:spLocks noGrp="1"/>
          </p:cNvSpPr>
          <p:nvPr>
            <p:ph type="title"/>
          </p:nvPr>
        </p:nvSpPr>
        <p:spPr/>
        <p:txBody>
          <a:bodyPr/>
          <a:lstStyle/>
          <a:p>
            <a:r>
              <a:rPr lang="en-US" dirty="0">
                <a:latin typeface="Arial Narrow"/>
              </a:rPr>
              <a:t>Example PDF – Specific Text   </a:t>
            </a:r>
            <a:endParaRPr lang="en-US" dirty="0"/>
          </a:p>
        </p:txBody>
      </p:sp>
      <p:sp>
        <p:nvSpPr>
          <p:cNvPr id="8" name="TextBox 7">
            <a:extLst>
              <a:ext uri="{FF2B5EF4-FFF2-40B4-BE49-F238E27FC236}">
                <a16:creationId xmlns:a16="http://schemas.microsoft.com/office/drawing/2014/main" id="{D327D095-CCBB-CC66-9397-EB14842BA00E}"/>
              </a:ext>
            </a:extLst>
          </p:cNvPr>
          <p:cNvSpPr txBox="1"/>
          <p:nvPr/>
        </p:nvSpPr>
        <p:spPr>
          <a:xfrm>
            <a:off x="137160" y="6069874"/>
            <a:ext cx="8518550" cy="338554"/>
          </a:xfrm>
          <a:prstGeom prst="rect">
            <a:avLst/>
          </a:prstGeom>
          <a:noFill/>
        </p:spPr>
        <p:txBody>
          <a:bodyPr wrap="none" rtlCol="0">
            <a:spAutoFit/>
          </a:bodyPr>
          <a:lstStyle/>
          <a:p>
            <a:r>
              <a:rPr lang="en-US" sz="1600" i="1" dirty="0">
                <a:solidFill>
                  <a:schemeClr val="tx1">
                    <a:lumMod val="50000"/>
                    <a:lumOff val="50000"/>
                  </a:schemeClr>
                </a:solidFill>
              </a:rPr>
              <a:t>Example made available by: https://</a:t>
            </a:r>
            <a:r>
              <a:rPr lang="en-US" sz="1600" i="1" dirty="0" err="1">
                <a:solidFill>
                  <a:schemeClr val="tx1">
                    <a:lumMod val="50000"/>
                    <a:lumOff val="50000"/>
                  </a:schemeClr>
                </a:solidFill>
              </a:rPr>
              <a:t>www.niaid.nih.gov</a:t>
            </a:r>
            <a:r>
              <a:rPr lang="en-US" sz="1600" i="1" dirty="0">
                <a:solidFill>
                  <a:schemeClr val="tx1">
                    <a:lumMod val="50000"/>
                    <a:lumOff val="50000"/>
                  </a:schemeClr>
                </a:solidFill>
              </a:rPr>
              <a:t>/grants-contracts/sample-applications </a:t>
            </a:r>
          </a:p>
        </p:txBody>
      </p:sp>
    </p:spTree>
    <p:extLst>
      <p:ext uri="{BB962C8B-B14F-4D97-AF65-F5344CB8AC3E}">
        <p14:creationId xmlns:p14="http://schemas.microsoft.com/office/powerpoint/2010/main" val="2207866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27DD3F-E878-1075-3F10-94B1BC615F69}"/>
              </a:ext>
            </a:extLst>
          </p:cNvPr>
          <p:cNvPicPr>
            <a:picLocks noChangeAspect="1"/>
          </p:cNvPicPr>
          <p:nvPr/>
        </p:nvPicPr>
        <p:blipFill>
          <a:blip r:embed="rId3"/>
          <a:stretch>
            <a:fillRect/>
          </a:stretch>
        </p:blipFill>
        <p:spPr>
          <a:xfrm>
            <a:off x="1102798" y="1107068"/>
            <a:ext cx="7181230" cy="4322597"/>
          </a:xfrm>
          <a:prstGeom prst="rect">
            <a:avLst/>
          </a:prstGeom>
          <a:ln>
            <a:no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9F6EC490-7B45-CDFF-5F26-A0BFC15D14B7}"/>
              </a:ext>
            </a:extLst>
          </p:cNvPr>
          <p:cNvSpPr>
            <a:spLocks noGrp="1"/>
          </p:cNvSpPr>
          <p:nvPr>
            <p:ph type="title"/>
          </p:nvPr>
        </p:nvSpPr>
        <p:spPr/>
        <p:txBody>
          <a:bodyPr/>
          <a:lstStyle/>
          <a:p>
            <a:r>
              <a:rPr lang="en-US" dirty="0">
                <a:latin typeface="Arial Narrow"/>
              </a:rPr>
              <a:t>Example PDF – Specific Text  </a:t>
            </a:r>
            <a:endParaRPr lang="en-US" dirty="0"/>
          </a:p>
        </p:txBody>
      </p:sp>
      <p:sp>
        <p:nvSpPr>
          <p:cNvPr id="8" name="TextBox 7">
            <a:extLst>
              <a:ext uri="{FF2B5EF4-FFF2-40B4-BE49-F238E27FC236}">
                <a16:creationId xmlns:a16="http://schemas.microsoft.com/office/drawing/2014/main" id="{D327D095-CCBB-CC66-9397-EB14842BA00E}"/>
              </a:ext>
            </a:extLst>
          </p:cNvPr>
          <p:cNvSpPr txBox="1"/>
          <p:nvPr/>
        </p:nvSpPr>
        <p:spPr>
          <a:xfrm>
            <a:off x="137160" y="6069874"/>
            <a:ext cx="8518550" cy="338554"/>
          </a:xfrm>
          <a:prstGeom prst="rect">
            <a:avLst/>
          </a:prstGeom>
          <a:noFill/>
        </p:spPr>
        <p:txBody>
          <a:bodyPr wrap="none" rtlCol="0">
            <a:spAutoFit/>
          </a:bodyPr>
          <a:lstStyle/>
          <a:p>
            <a:r>
              <a:rPr lang="en-US" sz="1600" i="1" dirty="0">
                <a:solidFill>
                  <a:schemeClr val="tx1">
                    <a:lumMod val="50000"/>
                    <a:lumOff val="50000"/>
                  </a:schemeClr>
                </a:solidFill>
              </a:rPr>
              <a:t>Example made available by: https://</a:t>
            </a:r>
            <a:r>
              <a:rPr lang="en-US" sz="1600" i="1" dirty="0" err="1">
                <a:solidFill>
                  <a:schemeClr val="tx1">
                    <a:lumMod val="50000"/>
                    <a:lumOff val="50000"/>
                  </a:schemeClr>
                </a:solidFill>
              </a:rPr>
              <a:t>www.niaid.nih.gov</a:t>
            </a:r>
            <a:r>
              <a:rPr lang="en-US" sz="1600" i="1" dirty="0">
                <a:solidFill>
                  <a:schemeClr val="tx1">
                    <a:lumMod val="50000"/>
                    <a:lumOff val="50000"/>
                  </a:schemeClr>
                </a:solidFill>
              </a:rPr>
              <a:t>/grants-contracts/sample-applications </a:t>
            </a:r>
          </a:p>
        </p:txBody>
      </p:sp>
      <p:sp>
        <p:nvSpPr>
          <p:cNvPr id="4" name="Rectangle 3">
            <a:extLst>
              <a:ext uri="{FF2B5EF4-FFF2-40B4-BE49-F238E27FC236}">
                <a16:creationId xmlns:a16="http://schemas.microsoft.com/office/drawing/2014/main" id="{B9D8A6BD-BA95-7AC9-DCBD-B81CDA102D87}"/>
              </a:ext>
            </a:extLst>
          </p:cNvPr>
          <p:cNvSpPr/>
          <p:nvPr/>
        </p:nvSpPr>
        <p:spPr bwMode="auto">
          <a:xfrm>
            <a:off x="1680754" y="3683725"/>
            <a:ext cx="5538651" cy="219891"/>
          </a:xfrm>
          <a:prstGeom prst="rect">
            <a:avLst/>
          </a:prstGeom>
          <a:noFill/>
          <a:ln w="57150">
            <a:solidFill>
              <a:srgbClr val="FFC000"/>
            </a:solidFill>
            <a:headEnd type="none" w="med" len="med"/>
            <a:tailEnd type="none" w="med" len="med"/>
            <a:extLst>
              <a:ext uri="{C807C97D-BFC1-408E-A445-0C87EB9F89A2}">
                <ask:lineSketchStyleProps xmlns:ask="http://schemas.microsoft.com/office/drawing/2018/sketchyshapes" sd="1219033472">
                  <a:custGeom>
                    <a:avLst/>
                    <a:gdLst>
                      <a:gd name="connsiteX0" fmla="*/ 0 w 4955176"/>
                      <a:gd name="connsiteY0" fmla="*/ 0 h 949234"/>
                      <a:gd name="connsiteX1" fmla="*/ 4955176 w 4955176"/>
                      <a:gd name="connsiteY1" fmla="*/ 0 h 949234"/>
                      <a:gd name="connsiteX2" fmla="*/ 4955176 w 4955176"/>
                      <a:gd name="connsiteY2" fmla="*/ 949234 h 949234"/>
                      <a:gd name="connsiteX3" fmla="*/ 0 w 4955176"/>
                      <a:gd name="connsiteY3" fmla="*/ 949234 h 949234"/>
                      <a:gd name="connsiteX4" fmla="*/ 0 w 4955176"/>
                      <a:gd name="connsiteY4" fmla="*/ 0 h 949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5176" h="949234" extrusionOk="0">
                        <a:moveTo>
                          <a:pt x="0" y="0"/>
                        </a:moveTo>
                        <a:cubicBezTo>
                          <a:pt x="1679227" y="118645"/>
                          <a:pt x="2721511" y="116012"/>
                          <a:pt x="4955176" y="0"/>
                        </a:cubicBezTo>
                        <a:cubicBezTo>
                          <a:pt x="5016945" y="373255"/>
                          <a:pt x="4998495" y="512682"/>
                          <a:pt x="4955176" y="949234"/>
                        </a:cubicBezTo>
                        <a:cubicBezTo>
                          <a:pt x="2697093" y="1083834"/>
                          <a:pt x="823404" y="792038"/>
                          <a:pt x="0" y="949234"/>
                        </a:cubicBezTo>
                        <a:cubicBezTo>
                          <a:pt x="10931" y="796592"/>
                          <a:pt x="49198" y="242542"/>
                          <a:pt x="0" y="0"/>
                        </a:cubicBezTo>
                        <a:close/>
                      </a:path>
                    </a:pathLst>
                  </a:custGeom>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5" name="Rectangle 4">
            <a:extLst>
              <a:ext uri="{FF2B5EF4-FFF2-40B4-BE49-F238E27FC236}">
                <a16:creationId xmlns:a16="http://schemas.microsoft.com/office/drawing/2014/main" id="{6725DBD4-2B58-6D62-5D01-86CF20CE2023}"/>
              </a:ext>
            </a:extLst>
          </p:cNvPr>
          <p:cNvSpPr/>
          <p:nvPr/>
        </p:nvSpPr>
        <p:spPr bwMode="auto">
          <a:xfrm>
            <a:off x="4170752" y="1586374"/>
            <a:ext cx="775063" cy="470263"/>
          </a:xfrm>
          <a:prstGeom prst="rect">
            <a:avLst/>
          </a:prstGeom>
          <a:noFill/>
          <a:ln w="57150">
            <a:solidFill>
              <a:srgbClr val="FFC000"/>
            </a:solidFill>
            <a:headEnd type="none" w="med" len="med"/>
            <a:tailEnd type="none" w="med" len="med"/>
            <a:extLst>
              <a:ext uri="{C807C97D-BFC1-408E-A445-0C87EB9F89A2}">
                <ask:lineSketchStyleProps xmlns:ask="http://schemas.microsoft.com/office/drawing/2018/sketchyshapes" sd="1219033472">
                  <a:custGeom>
                    <a:avLst/>
                    <a:gdLst>
                      <a:gd name="connsiteX0" fmla="*/ 0 w 1767840"/>
                      <a:gd name="connsiteY0" fmla="*/ 0 h 287383"/>
                      <a:gd name="connsiteX1" fmla="*/ 1767840 w 1767840"/>
                      <a:gd name="connsiteY1" fmla="*/ 0 h 287383"/>
                      <a:gd name="connsiteX2" fmla="*/ 1767840 w 1767840"/>
                      <a:gd name="connsiteY2" fmla="*/ 287383 h 287383"/>
                      <a:gd name="connsiteX3" fmla="*/ 0 w 1767840"/>
                      <a:gd name="connsiteY3" fmla="*/ 287383 h 287383"/>
                      <a:gd name="connsiteX4" fmla="*/ 0 w 1767840"/>
                      <a:gd name="connsiteY4" fmla="*/ 0 h 287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0" h="287383" extrusionOk="0">
                        <a:moveTo>
                          <a:pt x="0" y="0"/>
                        </a:moveTo>
                        <a:cubicBezTo>
                          <a:pt x="875749" y="-116576"/>
                          <a:pt x="1129640" y="82954"/>
                          <a:pt x="1767840" y="0"/>
                        </a:cubicBezTo>
                        <a:cubicBezTo>
                          <a:pt x="1787778" y="79760"/>
                          <a:pt x="1757047" y="222490"/>
                          <a:pt x="1767840" y="287383"/>
                        </a:cubicBezTo>
                        <a:cubicBezTo>
                          <a:pt x="1419348" y="326961"/>
                          <a:pt x="181099" y="268969"/>
                          <a:pt x="0" y="287383"/>
                        </a:cubicBezTo>
                        <a:cubicBezTo>
                          <a:pt x="7787" y="238647"/>
                          <a:pt x="15464" y="103768"/>
                          <a:pt x="0" y="0"/>
                        </a:cubicBezTo>
                        <a:close/>
                      </a:path>
                    </a:pathLst>
                  </a:custGeom>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253448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F45FCD-FBE5-0BA5-80B8-B97E870A252D}"/>
              </a:ext>
            </a:extLst>
          </p:cNvPr>
          <p:cNvPicPr>
            <a:picLocks noChangeAspect="1"/>
          </p:cNvPicPr>
          <p:nvPr/>
        </p:nvPicPr>
        <p:blipFill>
          <a:blip r:embed="rId3"/>
          <a:stretch>
            <a:fillRect/>
          </a:stretch>
        </p:blipFill>
        <p:spPr>
          <a:xfrm>
            <a:off x="685800" y="1168707"/>
            <a:ext cx="7772400" cy="4520585"/>
          </a:xfrm>
          <a:prstGeom prst="rect">
            <a:avLst/>
          </a:prstGeom>
          <a:ln>
            <a:no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9F6EC490-7B45-CDFF-5F26-A0BFC15D14B7}"/>
              </a:ext>
            </a:extLst>
          </p:cNvPr>
          <p:cNvSpPr>
            <a:spLocks noGrp="1"/>
          </p:cNvSpPr>
          <p:nvPr>
            <p:ph type="title"/>
          </p:nvPr>
        </p:nvSpPr>
        <p:spPr/>
        <p:txBody>
          <a:bodyPr/>
          <a:lstStyle/>
          <a:p>
            <a:r>
              <a:rPr lang="en-US" dirty="0">
                <a:latin typeface="Arial Narrow"/>
              </a:rPr>
              <a:t>Example PDF – Specific Text  </a:t>
            </a:r>
            <a:endParaRPr lang="en-US" dirty="0"/>
          </a:p>
        </p:txBody>
      </p:sp>
      <p:sp>
        <p:nvSpPr>
          <p:cNvPr id="8" name="TextBox 7">
            <a:extLst>
              <a:ext uri="{FF2B5EF4-FFF2-40B4-BE49-F238E27FC236}">
                <a16:creationId xmlns:a16="http://schemas.microsoft.com/office/drawing/2014/main" id="{D327D095-CCBB-CC66-9397-EB14842BA00E}"/>
              </a:ext>
            </a:extLst>
          </p:cNvPr>
          <p:cNvSpPr txBox="1"/>
          <p:nvPr/>
        </p:nvSpPr>
        <p:spPr>
          <a:xfrm>
            <a:off x="137160" y="6069874"/>
            <a:ext cx="8518550" cy="338554"/>
          </a:xfrm>
          <a:prstGeom prst="rect">
            <a:avLst/>
          </a:prstGeom>
          <a:noFill/>
        </p:spPr>
        <p:txBody>
          <a:bodyPr wrap="none" rtlCol="0">
            <a:spAutoFit/>
          </a:bodyPr>
          <a:lstStyle/>
          <a:p>
            <a:r>
              <a:rPr lang="en-US" sz="1600" i="1" dirty="0">
                <a:solidFill>
                  <a:schemeClr val="tx1">
                    <a:lumMod val="50000"/>
                    <a:lumOff val="50000"/>
                  </a:schemeClr>
                </a:solidFill>
              </a:rPr>
              <a:t>Example made available by: https://</a:t>
            </a:r>
            <a:r>
              <a:rPr lang="en-US" sz="1600" i="1" dirty="0" err="1">
                <a:solidFill>
                  <a:schemeClr val="tx1">
                    <a:lumMod val="50000"/>
                    <a:lumOff val="50000"/>
                  </a:schemeClr>
                </a:solidFill>
              </a:rPr>
              <a:t>www.niaid.nih.gov</a:t>
            </a:r>
            <a:r>
              <a:rPr lang="en-US" sz="1600" i="1" dirty="0">
                <a:solidFill>
                  <a:schemeClr val="tx1">
                    <a:lumMod val="50000"/>
                    <a:lumOff val="50000"/>
                  </a:schemeClr>
                </a:solidFill>
              </a:rPr>
              <a:t>/grants-contracts/sample-applications </a:t>
            </a:r>
          </a:p>
        </p:txBody>
      </p:sp>
      <p:sp>
        <p:nvSpPr>
          <p:cNvPr id="4" name="Rectangle 3">
            <a:extLst>
              <a:ext uri="{FF2B5EF4-FFF2-40B4-BE49-F238E27FC236}">
                <a16:creationId xmlns:a16="http://schemas.microsoft.com/office/drawing/2014/main" id="{B9D8A6BD-BA95-7AC9-DCBD-B81CDA102D87}"/>
              </a:ext>
            </a:extLst>
          </p:cNvPr>
          <p:cNvSpPr/>
          <p:nvPr/>
        </p:nvSpPr>
        <p:spPr bwMode="auto">
          <a:xfrm>
            <a:off x="1045028" y="2461706"/>
            <a:ext cx="6592389" cy="3033403"/>
          </a:xfrm>
          <a:prstGeom prst="rect">
            <a:avLst/>
          </a:prstGeom>
          <a:noFill/>
          <a:ln w="57150">
            <a:solidFill>
              <a:srgbClr val="FFC000"/>
            </a:solidFill>
            <a:headEnd type="none" w="med" len="med"/>
            <a:tailEnd type="none" w="med" len="med"/>
            <a:extLst>
              <a:ext uri="{C807C97D-BFC1-408E-A445-0C87EB9F89A2}">
                <ask:lineSketchStyleProps xmlns:ask="http://schemas.microsoft.com/office/drawing/2018/sketchyshapes" sd="1219033472">
                  <a:custGeom>
                    <a:avLst/>
                    <a:gdLst>
                      <a:gd name="connsiteX0" fmla="*/ 0 w 4955176"/>
                      <a:gd name="connsiteY0" fmla="*/ 0 h 949234"/>
                      <a:gd name="connsiteX1" fmla="*/ 4955176 w 4955176"/>
                      <a:gd name="connsiteY1" fmla="*/ 0 h 949234"/>
                      <a:gd name="connsiteX2" fmla="*/ 4955176 w 4955176"/>
                      <a:gd name="connsiteY2" fmla="*/ 949234 h 949234"/>
                      <a:gd name="connsiteX3" fmla="*/ 0 w 4955176"/>
                      <a:gd name="connsiteY3" fmla="*/ 949234 h 949234"/>
                      <a:gd name="connsiteX4" fmla="*/ 0 w 4955176"/>
                      <a:gd name="connsiteY4" fmla="*/ 0 h 949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5176" h="949234" extrusionOk="0">
                        <a:moveTo>
                          <a:pt x="0" y="0"/>
                        </a:moveTo>
                        <a:cubicBezTo>
                          <a:pt x="1679227" y="118645"/>
                          <a:pt x="2721511" y="116012"/>
                          <a:pt x="4955176" y="0"/>
                        </a:cubicBezTo>
                        <a:cubicBezTo>
                          <a:pt x="5016945" y="373255"/>
                          <a:pt x="4998495" y="512682"/>
                          <a:pt x="4955176" y="949234"/>
                        </a:cubicBezTo>
                        <a:cubicBezTo>
                          <a:pt x="2697093" y="1083834"/>
                          <a:pt x="823404" y="792038"/>
                          <a:pt x="0" y="949234"/>
                        </a:cubicBezTo>
                        <a:cubicBezTo>
                          <a:pt x="10931" y="796592"/>
                          <a:pt x="49198" y="242542"/>
                          <a:pt x="0" y="0"/>
                        </a:cubicBezTo>
                        <a:close/>
                      </a:path>
                    </a:pathLst>
                  </a:custGeom>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6" name="Rectangle 5">
            <a:extLst>
              <a:ext uri="{FF2B5EF4-FFF2-40B4-BE49-F238E27FC236}">
                <a16:creationId xmlns:a16="http://schemas.microsoft.com/office/drawing/2014/main" id="{7EA706A4-1401-21DD-4ECD-92F3C6F31884}"/>
              </a:ext>
            </a:extLst>
          </p:cNvPr>
          <p:cNvSpPr/>
          <p:nvPr/>
        </p:nvSpPr>
        <p:spPr bwMode="auto">
          <a:xfrm>
            <a:off x="4008903" y="1762287"/>
            <a:ext cx="775063" cy="470263"/>
          </a:xfrm>
          <a:prstGeom prst="rect">
            <a:avLst/>
          </a:prstGeom>
          <a:noFill/>
          <a:ln w="57150">
            <a:solidFill>
              <a:srgbClr val="FFC000"/>
            </a:solidFill>
            <a:headEnd type="none" w="med" len="med"/>
            <a:tailEnd type="none" w="med" len="med"/>
            <a:extLst>
              <a:ext uri="{C807C97D-BFC1-408E-A445-0C87EB9F89A2}">
                <ask:lineSketchStyleProps xmlns:ask="http://schemas.microsoft.com/office/drawing/2018/sketchyshapes" sd="1219033472">
                  <a:custGeom>
                    <a:avLst/>
                    <a:gdLst>
                      <a:gd name="connsiteX0" fmla="*/ 0 w 1767840"/>
                      <a:gd name="connsiteY0" fmla="*/ 0 h 287383"/>
                      <a:gd name="connsiteX1" fmla="*/ 1767840 w 1767840"/>
                      <a:gd name="connsiteY1" fmla="*/ 0 h 287383"/>
                      <a:gd name="connsiteX2" fmla="*/ 1767840 w 1767840"/>
                      <a:gd name="connsiteY2" fmla="*/ 287383 h 287383"/>
                      <a:gd name="connsiteX3" fmla="*/ 0 w 1767840"/>
                      <a:gd name="connsiteY3" fmla="*/ 287383 h 287383"/>
                      <a:gd name="connsiteX4" fmla="*/ 0 w 1767840"/>
                      <a:gd name="connsiteY4" fmla="*/ 0 h 287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0" h="287383" extrusionOk="0">
                        <a:moveTo>
                          <a:pt x="0" y="0"/>
                        </a:moveTo>
                        <a:cubicBezTo>
                          <a:pt x="875749" y="-116576"/>
                          <a:pt x="1129640" y="82954"/>
                          <a:pt x="1767840" y="0"/>
                        </a:cubicBezTo>
                        <a:cubicBezTo>
                          <a:pt x="1787778" y="79760"/>
                          <a:pt x="1757047" y="222490"/>
                          <a:pt x="1767840" y="287383"/>
                        </a:cubicBezTo>
                        <a:cubicBezTo>
                          <a:pt x="1419348" y="326961"/>
                          <a:pt x="181099" y="268969"/>
                          <a:pt x="0" y="287383"/>
                        </a:cubicBezTo>
                        <a:cubicBezTo>
                          <a:pt x="7787" y="238647"/>
                          <a:pt x="15464" y="103768"/>
                          <a:pt x="0" y="0"/>
                        </a:cubicBezTo>
                        <a:close/>
                      </a:path>
                    </a:pathLst>
                  </a:custGeom>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7" name="TextBox 6">
            <a:extLst>
              <a:ext uri="{FF2B5EF4-FFF2-40B4-BE49-F238E27FC236}">
                <a16:creationId xmlns:a16="http://schemas.microsoft.com/office/drawing/2014/main" id="{CDCA2E90-D15B-5B4B-4DED-9D5A6BAFCFA4}"/>
              </a:ext>
            </a:extLst>
          </p:cNvPr>
          <p:cNvSpPr txBox="1"/>
          <p:nvPr/>
        </p:nvSpPr>
        <p:spPr>
          <a:xfrm>
            <a:off x="3479857" y="5542503"/>
            <a:ext cx="1833156" cy="369332"/>
          </a:xfrm>
          <a:prstGeom prst="rect">
            <a:avLst/>
          </a:prstGeom>
          <a:solidFill>
            <a:schemeClr val="accent2">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solidFill>
                  <a:sysClr val="windowText" lastClr="000000"/>
                </a:solidFill>
              </a:rPr>
              <a:t>Extract 1 Page                      </a:t>
            </a:r>
          </a:p>
        </p:txBody>
      </p:sp>
    </p:spTree>
    <p:extLst>
      <p:ext uri="{BB962C8B-B14F-4D97-AF65-F5344CB8AC3E}">
        <p14:creationId xmlns:p14="http://schemas.microsoft.com/office/powerpoint/2010/main" val="2076365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9A609B-BF46-7E34-1CED-2CD9B29DB7EF}"/>
              </a:ext>
            </a:extLst>
          </p:cNvPr>
          <p:cNvPicPr>
            <a:picLocks noChangeAspect="1"/>
          </p:cNvPicPr>
          <p:nvPr/>
        </p:nvPicPr>
        <p:blipFill>
          <a:blip r:embed="rId3"/>
          <a:stretch>
            <a:fillRect/>
          </a:stretch>
        </p:blipFill>
        <p:spPr>
          <a:xfrm>
            <a:off x="1192302" y="1075820"/>
            <a:ext cx="6515553" cy="4073205"/>
          </a:xfrm>
          <a:prstGeom prst="rect">
            <a:avLst/>
          </a:prstGeom>
          <a:ln>
            <a:no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9F6EC490-7B45-CDFF-5F26-A0BFC15D14B7}"/>
              </a:ext>
            </a:extLst>
          </p:cNvPr>
          <p:cNvSpPr>
            <a:spLocks noGrp="1"/>
          </p:cNvSpPr>
          <p:nvPr>
            <p:ph type="title"/>
          </p:nvPr>
        </p:nvSpPr>
        <p:spPr/>
        <p:txBody>
          <a:bodyPr/>
          <a:lstStyle/>
          <a:p>
            <a:r>
              <a:rPr lang="en-US" dirty="0">
                <a:latin typeface="Arial Narrow"/>
              </a:rPr>
              <a:t>Example PDF – Specific Text   </a:t>
            </a:r>
            <a:endParaRPr lang="en-US" dirty="0"/>
          </a:p>
        </p:txBody>
      </p:sp>
      <p:sp>
        <p:nvSpPr>
          <p:cNvPr id="8" name="TextBox 7">
            <a:extLst>
              <a:ext uri="{FF2B5EF4-FFF2-40B4-BE49-F238E27FC236}">
                <a16:creationId xmlns:a16="http://schemas.microsoft.com/office/drawing/2014/main" id="{D327D095-CCBB-CC66-9397-EB14842BA00E}"/>
              </a:ext>
            </a:extLst>
          </p:cNvPr>
          <p:cNvSpPr txBox="1"/>
          <p:nvPr/>
        </p:nvSpPr>
        <p:spPr>
          <a:xfrm>
            <a:off x="137160" y="6069874"/>
            <a:ext cx="8518550" cy="338554"/>
          </a:xfrm>
          <a:prstGeom prst="rect">
            <a:avLst/>
          </a:prstGeom>
          <a:noFill/>
        </p:spPr>
        <p:txBody>
          <a:bodyPr wrap="none" rtlCol="0">
            <a:spAutoFit/>
          </a:bodyPr>
          <a:lstStyle/>
          <a:p>
            <a:r>
              <a:rPr lang="en-US" sz="1600" i="1" dirty="0">
                <a:solidFill>
                  <a:schemeClr val="tx1">
                    <a:lumMod val="50000"/>
                    <a:lumOff val="50000"/>
                  </a:schemeClr>
                </a:solidFill>
              </a:rPr>
              <a:t>Example made available by: https://</a:t>
            </a:r>
            <a:r>
              <a:rPr lang="en-US" sz="1600" i="1" dirty="0" err="1">
                <a:solidFill>
                  <a:schemeClr val="tx1">
                    <a:lumMod val="50000"/>
                    <a:lumOff val="50000"/>
                  </a:schemeClr>
                </a:solidFill>
              </a:rPr>
              <a:t>www.niaid.nih.gov</a:t>
            </a:r>
            <a:r>
              <a:rPr lang="en-US" sz="1600" i="1" dirty="0">
                <a:solidFill>
                  <a:schemeClr val="tx1">
                    <a:lumMod val="50000"/>
                    <a:lumOff val="50000"/>
                  </a:schemeClr>
                </a:solidFill>
              </a:rPr>
              <a:t>/grants-contracts/sample-applications </a:t>
            </a:r>
          </a:p>
        </p:txBody>
      </p:sp>
      <p:sp>
        <p:nvSpPr>
          <p:cNvPr id="4" name="Rectangle 3">
            <a:extLst>
              <a:ext uri="{FF2B5EF4-FFF2-40B4-BE49-F238E27FC236}">
                <a16:creationId xmlns:a16="http://schemas.microsoft.com/office/drawing/2014/main" id="{B9D8A6BD-BA95-7AC9-DCBD-B81CDA102D87}"/>
              </a:ext>
            </a:extLst>
          </p:cNvPr>
          <p:cNvSpPr/>
          <p:nvPr/>
        </p:nvSpPr>
        <p:spPr bwMode="auto">
          <a:xfrm>
            <a:off x="1532708" y="3622766"/>
            <a:ext cx="5538651" cy="357051"/>
          </a:xfrm>
          <a:prstGeom prst="rect">
            <a:avLst/>
          </a:prstGeom>
          <a:noFill/>
          <a:ln w="57150">
            <a:solidFill>
              <a:srgbClr val="FFC000"/>
            </a:solidFill>
            <a:headEnd type="none" w="med" len="med"/>
            <a:tailEnd type="none" w="med" len="med"/>
            <a:extLst>
              <a:ext uri="{C807C97D-BFC1-408E-A445-0C87EB9F89A2}">
                <ask:lineSketchStyleProps xmlns:ask="http://schemas.microsoft.com/office/drawing/2018/sketchyshapes" sd="1219033472">
                  <a:custGeom>
                    <a:avLst/>
                    <a:gdLst>
                      <a:gd name="connsiteX0" fmla="*/ 0 w 4955176"/>
                      <a:gd name="connsiteY0" fmla="*/ 0 h 949234"/>
                      <a:gd name="connsiteX1" fmla="*/ 4955176 w 4955176"/>
                      <a:gd name="connsiteY1" fmla="*/ 0 h 949234"/>
                      <a:gd name="connsiteX2" fmla="*/ 4955176 w 4955176"/>
                      <a:gd name="connsiteY2" fmla="*/ 949234 h 949234"/>
                      <a:gd name="connsiteX3" fmla="*/ 0 w 4955176"/>
                      <a:gd name="connsiteY3" fmla="*/ 949234 h 949234"/>
                      <a:gd name="connsiteX4" fmla="*/ 0 w 4955176"/>
                      <a:gd name="connsiteY4" fmla="*/ 0 h 949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5176" h="949234" extrusionOk="0">
                        <a:moveTo>
                          <a:pt x="0" y="0"/>
                        </a:moveTo>
                        <a:cubicBezTo>
                          <a:pt x="1679227" y="118645"/>
                          <a:pt x="2721511" y="116012"/>
                          <a:pt x="4955176" y="0"/>
                        </a:cubicBezTo>
                        <a:cubicBezTo>
                          <a:pt x="5016945" y="373255"/>
                          <a:pt x="4998495" y="512682"/>
                          <a:pt x="4955176" y="949234"/>
                        </a:cubicBezTo>
                        <a:cubicBezTo>
                          <a:pt x="2697093" y="1083834"/>
                          <a:pt x="823404" y="792038"/>
                          <a:pt x="0" y="949234"/>
                        </a:cubicBezTo>
                        <a:cubicBezTo>
                          <a:pt x="10931" y="796592"/>
                          <a:pt x="49198" y="242542"/>
                          <a:pt x="0" y="0"/>
                        </a:cubicBezTo>
                        <a:close/>
                      </a:path>
                    </a:pathLst>
                  </a:custGeom>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3772765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A23287-838D-03BF-15DB-C4E5BDAFCB40}"/>
              </a:ext>
            </a:extLst>
          </p:cNvPr>
          <p:cNvPicPr>
            <a:picLocks noChangeAspect="1"/>
          </p:cNvPicPr>
          <p:nvPr/>
        </p:nvPicPr>
        <p:blipFill>
          <a:blip r:embed="rId3"/>
          <a:stretch>
            <a:fillRect/>
          </a:stretch>
        </p:blipFill>
        <p:spPr>
          <a:xfrm>
            <a:off x="685800" y="1073869"/>
            <a:ext cx="7772400" cy="4710261"/>
          </a:xfrm>
          <a:prstGeom prst="rect">
            <a:avLst/>
          </a:prstGeom>
          <a:ln>
            <a:no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9F6EC490-7B45-CDFF-5F26-A0BFC15D14B7}"/>
              </a:ext>
            </a:extLst>
          </p:cNvPr>
          <p:cNvSpPr>
            <a:spLocks noGrp="1"/>
          </p:cNvSpPr>
          <p:nvPr>
            <p:ph type="title"/>
          </p:nvPr>
        </p:nvSpPr>
        <p:spPr/>
        <p:txBody>
          <a:bodyPr/>
          <a:lstStyle/>
          <a:p>
            <a:r>
              <a:rPr lang="en-US" dirty="0">
                <a:latin typeface="Arial Narrow"/>
              </a:rPr>
              <a:t>Example PDF – Specific Text   </a:t>
            </a:r>
            <a:endParaRPr lang="en-US" dirty="0"/>
          </a:p>
        </p:txBody>
      </p:sp>
      <p:sp>
        <p:nvSpPr>
          <p:cNvPr id="8" name="TextBox 7">
            <a:extLst>
              <a:ext uri="{FF2B5EF4-FFF2-40B4-BE49-F238E27FC236}">
                <a16:creationId xmlns:a16="http://schemas.microsoft.com/office/drawing/2014/main" id="{D327D095-CCBB-CC66-9397-EB14842BA00E}"/>
              </a:ext>
            </a:extLst>
          </p:cNvPr>
          <p:cNvSpPr txBox="1"/>
          <p:nvPr/>
        </p:nvSpPr>
        <p:spPr>
          <a:xfrm>
            <a:off x="137160" y="6069874"/>
            <a:ext cx="8518550" cy="338554"/>
          </a:xfrm>
          <a:prstGeom prst="rect">
            <a:avLst/>
          </a:prstGeom>
          <a:noFill/>
        </p:spPr>
        <p:txBody>
          <a:bodyPr wrap="none" rtlCol="0">
            <a:spAutoFit/>
          </a:bodyPr>
          <a:lstStyle/>
          <a:p>
            <a:r>
              <a:rPr lang="en-US" sz="1600" i="1" dirty="0">
                <a:solidFill>
                  <a:schemeClr val="tx1">
                    <a:lumMod val="50000"/>
                    <a:lumOff val="50000"/>
                  </a:schemeClr>
                </a:solidFill>
              </a:rPr>
              <a:t>Example made available by: https://</a:t>
            </a:r>
            <a:r>
              <a:rPr lang="en-US" sz="1600" i="1" dirty="0" err="1">
                <a:solidFill>
                  <a:schemeClr val="tx1">
                    <a:lumMod val="50000"/>
                    <a:lumOff val="50000"/>
                  </a:schemeClr>
                </a:solidFill>
              </a:rPr>
              <a:t>www.niaid.nih.gov</a:t>
            </a:r>
            <a:r>
              <a:rPr lang="en-US" sz="1600" i="1" dirty="0">
                <a:solidFill>
                  <a:schemeClr val="tx1">
                    <a:lumMod val="50000"/>
                    <a:lumOff val="50000"/>
                  </a:schemeClr>
                </a:solidFill>
              </a:rPr>
              <a:t>/grants-contracts/sample-applications </a:t>
            </a:r>
          </a:p>
        </p:txBody>
      </p:sp>
      <p:sp>
        <p:nvSpPr>
          <p:cNvPr id="4" name="Rectangle 3">
            <a:extLst>
              <a:ext uri="{FF2B5EF4-FFF2-40B4-BE49-F238E27FC236}">
                <a16:creationId xmlns:a16="http://schemas.microsoft.com/office/drawing/2014/main" id="{B9D8A6BD-BA95-7AC9-DCBD-B81CDA102D87}"/>
              </a:ext>
            </a:extLst>
          </p:cNvPr>
          <p:cNvSpPr/>
          <p:nvPr/>
        </p:nvSpPr>
        <p:spPr bwMode="auto">
          <a:xfrm>
            <a:off x="1045028" y="2232550"/>
            <a:ext cx="6592389" cy="3488981"/>
          </a:xfrm>
          <a:prstGeom prst="rect">
            <a:avLst/>
          </a:prstGeom>
          <a:noFill/>
          <a:ln w="57150">
            <a:solidFill>
              <a:srgbClr val="FFC000"/>
            </a:solidFill>
            <a:headEnd type="none" w="med" len="med"/>
            <a:tailEnd type="none" w="med" len="med"/>
            <a:extLst>
              <a:ext uri="{C807C97D-BFC1-408E-A445-0C87EB9F89A2}">
                <ask:lineSketchStyleProps xmlns:ask="http://schemas.microsoft.com/office/drawing/2018/sketchyshapes" sd="1219033472">
                  <a:custGeom>
                    <a:avLst/>
                    <a:gdLst>
                      <a:gd name="connsiteX0" fmla="*/ 0 w 4955176"/>
                      <a:gd name="connsiteY0" fmla="*/ 0 h 949234"/>
                      <a:gd name="connsiteX1" fmla="*/ 4955176 w 4955176"/>
                      <a:gd name="connsiteY1" fmla="*/ 0 h 949234"/>
                      <a:gd name="connsiteX2" fmla="*/ 4955176 w 4955176"/>
                      <a:gd name="connsiteY2" fmla="*/ 949234 h 949234"/>
                      <a:gd name="connsiteX3" fmla="*/ 0 w 4955176"/>
                      <a:gd name="connsiteY3" fmla="*/ 949234 h 949234"/>
                      <a:gd name="connsiteX4" fmla="*/ 0 w 4955176"/>
                      <a:gd name="connsiteY4" fmla="*/ 0 h 949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5176" h="949234" extrusionOk="0">
                        <a:moveTo>
                          <a:pt x="0" y="0"/>
                        </a:moveTo>
                        <a:cubicBezTo>
                          <a:pt x="1679227" y="118645"/>
                          <a:pt x="2721511" y="116012"/>
                          <a:pt x="4955176" y="0"/>
                        </a:cubicBezTo>
                        <a:cubicBezTo>
                          <a:pt x="5016945" y="373255"/>
                          <a:pt x="4998495" y="512682"/>
                          <a:pt x="4955176" y="949234"/>
                        </a:cubicBezTo>
                        <a:cubicBezTo>
                          <a:pt x="2697093" y="1083834"/>
                          <a:pt x="823404" y="792038"/>
                          <a:pt x="0" y="949234"/>
                        </a:cubicBezTo>
                        <a:cubicBezTo>
                          <a:pt x="10931" y="796592"/>
                          <a:pt x="49198" y="242542"/>
                          <a:pt x="0" y="0"/>
                        </a:cubicBezTo>
                        <a:close/>
                      </a:path>
                    </a:pathLst>
                  </a:custGeom>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6" name="Rectangle 5">
            <a:extLst>
              <a:ext uri="{FF2B5EF4-FFF2-40B4-BE49-F238E27FC236}">
                <a16:creationId xmlns:a16="http://schemas.microsoft.com/office/drawing/2014/main" id="{7EA706A4-1401-21DD-4ECD-92F3C6F31884}"/>
              </a:ext>
            </a:extLst>
          </p:cNvPr>
          <p:cNvSpPr/>
          <p:nvPr/>
        </p:nvSpPr>
        <p:spPr bwMode="auto">
          <a:xfrm>
            <a:off x="3953690" y="1696715"/>
            <a:ext cx="775063" cy="348343"/>
          </a:xfrm>
          <a:prstGeom prst="rect">
            <a:avLst/>
          </a:prstGeom>
          <a:noFill/>
          <a:ln w="57150">
            <a:solidFill>
              <a:srgbClr val="FFC000"/>
            </a:solidFill>
            <a:headEnd type="none" w="med" len="med"/>
            <a:tailEnd type="none" w="med" len="med"/>
            <a:extLst>
              <a:ext uri="{C807C97D-BFC1-408E-A445-0C87EB9F89A2}">
                <ask:lineSketchStyleProps xmlns:ask="http://schemas.microsoft.com/office/drawing/2018/sketchyshapes" sd="1219033472">
                  <a:custGeom>
                    <a:avLst/>
                    <a:gdLst>
                      <a:gd name="connsiteX0" fmla="*/ 0 w 1767840"/>
                      <a:gd name="connsiteY0" fmla="*/ 0 h 287383"/>
                      <a:gd name="connsiteX1" fmla="*/ 1767840 w 1767840"/>
                      <a:gd name="connsiteY1" fmla="*/ 0 h 287383"/>
                      <a:gd name="connsiteX2" fmla="*/ 1767840 w 1767840"/>
                      <a:gd name="connsiteY2" fmla="*/ 287383 h 287383"/>
                      <a:gd name="connsiteX3" fmla="*/ 0 w 1767840"/>
                      <a:gd name="connsiteY3" fmla="*/ 287383 h 287383"/>
                      <a:gd name="connsiteX4" fmla="*/ 0 w 1767840"/>
                      <a:gd name="connsiteY4" fmla="*/ 0 h 287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0" h="287383" extrusionOk="0">
                        <a:moveTo>
                          <a:pt x="0" y="0"/>
                        </a:moveTo>
                        <a:cubicBezTo>
                          <a:pt x="875749" y="-116576"/>
                          <a:pt x="1129640" y="82954"/>
                          <a:pt x="1767840" y="0"/>
                        </a:cubicBezTo>
                        <a:cubicBezTo>
                          <a:pt x="1787778" y="79760"/>
                          <a:pt x="1757047" y="222490"/>
                          <a:pt x="1767840" y="287383"/>
                        </a:cubicBezTo>
                        <a:cubicBezTo>
                          <a:pt x="1419348" y="326961"/>
                          <a:pt x="181099" y="268969"/>
                          <a:pt x="0" y="287383"/>
                        </a:cubicBezTo>
                        <a:cubicBezTo>
                          <a:pt x="7787" y="238647"/>
                          <a:pt x="15464" y="103768"/>
                          <a:pt x="0" y="0"/>
                        </a:cubicBezTo>
                        <a:close/>
                      </a:path>
                    </a:pathLst>
                  </a:custGeom>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7" name="TextBox 6">
            <a:extLst>
              <a:ext uri="{FF2B5EF4-FFF2-40B4-BE49-F238E27FC236}">
                <a16:creationId xmlns:a16="http://schemas.microsoft.com/office/drawing/2014/main" id="{0F1C51F0-F926-9697-FE22-CD05573F1A65}"/>
              </a:ext>
            </a:extLst>
          </p:cNvPr>
          <p:cNvSpPr txBox="1"/>
          <p:nvPr/>
        </p:nvSpPr>
        <p:spPr>
          <a:xfrm>
            <a:off x="3479857" y="5542503"/>
            <a:ext cx="1833156" cy="369332"/>
          </a:xfrm>
          <a:prstGeom prst="rect">
            <a:avLst/>
          </a:prstGeom>
          <a:solidFill>
            <a:schemeClr val="accent2">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solidFill>
                  <a:sysClr val="windowText" lastClr="000000"/>
                </a:solidFill>
              </a:rPr>
              <a:t>Extract 1 Page                      </a:t>
            </a:r>
          </a:p>
        </p:txBody>
      </p:sp>
    </p:spTree>
    <p:extLst>
      <p:ext uri="{BB962C8B-B14F-4D97-AF65-F5344CB8AC3E}">
        <p14:creationId xmlns:p14="http://schemas.microsoft.com/office/powerpoint/2010/main" val="1809044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B7D100-4D7E-4C32-986F-65A513C48ECD}"/>
              </a:ext>
            </a:extLst>
          </p:cNvPr>
          <p:cNvSpPr>
            <a:spLocks noGrp="1"/>
          </p:cNvSpPr>
          <p:nvPr>
            <p:ph type="title"/>
          </p:nvPr>
        </p:nvSpPr>
        <p:spPr/>
        <p:txBody>
          <a:bodyPr/>
          <a:lstStyle/>
          <a:p>
            <a:r>
              <a:rPr lang="en-US" dirty="0"/>
              <a:t>Problem Statement</a:t>
            </a:r>
          </a:p>
        </p:txBody>
      </p:sp>
      <p:sp>
        <p:nvSpPr>
          <p:cNvPr id="7" name="Content Placeholder 6">
            <a:extLst>
              <a:ext uri="{FF2B5EF4-FFF2-40B4-BE49-F238E27FC236}">
                <a16:creationId xmlns:a16="http://schemas.microsoft.com/office/drawing/2014/main" id="{2E975CD6-A76B-4188-84C7-7585C9A29667}"/>
              </a:ext>
            </a:extLst>
          </p:cNvPr>
          <p:cNvSpPr>
            <a:spLocks noGrp="1"/>
          </p:cNvSpPr>
          <p:nvPr>
            <p:ph idx="1"/>
          </p:nvPr>
        </p:nvSpPr>
        <p:spPr/>
        <p:txBody>
          <a:bodyPr/>
          <a:lstStyle/>
          <a:p>
            <a:r>
              <a:rPr lang="en-US" dirty="0"/>
              <a:t>The National Institutes of Health (NIH) manages a significant portion of the scientific portfolio for the nation's priorities in science and health. </a:t>
            </a:r>
          </a:p>
          <a:p>
            <a:r>
              <a:rPr lang="en-US" dirty="0"/>
              <a:t>Reviewing applications for scientific merit and managing the budget is a key aspect to developing a roadmap to find answers and improve science.</a:t>
            </a:r>
          </a:p>
          <a:p>
            <a:r>
              <a:rPr lang="en-US" dirty="0"/>
              <a:t>Current system to manage applications (ASSIST) has many funding opportunities and challenging to optimize the system for variety of application types (list on next slide). </a:t>
            </a:r>
          </a:p>
          <a:p>
            <a:pPr marL="0" indent="0">
              <a:buNone/>
            </a:pPr>
            <a:endParaRPr lang="en-US" dirty="0"/>
          </a:p>
          <a:p>
            <a:pPr marL="300559" lvl="1" indent="0">
              <a:buNone/>
            </a:pPr>
            <a:endParaRPr lang="en-US" dirty="0"/>
          </a:p>
          <a:p>
            <a:endParaRPr lang="en-US" dirty="0"/>
          </a:p>
          <a:p>
            <a:endParaRPr lang="en-US" dirty="0"/>
          </a:p>
        </p:txBody>
      </p:sp>
    </p:spTree>
    <p:extLst>
      <p:ext uri="{BB962C8B-B14F-4D97-AF65-F5344CB8AC3E}">
        <p14:creationId xmlns:p14="http://schemas.microsoft.com/office/powerpoint/2010/main" val="3402609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29C5C0-0802-C341-25A9-64A053D314D5}"/>
              </a:ext>
            </a:extLst>
          </p:cNvPr>
          <p:cNvPicPr>
            <a:picLocks noChangeAspect="1"/>
          </p:cNvPicPr>
          <p:nvPr/>
        </p:nvPicPr>
        <p:blipFill>
          <a:blip r:embed="rId3"/>
          <a:stretch>
            <a:fillRect/>
          </a:stretch>
        </p:blipFill>
        <p:spPr>
          <a:xfrm>
            <a:off x="685800" y="1202970"/>
            <a:ext cx="7772400" cy="4452060"/>
          </a:xfrm>
          <a:prstGeom prst="rect">
            <a:avLst/>
          </a:prstGeom>
          <a:ln>
            <a:no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9F6EC490-7B45-CDFF-5F26-A0BFC15D14B7}"/>
              </a:ext>
            </a:extLst>
          </p:cNvPr>
          <p:cNvSpPr>
            <a:spLocks noGrp="1"/>
          </p:cNvSpPr>
          <p:nvPr>
            <p:ph type="title"/>
          </p:nvPr>
        </p:nvSpPr>
        <p:spPr/>
        <p:txBody>
          <a:bodyPr/>
          <a:lstStyle/>
          <a:p>
            <a:r>
              <a:rPr lang="en-US" dirty="0">
                <a:latin typeface="Arial Narrow"/>
              </a:rPr>
              <a:t>Example PDF – Specific Text   </a:t>
            </a:r>
            <a:endParaRPr lang="en-US" dirty="0"/>
          </a:p>
        </p:txBody>
      </p:sp>
      <p:sp>
        <p:nvSpPr>
          <p:cNvPr id="8" name="TextBox 7">
            <a:extLst>
              <a:ext uri="{FF2B5EF4-FFF2-40B4-BE49-F238E27FC236}">
                <a16:creationId xmlns:a16="http://schemas.microsoft.com/office/drawing/2014/main" id="{D327D095-CCBB-CC66-9397-EB14842BA00E}"/>
              </a:ext>
            </a:extLst>
          </p:cNvPr>
          <p:cNvSpPr txBox="1"/>
          <p:nvPr/>
        </p:nvSpPr>
        <p:spPr>
          <a:xfrm>
            <a:off x="137160" y="6069874"/>
            <a:ext cx="8518550" cy="338554"/>
          </a:xfrm>
          <a:prstGeom prst="rect">
            <a:avLst/>
          </a:prstGeom>
          <a:noFill/>
        </p:spPr>
        <p:txBody>
          <a:bodyPr wrap="none" rtlCol="0">
            <a:spAutoFit/>
          </a:bodyPr>
          <a:lstStyle/>
          <a:p>
            <a:r>
              <a:rPr lang="en-US" sz="1600" i="1" dirty="0">
                <a:solidFill>
                  <a:schemeClr val="tx1">
                    <a:lumMod val="50000"/>
                    <a:lumOff val="50000"/>
                  </a:schemeClr>
                </a:solidFill>
              </a:rPr>
              <a:t>Example made available by: https://</a:t>
            </a:r>
            <a:r>
              <a:rPr lang="en-US" sz="1600" i="1" dirty="0" err="1">
                <a:solidFill>
                  <a:schemeClr val="tx1">
                    <a:lumMod val="50000"/>
                    <a:lumOff val="50000"/>
                  </a:schemeClr>
                </a:solidFill>
              </a:rPr>
              <a:t>www.niaid.nih.gov</a:t>
            </a:r>
            <a:r>
              <a:rPr lang="en-US" sz="1600" i="1" dirty="0">
                <a:solidFill>
                  <a:schemeClr val="tx1">
                    <a:lumMod val="50000"/>
                    <a:lumOff val="50000"/>
                  </a:schemeClr>
                </a:solidFill>
              </a:rPr>
              <a:t>/grants-contracts/sample-applications </a:t>
            </a:r>
          </a:p>
        </p:txBody>
      </p:sp>
      <p:sp>
        <p:nvSpPr>
          <p:cNvPr id="4" name="Rectangle 3">
            <a:extLst>
              <a:ext uri="{FF2B5EF4-FFF2-40B4-BE49-F238E27FC236}">
                <a16:creationId xmlns:a16="http://schemas.microsoft.com/office/drawing/2014/main" id="{B9D8A6BD-BA95-7AC9-DCBD-B81CDA102D87}"/>
              </a:ext>
            </a:extLst>
          </p:cNvPr>
          <p:cNvSpPr/>
          <p:nvPr/>
        </p:nvSpPr>
        <p:spPr bwMode="auto">
          <a:xfrm>
            <a:off x="1045028" y="2232550"/>
            <a:ext cx="6592389" cy="3488981"/>
          </a:xfrm>
          <a:prstGeom prst="rect">
            <a:avLst/>
          </a:prstGeom>
          <a:noFill/>
          <a:ln w="57150">
            <a:solidFill>
              <a:srgbClr val="FFC000"/>
            </a:solidFill>
            <a:headEnd type="none" w="med" len="med"/>
            <a:tailEnd type="none" w="med" len="med"/>
            <a:extLst>
              <a:ext uri="{C807C97D-BFC1-408E-A445-0C87EB9F89A2}">
                <ask:lineSketchStyleProps xmlns:ask="http://schemas.microsoft.com/office/drawing/2018/sketchyshapes" sd="1219033472">
                  <a:custGeom>
                    <a:avLst/>
                    <a:gdLst>
                      <a:gd name="connsiteX0" fmla="*/ 0 w 4955176"/>
                      <a:gd name="connsiteY0" fmla="*/ 0 h 949234"/>
                      <a:gd name="connsiteX1" fmla="*/ 4955176 w 4955176"/>
                      <a:gd name="connsiteY1" fmla="*/ 0 h 949234"/>
                      <a:gd name="connsiteX2" fmla="*/ 4955176 w 4955176"/>
                      <a:gd name="connsiteY2" fmla="*/ 949234 h 949234"/>
                      <a:gd name="connsiteX3" fmla="*/ 0 w 4955176"/>
                      <a:gd name="connsiteY3" fmla="*/ 949234 h 949234"/>
                      <a:gd name="connsiteX4" fmla="*/ 0 w 4955176"/>
                      <a:gd name="connsiteY4" fmla="*/ 0 h 949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5176" h="949234" extrusionOk="0">
                        <a:moveTo>
                          <a:pt x="0" y="0"/>
                        </a:moveTo>
                        <a:cubicBezTo>
                          <a:pt x="1679227" y="118645"/>
                          <a:pt x="2721511" y="116012"/>
                          <a:pt x="4955176" y="0"/>
                        </a:cubicBezTo>
                        <a:cubicBezTo>
                          <a:pt x="5016945" y="373255"/>
                          <a:pt x="4998495" y="512682"/>
                          <a:pt x="4955176" y="949234"/>
                        </a:cubicBezTo>
                        <a:cubicBezTo>
                          <a:pt x="2697093" y="1083834"/>
                          <a:pt x="823404" y="792038"/>
                          <a:pt x="0" y="949234"/>
                        </a:cubicBezTo>
                        <a:cubicBezTo>
                          <a:pt x="10931" y="796592"/>
                          <a:pt x="49198" y="242542"/>
                          <a:pt x="0" y="0"/>
                        </a:cubicBezTo>
                        <a:close/>
                      </a:path>
                    </a:pathLst>
                  </a:custGeom>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6" name="Rectangle 5">
            <a:extLst>
              <a:ext uri="{FF2B5EF4-FFF2-40B4-BE49-F238E27FC236}">
                <a16:creationId xmlns:a16="http://schemas.microsoft.com/office/drawing/2014/main" id="{7EA706A4-1401-21DD-4ECD-92F3C6F31884}"/>
              </a:ext>
            </a:extLst>
          </p:cNvPr>
          <p:cNvSpPr/>
          <p:nvPr/>
        </p:nvSpPr>
        <p:spPr bwMode="auto">
          <a:xfrm>
            <a:off x="4008903" y="1801573"/>
            <a:ext cx="775063" cy="348343"/>
          </a:xfrm>
          <a:prstGeom prst="rect">
            <a:avLst/>
          </a:prstGeom>
          <a:noFill/>
          <a:ln w="57150">
            <a:solidFill>
              <a:srgbClr val="FFC000"/>
            </a:solidFill>
            <a:headEnd type="none" w="med" len="med"/>
            <a:tailEnd type="none" w="med" len="med"/>
            <a:extLst>
              <a:ext uri="{C807C97D-BFC1-408E-A445-0C87EB9F89A2}">
                <ask:lineSketchStyleProps xmlns:ask="http://schemas.microsoft.com/office/drawing/2018/sketchyshapes" sd="1219033472">
                  <a:custGeom>
                    <a:avLst/>
                    <a:gdLst>
                      <a:gd name="connsiteX0" fmla="*/ 0 w 1767840"/>
                      <a:gd name="connsiteY0" fmla="*/ 0 h 287383"/>
                      <a:gd name="connsiteX1" fmla="*/ 1767840 w 1767840"/>
                      <a:gd name="connsiteY1" fmla="*/ 0 h 287383"/>
                      <a:gd name="connsiteX2" fmla="*/ 1767840 w 1767840"/>
                      <a:gd name="connsiteY2" fmla="*/ 287383 h 287383"/>
                      <a:gd name="connsiteX3" fmla="*/ 0 w 1767840"/>
                      <a:gd name="connsiteY3" fmla="*/ 287383 h 287383"/>
                      <a:gd name="connsiteX4" fmla="*/ 0 w 1767840"/>
                      <a:gd name="connsiteY4" fmla="*/ 0 h 287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0" h="287383" extrusionOk="0">
                        <a:moveTo>
                          <a:pt x="0" y="0"/>
                        </a:moveTo>
                        <a:cubicBezTo>
                          <a:pt x="875749" y="-116576"/>
                          <a:pt x="1129640" y="82954"/>
                          <a:pt x="1767840" y="0"/>
                        </a:cubicBezTo>
                        <a:cubicBezTo>
                          <a:pt x="1787778" y="79760"/>
                          <a:pt x="1757047" y="222490"/>
                          <a:pt x="1767840" y="287383"/>
                        </a:cubicBezTo>
                        <a:cubicBezTo>
                          <a:pt x="1419348" y="326961"/>
                          <a:pt x="181099" y="268969"/>
                          <a:pt x="0" y="287383"/>
                        </a:cubicBezTo>
                        <a:cubicBezTo>
                          <a:pt x="7787" y="238647"/>
                          <a:pt x="15464" y="103768"/>
                          <a:pt x="0" y="0"/>
                        </a:cubicBezTo>
                        <a:close/>
                      </a:path>
                    </a:pathLst>
                  </a:custGeom>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7" name="TextBox 6">
            <a:extLst>
              <a:ext uri="{FF2B5EF4-FFF2-40B4-BE49-F238E27FC236}">
                <a16:creationId xmlns:a16="http://schemas.microsoft.com/office/drawing/2014/main" id="{46508EEF-2304-B580-D057-22F2BE85C2C8}"/>
              </a:ext>
            </a:extLst>
          </p:cNvPr>
          <p:cNvSpPr txBox="1"/>
          <p:nvPr/>
        </p:nvSpPr>
        <p:spPr>
          <a:xfrm>
            <a:off x="3479856" y="5542503"/>
            <a:ext cx="1971709" cy="369332"/>
          </a:xfrm>
          <a:prstGeom prst="rect">
            <a:avLst/>
          </a:prstGeom>
          <a:solidFill>
            <a:schemeClr val="accent2">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solidFill>
                  <a:sysClr val="windowText" lastClr="000000"/>
                </a:solidFill>
              </a:rPr>
              <a:t>Extract 12 Pages                      </a:t>
            </a:r>
          </a:p>
        </p:txBody>
      </p:sp>
    </p:spTree>
    <p:extLst>
      <p:ext uri="{BB962C8B-B14F-4D97-AF65-F5344CB8AC3E}">
        <p14:creationId xmlns:p14="http://schemas.microsoft.com/office/powerpoint/2010/main" val="745995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3A4139-215B-1C8C-FDE9-324D5ABA1407}"/>
              </a:ext>
            </a:extLst>
          </p:cNvPr>
          <p:cNvSpPr>
            <a:spLocks noGrp="1"/>
          </p:cNvSpPr>
          <p:nvPr>
            <p:ph type="title"/>
          </p:nvPr>
        </p:nvSpPr>
        <p:spPr>
          <a:xfrm>
            <a:off x="137160" y="174834"/>
            <a:ext cx="8842248" cy="763285"/>
          </a:xfrm>
        </p:spPr>
        <p:txBody>
          <a:bodyPr/>
          <a:lstStyle/>
          <a:p>
            <a:r>
              <a:rPr lang="en-US" dirty="0"/>
              <a:t>PDF Extraction – Initial Manual Process</a:t>
            </a:r>
          </a:p>
        </p:txBody>
      </p:sp>
      <p:pic>
        <p:nvPicPr>
          <p:cNvPr id="6" name="Content Placeholder 5" descr="Close-up of woman's hands typing and using a trackpad on a laptop with mug">
            <a:extLst>
              <a:ext uri="{FF2B5EF4-FFF2-40B4-BE49-F238E27FC236}">
                <a16:creationId xmlns:a16="http://schemas.microsoft.com/office/drawing/2014/main" id="{B18CB9F3-47CA-BF11-D0F0-E6E9BABABDE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525" y="1815306"/>
            <a:ext cx="8842375" cy="35369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06479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3A4139-215B-1C8C-FDE9-324D5ABA1407}"/>
              </a:ext>
            </a:extLst>
          </p:cNvPr>
          <p:cNvSpPr>
            <a:spLocks noGrp="1"/>
          </p:cNvSpPr>
          <p:nvPr>
            <p:ph type="title"/>
          </p:nvPr>
        </p:nvSpPr>
        <p:spPr>
          <a:xfrm>
            <a:off x="137160" y="174834"/>
            <a:ext cx="8842248" cy="763285"/>
          </a:xfrm>
        </p:spPr>
        <p:txBody>
          <a:bodyPr/>
          <a:lstStyle/>
          <a:p>
            <a:r>
              <a:rPr lang="en-US" dirty="0"/>
              <a:t>PDF Extraction – From Manual to Automation</a:t>
            </a:r>
          </a:p>
        </p:txBody>
      </p:sp>
      <p:pic>
        <p:nvPicPr>
          <p:cNvPr id="1026" name="Picture 2">
            <a:extLst>
              <a:ext uri="{FF2B5EF4-FFF2-40B4-BE49-F238E27FC236}">
                <a16:creationId xmlns:a16="http://schemas.microsoft.com/office/drawing/2014/main" id="{A4EEB90A-A805-0B9F-F3A1-CFBF2DFDE8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0461" y="945454"/>
            <a:ext cx="1429006" cy="175477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FA4C1BE1-033D-C9BE-318F-A3A77B9F1B39}"/>
              </a:ext>
            </a:extLst>
          </p:cNvPr>
          <p:cNvCxnSpPr>
            <a:cxnSpLocks/>
          </p:cNvCxnSpPr>
          <p:nvPr/>
        </p:nvCxnSpPr>
        <p:spPr bwMode="auto">
          <a:xfrm flipH="1">
            <a:off x="2000795" y="2973437"/>
            <a:ext cx="995352" cy="910586"/>
          </a:xfrm>
          <a:prstGeom prst="straightConnector1">
            <a:avLst/>
          </a:prstGeom>
          <a:ln w="76200">
            <a:headEnd type="none" w="med" len="med"/>
            <a:tailEnd type="triangle"/>
          </a:ln>
        </p:spPr>
        <p:style>
          <a:lnRef idx="1">
            <a:schemeClr val="accent2"/>
          </a:lnRef>
          <a:fillRef idx="0">
            <a:schemeClr val="accent2"/>
          </a:fillRef>
          <a:effectRef idx="0">
            <a:schemeClr val="accent2"/>
          </a:effectRef>
          <a:fontRef idx="minor">
            <a:schemeClr val="tx1"/>
          </a:fontRef>
        </p:style>
      </p:cxnSp>
      <p:graphicFrame>
        <p:nvGraphicFramePr>
          <p:cNvPr id="10" name="Table 10">
            <a:extLst>
              <a:ext uri="{FF2B5EF4-FFF2-40B4-BE49-F238E27FC236}">
                <a16:creationId xmlns:a16="http://schemas.microsoft.com/office/drawing/2014/main" id="{40358069-CC5B-8874-C23E-15BE60E9A4F9}"/>
              </a:ext>
            </a:extLst>
          </p:cNvPr>
          <p:cNvGraphicFramePr>
            <a:graphicFrameLocks noGrp="1"/>
          </p:cNvGraphicFramePr>
          <p:nvPr>
            <p:extLst>
              <p:ext uri="{D42A27DB-BD31-4B8C-83A1-F6EECF244321}">
                <p14:modId xmlns:p14="http://schemas.microsoft.com/office/powerpoint/2010/main" val="3012659141"/>
              </p:ext>
            </p:extLst>
          </p:nvPr>
        </p:nvGraphicFramePr>
        <p:xfrm>
          <a:off x="200294" y="4750524"/>
          <a:ext cx="3901440" cy="1432560"/>
        </p:xfrm>
        <a:graphic>
          <a:graphicData uri="http://schemas.openxmlformats.org/drawingml/2006/table">
            <a:tbl>
              <a:tblPr firstRow="1" bandRow="1">
                <a:tableStyleId>{5C22544A-7EE6-4342-B048-85BDC9FD1C3A}</a:tableStyleId>
              </a:tblPr>
              <a:tblGrid>
                <a:gridCol w="1300480">
                  <a:extLst>
                    <a:ext uri="{9D8B030D-6E8A-4147-A177-3AD203B41FA5}">
                      <a16:colId xmlns:a16="http://schemas.microsoft.com/office/drawing/2014/main" val="1691562055"/>
                    </a:ext>
                  </a:extLst>
                </a:gridCol>
                <a:gridCol w="1300480">
                  <a:extLst>
                    <a:ext uri="{9D8B030D-6E8A-4147-A177-3AD203B41FA5}">
                      <a16:colId xmlns:a16="http://schemas.microsoft.com/office/drawing/2014/main" val="3748615614"/>
                    </a:ext>
                  </a:extLst>
                </a:gridCol>
                <a:gridCol w="1300480">
                  <a:extLst>
                    <a:ext uri="{9D8B030D-6E8A-4147-A177-3AD203B41FA5}">
                      <a16:colId xmlns:a16="http://schemas.microsoft.com/office/drawing/2014/main" val="757584452"/>
                    </a:ext>
                  </a:extLst>
                </a:gridCol>
              </a:tblGrid>
              <a:tr h="0">
                <a:tc>
                  <a:txBody>
                    <a:bodyPr/>
                    <a:lstStyle/>
                    <a:p>
                      <a:r>
                        <a:rPr lang="en-US" sz="1400" dirty="0"/>
                        <a:t>Key Personnel</a:t>
                      </a:r>
                    </a:p>
                  </a:txBody>
                  <a:tcPr/>
                </a:tc>
                <a:tc>
                  <a:txBody>
                    <a:bodyPr/>
                    <a:lstStyle/>
                    <a:p>
                      <a:r>
                        <a:rPr lang="en-US" sz="1400" dirty="0"/>
                        <a:t>Organization</a:t>
                      </a:r>
                    </a:p>
                  </a:txBody>
                  <a:tcPr/>
                </a:tc>
                <a:tc>
                  <a:txBody>
                    <a:bodyPr/>
                    <a:lstStyle/>
                    <a:p>
                      <a:r>
                        <a:rPr lang="en-US" sz="1400" dirty="0"/>
                        <a:t>Role</a:t>
                      </a:r>
                    </a:p>
                  </a:txBody>
                  <a:tcPr/>
                </a:tc>
                <a:extLst>
                  <a:ext uri="{0D108BD9-81ED-4DB2-BD59-A6C34878D82A}">
                    <a16:rowId xmlns:a16="http://schemas.microsoft.com/office/drawing/2014/main" val="3332128704"/>
                  </a:ext>
                </a:extLst>
              </a:tr>
              <a:tr h="301655">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93717252"/>
                  </a:ext>
                </a:extLst>
              </a:tr>
              <a:tr h="301655">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012182900"/>
                  </a:ext>
                </a:extLst>
              </a:tr>
            </a:tbl>
          </a:graphicData>
        </a:graphic>
      </p:graphicFrame>
      <p:graphicFrame>
        <p:nvGraphicFramePr>
          <p:cNvPr id="11" name="Table 10">
            <a:extLst>
              <a:ext uri="{FF2B5EF4-FFF2-40B4-BE49-F238E27FC236}">
                <a16:creationId xmlns:a16="http://schemas.microsoft.com/office/drawing/2014/main" id="{0B3E50A4-AEED-01A9-4871-8BF2A8127198}"/>
              </a:ext>
            </a:extLst>
          </p:cNvPr>
          <p:cNvGraphicFramePr>
            <a:graphicFrameLocks noGrp="1"/>
          </p:cNvGraphicFramePr>
          <p:nvPr>
            <p:extLst>
              <p:ext uri="{D42A27DB-BD31-4B8C-83A1-F6EECF244321}">
                <p14:modId xmlns:p14="http://schemas.microsoft.com/office/powerpoint/2010/main" val="3623381113"/>
              </p:ext>
            </p:extLst>
          </p:nvPr>
        </p:nvGraphicFramePr>
        <p:xfrm>
          <a:off x="200294" y="4088673"/>
          <a:ext cx="2329544" cy="457200"/>
        </p:xfrm>
        <a:graphic>
          <a:graphicData uri="http://schemas.openxmlformats.org/drawingml/2006/table">
            <a:tbl>
              <a:tblPr firstRow="1" bandRow="1">
                <a:tableStyleId>{5C22544A-7EE6-4342-B048-85BDC9FD1C3A}</a:tableStyleId>
              </a:tblPr>
              <a:tblGrid>
                <a:gridCol w="2329544">
                  <a:extLst>
                    <a:ext uri="{9D8B030D-6E8A-4147-A177-3AD203B41FA5}">
                      <a16:colId xmlns:a16="http://schemas.microsoft.com/office/drawing/2014/main" val="1691562055"/>
                    </a:ext>
                  </a:extLst>
                </a:gridCol>
              </a:tblGrid>
              <a:tr h="0">
                <a:tc>
                  <a:txBody>
                    <a:bodyPr/>
                    <a:lstStyle/>
                    <a:p>
                      <a:r>
                        <a:rPr lang="en-US" dirty="0"/>
                        <a:t>Application ID</a:t>
                      </a:r>
                    </a:p>
                  </a:txBody>
                  <a:tcPr/>
                </a:tc>
                <a:extLst>
                  <a:ext uri="{0D108BD9-81ED-4DB2-BD59-A6C34878D82A}">
                    <a16:rowId xmlns:a16="http://schemas.microsoft.com/office/drawing/2014/main" val="3332128704"/>
                  </a:ext>
                </a:extLst>
              </a:tr>
            </a:tbl>
          </a:graphicData>
        </a:graphic>
      </p:graphicFrame>
      <p:sp>
        <p:nvSpPr>
          <p:cNvPr id="12" name="TextBox 11">
            <a:extLst>
              <a:ext uri="{FF2B5EF4-FFF2-40B4-BE49-F238E27FC236}">
                <a16:creationId xmlns:a16="http://schemas.microsoft.com/office/drawing/2014/main" id="{6267A3F5-3744-D766-AD43-CF42D0344B77}"/>
              </a:ext>
            </a:extLst>
          </p:cNvPr>
          <p:cNvSpPr txBox="1"/>
          <p:nvPr/>
        </p:nvSpPr>
        <p:spPr>
          <a:xfrm>
            <a:off x="534689" y="3007342"/>
            <a:ext cx="1963782" cy="923330"/>
          </a:xfrm>
          <a:prstGeom prst="rect">
            <a:avLst/>
          </a:prstGeom>
          <a:noFill/>
        </p:spPr>
        <p:txBody>
          <a:bodyPr wrap="square" rtlCol="0">
            <a:spAutoFit/>
          </a:bodyPr>
          <a:lstStyle/>
          <a:p>
            <a:r>
              <a:rPr lang="en-US" dirty="0">
                <a:solidFill>
                  <a:schemeClr val="tx1">
                    <a:lumMod val="50000"/>
                    <a:lumOff val="50000"/>
                  </a:schemeClr>
                </a:solidFill>
              </a:rPr>
              <a:t>Structured Data for downstream processes</a:t>
            </a:r>
          </a:p>
        </p:txBody>
      </p:sp>
      <p:cxnSp>
        <p:nvCxnSpPr>
          <p:cNvPr id="13" name="Straight Arrow Connector 12">
            <a:extLst>
              <a:ext uri="{FF2B5EF4-FFF2-40B4-BE49-F238E27FC236}">
                <a16:creationId xmlns:a16="http://schemas.microsoft.com/office/drawing/2014/main" id="{9B0BF6A6-A3F1-831C-0B80-C2BE030EAE84}"/>
              </a:ext>
            </a:extLst>
          </p:cNvPr>
          <p:cNvCxnSpPr>
            <a:cxnSpLocks/>
            <a:stCxn id="22" idx="3"/>
          </p:cNvCxnSpPr>
          <p:nvPr/>
        </p:nvCxnSpPr>
        <p:spPr bwMode="auto">
          <a:xfrm>
            <a:off x="4501121" y="2838065"/>
            <a:ext cx="1570128" cy="1012594"/>
          </a:xfrm>
          <a:prstGeom prst="straightConnector1">
            <a:avLst/>
          </a:prstGeom>
          <a:ln w="76200">
            <a:headEnd type="none" w="med" len="med"/>
            <a:tailEnd type="triangle"/>
          </a:ln>
        </p:spPr>
        <p:style>
          <a:lnRef idx="1">
            <a:schemeClr val="accent2"/>
          </a:lnRef>
          <a:fillRef idx="0">
            <a:schemeClr val="accent2"/>
          </a:fillRef>
          <a:effectRef idx="0">
            <a:schemeClr val="accent2"/>
          </a:effectRef>
          <a:fontRef idx="minor">
            <a:schemeClr val="tx1"/>
          </a:fontRef>
        </p:style>
      </p:cxnSp>
      <p:pic>
        <p:nvPicPr>
          <p:cNvPr id="16" name="Picture 2">
            <a:extLst>
              <a:ext uri="{FF2B5EF4-FFF2-40B4-BE49-F238E27FC236}">
                <a16:creationId xmlns:a16="http://schemas.microsoft.com/office/drawing/2014/main" id="{5ACAB744-5557-5823-E4B5-EACBF5B28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9719" y="3727903"/>
            <a:ext cx="1429006" cy="175477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4A788F9E-7B8E-5889-203D-34BF7361550B}"/>
              </a:ext>
            </a:extLst>
          </p:cNvPr>
          <p:cNvSpPr txBox="1"/>
          <p:nvPr/>
        </p:nvSpPr>
        <p:spPr>
          <a:xfrm>
            <a:off x="4353832" y="3884023"/>
            <a:ext cx="1915887" cy="646331"/>
          </a:xfrm>
          <a:prstGeom prst="rect">
            <a:avLst/>
          </a:prstGeom>
          <a:noFill/>
        </p:spPr>
        <p:txBody>
          <a:bodyPr wrap="square" rtlCol="0">
            <a:spAutoFit/>
          </a:bodyPr>
          <a:lstStyle/>
          <a:p>
            <a:r>
              <a:rPr lang="en-US" dirty="0">
                <a:solidFill>
                  <a:schemeClr val="tx1">
                    <a:lumMod val="50000"/>
                    <a:lumOff val="50000"/>
                  </a:schemeClr>
                </a:solidFill>
              </a:rPr>
              <a:t>A smaller, easier to manage PDF</a:t>
            </a:r>
          </a:p>
        </p:txBody>
      </p:sp>
      <p:cxnSp>
        <p:nvCxnSpPr>
          <p:cNvPr id="19" name="Straight Arrow Connector 18">
            <a:extLst>
              <a:ext uri="{FF2B5EF4-FFF2-40B4-BE49-F238E27FC236}">
                <a16:creationId xmlns:a16="http://schemas.microsoft.com/office/drawing/2014/main" id="{35FD13C5-E62C-BF19-B834-ED2579D2D938}"/>
              </a:ext>
            </a:extLst>
          </p:cNvPr>
          <p:cNvCxnSpPr>
            <a:cxnSpLocks/>
          </p:cNvCxnSpPr>
          <p:nvPr/>
        </p:nvCxnSpPr>
        <p:spPr bwMode="auto">
          <a:xfrm>
            <a:off x="4650953" y="1789645"/>
            <a:ext cx="1420296" cy="0"/>
          </a:xfrm>
          <a:prstGeom prst="straightConnector1">
            <a:avLst/>
          </a:prstGeom>
          <a:ln w="762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5C6F87EB-8EB8-C287-9E92-3755B2B88E6C}"/>
              </a:ext>
            </a:extLst>
          </p:cNvPr>
          <p:cNvSpPr txBox="1"/>
          <p:nvPr/>
        </p:nvSpPr>
        <p:spPr>
          <a:xfrm>
            <a:off x="3234599" y="2668788"/>
            <a:ext cx="1266522" cy="338554"/>
          </a:xfrm>
          <a:prstGeom prst="rect">
            <a:avLst/>
          </a:prstGeom>
          <a:noFill/>
        </p:spPr>
        <p:txBody>
          <a:bodyPr wrap="square" rtlCol="0">
            <a:spAutoFit/>
          </a:bodyPr>
          <a:lstStyle/>
          <a:p>
            <a:r>
              <a:rPr lang="en-US" sz="1600" i="1" dirty="0"/>
              <a:t>~80 pages</a:t>
            </a:r>
          </a:p>
        </p:txBody>
      </p:sp>
      <p:sp>
        <p:nvSpPr>
          <p:cNvPr id="23" name="TextBox 22">
            <a:extLst>
              <a:ext uri="{FF2B5EF4-FFF2-40B4-BE49-F238E27FC236}">
                <a16:creationId xmlns:a16="http://schemas.microsoft.com/office/drawing/2014/main" id="{8B5D439C-A340-713B-D924-EEEE3F241FC3}"/>
              </a:ext>
            </a:extLst>
          </p:cNvPr>
          <p:cNvSpPr txBox="1"/>
          <p:nvPr/>
        </p:nvSpPr>
        <p:spPr>
          <a:xfrm>
            <a:off x="6269720" y="5496377"/>
            <a:ext cx="1429005" cy="338554"/>
          </a:xfrm>
          <a:prstGeom prst="rect">
            <a:avLst/>
          </a:prstGeom>
          <a:noFill/>
        </p:spPr>
        <p:txBody>
          <a:bodyPr wrap="square" rtlCol="0">
            <a:spAutoFit/>
          </a:bodyPr>
          <a:lstStyle/>
          <a:p>
            <a:r>
              <a:rPr lang="en-US" sz="1600" i="1" dirty="0"/>
              <a:t>~5-15 pages</a:t>
            </a:r>
          </a:p>
        </p:txBody>
      </p:sp>
      <p:sp>
        <p:nvSpPr>
          <p:cNvPr id="25" name="TextBox 24">
            <a:extLst>
              <a:ext uri="{FF2B5EF4-FFF2-40B4-BE49-F238E27FC236}">
                <a16:creationId xmlns:a16="http://schemas.microsoft.com/office/drawing/2014/main" id="{0E61E560-EDEB-3297-3F86-48EE8595BC02}"/>
              </a:ext>
            </a:extLst>
          </p:cNvPr>
          <p:cNvSpPr txBox="1"/>
          <p:nvPr/>
        </p:nvSpPr>
        <p:spPr>
          <a:xfrm>
            <a:off x="5582052" y="2064494"/>
            <a:ext cx="2356466" cy="923330"/>
          </a:xfrm>
          <a:prstGeom prst="rect">
            <a:avLst/>
          </a:prstGeom>
          <a:noFill/>
        </p:spPr>
        <p:txBody>
          <a:bodyPr wrap="square" rtlCol="0">
            <a:spAutoFit/>
          </a:bodyPr>
          <a:lstStyle/>
          <a:p>
            <a:r>
              <a:rPr lang="en-US" dirty="0">
                <a:solidFill>
                  <a:schemeClr val="tx1">
                    <a:lumMod val="50000"/>
                    <a:lumOff val="50000"/>
                  </a:schemeClr>
                </a:solidFill>
              </a:rPr>
              <a:t>Unstructured Text for Natural Language Processing (NLP)</a:t>
            </a:r>
          </a:p>
        </p:txBody>
      </p:sp>
      <p:sp>
        <p:nvSpPr>
          <p:cNvPr id="27" name="TextBox 26">
            <a:extLst>
              <a:ext uri="{FF2B5EF4-FFF2-40B4-BE49-F238E27FC236}">
                <a16:creationId xmlns:a16="http://schemas.microsoft.com/office/drawing/2014/main" id="{28451729-0ACE-C5D9-22AF-BA71E193807F}"/>
              </a:ext>
            </a:extLst>
          </p:cNvPr>
          <p:cNvSpPr txBox="1"/>
          <p:nvPr/>
        </p:nvSpPr>
        <p:spPr>
          <a:xfrm>
            <a:off x="6182735" y="1478730"/>
            <a:ext cx="2228306" cy="523220"/>
          </a:xfrm>
          <a:prstGeom prst="rect">
            <a:avLst/>
          </a:prstGeom>
          <a:solidFill>
            <a:srgbClr val="FFF0DA"/>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i="1" dirty="0"/>
              <a:t>“The research aims of this proposal are…”</a:t>
            </a:r>
          </a:p>
        </p:txBody>
      </p:sp>
      <p:cxnSp>
        <p:nvCxnSpPr>
          <p:cNvPr id="31" name="Straight Arrow Connector 30">
            <a:extLst>
              <a:ext uri="{FF2B5EF4-FFF2-40B4-BE49-F238E27FC236}">
                <a16:creationId xmlns:a16="http://schemas.microsoft.com/office/drawing/2014/main" id="{97BA430D-2FB9-CA1C-3DAF-BACA30B5DCC8}"/>
              </a:ext>
            </a:extLst>
          </p:cNvPr>
          <p:cNvCxnSpPr>
            <a:cxnSpLocks/>
          </p:cNvCxnSpPr>
          <p:nvPr/>
        </p:nvCxnSpPr>
        <p:spPr bwMode="auto">
          <a:xfrm flipH="1">
            <a:off x="2151014" y="1789645"/>
            <a:ext cx="826215" cy="0"/>
          </a:xfrm>
          <a:prstGeom prst="straightConnector1">
            <a:avLst/>
          </a:prstGeom>
          <a:ln w="762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33" name="TextBox 32">
            <a:extLst>
              <a:ext uri="{FF2B5EF4-FFF2-40B4-BE49-F238E27FC236}">
                <a16:creationId xmlns:a16="http://schemas.microsoft.com/office/drawing/2014/main" id="{96FB6AD9-3E37-CE4B-61ED-84E15D95838E}"/>
              </a:ext>
            </a:extLst>
          </p:cNvPr>
          <p:cNvSpPr txBox="1"/>
          <p:nvPr/>
        </p:nvSpPr>
        <p:spPr>
          <a:xfrm>
            <a:off x="305542" y="2383200"/>
            <a:ext cx="2469582" cy="369332"/>
          </a:xfrm>
          <a:prstGeom prst="rect">
            <a:avLst/>
          </a:prstGeom>
          <a:noFill/>
        </p:spPr>
        <p:txBody>
          <a:bodyPr wrap="square" rtlCol="0">
            <a:spAutoFit/>
          </a:bodyPr>
          <a:lstStyle/>
          <a:p>
            <a:r>
              <a:rPr lang="en-US" dirty="0">
                <a:solidFill>
                  <a:schemeClr val="tx1">
                    <a:lumMod val="50000"/>
                    <a:lumOff val="50000"/>
                  </a:schemeClr>
                </a:solidFill>
              </a:rPr>
              <a:t>Extraction metadata</a:t>
            </a:r>
          </a:p>
        </p:txBody>
      </p:sp>
      <p:sp>
        <p:nvSpPr>
          <p:cNvPr id="36" name="TextBox 35">
            <a:extLst>
              <a:ext uri="{FF2B5EF4-FFF2-40B4-BE49-F238E27FC236}">
                <a16:creationId xmlns:a16="http://schemas.microsoft.com/office/drawing/2014/main" id="{F00012A9-DB5B-A8E8-0022-6421DD337C63}"/>
              </a:ext>
            </a:extLst>
          </p:cNvPr>
          <p:cNvSpPr txBox="1"/>
          <p:nvPr/>
        </p:nvSpPr>
        <p:spPr>
          <a:xfrm>
            <a:off x="261039" y="1368272"/>
            <a:ext cx="1823359" cy="954107"/>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i="1" dirty="0"/>
              <a:t>Expected section, “Research Strategy”, is missing. Review needed.</a:t>
            </a:r>
          </a:p>
        </p:txBody>
      </p:sp>
    </p:spTree>
    <p:extLst>
      <p:ext uri="{BB962C8B-B14F-4D97-AF65-F5344CB8AC3E}">
        <p14:creationId xmlns:p14="http://schemas.microsoft.com/office/powerpoint/2010/main" val="187025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3A4139-215B-1C8C-FDE9-324D5ABA1407}"/>
              </a:ext>
            </a:extLst>
          </p:cNvPr>
          <p:cNvSpPr>
            <a:spLocks noGrp="1"/>
          </p:cNvSpPr>
          <p:nvPr>
            <p:ph type="title"/>
          </p:nvPr>
        </p:nvSpPr>
        <p:spPr>
          <a:xfrm>
            <a:off x="137160" y="174834"/>
            <a:ext cx="8842248" cy="763285"/>
          </a:xfrm>
        </p:spPr>
        <p:txBody>
          <a:bodyPr/>
          <a:lstStyle/>
          <a:p>
            <a:r>
              <a:rPr lang="en-US" dirty="0"/>
              <a:t>PDF Extraction – Automation with “Human in the Loop”</a:t>
            </a:r>
          </a:p>
        </p:txBody>
      </p:sp>
      <p:pic>
        <p:nvPicPr>
          <p:cNvPr id="7" name="Content Placeholder 5" descr="Close-up of woman's hands typing and using a trackpad on a laptop with mug">
            <a:extLst>
              <a:ext uri="{FF2B5EF4-FFF2-40B4-BE49-F238E27FC236}">
                <a16:creationId xmlns:a16="http://schemas.microsoft.com/office/drawing/2014/main" id="{DA9FF969-3C1E-CE52-6BE7-BCD563F33E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36525" y="1815306"/>
            <a:ext cx="8842375" cy="3536950"/>
          </a:xfrm>
          <a:prstGeom prst="rect">
            <a:avLst/>
          </a:prstGeom>
          <a:noFill/>
          <a:ln w="9525">
            <a:noFill/>
            <a:miter lim="800000"/>
            <a:headEnd/>
            <a:tailEnd/>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8281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3A4139-215B-1C8C-FDE9-324D5ABA1407}"/>
              </a:ext>
            </a:extLst>
          </p:cNvPr>
          <p:cNvSpPr>
            <a:spLocks noGrp="1"/>
          </p:cNvSpPr>
          <p:nvPr>
            <p:ph type="title"/>
          </p:nvPr>
        </p:nvSpPr>
        <p:spPr>
          <a:xfrm>
            <a:off x="137160" y="174834"/>
            <a:ext cx="8842248" cy="763285"/>
          </a:xfrm>
        </p:spPr>
        <p:txBody>
          <a:bodyPr/>
          <a:lstStyle/>
          <a:p>
            <a:r>
              <a:rPr lang="en-US" dirty="0"/>
              <a:t>Solution - PDF Extraction</a:t>
            </a:r>
          </a:p>
        </p:txBody>
      </p:sp>
      <p:graphicFrame>
        <p:nvGraphicFramePr>
          <p:cNvPr id="2" name="Diagram 1">
            <a:extLst>
              <a:ext uri="{FF2B5EF4-FFF2-40B4-BE49-F238E27FC236}">
                <a16:creationId xmlns:a16="http://schemas.microsoft.com/office/drawing/2014/main" id="{5FA5F87A-A90E-B8D5-6C6F-CB75D275C7EB}"/>
              </a:ext>
            </a:extLst>
          </p:cNvPr>
          <p:cNvGraphicFramePr/>
          <p:nvPr/>
        </p:nvGraphicFramePr>
        <p:xfrm>
          <a:off x="949234" y="1184365"/>
          <a:ext cx="7367452" cy="4772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558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B7D100-4D7E-4C32-986F-65A513C48ECD}"/>
              </a:ext>
            </a:extLst>
          </p:cNvPr>
          <p:cNvSpPr>
            <a:spLocks noGrp="1"/>
          </p:cNvSpPr>
          <p:nvPr>
            <p:ph type="title"/>
          </p:nvPr>
        </p:nvSpPr>
        <p:spPr/>
        <p:txBody>
          <a:bodyPr/>
          <a:lstStyle/>
          <a:p>
            <a:r>
              <a:rPr lang="en-US" dirty="0"/>
              <a:t>PDF Extraction - Technical Details</a:t>
            </a:r>
          </a:p>
        </p:txBody>
      </p:sp>
      <p:graphicFrame>
        <p:nvGraphicFramePr>
          <p:cNvPr id="2" name="Diagram 1">
            <a:extLst>
              <a:ext uri="{FF2B5EF4-FFF2-40B4-BE49-F238E27FC236}">
                <a16:creationId xmlns:a16="http://schemas.microsoft.com/office/drawing/2014/main" id="{976CC4F8-1F39-6F74-DC1D-BCAE6CDB9FEC}"/>
              </a:ext>
            </a:extLst>
          </p:cNvPr>
          <p:cNvGraphicFramePr/>
          <p:nvPr>
            <p:extLst>
              <p:ext uri="{D42A27DB-BD31-4B8C-83A1-F6EECF244321}">
                <p14:modId xmlns:p14="http://schemas.microsoft.com/office/powerpoint/2010/main" val="3070596957"/>
              </p:ext>
            </p:extLst>
          </p:nvPr>
        </p:nvGraphicFramePr>
        <p:xfrm>
          <a:off x="679268" y="1140823"/>
          <a:ext cx="7593875" cy="4885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0536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D5CD7-8EE7-9F47-96A3-D4FFA961AED4}"/>
              </a:ext>
            </a:extLst>
          </p:cNvPr>
          <p:cNvSpPr>
            <a:spLocks noGrp="1"/>
          </p:cNvSpPr>
          <p:nvPr>
            <p:ph type="title"/>
          </p:nvPr>
        </p:nvSpPr>
        <p:spPr/>
        <p:txBody>
          <a:bodyPr/>
          <a:lstStyle/>
          <a:p>
            <a:r>
              <a:rPr lang="en-US">
                <a:latin typeface="Arial Narrow"/>
              </a:rPr>
              <a:t>Next Steps</a:t>
            </a:r>
            <a:endParaRPr lang="en-US"/>
          </a:p>
        </p:txBody>
      </p:sp>
      <p:sp>
        <p:nvSpPr>
          <p:cNvPr id="4" name="Content Placeholder 3">
            <a:extLst>
              <a:ext uri="{FF2B5EF4-FFF2-40B4-BE49-F238E27FC236}">
                <a16:creationId xmlns:a16="http://schemas.microsoft.com/office/drawing/2014/main" id="{D18BE5D0-15B0-C041-9C52-F219E6122756}"/>
              </a:ext>
            </a:extLst>
          </p:cNvPr>
          <p:cNvSpPr>
            <a:spLocks noGrp="1"/>
          </p:cNvSpPr>
          <p:nvPr>
            <p:ph idx="1"/>
          </p:nvPr>
        </p:nvSpPr>
        <p:spPr/>
        <p:txBody>
          <a:bodyPr/>
          <a:lstStyle/>
          <a:p>
            <a:pPr marL="300355" indent="-300355"/>
            <a:r>
              <a:rPr lang="en-US" dirty="0">
                <a:cs typeface="Arial"/>
              </a:rPr>
              <a:t>Any remaining challenges?</a:t>
            </a:r>
          </a:p>
          <a:p>
            <a:pPr marL="609381" lvl="1" indent="-300355"/>
            <a:r>
              <a:rPr lang="en-US" dirty="0">
                <a:cs typeface="Arial"/>
              </a:rPr>
              <a:t>With a changing landscape, the portfolio of scientific area will always change and shift, so making sure the framework is adaptable and connecting to an existing taxonomy is underway. </a:t>
            </a:r>
          </a:p>
          <a:p>
            <a:pPr marL="309026" lvl="1" indent="0">
              <a:buNone/>
            </a:pPr>
            <a:endParaRPr lang="en-US" dirty="0">
              <a:cs typeface="Arial"/>
            </a:endParaRPr>
          </a:p>
          <a:p>
            <a:pPr marL="300355" indent="-300355"/>
            <a:r>
              <a:rPr lang="en-US" dirty="0">
                <a:cs typeface="Arial"/>
              </a:rPr>
              <a:t>Any remaining/anticipated work?</a:t>
            </a:r>
          </a:p>
          <a:p>
            <a:pPr marL="609381" lvl="1" indent="-300355"/>
            <a:r>
              <a:rPr lang="en-US" dirty="0">
                <a:cs typeface="Arial"/>
              </a:rPr>
              <a:t>Finding the right ontology to connect with these content areas that will continue to evolve and adapt over time is important. Piloting with NLM MESH controlled vocabulary. </a:t>
            </a:r>
          </a:p>
          <a:p>
            <a:pPr marL="309026" lvl="1" indent="0">
              <a:buNone/>
            </a:pPr>
            <a:endParaRPr lang="en-US" dirty="0">
              <a:cs typeface="Arial"/>
            </a:endParaRPr>
          </a:p>
          <a:p>
            <a:pPr marL="300355" indent="-300355"/>
            <a:r>
              <a:rPr lang="en-US" dirty="0">
                <a:cs typeface="Arial"/>
              </a:rPr>
              <a:t>Identify additional sections or phrasing of interest</a:t>
            </a:r>
          </a:p>
          <a:p>
            <a:pPr marL="608965" lvl="1" indent="-308610"/>
            <a:r>
              <a:rPr lang="en-US" dirty="0">
                <a:cs typeface="Arial"/>
              </a:rPr>
              <a:t>Make it easier to consume the information in the PDF for relevant topics.</a:t>
            </a:r>
          </a:p>
          <a:p>
            <a:pPr marL="300355" lvl="1" indent="0">
              <a:buNone/>
            </a:pPr>
            <a:endParaRPr lang="en-US" dirty="0">
              <a:cs typeface="Arial"/>
            </a:endParaRPr>
          </a:p>
          <a:p>
            <a:pPr marL="299939" indent="-308610"/>
            <a:r>
              <a:rPr lang="en-US" dirty="0">
                <a:cs typeface="Arial"/>
              </a:rPr>
              <a:t>Continuing to work with subject matter experts to understand process and add additional processing and analysis</a:t>
            </a:r>
          </a:p>
        </p:txBody>
      </p:sp>
    </p:spTree>
    <p:extLst>
      <p:ext uri="{BB962C8B-B14F-4D97-AF65-F5344CB8AC3E}">
        <p14:creationId xmlns:p14="http://schemas.microsoft.com/office/powerpoint/2010/main" val="390562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B549C2-9C57-1047-9311-8EB11FA3E106}"/>
              </a:ext>
            </a:extLst>
          </p:cNvPr>
          <p:cNvSpPr>
            <a:spLocks noGrp="1"/>
          </p:cNvSpPr>
          <p:nvPr>
            <p:ph type="title"/>
          </p:nvPr>
        </p:nvSpPr>
        <p:spPr/>
        <p:txBody>
          <a:bodyPr/>
          <a:lstStyle/>
          <a:p>
            <a:r>
              <a:rPr lang="en-US" dirty="0"/>
              <a:t>Acknowledgements</a:t>
            </a:r>
          </a:p>
        </p:txBody>
      </p:sp>
      <p:sp>
        <p:nvSpPr>
          <p:cNvPr id="7" name="Content Placeholder 6">
            <a:extLst>
              <a:ext uri="{FF2B5EF4-FFF2-40B4-BE49-F238E27FC236}">
                <a16:creationId xmlns:a16="http://schemas.microsoft.com/office/drawing/2014/main" id="{8C4ABB1F-5EE0-CE47-8D2A-21566F39AEF9}"/>
              </a:ext>
            </a:extLst>
          </p:cNvPr>
          <p:cNvSpPr>
            <a:spLocks noGrp="1"/>
          </p:cNvSpPr>
          <p:nvPr>
            <p:ph idx="1"/>
          </p:nvPr>
        </p:nvSpPr>
        <p:spPr/>
        <p:txBody>
          <a:bodyPr/>
          <a:lstStyle/>
          <a:p>
            <a:r>
              <a:rPr lang="en-US" dirty="0"/>
              <a:t>RTI Team supporting this work</a:t>
            </a:r>
          </a:p>
          <a:p>
            <a:pPr lvl="1"/>
            <a:r>
              <a:rPr lang="en-US" dirty="0"/>
              <a:t>Anna Godwin</a:t>
            </a:r>
          </a:p>
          <a:p>
            <a:pPr lvl="1"/>
            <a:r>
              <a:rPr lang="en-US" dirty="0"/>
              <a:t>Chris Coxen</a:t>
            </a:r>
          </a:p>
          <a:p>
            <a:pPr lvl="1"/>
            <a:r>
              <a:rPr lang="en-US" dirty="0"/>
              <a:t>Evan </a:t>
            </a:r>
            <a:r>
              <a:rPr lang="en-US" dirty="0" err="1"/>
              <a:t>Bunnage</a:t>
            </a:r>
            <a:endParaRPr lang="en-US" dirty="0"/>
          </a:p>
          <a:p>
            <a:pPr lvl="1"/>
            <a:r>
              <a:rPr lang="en-US" dirty="0"/>
              <a:t>Demian Pasquarelli</a:t>
            </a:r>
          </a:p>
          <a:p>
            <a:pPr lvl="1"/>
            <a:r>
              <a:rPr lang="en-US" dirty="0"/>
              <a:t>Kristin Williams</a:t>
            </a:r>
          </a:p>
          <a:p>
            <a:pPr marL="300559" lvl="1" indent="0">
              <a:buNone/>
            </a:pPr>
            <a:endParaRPr lang="en-US" dirty="0"/>
          </a:p>
          <a:p>
            <a:r>
              <a:rPr lang="en-US" dirty="0"/>
              <a:t>NIH clients collaborating on this work</a:t>
            </a:r>
          </a:p>
          <a:p>
            <a:endParaRPr lang="en-US" dirty="0"/>
          </a:p>
          <a:p>
            <a:endParaRPr lang="en-US" dirty="0"/>
          </a:p>
          <a:p>
            <a:pPr marL="300559" lvl="1" indent="0">
              <a:buNone/>
            </a:pPr>
            <a:endParaRPr lang="en-US" dirty="0"/>
          </a:p>
        </p:txBody>
      </p:sp>
    </p:spTree>
    <p:extLst>
      <p:ext uri="{BB962C8B-B14F-4D97-AF65-F5344CB8AC3E}">
        <p14:creationId xmlns:p14="http://schemas.microsoft.com/office/powerpoint/2010/main" val="3675856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068" r="15529"/>
          <a:stretch/>
        </p:blipFill>
        <p:spPr bwMode="auto">
          <a:xfrm>
            <a:off x="0" y="1"/>
            <a:ext cx="9144000" cy="6510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564444" y="5482707"/>
            <a:ext cx="6979356" cy="878959"/>
          </a:xfrm>
          <a:prstGeom prst="rect">
            <a:avLst/>
          </a:prstGeom>
          <a:noFill/>
        </p:spPr>
        <p:txBody>
          <a:bodyPr wrap="square" rtlCol="0">
            <a:spAutoFit/>
          </a:bodyPr>
          <a:lstStyle/>
          <a:p>
            <a:pPr>
              <a:lnSpc>
                <a:spcPct val="70000"/>
              </a:lnSpc>
            </a:pPr>
            <a:r>
              <a:rPr lang="en-US" sz="4000" b="1" dirty="0">
                <a:solidFill>
                  <a:schemeClr val="bg1"/>
                </a:solidFill>
              </a:rPr>
              <a:t>Thank you</a:t>
            </a:r>
          </a:p>
          <a:p>
            <a:pPr>
              <a:lnSpc>
                <a:spcPct val="70000"/>
              </a:lnSpc>
            </a:pPr>
            <a:endParaRPr lang="en-US" sz="1600" b="1" dirty="0">
              <a:solidFill>
                <a:schemeClr val="bg1"/>
              </a:solidFill>
              <a:latin typeface="Calibri" panose="020F0502020204030204" pitchFamily="34" charset="0"/>
            </a:endParaRPr>
          </a:p>
          <a:p>
            <a:pPr>
              <a:lnSpc>
                <a:spcPct val="70000"/>
              </a:lnSpc>
            </a:pPr>
            <a:r>
              <a:rPr lang="en-US" sz="1600" b="1" dirty="0">
                <a:solidFill>
                  <a:schemeClr val="bg1"/>
                </a:solidFill>
                <a:latin typeface="Arial" panose="020B0604020202020204" pitchFamily="34" charset="0"/>
                <a:cs typeface="Arial" panose="020B0604020202020204" pitchFamily="34" charset="0"/>
              </a:rPr>
              <a:t>Contact: Kate Burdekin | email: </a:t>
            </a:r>
            <a:r>
              <a:rPr lang="en-US" sz="1600" b="1" dirty="0" err="1">
                <a:solidFill>
                  <a:schemeClr val="bg1"/>
                </a:solidFill>
                <a:latin typeface="Arial" panose="020B0604020202020204" pitchFamily="34" charset="0"/>
                <a:cs typeface="Arial" panose="020B0604020202020204" pitchFamily="34" charset="0"/>
              </a:rPr>
              <a:t>kburdekin@rti.org</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8571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F2A48-5749-0D5C-BF80-AC10BF327E3B}"/>
              </a:ext>
            </a:extLst>
          </p:cNvPr>
          <p:cNvSpPr>
            <a:spLocks noGrp="1"/>
          </p:cNvSpPr>
          <p:nvPr>
            <p:ph type="title"/>
          </p:nvPr>
        </p:nvSpPr>
        <p:spPr/>
        <p:txBody>
          <a:bodyPr/>
          <a:lstStyle/>
          <a:p>
            <a:r>
              <a:rPr lang="en-US" dirty="0"/>
              <a:t>Types of Funding opportunities Announcements (FOA)</a:t>
            </a:r>
          </a:p>
        </p:txBody>
      </p:sp>
      <p:graphicFrame>
        <p:nvGraphicFramePr>
          <p:cNvPr id="6" name="Content Placeholder 5">
            <a:extLst>
              <a:ext uri="{FF2B5EF4-FFF2-40B4-BE49-F238E27FC236}">
                <a16:creationId xmlns:a16="http://schemas.microsoft.com/office/drawing/2014/main" id="{F876B8F5-67EE-2279-7970-19DEDD9D888F}"/>
              </a:ext>
            </a:extLst>
          </p:cNvPr>
          <p:cNvGraphicFramePr>
            <a:graphicFrameLocks noGrp="1"/>
          </p:cNvGraphicFramePr>
          <p:nvPr>
            <p:ph idx="1"/>
            <p:extLst>
              <p:ext uri="{D42A27DB-BD31-4B8C-83A1-F6EECF244321}">
                <p14:modId xmlns:p14="http://schemas.microsoft.com/office/powerpoint/2010/main" val="2553578963"/>
              </p:ext>
            </p:extLst>
          </p:nvPr>
        </p:nvGraphicFramePr>
        <p:xfrm>
          <a:off x="475064" y="1089311"/>
          <a:ext cx="8193871" cy="4890929"/>
        </p:xfrm>
        <a:graphic>
          <a:graphicData uri="http://schemas.openxmlformats.org/drawingml/2006/table">
            <a:tbl>
              <a:tblPr/>
              <a:tblGrid>
                <a:gridCol w="1599646">
                  <a:extLst>
                    <a:ext uri="{9D8B030D-6E8A-4147-A177-3AD203B41FA5}">
                      <a16:colId xmlns:a16="http://schemas.microsoft.com/office/drawing/2014/main" val="1102612191"/>
                    </a:ext>
                  </a:extLst>
                </a:gridCol>
                <a:gridCol w="6594225">
                  <a:extLst>
                    <a:ext uri="{9D8B030D-6E8A-4147-A177-3AD203B41FA5}">
                      <a16:colId xmlns:a16="http://schemas.microsoft.com/office/drawing/2014/main" val="2138478422"/>
                    </a:ext>
                  </a:extLst>
                </a:gridCol>
              </a:tblGrid>
              <a:tr h="268088">
                <a:tc>
                  <a:txBody>
                    <a:bodyPr/>
                    <a:lstStyle/>
                    <a:p>
                      <a:pPr algn="l" fontAlgn="t"/>
                      <a:r>
                        <a:rPr lang="en-US" sz="1400" b="1" dirty="0">
                          <a:solidFill>
                            <a:srgbClr val="000000"/>
                          </a:solidFill>
                          <a:effectLst/>
                        </a:rPr>
                        <a:t>Type of FOA</a:t>
                      </a:r>
                    </a:p>
                  </a:txBody>
                  <a:tcPr marL="28586" marR="28586" marT="28586" marB="28586">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BDCAD7"/>
                    </a:solidFill>
                  </a:tcPr>
                </a:tc>
                <a:tc>
                  <a:txBody>
                    <a:bodyPr/>
                    <a:lstStyle/>
                    <a:p>
                      <a:pPr algn="l" fontAlgn="t"/>
                      <a:r>
                        <a:rPr lang="en-US" sz="1400" b="1">
                          <a:solidFill>
                            <a:srgbClr val="000000"/>
                          </a:solidFill>
                          <a:effectLst/>
                        </a:rPr>
                        <a:t>Description</a:t>
                      </a:r>
                    </a:p>
                  </a:txBody>
                  <a:tcPr marL="28586" marR="28586" marT="28586" marB="28586">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BDCAD7"/>
                    </a:solidFill>
                  </a:tcPr>
                </a:tc>
                <a:extLst>
                  <a:ext uri="{0D108BD9-81ED-4DB2-BD59-A6C34878D82A}">
                    <a16:rowId xmlns:a16="http://schemas.microsoft.com/office/drawing/2014/main" val="2710165075"/>
                  </a:ext>
                </a:extLst>
              </a:tr>
              <a:tr h="798141">
                <a:tc>
                  <a:txBody>
                    <a:bodyPr/>
                    <a:lstStyle/>
                    <a:p>
                      <a:pPr algn="l" fontAlgn="t"/>
                      <a:r>
                        <a:rPr lang="en-US" sz="1050" b="1" dirty="0">
                          <a:effectLst/>
                        </a:rPr>
                        <a:t>Parent Announcements</a:t>
                      </a:r>
                      <a:endParaRPr lang="en-US" sz="1050" dirty="0">
                        <a:effectLst/>
                      </a:endParaRPr>
                    </a:p>
                  </a:txBody>
                  <a:tcPr marL="80042" marR="80042" marT="80042" marB="80042">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E7E9EA"/>
                    </a:solidFill>
                  </a:tcPr>
                </a:tc>
                <a:tc>
                  <a:txBody>
                    <a:bodyPr/>
                    <a:lstStyle/>
                    <a:p>
                      <a:pPr algn="l" fontAlgn="t">
                        <a:buFont typeface="Arial" panose="020B0604020202020204" pitchFamily="34" charset="0"/>
                        <a:buChar char="•"/>
                      </a:pPr>
                      <a:r>
                        <a:rPr lang="en-US" sz="1050" dirty="0">
                          <a:effectLst/>
                        </a:rPr>
                        <a:t>Broad FOAs allowing applicants to submit an investigator-initiated application for a specific </a:t>
                      </a:r>
                      <a:r>
                        <a:rPr lang="en-US" sz="1050" u="none" strike="noStrike" dirty="0">
                          <a:solidFill>
                            <a:srgbClr val="337AB7"/>
                          </a:solidFill>
                          <a:effectLst/>
                          <a:hlinkClick r:id="rId3"/>
                        </a:rPr>
                        <a:t>activity code</a:t>
                      </a:r>
                      <a:endParaRPr lang="en-US" sz="1050" dirty="0">
                        <a:effectLst/>
                      </a:endParaRPr>
                    </a:p>
                    <a:p>
                      <a:pPr algn="l" fontAlgn="t">
                        <a:buFont typeface="Arial" panose="020B0604020202020204" pitchFamily="34" charset="0"/>
                        <a:buChar char="•"/>
                      </a:pPr>
                      <a:r>
                        <a:rPr lang="en-US" sz="1050" dirty="0">
                          <a:effectLst/>
                        </a:rPr>
                        <a:t>Many NIH institutes and centers (IC) participate, Usually ongoing (3 </a:t>
                      </a:r>
                      <a:r>
                        <a:rPr lang="en-US" sz="1050" dirty="0" err="1">
                          <a:effectLst/>
                        </a:rPr>
                        <a:t>yrs</a:t>
                      </a:r>
                      <a:r>
                        <a:rPr lang="en-US" sz="1050" dirty="0">
                          <a:effectLst/>
                        </a:rPr>
                        <a:t>)</a:t>
                      </a:r>
                    </a:p>
                    <a:p>
                      <a:pPr algn="l" fontAlgn="t">
                        <a:buFont typeface="Arial" panose="020B0604020202020204" pitchFamily="34" charset="0"/>
                        <a:buChar char="•"/>
                      </a:pPr>
                      <a:r>
                        <a:rPr lang="en-US" sz="1050" dirty="0">
                          <a:effectLst/>
                        </a:rPr>
                        <a:t>Use </a:t>
                      </a:r>
                      <a:r>
                        <a:rPr lang="en-US" sz="1050" u="none" strike="noStrike" dirty="0">
                          <a:solidFill>
                            <a:srgbClr val="337AB7"/>
                          </a:solidFill>
                          <a:effectLst/>
                          <a:hlinkClick r:id="rId4"/>
                        </a:rPr>
                        <a:t>standard due dates</a:t>
                      </a:r>
                      <a:r>
                        <a:rPr lang="en-US" sz="1050" u="none" strike="noStrike" dirty="0">
                          <a:solidFill>
                            <a:srgbClr val="337AB7"/>
                          </a:solidFill>
                          <a:effectLst/>
                        </a:rPr>
                        <a:t> &amp; </a:t>
                      </a:r>
                      <a:r>
                        <a:rPr lang="en-US" sz="1050" u="none" strike="noStrike" dirty="0">
                          <a:solidFill>
                            <a:srgbClr val="337AB7"/>
                          </a:solidFill>
                          <a:effectLst/>
                          <a:hlinkClick r:id="rId5"/>
                        </a:rPr>
                        <a:t>List of Parent Announcements</a:t>
                      </a:r>
                      <a:endParaRPr lang="en-US" sz="1050" dirty="0">
                        <a:effectLst/>
                      </a:endParaRPr>
                    </a:p>
                  </a:txBody>
                  <a:tcPr marL="80042" marR="80042" marT="80042" marB="80042">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E7E9EA"/>
                    </a:solidFill>
                  </a:tcPr>
                </a:tc>
                <a:extLst>
                  <a:ext uri="{0D108BD9-81ED-4DB2-BD59-A6C34878D82A}">
                    <a16:rowId xmlns:a16="http://schemas.microsoft.com/office/drawing/2014/main" val="2227841268"/>
                  </a:ext>
                </a:extLst>
              </a:tr>
              <a:tr h="1325880">
                <a:tc>
                  <a:txBody>
                    <a:bodyPr/>
                    <a:lstStyle/>
                    <a:p>
                      <a:pPr algn="l" fontAlgn="t"/>
                      <a:r>
                        <a:rPr lang="en-US" sz="1050" b="1" dirty="0">
                          <a:effectLst/>
                        </a:rPr>
                        <a:t>Program Announcements (PAs)</a:t>
                      </a:r>
                      <a:endParaRPr lang="en-US" sz="1050" dirty="0">
                        <a:effectLst/>
                      </a:endParaRPr>
                    </a:p>
                  </a:txBody>
                  <a:tcPr marL="80042" marR="80042" marT="80042" marB="80042">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3F4F5"/>
                    </a:solidFill>
                  </a:tcPr>
                </a:tc>
                <a:tc>
                  <a:txBody>
                    <a:bodyPr/>
                    <a:lstStyle/>
                    <a:p>
                      <a:pPr algn="l" fontAlgn="t">
                        <a:buFont typeface="Arial" panose="020B0604020202020204" pitchFamily="34" charset="0"/>
                        <a:buChar char="•"/>
                      </a:pPr>
                      <a:r>
                        <a:rPr lang="en-US" sz="1050" dirty="0">
                          <a:effectLst/>
                        </a:rPr>
                        <a:t>FOAs issued by one or more Institutes and Centers to highlight areas of scientific interest</a:t>
                      </a:r>
                    </a:p>
                    <a:p>
                      <a:pPr algn="l" fontAlgn="t">
                        <a:buFont typeface="Arial" panose="020B0604020202020204" pitchFamily="34" charset="0"/>
                        <a:buChar char="•"/>
                      </a:pPr>
                      <a:r>
                        <a:rPr lang="en-US" sz="1050" dirty="0">
                          <a:effectLst/>
                        </a:rPr>
                        <a:t>Encourage applications for a new or ongoing program, Usually ongoing (3 years)</a:t>
                      </a:r>
                    </a:p>
                    <a:p>
                      <a:pPr algn="l" fontAlgn="t">
                        <a:buFont typeface="Arial" panose="020B0604020202020204" pitchFamily="34" charset="0"/>
                        <a:buChar char="•"/>
                      </a:pPr>
                      <a:r>
                        <a:rPr lang="en-US" sz="1050" dirty="0">
                          <a:effectLst/>
                        </a:rPr>
                        <a:t>Use </a:t>
                      </a:r>
                      <a:r>
                        <a:rPr lang="en-US" sz="1050" u="none" strike="noStrike" dirty="0">
                          <a:solidFill>
                            <a:srgbClr val="337AB7"/>
                          </a:solidFill>
                          <a:effectLst/>
                          <a:hlinkClick r:id="rId6"/>
                        </a:rPr>
                        <a:t>standard due dates</a:t>
                      </a:r>
                      <a:endParaRPr lang="en-US" sz="1050" dirty="0">
                        <a:effectLst/>
                      </a:endParaRPr>
                    </a:p>
                    <a:p>
                      <a:pPr algn="l" fontAlgn="t">
                        <a:buFont typeface="Arial" panose="020B0604020202020204" pitchFamily="34" charset="0"/>
                        <a:buChar char="•"/>
                      </a:pPr>
                      <a:r>
                        <a:rPr lang="en-US" sz="1050" dirty="0">
                          <a:effectLst/>
                        </a:rPr>
                        <a:t>Types of PAs: </a:t>
                      </a:r>
                    </a:p>
                    <a:p>
                      <a:pPr lvl="1" algn="l" fontAlgn="t">
                        <a:buFont typeface="Arial" panose="020B0604020202020204" pitchFamily="34" charset="0"/>
                        <a:buChar char="•"/>
                      </a:pPr>
                      <a:r>
                        <a:rPr lang="en-US" sz="1050" dirty="0">
                          <a:effectLst/>
                        </a:rPr>
                        <a:t>PAS: with set-aside funds </a:t>
                      </a:r>
                    </a:p>
                    <a:p>
                      <a:pPr lvl="1" algn="l" fontAlgn="t">
                        <a:buFont typeface="Arial" panose="020B0604020202020204" pitchFamily="34" charset="0"/>
                        <a:buChar char="•"/>
                      </a:pPr>
                      <a:r>
                        <a:rPr lang="en-US" sz="1050" dirty="0">
                          <a:effectLst/>
                        </a:rPr>
                        <a:t>PAR: special receipt, referral, and/or review considerations</a:t>
                      </a:r>
                    </a:p>
                    <a:p>
                      <a:pPr marL="609585" marR="0" lvl="1" indent="0" algn="l" defTabSz="914400" rtl="0" eaLnBrk="1" fontAlgn="t" latinLnBrk="0" hangingPunct="1">
                        <a:lnSpc>
                          <a:spcPct val="100000"/>
                        </a:lnSpc>
                        <a:spcBef>
                          <a:spcPts val="0"/>
                        </a:spcBef>
                        <a:spcAft>
                          <a:spcPts val="0"/>
                        </a:spcAft>
                        <a:buClrTx/>
                        <a:buSzTx/>
                        <a:buFontTx/>
                        <a:buNone/>
                        <a:tabLst/>
                        <a:defRPr/>
                      </a:pPr>
                      <a:r>
                        <a:rPr lang="en-US" sz="1050" dirty="0">
                          <a:effectLst/>
                          <a:highlight>
                            <a:srgbClr val="FFFF00"/>
                          </a:highlight>
                        </a:rPr>
                        <a:t>NOSI: Notice of Special Interest highlights a scientific area of interest for the participating ICs.</a:t>
                      </a:r>
                    </a:p>
                  </a:txBody>
                  <a:tcPr marL="80042" marR="80042" marT="80042" marB="80042">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3F4F5"/>
                    </a:solidFill>
                  </a:tcPr>
                </a:tc>
                <a:extLst>
                  <a:ext uri="{0D108BD9-81ED-4DB2-BD59-A6C34878D82A}">
                    <a16:rowId xmlns:a16="http://schemas.microsoft.com/office/drawing/2014/main" val="646153912"/>
                  </a:ext>
                </a:extLst>
              </a:tr>
              <a:tr h="896112">
                <a:tc>
                  <a:txBody>
                    <a:bodyPr/>
                    <a:lstStyle/>
                    <a:p>
                      <a:pPr algn="l" fontAlgn="t"/>
                      <a:r>
                        <a:rPr lang="en-US" sz="1050" b="1">
                          <a:effectLst/>
                        </a:rPr>
                        <a:t>Requests for Applications (RFA)</a:t>
                      </a:r>
                      <a:endParaRPr lang="en-US" sz="1050">
                        <a:effectLst/>
                      </a:endParaRPr>
                    </a:p>
                  </a:txBody>
                  <a:tcPr marL="80042" marR="80042" marT="80042" marB="80042">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E7E9EA"/>
                    </a:solidFill>
                  </a:tcPr>
                </a:tc>
                <a:tc>
                  <a:txBody>
                    <a:bodyPr/>
                    <a:lstStyle/>
                    <a:p>
                      <a:pPr algn="l" fontAlgn="t">
                        <a:buFont typeface="Arial" panose="020B0604020202020204" pitchFamily="34" charset="0"/>
                        <a:buChar char="•"/>
                      </a:pPr>
                      <a:r>
                        <a:rPr lang="en-US" sz="1050" dirty="0">
                          <a:effectLst/>
                        </a:rPr>
                        <a:t>FOAs issued by one or more Institute or Center to highlight well-defined areas of scientific interest to accomplish specific program objectives</a:t>
                      </a:r>
                    </a:p>
                    <a:p>
                      <a:pPr algn="l" fontAlgn="t">
                        <a:buFont typeface="Arial" panose="020B0604020202020204" pitchFamily="34" charset="0"/>
                        <a:buChar char="•"/>
                      </a:pPr>
                      <a:r>
                        <a:rPr lang="en-US" sz="1050" dirty="0">
                          <a:effectLst/>
                        </a:rPr>
                        <a:t>Indicate the amount of set-aside funds, Indicate anticipated number of awards, Usually single due date</a:t>
                      </a:r>
                    </a:p>
                    <a:p>
                      <a:pPr algn="l" fontAlgn="t">
                        <a:buFont typeface="Arial" panose="020B0604020202020204" pitchFamily="34" charset="0"/>
                        <a:buChar char="•"/>
                      </a:pPr>
                      <a:r>
                        <a:rPr lang="en-US" sz="1050" dirty="0">
                          <a:effectLst/>
                        </a:rPr>
                        <a:t>Institute/Center usually convenes review panel</a:t>
                      </a:r>
                    </a:p>
                  </a:txBody>
                  <a:tcPr marL="80042" marR="80042" marT="80042" marB="80042">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E7E9EA"/>
                    </a:solidFill>
                  </a:tcPr>
                </a:tc>
                <a:extLst>
                  <a:ext uri="{0D108BD9-81ED-4DB2-BD59-A6C34878D82A}">
                    <a16:rowId xmlns:a16="http://schemas.microsoft.com/office/drawing/2014/main" val="3691173980"/>
                  </a:ext>
                </a:extLst>
              </a:tr>
              <a:tr h="1431351">
                <a:tc>
                  <a:txBody>
                    <a:bodyPr/>
                    <a:lstStyle/>
                    <a:p>
                      <a:pPr algn="l" fontAlgn="t"/>
                      <a:r>
                        <a:rPr lang="en-US" sz="1050" b="1" dirty="0">
                          <a:effectLst/>
                        </a:rPr>
                        <a:t>Other Funding Mechanisms</a:t>
                      </a:r>
                    </a:p>
                  </a:txBody>
                  <a:tcPr marL="80042" marR="80042" marT="80042" marB="80042">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E7E9EA"/>
                    </a:solidFill>
                  </a:tcPr>
                </a:tc>
                <a:tc>
                  <a:txBody>
                    <a:bodyPr/>
                    <a:lstStyle/>
                    <a:p>
                      <a:pPr algn="l" fontAlgn="t">
                        <a:buFont typeface="Arial" panose="020B0604020202020204" pitchFamily="34" charset="0"/>
                        <a:buChar char="•"/>
                      </a:pPr>
                      <a:r>
                        <a:rPr lang="en-US" sz="1050" dirty="0">
                          <a:effectLst/>
                        </a:rPr>
                        <a:t>Other Transaction Authority (OTA)</a:t>
                      </a:r>
                    </a:p>
                    <a:p>
                      <a:pPr lvl="1" algn="l" fontAlgn="t">
                        <a:buFont typeface="Arial" panose="020B0604020202020204" pitchFamily="34" charset="0"/>
                        <a:buChar char="•"/>
                      </a:pPr>
                      <a:r>
                        <a:rPr lang="en-US" sz="1050" dirty="0">
                          <a:effectLst/>
                        </a:rPr>
                        <a:t>Not subject to the FAR, not grant regulations unless otherwise noted</a:t>
                      </a:r>
                    </a:p>
                    <a:p>
                      <a:pPr lvl="1" algn="l" fontAlgn="t">
                        <a:buFont typeface="Arial" panose="020B0604020202020204" pitchFamily="34" charset="0"/>
                        <a:buChar char="•"/>
                      </a:pPr>
                      <a:r>
                        <a:rPr lang="en-US" sz="1050" dirty="0">
                          <a:effectLst/>
                          <a:highlight>
                            <a:srgbClr val="FFFF00"/>
                          </a:highlight>
                        </a:rPr>
                        <a:t>Research Opportunity Announcements (ROA)</a:t>
                      </a:r>
                    </a:p>
                    <a:p>
                      <a:pPr lvl="0" algn="l" fontAlgn="t">
                        <a:buFont typeface="Arial" panose="020B0604020202020204" pitchFamily="34" charset="0"/>
                        <a:buChar char="•"/>
                      </a:pPr>
                      <a:r>
                        <a:rPr lang="en-US" sz="1050" dirty="0">
                          <a:effectLst/>
                        </a:rPr>
                        <a:t>Contracts</a:t>
                      </a:r>
                    </a:p>
                    <a:p>
                      <a:pPr lvl="1" algn="l" fontAlgn="t">
                        <a:buFont typeface="Arial" panose="020B0604020202020204" pitchFamily="34" charset="0"/>
                        <a:buChar char="•"/>
                      </a:pPr>
                      <a:r>
                        <a:rPr lang="en-US" sz="1050" dirty="0" err="1"/>
                        <a:t>Presolicitation</a:t>
                      </a:r>
                      <a:r>
                        <a:rPr lang="en-US" sz="1050" dirty="0"/>
                        <a:t> notices convey the solicitation availability.</a:t>
                      </a:r>
                    </a:p>
                    <a:p>
                      <a:pPr lvl="1" algn="l" fontAlgn="t">
                        <a:buFont typeface="Arial" panose="020B0604020202020204" pitchFamily="34" charset="0"/>
                        <a:buChar char="•"/>
                      </a:pPr>
                      <a:r>
                        <a:rPr lang="en-US" sz="1050" dirty="0"/>
                        <a:t>Sources Sought notices survey the market to determine if there are sources that can satisfy our requirements.</a:t>
                      </a:r>
                    </a:p>
                    <a:p>
                      <a:pPr lvl="1" algn="l" fontAlgn="t">
                        <a:buFont typeface="Arial" panose="020B0604020202020204" pitchFamily="34" charset="0"/>
                        <a:buChar char="•"/>
                      </a:pPr>
                      <a:r>
                        <a:rPr lang="en-US" sz="1050" dirty="0"/>
                        <a:t>Special Notices for Requests for Information (RFIs) and Draft Solicitations promote early information exchange to identify and resolve issues about an acquisition.</a:t>
                      </a:r>
                    </a:p>
                  </a:txBody>
                  <a:tcPr marL="80042" marR="80042" marT="80042" marB="80042">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E7E9EA"/>
                    </a:solidFill>
                  </a:tcPr>
                </a:tc>
                <a:extLst>
                  <a:ext uri="{0D108BD9-81ED-4DB2-BD59-A6C34878D82A}">
                    <a16:rowId xmlns:a16="http://schemas.microsoft.com/office/drawing/2014/main" val="1848789061"/>
                  </a:ext>
                </a:extLst>
              </a:tr>
            </a:tbl>
          </a:graphicData>
        </a:graphic>
      </p:graphicFrame>
      <p:sp>
        <p:nvSpPr>
          <p:cNvPr id="3" name="TextBox 2">
            <a:extLst>
              <a:ext uri="{FF2B5EF4-FFF2-40B4-BE49-F238E27FC236}">
                <a16:creationId xmlns:a16="http://schemas.microsoft.com/office/drawing/2014/main" id="{7C7658B6-5224-867C-0B81-B2022CF140A1}"/>
              </a:ext>
            </a:extLst>
          </p:cNvPr>
          <p:cNvSpPr txBox="1"/>
          <p:nvPr/>
        </p:nvSpPr>
        <p:spPr>
          <a:xfrm>
            <a:off x="1074420" y="6264932"/>
            <a:ext cx="6995160" cy="230832"/>
          </a:xfrm>
          <a:prstGeom prst="rect">
            <a:avLst/>
          </a:prstGeom>
          <a:noFill/>
        </p:spPr>
        <p:txBody>
          <a:bodyPr wrap="square" rtlCol="0">
            <a:spAutoFit/>
          </a:bodyPr>
          <a:lstStyle/>
          <a:p>
            <a:r>
              <a:rPr lang="en-US" sz="900" dirty="0"/>
              <a:t>Source: </a:t>
            </a:r>
            <a:r>
              <a:rPr lang="en-US" sz="900" dirty="0">
                <a:hlinkClick r:id="rId7"/>
              </a:rPr>
              <a:t>https://grants.nih.gov/grants/policy/nihgps/html5/section_2/2.3.5_types_of_funding_opportunity_announcements__foas_.htm</a:t>
            </a:r>
            <a:r>
              <a:rPr lang="en-US" sz="900" dirty="0"/>
              <a:t> </a:t>
            </a:r>
          </a:p>
        </p:txBody>
      </p:sp>
    </p:spTree>
    <p:extLst>
      <p:ext uri="{BB962C8B-B14F-4D97-AF65-F5344CB8AC3E}">
        <p14:creationId xmlns:p14="http://schemas.microsoft.com/office/powerpoint/2010/main" val="4029091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B7D100-4D7E-4C32-986F-65A513C48ECD}"/>
              </a:ext>
            </a:extLst>
          </p:cNvPr>
          <p:cNvSpPr>
            <a:spLocks noGrp="1"/>
          </p:cNvSpPr>
          <p:nvPr>
            <p:ph type="title"/>
          </p:nvPr>
        </p:nvSpPr>
        <p:spPr>
          <a:xfrm>
            <a:off x="137160" y="182880"/>
            <a:ext cx="8842248" cy="763285"/>
          </a:xfrm>
        </p:spPr>
        <p:txBody>
          <a:bodyPr wrap="square" anchor="ctr">
            <a:normAutofit/>
          </a:bodyPr>
          <a:lstStyle/>
          <a:p>
            <a:r>
              <a:rPr lang="en-US" dirty="0"/>
              <a:t>Problem Statement</a:t>
            </a:r>
          </a:p>
        </p:txBody>
      </p:sp>
      <p:graphicFrame>
        <p:nvGraphicFramePr>
          <p:cNvPr id="9" name="Content Placeholder 6">
            <a:extLst>
              <a:ext uri="{FF2B5EF4-FFF2-40B4-BE49-F238E27FC236}">
                <a16:creationId xmlns:a16="http://schemas.microsoft.com/office/drawing/2014/main" id="{9FC08FE9-73C5-5124-E177-610614E9AD42}"/>
              </a:ext>
            </a:extLst>
          </p:cNvPr>
          <p:cNvGraphicFramePr>
            <a:graphicFrameLocks noGrp="1"/>
          </p:cNvGraphicFramePr>
          <p:nvPr>
            <p:ph idx="1"/>
            <p:extLst>
              <p:ext uri="{D42A27DB-BD31-4B8C-83A1-F6EECF244321}">
                <p14:modId xmlns:p14="http://schemas.microsoft.com/office/powerpoint/2010/main" val="3830897838"/>
              </p:ext>
            </p:extLst>
          </p:nvPr>
        </p:nvGraphicFramePr>
        <p:xfrm>
          <a:off x="283464" y="2468880"/>
          <a:ext cx="8243316" cy="3360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198ABA2E-7AE2-49EC-1956-791509244E87}"/>
              </a:ext>
            </a:extLst>
          </p:cNvPr>
          <p:cNvSpPr txBox="1"/>
          <p:nvPr/>
        </p:nvSpPr>
        <p:spPr>
          <a:xfrm>
            <a:off x="274320" y="968858"/>
            <a:ext cx="8705088" cy="1477328"/>
          </a:xfrm>
          <a:prstGeom prst="rect">
            <a:avLst/>
          </a:prstGeom>
          <a:noFill/>
        </p:spPr>
        <p:txBody>
          <a:bodyPr wrap="square" rtlCol="0">
            <a:spAutoFit/>
          </a:bodyPr>
          <a:lstStyle/>
          <a:p>
            <a:r>
              <a:rPr lang="en-US" dirty="0"/>
              <a:t>For NOSI and ROA opportunities, there is more work on the institutes to manage the process of making funding decisions and organizing an unbiased review process.  Guidelines are provided, but operationalizing is up to the institute to manage.</a:t>
            </a:r>
          </a:p>
          <a:p>
            <a:endParaRPr lang="en-US" dirty="0"/>
          </a:p>
        </p:txBody>
      </p:sp>
    </p:spTree>
    <p:extLst>
      <p:ext uri="{BB962C8B-B14F-4D97-AF65-F5344CB8AC3E}">
        <p14:creationId xmlns:p14="http://schemas.microsoft.com/office/powerpoint/2010/main" val="939416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2D908E81-1BC8-6E03-35A2-EC3A47A0E6D5}"/>
              </a:ext>
            </a:extLst>
          </p:cNvPr>
          <p:cNvSpPr>
            <a:spLocks noGrp="1"/>
          </p:cNvSpPr>
          <p:nvPr>
            <p:ph type="title"/>
          </p:nvPr>
        </p:nvSpPr>
        <p:spPr>
          <a:xfrm>
            <a:off x="137160" y="182880"/>
            <a:ext cx="8842248" cy="763285"/>
          </a:xfrm>
        </p:spPr>
        <p:txBody>
          <a:bodyPr/>
          <a:lstStyle/>
          <a:p>
            <a:r>
              <a:rPr lang="en-US" dirty="0"/>
              <a:t>Problem Statement</a:t>
            </a:r>
          </a:p>
        </p:txBody>
      </p:sp>
      <p:pic>
        <p:nvPicPr>
          <p:cNvPr id="6" name="Picture 5" descr="Child with a magnifying glass in a forest">
            <a:extLst>
              <a:ext uri="{FF2B5EF4-FFF2-40B4-BE49-F238E27FC236}">
                <a16:creationId xmlns:a16="http://schemas.microsoft.com/office/drawing/2014/main" id="{71345B54-5DA1-DC8D-6BFB-33F6344974F4}"/>
              </a:ext>
            </a:extLst>
          </p:cNvPr>
          <p:cNvPicPr>
            <a:picLocks noChangeAspect="1"/>
          </p:cNvPicPr>
          <p:nvPr/>
        </p:nvPicPr>
        <p:blipFill rotWithShape="1">
          <a:blip r:embed="rId3">
            <a:extLst>
              <a:ext uri="{28A0092B-C50C-407E-A947-70E740481C1C}">
                <a14:useLocalDpi xmlns:a14="http://schemas.microsoft.com/office/drawing/2010/main" val="0"/>
              </a:ext>
            </a:extLst>
          </a:blip>
          <a:srcRect t="7540" r="2" b="4464"/>
          <a:stretch/>
        </p:blipFill>
        <p:spPr>
          <a:xfrm>
            <a:off x="150876" y="1131450"/>
            <a:ext cx="8842248" cy="5193792"/>
          </a:xfrm>
          <a:prstGeom prst="rect">
            <a:avLst/>
          </a:prstGeom>
          <a:noFill/>
        </p:spPr>
      </p:pic>
    </p:spTree>
    <p:extLst>
      <p:ext uri="{BB962C8B-B14F-4D97-AF65-F5344CB8AC3E}">
        <p14:creationId xmlns:p14="http://schemas.microsoft.com/office/powerpoint/2010/main" val="251682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lowchart: Connector 35">
            <a:extLst>
              <a:ext uri="{FF2B5EF4-FFF2-40B4-BE49-F238E27FC236}">
                <a16:creationId xmlns:a16="http://schemas.microsoft.com/office/drawing/2014/main" id="{7E739642-4D20-8292-5B65-4E8827083F94}"/>
              </a:ext>
            </a:extLst>
          </p:cNvPr>
          <p:cNvSpPr/>
          <p:nvPr/>
        </p:nvSpPr>
        <p:spPr bwMode="auto">
          <a:xfrm>
            <a:off x="7930245" y="3913974"/>
            <a:ext cx="1067352" cy="1000714"/>
          </a:xfrm>
          <a:prstGeom prst="flowChartConnec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10" name="Cylinder 9">
            <a:extLst>
              <a:ext uri="{FF2B5EF4-FFF2-40B4-BE49-F238E27FC236}">
                <a16:creationId xmlns:a16="http://schemas.microsoft.com/office/drawing/2014/main" id="{E9459828-644D-2720-807C-DD705B47CB63}"/>
              </a:ext>
            </a:extLst>
          </p:cNvPr>
          <p:cNvSpPr/>
          <p:nvPr/>
        </p:nvSpPr>
        <p:spPr bwMode="auto">
          <a:xfrm>
            <a:off x="6534150" y="3872483"/>
            <a:ext cx="810006" cy="384049"/>
          </a:xfrm>
          <a:prstGeom prst="can">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9" name="Cylinder 8">
            <a:extLst>
              <a:ext uri="{FF2B5EF4-FFF2-40B4-BE49-F238E27FC236}">
                <a16:creationId xmlns:a16="http://schemas.microsoft.com/office/drawing/2014/main" id="{7010BB68-B91E-DFD9-B3D1-14C66EC123F7}"/>
              </a:ext>
            </a:extLst>
          </p:cNvPr>
          <p:cNvSpPr/>
          <p:nvPr/>
        </p:nvSpPr>
        <p:spPr bwMode="auto">
          <a:xfrm>
            <a:off x="6096762" y="3447289"/>
            <a:ext cx="1684782" cy="448056"/>
          </a:xfrm>
          <a:prstGeom prst="can">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8" name="Cylinder 7">
            <a:extLst>
              <a:ext uri="{FF2B5EF4-FFF2-40B4-BE49-F238E27FC236}">
                <a16:creationId xmlns:a16="http://schemas.microsoft.com/office/drawing/2014/main" id="{F797D025-D5B5-8F38-7668-2BAEBE85EA98}"/>
              </a:ext>
            </a:extLst>
          </p:cNvPr>
          <p:cNvSpPr/>
          <p:nvPr/>
        </p:nvSpPr>
        <p:spPr bwMode="auto">
          <a:xfrm>
            <a:off x="5877306" y="2898648"/>
            <a:ext cx="2123694" cy="612648"/>
          </a:xfrm>
          <a:prstGeom prst="can">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4" name="Cylinder 3">
            <a:extLst>
              <a:ext uri="{FF2B5EF4-FFF2-40B4-BE49-F238E27FC236}">
                <a16:creationId xmlns:a16="http://schemas.microsoft.com/office/drawing/2014/main" id="{985CE76A-0A91-1488-F504-A59FF0BAC6A9}"/>
              </a:ext>
            </a:extLst>
          </p:cNvPr>
          <p:cNvSpPr/>
          <p:nvPr/>
        </p:nvSpPr>
        <p:spPr bwMode="auto">
          <a:xfrm>
            <a:off x="5747004" y="2395728"/>
            <a:ext cx="2368296" cy="612648"/>
          </a:xfrm>
          <a:prstGeom prst="can">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3" name="Cylinder 2">
            <a:extLst>
              <a:ext uri="{FF2B5EF4-FFF2-40B4-BE49-F238E27FC236}">
                <a16:creationId xmlns:a16="http://schemas.microsoft.com/office/drawing/2014/main" id="{A8576871-4F43-8773-8AEC-49AA0D55D320}"/>
              </a:ext>
            </a:extLst>
          </p:cNvPr>
          <p:cNvSpPr/>
          <p:nvPr/>
        </p:nvSpPr>
        <p:spPr bwMode="auto">
          <a:xfrm>
            <a:off x="5632704" y="1892808"/>
            <a:ext cx="2596896" cy="612648"/>
          </a:xfrm>
          <a:prstGeom prst="can">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22" name="Flowchart: Connector 21">
            <a:extLst>
              <a:ext uri="{FF2B5EF4-FFF2-40B4-BE49-F238E27FC236}">
                <a16:creationId xmlns:a16="http://schemas.microsoft.com/office/drawing/2014/main" id="{EDDD5CD6-F650-0F08-4F79-AE233C23AA5F}"/>
              </a:ext>
            </a:extLst>
          </p:cNvPr>
          <p:cNvSpPr/>
          <p:nvPr/>
        </p:nvSpPr>
        <p:spPr bwMode="auto">
          <a:xfrm>
            <a:off x="6909816" y="1138457"/>
            <a:ext cx="709698" cy="763285"/>
          </a:xfrm>
          <a:prstGeom prst="flowChartConnec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23" name="Graphic 22" descr="Document outline">
            <a:extLst>
              <a:ext uri="{FF2B5EF4-FFF2-40B4-BE49-F238E27FC236}">
                <a16:creationId xmlns:a16="http://schemas.microsoft.com/office/drawing/2014/main" id="{45E6504F-5AA3-CDD7-FD49-F3D93DC47C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40781" y="1248708"/>
            <a:ext cx="511401" cy="511401"/>
          </a:xfrm>
          <a:prstGeom prst="rect">
            <a:avLst/>
          </a:prstGeom>
        </p:spPr>
      </p:pic>
      <p:sp>
        <p:nvSpPr>
          <p:cNvPr id="15" name="Flowchart: Connector 14">
            <a:extLst>
              <a:ext uri="{FF2B5EF4-FFF2-40B4-BE49-F238E27FC236}">
                <a16:creationId xmlns:a16="http://schemas.microsoft.com/office/drawing/2014/main" id="{56DF7DAA-3A7D-1653-30DB-D654A82FE127}"/>
              </a:ext>
            </a:extLst>
          </p:cNvPr>
          <p:cNvSpPr/>
          <p:nvPr/>
        </p:nvSpPr>
        <p:spPr bwMode="auto">
          <a:xfrm>
            <a:off x="5340096" y="519713"/>
            <a:ext cx="709698" cy="763285"/>
          </a:xfrm>
          <a:prstGeom prst="flowChartConnec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6" name="Title 5">
            <a:extLst>
              <a:ext uri="{FF2B5EF4-FFF2-40B4-BE49-F238E27FC236}">
                <a16:creationId xmlns:a16="http://schemas.microsoft.com/office/drawing/2014/main" id="{5EB7D100-4D7E-4C32-986F-65A513C48ECD}"/>
              </a:ext>
            </a:extLst>
          </p:cNvPr>
          <p:cNvSpPr>
            <a:spLocks noGrp="1"/>
          </p:cNvSpPr>
          <p:nvPr>
            <p:ph type="title"/>
          </p:nvPr>
        </p:nvSpPr>
        <p:spPr>
          <a:xfrm>
            <a:off x="137160" y="182880"/>
            <a:ext cx="4587240" cy="763285"/>
          </a:xfrm>
        </p:spPr>
        <p:txBody>
          <a:bodyPr wrap="square" anchor="ctr">
            <a:normAutofit/>
          </a:bodyPr>
          <a:lstStyle/>
          <a:p>
            <a:r>
              <a:rPr lang="en-US" dirty="0"/>
              <a:t>Problem Statement</a:t>
            </a:r>
          </a:p>
        </p:txBody>
      </p:sp>
      <p:sp>
        <p:nvSpPr>
          <p:cNvPr id="7" name="Content Placeholder 6">
            <a:extLst>
              <a:ext uri="{FF2B5EF4-FFF2-40B4-BE49-F238E27FC236}">
                <a16:creationId xmlns:a16="http://schemas.microsoft.com/office/drawing/2014/main" id="{2E975CD6-A76B-4188-84C7-7585C9A29667}"/>
              </a:ext>
            </a:extLst>
          </p:cNvPr>
          <p:cNvSpPr>
            <a:spLocks noGrp="1"/>
          </p:cNvSpPr>
          <p:nvPr>
            <p:ph idx="1"/>
          </p:nvPr>
        </p:nvSpPr>
        <p:spPr>
          <a:xfrm>
            <a:off x="137160" y="1219200"/>
            <a:ext cx="4587240" cy="5175504"/>
          </a:xfrm>
        </p:spPr>
        <p:txBody>
          <a:bodyPr wrap="square" anchor="t">
            <a:normAutofit/>
          </a:bodyPr>
          <a:lstStyle/>
          <a:p>
            <a:pPr marL="300355" indent="-300355"/>
            <a:r>
              <a:rPr lang="en-US" dirty="0"/>
              <a:t>Federal NOSI submission has high volume and interest who needs systematic and efficient portfolio analysis support</a:t>
            </a:r>
          </a:p>
          <a:p>
            <a:pPr marL="300355" indent="-300355"/>
            <a:r>
              <a:rPr lang="en-US" dirty="0"/>
              <a:t>Need to extract the topics and content area from PDFs without manually reading every PDF for content</a:t>
            </a:r>
          </a:p>
          <a:p>
            <a:pPr marL="300355" indent="-300355"/>
            <a:r>
              <a:rPr lang="en-US" dirty="0"/>
              <a:t>Need to focus on specific sections and areas within applications</a:t>
            </a:r>
          </a:p>
          <a:p>
            <a:pPr marL="300355" indent="-300355"/>
            <a:r>
              <a:rPr lang="en-US" dirty="0"/>
              <a:t>Each NOSI type will have dynamic information of interest – ex. Data type is relevant in one, technology or software is relevant in another.</a:t>
            </a:r>
          </a:p>
          <a:p>
            <a:pPr marL="300355" indent="-300355"/>
            <a:endParaRPr lang="en-US" dirty="0"/>
          </a:p>
          <a:p>
            <a:pPr marL="608965" lvl="1" indent="-308610"/>
            <a:endParaRPr lang="en-US" sz="2000" dirty="0"/>
          </a:p>
          <a:p>
            <a:pPr marL="300355" indent="-300355"/>
            <a:endParaRPr lang="en-US" dirty="0"/>
          </a:p>
          <a:p>
            <a:pPr marL="300355" indent="-300355"/>
            <a:endParaRPr lang="en-US" dirty="0"/>
          </a:p>
        </p:txBody>
      </p:sp>
      <p:pic>
        <p:nvPicPr>
          <p:cNvPr id="14" name="Graphic 13" descr="Document outline">
            <a:extLst>
              <a:ext uri="{FF2B5EF4-FFF2-40B4-BE49-F238E27FC236}">
                <a16:creationId xmlns:a16="http://schemas.microsoft.com/office/drawing/2014/main" id="{020F0873-0E6C-4EDF-ACC8-9A2FA3C1A9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71061" y="629964"/>
            <a:ext cx="511401" cy="511401"/>
          </a:xfrm>
          <a:prstGeom prst="rect">
            <a:avLst/>
          </a:prstGeom>
        </p:spPr>
      </p:pic>
      <p:sp>
        <p:nvSpPr>
          <p:cNvPr id="16" name="Flowchart: Connector 15">
            <a:extLst>
              <a:ext uri="{FF2B5EF4-FFF2-40B4-BE49-F238E27FC236}">
                <a16:creationId xmlns:a16="http://schemas.microsoft.com/office/drawing/2014/main" id="{0CD25CD2-12C5-4280-A394-155F8BF04854}"/>
              </a:ext>
            </a:extLst>
          </p:cNvPr>
          <p:cNvSpPr/>
          <p:nvPr/>
        </p:nvSpPr>
        <p:spPr bwMode="auto">
          <a:xfrm>
            <a:off x="6425184" y="900714"/>
            <a:ext cx="643128" cy="630908"/>
          </a:xfrm>
          <a:prstGeom prst="flowChartConnec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17" name="Graphic 16" descr="Document outline">
            <a:extLst>
              <a:ext uri="{FF2B5EF4-FFF2-40B4-BE49-F238E27FC236}">
                <a16:creationId xmlns:a16="http://schemas.microsoft.com/office/drawing/2014/main" id="{D9ED8110-8303-A1DB-606C-F6093F01FE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56149" y="1010964"/>
            <a:ext cx="411579" cy="411579"/>
          </a:xfrm>
          <a:prstGeom prst="rect">
            <a:avLst/>
          </a:prstGeom>
        </p:spPr>
      </p:pic>
      <p:sp>
        <p:nvSpPr>
          <p:cNvPr id="18" name="Flowchart: Connector 17">
            <a:extLst>
              <a:ext uri="{FF2B5EF4-FFF2-40B4-BE49-F238E27FC236}">
                <a16:creationId xmlns:a16="http://schemas.microsoft.com/office/drawing/2014/main" id="{4C8D16CB-C89B-4504-7325-B87D1A5ADD25}"/>
              </a:ext>
            </a:extLst>
          </p:cNvPr>
          <p:cNvSpPr/>
          <p:nvPr/>
        </p:nvSpPr>
        <p:spPr bwMode="auto">
          <a:xfrm>
            <a:off x="7193280" y="553241"/>
            <a:ext cx="709698" cy="763285"/>
          </a:xfrm>
          <a:prstGeom prst="flowChartConnec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19" name="Graphic 18" descr="Document outline">
            <a:extLst>
              <a:ext uri="{FF2B5EF4-FFF2-40B4-BE49-F238E27FC236}">
                <a16:creationId xmlns:a16="http://schemas.microsoft.com/office/drawing/2014/main" id="{3195BE9C-DF22-002B-BFA3-192FC6DFEE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24245" y="663492"/>
            <a:ext cx="511401" cy="511401"/>
          </a:xfrm>
          <a:prstGeom prst="rect">
            <a:avLst/>
          </a:prstGeom>
        </p:spPr>
      </p:pic>
      <p:sp>
        <p:nvSpPr>
          <p:cNvPr id="20" name="Flowchart: Connector 19">
            <a:extLst>
              <a:ext uri="{FF2B5EF4-FFF2-40B4-BE49-F238E27FC236}">
                <a16:creationId xmlns:a16="http://schemas.microsoft.com/office/drawing/2014/main" id="{5C7CBF2B-5CD1-FBF4-55CF-30E8823D549D}"/>
              </a:ext>
            </a:extLst>
          </p:cNvPr>
          <p:cNvSpPr/>
          <p:nvPr/>
        </p:nvSpPr>
        <p:spPr bwMode="auto">
          <a:xfrm>
            <a:off x="5821680" y="1239041"/>
            <a:ext cx="709698" cy="763285"/>
          </a:xfrm>
          <a:prstGeom prst="flowChartConnec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21" name="Graphic 20" descr="Document outline">
            <a:extLst>
              <a:ext uri="{FF2B5EF4-FFF2-40B4-BE49-F238E27FC236}">
                <a16:creationId xmlns:a16="http://schemas.microsoft.com/office/drawing/2014/main" id="{6C2575C1-274C-A892-15A5-ADE80829E9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52645" y="1349292"/>
            <a:ext cx="511401" cy="511401"/>
          </a:xfrm>
          <a:prstGeom prst="rect">
            <a:avLst/>
          </a:prstGeom>
        </p:spPr>
      </p:pic>
      <p:sp>
        <p:nvSpPr>
          <p:cNvPr id="24" name="Flowchart: Connector 23">
            <a:extLst>
              <a:ext uri="{FF2B5EF4-FFF2-40B4-BE49-F238E27FC236}">
                <a16:creationId xmlns:a16="http://schemas.microsoft.com/office/drawing/2014/main" id="{BE881AD6-A4DB-1F14-87E2-BE9301084412}"/>
              </a:ext>
            </a:extLst>
          </p:cNvPr>
          <p:cNvSpPr/>
          <p:nvPr/>
        </p:nvSpPr>
        <p:spPr bwMode="auto">
          <a:xfrm>
            <a:off x="6077712" y="86897"/>
            <a:ext cx="709698" cy="763285"/>
          </a:xfrm>
          <a:prstGeom prst="flowChartConnec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25" name="Graphic 24" descr="Document outline">
            <a:extLst>
              <a:ext uri="{FF2B5EF4-FFF2-40B4-BE49-F238E27FC236}">
                <a16:creationId xmlns:a16="http://schemas.microsoft.com/office/drawing/2014/main" id="{DEDF3459-0DD0-95C0-3294-FACEEDB2DF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08677" y="197148"/>
            <a:ext cx="511401" cy="511401"/>
          </a:xfrm>
          <a:prstGeom prst="rect">
            <a:avLst/>
          </a:prstGeom>
        </p:spPr>
      </p:pic>
      <p:sp>
        <p:nvSpPr>
          <p:cNvPr id="26" name="Flowchart: Connector 25">
            <a:extLst>
              <a:ext uri="{FF2B5EF4-FFF2-40B4-BE49-F238E27FC236}">
                <a16:creationId xmlns:a16="http://schemas.microsoft.com/office/drawing/2014/main" id="{38857ECB-9B86-4ADB-E2E8-ED916304B296}"/>
              </a:ext>
            </a:extLst>
          </p:cNvPr>
          <p:cNvSpPr/>
          <p:nvPr/>
        </p:nvSpPr>
        <p:spPr bwMode="auto">
          <a:xfrm>
            <a:off x="7604760" y="1385345"/>
            <a:ext cx="488166" cy="530111"/>
          </a:xfrm>
          <a:prstGeom prst="flowChartConnec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27" name="Graphic 26" descr="Document outline">
            <a:extLst>
              <a:ext uri="{FF2B5EF4-FFF2-40B4-BE49-F238E27FC236}">
                <a16:creationId xmlns:a16="http://schemas.microsoft.com/office/drawing/2014/main" id="{2A50F8DB-96F7-6BD5-59D5-66E7D03AA6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71330" y="1476785"/>
            <a:ext cx="355174" cy="355174"/>
          </a:xfrm>
          <a:prstGeom prst="rect">
            <a:avLst/>
          </a:prstGeom>
        </p:spPr>
      </p:pic>
      <p:cxnSp>
        <p:nvCxnSpPr>
          <p:cNvPr id="29" name="Straight Arrow Connector 28">
            <a:extLst>
              <a:ext uri="{FF2B5EF4-FFF2-40B4-BE49-F238E27FC236}">
                <a16:creationId xmlns:a16="http://schemas.microsoft.com/office/drawing/2014/main" id="{29F2CF50-E98D-64A2-6AE4-9A6F352BD285}"/>
              </a:ext>
            </a:extLst>
          </p:cNvPr>
          <p:cNvCxnSpPr>
            <a:cxnSpLocks/>
          </p:cNvCxnSpPr>
          <p:nvPr/>
        </p:nvCxnSpPr>
        <p:spPr bwMode="auto">
          <a:xfrm>
            <a:off x="5228831" y="1010964"/>
            <a:ext cx="511776" cy="991362"/>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DFF90138-31B5-85D7-BC39-1373DEC223C3}"/>
              </a:ext>
            </a:extLst>
          </p:cNvPr>
          <p:cNvCxnSpPr>
            <a:cxnSpLocks/>
          </p:cNvCxnSpPr>
          <p:nvPr/>
        </p:nvCxnSpPr>
        <p:spPr bwMode="auto">
          <a:xfrm flipH="1">
            <a:off x="8132637" y="1002739"/>
            <a:ext cx="542556" cy="993754"/>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pic>
        <p:nvPicPr>
          <p:cNvPr id="35" name="Graphic 34" descr="Database outline">
            <a:extLst>
              <a:ext uri="{FF2B5EF4-FFF2-40B4-BE49-F238E27FC236}">
                <a16:creationId xmlns:a16="http://schemas.microsoft.com/office/drawing/2014/main" id="{11819268-A00A-D167-12F4-CA6885B792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28996" y="3957131"/>
            <a:ext cx="914400" cy="914400"/>
          </a:xfrm>
          <a:prstGeom prst="rect">
            <a:avLst/>
          </a:prstGeom>
        </p:spPr>
      </p:pic>
      <p:cxnSp>
        <p:nvCxnSpPr>
          <p:cNvPr id="38" name="Straight Connector 37">
            <a:extLst>
              <a:ext uri="{FF2B5EF4-FFF2-40B4-BE49-F238E27FC236}">
                <a16:creationId xmlns:a16="http://schemas.microsoft.com/office/drawing/2014/main" id="{117E450F-6056-B7E2-557F-9AC778A1CCF2}"/>
              </a:ext>
            </a:extLst>
          </p:cNvPr>
          <p:cNvCxnSpPr>
            <a:cxnSpLocks/>
          </p:cNvCxnSpPr>
          <p:nvPr/>
        </p:nvCxnSpPr>
        <p:spPr bwMode="auto">
          <a:xfrm>
            <a:off x="6939153" y="4256532"/>
            <a:ext cx="0" cy="42976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689D83A9-CF45-2977-337E-673BE7F35D84}"/>
              </a:ext>
            </a:extLst>
          </p:cNvPr>
          <p:cNvCxnSpPr>
            <a:cxnSpLocks/>
            <a:endCxn id="36" idx="2"/>
          </p:cNvCxnSpPr>
          <p:nvPr/>
        </p:nvCxnSpPr>
        <p:spPr bwMode="auto">
          <a:xfrm flipV="1">
            <a:off x="6939153" y="4414331"/>
            <a:ext cx="991092" cy="271967"/>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3" name="Flowchart: Connector 42">
            <a:extLst>
              <a:ext uri="{FF2B5EF4-FFF2-40B4-BE49-F238E27FC236}">
                <a16:creationId xmlns:a16="http://schemas.microsoft.com/office/drawing/2014/main" id="{DF4A230F-B620-F811-8443-3CFB02552D81}"/>
              </a:ext>
            </a:extLst>
          </p:cNvPr>
          <p:cNvSpPr/>
          <p:nvPr/>
        </p:nvSpPr>
        <p:spPr bwMode="auto">
          <a:xfrm>
            <a:off x="7314549" y="5090502"/>
            <a:ext cx="1067352" cy="1000714"/>
          </a:xfrm>
          <a:prstGeom prst="flowChartConnec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44" name="Graphic 43" descr="Statistics outline">
            <a:extLst>
              <a:ext uri="{FF2B5EF4-FFF2-40B4-BE49-F238E27FC236}">
                <a16:creationId xmlns:a16="http://schemas.microsoft.com/office/drawing/2014/main" id="{97BD7F8E-CFF7-287C-313F-F97F5C2138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413300" y="5133659"/>
            <a:ext cx="914400" cy="914400"/>
          </a:xfrm>
          <a:prstGeom prst="rect">
            <a:avLst/>
          </a:prstGeom>
        </p:spPr>
      </p:pic>
      <p:cxnSp>
        <p:nvCxnSpPr>
          <p:cNvPr id="47" name="Straight Connector 46">
            <a:extLst>
              <a:ext uri="{FF2B5EF4-FFF2-40B4-BE49-F238E27FC236}">
                <a16:creationId xmlns:a16="http://schemas.microsoft.com/office/drawing/2014/main" id="{7CD86305-91E7-D537-E69F-FA968C65495A}"/>
              </a:ext>
            </a:extLst>
          </p:cNvPr>
          <p:cNvCxnSpPr>
            <a:cxnSpLocks/>
          </p:cNvCxnSpPr>
          <p:nvPr/>
        </p:nvCxnSpPr>
        <p:spPr bwMode="auto">
          <a:xfrm>
            <a:off x="6939152" y="4686298"/>
            <a:ext cx="543676" cy="525782"/>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9" name="Flowchart: Connector 48">
            <a:extLst>
              <a:ext uri="{FF2B5EF4-FFF2-40B4-BE49-F238E27FC236}">
                <a16:creationId xmlns:a16="http://schemas.microsoft.com/office/drawing/2014/main" id="{1DADCAE5-4740-D95C-066A-FBBA28564A17}"/>
              </a:ext>
            </a:extLst>
          </p:cNvPr>
          <p:cNvSpPr/>
          <p:nvPr/>
        </p:nvSpPr>
        <p:spPr bwMode="auto">
          <a:xfrm>
            <a:off x="5656437" y="4932006"/>
            <a:ext cx="1067352" cy="1000714"/>
          </a:xfrm>
          <a:prstGeom prst="flowChartConnec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50" name="Graphic 49" descr="Network diagram outline">
            <a:extLst>
              <a:ext uri="{FF2B5EF4-FFF2-40B4-BE49-F238E27FC236}">
                <a16:creationId xmlns:a16="http://schemas.microsoft.com/office/drawing/2014/main" id="{024099D5-9ECD-94F5-BCB8-AB7E262ACE0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5755188" y="4975163"/>
            <a:ext cx="914400" cy="914400"/>
          </a:xfrm>
          <a:prstGeom prst="rect">
            <a:avLst/>
          </a:prstGeom>
        </p:spPr>
      </p:pic>
      <p:cxnSp>
        <p:nvCxnSpPr>
          <p:cNvPr id="51" name="Straight Connector 50">
            <a:extLst>
              <a:ext uri="{FF2B5EF4-FFF2-40B4-BE49-F238E27FC236}">
                <a16:creationId xmlns:a16="http://schemas.microsoft.com/office/drawing/2014/main" id="{F2C7DC08-3B04-D7B1-5102-9E0666AD85C4}"/>
              </a:ext>
            </a:extLst>
          </p:cNvPr>
          <p:cNvCxnSpPr>
            <a:cxnSpLocks/>
          </p:cNvCxnSpPr>
          <p:nvPr/>
        </p:nvCxnSpPr>
        <p:spPr bwMode="auto">
          <a:xfrm flipH="1">
            <a:off x="6531357" y="4686297"/>
            <a:ext cx="422407" cy="299402"/>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84459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Oval 97">
            <a:extLst>
              <a:ext uri="{FF2B5EF4-FFF2-40B4-BE49-F238E27FC236}">
                <a16:creationId xmlns:a16="http://schemas.microsoft.com/office/drawing/2014/main" id="{3A51B3FB-1906-4DA8-B372-CE7F856F6827}"/>
              </a:ext>
            </a:extLst>
          </p:cNvPr>
          <p:cNvSpPr/>
          <p:nvPr/>
        </p:nvSpPr>
        <p:spPr>
          <a:xfrm>
            <a:off x="2715764" y="3924971"/>
            <a:ext cx="836631" cy="852059"/>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srgbClr val="FFFFFF"/>
              </a:solidFill>
              <a:latin typeface="Calibri" panose="020F0502020204030204"/>
            </a:endParaRPr>
          </a:p>
        </p:txBody>
      </p:sp>
      <p:sp>
        <p:nvSpPr>
          <p:cNvPr id="2" name="Title 1">
            <a:extLst>
              <a:ext uri="{FF2B5EF4-FFF2-40B4-BE49-F238E27FC236}">
                <a16:creationId xmlns:a16="http://schemas.microsoft.com/office/drawing/2014/main" id="{DFE02B15-4E0C-4C6D-8725-83029D0D8E51}"/>
              </a:ext>
            </a:extLst>
          </p:cNvPr>
          <p:cNvSpPr>
            <a:spLocks noGrp="1"/>
          </p:cNvSpPr>
          <p:nvPr>
            <p:ph type="title"/>
          </p:nvPr>
        </p:nvSpPr>
        <p:spPr/>
        <p:txBody>
          <a:bodyPr/>
          <a:lstStyle/>
          <a:p>
            <a:r>
              <a:rPr lang="en-US"/>
              <a:t>Application Coordination Efforts</a:t>
            </a:r>
          </a:p>
        </p:txBody>
      </p:sp>
      <p:grpSp>
        <p:nvGrpSpPr>
          <p:cNvPr id="51" name="Group 50">
            <a:extLst>
              <a:ext uri="{FF2B5EF4-FFF2-40B4-BE49-F238E27FC236}">
                <a16:creationId xmlns:a16="http://schemas.microsoft.com/office/drawing/2014/main" id="{E88C50ED-1BA9-46FA-AC76-DA6C68858B03}"/>
              </a:ext>
            </a:extLst>
          </p:cNvPr>
          <p:cNvGrpSpPr/>
          <p:nvPr/>
        </p:nvGrpSpPr>
        <p:grpSpPr>
          <a:xfrm>
            <a:off x="2098923" y="2149289"/>
            <a:ext cx="4961202" cy="697187"/>
            <a:chOff x="1685685" y="1995166"/>
            <a:chExt cx="7636474" cy="1136078"/>
          </a:xfrm>
        </p:grpSpPr>
        <p:grpSp>
          <p:nvGrpSpPr>
            <p:cNvPr id="52" name="Group 51">
              <a:extLst>
                <a:ext uri="{FF2B5EF4-FFF2-40B4-BE49-F238E27FC236}">
                  <a16:creationId xmlns:a16="http://schemas.microsoft.com/office/drawing/2014/main" id="{944CCBCF-1D0D-4216-AC99-F4983CC76B16}"/>
                </a:ext>
              </a:extLst>
            </p:cNvPr>
            <p:cNvGrpSpPr/>
            <p:nvPr/>
          </p:nvGrpSpPr>
          <p:grpSpPr>
            <a:xfrm>
              <a:off x="8206651" y="1995166"/>
              <a:ext cx="1115508" cy="1136078"/>
              <a:chOff x="10151412" y="1498012"/>
              <a:chExt cx="1115508" cy="1136078"/>
            </a:xfrm>
          </p:grpSpPr>
          <p:sp>
            <p:nvSpPr>
              <p:cNvPr id="84" name="Oval 83">
                <a:extLst>
                  <a:ext uri="{FF2B5EF4-FFF2-40B4-BE49-F238E27FC236}">
                    <a16:creationId xmlns:a16="http://schemas.microsoft.com/office/drawing/2014/main" id="{CBDF408D-3C6E-419E-84BF-9504824590A2}"/>
                  </a:ext>
                </a:extLst>
              </p:cNvPr>
              <p:cNvSpPr/>
              <p:nvPr/>
            </p:nvSpPr>
            <p:spPr>
              <a:xfrm>
                <a:off x="10151412" y="1498012"/>
                <a:ext cx="1115508" cy="113607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srgbClr val="FFFFFF"/>
                  </a:solidFill>
                  <a:latin typeface="Calibri" panose="020F0502020204030204"/>
                </a:endParaRPr>
              </a:p>
            </p:txBody>
          </p:sp>
          <p:grpSp>
            <p:nvGrpSpPr>
              <p:cNvPr id="85" name="Group 84">
                <a:extLst>
                  <a:ext uri="{FF2B5EF4-FFF2-40B4-BE49-F238E27FC236}">
                    <a16:creationId xmlns:a16="http://schemas.microsoft.com/office/drawing/2014/main" id="{7D70094E-EDB6-4F41-BD97-BF4BEDB989E3}"/>
                  </a:ext>
                </a:extLst>
              </p:cNvPr>
              <p:cNvGrpSpPr/>
              <p:nvPr/>
            </p:nvGrpSpPr>
            <p:grpSpPr>
              <a:xfrm rot="16200000" flipV="1">
                <a:off x="10439512" y="1732512"/>
                <a:ext cx="669257" cy="667079"/>
                <a:chOff x="7829551" y="3590925"/>
                <a:chExt cx="871538" cy="1008063"/>
              </a:xfrm>
              <a:solidFill>
                <a:schemeClr val="tx1"/>
              </a:solidFill>
            </p:grpSpPr>
            <p:sp>
              <p:nvSpPr>
                <p:cNvPr id="86" name="Freeform 90">
                  <a:extLst>
                    <a:ext uri="{FF2B5EF4-FFF2-40B4-BE49-F238E27FC236}">
                      <a16:creationId xmlns:a16="http://schemas.microsoft.com/office/drawing/2014/main" id="{EAA373FD-3AE0-4882-9F11-255F873DDB5A}"/>
                    </a:ext>
                  </a:extLst>
                </p:cNvPr>
                <p:cNvSpPr>
                  <a:spLocks/>
                </p:cNvSpPr>
                <p:nvPr/>
              </p:nvSpPr>
              <p:spPr bwMode="auto">
                <a:xfrm>
                  <a:off x="7829551" y="4495800"/>
                  <a:ext cx="871538" cy="103188"/>
                </a:xfrm>
                <a:custGeom>
                  <a:avLst/>
                  <a:gdLst>
                    <a:gd name="T0" fmla="*/ 365 w 365"/>
                    <a:gd name="T1" fmla="*/ 16 h 32"/>
                    <a:gd name="T2" fmla="*/ 349 w 365"/>
                    <a:gd name="T3" fmla="*/ 32 h 32"/>
                    <a:gd name="T4" fmla="*/ 16 w 365"/>
                    <a:gd name="T5" fmla="*/ 32 h 32"/>
                    <a:gd name="T6" fmla="*/ 0 w 365"/>
                    <a:gd name="T7" fmla="*/ 16 h 32"/>
                    <a:gd name="T8" fmla="*/ 0 w 365"/>
                    <a:gd name="T9" fmla="*/ 16 h 32"/>
                    <a:gd name="T10" fmla="*/ 16 w 365"/>
                    <a:gd name="T11" fmla="*/ 0 h 32"/>
                    <a:gd name="T12" fmla="*/ 349 w 365"/>
                    <a:gd name="T13" fmla="*/ 0 h 32"/>
                    <a:gd name="T14" fmla="*/ 365 w 365"/>
                    <a:gd name="T15" fmla="*/ 1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32">
                      <a:moveTo>
                        <a:pt x="365" y="16"/>
                      </a:moveTo>
                      <a:cubicBezTo>
                        <a:pt x="365" y="25"/>
                        <a:pt x="358" y="32"/>
                        <a:pt x="349" y="32"/>
                      </a:cubicBezTo>
                      <a:cubicBezTo>
                        <a:pt x="16" y="32"/>
                        <a:pt x="16" y="32"/>
                        <a:pt x="16" y="32"/>
                      </a:cubicBezTo>
                      <a:cubicBezTo>
                        <a:pt x="7" y="32"/>
                        <a:pt x="0" y="25"/>
                        <a:pt x="0" y="16"/>
                      </a:cubicBezTo>
                      <a:cubicBezTo>
                        <a:pt x="0" y="16"/>
                        <a:pt x="0" y="16"/>
                        <a:pt x="0" y="16"/>
                      </a:cubicBezTo>
                      <a:cubicBezTo>
                        <a:pt x="0" y="7"/>
                        <a:pt x="7" y="0"/>
                        <a:pt x="16" y="0"/>
                      </a:cubicBezTo>
                      <a:cubicBezTo>
                        <a:pt x="349" y="0"/>
                        <a:pt x="349" y="0"/>
                        <a:pt x="349" y="0"/>
                      </a:cubicBezTo>
                      <a:cubicBezTo>
                        <a:pt x="358" y="0"/>
                        <a:pt x="365" y="7"/>
                        <a:pt x="365" y="1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a:solidFill>
                      <a:srgbClr val="000000"/>
                    </a:solidFill>
                    <a:latin typeface="Calibri" panose="020F0502020204030204"/>
                    <a:ea typeface="+mn-ea"/>
                  </a:endParaRPr>
                </a:p>
              </p:txBody>
            </p:sp>
            <p:sp>
              <p:nvSpPr>
                <p:cNvPr id="87" name="Freeform 91">
                  <a:extLst>
                    <a:ext uri="{FF2B5EF4-FFF2-40B4-BE49-F238E27FC236}">
                      <a16:creationId xmlns:a16="http://schemas.microsoft.com/office/drawing/2014/main" id="{92E5211E-FEBA-4F95-B569-68E9CFA4D994}"/>
                    </a:ext>
                  </a:extLst>
                </p:cNvPr>
                <p:cNvSpPr>
                  <a:spLocks/>
                </p:cNvSpPr>
                <p:nvPr/>
              </p:nvSpPr>
              <p:spPr bwMode="auto">
                <a:xfrm>
                  <a:off x="8020051" y="3590925"/>
                  <a:ext cx="141288" cy="858838"/>
                </a:xfrm>
                <a:custGeom>
                  <a:avLst/>
                  <a:gdLst>
                    <a:gd name="T0" fmla="*/ 0 w 59"/>
                    <a:gd name="T1" fmla="*/ 17 h 266"/>
                    <a:gd name="T2" fmla="*/ 17 w 59"/>
                    <a:gd name="T3" fmla="*/ 0 h 266"/>
                    <a:gd name="T4" fmla="*/ 41 w 59"/>
                    <a:gd name="T5" fmla="*/ 0 h 266"/>
                    <a:gd name="T6" fmla="*/ 59 w 59"/>
                    <a:gd name="T7" fmla="*/ 17 h 266"/>
                    <a:gd name="T8" fmla="*/ 59 w 59"/>
                    <a:gd name="T9" fmla="*/ 249 h 266"/>
                    <a:gd name="T10" fmla="*/ 41 w 59"/>
                    <a:gd name="T11" fmla="*/ 266 h 266"/>
                    <a:gd name="T12" fmla="*/ 17 w 59"/>
                    <a:gd name="T13" fmla="*/ 266 h 266"/>
                    <a:gd name="T14" fmla="*/ 0 w 59"/>
                    <a:gd name="T15" fmla="*/ 249 h 266"/>
                    <a:gd name="T16" fmla="*/ 0 w 59"/>
                    <a:gd name="T17" fmla="*/ 1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66">
                      <a:moveTo>
                        <a:pt x="0" y="17"/>
                      </a:moveTo>
                      <a:cubicBezTo>
                        <a:pt x="0" y="8"/>
                        <a:pt x="7" y="0"/>
                        <a:pt x="17" y="0"/>
                      </a:cubicBezTo>
                      <a:cubicBezTo>
                        <a:pt x="41" y="0"/>
                        <a:pt x="41" y="0"/>
                        <a:pt x="41" y="0"/>
                      </a:cubicBezTo>
                      <a:cubicBezTo>
                        <a:pt x="51" y="0"/>
                        <a:pt x="59" y="8"/>
                        <a:pt x="59" y="17"/>
                      </a:cubicBezTo>
                      <a:cubicBezTo>
                        <a:pt x="59" y="249"/>
                        <a:pt x="59" y="249"/>
                        <a:pt x="59" y="249"/>
                      </a:cubicBezTo>
                      <a:cubicBezTo>
                        <a:pt x="59" y="259"/>
                        <a:pt x="51" y="266"/>
                        <a:pt x="41" y="266"/>
                      </a:cubicBezTo>
                      <a:cubicBezTo>
                        <a:pt x="17" y="266"/>
                        <a:pt x="17" y="266"/>
                        <a:pt x="17" y="266"/>
                      </a:cubicBezTo>
                      <a:cubicBezTo>
                        <a:pt x="7" y="266"/>
                        <a:pt x="0" y="259"/>
                        <a:pt x="0" y="249"/>
                      </a:cubicBezTo>
                      <a:lnTo>
                        <a:pt x="0" y="1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a:solidFill>
                      <a:srgbClr val="000000"/>
                    </a:solidFill>
                    <a:latin typeface="Calibri" panose="020F0502020204030204"/>
                    <a:ea typeface="+mn-ea"/>
                  </a:endParaRPr>
                </a:p>
              </p:txBody>
            </p:sp>
            <p:sp>
              <p:nvSpPr>
                <p:cNvPr id="88" name="Freeform 92">
                  <a:extLst>
                    <a:ext uri="{FF2B5EF4-FFF2-40B4-BE49-F238E27FC236}">
                      <a16:creationId xmlns:a16="http://schemas.microsoft.com/office/drawing/2014/main" id="{A5616467-EF2F-4713-BA4C-ABAD78E96CBB}"/>
                    </a:ext>
                  </a:extLst>
                </p:cNvPr>
                <p:cNvSpPr>
                  <a:spLocks/>
                </p:cNvSpPr>
                <p:nvPr/>
              </p:nvSpPr>
              <p:spPr bwMode="auto">
                <a:xfrm>
                  <a:off x="7850188" y="3840163"/>
                  <a:ext cx="141288" cy="609600"/>
                </a:xfrm>
                <a:custGeom>
                  <a:avLst/>
                  <a:gdLst>
                    <a:gd name="T0" fmla="*/ 0 w 59"/>
                    <a:gd name="T1" fmla="*/ 17 h 189"/>
                    <a:gd name="T2" fmla="*/ 17 w 59"/>
                    <a:gd name="T3" fmla="*/ 0 h 189"/>
                    <a:gd name="T4" fmla="*/ 42 w 59"/>
                    <a:gd name="T5" fmla="*/ 0 h 189"/>
                    <a:gd name="T6" fmla="*/ 59 w 59"/>
                    <a:gd name="T7" fmla="*/ 17 h 189"/>
                    <a:gd name="T8" fmla="*/ 59 w 59"/>
                    <a:gd name="T9" fmla="*/ 172 h 189"/>
                    <a:gd name="T10" fmla="*/ 42 w 59"/>
                    <a:gd name="T11" fmla="*/ 189 h 189"/>
                    <a:gd name="T12" fmla="*/ 17 w 59"/>
                    <a:gd name="T13" fmla="*/ 189 h 189"/>
                    <a:gd name="T14" fmla="*/ 0 w 59"/>
                    <a:gd name="T15" fmla="*/ 172 h 189"/>
                    <a:gd name="T16" fmla="*/ 0 w 59"/>
                    <a:gd name="T17" fmla="*/ 1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89">
                      <a:moveTo>
                        <a:pt x="0" y="17"/>
                      </a:moveTo>
                      <a:cubicBezTo>
                        <a:pt x="0" y="7"/>
                        <a:pt x="7" y="0"/>
                        <a:pt x="17" y="0"/>
                      </a:cubicBezTo>
                      <a:cubicBezTo>
                        <a:pt x="42" y="0"/>
                        <a:pt x="42" y="0"/>
                        <a:pt x="42" y="0"/>
                      </a:cubicBezTo>
                      <a:cubicBezTo>
                        <a:pt x="51" y="0"/>
                        <a:pt x="59" y="7"/>
                        <a:pt x="59" y="17"/>
                      </a:cubicBezTo>
                      <a:cubicBezTo>
                        <a:pt x="59" y="172"/>
                        <a:pt x="59" y="172"/>
                        <a:pt x="59" y="172"/>
                      </a:cubicBezTo>
                      <a:cubicBezTo>
                        <a:pt x="59" y="182"/>
                        <a:pt x="51" y="189"/>
                        <a:pt x="42" y="189"/>
                      </a:cubicBezTo>
                      <a:cubicBezTo>
                        <a:pt x="17" y="189"/>
                        <a:pt x="17" y="189"/>
                        <a:pt x="17" y="189"/>
                      </a:cubicBezTo>
                      <a:cubicBezTo>
                        <a:pt x="7" y="189"/>
                        <a:pt x="0" y="182"/>
                        <a:pt x="0" y="172"/>
                      </a:cubicBezTo>
                      <a:lnTo>
                        <a:pt x="0" y="1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a:solidFill>
                      <a:srgbClr val="000000"/>
                    </a:solidFill>
                    <a:latin typeface="Calibri" panose="020F0502020204030204"/>
                    <a:ea typeface="+mn-ea"/>
                  </a:endParaRPr>
                </a:p>
              </p:txBody>
            </p:sp>
            <p:sp>
              <p:nvSpPr>
                <p:cNvPr id="89" name="Freeform 93">
                  <a:extLst>
                    <a:ext uri="{FF2B5EF4-FFF2-40B4-BE49-F238E27FC236}">
                      <a16:creationId xmlns:a16="http://schemas.microsoft.com/office/drawing/2014/main" id="{11EE41E7-AA50-47FE-9EF6-53AEB1352E42}"/>
                    </a:ext>
                  </a:extLst>
                </p:cNvPr>
                <p:cNvSpPr>
                  <a:spLocks/>
                </p:cNvSpPr>
                <p:nvPr/>
              </p:nvSpPr>
              <p:spPr bwMode="auto">
                <a:xfrm>
                  <a:off x="8189913" y="3956050"/>
                  <a:ext cx="139700" cy="493713"/>
                </a:xfrm>
                <a:custGeom>
                  <a:avLst/>
                  <a:gdLst>
                    <a:gd name="T0" fmla="*/ 0 w 59"/>
                    <a:gd name="T1" fmla="*/ 17 h 153"/>
                    <a:gd name="T2" fmla="*/ 17 w 59"/>
                    <a:gd name="T3" fmla="*/ 0 h 153"/>
                    <a:gd name="T4" fmla="*/ 42 w 59"/>
                    <a:gd name="T5" fmla="*/ 0 h 153"/>
                    <a:gd name="T6" fmla="*/ 59 w 59"/>
                    <a:gd name="T7" fmla="*/ 17 h 153"/>
                    <a:gd name="T8" fmla="*/ 59 w 59"/>
                    <a:gd name="T9" fmla="*/ 136 h 153"/>
                    <a:gd name="T10" fmla="*/ 42 w 59"/>
                    <a:gd name="T11" fmla="*/ 153 h 153"/>
                    <a:gd name="T12" fmla="*/ 17 w 59"/>
                    <a:gd name="T13" fmla="*/ 153 h 153"/>
                    <a:gd name="T14" fmla="*/ 0 w 59"/>
                    <a:gd name="T15" fmla="*/ 136 h 153"/>
                    <a:gd name="T16" fmla="*/ 0 w 59"/>
                    <a:gd name="T17" fmla="*/ 1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53">
                      <a:moveTo>
                        <a:pt x="0" y="17"/>
                      </a:moveTo>
                      <a:cubicBezTo>
                        <a:pt x="0" y="8"/>
                        <a:pt x="8" y="0"/>
                        <a:pt x="17" y="0"/>
                      </a:cubicBezTo>
                      <a:cubicBezTo>
                        <a:pt x="42" y="0"/>
                        <a:pt x="42" y="0"/>
                        <a:pt x="42" y="0"/>
                      </a:cubicBezTo>
                      <a:cubicBezTo>
                        <a:pt x="51" y="0"/>
                        <a:pt x="59" y="8"/>
                        <a:pt x="59" y="17"/>
                      </a:cubicBezTo>
                      <a:cubicBezTo>
                        <a:pt x="59" y="136"/>
                        <a:pt x="59" y="136"/>
                        <a:pt x="59" y="136"/>
                      </a:cubicBezTo>
                      <a:cubicBezTo>
                        <a:pt x="59" y="145"/>
                        <a:pt x="51" y="153"/>
                        <a:pt x="42" y="153"/>
                      </a:cubicBezTo>
                      <a:cubicBezTo>
                        <a:pt x="17" y="153"/>
                        <a:pt x="17" y="153"/>
                        <a:pt x="17" y="153"/>
                      </a:cubicBezTo>
                      <a:cubicBezTo>
                        <a:pt x="8" y="153"/>
                        <a:pt x="0" y="145"/>
                        <a:pt x="0" y="136"/>
                      </a:cubicBezTo>
                      <a:lnTo>
                        <a:pt x="0" y="1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a:solidFill>
                      <a:srgbClr val="000000"/>
                    </a:solidFill>
                    <a:latin typeface="Calibri" panose="020F0502020204030204"/>
                    <a:ea typeface="+mn-ea"/>
                  </a:endParaRPr>
                </a:p>
              </p:txBody>
            </p:sp>
            <p:sp>
              <p:nvSpPr>
                <p:cNvPr id="90" name="Freeform 94">
                  <a:extLst>
                    <a:ext uri="{FF2B5EF4-FFF2-40B4-BE49-F238E27FC236}">
                      <a16:creationId xmlns:a16="http://schemas.microsoft.com/office/drawing/2014/main" id="{603C189D-FD2E-4D52-B045-263A97E138D1}"/>
                    </a:ext>
                  </a:extLst>
                </p:cNvPr>
                <p:cNvSpPr>
                  <a:spLocks/>
                </p:cNvSpPr>
                <p:nvPr/>
              </p:nvSpPr>
              <p:spPr bwMode="auto">
                <a:xfrm>
                  <a:off x="8362951" y="4171950"/>
                  <a:ext cx="141288" cy="280988"/>
                </a:xfrm>
                <a:custGeom>
                  <a:avLst/>
                  <a:gdLst>
                    <a:gd name="T0" fmla="*/ 0 w 59"/>
                    <a:gd name="T1" fmla="*/ 17 h 87"/>
                    <a:gd name="T2" fmla="*/ 17 w 59"/>
                    <a:gd name="T3" fmla="*/ 0 h 87"/>
                    <a:gd name="T4" fmla="*/ 42 w 59"/>
                    <a:gd name="T5" fmla="*/ 0 h 87"/>
                    <a:gd name="T6" fmla="*/ 59 w 59"/>
                    <a:gd name="T7" fmla="*/ 17 h 87"/>
                    <a:gd name="T8" fmla="*/ 59 w 59"/>
                    <a:gd name="T9" fmla="*/ 70 h 87"/>
                    <a:gd name="T10" fmla="*/ 42 w 59"/>
                    <a:gd name="T11" fmla="*/ 87 h 87"/>
                    <a:gd name="T12" fmla="*/ 17 w 59"/>
                    <a:gd name="T13" fmla="*/ 87 h 87"/>
                    <a:gd name="T14" fmla="*/ 0 w 59"/>
                    <a:gd name="T15" fmla="*/ 70 h 87"/>
                    <a:gd name="T16" fmla="*/ 0 w 59"/>
                    <a:gd name="T17" fmla="*/ 1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87">
                      <a:moveTo>
                        <a:pt x="0" y="17"/>
                      </a:moveTo>
                      <a:cubicBezTo>
                        <a:pt x="0" y="8"/>
                        <a:pt x="8" y="0"/>
                        <a:pt x="17" y="0"/>
                      </a:cubicBezTo>
                      <a:cubicBezTo>
                        <a:pt x="42" y="0"/>
                        <a:pt x="42" y="0"/>
                        <a:pt x="42" y="0"/>
                      </a:cubicBezTo>
                      <a:cubicBezTo>
                        <a:pt x="51" y="0"/>
                        <a:pt x="59" y="8"/>
                        <a:pt x="59" y="17"/>
                      </a:cubicBezTo>
                      <a:cubicBezTo>
                        <a:pt x="59" y="70"/>
                        <a:pt x="59" y="70"/>
                        <a:pt x="59" y="70"/>
                      </a:cubicBezTo>
                      <a:cubicBezTo>
                        <a:pt x="59" y="80"/>
                        <a:pt x="51" y="87"/>
                        <a:pt x="42" y="87"/>
                      </a:cubicBezTo>
                      <a:cubicBezTo>
                        <a:pt x="17" y="87"/>
                        <a:pt x="17" y="87"/>
                        <a:pt x="17" y="87"/>
                      </a:cubicBezTo>
                      <a:cubicBezTo>
                        <a:pt x="8" y="87"/>
                        <a:pt x="0" y="80"/>
                        <a:pt x="0" y="70"/>
                      </a:cubicBezTo>
                      <a:lnTo>
                        <a:pt x="0" y="1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a:solidFill>
                      <a:srgbClr val="000000"/>
                    </a:solidFill>
                    <a:latin typeface="Calibri" panose="020F0502020204030204"/>
                    <a:ea typeface="+mn-ea"/>
                  </a:endParaRPr>
                </a:p>
              </p:txBody>
            </p:sp>
            <p:sp>
              <p:nvSpPr>
                <p:cNvPr id="91" name="Freeform 95">
                  <a:extLst>
                    <a:ext uri="{FF2B5EF4-FFF2-40B4-BE49-F238E27FC236}">
                      <a16:creationId xmlns:a16="http://schemas.microsoft.com/office/drawing/2014/main" id="{4833B941-B745-4D72-B402-3F7EEF0678C0}"/>
                    </a:ext>
                  </a:extLst>
                </p:cNvPr>
                <p:cNvSpPr>
                  <a:spLocks/>
                </p:cNvSpPr>
                <p:nvPr/>
              </p:nvSpPr>
              <p:spPr bwMode="auto">
                <a:xfrm>
                  <a:off x="8537576" y="3856038"/>
                  <a:ext cx="141288" cy="596900"/>
                </a:xfrm>
                <a:custGeom>
                  <a:avLst/>
                  <a:gdLst>
                    <a:gd name="T0" fmla="*/ 0 w 59"/>
                    <a:gd name="T1" fmla="*/ 17 h 185"/>
                    <a:gd name="T2" fmla="*/ 17 w 59"/>
                    <a:gd name="T3" fmla="*/ 0 h 185"/>
                    <a:gd name="T4" fmla="*/ 42 w 59"/>
                    <a:gd name="T5" fmla="*/ 0 h 185"/>
                    <a:gd name="T6" fmla="*/ 59 w 59"/>
                    <a:gd name="T7" fmla="*/ 17 h 185"/>
                    <a:gd name="T8" fmla="*/ 59 w 59"/>
                    <a:gd name="T9" fmla="*/ 168 h 185"/>
                    <a:gd name="T10" fmla="*/ 42 w 59"/>
                    <a:gd name="T11" fmla="*/ 185 h 185"/>
                    <a:gd name="T12" fmla="*/ 17 w 59"/>
                    <a:gd name="T13" fmla="*/ 185 h 185"/>
                    <a:gd name="T14" fmla="*/ 0 w 59"/>
                    <a:gd name="T15" fmla="*/ 168 h 185"/>
                    <a:gd name="T16" fmla="*/ 0 w 59"/>
                    <a:gd name="T17" fmla="*/ 1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85">
                      <a:moveTo>
                        <a:pt x="0" y="17"/>
                      </a:moveTo>
                      <a:cubicBezTo>
                        <a:pt x="0" y="7"/>
                        <a:pt x="8" y="0"/>
                        <a:pt x="17" y="0"/>
                      </a:cubicBezTo>
                      <a:cubicBezTo>
                        <a:pt x="42" y="0"/>
                        <a:pt x="42" y="0"/>
                        <a:pt x="42" y="0"/>
                      </a:cubicBezTo>
                      <a:cubicBezTo>
                        <a:pt x="51" y="0"/>
                        <a:pt x="59" y="7"/>
                        <a:pt x="59" y="17"/>
                      </a:cubicBezTo>
                      <a:cubicBezTo>
                        <a:pt x="59" y="168"/>
                        <a:pt x="59" y="168"/>
                        <a:pt x="59" y="168"/>
                      </a:cubicBezTo>
                      <a:cubicBezTo>
                        <a:pt x="59" y="177"/>
                        <a:pt x="51" y="185"/>
                        <a:pt x="42" y="185"/>
                      </a:cubicBezTo>
                      <a:cubicBezTo>
                        <a:pt x="17" y="185"/>
                        <a:pt x="17" y="185"/>
                        <a:pt x="17" y="185"/>
                      </a:cubicBezTo>
                      <a:cubicBezTo>
                        <a:pt x="8" y="185"/>
                        <a:pt x="0" y="177"/>
                        <a:pt x="0" y="168"/>
                      </a:cubicBezTo>
                      <a:lnTo>
                        <a:pt x="0" y="1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a:solidFill>
                      <a:srgbClr val="000000"/>
                    </a:solidFill>
                    <a:latin typeface="Calibri" panose="020F0502020204030204"/>
                    <a:ea typeface="+mn-ea"/>
                  </a:endParaRPr>
                </a:p>
              </p:txBody>
            </p:sp>
          </p:grpSp>
        </p:grpSp>
        <p:grpSp>
          <p:nvGrpSpPr>
            <p:cNvPr id="53" name="Group 52">
              <a:extLst>
                <a:ext uri="{FF2B5EF4-FFF2-40B4-BE49-F238E27FC236}">
                  <a16:creationId xmlns:a16="http://schemas.microsoft.com/office/drawing/2014/main" id="{EC819D71-2980-4975-B104-2A0AB9E301F0}"/>
                </a:ext>
              </a:extLst>
            </p:cNvPr>
            <p:cNvGrpSpPr/>
            <p:nvPr/>
          </p:nvGrpSpPr>
          <p:grpSpPr>
            <a:xfrm>
              <a:off x="6522108" y="1995166"/>
              <a:ext cx="1115508" cy="1136078"/>
              <a:chOff x="8560600" y="1498012"/>
              <a:chExt cx="1115508" cy="1136078"/>
            </a:xfrm>
          </p:grpSpPr>
          <p:sp>
            <p:nvSpPr>
              <p:cNvPr id="76" name="Oval 75">
                <a:extLst>
                  <a:ext uri="{FF2B5EF4-FFF2-40B4-BE49-F238E27FC236}">
                    <a16:creationId xmlns:a16="http://schemas.microsoft.com/office/drawing/2014/main" id="{B12605E3-B1BF-4ECE-9F92-868A1A42C2A2}"/>
                  </a:ext>
                </a:extLst>
              </p:cNvPr>
              <p:cNvSpPr/>
              <p:nvPr/>
            </p:nvSpPr>
            <p:spPr>
              <a:xfrm>
                <a:off x="8560600" y="1498012"/>
                <a:ext cx="1115508" cy="113607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srgbClr val="FFFFFF"/>
                  </a:solidFill>
                  <a:latin typeface="Calibri" panose="020F0502020204030204"/>
                </a:endParaRPr>
              </a:p>
            </p:txBody>
          </p:sp>
          <p:grpSp>
            <p:nvGrpSpPr>
              <p:cNvPr id="77" name="Group 120">
                <a:extLst>
                  <a:ext uri="{FF2B5EF4-FFF2-40B4-BE49-F238E27FC236}">
                    <a16:creationId xmlns:a16="http://schemas.microsoft.com/office/drawing/2014/main" id="{31F1337A-0713-478E-8B9B-F6A29418892D}"/>
                  </a:ext>
                </a:extLst>
              </p:cNvPr>
              <p:cNvGrpSpPr>
                <a:grpSpLocks noChangeAspect="1"/>
              </p:cNvGrpSpPr>
              <p:nvPr/>
            </p:nvGrpSpPr>
            <p:grpSpPr bwMode="auto">
              <a:xfrm>
                <a:off x="8843606" y="1707054"/>
                <a:ext cx="569834" cy="717995"/>
                <a:chOff x="3774" y="2278"/>
                <a:chExt cx="550" cy="693"/>
              </a:xfrm>
            </p:grpSpPr>
            <p:sp>
              <p:nvSpPr>
                <p:cNvPr id="78" name="AutoShape 119">
                  <a:extLst>
                    <a:ext uri="{FF2B5EF4-FFF2-40B4-BE49-F238E27FC236}">
                      <a16:creationId xmlns:a16="http://schemas.microsoft.com/office/drawing/2014/main" id="{20D17A33-0B4B-4C68-ADC8-0F5413D3E33F}"/>
                    </a:ext>
                  </a:extLst>
                </p:cNvPr>
                <p:cNvSpPr>
                  <a:spLocks noChangeAspect="1" noChangeArrowheads="1" noTextEdit="1"/>
                </p:cNvSpPr>
                <p:nvPr/>
              </p:nvSpPr>
              <p:spPr bwMode="auto">
                <a:xfrm>
                  <a:off x="3774" y="2280"/>
                  <a:ext cx="550" cy="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sp>
              <p:nvSpPr>
                <p:cNvPr id="79" name="Freeform 121">
                  <a:extLst>
                    <a:ext uri="{FF2B5EF4-FFF2-40B4-BE49-F238E27FC236}">
                      <a16:creationId xmlns:a16="http://schemas.microsoft.com/office/drawing/2014/main" id="{DDE18B24-8EDE-4CA0-A0E1-C16D2D53047A}"/>
                    </a:ext>
                  </a:extLst>
                </p:cNvPr>
                <p:cNvSpPr>
                  <a:spLocks noEditPoints="1"/>
                </p:cNvSpPr>
                <p:nvPr/>
              </p:nvSpPr>
              <p:spPr bwMode="auto">
                <a:xfrm>
                  <a:off x="3774" y="2278"/>
                  <a:ext cx="548" cy="693"/>
                </a:xfrm>
                <a:custGeom>
                  <a:avLst/>
                  <a:gdLst>
                    <a:gd name="T0" fmla="*/ 255 w 284"/>
                    <a:gd name="T1" fmla="*/ 0 h 359"/>
                    <a:gd name="T2" fmla="*/ 29 w 284"/>
                    <a:gd name="T3" fmla="*/ 0 h 359"/>
                    <a:gd name="T4" fmla="*/ 0 w 284"/>
                    <a:gd name="T5" fmla="*/ 29 h 359"/>
                    <a:gd name="T6" fmla="*/ 0 w 284"/>
                    <a:gd name="T7" fmla="*/ 330 h 359"/>
                    <a:gd name="T8" fmla="*/ 29 w 284"/>
                    <a:gd name="T9" fmla="*/ 359 h 359"/>
                    <a:gd name="T10" fmla="*/ 255 w 284"/>
                    <a:gd name="T11" fmla="*/ 359 h 359"/>
                    <a:gd name="T12" fmla="*/ 284 w 284"/>
                    <a:gd name="T13" fmla="*/ 330 h 359"/>
                    <a:gd name="T14" fmla="*/ 284 w 284"/>
                    <a:gd name="T15" fmla="*/ 29 h 359"/>
                    <a:gd name="T16" fmla="*/ 255 w 284"/>
                    <a:gd name="T17" fmla="*/ 0 h 359"/>
                    <a:gd name="T18" fmla="*/ 251 w 284"/>
                    <a:gd name="T19" fmla="*/ 326 h 359"/>
                    <a:gd name="T20" fmla="*/ 33 w 284"/>
                    <a:gd name="T21" fmla="*/ 326 h 359"/>
                    <a:gd name="T22" fmla="*/ 33 w 284"/>
                    <a:gd name="T23" fmla="*/ 33 h 359"/>
                    <a:gd name="T24" fmla="*/ 251 w 284"/>
                    <a:gd name="T25" fmla="*/ 33 h 359"/>
                    <a:gd name="T26" fmla="*/ 251 w 284"/>
                    <a:gd name="T27" fmla="*/ 32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359">
                      <a:moveTo>
                        <a:pt x="255" y="0"/>
                      </a:moveTo>
                      <a:cubicBezTo>
                        <a:pt x="29" y="0"/>
                        <a:pt x="29" y="0"/>
                        <a:pt x="29" y="0"/>
                      </a:cubicBezTo>
                      <a:cubicBezTo>
                        <a:pt x="13" y="0"/>
                        <a:pt x="0" y="13"/>
                        <a:pt x="0" y="29"/>
                      </a:cubicBezTo>
                      <a:cubicBezTo>
                        <a:pt x="0" y="330"/>
                        <a:pt x="0" y="330"/>
                        <a:pt x="0" y="330"/>
                      </a:cubicBezTo>
                      <a:cubicBezTo>
                        <a:pt x="0" y="346"/>
                        <a:pt x="13" y="359"/>
                        <a:pt x="29" y="359"/>
                      </a:cubicBezTo>
                      <a:cubicBezTo>
                        <a:pt x="255" y="359"/>
                        <a:pt x="255" y="359"/>
                        <a:pt x="255" y="359"/>
                      </a:cubicBezTo>
                      <a:cubicBezTo>
                        <a:pt x="271" y="359"/>
                        <a:pt x="284" y="346"/>
                        <a:pt x="284" y="330"/>
                      </a:cubicBezTo>
                      <a:cubicBezTo>
                        <a:pt x="284" y="29"/>
                        <a:pt x="284" y="29"/>
                        <a:pt x="284" y="29"/>
                      </a:cubicBezTo>
                      <a:cubicBezTo>
                        <a:pt x="284" y="13"/>
                        <a:pt x="271" y="0"/>
                        <a:pt x="255" y="0"/>
                      </a:cubicBezTo>
                      <a:close/>
                      <a:moveTo>
                        <a:pt x="251" y="326"/>
                      </a:moveTo>
                      <a:cubicBezTo>
                        <a:pt x="33" y="326"/>
                        <a:pt x="33" y="326"/>
                        <a:pt x="33" y="326"/>
                      </a:cubicBezTo>
                      <a:cubicBezTo>
                        <a:pt x="33" y="33"/>
                        <a:pt x="33" y="33"/>
                        <a:pt x="33" y="33"/>
                      </a:cubicBezTo>
                      <a:cubicBezTo>
                        <a:pt x="251" y="33"/>
                        <a:pt x="251" y="33"/>
                        <a:pt x="251" y="33"/>
                      </a:cubicBezTo>
                      <a:lnTo>
                        <a:pt x="251" y="32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sp>
              <p:nvSpPr>
                <p:cNvPr id="80" name="Freeform 122">
                  <a:extLst>
                    <a:ext uri="{FF2B5EF4-FFF2-40B4-BE49-F238E27FC236}">
                      <a16:creationId xmlns:a16="http://schemas.microsoft.com/office/drawing/2014/main" id="{20734B26-0C05-4BB2-8C98-DA449F00CF34}"/>
                    </a:ext>
                  </a:extLst>
                </p:cNvPr>
                <p:cNvSpPr>
                  <a:spLocks/>
                </p:cNvSpPr>
                <p:nvPr/>
              </p:nvSpPr>
              <p:spPr bwMode="auto">
                <a:xfrm>
                  <a:off x="4094" y="2386"/>
                  <a:ext cx="128" cy="99"/>
                </a:xfrm>
                <a:custGeom>
                  <a:avLst/>
                  <a:gdLst>
                    <a:gd name="T0" fmla="*/ 27 w 128"/>
                    <a:gd name="T1" fmla="*/ 81 h 99"/>
                    <a:gd name="T2" fmla="*/ 47 w 128"/>
                    <a:gd name="T3" fmla="*/ 99 h 99"/>
                    <a:gd name="T4" fmla="*/ 128 w 128"/>
                    <a:gd name="T5" fmla="*/ 18 h 99"/>
                    <a:gd name="T6" fmla="*/ 108 w 128"/>
                    <a:gd name="T7" fmla="*/ 0 h 99"/>
                    <a:gd name="T8" fmla="*/ 47 w 128"/>
                    <a:gd name="T9" fmla="*/ 62 h 99"/>
                    <a:gd name="T10" fmla="*/ 20 w 128"/>
                    <a:gd name="T11" fmla="*/ 35 h 99"/>
                    <a:gd name="T12" fmla="*/ 0 w 128"/>
                    <a:gd name="T13" fmla="*/ 54 h 99"/>
                    <a:gd name="T14" fmla="*/ 27 w 128"/>
                    <a:gd name="T15" fmla="*/ 81 h 99"/>
                    <a:gd name="T16" fmla="*/ 27 w 128"/>
                    <a:gd name="T17" fmla="*/ 8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99">
                      <a:moveTo>
                        <a:pt x="27" y="81"/>
                      </a:moveTo>
                      <a:lnTo>
                        <a:pt x="47" y="99"/>
                      </a:lnTo>
                      <a:lnTo>
                        <a:pt x="128" y="18"/>
                      </a:lnTo>
                      <a:lnTo>
                        <a:pt x="108" y="0"/>
                      </a:lnTo>
                      <a:lnTo>
                        <a:pt x="47" y="62"/>
                      </a:lnTo>
                      <a:lnTo>
                        <a:pt x="20" y="35"/>
                      </a:lnTo>
                      <a:lnTo>
                        <a:pt x="0" y="54"/>
                      </a:lnTo>
                      <a:lnTo>
                        <a:pt x="27" y="81"/>
                      </a:lnTo>
                      <a:lnTo>
                        <a:pt x="27" y="8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sp>
              <p:nvSpPr>
                <p:cNvPr id="81" name="Freeform 123">
                  <a:extLst>
                    <a:ext uri="{FF2B5EF4-FFF2-40B4-BE49-F238E27FC236}">
                      <a16:creationId xmlns:a16="http://schemas.microsoft.com/office/drawing/2014/main" id="{E71D22FE-8A0E-4EED-8AA2-D7551888B7A4}"/>
                    </a:ext>
                  </a:extLst>
                </p:cNvPr>
                <p:cNvSpPr>
                  <a:spLocks/>
                </p:cNvSpPr>
                <p:nvPr/>
              </p:nvSpPr>
              <p:spPr bwMode="auto">
                <a:xfrm>
                  <a:off x="4094" y="2512"/>
                  <a:ext cx="128" cy="100"/>
                </a:xfrm>
                <a:custGeom>
                  <a:avLst/>
                  <a:gdLst>
                    <a:gd name="T0" fmla="*/ 27 w 128"/>
                    <a:gd name="T1" fmla="*/ 81 h 100"/>
                    <a:gd name="T2" fmla="*/ 47 w 128"/>
                    <a:gd name="T3" fmla="*/ 100 h 100"/>
                    <a:gd name="T4" fmla="*/ 128 w 128"/>
                    <a:gd name="T5" fmla="*/ 19 h 100"/>
                    <a:gd name="T6" fmla="*/ 108 w 128"/>
                    <a:gd name="T7" fmla="*/ 0 h 100"/>
                    <a:gd name="T8" fmla="*/ 47 w 128"/>
                    <a:gd name="T9" fmla="*/ 61 h 100"/>
                    <a:gd name="T10" fmla="*/ 20 w 128"/>
                    <a:gd name="T11" fmla="*/ 36 h 100"/>
                    <a:gd name="T12" fmla="*/ 0 w 128"/>
                    <a:gd name="T13" fmla="*/ 54 h 100"/>
                    <a:gd name="T14" fmla="*/ 27 w 128"/>
                    <a:gd name="T15" fmla="*/ 81 h 100"/>
                    <a:gd name="T16" fmla="*/ 27 w 128"/>
                    <a:gd name="T17" fmla="*/ 8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00">
                      <a:moveTo>
                        <a:pt x="27" y="81"/>
                      </a:moveTo>
                      <a:lnTo>
                        <a:pt x="47" y="100"/>
                      </a:lnTo>
                      <a:lnTo>
                        <a:pt x="128" y="19"/>
                      </a:lnTo>
                      <a:lnTo>
                        <a:pt x="108" y="0"/>
                      </a:lnTo>
                      <a:lnTo>
                        <a:pt x="47" y="61"/>
                      </a:lnTo>
                      <a:lnTo>
                        <a:pt x="20" y="36"/>
                      </a:lnTo>
                      <a:lnTo>
                        <a:pt x="0" y="54"/>
                      </a:lnTo>
                      <a:lnTo>
                        <a:pt x="27" y="81"/>
                      </a:lnTo>
                      <a:lnTo>
                        <a:pt x="27" y="8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sp>
              <p:nvSpPr>
                <p:cNvPr id="82" name="Freeform 124">
                  <a:extLst>
                    <a:ext uri="{FF2B5EF4-FFF2-40B4-BE49-F238E27FC236}">
                      <a16:creationId xmlns:a16="http://schemas.microsoft.com/office/drawing/2014/main" id="{41E2FDD1-9ABC-4111-B73C-8533C18C367F}"/>
                    </a:ext>
                  </a:extLst>
                </p:cNvPr>
                <p:cNvSpPr>
                  <a:spLocks/>
                </p:cNvSpPr>
                <p:nvPr/>
              </p:nvSpPr>
              <p:spPr bwMode="auto">
                <a:xfrm>
                  <a:off x="4094" y="2637"/>
                  <a:ext cx="128" cy="100"/>
                </a:xfrm>
                <a:custGeom>
                  <a:avLst/>
                  <a:gdLst>
                    <a:gd name="T0" fmla="*/ 47 w 128"/>
                    <a:gd name="T1" fmla="*/ 100 h 100"/>
                    <a:gd name="T2" fmla="*/ 128 w 128"/>
                    <a:gd name="T3" fmla="*/ 19 h 100"/>
                    <a:gd name="T4" fmla="*/ 108 w 128"/>
                    <a:gd name="T5" fmla="*/ 0 h 100"/>
                    <a:gd name="T6" fmla="*/ 47 w 128"/>
                    <a:gd name="T7" fmla="*/ 64 h 100"/>
                    <a:gd name="T8" fmla="*/ 20 w 128"/>
                    <a:gd name="T9" fmla="*/ 37 h 100"/>
                    <a:gd name="T10" fmla="*/ 0 w 128"/>
                    <a:gd name="T11" fmla="*/ 56 h 100"/>
                    <a:gd name="T12" fmla="*/ 27 w 128"/>
                    <a:gd name="T13" fmla="*/ 81 h 100"/>
                    <a:gd name="T14" fmla="*/ 47 w 128"/>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00">
                      <a:moveTo>
                        <a:pt x="47" y="100"/>
                      </a:moveTo>
                      <a:lnTo>
                        <a:pt x="128" y="19"/>
                      </a:lnTo>
                      <a:lnTo>
                        <a:pt x="108" y="0"/>
                      </a:lnTo>
                      <a:lnTo>
                        <a:pt x="47" y="64"/>
                      </a:lnTo>
                      <a:lnTo>
                        <a:pt x="20" y="37"/>
                      </a:lnTo>
                      <a:lnTo>
                        <a:pt x="0" y="56"/>
                      </a:lnTo>
                      <a:lnTo>
                        <a:pt x="27" y="81"/>
                      </a:lnTo>
                      <a:lnTo>
                        <a:pt x="47"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sp>
              <p:nvSpPr>
                <p:cNvPr id="83" name="Freeform 125">
                  <a:extLst>
                    <a:ext uri="{FF2B5EF4-FFF2-40B4-BE49-F238E27FC236}">
                      <a16:creationId xmlns:a16="http://schemas.microsoft.com/office/drawing/2014/main" id="{99C7F353-B1EA-4154-9C9C-6AC295C3C047}"/>
                    </a:ext>
                  </a:extLst>
                </p:cNvPr>
                <p:cNvSpPr>
                  <a:spLocks/>
                </p:cNvSpPr>
                <p:nvPr/>
              </p:nvSpPr>
              <p:spPr bwMode="auto">
                <a:xfrm>
                  <a:off x="4094" y="2764"/>
                  <a:ext cx="128" cy="99"/>
                </a:xfrm>
                <a:custGeom>
                  <a:avLst/>
                  <a:gdLst>
                    <a:gd name="T0" fmla="*/ 27 w 128"/>
                    <a:gd name="T1" fmla="*/ 81 h 99"/>
                    <a:gd name="T2" fmla="*/ 47 w 128"/>
                    <a:gd name="T3" fmla="*/ 99 h 99"/>
                    <a:gd name="T4" fmla="*/ 128 w 128"/>
                    <a:gd name="T5" fmla="*/ 18 h 99"/>
                    <a:gd name="T6" fmla="*/ 108 w 128"/>
                    <a:gd name="T7" fmla="*/ 0 h 99"/>
                    <a:gd name="T8" fmla="*/ 47 w 128"/>
                    <a:gd name="T9" fmla="*/ 62 h 99"/>
                    <a:gd name="T10" fmla="*/ 20 w 128"/>
                    <a:gd name="T11" fmla="*/ 35 h 99"/>
                    <a:gd name="T12" fmla="*/ 0 w 128"/>
                    <a:gd name="T13" fmla="*/ 54 h 99"/>
                    <a:gd name="T14" fmla="*/ 27 w 128"/>
                    <a:gd name="T15" fmla="*/ 81 h 99"/>
                    <a:gd name="T16" fmla="*/ 27 w 128"/>
                    <a:gd name="T17" fmla="*/ 8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99">
                      <a:moveTo>
                        <a:pt x="27" y="81"/>
                      </a:moveTo>
                      <a:lnTo>
                        <a:pt x="47" y="99"/>
                      </a:lnTo>
                      <a:lnTo>
                        <a:pt x="128" y="18"/>
                      </a:lnTo>
                      <a:lnTo>
                        <a:pt x="108" y="0"/>
                      </a:lnTo>
                      <a:lnTo>
                        <a:pt x="47" y="62"/>
                      </a:lnTo>
                      <a:lnTo>
                        <a:pt x="20" y="35"/>
                      </a:lnTo>
                      <a:lnTo>
                        <a:pt x="0" y="54"/>
                      </a:lnTo>
                      <a:lnTo>
                        <a:pt x="27" y="81"/>
                      </a:lnTo>
                      <a:lnTo>
                        <a:pt x="27" y="8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grpSp>
        </p:grpSp>
        <p:grpSp>
          <p:nvGrpSpPr>
            <p:cNvPr id="54" name="Group 53">
              <a:extLst>
                <a:ext uri="{FF2B5EF4-FFF2-40B4-BE49-F238E27FC236}">
                  <a16:creationId xmlns:a16="http://schemas.microsoft.com/office/drawing/2014/main" id="{1D8AEA31-1BCF-4E10-808B-9E09959827C8}"/>
                </a:ext>
              </a:extLst>
            </p:cNvPr>
            <p:cNvGrpSpPr/>
            <p:nvPr/>
          </p:nvGrpSpPr>
          <p:grpSpPr>
            <a:xfrm>
              <a:off x="4973559" y="1995166"/>
              <a:ext cx="1115508" cy="1136078"/>
              <a:chOff x="7068688" y="1498012"/>
              <a:chExt cx="1115508" cy="1136078"/>
            </a:xfrm>
          </p:grpSpPr>
          <p:sp>
            <p:nvSpPr>
              <p:cNvPr id="72" name="Oval 71">
                <a:extLst>
                  <a:ext uri="{FF2B5EF4-FFF2-40B4-BE49-F238E27FC236}">
                    <a16:creationId xmlns:a16="http://schemas.microsoft.com/office/drawing/2014/main" id="{16F2190D-EA5D-472A-BEF5-2628077F38A7}"/>
                  </a:ext>
                </a:extLst>
              </p:cNvPr>
              <p:cNvSpPr/>
              <p:nvPr/>
            </p:nvSpPr>
            <p:spPr>
              <a:xfrm>
                <a:off x="7068688" y="1498012"/>
                <a:ext cx="1115508" cy="113607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srgbClr val="FFFFFF"/>
                  </a:solidFill>
                  <a:latin typeface="Calibri" panose="020F0502020204030204"/>
                </a:endParaRPr>
              </a:p>
            </p:txBody>
          </p:sp>
          <p:grpSp>
            <p:nvGrpSpPr>
              <p:cNvPr id="73" name="Group 72">
                <a:extLst>
                  <a:ext uri="{FF2B5EF4-FFF2-40B4-BE49-F238E27FC236}">
                    <a16:creationId xmlns:a16="http://schemas.microsoft.com/office/drawing/2014/main" id="{54A74D76-A602-41AE-88DD-4C0971A59EE0}"/>
                  </a:ext>
                </a:extLst>
              </p:cNvPr>
              <p:cNvGrpSpPr/>
              <p:nvPr/>
            </p:nvGrpSpPr>
            <p:grpSpPr>
              <a:xfrm>
                <a:off x="7355096" y="1700597"/>
                <a:ext cx="673866" cy="753936"/>
                <a:chOff x="555625" y="3644112"/>
                <a:chExt cx="993661" cy="940222"/>
              </a:xfrm>
              <a:solidFill>
                <a:schemeClr val="tx1"/>
              </a:solidFill>
            </p:grpSpPr>
            <p:sp>
              <p:nvSpPr>
                <p:cNvPr id="74" name="Freeform 78">
                  <a:extLst>
                    <a:ext uri="{FF2B5EF4-FFF2-40B4-BE49-F238E27FC236}">
                      <a16:creationId xmlns:a16="http://schemas.microsoft.com/office/drawing/2014/main" id="{1C88D389-F5F4-4676-AE91-5EA8EF0D2866}"/>
                    </a:ext>
                  </a:extLst>
                </p:cNvPr>
                <p:cNvSpPr>
                  <a:spLocks noEditPoints="1"/>
                </p:cNvSpPr>
                <p:nvPr/>
              </p:nvSpPr>
              <p:spPr bwMode="auto">
                <a:xfrm>
                  <a:off x="1038111" y="4122505"/>
                  <a:ext cx="511175" cy="461829"/>
                </a:xfrm>
                <a:custGeom>
                  <a:avLst/>
                  <a:gdLst>
                    <a:gd name="T0" fmla="*/ 11 w 250"/>
                    <a:gd name="T1" fmla="*/ 239 h 250"/>
                    <a:gd name="T2" fmla="*/ 50 w 250"/>
                    <a:gd name="T3" fmla="*/ 239 h 250"/>
                    <a:gd name="T4" fmla="*/ 104 w 250"/>
                    <a:gd name="T5" fmla="*/ 185 h 250"/>
                    <a:gd name="T6" fmla="*/ 151 w 250"/>
                    <a:gd name="T7" fmla="*/ 197 h 250"/>
                    <a:gd name="T8" fmla="*/ 221 w 250"/>
                    <a:gd name="T9" fmla="*/ 168 h 250"/>
                    <a:gd name="T10" fmla="*/ 250 w 250"/>
                    <a:gd name="T11" fmla="*/ 98 h 250"/>
                    <a:gd name="T12" fmla="*/ 151 w 250"/>
                    <a:gd name="T13" fmla="*/ 0 h 250"/>
                    <a:gd name="T14" fmla="*/ 82 w 250"/>
                    <a:gd name="T15" fmla="*/ 28 h 250"/>
                    <a:gd name="T16" fmla="*/ 53 w 250"/>
                    <a:gd name="T17" fmla="*/ 98 h 250"/>
                    <a:gd name="T18" fmla="*/ 65 w 250"/>
                    <a:gd name="T19" fmla="*/ 145 h 250"/>
                    <a:gd name="T20" fmla="*/ 11 w 250"/>
                    <a:gd name="T21" fmla="*/ 199 h 250"/>
                    <a:gd name="T22" fmla="*/ 11 w 250"/>
                    <a:gd name="T23" fmla="*/ 239 h 250"/>
                    <a:gd name="T24" fmla="*/ 81 w 250"/>
                    <a:gd name="T25" fmla="*/ 98 h 250"/>
                    <a:gd name="T26" fmla="*/ 151 w 250"/>
                    <a:gd name="T27" fmla="*/ 28 h 250"/>
                    <a:gd name="T28" fmla="*/ 222 w 250"/>
                    <a:gd name="T29" fmla="*/ 98 h 250"/>
                    <a:gd name="T30" fmla="*/ 201 w 250"/>
                    <a:gd name="T31" fmla="*/ 148 h 250"/>
                    <a:gd name="T32" fmla="*/ 151 w 250"/>
                    <a:gd name="T33" fmla="*/ 168 h 250"/>
                    <a:gd name="T34" fmla="*/ 81 w 250"/>
                    <a:gd name="T35" fmla="*/ 9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0" h="250">
                      <a:moveTo>
                        <a:pt x="11" y="239"/>
                      </a:moveTo>
                      <a:cubicBezTo>
                        <a:pt x="22" y="250"/>
                        <a:pt x="39" y="250"/>
                        <a:pt x="50" y="239"/>
                      </a:cubicBezTo>
                      <a:cubicBezTo>
                        <a:pt x="104" y="185"/>
                        <a:pt x="104" y="185"/>
                        <a:pt x="104" y="185"/>
                      </a:cubicBezTo>
                      <a:cubicBezTo>
                        <a:pt x="118" y="192"/>
                        <a:pt x="134" y="197"/>
                        <a:pt x="151" y="197"/>
                      </a:cubicBezTo>
                      <a:cubicBezTo>
                        <a:pt x="178" y="197"/>
                        <a:pt x="202" y="186"/>
                        <a:pt x="221" y="168"/>
                      </a:cubicBezTo>
                      <a:cubicBezTo>
                        <a:pt x="240" y="149"/>
                        <a:pt x="250" y="125"/>
                        <a:pt x="250" y="98"/>
                      </a:cubicBezTo>
                      <a:cubicBezTo>
                        <a:pt x="250" y="44"/>
                        <a:pt x="206" y="0"/>
                        <a:pt x="151" y="0"/>
                      </a:cubicBezTo>
                      <a:cubicBezTo>
                        <a:pt x="125" y="0"/>
                        <a:pt x="100" y="10"/>
                        <a:pt x="82" y="28"/>
                      </a:cubicBezTo>
                      <a:cubicBezTo>
                        <a:pt x="63" y="47"/>
                        <a:pt x="53" y="72"/>
                        <a:pt x="53" y="98"/>
                      </a:cubicBezTo>
                      <a:cubicBezTo>
                        <a:pt x="53" y="115"/>
                        <a:pt x="57" y="131"/>
                        <a:pt x="65" y="145"/>
                      </a:cubicBezTo>
                      <a:cubicBezTo>
                        <a:pt x="11" y="199"/>
                        <a:pt x="11" y="199"/>
                        <a:pt x="11" y="199"/>
                      </a:cubicBezTo>
                      <a:cubicBezTo>
                        <a:pt x="0" y="210"/>
                        <a:pt x="0" y="228"/>
                        <a:pt x="11" y="239"/>
                      </a:cubicBezTo>
                      <a:close/>
                      <a:moveTo>
                        <a:pt x="81" y="98"/>
                      </a:moveTo>
                      <a:cubicBezTo>
                        <a:pt x="81" y="59"/>
                        <a:pt x="113" y="28"/>
                        <a:pt x="151" y="28"/>
                      </a:cubicBezTo>
                      <a:cubicBezTo>
                        <a:pt x="190" y="28"/>
                        <a:pt x="222" y="59"/>
                        <a:pt x="222" y="98"/>
                      </a:cubicBezTo>
                      <a:cubicBezTo>
                        <a:pt x="222" y="117"/>
                        <a:pt x="214" y="135"/>
                        <a:pt x="201" y="148"/>
                      </a:cubicBezTo>
                      <a:cubicBezTo>
                        <a:pt x="188" y="161"/>
                        <a:pt x="170" y="168"/>
                        <a:pt x="151" y="168"/>
                      </a:cubicBezTo>
                      <a:cubicBezTo>
                        <a:pt x="113" y="168"/>
                        <a:pt x="81" y="137"/>
                        <a:pt x="81" y="9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sp>
              <p:nvSpPr>
                <p:cNvPr id="75" name="Freeform 79">
                  <a:extLst>
                    <a:ext uri="{FF2B5EF4-FFF2-40B4-BE49-F238E27FC236}">
                      <a16:creationId xmlns:a16="http://schemas.microsoft.com/office/drawing/2014/main" id="{BDE930E8-ADE6-435D-BD09-DE030FDAAF09}"/>
                    </a:ext>
                  </a:extLst>
                </p:cNvPr>
                <p:cNvSpPr>
                  <a:spLocks/>
                </p:cNvSpPr>
                <p:nvPr/>
              </p:nvSpPr>
              <p:spPr bwMode="auto">
                <a:xfrm>
                  <a:off x="555625" y="3644112"/>
                  <a:ext cx="682624" cy="778226"/>
                </a:xfrm>
                <a:custGeom>
                  <a:avLst/>
                  <a:gdLst>
                    <a:gd name="T0" fmla="*/ 268 w 334"/>
                    <a:gd name="T1" fmla="*/ 358 h 425"/>
                    <a:gd name="T2" fmla="*/ 301 w 334"/>
                    <a:gd name="T3" fmla="*/ 280 h 425"/>
                    <a:gd name="T4" fmla="*/ 334 w 334"/>
                    <a:gd name="T5" fmla="*/ 257 h 425"/>
                    <a:gd name="T6" fmla="*/ 272 w 334"/>
                    <a:gd name="T7" fmla="*/ 231 h 425"/>
                    <a:gd name="T8" fmla="*/ 246 w 334"/>
                    <a:gd name="T9" fmla="*/ 206 h 425"/>
                    <a:gd name="T10" fmla="*/ 272 w 334"/>
                    <a:gd name="T11" fmla="*/ 160 h 425"/>
                    <a:gd name="T12" fmla="*/ 278 w 334"/>
                    <a:gd name="T13" fmla="*/ 156 h 425"/>
                    <a:gd name="T14" fmla="*/ 287 w 334"/>
                    <a:gd name="T15" fmla="*/ 100 h 425"/>
                    <a:gd name="T16" fmla="*/ 283 w 334"/>
                    <a:gd name="T17" fmla="*/ 97 h 425"/>
                    <a:gd name="T18" fmla="*/ 276 w 334"/>
                    <a:gd name="T19" fmla="*/ 39 h 425"/>
                    <a:gd name="T20" fmla="*/ 207 w 334"/>
                    <a:gd name="T21" fmla="*/ 0 h 425"/>
                    <a:gd name="T22" fmla="*/ 197 w 334"/>
                    <a:gd name="T23" fmla="*/ 0 h 425"/>
                    <a:gd name="T24" fmla="*/ 128 w 334"/>
                    <a:gd name="T25" fmla="*/ 39 h 425"/>
                    <a:gd name="T26" fmla="*/ 121 w 334"/>
                    <a:gd name="T27" fmla="*/ 97 h 425"/>
                    <a:gd name="T28" fmla="*/ 117 w 334"/>
                    <a:gd name="T29" fmla="*/ 100 h 425"/>
                    <a:gd name="T30" fmla="*/ 126 w 334"/>
                    <a:gd name="T31" fmla="*/ 156 h 425"/>
                    <a:gd name="T32" fmla="*/ 131 w 334"/>
                    <a:gd name="T33" fmla="*/ 160 h 425"/>
                    <a:gd name="T34" fmla="*/ 158 w 334"/>
                    <a:gd name="T35" fmla="*/ 206 h 425"/>
                    <a:gd name="T36" fmla="*/ 131 w 334"/>
                    <a:gd name="T37" fmla="*/ 231 h 425"/>
                    <a:gd name="T38" fmla="*/ 39 w 334"/>
                    <a:gd name="T39" fmla="*/ 270 h 425"/>
                    <a:gd name="T40" fmla="*/ 0 w 334"/>
                    <a:gd name="T41" fmla="*/ 415 h 425"/>
                    <a:gd name="T42" fmla="*/ 0 w 334"/>
                    <a:gd name="T43" fmla="*/ 425 h 425"/>
                    <a:gd name="T44" fmla="*/ 268 w 334"/>
                    <a:gd name="T45" fmla="*/ 425 h 425"/>
                    <a:gd name="T46" fmla="*/ 282 w 334"/>
                    <a:gd name="T47" fmla="*/ 411 h 425"/>
                    <a:gd name="T48" fmla="*/ 268 w 334"/>
                    <a:gd name="T49" fmla="*/ 35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4" h="425">
                      <a:moveTo>
                        <a:pt x="268" y="358"/>
                      </a:moveTo>
                      <a:cubicBezTo>
                        <a:pt x="268" y="329"/>
                        <a:pt x="280" y="301"/>
                        <a:pt x="301" y="280"/>
                      </a:cubicBezTo>
                      <a:cubicBezTo>
                        <a:pt x="310" y="270"/>
                        <a:pt x="321" y="262"/>
                        <a:pt x="334" y="257"/>
                      </a:cubicBezTo>
                      <a:cubicBezTo>
                        <a:pt x="272" y="231"/>
                        <a:pt x="272" y="231"/>
                        <a:pt x="272" y="231"/>
                      </a:cubicBezTo>
                      <a:cubicBezTo>
                        <a:pt x="259" y="225"/>
                        <a:pt x="249" y="215"/>
                        <a:pt x="246" y="206"/>
                      </a:cubicBezTo>
                      <a:cubicBezTo>
                        <a:pt x="258" y="193"/>
                        <a:pt x="268" y="175"/>
                        <a:pt x="272" y="160"/>
                      </a:cubicBezTo>
                      <a:cubicBezTo>
                        <a:pt x="278" y="156"/>
                        <a:pt x="278" y="156"/>
                        <a:pt x="278" y="156"/>
                      </a:cubicBezTo>
                      <a:cubicBezTo>
                        <a:pt x="285" y="136"/>
                        <a:pt x="288" y="117"/>
                        <a:pt x="287" y="100"/>
                      </a:cubicBezTo>
                      <a:cubicBezTo>
                        <a:pt x="283" y="97"/>
                        <a:pt x="283" y="97"/>
                        <a:pt x="283" y="97"/>
                      </a:cubicBezTo>
                      <a:cubicBezTo>
                        <a:pt x="284" y="81"/>
                        <a:pt x="283" y="53"/>
                        <a:pt x="276" y="39"/>
                      </a:cubicBezTo>
                      <a:cubicBezTo>
                        <a:pt x="263" y="16"/>
                        <a:pt x="232" y="0"/>
                        <a:pt x="207" y="0"/>
                      </a:cubicBezTo>
                      <a:cubicBezTo>
                        <a:pt x="197" y="0"/>
                        <a:pt x="197" y="0"/>
                        <a:pt x="197" y="0"/>
                      </a:cubicBezTo>
                      <a:cubicBezTo>
                        <a:pt x="172" y="0"/>
                        <a:pt x="140" y="16"/>
                        <a:pt x="128" y="39"/>
                      </a:cubicBezTo>
                      <a:cubicBezTo>
                        <a:pt x="120" y="53"/>
                        <a:pt x="120" y="81"/>
                        <a:pt x="121" y="97"/>
                      </a:cubicBezTo>
                      <a:cubicBezTo>
                        <a:pt x="117" y="100"/>
                        <a:pt x="117" y="100"/>
                        <a:pt x="117" y="100"/>
                      </a:cubicBezTo>
                      <a:cubicBezTo>
                        <a:pt x="116" y="117"/>
                        <a:pt x="118" y="136"/>
                        <a:pt x="126" y="156"/>
                      </a:cubicBezTo>
                      <a:cubicBezTo>
                        <a:pt x="131" y="160"/>
                        <a:pt x="131" y="160"/>
                        <a:pt x="131" y="160"/>
                      </a:cubicBezTo>
                      <a:cubicBezTo>
                        <a:pt x="135" y="175"/>
                        <a:pt x="145" y="193"/>
                        <a:pt x="158" y="206"/>
                      </a:cubicBezTo>
                      <a:cubicBezTo>
                        <a:pt x="154" y="215"/>
                        <a:pt x="145" y="225"/>
                        <a:pt x="131" y="231"/>
                      </a:cubicBezTo>
                      <a:cubicBezTo>
                        <a:pt x="39" y="270"/>
                        <a:pt x="39" y="270"/>
                        <a:pt x="39" y="270"/>
                      </a:cubicBezTo>
                      <a:cubicBezTo>
                        <a:pt x="3" y="283"/>
                        <a:pt x="0" y="382"/>
                        <a:pt x="0" y="415"/>
                      </a:cubicBezTo>
                      <a:cubicBezTo>
                        <a:pt x="0" y="425"/>
                        <a:pt x="0" y="425"/>
                        <a:pt x="0" y="425"/>
                      </a:cubicBezTo>
                      <a:cubicBezTo>
                        <a:pt x="268" y="425"/>
                        <a:pt x="268" y="425"/>
                        <a:pt x="268" y="425"/>
                      </a:cubicBezTo>
                      <a:cubicBezTo>
                        <a:pt x="282" y="411"/>
                        <a:pt x="282" y="411"/>
                        <a:pt x="282" y="411"/>
                      </a:cubicBezTo>
                      <a:cubicBezTo>
                        <a:pt x="273" y="395"/>
                        <a:pt x="268" y="377"/>
                        <a:pt x="268" y="35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grpSp>
        </p:grpSp>
        <p:grpSp>
          <p:nvGrpSpPr>
            <p:cNvPr id="55" name="Group 54">
              <a:extLst>
                <a:ext uri="{FF2B5EF4-FFF2-40B4-BE49-F238E27FC236}">
                  <a16:creationId xmlns:a16="http://schemas.microsoft.com/office/drawing/2014/main" id="{0CE4CA54-27A2-4E83-9415-B4E2891E2BD0}"/>
                </a:ext>
              </a:extLst>
            </p:cNvPr>
            <p:cNvGrpSpPr/>
            <p:nvPr/>
          </p:nvGrpSpPr>
          <p:grpSpPr>
            <a:xfrm>
              <a:off x="3354615" y="1995166"/>
              <a:ext cx="1115508" cy="1136078"/>
              <a:chOff x="3768239" y="1498012"/>
              <a:chExt cx="1115508" cy="1136078"/>
            </a:xfrm>
          </p:grpSpPr>
          <p:sp>
            <p:nvSpPr>
              <p:cNvPr id="58" name="Oval 57">
                <a:extLst>
                  <a:ext uri="{FF2B5EF4-FFF2-40B4-BE49-F238E27FC236}">
                    <a16:creationId xmlns:a16="http://schemas.microsoft.com/office/drawing/2014/main" id="{C50D14F7-19A1-4ED0-BBD6-C4BE686C00AE}"/>
                  </a:ext>
                </a:extLst>
              </p:cNvPr>
              <p:cNvSpPr/>
              <p:nvPr/>
            </p:nvSpPr>
            <p:spPr>
              <a:xfrm>
                <a:off x="3768239" y="1498012"/>
                <a:ext cx="1115508" cy="113607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srgbClr val="FFFFFF"/>
                  </a:solidFill>
                  <a:latin typeface="Calibri" panose="020F0502020204030204"/>
                </a:endParaRPr>
              </a:p>
            </p:txBody>
          </p:sp>
          <p:grpSp>
            <p:nvGrpSpPr>
              <p:cNvPr id="59" name="Group 58">
                <a:extLst>
                  <a:ext uri="{FF2B5EF4-FFF2-40B4-BE49-F238E27FC236}">
                    <a16:creationId xmlns:a16="http://schemas.microsoft.com/office/drawing/2014/main" id="{31E1D674-8695-4FD8-97AA-97FE37613E9F}"/>
                  </a:ext>
                </a:extLst>
              </p:cNvPr>
              <p:cNvGrpSpPr/>
              <p:nvPr/>
            </p:nvGrpSpPr>
            <p:grpSpPr>
              <a:xfrm>
                <a:off x="4008351" y="1730225"/>
                <a:ext cx="726682" cy="721685"/>
                <a:chOff x="7627938" y="2882901"/>
                <a:chExt cx="1157289" cy="915987"/>
              </a:xfrm>
              <a:solidFill>
                <a:schemeClr val="tx1"/>
              </a:solidFill>
            </p:grpSpPr>
            <p:sp>
              <p:nvSpPr>
                <p:cNvPr id="60" name="Freeform 62">
                  <a:extLst>
                    <a:ext uri="{FF2B5EF4-FFF2-40B4-BE49-F238E27FC236}">
                      <a16:creationId xmlns:a16="http://schemas.microsoft.com/office/drawing/2014/main" id="{63F72394-49ED-472F-9367-68AB531DF65C}"/>
                    </a:ext>
                  </a:extLst>
                </p:cNvPr>
                <p:cNvSpPr>
                  <a:spLocks/>
                </p:cNvSpPr>
                <p:nvPr/>
              </p:nvSpPr>
              <p:spPr bwMode="auto">
                <a:xfrm>
                  <a:off x="8589964" y="3646488"/>
                  <a:ext cx="195263" cy="152400"/>
                </a:xfrm>
                <a:custGeom>
                  <a:avLst/>
                  <a:gdLst>
                    <a:gd name="T0" fmla="*/ 69 w 80"/>
                    <a:gd name="T1" fmla="*/ 8 h 62"/>
                    <a:gd name="T2" fmla="*/ 47 w 80"/>
                    <a:gd name="T3" fmla="*/ 47 h 62"/>
                    <a:gd name="T4" fmla="*/ 3 w 80"/>
                    <a:gd name="T5" fmla="*/ 38 h 62"/>
                    <a:gd name="T6" fmla="*/ 0 w 80"/>
                    <a:gd name="T7" fmla="*/ 30 h 62"/>
                    <a:gd name="T8" fmla="*/ 37 w 80"/>
                    <a:gd name="T9" fmla="*/ 24 h 62"/>
                    <a:gd name="T10" fmla="*/ 65 w 80"/>
                    <a:gd name="T11" fmla="*/ 0 h 62"/>
                    <a:gd name="T12" fmla="*/ 69 w 80"/>
                    <a:gd name="T13" fmla="*/ 8 h 62"/>
                  </a:gdLst>
                  <a:ahLst/>
                  <a:cxnLst>
                    <a:cxn ang="0">
                      <a:pos x="T0" y="T1"/>
                    </a:cxn>
                    <a:cxn ang="0">
                      <a:pos x="T2" y="T3"/>
                    </a:cxn>
                    <a:cxn ang="0">
                      <a:pos x="T4" y="T5"/>
                    </a:cxn>
                    <a:cxn ang="0">
                      <a:pos x="T6" y="T7"/>
                    </a:cxn>
                    <a:cxn ang="0">
                      <a:pos x="T8" y="T9"/>
                    </a:cxn>
                    <a:cxn ang="0">
                      <a:pos x="T10" y="T11"/>
                    </a:cxn>
                    <a:cxn ang="0">
                      <a:pos x="T12" y="T13"/>
                    </a:cxn>
                  </a:cxnLst>
                  <a:rect l="0" t="0" r="r" b="b"/>
                  <a:pathLst>
                    <a:path w="80" h="62">
                      <a:moveTo>
                        <a:pt x="69" y="8"/>
                      </a:moveTo>
                      <a:cubicBezTo>
                        <a:pt x="69" y="8"/>
                        <a:pt x="80" y="32"/>
                        <a:pt x="47" y="47"/>
                      </a:cubicBezTo>
                      <a:cubicBezTo>
                        <a:pt x="14" y="62"/>
                        <a:pt x="3" y="38"/>
                        <a:pt x="3" y="38"/>
                      </a:cubicBezTo>
                      <a:cubicBezTo>
                        <a:pt x="3" y="38"/>
                        <a:pt x="2" y="35"/>
                        <a:pt x="0" y="30"/>
                      </a:cubicBezTo>
                      <a:cubicBezTo>
                        <a:pt x="0" y="30"/>
                        <a:pt x="8" y="37"/>
                        <a:pt x="37" y="24"/>
                      </a:cubicBezTo>
                      <a:cubicBezTo>
                        <a:pt x="64" y="12"/>
                        <a:pt x="65" y="1"/>
                        <a:pt x="65" y="0"/>
                      </a:cubicBezTo>
                      <a:cubicBezTo>
                        <a:pt x="67" y="5"/>
                        <a:pt x="69" y="8"/>
                        <a:pt x="69" y="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sp>
              <p:nvSpPr>
                <p:cNvPr id="61" name="Freeform 63">
                  <a:extLst>
                    <a:ext uri="{FF2B5EF4-FFF2-40B4-BE49-F238E27FC236}">
                      <a16:creationId xmlns:a16="http://schemas.microsoft.com/office/drawing/2014/main" id="{14E1105E-D6A6-435A-B04D-0E86FF90CB92}"/>
                    </a:ext>
                  </a:extLst>
                </p:cNvPr>
                <p:cNvSpPr>
                  <a:spLocks/>
                </p:cNvSpPr>
                <p:nvPr/>
              </p:nvSpPr>
              <p:spPr bwMode="auto">
                <a:xfrm>
                  <a:off x="8497889" y="3452813"/>
                  <a:ext cx="246063" cy="274638"/>
                </a:xfrm>
                <a:custGeom>
                  <a:avLst/>
                  <a:gdLst>
                    <a:gd name="T0" fmla="*/ 100 w 100"/>
                    <a:gd name="T1" fmla="*/ 74 h 112"/>
                    <a:gd name="T2" fmla="*/ 100 w 100"/>
                    <a:gd name="T3" fmla="*/ 74 h 112"/>
                    <a:gd name="T4" fmla="*/ 72 w 100"/>
                    <a:gd name="T5" fmla="*/ 99 h 112"/>
                    <a:gd name="T6" fmla="*/ 34 w 100"/>
                    <a:gd name="T7" fmla="*/ 104 h 112"/>
                    <a:gd name="T8" fmla="*/ 34 w 100"/>
                    <a:gd name="T9" fmla="*/ 104 h 112"/>
                    <a:gd name="T10" fmla="*/ 8 w 100"/>
                    <a:gd name="T11" fmla="*/ 45 h 112"/>
                    <a:gd name="T12" fmla="*/ 14 w 100"/>
                    <a:gd name="T13" fmla="*/ 27 h 112"/>
                    <a:gd name="T14" fmla="*/ 14 w 100"/>
                    <a:gd name="T15" fmla="*/ 27 h 112"/>
                    <a:gd name="T16" fmla="*/ 16 w 100"/>
                    <a:gd name="T17" fmla="*/ 31 h 112"/>
                    <a:gd name="T18" fmla="*/ 40 w 100"/>
                    <a:gd name="T19" fmla="*/ 30 h 112"/>
                    <a:gd name="T20" fmla="*/ 57 w 100"/>
                    <a:gd name="T21" fmla="*/ 12 h 112"/>
                    <a:gd name="T22" fmla="*/ 55 w 100"/>
                    <a:gd name="T23" fmla="*/ 8 h 112"/>
                    <a:gd name="T24" fmla="*/ 73 w 100"/>
                    <a:gd name="T25" fmla="*/ 15 h 112"/>
                    <a:gd name="T26" fmla="*/ 100 w 100"/>
                    <a:gd name="T27" fmla="*/ 7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112">
                      <a:moveTo>
                        <a:pt x="100" y="74"/>
                      </a:moveTo>
                      <a:cubicBezTo>
                        <a:pt x="100" y="74"/>
                        <a:pt x="100" y="74"/>
                        <a:pt x="100" y="74"/>
                      </a:cubicBezTo>
                      <a:cubicBezTo>
                        <a:pt x="100" y="75"/>
                        <a:pt x="99" y="86"/>
                        <a:pt x="72" y="99"/>
                      </a:cubicBezTo>
                      <a:cubicBezTo>
                        <a:pt x="43" y="112"/>
                        <a:pt x="34" y="104"/>
                        <a:pt x="34" y="104"/>
                      </a:cubicBezTo>
                      <a:cubicBezTo>
                        <a:pt x="34" y="104"/>
                        <a:pt x="34" y="104"/>
                        <a:pt x="34" y="104"/>
                      </a:cubicBezTo>
                      <a:cubicBezTo>
                        <a:pt x="26" y="86"/>
                        <a:pt x="13" y="56"/>
                        <a:pt x="8" y="45"/>
                      </a:cubicBezTo>
                      <a:cubicBezTo>
                        <a:pt x="0" y="29"/>
                        <a:pt x="14" y="27"/>
                        <a:pt x="14" y="27"/>
                      </a:cubicBezTo>
                      <a:cubicBezTo>
                        <a:pt x="14" y="27"/>
                        <a:pt x="14" y="27"/>
                        <a:pt x="14" y="27"/>
                      </a:cubicBezTo>
                      <a:cubicBezTo>
                        <a:pt x="16" y="31"/>
                        <a:pt x="16" y="31"/>
                        <a:pt x="16" y="31"/>
                      </a:cubicBezTo>
                      <a:cubicBezTo>
                        <a:pt x="16" y="31"/>
                        <a:pt x="20" y="39"/>
                        <a:pt x="40" y="30"/>
                      </a:cubicBezTo>
                      <a:cubicBezTo>
                        <a:pt x="61" y="21"/>
                        <a:pt x="57" y="12"/>
                        <a:pt x="57" y="12"/>
                      </a:cubicBezTo>
                      <a:cubicBezTo>
                        <a:pt x="55" y="8"/>
                        <a:pt x="55" y="8"/>
                        <a:pt x="55" y="8"/>
                      </a:cubicBezTo>
                      <a:cubicBezTo>
                        <a:pt x="56" y="8"/>
                        <a:pt x="66" y="0"/>
                        <a:pt x="73" y="15"/>
                      </a:cubicBezTo>
                      <a:cubicBezTo>
                        <a:pt x="78" y="26"/>
                        <a:pt x="92" y="57"/>
                        <a:pt x="100" y="7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sp>
              <p:nvSpPr>
                <p:cNvPr id="62" name="Freeform 64">
                  <a:extLst>
                    <a:ext uri="{FF2B5EF4-FFF2-40B4-BE49-F238E27FC236}">
                      <a16:creationId xmlns:a16="http://schemas.microsoft.com/office/drawing/2014/main" id="{BFE754D1-FCCC-4160-A117-2A08C8530138}"/>
                    </a:ext>
                  </a:extLst>
                </p:cNvPr>
                <p:cNvSpPr>
                  <a:spLocks noEditPoints="1"/>
                </p:cNvSpPr>
                <p:nvPr/>
              </p:nvSpPr>
              <p:spPr bwMode="auto">
                <a:xfrm>
                  <a:off x="8102601" y="2945433"/>
                  <a:ext cx="633413" cy="507382"/>
                </a:xfrm>
                <a:custGeom>
                  <a:avLst/>
                  <a:gdLst>
                    <a:gd name="T0" fmla="*/ 233 w 258"/>
                    <a:gd name="T1" fmla="*/ 83 h 258"/>
                    <a:gd name="T2" fmla="*/ 176 w 258"/>
                    <a:gd name="T3" fmla="*/ 233 h 258"/>
                    <a:gd name="T4" fmla="*/ 26 w 258"/>
                    <a:gd name="T5" fmla="*/ 176 h 258"/>
                    <a:gd name="T6" fmla="*/ 83 w 258"/>
                    <a:gd name="T7" fmla="*/ 26 h 258"/>
                    <a:gd name="T8" fmla="*/ 233 w 258"/>
                    <a:gd name="T9" fmla="*/ 83 h 258"/>
                    <a:gd name="T10" fmla="*/ 162 w 258"/>
                    <a:gd name="T11" fmla="*/ 202 h 258"/>
                    <a:gd name="T12" fmla="*/ 202 w 258"/>
                    <a:gd name="T13" fmla="*/ 97 h 258"/>
                    <a:gd name="T14" fmla="*/ 97 w 258"/>
                    <a:gd name="T15" fmla="*/ 57 h 258"/>
                    <a:gd name="T16" fmla="*/ 57 w 258"/>
                    <a:gd name="T17" fmla="*/ 162 h 258"/>
                    <a:gd name="T18" fmla="*/ 162 w 258"/>
                    <a:gd name="T19" fmla="*/ 20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258">
                      <a:moveTo>
                        <a:pt x="233" y="83"/>
                      </a:moveTo>
                      <a:cubicBezTo>
                        <a:pt x="258" y="140"/>
                        <a:pt x="233" y="207"/>
                        <a:pt x="176" y="233"/>
                      </a:cubicBezTo>
                      <a:cubicBezTo>
                        <a:pt x="119" y="258"/>
                        <a:pt x="52" y="233"/>
                        <a:pt x="26" y="176"/>
                      </a:cubicBezTo>
                      <a:cubicBezTo>
                        <a:pt x="0" y="119"/>
                        <a:pt x="26" y="52"/>
                        <a:pt x="83" y="26"/>
                      </a:cubicBezTo>
                      <a:cubicBezTo>
                        <a:pt x="140" y="0"/>
                        <a:pt x="207" y="26"/>
                        <a:pt x="233" y="83"/>
                      </a:cubicBezTo>
                      <a:close/>
                      <a:moveTo>
                        <a:pt x="162" y="202"/>
                      </a:moveTo>
                      <a:cubicBezTo>
                        <a:pt x="202" y="184"/>
                        <a:pt x="220" y="137"/>
                        <a:pt x="202" y="97"/>
                      </a:cubicBezTo>
                      <a:cubicBezTo>
                        <a:pt x="184" y="57"/>
                        <a:pt x="137" y="39"/>
                        <a:pt x="97" y="57"/>
                      </a:cubicBezTo>
                      <a:cubicBezTo>
                        <a:pt x="57" y="75"/>
                        <a:pt x="39" y="122"/>
                        <a:pt x="57" y="162"/>
                      </a:cubicBezTo>
                      <a:cubicBezTo>
                        <a:pt x="75" y="202"/>
                        <a:pt x="122" y="220"/>
                        <a:pt x="162" y="20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sp>
              <p:nvSpPr>
                <p:cNvPr id="63" name="Freeform 65">
                  <a:extLst>
                    <a:ext uri="{FF2B5EF4-FFF2-40B4-BE49-F238E27FC236}">
                      <a16:creationId xmlns:a16="http://schemas.microsoft.com/office/drawing/2014/main" id="{AC0BBCF0-2981-4394-B938-5987463C5C77}"/>
                    </a:ext>
                  </a:extLst>
                </p:cNvPr>
                <p:cNvSpPr>
                  <a:spLocks/>
                </p:cNvSpPr>
                <p:nvPr/>
              </p:nvSpPr>
              <p:spPr bwMode="auto">
                <a:xfrm>
                  <a:off x="8497888" y="3395664"/>
                  <a:ext cx="134938" cy="138113"/>
                </a:xfrm>
                <a:custGeom>
                  <a:avLst/>
                  <a:gdLst>
                    <a:gd name="T0" fmla="*/ 41 w 55"/>
                    <a:gd name="T1" fmla="*/ 0 h 56"/>
                    <a:gd name="T2" fmla="*/ 55 w 55"/>
                    <a:gd name="T3" fmla="*/ 31 h 56"/>
                    <a:gd name="T4" fmla="*/ 55 w 55"/>
                    <a:gd name="T5" fmla="*/ 31 h 56"/>
                    <a:gd name="T6" fmla="*/ 39 w 55"/>
                    <a:gd name="T7" fmla="*/ 49 h 56"/>
                    <a:gd name="T8" fmla="*/ 14 w 55"/>
                    <a:gd name="T9" fmla="*/ 50 h 56"/>
                    <a:gd name="T10" fmla="*/ 0 w 55"/>
                    <a:gd name="T11" fmla="*/ 18 h 56"/>
                    <a:gd name="T12" fmla="*/ 21 w 55"/>
                    <a:gd name="T13" fmla="*/ 11 h 56"/>
                    <a:gd name="T14" fmla="*/ 41 w 55"/>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6">
                      <a:moveTo>
                        <a:pt x="41" y="0"/>
                      </a:moveTo>
                      <a:cubicBezTo>
                        <a:pt x="55" y="31"/>
                        <a:pt x="55" y="31"/>
                        <a:pt x="55" y="31"/>
                      </a:cubicBezTo>
                      <a:cubicBezTo>
                        <a:pt x="55" y="31"/>
                        <a:pt x="55" y="31"/>
                        <a:pt x="55" y="31"/>
                      </a:cubicBezTo>
                      <a:cubicBezTo>
                        <a:pt x="55" y="31"/>
                        <a:pt x="54" y="42"/>
                        <a:pt x="39" y="49"/>
                      </a:cubicBezTo>
                      <a:cubicBezTo>
                        <a:pt x="24" y="56"/>
                        <a:pt x="15" y="50"/>
                        <a:pt x="14" y="50"/>
                      </a:cubicBezTo>
                      <a:cubicBezTo>
                        <a:pt x="0" y="18"/>
                        <a:pt x="0" y="18"/>
                        <a:pt x="0" y="18"/>
                      </a:cubicBezTo>
                      <a:cubicBezTo>
                        <a:pt x="7" y="16"/>
                        <a:pt x="14" y="14"/>
                        <a:pt x="21" y="11"/>
                      </a:cubicBezTo>
                      <a:cubicBezTo>
                        <a:pt x="28" y="8"/>
                        <a:pt x="35" y="4"/>
                        <a:pt x="4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sp>
              <p:nvSpPr>
                <p:cNvPr id="64" name="Freeform 66">
                  <a:extLst>
                    <a:ext uri="{FF2B5EF4-FFF2-40B4-BE49-F238E27FC236}">
                      <a16:creationId xmlns:a16="http://schemas.microsoft.com/office/drawing/2014/main" id="{2AB43FDD-FA56-42DE-80D4-B38BF8101A46}"/>
                    </a:ext>
                  </a:extLst>
                </p:cNvPr>
                <p:cNvSpPr>
                  <a:spLocks/>
                </p:cNvSpPr>
                <p:nvPr/>
              </p:nvSpPr>
              <p:spPr bwMode="auto">
                <a:xfrm>
                  <a:off x="8047039" y="2955926"/>
                  <a:ext cx="55563" cy="39688"/>
                </a:xfrm>
                <a:custGeom>
                  <a:avLst/>
                  <a:gdLst>
                    <a:gd name="T0" fmla="*/ 35 w 35"/>
                    <a:gd name="T1" fmla="*/ 0 h 25"/>
                    <a:gd name="T2" fmla="*/ 0 w 35"/>
                    <a:gd name="T3" fmla="*/ 25 h 25"/>
                    <a:gd name="T4" fmla="*/ 0 w 35"/>
                    <a:gd name="T5" fmla="*/ 16 h 25"/>
                    <a:gd name="T6" fmla="*/ 35 w 35"/>
                    <a:gd name="T7" fmla="*/ 0 h 25"/>
                  </a:gdLst>
                  <a:ahLst/>
                  <a:cxnLst>
                    <a:cxn ang="0">
                      <a:pos x="T0" y="T1"/>
                    </a:cxn>
                    <a:cxn ang="0">
                      <a:pos x="T2" y="T3"/>
                    </a:cxn>
                    <a:cxn ang="0">
                      <a:pos x="T4" y="T5"/>
                    </a:cxn>
                    <a:cxn ang="0">
                      <a:pos x="T6" y="T7"/>
                    </a:cxn>
                  </a:cxnLst>
                  <a:rect l="0" t="0" r="r" b="b"/>
                  <a:pathLst>
                    <a:path w="35" h="25">
                      <a:moveTo>
                        <a:pt x="35" y="0"/>
                      </a:moveTo>
                      <a:lnTo>
                        <a:pt x="0" y="25"/>
                      </a:lnTo>
                      <a:lnTo>
                        <a:pt x="0" y="16"/>
                      </a:lnTo>
                      <a:lnTo>
                        <a:pt x="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sp>
              <p:nvSpPr>
                <p:cNvPr id="65" name="Freeform 67">
                  <a:extLst>
                    <a:ext uri="{FF2B5EF4-FFF2-40B4-BE49-F238E27FC236}">
                      <a16:creationId xmlns:a16="http://schemas.microsoft.com/office/drawing/2014/main" id="{0EDEEC8D-59F1-458B-9BAB-CB5C6A3A744A}"/>
                    </a:ext>
                  </a:extLst>
                </p:cNvPr>
                <p:cNvSpPr>
                  <a:spLocks/>
                </p:cNvSpPr>
                <p:nvPr/>
              </p:nvSpPr>
              <p:spPr bwMode="auto">
                <a:xfrm>
                  <a:off x="8047039" y="3400427"/>
                  <a:ext cx="55563" cy="42863"/>
                </a:xfrm>
                <a:custGeom>
                  <a:avLst/>
                  <a:gdLst>
                    <a:gd name="T0" fmla="*/ 35 w 35"/>
                    <a:gd name="T1" fmla="*/ 0 h 27"/>
                    <a:gd name="T2" fmla="*/ 0 w 35"/>
                    <a:gd name="T3" fmla="*/ 27 h 27"/>
                    <a:gd name="T4" fmla="*/ 0 w 35"/>
                    <a:gd name="T5" fmla="*/ 17 h 27"/>
                    <a:gd name="T6" fmla="*/ 35 w 35"/>
                    <a:gd name="T7" fmla="*/ 0 h 27"/>
                  </a:gdLst>
                  <a:ahLst/>
                  <a:cxnLst>
                    <a:cxn ang="0">
                      <a:pos x="T0" y="T1"/>
                    </a:cxn>
                    <a:cxn ang="0">
                      <a:pos x="T2" y="T3"/>
                    </a:cxn>
                    <a:cxn ang="0">
                      <a:pos x="T4" y="T5"/>
                    </a:cxn>
                    <a:cxn ang="0">
                      <a:pos x="T6" y="T7"/>
                    </a:cxn>
                  </a:cxnLst>
                  <a:rect l="0" t="0" r="r" b="b"/>
                  <a:pathLst>
                    <a:path w="35" h="27">
                      <a:moveTo>
                        <a:pt x="35" y="0"/>
                      </a:moveTo>
                      <a:lnTo>
                        <a:pt x="0" y="27"/>
                      </a:lnTo>
                      <a:lnTo>
                        <a:pt x="0" y="17"/>
                      </a:lnTo>
                      <a:lnTo>
                        <a:pt x="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sp>
              <p:nvSpPr>
                <p:cNvPr id="66" name="Freeform 68">
                  <a:extLst>
                    <a:ext uri="{FF2B5EF4-FFF2-40B4-BE49-F238E27FC236}">
                      <a16:creationId xmlns:a16="http://schemas.microsoft.com/office/drawing/2014/main" id="{0962B991-AB8E-4276-9BF2-2BAE56A1371B}"/>
                    </a:ext>
                  </a:extLst>
                </p:cNvPr>
                <p:cNvSpPr>
                  <a:spLocks/>
                </p:cNvSpPr>
                <p:nvPr/>
              </p:nvSpPr>
              <p:spPr bwMode="auto">
                <a:xfrm>
                  <a:off x="7627938" y="3327401"/>
                  <a:ext cx="419100" cy="368300"/>
                </a:xfrm>
                <a:custGeom>
                  <a:avLst/>
                  <a:gdLst>
                    <a:gd name="T0" fmla="*/ 170 w 170"/>
                    <a:gd name="T1" fmla="*/ 57 h 150"/>
                    <a:gd name="T2" fmla="*/ 170 w 170"/>
                    <a:gd name="T3" fmla="*/ 139 h 150"/>
                    <a:gd name="T4" fmla="*/ 161 w 170"/>
                    <a:gd name="T5" fmla="*/ 150 h 150"/>
                    <a:gd name="T6" fmla="*/ 9 w 170"/>
                    <a:gd name="T7" fmla="*/ 150 h 150"/>
                    <a:gd name="T8" fmla="*/ 0 w 170"/>
                    <a:gd name="T9" fmla="*/ 139 h 150"/>
                    <a:gd name="T10" fmla="*/ 0 w 170"/>
                    <a:gd name="T11" fmla="*/ 11 h 150"/>
                    <a:gd name="T12" fmla="*/ 9 w 170"/>
                    <a:gd name="T13" fmla="*/ 0 h 150"/>
                    <a:gd name="T14" fmla="*/ 161 w 170"/>
                    <a:gd name="T15" fmla="*/ 0 h 150"/>
                    <a:gd name="T16" fmla="*/ 170 w 170"/>
                    <a:gd name="T17" fmla="*/ 11 h 150"/>
                    <a:gd name="T18" fmla="*/ 170 w 170"/>
                    <a:gd name="T19" fmla="*/ 32 h 150"/>
                    <a:gd name="T20" fmla="*/ 147 w 170"/>
                    <a:gd name="T21" fmla="*/ 44 h 150"/>
                    <a:gd name="T22" fmla="*/ 147 w 170"/>
                    <a:gd name="T23" fmla="*/ 31 h 150"/>
                    <a:gd name="T24" fmla="*/ 140 w 170"/>
                    <a:gd name="T25" fmla="*/ 24 h 150"/>
                    <a:gd name="T26" fmla="*/ 30 w 170"/>
                    <a:gd name="T27" fmla="*/ 24 h 150"/>
                    <a:gd name="T28" fmla="*/ 24 w 170"/>
                    <a:gd name="T29" fmla="*/ 31 h 150"/>
                    <a:gd name="T30" fmla="*/ 24 w 170"/>
                    <a:gd name="T31" fmla="*/ 120 h 150"/>
                    <a:gd name="T32" fmla="*/ 30 w 170"/>
                    <a:gd name="T33" fmla="*/ 127 h 150"/>
                    <a:gd name="T34" fmla="*/ 140 w 170"/>
                    <a:gd name="T35" fmla="*/ 127 h 150"/>
                    <a:gd name="T36" fmla="*/ 147 w 170"/>
                    <a:gd name="T37" fmla="*/ 120 h 150"/>
                    <a:gd name="T38" fmla="*/ 147 w 170"/>
                    <a:gd name="T39" fmla="*/ 74 h 150"/>
                    <a:gd name="T40" fmla="*/ 170 w 170"/>
                    <a:gd name="T41" fmla="*/ 5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150">
                      <a:moveTo>
                        <a:pt x="170" y="57"/>
                      </a:moveTo>
                      <a:cubicBezTo>
                        <a:pt x="170" y="139"/>
                        <a:pt x="170" y="139"/>
                        <a:pt x="170" y="139"/>
                      </a:cubicBezTo>
                      <a:cubicBezTo>
                        <a:pt x="170" y="145"/>
                        <a:pt x="166" y="150"/>
                        <a:pt x="161" y="150"/>
                      </a:cubicBezTo>
                      <a:cubicBezTo>
                        <a:pt x="9" y="150"/>
                        <a:pt x="9" y="150"/>
                        <a:pt x="9" y="150"/>
                      </a:cubicBezTo>
                      <a:cubicBezTo>
                        <a:pt x="4" y="150"/>
                        <a:pt x="0" y="145"/>
                        <a:pt x="0" y="139"/>
                      </a:cubicBezTo>
                      <a:cubicBezTo>
                        <a:pt x="0" y="11"/>
                        <a:pt x="0" y="11"/>
                        <a:pt x="0" y="11"/>
                      </a:cubicBezTo>
                      <a:cubicBezTo>
                        <a:pt x="0" y="5"/>
                        <a:pt x="4" y="0"/>
                        <a:pt x="9" y="0"/>
                      </a:cubicBezTo>
                      <a:cubicBezTo>
                        <a:pt x="161" y="0"/>
                        <a:pt x="161" y="0"/>
                        <a:pt x="161" y="0"/>
                      </a:cubicBezTo>
                      <a:cubicBezTo>
                        <a:pt x="166" y="0"/>
                        <a:pt x="170" y="5"/>
                        <a:pt x="170" y="11"/>
                      </a:cubicBezTo>
                      <a:cubicBezTo>
                        <a:pt x="170" y="32"/>
                        <a:pt x="170" y="32"/>
                        <a:pt x="170" y="32"/>
                      </a:cubicBezTo>
                      <a:cubicBezTo>
                        <a:pt x="147" y="44"/>
                        <a:pt x="147" y="44"/>
                        <a:pt x="147" y="44"/>
                      </a:cubicBezTo>
                      <a:cubicBezTo>
                        <a:pt x="147" y="31"/>
                        <a:pt x="147" y="31"/>
                        <a:pt x="147" y="31"/>
                      </a:cubicBezTo>
                      <a:cubicBezTo>
                        <a:pt x="147" y="27"/>
                        <a:pt x="144" y="24"/>
                        <a:pt x="140" y="24"/>
                      </a:cubicBezTo>
                      <a:cubicBezTo>
                        <a:pt x="30" y="24"/>
                        <a:pt x="30" y="24"/>
                        <a:pt x="30" y="24"/>
                      </a:cubicBezTo>
                      <a:cubicBezTo>
                        <a:pt x="27" y="24"/>
                        <a:pt x="24" y="27"/>
                        <a:pt x="24" y="31"/>
                      </a:cubicBezTo>
                      <a:cubicBezTo>
                        <a:pt x="24" y="120"/>
                        <a:pt x="24" y="120"/>
                        <a:pt x="24" y="120"/>
                      </a:cubicBezTo>
                      <a:cubicBezTo>
                        <a:pt x="24" y="124"/>
                        <a:pt x="27" y="127"/>
                        <a:pt x="30" y="127"/>
                      </a:cubicBezTo>
                      <a:cubicBezTo>
                        <a:pt x="140" y="127"/>
                        <a:pt x="140" y="127"/>
                        <a:pt x="140" y="127"/>
                      </a:cubicBezTo>
                      <a:cubicBezTo>
                        <a:pt x="144" y="127"/>
                        <a:pt x="147" y="124"/>
                        <a:pt x="147" y="120"/>
                      </a:cubicBezTo>
                      <a:cubicBezTo>
                        <a:pt x="147" y="74"/>
                        <a:pt x="147" y="74"/>
                        <a:pt x="147" y="74"/>
                      </a:cubicBezTo>
                      <a:lnTo>
                        <a:pt x="170" y="5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sp>
              <p:nvSpPr>
                <p:cNvPr id="67" name="Freeform 69">
                  <a:extLst>
                    <a:ext uri="{FF2B5EF4-FFF2-40B4-BE49-F238E27FC236}">
                      <a16:creationId xmlns:a16="http://schemas.microsoft.com/office/drawing/2014/main" id="{312BF3D8-8E11-4FF1-9E55-C546395729D3}"/>
                    </a:ext>
                  </a:extLst>
                </p:cNvPr>
                <p:cNvSpPr>
                  <a:spLocks/>
                </p:cNvSpPr>
                <p:nvPr/>
              </p:nvSpPr>
              <p:spPr bwMode="auto">
                <a:xfrm>
                  <a:off x="7989888" y="3427413"/>
                  <a:ext cx="57150" cy="57150"/>
                </a:xfrm>
                <a:custGeom>
                  <a:avLst/>
                  <a:gdLst>
                    <a:gd name="T0" fmla="*/ 36 w 36"/>
                    <a:gd name="T1" fmla="*/ 0 h 36"/>
                    <a:gd name="T2" fmla="*/ 36 w 36"/>
                    <a:gd name="T3" fmla="*/ 10 h 36"/>
                    <a:gd name="T4" fmla="*/ 0 w 36"/>
                    <a:gd name="T5" fmla="*/ 36 h 36"/>
                    <a:gd name="T6" fmla="*/ 0 w 36"/>
                    <a:gd name="T7" fmla="*/ 17 h 36"/>
                    <a:gd name="T8" fmla="*/ 36 w 36"/>
                    <a:gd name="T9" fmla="*/ 0 h 36"/>
                  </a:gdLst>
                  <a:ahLst/>
                  <a:cxnLst>
                    <a:cxn ang="0">
                      <a:pos x="T0" y="T1"/>
                    </a:cxn>
                    <a:cxn ang="0">
                      <a:pos x="T2" y="T3"/>
                    </a:cxn>
                    <a:cxn ang="0">
                      <a:pos x="T4" y="T5"/>
                    </a:cxn>
                    <a:cxn ang="0">
                      <a:pos x="T6" y="T7"/>
                    </a:cxn>
                    <a:cxn ang="0">
                      <a:pos x="T8" y="T9"/>
                    </a:cxn>
                  </a:cxnLst>
                  <a:rect l="0" t="0" r="r" b="b"/>
                  <a:pathLst>
                    <a:path w="36" h="36">
                      <a:moveTo>
                        <a:pt x="36" y="0"/>
                      </a:moveTo>
                      <a:lnTo>
                        <a:pt x="36" y="10"/>
                      </a:lnTo>
                      <a:lnTo>
                        <a:pt x="0" y="36"/>
                      </a:lnTo>
                      <a:lnTo>
                        <a:pt x="0" y="17"/>
                      </a:ln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sp>
              <p:nvSpPr>
                <p:cNvPr id="68" name="Freeform 70">
                  <a:extLst>
                    <a:ext uri="{FF2B5EF4-FFF2-40B4-BE49-F238E27FC236}">
                      <a16:creationId xmlns:a16="http://schemas.microsoft.com/office/drawing/2014/main" id="{4E71AA47-6EB1-4899-AD68-93733D184713}"/>
                    </a:ext>
                  </a:extLst>
                </p:cNvPr>
                <p:cNvSpPr>
                  <a:spLocks/>
                </p:cNvSpPr>
                <p:nvPr/>
              </p:nvSpPr>
              <p:spPr bwMode="auto">
                <a:xfrm>
                  <a:off x="7627938" y="2882901"/>
                  <a:ext cx="419100" cy="368300"/>
                </a:xfrm>
                <a:custGeom>
                  <a:avLst/>
                  <a:gdLst>
                    <a:gd name="T0" fmla="*/ 170 w 170"/>
                    <a:gd name="T1" fmla="*/ 57 h 150"/>
                    <a:gd name="T2" fmla="*/ 170 w 170"/>
                    <a:gd name="T3" fmla="*/ 139 h 150"/>
                    <a:gd name="T4" fmla="*/ 161 w 170"/>
                    <a:gd name="T5" fmla="*/ 150 h 150"/>
                    <a:gd name="T6" fmla="*/ 9 w 170"/>
                    <a:gd name="T7" fmla="*/ 150 h 150"/>
                    <a:gd name="T8" fmla="*/ 0 w 170"/>
                    <a:gd name="T9" fmla="*/ 139 h 150"/>
                    <a:gd name="T10" fmla="*/ 0 w 170"/>
                    <a:gd name="T11" fmla="*/ 10 h 150"/>
                    <a:gd name="T12" fmla="*/ 9 w 170"/>
                    <a:gd name="T13" fmla="*/ 0 h 150"/>
                    <a:gd name="T14" fmla="*/ 161 w 170"/>
                    <a:gd name="T15" fmla="*/ 0 h 150"/>
                    <a:gd name="T16" fmla="*/ 170 w 170"/>
                    <a:gd name="T17" fmla="*/ 10 h 150"/>
                    <a:gd name="T18" fmla="*/ 170 w 170"/>
                    <a:gd name="T19" fmla="*/ 32 h 150"/>
                    <a:gd name="T20" fmla="*/ 147 w 170"/>
                    <a:gd name="T21" fmla="*/ 43 h 150"/>
                    <a:gd name="T22" fmla="*/ 147 w 170"/>
                    <a:gd name="T23" fmla="*/ 30 h 150"/>
                    <a:gd name="T24" fmla="*/ 140 w 170"/>
                    <a:gd name="T25" fmla="*/ 23 h 150"/>
                    <a:gd name="T26" fmla="*/ 30 w 170"/>
                    <a:gd name="T27" fmla="*/ 23 h 150"/>
                    <a:gd name="T28" fmla="*/ 24 w 170"/>
                    <a:gd name="T29" fmla="*/ 30 h 150"/>
                    <a:gd name="T30" fmla="*/ 24 w 170"/>
                    <a:gd name="T31" fmla="*/ 119 h 150"/>
                    <a:gd name="T32" fmla="*/ 30 w 170"/>
                    <a:gd name="T33" fmla="*/ 126 h 150"/>
                    <a:gd name="T34" fmla="*/ 140 w 170"/>
                    <a:gd name="T35" fmla="*/ 126 h 150"/>
                    <a:gd name="T36" fmla="*/ 147 w 170"/>
                    <a:gd name="T37" fmla="*/ 119 h 150"/>
                    <a:gd name="T38" fmla="*/ 147 w 170"/>
                    <a:gd name="T39" fmla="*/ 73 h 150"/>
                    <a:gd name="T40" fmla="*/ 170 w 170"/>
                    <a:gd name="T41" fmla="*/ 5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150">
                      <a:moveTo>
                        <a:pt x="170" y="57"/>
                      </a:moveTo>
                      <a:cubicBezTo>
                        <a:pt x="170" y="139"/>
                        <a:pt x="170" y="139"/>
                        <a:pt x="170" y="139"/>
                      </a:cubicBezTo>
                      <a:cubicBezTo>
                        <a:pt x="170" y="145"/>
                        <a:pt x="166" y="150"/>
                        <a:pt x="161" y="150"/>
                      </a:cubicBezTo>
                      <a:cubicBezTo>
                        <a:pt x="9" y="150"/>
                        <a:pt x="9" y="150"/>
                        <a:pt x="9" y="150"/>
                      </a:cubicBezTo>
                      <a:cubicBezTo>
                        <a:pt x="4" y="150"/>
                        <a:pt x="0" y="145"/>
                        <a:pt x="0" y="139"/>
                      </a:cubicBezTo>
                      <a:cubicBezTo>
                        <a:pt x="0" y="10"/>
                        <a:pt x="0" y="10"/>
                        <a:pt x="0" y="10"/>
                      </a:cubicBezTo>
                      <a:cubicBezTo>
                        <a:pt x="0" y="5"/>
                        <a:pt x="4" y="0"/>
                        <a:pt x="9" y="0"/>
                      </a:cubicBezTo>
                      <a:cubicBezTo>
                        <a:pt x="161" y="0"/>
                        <a:pt x="161" y="0"/>
                        <a:pt x="161" y="0"/>
                      </a:cubicBezTo>
                      <a:cubicBezTo>
                        <a:pt x="166" y="0"/>
                        <a:pt x="170" y="5"/>
                        <a:pt x="170" y="10"/>
                      </a:cubicBezTo>
                      <a:cubicBezTo>
                        <a:pt x="170" y="32"/>
                        <a:pt x="170" y="32"/>
                        <a:pt x="170" y="32"/>
                      </a:cubicBezTo>
                      <a:cubicBezTo>
                        <a:pt x="147" y="43"/>
                        <a:pt x="147" y="43"/>
                        <a:pt x="147" y="43"/>
                      </a:cubicBezTo>
                      <a:cubicBezTo>
                        <a:pt x="147" y="30"/>
                        <a:pt x="147" y="30"/>
                        <a:pt x="147" y="30"/>
                      </a:cubicBezTo>
                      <a:cubicBezTo>
                        <a:pt x="147" y="26"/>
                        <a:pt x="144" y="23"/>
                        <a:pt x="140" y="23"/>
                      </a:cubicBezTo>
                      <a:cubicBezTo>
                        <a:pt x="30" y="23"/>
                        <a:pt x="30" y="23"/>
                        <a:pt x="30" y="23"/>
                      </a:cubicBezTo>
                      <a:cubicBezTo>
                        <a:pt x="27" y="23"/>
                        <a:pt x="24" y="26"/>
                        <a:pt x="24" y="30"/>
                      </a:cubicBezTo>
                      <a:cubicBezTo>
                        <a:pt x="24" y="119"/>
                        <a:pt x="24" y="119"/>
                        <a:pt x="24" y="119"/>
                      </a:cubicBezTo>
                      <a:cubicBezTo>
                        <a:pt x="24" y="123"/>
                        <a:pt x="27" y="126"/>
                        <a:pt x="30" y="126"/>
                      </a:cubicBezTo>
                      <a:cubicBezTo>
                        <a:pt x="140" y="126"/>
                        <a:pt x="140" y="126"/>
                        <a:pt x="140" y="126"/>
                      </a:cubicBezTo>
                      <a:cubicBezTo>
                        <a:pt x="144" y="126"/>
                        <a:pt x="147" y="123"/>
                        <a:pt x="147" y="119"/>
                      </a:cubicBezTo>
                      <a:cubicBezTo>
                        <a:pt x="147" y="73"/>
                        <a:pt x="147" y="73"/>
                        <a:pt x="147" y="73"/>
                      </a:cubicBezTo>
                      <a:lnTo>
                        <a:pt x="170" y="5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sp>
              <p:nvSpPr>
                <p:cNvPr id="69" name="Freeform 71">
                  <a:extLst>
                    <a:ext uri="{FF2B5EF4-FFF2-40B4-BE49-F238E27FC236}">
                      <a16:creationId xmlns:a16="http://schemas.microsoft.com/office/drawing/2014/main" id="{C520CFDE-90DD-47E1-869C-28C17F3D293B}"/>
                    </a:ext>
                  </a:extLst>
                </p:cNvPr>
                <p:cNvSpPr>
                  <a:spLocks/>
                </p:cNvSpPr>
                <p:nvPr/>
              </p:nvSpPr>
              <p:spPr bwMode="auto">
                <a:xfrm>
                  <a:off x="7989888" y="2981327"/>
                  <a:ext cx="57150" cy="55563"/>
                </a:xfrm>
                <a:custGeom>
                  <a:avLst/>
                  <a:gdLst>
                    <a:gd name="T0" fmla="*/ 36 w 36"/>
                    <a:gd name="T1" fmla="*/ 0 h 35"/>
                    <a:gd name="T2" fmla="*/ 36 w 36"/>
                    <a:gd name="T3" fmla="*/ 9 h 35"/>
                    <a:gd name="T4" fmla="*/ 0 w 36"/>
                    <a:gd name="T5" fmla="*/ 35 h 35"/>
                    <a:gd name="T6" fmla="*/ 0 w 36"/>
                    <a:gd name="T7" fmla="*/ 17 h 35"/>
                    <a:gd name="T8" fmla="*/ 36 w 36"/>
                    <a:gd name="T9" fmla="*/ 0 h 35"/>
                  </a:gdLst>
                  <a:ahLst/>
                  <a:cxnLst>
                    <a:cxn ang="0">
                      <a:pos x="T0" y="T1"/>
                    </a:cxn>
                    <a:cxn ang="0">
                      <a:pos x="T2" y="T3"/>
                    </a:cxn>
                    <a:cxn ang="0">
                      <a:pos x="T4" y="T5"/>
                    </a:cxn>
                    <a:cxn ang="0">
                      <a:pos x="T6" y="T7"/>
                    </a:cxn>
                    <a:cxn ang="0">
                      <a:pos x="T8" y="T9"/>
                    </a:cxn>
                  </a:cxnLst>
                  <a:rect l="0" t="0" r="r" b="b"/>
                  <a:pathLst>
                    <a:path w="36" h="35">
                      <a:moveTo>
                        <a:pt x="36" y="0"/>
                      </a:moveTo>
                      <a:lnTo>
                        <a:pt x="36" y="9"/>
                      </a:lnTo>
                      <a:lnTo>
                        <a:pt x="0" y="35"/>
                      </a:lnTo>
                      <a:lnTo>
                        <a:pt x="0" y="17"/>
                      </a:ln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sp>
              <p:nvSpPr>
                <p:cNvPr id="70" name="Freeform 72">
                  <a:extLst>
                    <a:ext uri="{FF2B5EF4-FFF2-40B4-BE49-F238E27FC236}">
                      <a16:creationId xmlns:a16="http://schemas.microsoft.com/office/drawing/2014/main" id="{18F8EF80-9052-4901-B85E-338710B455BD}"/>
                    </a:ext>
                  </a:extLst>
                </p:cNvPr>
                <p:cNvSpPr>
                  <a:spLocks/>
                </p:cNvSpPr>
                <p:nvPr/>
              </p:nvSpPr>
              <p:spPr bwMode="auto">
                <a:xfrm>
                  <a:off x="7791450" y="3454402"/>
                  <a:ext cx="198438" cy="138113"/>
                </a:xfrm>
                <a:custGeom>
                  <a:avLst/>
                  <a:gdLst>
                    <a:gd name="T0" fmla="*/ 125 w 125"/>
                    <a:gd name="T1" fmla="*/ 0 h 87"/>
                    <a:gd name="T2" fmla="*/ 125 w 125"/>
                    <a:gd name="T3" fmla="*/ 19 h 87"/>
                    <a:gd name="T4" fmla="*/ 29 w 125"/>
                    <a:gd name="T5" fmla="*/ 87 h 87"/>
                    <a:gd name="T6" fmla="*/ 0 w 125"/>
                    <a:gd name="T7" fmla="*/ 3 h 87"/>
                    <a:gd name="T8" fmla="*/ 38 w 125"/>
                    <a:gd name="T9" fmla="*/ 42 h 87"/>
                    <a:gd name="T10" fmla="*/ 125 w 125"/>
                    <a:gd name="T11" fmla="*/ 0 h 87"/>
                  </a:gdLst>
                  <a:ahLst/>
                  <a:cxnLst>
                    <a:cxn ang="0">
                      <a:pos x="T0" y="T1"/>
                    </a:cxn>
                    <a:cxn ang="0">
                      <a:pos x="T2" y="T3"/>
                    </a:cxn>
                    <a:cxn ang="0">
                      <a:pos x="T4" y="T5"/>
                    </a:cxn>
                    <a:cxn ang="0">
                      <a:pos x="T6" y="T7"/>
                    </a:cxn>
                    <a:cxn ang="0">
                      <a:pos x="T8" y="T9"/>
                    </a:cxn>
                    <a:cxn ang="0">
                      <a:pos x="T10" y="T11"/>
                    </a:cxn>
                  </a:cxnLst>
                  <a:rect l="0" t="0" r="r" b="b"/>
                  <a:pathLst>
                    <a:path w="125" h="87">
                      <a:moveTo>
                        <a:pt x="125" y="0"/>
                      </a:moveTo>
                      <a:lnTo>
                        <a:pt x="125" y="19"/>
                      </a:lnTo>
                      <a:lnTo>
                        <a:pt x="29" y="87"/>
                      </a:lnTo>
                      <a:lnTo>
                        <a:pt x="0" y="3"/>
                      </a:lnTo>
                      <a:lnTo>
                        <a:pt x="38" y="42"/>
                      </a:lnTo>
                      <a:lnTo>
                        <a:pt x="125"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sp>
              <p:nvSpPr>
                <p:cNvPr id="71" name="Freeform 73">
                  <a:extLst>
                    <a:ext uri="{FF2B5EF4-FFF2-40B4-BE49-F238E27FC236}">
                      <a16:creationId xmlns:a16="http://schemas.microsoft.com/office/drawing/2014/main" id="{A17091D7-59E8-4D95-A250-57450754A38E}"/>
                    </a:ext>
                  </a:extLst>
                </p:cNvPr>
                <p:cNvSpPr>
                  <a:spLocks/>
                </p:cNvSpPr>
                <p:nvPr/>
              </p:nvSpPr>
              <p:spPr bwMode="auto">
                <a:xfrm>
                  <a:off x="7791450" y="3008314"/>
                  <a:ext cx="198438" cy="138113"/>
                </a:xfrm>
                <a:custGeom>
                  <a:avLst/>
                  <a:gdLst>
                    <a:gd name="T0" fmla="*/ 125 w 125"/>
                    <a:gd name="T1" fmla="*/ 0 h 87"/>
                    <a:gd name="T2" fmla="*/ 125 w 125"/>
                    <a:gd name="T3" fmla="*/ 18 h 87"/>
                    <a:gd name="T4" fmla="*/ 29 w 125"/>
                    <a:gd name="T5" fmla="*/ 87 h 87"/>
                    <a:gd name="T6" fmla="*/ 0 w 125"/>
                    <a:gd name="T7" fmla="*/ 3 h 87"/>
                    <a:gd name="T8" fmla="*/ 38 w 125"/>
                    <a:gd name="T9" fmla="*/ 42 h 87"/>
                    <a:gd name="T10" fmla="*/ 125 w 125"/>
                    <a:gd name="T11" fmla="*/ 0 h 87"/>
                  </a:gdLst>
                  <a:ahLst/>
                  <a:cxnLst>
                    <a:cxn ang="0">
                      <a:pos x="T0" y="T1"/>
                    </a:cxn>
                    <a:cxn ang="0">
                      <a:pos x="T2" y="T3"/>
                    </a:cxn>
                    <a:cxn ang="0">
                      <a:pos x="T4" y="T5"/>
                    </a:cxn>
                    <a:cxn ang="0">
                      <a:pos x="T6" y="T7"/>
                    </a:cxn>
                    <a:cxn ang="0">
                      <a:pos x="T8" y="T9"/>
                    </a:cxn>
                    <a:cxn ang="0">
                      <a:pos x="T10" y="T11"/>
                    </a:cxn>
                  </a:cxnLst>
                  <a:rect l="0" t="0" r="r" b="b"/>
                  <a:pathLst>
                    <a:path w="125" h="87">
                      <a:moveTo>
                        <a:pt x="125" y="0"/>
                      </a:moveTo>
                      <a:lnTo>
                        <a:pt x="125" y="18"/>
                      </a:lnTo>
                      <a:lnTo>
                        <a:pt x="29" y="87"/>
                      </a:lnTo>
                      <a:lnTo>
                        <a:pt x="0" y="3"/>
                      </a:lnTo>
                      <a:lnTo>
                        <a:pt x="38" y="42"/>
                      </a:lnTo>
                      <a:lnTo>
                        <a:pt x="125"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grpSp>
        </p:grpSp>
        <p:sp>
          <p:nvSpPr>
            <p:cNvPr id="56" name="Oval 55">
              <a:extLst>
                <a:ext uri="{FF2B5EF4-FFF2-40B4-BE49-F238E27FC236}">
                  <a16:creationId xmlns:a16="http://schemas.microsoft.com/office/drawing/2014/main" id="{BB7708B9-05C5-459A-8DC6-83F7B80CD105}"/>
                </a:ext>
              </a:extLst>
            </p:cNvPr>
            <p:cNvSpPr/>
            <p:nvPr/>
          </p:nvSpPr>
          <p:spPr>
            <a:xfrm>
              <a:off x="1685685" y="1995166"/>
              <a:ext cx="1115508" cy="113607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srgbClr val="FFFFFF"/>
                </a:solidFill>
                <a:latin typeface="Calibri" panose="020F0502020204030204"/>
              </a:endParaRPr>
            </a:p>
          </p:txBody>
        </p:sp>
        <p:sp>
          <p:nvSpPr>
            <p:cNvPr id="57" name="Freeform 209">
              <a:extLst>
                <a:ext uri="{FF2B5EF4-FFF2-40B4-BE49-F238E27FC236}">
                  <a16:creationId xmlns:a16="http://schemas.microsoft.com/office/drawing/2014/main" id="{AB3031FC-C9E6-45C7-A141-B62E96EF863F}"/>
                </a:ext>
              </a:extLst>
            </p:cNvPr>
            <p:cNvSpPr>
              <a:spLocks noEditPoints="1"/>
            </p:cNvSpPr>
            <p:nvPr/>
          </p:nvSpPr>
          <p:spPr bwMode="auto">
            <a:xfrm>
              <a:off x="1905507" y="2304141"/>
              <a:ext cx="689923" cy="518129"/>
            </a:xfrm>
            <a:custGeom>
              <a:avLst/>
              <a:gdLst>
                <a:gd name="T0" fmla="*/ 12 w 431"/>
                <a:gd name="T1" fmla="*/ 109 h 313"/>
                <a:gd name="T2" fmla="*/ 419 w 431"/>
                <a:gd name="T3" fmla="*/ 109 h 313"/>
                <a:gd name="T4" fmla="*/ 430 w 431"/>
                <a:gd name="T5" fmla="*/ 120 h 313"/>
                <a:gd name="T6" fmla="*/ 398 w 431"/>
                <a:gd name="T7" fmla="*/ 303 h 313"/>
                <a:gd name="T8" fmla="*/ 387 w 431"/>
                <a:gd name="T9" fmla="*/ 313 h 313"/>
                <a:gd name="T10" fmla="*/ 44 w 431"/>
                <a:gd name="T11" fmla="*/ 313 h 313"/>
                <a:gd name="T12" fmla="*/ 33 w 431"/>
                <a:gd name="T13" fmla="*/ 303 h 313"/>
                <a:gd name="T14" fmla="*/ 1 w 431"/>
                <a:gd name="T15" fmla="*/ 120 h 313"/>
                <a:gd name="T16" fmla="*/ 12 w 431"/>
                <a:gd name="T17" fmla="*/ 109 h 313"/>
                <a:gd name="T18" fmla="*/ 55 w 431"/>
                <a:gd name="T19" fmla="*/ 95 h 313"/>
                <a:gd name="T20" fmla="*/ 33 w 431"/>
                <a:gd name="T21" fmla="*/ 95 h 313"/>
                <a:gd name="T22" fmla="*/ 33 w 431"/>
                <a:gd name="T23" fmla="*/ 35 h 313"/>
                <a:gd name="T24" fmla="*/ 44 w 431"/>
                <a:gd name="T25" fmla="*/ 24 h 313"/>
                <a:gd name="T26" fmla="*/ 124 w 431"/>
                <a:gd name="T27" fmla="*/ 24 h 313"/>
                <a:gd name="T28" fmla="*/ 137 w 431"/>
                <a:gd name="T29" fmla="*/ 35 h 313"/>
                <a:gd name="T30" fmla="*/ 145 w 431"/>
                <a:gd name="T31" fmla="*/ 56 h 313"/>
                <a:gd name="T32" fmla="*/ 152 w 431"/>
                <a:gd name="T33" fmla="*/ 54 h 313"/>
                <a:gd name="T34" fmla="*/ 354 w 431"/>
                <a:gd name="T35" fmla="*/ 0 h 313"/>
                <a:gd name="T36" fmla="*/ 370 w 431"/>
                <a:gd name="T37" fmla="*/ 57 h 313"/>
                <a:gd name="T38" fmla="*/ 387 w 431"/>
                <a:gd name="T39" fmla="*/ 57 h 313"/>
                <a:gd name="T40" fmla="*/ 398 w 431"/>
                <a:gd name="T41" fmla="*/ 67 h 313"/>
                <a:gd name="T42" fmla="*/ 398 w 431"/>
                <a:gd name="T43" fmla="*/ 95 h 313"/>
                <a:gd name="T44" fmla="*/ 365 w 431"/>
                <a:gd name="T45" fmla="*/ 95 h 313"/>
                <a:gd name="T46" fmla="*/ 355 w 431"/>
                <a:gd name="T47" fmla="*/ 57 h 313"/>
                <a:gd name="T48" fmla="*/ 344 w 431"/>
                <a:gd name="T49" fmla="*/ 18 h 313"/>
                <a:gd name="T50" fmla="*/ 55 w 431"/>
                <a:gd name="T51" fmla="*/ 9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1" h="313">
                  <a:moveTo>
                    <a:pt x="12" y="109"/>
                  </a:moveTo>
                  <a:cubicBezTo>
                    <a:pt x="419" y="109"/>
                    <a:pt x="419" y="109"/>
                    <a:pt x="419" y="109"/>
                  </a:cubicBezTo>
                  <a:cubicBezTo>
                    <a:pt x="425" y="109"/>
                    <a:pt x="431" y="114"/>
                    <a:pt x="430" y="120"/>
                  </a:cubicBezTo>
                  <a:cubicBezTo>
                    <a:pt x="398" y="303"/>
                    <a:pt x="398" y="303"/>
                    <a:pt x="398" y="303"/>
                  </a:cubicBezTo>
                  <a:cubicBezTo>
                    <a:pt x="397" y="308"/>
                    <a:pt x="393" y="313"/>
                    <a:pt x="387" y="313"/>
                  </a:cubicBezTo>
                  <a:cubicBezTo>
                    <a:pt x="44" y="313"/>
                    <a:pt x="44" y="313"/>
                    <a:pt x="44" y="313"/>
                  </a:cubicBezTo>
                  <a:cubicBezTo>
                    <a:pt x="38" y="313"/>
                    <a:pt x="34" y="308"/>
                    <a:pt x="33" y="303"/>
                  </a:cubicBezTo>
                  <a:cubicBezTo>
                    <a:pt x="1" y="120"/>
                    <a:pt x="1" y="120"/>
                    <a:pt x="1" y="120"/>
                  </a:cubicBezTo>
                  <a:cubicBezTo>
                    <a:pt x="0" y="114"/>
                    <a:pt x="6" y="109"/>
                    <a:pt x="12" y="109"/>
                  </a:cubicBezTo>
                  <a:close/>
                  <a:moveTo>
                    <a:pt x="55" y="95"/>
                  </a:moveTo>
                  <a:cubicBezTo>
                    <a:pt x="48" y="95"/>
                    <a:pt x="40" y="95"/>
                    <a:pt x="33" y="95"/>
                  </a:cubicBezTo>
                  <a:cubicBezTo>
                    <a:pt x="33" y="35"/>
                    <a:pt x="33" y="35"/>
                    <a:pt x="33" y="35"/>
                  </a:cubicBezTo>
                  <a:cubicBezTo>
                    <a:pt x="33" y="29"/>
                    <a:pt x="38" y="24"/>
                    <a:pt x="44" y="24"/>
                  </a:cubicBezTo>
                  <a:cubicBezTo>
                    <a:pt x="124" y="24"/>
                    <a:pt x="124" y="24"/>
                    <a:pt x="124" y="24"/>
                  </a:cubicBezTo>
                  <a:cubicBezTo>
                    <a:pt x="132" y="24"/>
                    <a:pt x="135" y="29"/>
                    <a:pt x="137" y="35"/>
                  </a:cubicBezTo>
                  <a:cubicBezTo>
                    <a:pt x="145" y="56"/>
                    <a:pt x="145" y="56"/>
                    <a:pt x="145" y="56"/>
                  </a:cubicBezTo>
                  <a:cubicBezTo>
                    <a:pt x="152" y="54"/>
                    <a:pt x="152" y="54"/>
                    <a:pt x="152" y="54"/>
                  </a:cubicBezTo>
                  <a:cubicBezTo>
                    <a:pt x="354" y="0"/>
                    <a:pt x="354" y="0"/>
                    <a:pt x="354" y="0"/>
                  </a:cubicBezTo>
                  <a:cubicBezTo>
                    <a:pt x="370" y="57"/>
                    <a:pt x="370" y="57"/>
                    <a:pt x="370" y="57"/>
                  </a:cubicBezTo>
                  <a:cubicBezTo>
                    <a:pt x="387" y="57"/>
                    <a:pt x="387" y="57"/>
                    <a:pt x="387" y="57"/>
                  </a:cubicBezTo>
                  <a:cubicBezTo>
                    <a:pt x="393" y="57"/>
                    <a:pt x="398" y="62"/>
                    <a:pt x="398" y="67"/>
                  </a:cubicBezTo>
                  <a:cubicBezTo>
                    <a:pt x="398" y="95"/>
                    <a:pt x="398" y="95"/>
                    <a:pt x="398" y="95"/>
                  </a:cubicBezTo>
                  <a:cubicBezTo>
                    <a:pt x="387" y="95"/>
                    <a:pt x="376" y="95"/>
                    <a:pt x="365" y="95"/>
                  </a:cubicBezTo>
                  <a:cubicBezTo>
                    <a:pt x="355" y="57"/>
                    <a:pt x="355" y="57"/>
                    <a:pt x="355" y="57"/>
                  </a:cubicBezTo>
                  <a:cubicBezTo>
                    <a:pt x="344" y="18"/>
                    <a:pt x="344" y="18"/>
                    <a:pt x="344" y="18"/>
                  </a:cubicBezTo>
                  <a:cubicBezTo>
                    <a:pt x="55" y="95"/>
                    <a:pt x="55" y="95"/>
                    <a:pt x="55" y="95"/>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grpSp>
      <p:sp>
        <p:nvSpPr>
          <p:cNvPr id="92" name="Rectangle 91">
            <a:extLst>
              <a:ext uri="{FF2B5EF4-FFF2-40B4-BE49-F238E27FC236}">
                <a16:creationId xmlns:a16="http://schemas.microsoft.com/office/drawing/2014/main" id="{2324BA9C-EC41-4485-9C52-92654F64051A}"/>
              </a:ext>
            </a:extLst>
          </p:cNvPr>
          <p:cNvSpPr/>
          <p:nvPr/>
        </p:nvSpPr>
        <p:spPr>
          <a:xfrm>
            <a:off x="1893322" y="2042757"/>
            <a:ext cx="5373209" cy="1205144"/>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3" name="Title 1">
            <a:extLst>
              <a:ext uri="{FF2B5EF4-FFF2-40B4-BE49-F238E27FC236}">
                <a16:creationId xmlns:a16="http://schemas.microsoft.com/office/drawing/2014/main" id="{4A3CF77E-637F-48A5-8492-072EA3E84205}"/>
              </a:ext>
            </a:extLst>
          </p:cNvPr>
          <p:cNvSpPr txBox="1">
            <a:spLocks/>
          </p:cNvSpPr>
          <p:nvPr/>
        </p:nvSpPr>
        <p:spPr>
          <a:xfrm>
            <a:off x="3604077" y="2563727"/>
            <a:ext cx="3300532"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000" b="0" i="0" kern="1200">
                <a:solidFill>
                  <a:schemeClr val="accent4"/>
                </a:solidFill>
                <a:latin typeface="Tw Cen MT" panose="020B0602020104020603" pitchFamily="34" charset="77"/>
                <a:ea typeface="+mj-ea"/>
                <a:cs typeface="+mj-cs"/>
              </a:defRPr>
            </a:lvl1pPr>
          </a:lstStyle>
          <a:p>
            <a:r>
              <a:rPr lang="en-US" sz="2100"/>
              <a:t>Application Process</a:t>
            </a:r>
          </a:p>
        </p:txBody>
      </p:sp>
      <p:sp>
        <p:nvSpPr>
          <p:cNvPr id="94" name="Rectangle 93">
            <a:extLst>
              <a:ext uri="{FF2B5EF4-FFF2-40B4-BE49-F238E27FC236}">
                <a16:creationId xmlns:a16="http://schemas.microsoft.com/office/drawing/2014/main" id="{645FD9DD-4AE5-4566-9B5A-B8555255E832}"/>
              </a:ext>
            </a:extLst>
          </p:cNvPr>
          <p:cNvSpPr/>
          <p:nvPr/>
        </p:nvSpPr>
        <p:spPr>
          <a:xfrm>
            <a:off x="507135" y="3647059"/>
            <a:ext cx="3121612" cy="1525847"/>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5" name="Title 1">
            <a:extLst>
              <a:ext uri="{FF2B5EF4-FFF2-40B4-BE49-F238E27FC236}">
                <a16:creationId xmlns:a16="http://schemas.microsoft.com/office/drawing/2014/main" id="{401E37FB-D30F-465D-B380-0A4EAB77E70F}"/>
              </a:ext>
            </a:extLst>
          </p:cNvPr>
          <p:cNvSpPr txBox="1">
            <a:spLocks/>
          </p:cNvSpPr>
          <p:nvPr/>
        </p:nvSpPr>
        <p:spPr>
          <a:xfrm>
            <a:off x="509099" y="3330536"/>
            <a:ext cx="3300532"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000" b="0" i="0" kern="1200">
                <a:solidFill>
                  <a:schemeClr val="accent4"/>
                </a:solidFill>
                <a:latin typeface="Tw Cen MT" panose="020B0602020104020603" pitchFamily="34" charset="77"/>
                <a:ea typeface="+mj-ea"/>
                <a:cs typeface="+mj-cs"/>
              </a:defRPr>
            </a:lvl1pPr>
          </a:lstStyle>
          <a:p>
            <a:r>
              <a:rPr lang="en-US" sz="2100"/>
              <a:t>Reviewer Recruitment</a:t>
            </a:r>
          </a:p>
        </p:txBody>
      </p:sp>
      <p:pic>
        <p:nvPicPr>
          <p:cNvPr id="97" name="Graphic 96" descr="Connections with solid fill">
            <a:extLst>
              <a:ext uri="{FF2B5EF4-FFF2-40B4-BE49-F238E27FC236}">
                <a16:creationId xmlns:a16="http://schemas.microsoft.com/office/drawing/2014/main" id="{AE26AA78-F30B-43BA-8A7D-FDFB76FA7A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84260" y="4024914"/>
            <a:ext cx="685800" cy="685800"/>
          </a:xfrm>
          <a:prstGeom prst="rect">
            <a:avLst/>
          </a:prstGeom>
        </p:spPr>
      </p:pic>
      <p:sp>
        <p:nvSpPr>
          <p:cNvPr id="99" name="Content Placeholder 2">
            <a:extLst>
              <a:ext uri="{FF2B5EF4-FFF2-40B4-BE49-F238E27FC236}">
                <a16:creationId xmlns:a16="http://schemas.microsoft.com/office/drawing/2014/main" id="{9DE78039-E5E8-4FCA-AFEA-BEACA0A48EB3}"/>
              </a:ext>
            </a:extLst>
          </p:cNvPr>
          <p:cNvSpPr>
            <a:spLocks noGrp="1"/>
          </p:cNvSpPr>
          <p:nvPr>
            <p:ph idx="1"/>
          </p:nvPr>
        </p:nvSpPr>
        <p:spPr>
          <a:xfrm>
            <a:off x="560145" y="3973313"/>
            <a:ext cx="2069865" cy="1119341"/>
          </a:xfrm>
        </p:spPr>
        <p:txBody>
          <a:bodyPr>
            <a:normAutofit/>
          </a:bodyPr>
          <a:lstStyle/>
          <a:p>
            <a:pPr marL="0" indent="0">
              <a:buNone/>
            </a:pPr>
            <a:r>
              <a:rPr lang="en-US" sz="1500" dirty="0"/>
              <a:t>Reviewers with subject matter expertise needed to review applications.</a:t>
            </a:r>
          </a:p>
        </p:txBody>
      </p:sp>
      <p:sp>
        <p:nvSpPr>
          <p:cNvPr id="100" name="Arrow: Right 99">
            <a:extLst>
              <a:ext uri="{FF2B5EF4-FFF2-40B4-BE49-F238E27FC236}">
                <a16:creationId xmlns:a16="http://schemas.microsoft.com/office/drawing/2014/main" id="{29DC436E-2968-4F50-8473-25C21687D7F9}"/>
              </a:ext>
            </a:extLst>
          </p:cNvPr>
          <p:cNvSpPr/>
          <p:nvPr/>
        </p:nvSpPr>
        <p:spPr>
          <a:xfrm rot="16200000">
            <a:off x="1924236" y="3374069"/>
            <a:ext cx="339571" cy="1797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6095B773-58CD-4D0F-90FC-3D4F8E9150D0}"/>
              </a:ext>
            </a:extLst>
          </p:cNvPr>
          <p:cNvSpPr/>
          <p:nvPr/>
        </p:nvSpPr>
        <p:spPr>
          <a:xfrm>
            <a:off x="7337712" y="3926080"/>
            <a:ext cx="836631" cy="852059"/>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srgbClr val="FFFFFF"/>
              </a:solidFill>
              <a:latin typeface="Calibri" panose="020F0502020204030204"/>
            </a:endParaRPr>
          </a:p>
        </p:txBody>
      </p:sp>
      <p:sp>
        <p:nvSpPr>
          <p:cNvPr id="102" name="Rectangle 101">
            <a:extLst>
              <a:ext uri="{FF2B5EF4-FFF2-40B4-BE49-F238E27FC236}">
                <a16:creationId xmlns:a16="http://schemas.microsoft.com/office/drawing/2014/main" id="{0AA0F28E-2A3A-4FAC-A220-838CD6CF2C26}"/>
              </a:ext>
            </a:extLst>
          </p:cNvPr>
          <p:cNvSpPr/>
          <p:nvPr/>
        </p:nvSpPr>
        <p:spPr>
          <a:xfrm>
            <a:off x="5129084" y="3655165"/>
            <a:ext cx="3121612" cy="1525847"/>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3" name="Title 1">
            <a:extLst>
              <a:ext uri="{FF2B5EF4-FFF2-40B4-BE49-F238E27FC236}">
                <a16:creationId xmlns:a16="http://schemas.microsoft.com/office/drawing/2014/main" id="{46171137-4146-4612-A249-4373438F57CE}"/>
              </a:ext>
            </a:extLst>
          </p:cNvPr>
          <p:cNvSpPr txBox="1">
            <a:spLocks/>
          </p:cNvSpPr>
          <p:nvPr/>
        </p:nvSpPr>
        <p:spPr>
          <a:xfrm>
            <a:off x="5131047" y="3331645"/>
            <a:ext cx="3300532"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000" b="0" i="0" kern="1200">
                <a:solidFill>
                  <a:schemeClr val="accent4"/>
                </a:solidFill>
                <a:latin typeface="Tw Cen MT" panose="020B0602020104020603" pitchFamily="34" charset="77"/>
                <a:ea typeface="+mj-ea"/>
                <a:cs typeface="+mj-cs"/>
              </a:defRPr>
            </a:lvl1pPr>
          </a:lstStyle>
          <a:p>
            <a:r>
              <a:rPr lang="en-US" sz="2100" dirty="0"/>
              <a:t>Funding Decisions</a:t>
            </a:r>
          </a:p>
        </p:txBody>
      </p:sp>
      <p:sp>
        <p:nvSpPr>
          <p:cNvPr id="105" name="Content Placeholder 2">
            <a:extLst>
              <a:ext uri="{FF2B5EF4-FFF2-40B4-BE49-F238E27FC236}">
                <a16:creationId xmlns:a16="http://schemas.microsoft.com/office/drawing/2014/main" id="{8757B171-183F-4081-AB20-FABD8D37BAE3}"/>
              </a:ext>
            </a:extLst>
          </p:cNvPr>
          <p:cNvSpPr txBox="1">
            <a:spLocks/>
          </p:cNvSpPr>
          <p:nvPr/>
        </p:nvSpPr>
        <p:spPr>
          <a:xfrm>
            <a:off x="5182094" y="3974422"/>
            <a:ext cx="2069865" cy="111934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t>Reviewer feedback and portfolio analysis used for institute leaders to make funding decisions.</a:t>
            </a:r>
          </a:p>
        </p:txBody>
      </p:sp>
      <p:sp>
        <p:nvSpPr>
          <p:cNvPr id="106" name="Arrow: Right 105">
            <a:extLst>
              <a:ext uri="{FF2B5EF4-FFF2-40B4-BE49-F238E27FC236}">
                <a16:creationId xmlns:a16="http://schemas.microsoft.com/office/drawing/2014/main" id="{99A26D1E-7573-441D-B0FD-E7DAFC80E732}"/>
              </a:ext>
            </a:extLst>
          </p:cNvPr>
          <p:cNvSpPr/>
          <p:nvPr/>
        </p:nvSpPr>
        <p:spPr>
          <a:xfrm rot="5400000">
            <a:off x="6871137" y="3335229"/>
            <a:ext cx="339571" cy="1797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8" name="Graphic 107" descr="Boardroom with solid fill">
            <a:extLst>
              <a:ext uri="{FF2B5EF4-FFF2-40B4-BE49-F238E27FC236}">
                <a16:creationId xmlns:a16="http://schemas.microsoft.com/office/drawing/2014/main" id="{D16C871C-3E74-496B-88E9-5F90E069894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31719" y="4038230"/>
            <a:ext cx="685800" cy="685800"/>
          </a:xfrm>
          <a:prstGeom prst="rect">
            <a:avLst/>
          </a:prstGeom>
        </p:spPr>
      </p:pic>
    </p:spTree>
    <p:extLst>
      <p:ext uri="{BB962C8B-B14F-4D97-AF65-F5344CB8AC3E}">
        <p14:creationId xmlns:p14="http://schemas.microsoft.com/office/powerpoint/2010/main" val="305380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Oval 97">
            <a:extLst>
              <a:ext uri="{FF2B5EF4-FFF2-40B4-BE49-F238E27FC236}">
                <a16:creationId xmlns:a16="http://schemas.microsoft.com/office/drawing/2014/main" id="{3A51B3FB-1906-4DA8-B372-CE7F856F6827}"/>
              </a:ext>
            </a:extLst>
          </p:cNvPr>
          <p:cNvSpPr/>
          <p:nvPr/>
        </p:nvSpPr>
        <p:spPr>
          <a:xfrm>
            <a:off x="2715764" y="3924971"/>
            <a:ext cx="836631" cy="852059"/>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srgbClr val="FFFFFF"/>
              </a:solidFill>
              <a:latin typeface="Calibri" panose="020F0502020204030204"/>
            </a:endParaRPr>
          </a:p>
        </p:txBody>
      </p:sp>
      <p:sp>
        <p:nvSpPr>
          <p:cNvPr id="2" name="Title 1">
            <a:extLst>
              <a:ext uri="{FF2B5EF4-FFF2-40B4-BE49-F238E27FC236}">
                <a16:creationId xmlns:a16="http://schemas.microsoft.com/office/drawing/2014/main" id="{DFE02B15-4E0C-4C6D-8725-83029D0D8E51}"/>
              </a:ext>
            </a:extLst>
          </p:cNvPr>
          <p:cNvSpPr>
            <a:spLocks noGrp="1"/>
          </p:cNvSpPr>
          <p:nvPr>
            <p:ph type="title"/>
          </p:nvPr>
        </p:nvSpPr>
        <p:spPr/>
        <p:txBody>
          <a:bodyPr/>
          <a:lstStyle/>
          <a:p>
            <a:r>
              <a:rPr lang="en-US"/>
              <a:t>Application Coordination Efforts</a:t>
            </a:r>
          </a:p>
        </p:txBody>
      </p:sp>
      <p:grpSp>
        <p:nvGrpSpPr>
          <p:cNvPr id="51" name="Group 50">
            <a:extLst>
              <a:ext uri="{FF2B5EF4-FFF2-40B4-BE49-F238E27FC236}">
                <a16:creationId xmlns:a16="http://schemas.microsoft.com/office/drawing/2014/main" id="{E88C50ED-1BA9-46FA-AC76-DA6C68858B03}"/>
              </a:ext>
            </a:extLst>
          </p:cNvPr>
          <p:cNvGrpSpPr/>
          <p:nvPr/>
        </p:nvGrpSpPr>
        <p:grpSpPr>
          <a:xfrm>
            <a:off x="2098923" y="2149289"/>
            <a:ext cx="4961202" cy="697187"/>
            <a:chOff x="1685685" y="1995166"/>
            <a:chExt cx="7636474" cy="1136078"/>
          </a:xfrm>
        </p:grpSpPr>
        <p:grpSp>
          <p:nvGrpSpPr>
            <p:cNvPr id="52" name="Group 51">
              <a:extLst>
                <a:ext uri="{FF2B5EF4-FFF2-40B4-BE49-F238E27FC236}">
                  <a16:creationId xmlns:a16="http://schemas.microsoft.com/office/drawing/2014/main" id="{944CCBCF-1D0D-4216-AC99-F4983CC76B16}"/>
                </a:ext>
              </a:extLst>
            </p:cNvPr>
            <p:cNvGrpSpPr/>
            <p:nvPr/>
          </p:nvGrpSpPr>
          <p:grpSpPr>
            <a:xfrm>
              <a:off x="8206651" y="1995166"/>
              <a:ext cx="1115508" cy="1136078"/>
              <a:chOff x="10151412" y="1498012"/>
              <a:chExt cx="1115508" cy="1136078"/>
            </a:xfrm>
          </p:grpSpPr>
          <p:sp>
            <p:nvSpPr>
              <p:cNvPr id="84" name="Oval 83">
                <a:extLst>
                  <a:ext uri="{FF2B5EF4-FFF2-40B4-BE49-F238E27FC236}">
                    <a16:creationId xmlns:a16="http://schemas.microsoft.com/office/drawing/2014/main" id="{CBDF408D-3C6E-419E-84BF-9504824590A2}"/>
                  </a:ext>
                </a:extLst>
              </p:cNvPr>
              <p:cNvSpPr/>
              <p:nvPr/>
            </p:nvSpPr>
            <p:spPr>
              <a:xfrm>
                <a:off x="10151412" y="1498012"/>
                <a:ext cx="1115508" cy="113607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srgbClr val="FFFFFF"/>
                  </a:solidFill>
                  <a:latin typeface="Calibri" panose="020F0502020204030204"/>
                </a:endParaRPr>
              </a:p>
            </p:txBody>
          </p:sp>
          <p:grpSp>
            <p:nvGrpSpPr>
              <p:cNvPr id="85" name="Group 84">
                <a:extLst>
                  <a:ext uri="{FF2B5EF4-FFF2-40B4-BE49-F238E27FC236}">
                    <a16:creationId xmlns:a16="http://schemas.microsoft.com/office/drawing/2014/main" id="{7D70094E-EDB6-4F41-BD97-BF4BEDB989E3}"/>
                  </a:ext>
                </a:extLst>
              </p:cNvPr>
              <p:cNvGrpSpPr/>
              <p:nvPr/>
            </p:nvGrpSpPr>
            <p:grpSpPr>
              <a:xfrm rot="16200000" flipV="1">
                <a:off x="10439512" y="1732512"/>
                <a:ext cx="669257" cy="667079"/>
                <a:chOff x="7829551" y="3590925"/>
                <a:chExt cx="871538" cy="1008063"/>
              </a:xfrm>
              <a:solidFill>
                <a:schemeClr val="tx1"/>
              </a:solidFill>
            </p:grpSpPr>
            <p:sp>
              <p:nvSpPr>
                <p:cNvPr id="86" name="Freeform 90">
                  <a:extLst>
                    <a:ext uri="{FF2B5EF4-FFF2-40B4-BE49-F238E27FC236}">
                      <a16:creationId xmlns:a16="http://schemas.microsoft.com/office/drawing/2014/main" id="{EAA373FD-3AE0-4882-9F11-255F873DDB5A}"/>
                    </a:ext>
                  </a:extLst>
                </p:cNvPr>
                <p:cNvSpPr>
                  <a:spLocks/>
                </p:cNvSpPr>
                <p:nvPr/>
              </p:nvSpPr>
              <p:spPr bwMode="auto">
                <a:xfrm>
                  <a:off x="7829551" y="4495800"/>
                  <a:ext cx="871538" cy="103188"/>
                </a:xfrm>
                <a:custGeom>
                  <a:avLst/>
                  <a:gdLst>
                    <a:gd name="T0" fmla="*/ 365 w 365"/>
                    <a:gd name="T1" fmla="*/ 16 h 32"/>
                    <a:gd name="T2" fmla="*/ 349 w 365"/>
                    <a:gd name="T3" fmla="*/ 32 h 32"/>
                    <a:gd name="T4" fmla="*/ 16 w 365"/>
                    <a:gd name="T5" fmla="*/ 32 h 32"/>
                    <a:gd name="T6" fmla="*/ 0 w 365"/>
                    <a:gd name="T7" fmla="*/ 16 h 32"/>
                    <a:gd name="T8" fmla="*/ 0 w 365"/>
                    <a:gd name="T9" fmla="*/ 16 h 32"/>
                    <a:gd name="T10" fmla="*/ 16 w 365"/>
                    <a:gd name="T11" fmla="*/ 0 h 32"/>
                    <a:gd name="T12" fmla="*/ 349 w 365"/>
                    <a:gd name="T13" fmla="*/ 0 h 32"/>
                    <a:gd name="T14" fmla="*/ 365 w 365"/>
                    <a:gd name="T15" fmla="*/ 1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32">
                      <a:moveTo>
                        <a:pt x="365" y="16"/>
                      </a:moveTo>
                      <a:cubicBezTo>
                        <a:pt x="365" y="25"/>
                        <a:pt x="358" y="32"/>
                        <a:pt x="349" y="32"/>
                      </a:cubicBezTo>
                      <a:cubicBezTo>
                        <a:pt x="16" y="32"/>
                        <a:pt x="16" y="32"/>
                        <a:pt x="16" y="32"/>
                      </a:cubicBezTo>
                      <a:cubicBezTo>
                        <a:pt x="7" y="32"/>
                        <a:pt x="0" y="25"/>
                        <a:pt x="0" y="16"/>
                      </a:cubicBezTo>
                      <a:cubicBezTo>
                        <a:pt x="0" y="16"/>
                        <a:pt x="0" y="16"/>
                        <a:pt x="0" y="16"/>
                      </a:cubicBezTo>
                      <a:cubicBezTo>
                        <a:pt x="0" y="7"/>
                        <a:pt x="7" y="0"/>
                        <a:pt x="16" y="0"/>
                      </a:cubicBezTo>
                      <a:cubicBezTo>
                        <a:pt x="349" y="0"/>
                        <a:pt x="349" y="0"/>
                        <a:pt x="349" y="0"/>
                      </a:cubicBezTo>
                      <a:cubicBezTo>
                        <a:pt x="358" y="0"/>
                        <a:pt x="365" y="7"/>
                        <a:pt x="365" y="1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a:solidFill>
                      <a:srgbClr val="000000"/>
                    </a:solidFill>
                    <a:latin typeface="Calibri" panose="020F0502020204030204"/>
                    <a:ea typeface="+mn-ea"/>
                  </a:endParaRPr>
                </a:p>
              </p:txBody>
            </p:sp>
            <p:sp>
              <p:nvSpPr>
                <p:cNvPr id="87" name="Freeform 91">
                  <a:extLst>
                    <a:ext uri="{FF2B5EF4-FFF2-40B4-BE49-F238E27FC236}">
                      <a16:creationId xmlns:a16="http://schemas.microsoft.com/office/drawing/2014/main" id="{92E5211E-FEBA-4F95-B569-68E9CFA4D994}"/>
                    </a:ext>
                  </a:extLst>
                </p:cNvPr>
                <p:cNvSpPr>
                  <a:spLocks/>
                </p:cNvSpPr>
                <p:nvPr/>
              </p:nvSpPr>
              <p:spPr bwMode="auto">
                <a:xfrm>
                  <a:off x="8020051" y="3590925"/>
                  <a:ext cx="141288" cy="858838"/>
                </a:xfrm>
                <a:custGeom>
                  <a:avLst/>
                  <a:gdLst>
                    <a:gd name="T0" fmla="*/ 0 w 59"/>
                    <a:gd name="T1" fmla="*/ 17 h 266"/>
                    <a:gd name="T2" fmla="*/ 17 w 59"/>
                    <a:gd name="T3" fmla="*/ 0 h 266"/>
                    <a:gd name="T4" fmla="*/ 41 w 59"/>
                    <a:gd name="T5" fmla="*/ 0 h 266"/>
                    <a:gd name="T6" fmla="*/ 59 w 59"/>
                    <a:gd name="T7" fmla="*/ 17 h 266"/>
                    <a:gd name="T8" fmla="*/ 59 w 59"/>
                    <a:gd name="T9" fmla="*/ 249 h 266"/>
                    <a:gd name="T10" fmla="*/ 41 w 59"/>
                    <a:gd name="T11" fmla="*/ 266 h 266"/>
                    <a:gd name="T12" fmla="*/ 17 w 59"/>
                    <a:gd name="T13" fmla="*/ 266 h 266"/>
                    <a:gd name="T14" fmla="*/ 0 w 59"/>
                    <a:gd name="T15" fmla="*/ 249 h 266"/>
                    <a:gd name="T16" fmla="*/ 0 w 59"/>
                    <a:gd name="T17" fmla="*/ 1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66">
                      <a:moveTo>
                        <a:pt x="0" y="17"/>
                      </a:moveTo>
                      <a:cubicBezTo>
                        <a:pt x="0" y="8"/>
                        <a:pt x="7" y="0"/>
                        <a:pt x="17" y="0"/>
                      </a:cubicBezTo>
                      <a:cubicBezTo>
                        <a:pt x="41" y="0"/>
                        <a:pt x="41" y="0"/>
                        <a:pt x="41" y="0"/>
                      </a:cubicBezTo>
                      <a:cubicBezTo>
                        <a:pt x="51" y="0"/>
                        <a:pt x="59" y="8"/>
                        <a:pt x="59" y="17"/>
                      </a:cubicBezTo>
                      <a:cubicBezTo>
                        <a:pt x="59" y="249"/>
                        <a:pt x="59" y="249"/>
                        <a:pt x="59" y="249"/>
                      </a:cubicBezTo>
                      <a:cubicBezTo>
                        <a:pt x="59" y="259"/>
                        <a:pt x="51" y="266"/>
                        <a:pt x="41" y="266"/>
                      </a:cubicBezTo>
                      <a:cubicBezTo>
                        <a:pt x="17" y="266"/>
                        <a:pt x="17" y="266"/>
                        <a:pt x="17" y="266"/>
                      </a:cubicBezTo>
                      <a:cubicBezTo>
                        <a:pt x="7" y="266"/>
                        <a:pt x="0" y="259"/>
                        <a:pt x="0" y="249"/>
                      </a:cubicBezTo>
                      <a:lnTo>
                        <a:pt x="0" y="1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a:solidFill>
                      <a:srgbClr val="000000"/>
                    </a:solidFill>
                    <a:latin typeface="Calibri" panose="020F0502020204030204"/>
                    <a:ea typeface="+mn-ea"/>
                  </a:endParaRPr>
                </a:p>
              </p:txBody>
            </p:sp>
            <p:sp>
              <p:nvSpPr>
                <p:cNvPr id="88" name="Freeform 92">
                  <a:extLst>
                    <a:ext uri="{FF2B5EF4-FFF2-40B4-BE49-F238E27FC236}">
                      <a16:creationId xmlns:a16="http://schemas.microsoft.com/office/drawing/2014/main" id="{A5616467-EF2F-4713-BA4C-ABAD78E96CBB}"/>
                    </a:ext>
                  </a:extLst>
                </p:cNvPr>
                <p:cNvSpPr>
                  <a:spLocks/>
                </p:cNvSpPr>
                <p:nvPr/>
              </p:nvSpPr>
              <p:spPr bwMode="auto">
                <a:xfrm>
                  <a:off x="7850188" y="3840163"/>
                  <a:ext cx="141288" cy="609600"/>
                </a:xfrm>
                <a:custGeom>
                  <a:avLst/>
                  <a:gdLst>
                    <a:gd name="T0" fmla="*/ 0 w 59"/>
                    <a:gd name="T1" fmla="*/ 17 h 189"/>
                    <a:gd name="T2" fmla="*/ 17 w 59"/>
                    <a:gd name="T3" fmla="*/ 0 h 189"/>
                    <a:gd name="T4" fmla="*/ 42 w 59"/>
                    <a:gd name="T5" fmla="*/ 0 h 189"/>
                    <a:gd name="T6" fmla="*/ 59 w 59"/>
                    <a:gd name="T7" fmla="*/ 17 h 189"/>
                    <a:gd name="T8" fmla="*/ 59 w 59"/>
                    <a:gd name="T9" fmla="*/ 172 h 189"/>
                    <a:gd name="T10" fmla="*/ 42 w 59"/>
                    <a:gd name="T11" fmla="*/ 189 h 189"/>
                    <a:gd name="T12" fmla="*/ 17 w 59"/>
                    <a:gd name="T13" fmla="*/ 189 h 189"/>
                    <a:gd name="T14" fmla="*/ 0 w 59"/>
                    <a:gd name="T15" fmla="*/ 172 h 189"/>
                    <a:gd name="T16" fmla="*/ 0 w 59"/>
                    <a:gd name="T17" fmla="*/ 1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89">
                      <a:moveTo>
                        <a:pt x="0" y="17"/>
                      </a:moveTo>
                      <a:cubicBezTo>
                        <a:pt x="0" y="7"/>
                        <a:pt x="7" y="0"/>
                        <a:pt x="17" y="0"/>
                      </a:cubicBezTo>
                      <a:cubicBezTo>
                        <a:pt x="42" y="0"/>
                        <a:pt x="42" y="0"/>
                        <a:pt x="42" y="0"/>
                      </a:cubicBezTo>
                      <a:cubicBezTo>
                        <a:pt x="51" y="0"/>
                        <a:pt x="59" y="7"/>
                        <a:pt x="59" y="17"/>
                      </a:cubicBezTo>
                      <a:cubicBezTo>
                        <a:pt x="59" y="172"/>
                        <a:pt x="59" y="172"/>
                        <a:pt x="59" y="172"/>
                      </a:cubicBezTo>
                      <a:cubicBezTo>
                        <a:pt x="59" y="182"/>
                        <a:pt x="51" y="189"/>
                        <a:pt x="42" y="189"/>
                      </a:cubicBezTo>
                      <a:cubicBezTo>
                        <a:pt x="17" y="189"/>
                        <a:pt x="17" y="189"/>
                        <a:pt x="17" y="189"/>
                      </a:cubicBezTo>
                      <a:cubicBezTo>
                        <a:pt x="7" y="189"/>
                        <a:pt x="0" y="182"/>
                        <a:pt x="0" y="172"/>
                      </a:cubicBezTo>
                      <a:lnTo>
                        <a:pt x="0" y="1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a:solidFill>
                      <a:srgbClr val="000000"/>
                    </a:solidFill>
                    <a:latin typeface="Calibri" panose="020F0502020204030204"/>
                    <a:ea typeface="+mn-ea"/>
                  </a:endParaRPr>
                </a:p>
              </p:txBody>
            </p:sp>
            <p:sp>
              <p:nvSpPr>
                <p:cNvPr id="89" name="Freeform 93">
                  <a:extLst>
                    <a:ext uri="{FF2B5EF4-FFF2-40B4-BE49-F238E27FC236}">
                      <a16:creationId xmlns:a16="http://schemas.microsoft.com/office/drawing/2014/main" id="{11EE41E7-AA50-47FE-9EF6-53AEB1352E42}"/>
                    </a:ext>
                  </a:extLst>
                </p:cNvPr>
                <p:cNvSpPr>
                  <a:spLocks/>
                </p:cNvSpPr>
                <p:nvPr/>
              </p:nvSpPr>
              <p:spPr bwMode="auto">
                <a:xfrm>
                  <a:off x="8189913" y="3956050"/>
                  <a:ext cx="139700" cy="493713"/>
                </a:xfrm>
                <a:custGeom>
                  <a:avLst/>
                  <a:gdLst>
                    <a:gd name="T0" fmla="*/ 0 w 59"/>
                    <a:gd name="T1" fmla="*/ 17 h 153"/>
                    <a:gd name="T2" fmla="*/ 17 w 59"/>
                    <a:gd name="T3" fmla="*/ 0 h 153"/>
                    <a:gd name="T4" fmla="*/ 42 w 59"/>
                    <a:gd name="T5" fmla="*/ 0 h 153"/>
                    <a:gd name="T6" fmla="*/ 59 w 59"/>
                    <a:gd name="T7" fmla="*/ 17 h 153"/>
                    <a:gd name="T8" fmla="*/ 59 w 59"/>
                    <a:gd name="T9" fmla="*/ 136 h 153"/>
                    <a:gd name="T10" fmla="*/ 42 w 59"/>
                    <a:gd name="T11" fmla="*/ 153 h 153"/>
                    <a:gd name="T12" fmla="*/ 17 w 59"/>
                    <a:gd name="T13" fmla="*/ 153 h 153"/>
                    <a:gd name="T14" fmla="*/ 0 w 59"/>
                    <a:gd name="T15" fmla="*/ 136 h 153"/>
                    <a:gd name="T16" fmla="*/ 0 w 59"/>
                    <a:gd name="T17" fmla="*/ 1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53">
                      <a:moveTo>
                        <a:pt x="0" y="17"/>
                      </a:moveTo>
                      <a:cubicBezTo>
                        <a:pt x="0" y="8"/>
                        <a:pt x="8" y="0"/>
                        <a:pt x="17" y="0"/>
                      </a:cubicBezTo>
                      <a:cubicBezTo>
                        <a:pt x="42" y="0"/>
                        <a:pt x="42" y="0"/>
                        <a:pt x="42" y="0"/>
                      </a:cubicBezTo>
                      <a:cubicBezTo>
                        <a:pt x="51" y="0"/>
                        <a:pt x="59" y="8"/>
                        <a:pt x="59" y="17"/>
                      </a:cubicBezTo>
                      <a:cubicBezTo>
                        <a:pt x="59" y="136"/>
                        <a:pt x="59" y="136"/>
                        <a:pt x="59" y="136"/>
                      </a:cubicBezTo>
                      <a:cubicBezTo>
                        <a:pt x="59" y="145"/>
                        <a:pt x="51" y="153"/>
                        <a:pt x="42" y="153"/>
                      </a:cubicBezTo>
                      <a:cubicBezTo>
                        <a:pt x="17" y="153"/>
                        <a:pt x="17" y="153"/>
                        <a:pt x="17" y="153"/>
                      </a:cubicBezTo>
                      <a:cubicBezTo>
                        <a:pt x="8" y="153"/>
                        <a:pt x="0" y="145"/>
                        <a:pt x="0" y="136"/>
                      </a:cubicBezTo>
                      <a:lnTo>
                        <a:pt x="0" y="1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a:solidFill>
                      <a:srgbClr val="000000"/>
                    </a:solidFill>
                    <a:latin typeface="Calibri" panose="020F0502020204030204"/>
                    <a:ea typeface="+mn-ea"/>
                  </a:endParaRPr>
                </a:p>
              </p:txBody>
            </p:sp>
            <p:sp>
              <p:nvSpPr>
                <p:cNvPr id="90" name="Freeform 94">
                  <a:extLst>
                    <a:ext uri="{FF2B5EF4-FFF2-40B4-BE49-F238E27FC236}">
                      <a16:creationId xmlns:a16="http://schemas.microsoft.com/office/drawing/2014/main" id="{603C189D-FD2E-4D52-B045-263A97E138D1}"/>
                    </a:ext>
                  </a:extLst>
                </p:cNvPr>
                <p:cNvSpPr>
                  <a:spLocks/>
                </p:cNvSpPr>
                <p:nvPr/>
              </p:nvSpPr>
              <p:spPr bwMode="auto">
                <a:xfrm>
                  <a:off x="8362951" y="4171950"/>
                  <a:ext cx="141288" cy="280988"/>
                </a:xfrm>
                <a:custGeom>
                  <a:avLst/>
                  <a:gdLst>
                    <a:gd name="T0" fmla="*/ 0 w 59"/>
                    <a:gd name="T1" fmla="*/ 17 h 87"/>
                    <a:gd name="T2" fmla="*/ 17 w 59"/>
                    <a:gd name="T3" fmla="*/ 0 h 87"/>
                    <a:gd name="T4" fmla="*/ 42 w 59"/>
                    <a:gd name="T5" fmla="*/ 0 h 87"/>
                    <a:gd name="T6" fmla="*/ 59 w 59"/>
                    <a:gd name="T7" fmla="*/ 17 h 87"/>
                    <a:gd name="T8" fmla="*/ 59 w 59"/>
                    <a:gd name="T9" fmla="*/ 70 h 87"/>
                    <a:gd name="T10" fmla="*/ 42 w 59"/>
                    <a:gd name="T11" fmla="*/ 87 h 87"/>
                    <a:gd name="T12" fmla="*/ 17 w 59"/>
                    <a:gd name="T13" fmla="*/ 87 h 87"/>
                    <a:gd name="T14" fmla="*/ 0 w 59"/>
                    <a:gd name="T15" fmla="*/ 70 h 87"/>
                    <a:gd name="T16" fmla="*/ 0 w 59"/>
                    <a:gd name="T17" fmla="*/ 1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87">
                      <a:moveTo>
                        <a:pt x="0" y="17"/>
                      </a:moveTo>
                      <a:cubicBezTo>
                        <a:pt x="0" y="8"/>
                        <a:pt x="8" y="0"/>
                        <a:pt x="17" y="0"/>
                      </a:cubicBezTo>
                      <a:cubicBezTo>
                        <a:pt x="42" y="0"/>
                        <a:pt x="42" y="0"/>
                        <a:pt x="42" y="0"/>
                      </a:cubicBezTo>
                      <a:cubicBezTo>
                        <a:pt x="51" y="0"/>
                        <a:pt x="59" y="8"/>
                        <a:pt x="59" y="17"/>
                      </a:cubicBezTo>
                      <a:cubicBezTo>
                        <a:pt x="59" y="70"/>
                        <a:pt x="59" y="70"/>
                        <a:pt x="59" y="70"/>
                      </a:cubicBezTo>
                      <a:cubicBezTo>
                        <a:pt x="59" y="80"/>
                        <a:pt x="51" y="87"/>
                        <a:pt x="42" y="87"/>
                      </a:cubicBezTo>
                      <a:cubicBezTo>
                        <a:pt x="17" y="87"/>
                        <a:pt x="17" y="87"/>
                        <a:pt x="17" y="87"/>
                      </a:cubicBezTo>
                      <a:cubicBezTo>
                        <a:pt x="8" y="87"/>
                        <a:pt x="0" y="80"/>
                        <a:pt x="0" y="70"/>
                      </a:cubicBezTo>
                      <a:lnTo>
                        <a:pt x="0" y="1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a:solidFill>
                      <a:srgbClr val="000000"/>
                    </a:solidFill>
                    <a:latin typeface="Calibri" panose="020F0502020204030204"/>
                    <a:ea typeface="+mn-ea"/>
                  </a:endParaRPr>
                </a:p>
              </p:txBody>
            </p:sp>
            <p:sp>
              <p:nvSpPr>
                <p:cNvPr id="91" name="Freeform 95">
                  <a:extLst>
                    <a:ext uri="{FF2B5EF4-FFF2-40B4-BE49-F238E27FC236}">
                      <a16:creationId xmlns:a16="http://schemas.microsoft.com/office/drawing/2014/main" id="{4833B941-B745-4D72-B402-3F7EEF0678C0}"/>
                    </a:ext>
                  </a:extLst>
                </p:cNvPr>
                <p:cNvSpPr>
                  <a:spLocks/>
                </p:cNvSpPr>
                <p:nvPr/>
              </p:nvSpPr>
              <p:spPr bwMode="auto">
                <a:xfrm>
                  <a:off x="8537576" y="3856038"/>
                  <a:ext cx="141288" cy="596900"/>
                </a:xfrm>
                <a:custGeom>
                  <a:avLst/>
                  <a:gdLst>
                    <a:gd name="T0" fmla="*/ 0 w 59"/>
                    <a:gd name="T1" fmla="*/ 17 h 185"/>
                    <a:gd name="T2" fmla="*/ 17 w 59"/>
                    <a:gd name="T3" fmla="*/ 0 h 185"/>
                    <a:gd name="T4" fmla="*/ 42 w 59"/>
                    <a:gd name="T5" fmla="*/ 0 h 185"/>
                    <a:gd name="T6" fmla="*/ 59 w 59"/>
                    <a:gd name="T7" fmla="*/ 17 h 185"/>
                    <a:gd name="T8" fmla="*/ 59 w 59"/>
                    <a:gd name="T9" fmla="*/ 168 h 185"/>
                    <a:gd name="T10" fmla="*/ 42 w 59"/>
                    <a:gd name="T11" fmla="*/ 185 h 185"/>
                    <a:gd name="T12" fmla="*/ 17 w 59"/>
                    <a:gd name="T13" fmla="*/ 185 h 185"/>
                    <a:gd name="T14" fmla="*/ 0 w 59"/>
                    <a:gd name="T15" fmla="*/ 168 h 185"/>
                    <a:gd name="T16" fmla="*/ 0 w 59"/>
                    <a:gd name="T17" fmla="*/ 1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85">
                      <a:moveTo>
                        <a:pt x="0" y="17"/>
                      </a:moveTo>
                      <a:cubicBezTo>
                        <a:pt x="0" y="7"/>
                        <a:pt x="8" y="0"/>
                        <a:pt x="17" y="0"/>
                      </a:cubicBezTo>
                      <a:cubicBezTo>
                        <a:pt x="42" y="0"/>
                        <a:pt x="42" y="0"/>
                        <a:pt x="42" y="0"/>
                      </a:cubicBezTo>
                      <a:cubicBezTo>
                        <a:pt x="51" y="0"/>
                        <a:pt x="59" y="7"/>
                        <a:pt x="59" y="17"/>
                      </a:cubicBezTo>
                      <a:cubicBezTo>
                        <a:pt x="59" y="168"/>
                        <a:pt x="59" y="168"/>
                        <a:pt x="59" y="168"/>
                      </a:cubicBezTo>
                      <a:cubicBezTo>
                        <a:pt x="59" y="177"/>
                        <a:pt x="51" y="185"/>
                        <a:pt x="42" y="185"/>
                      </a:cubicBezTo>
                      <a:cubicBezTo>
                        <a:pt x="17" y="185"/>
                        <a:pt x="17" y="185"/>
                        <a:pt x="17" y="185"/>
                      </a:cubicBezTo>
                      <a:cubicBezTo>
                        <a:pt x="8" y="185"/>
                        <a:pt x="0" y="177"/>
                        <a:pt x="0" y="168"/>
                      </a:cubicBezTo>
                      <a:lnTo>
                        <a:pt x="0" y="1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a:solidFill>
                      <a:srgbClr val="000000"/>
                    </a:solidFill>
                    <a:latin typeface="Calibri" panose="020F0502020204030204"/>
                    <a:ea typeface="+mn-ea"/>
                  </a:endParaRPr>
                </a:p>
              </p:txBody>
            </p:sp>
          </p:grpSp>
        </p:grpSp>
        <p:grpSp>
          <p:nvGrpSpPr>
            <p:cNvPr id="53" name="Group 52">
              <a:extLst>
                <a:ext uri="{FF2B5EF4-FFF2-40B4-BE49-F238E27FC236}">
                  <a16:creationId xmlns:a16="http://schemas.microsoft.com/office/drawing/2014/main" id="{EC819D71-2980-4975-B104-2A0AB9E301F0}"/>
                </a:ext>
              </a:extLst>
            </p:cNvPr>
            <p:cNvGrpSpPr/>
            <p:nvPr/>
          </p:nvGrpSpPr>
          <p:grpSpPr>
            <a:xfrm>
              <a:off x="6522108" y="1995166"/>
              <a:ext cx="1115508" cy="1136078"/>
              <a:chOff x="8560600" y="1498012"/>
              <a:chExt cx="1115508" cy="1136078"/>
            </a:xfrm>
          </p:grpSpPr>
          <p:sp>
            <p:nvSpPr>
              <p:cNvPr id="76" name="Oval 75">
                <a:extLst>
                  <a:ext uri="{FF2B5EF4-FFF2-40B4-BE49-F238E27FC236}">
                    <a16:creationId xmlns:a16="http://schemas.microsoft.com/office/drawing/2014/main" id="{B12605E3-B1BF-4ECE-9F92-868A1A42C2A2}"/>
                  </a:ext>
                </a:extLst>
              </p:cNvPr>
              <p:cNvSpPr/>
              <p:nvPr/>
            </p:nvSpPr>
            <p:spPr>
              <a:xfrm>
                <a:off x="8560600" y="1498012"/>
                <a:ext cx="1115508" cy="113607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srgbClr val="FFFFFF"/>
                  </a:solidFill>
                  <a:latin typeface="Calibri" panose="020F0502020204030204"/>
                </a:endParaRPr>
              </a:p>
            </p:txBody>
          </p:sp>
          <p:grpSp>
            <p:nvGrpSpPr>
              <p:cNvPr id="77" name="Group 120">
                <a:extLst>
                  <a:ext uri="{FF2B5EF4-FFF2-40B4-BE49-F238E27FC236}">
                    <a16:creationId xmlns:a16="http://schemas.microsoft.com/office/drawing/2014/main" id="{31F1337A-0713-478E-8B9B-F6A29418892D}"/>
                  </a:ext>
                </a:extLst>
              </p:cNvPr>
              <p:cNvGrpSpPr>
                <a:grpSpLocks noChangeAspect="1"/>
              </p:cNvGrpSpPr>
              <p:nvPr/>
            </p:nvGrpSpPr>
            <p:grpSpPr bwMode="auto">
              <a:xfrm>
                <a:off x="8843606" y="1707054"/>
                <a:ext cx="569834" cy="717995"/>
                <a:chOff x="3774" y="2278"/>
                <a:chExt cx="550" cy="693"/>
              </a:xfrm>
            </p:grpSpPr>
            <p:sp>
              <p:nvSpPr>
                <p:cNvPr id="78" name="AutoShape 119">
                  <a:extLst>
                    <a:ext uri="{FF2B5EF4-FFF2-40B4-BE49-F238E27FC236}">
                      <a16:creationId xmlns:a16="http://schemas.microsoft.com/office/drawing/2014/main" id="{20D17A33-0B4B-4C68-ADC8-0F5413D3E33F}"/>
                    </a:ext>
                  </a:extLst>
                </p:cNvPr>
                <p:cNvSpPr>
                  <a:spLocks noChangeAspect="1" noChangeArrowheads="1" noTextEdit="1"/>
                </p:cNvSpPr>
                <p:nvPr/>
              </p:nvSpPr>
              <p:spPr bwMode="auto">
                <a:xfrm>
                  <a:off x="3774" y="2280"/>
                  <a:ext cx="550" cy="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sp>
              <p:nvSpPr>
                <p:cNvPr id="79" name="Freeform 121">
                  <a:extLst>
                    <a:ext uri="{FF2B5EF4-FFF2-40B4-BE49-F238E27FC236}">
                      <a16:creationId xmlns:a16="http://schemas.microsoft.com/office/drawing/2014/main" id="{DDE18B24-8EDE-4CA0-A0E1-C16D2D53047A}"/>
                    </a:ext>
                  </a:extLst>
                </p:cNvPr>
                <p:cNvSpPr>
                  <a:spLocks noEditPoints="1"/>
                </p:cNvSpPr>
                <p:nvPr/>
              </p:nvSpPr>
              <p:spPr bwMode="auto">
                <a:xfrm>
                  <a:off x="3774" y="2278"/>
                  <a:ext cx="548" cy="693"/>
                </a:xfrm>
                <a:custGeom>
                  <a:avLst/>
                  <a:gdLst>
                    <a:gd name="T0" fmla="*/ 255 w 284"/>
                    <a:gd name="T1" fmla="*/ 0 h 359"/>
                    <a:gd name="T2" fmla="*/ 29 w 284"/>
                    <a:gd name="T3" fmla="*/ 0 h 359"/>
                    <a:gd name="T4" fmla="*/ 0 w 284"/>
                    <a:gd name="T5" fmla="*/ 29 h 359"/>
                    <a:gd name="T6" fmla="*/ 0 w 284"/>
                    <a:gd name="T7" fmla="*/ 330 h 359"/>
                    <a:gd name="T8" fmla="*/ 29 w 284"/>
                    <a:gd name="T9" fmla="*/ 359 h 359"/>
                    <a:gd name="T10" fmla="*/ 255 w 284"/>
                    <a:gd name="T11" fmla="*/ 359 h 359"/>
                    <a:gd name="T12" fmla="*/ 284 w 284"/>
                    <a:gd name="T13" fmla="*/ 330 h 359"/>
                    <a:gd name="T14" fmla="*/ 284 w 284"/>
                    <a:gd name="T15" fmla="*/ 29 h 359"/>
                    <a:gd name="T16" fmla="*/ 255 w 284"/>
                    <a:gd name="T17" fmla="*/ 0 h 359"/>
                    <a:gd name="T18" fmla="*/ 251 w 284"/>
                    <a:gd name="T19" fmla="*/ 326 h 359"/>
                    <a:gd name="T20" fmla="*/ 33 w 284"/>
                    <a:gd name="T21" fmla="*/ 326 h 359"/>
                    <a:gd name="T22" fmla="*/ 33 w 284"/>
                    <a:gd name="T23" fmla="*/ 33 h 359"/>
                    <a:gd name="T24" fmla="*/ 251 w 284"/>
                    <a:gd name="T25" fmla="*/ 33 h 359"/>
                    <a:gd name="T26" fmla="*/ 251 w 284"/>
                    <a:gd name="T27" fmla="*/ 32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359">
                      <a:moveTo>
                        <a:pt x="255" y="0"/>
                      </a:moveTo>
                      <a:cubicBezTo>
                        <a:pt x="29" y="0"/>
                        <a:pt x="29" y="0"/>
                        <a:pt x="29" y="0"/>
                      </a:cubicBezTo>
                      <a:cubicBezTo>
                        <a:pt x="13" y="0"/>
                        <a:pt x="0" y="13"/>
                        <a:pt x="0" y="29"/>
                      </a:cubicBezTo>
                      <a:cubicBezTo>
                        <a:pt x="0" y="330"/>
                        <a:pt x="0" y="330"/>
                        <a:pt x="0" y="330"/>
                      </a:cubicBezTo>
                      <a:cubicBezTo>
                        <a:pt x="0" y="346"/>
                        <a:pt x="13" y="359"/>
                        <a:pt x="29" y="359"/>
                      </a:cubicBezTo>
                      <a:cubicBezTo>
                        <a:pt x="255" y="359"/>
                        <a:pt x="255" y="359"/>
                        <a:pt x="255" y="359"/>
                      </a:cubicBezTo>
                      <a:cubicBezTo>
                        <a:pt x="271" y="359"/>
                        <a:pt x="284" y="346"/>
                        <a:pt x="284" y="330"/>
                      </a:cubicBezTo>
                      <a:cubicBezTo>
                        <a:pt x="284" y="29"/>
                        <a:pt x="284" y="29"/>
                        <a:pt x="284" y="29"/>
                      </a:cubicBezTo>
                      <a:cubicBezTo>
                        <a:pt x="284" y="13"/>
                        <a:pt x="271" y="0"/>
                        <a:pt x="255" y="0"/>
                      </a:cubicBezTo>
                      <a:close/>
                      <a:moveTo>
                        <a:pt x="251" y="326"/>
                      </a:moveTo>
                      <a:cubicBezTo>
                        <a:pt x="33" y="326"/>
                        <a:pt x="33" y="326"/>
                        <a:pt x="33" y="326"/>
                      </a:cubicBezTo>
                      <a:cubicBezTo>
                        <a:pt x="33" y="33"/>
                        <a:pt x="33" y="33"/>
                        <a:pt x="33" y="33"/>
                      </a:cubicBezTo>
                      <a:cubicBezTo>
                        <a:pt x="251" y="33"/>
                        <a:pt x="251" y="33"/>
                        <a:pt x="251" y="33"/>
                      </a:cubicBezTo>
                      <a:lnTo>
                        <a:pt x="251" y="32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sp>
              <p:nvSpPr>
                <p:cNvPr id="80" name="Freeform 122">
                  <a:extLst>
                    <a:ext uri="{FF2B5EF4-FFF2-40B4-BE49-F238E27FC236}">
                      <a16:creationId xmlns:a16="http://schemas.microsoft.com/office/drawing/2014/main" id="{20734B26-0C05-4BB2-8C98-DA449F00CF34}"/>
                    </a:ext>
                  </a:extLst>
                </p:cNvPr>
                <p:cNvSpPr>
                  <a:spLocks/>
                </p:cNvSpPr>
                <p:nvPr/>
              </p:nvSpPr>
              <p:spPr bwMode="auto">
                <a:xfrm>
                  <a:off x="4094" y="2386"/>
                  <a:ext cx="128" cy="99"/>
                </a:xfrm>
                <a:custGeom>
                  <a:avLst/>
                  <a:gdLst>
                    <a:gd name="T0" fmla="*/ 27 w 128"/>
                    <a:gd name="T1" fmla="*/ 81 h 99"/>
                    <a:gd name="T2" fmla="*/ 47 w 128"/>
                    <a:gd name="T3" fmla="*/ 99 h 99"/>
                    <a:gd name="T4" fmla="*/ 128 w 128"/>
                    <a:gd name="T5" fmla="*/ 18 h 99"/>
                    <a:gd name="T6" fmla="*/ 108 w 128"/>
                    <a:gd name="T7" fmla="*/ 0 h 99"/>
                    <a:gd name="T8" fmla="*/ 47 w 128"/>
                    <a:gd name="T9" fmla="*/ 62 h 99"/>
                    <a:gd name="T10" fmla="*/ 20 w 128"/>
                    <a:gd name="T11" fmla="*/ 35 h 99"/>
                    <a:gd name="T12" fmla="*/ 0 w 128"/>
                    <a:gd name="T13" fmla="*/ 54 h 99"/>
                    <a:gd name="T14" fmla="*/ 27 w 128"/>
                    <a:gd name="T15" fmla="*/ 81 h 99"/>
                    <a:gd name="T16" fmla="*/ 27 w 128"/>
                    <a:gd name="T17" fmla="*/ 8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99">
                      <a:moveTo>
                        <a:pt x="27" y="81"/>
                      </a:moveTo>
                      <a:lnTo>
                        <a:pt x="47" y="99"/>
                      </a:lnTo>
                      <a:lnTo>
                        <a:pt x="128" y="18"/>
                      </a:lnTo>
                      <a:lnTo>
                        <a:pt x="108" y="0"/>
                      </a:lnTo>
                      <a:lnTo>
                        <a:pt x="47" y="62"/>
                      </a:lnTo>
                      <a:lnTo>
                        <a:pt x="20" y="35"/>
                      </a:lnTo>
                      <a:lnTo>
                        <a:pt x="0" y="54"/>
                      </a:lnTo>
                      <a:lnTo>
                        <a:pt x="27" y="81"/>
                      </a:lnTo>
                      <a:lnTo>
                        <a:pt x="27" y="8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sp>
              <p:nvSpPr>
                <p:cNvPr id="81" name="Freeform 123">
                  <a:extLst>
                    <a:ext uri="{FF2B5EF4-FFF2-40B4-BE49-F238E27FC236}">
                      <a16:creationId xmlns:a16="http://schemas.microsoft.com/office/drawing/2014/main" id="{E71D22FE-8A0E-4EED-8AA2-D7551888B7A4}"/>
                    </a:ext>
                  </a:extLst>
                </p:cNvPr>
                <p:cNvSpPr>
                  <a:spLocks/>
                </p:cNvSpPr>
                <p:nvPr/>
              </p:nvSpPr>
              <p:spPr bwMode="auto">
                <a:xfrm>
                  <a:off x="4094" y="2512"/>
                  <a:ext cx="128" cy="100"/>
                </a:xfrm>
                <a:custGeom>
                  <a:avLst/>
                  <a:gdLst>
                    <a:gd name="T0" fmla="*/ 27 w 128"/>
                    <a:gd name="T1" fmla="*/ 81 h 100"/>
                    <a:gd name="T2" fmla="*/ 47 w 128"/>
                    <a:gd name="T3" fmla="*/ 100 h 100"/>
                    <a:gd name="T4" fmla="*/ 128 w 128"/>
                    <a:gd name="T5" fmla="*/ 19 h 100"/>
                    <a:gd name="T6" fmla="*/ 108 w 128"/>
                    <a:gd name="T7" fmla="*/ 0 h 100"/>
                    <a:gd name="T8" fmla="*/ 47 w 128"/>
                    <a:gd name="T9" fmla="*/ 61 h 100"/>
                    <a:gd name="T10" fmla="*/ 20 w 128"/>
                    <a:gd name="T11" fmla="*/ 36 h 100"/>
                    <a:gd name="T12" fmla="*/ 0 w 128"/>
                    <a:gd name="T13" fmla="*/ 54 h 100"/>
                    <a:gd name="T14" fmla="*/ 27 w 128"/>
                    <a:gd name="T15" fmla="*/ 81 h 100"/>
                    <a:gd name="T16" fmla="*/ 27 w 128"/>
                    <a:gd name="T17" fmla="*/ 8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00">
                      <a:moveTo>
                        <a:pt x="27" y="81"/>
                      </a:moveTo>
                      <a:lnTo>
                        <a:pt x="47" y="100"/>
                      </a:lnTo>
                      <a:lnTo>
                        <a:pt x="128" y="19"/>
                      </a:lnTo>
                      <a:lnTo>
                        <a:pt x="108" y="0"/>
                      </a:lnTo>
                      <a:lnTo>
                        <a:pt x="47" y="61"/>
                      </a:lnTo>
                      <a:lnTo>
                        <a:pt x="20" y="36"/>
                      </a:lnTo>
                      <a:lnTo>
                        <a:pt x="0" y="54"/>
                      </a:lnTo>
                      <a:lnTo>
                        <a:pt x="27" y="81"/>
                      </a:lnTo>
                      <a:lnTo>
                        <a:pt x="27" y="8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sp>
              <p:nvSpPr>
                <p:cNvPr id="82" name="Freeform 124">
                  <a:extLst>
                    <a:ext uri="{FF2B5EF4-FFF2-40B4-BE49-F238E27FC236}">
                      <a16:creationId xmlns:a16="http://schemas.microsoft.com/office/drawing/2014/main" id="{41E2FDD1-9ABC-4111-B73C-8533C18C367F}"/>
                    </a:ext>
                  </a:extLst>
                </p:cNvPr>
                <p:cNvSpPr>
                  <a:spLocks/>
                </p:cNvSpPr>
                <p:nvPr/>
              </p:nvSpPr>
              <p:spPr bwMode="auto">
                <a:xfrm>
                  <a:off x="4094" y="2637"/>
                  <a:ext cx="128" cy="100"/>
                </a:xfrm>
                <a:custGeom>
                  <a:avLst/>
                  <a:gdLst>
                    <a:gd name="T0" fmla="*/ 47 w 128"/>
                    <a:gd name="T1" fmla="*/ 100 h 100"/>
                    <a:gd name="T2" fmla="*/ 128 w 128"/>
                    <a:gd name="T3" fmla="*/ 19 h 100"/>
                    <a:gd name="T4" fmla="*/ 108 w 128"/>
                    <a:gd name="T5" fmla="*/ 0 h 100"/>
                    <a:gd name="T6" fmla="*/ 47 w 128"/>
                    <a:gd name="T7" fmla="*/ 64 h 100"/>
                    <a:gd name="T8" fmla="*/ 20 w 128"/>
                    <a:gd name="T9" fmla="*/ 37 h 100"/>
                    <a:gd name="T10" fmla="*/ 0 w 128"/>
                    <a:gd name="T11" fmla="*/ 56 h 100"/>
                    <a:gd name="T12" fmla="*/ 27 w 128"/>
                    <a:gd name="T13" fmla="*/ 81 h 100"/>
                    <a:gd name="T14" fmla="*/ 47 w 128"/>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00">
                      <a:moveTo>
                        <a:pt x="47" y="100"/>
                      </a:moveTo>
                      <a:lnTo>
                        <a:pt x="128" y="19"/>
                      </a:lnTo>
                      <a:lnTo>
                        <a:pt x="108" y="0"/>
                      </a:lnTo>
                      <a:lnTo>
                        <a:pt x="47" y="64"/>
                      </a:lnTo>
                      <a:lnTo>
                        <a:pt x="20" y="37"/>
                      </a:lnTo>
                      <a:lnTo>
                        <a:pt x="0" y="56"/>
                      </a:lnTo>
                      <a:lnTo>
                        <a:pt x="27" y="81"/>
                      </a:lnTo>
                      <a:lnTo>
                        <a:pt x="47"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sp>
              <p:nvSpPr>
                <p:cNvPr id="83" name="Freeform 125">
                  <a:extLst>
                    <a:ext uri="{FF2B5EF4-FFF2-40B4-BE49-F238E27FC236}">
                      <a16:creationId xmlns:a16="http://schemas.microsoft.com/office/drawing/2014/main" id="{99C7F353-B1EA-4154-9C9C-6AC295C3C047}"/>
                    </a:ext>
                  </a:extLst>
                </p:cNvPr>
                <p:cNvSpPr>
                  <a:spLocks/>
                </p:cNvSpPr>
                <p:nvPr/>
              </p:nvSpPr>
              <p:spPr bwMode="auto">
                <a:xfrm>
                  <a:off x="4094" y="2764"/>
                  <a:ext cx="128" cy="99"/>
                </a:xfrm>
                <a:custGeom>
                  <a:avLst/>
                  <a:gdLst>
                    <a:gd name="T0" fmla="*/ 27 w 128"/>
                    <a:gd name="T1" fmla="*/ 81 h 99"/>
                    <a:gd name="T2" fmla="*/ 47 w 128"/>
                    <a:gd name="T3" fmla="*/ 99 h 99"/>
                    <a:gd name="T4" fmla="*/ 128 w 128"/>
                    <a:gd name="T5" fmla="*/ 18 h 99"/>
                    <a:gd name="T6" fmla="*/ 108 w 128"/>
                    <a:gd name="T7" fmla="*/ 0 h 99"/>
                    <a:gd name="T8" fmla="*/ 47 w 128"/>
                    <a:gd name="T9" fmla="*/ 62 h 99"/>
                    <a:gd name="T10" fmla="*/ 20 w 128"/>
                    <a:gd name="T11" fmla="*/ 35 h 99"/>
                    <a:gd name="T12" fmla="*/ 0 w 128"/>
                    <a:gd name="T13" fmla="*/ 54 h 99"/>
                    <a:gd name="T14" fmla="*/ 27 w 128"/>
                    <a:gd name="T15" fmla="*/ 81 h 99"/>
                    <a:gd name="T16" fmla="*/ 27 w 128"/>
                    <a:gd name="T17" fmla="*/ 8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99">
                      <a:moveTo>
                        <a:pt x="27" y="81"/>
                      </a:moveTo>
                      <a:lnTo>
                        <a:pt x="47" y="99"/>
                      </a:lnTo>
                      <a:lnTo>
                        <a:pt x="128" y="18"/>
                      </a:lnTo>
                      <a:lnTo>
                        <a:pt x="108" y="0"/>
                      </a:lnTo>
                      <a:lnTo>
                        <a:pt x="47" y="62"/>
                      </a:lnTo>
                      <a:lnTo>
                        <a:pt x="20" y="35"/>
                      </a:lnTo>
                      <a:lnTo>
                        <a:pt x="0" y="54"/>
                      </a:lnTo>
                      <a:lnTo>
                        <a:pt x="27" y="81"/>
                      </a:lnTo>
                      <a:lnTo>
                        <a:pt x="27" y="8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grpSp>
        </p:grpSp>
        <p:grpSp>
          <p:nvGrpSpPr>
            <p:cNvPr id="54" name="Group 53">
              <a:extLst>
                <a:ext uri="{FF2B5EF4-FFF2-40B4-BE49-F238E27FC236}">
                  <a16:creationId xmlns:a16="http://schemas.microsoft.com/office/drawing/2014/main" id="{1D8AEA31-1BCF-4E10-808B-9E09959827C8}"/>
                </a:ext>
              </a:extLst>
            </p:cNvPr>
            <p:cNvGrpSpPr/>
            <p:nvPr/>
          </p:nvGrpSpPr>
          <p:grpSpPr>
            <a:xfrm>
              <a:off x="4973559" y="1995166"/>
              <a:ext cx="1115508" cy="1136078"/>
              <a:chOff x="7068688" y="1498012"/>
              <a:chExt cx="1115508" cy="1136078"/>
            </a:xfrm>
          </p:grpSpPr>
          <p:sp>
            <p:nvSpPr>
              <p:cNvPr id="72" name="Oval 71">
                <a:extLst>
                  <a:ext uri="{FF2B5EF4-FFF2-40B4-BE49-F238E27FC236}">
                    <a16:creationId xmlns:a16="http://schemas.microsoft.com/office/drawing/2014/main" id="{16F2190D-EA5D-472A-BEF5-2628077F38A7}"/>
                  </a:ext>
                </a:extLst>
              </p:cNvPr>
              <p:cNvSpPr/>
              <p:nvPr/>
            </p:nvSpPr>
            <p:spPr>
              <a:xfrm>
                <a:off x="7068688" y="1498012"/>
                <a:ext cx="1115508" cy="113607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srgbClr val="FFFFFF"/>
                  </a:solidFill>
                  <a:latin typeface="Calibri" panose="020F0502020204030204"/>
                </a:endParaRPr>
              </a:p>
            </p:txBody>
          </p:sp>
          <p:grpSp>
            <p:nvGrpSpPr>
              <p:cNvPr id="73" name="Group 72">
                <a:extLst>
                  <a:ext uri="{FF2B5EF4-FFF2-40B4-BE49-F238E27FC236}">
                    <a16:creationId xmlns:a16="http://schemas.microsoft.com/office/drawing/2014/main" id="{54A74D76-A602-41AE-88DD-4C0971A59EE0}"/>
                  </a:ext>
                </a:extLst>
              </p:cNvPr>
              <p:cNvGrpSpPr/>
              <p:nvPr/>
            </p:nvGrpSpPr>
            <p:grpSpPr>
              <a:xfrm>
                <a:off x="7355096" y="1700597"/>
                <a:ext cx="673866" cy="753936"/>
                <a:chOff x="555625" y="3644112"/>
                <a:chExt cx="993661" cy="940222"/>
              </a:xfrm>
              <a:solidFill>
                <a:schemeClr val="tx1"/>
              </a:solidFill>
            </p:grpSpPr>
            <p:sp>
              <p:nvSpPr>
                <p:cNvPr id="74" name="Freeform 78">
                  <a:extLst>
                    <a:ext uri="{FF2B5EF4-FFF2-40B4-BE49-F238E27FC236}">
                      <a16:creationId xmlns:a16="http://schemas.microsoft.com/office/drawing/2014/main" id="{1C88D389-F5F4-4676-AE91-5EA8EF0D2866}"/>
                    </a:ext>
                  </a:extLst>
                </p:cNvPr>
                <p:cNvSpPr>
                  <a:spLocks noEditPoints="1"/>
                </p:cNvSpPr>
                <p:nvPr/>
              </p:nvSpPr>
              <p:spPr bwMode="auto">
                <a:xfrm>
                  <a:off x="1038111" y="4122505"/>
                  <a:ext cx="511175" cy="461829"/>
                </a:xfrm>
                <a:custGeom>
                  <a:avLst/>
                  <a:gdLst>
                    <a:gd name="T0" fmla="*/ 11 w 250"/>
                    <a:gd name="T1" fmla="*/ 239 h 250"/>
                    <a:gd name="T2" fmla="*/ 50 w 250"/>
                    <a:gd name="T3" fmla="*/ 239 h 250"/>
                    <a:gd name="T4" fmla="*/ 104 w 250"/>
                    <a:gd name="T5" fmla="*/ 185 h 250"/>
                    <a:gd name="T6" fmla="*/ 151 w 250"/>
                    <a:gd name="T7" fmla="*/ 197 h 250"/>
                    <a:gd name="T8" fmla="*/ 221 w 250"/>
                    <a:gd name="T9" fmla="*/ 168 h 250"/>
                    <a:gd name="T10" fmla="*/ 250 w 250"/>
                    <a:gd name="T11" fmla="*/ 98 h 250"/>
                    <a:gd name="T12" fmla="*/ 151 w 250"/>
                    <a:gd name="T13" fmla="*/ 0 h 250"/>
                    <a:gd name="T14" fmla="*/ 82 w 250"/>
                    <a:gd name="T15" fmla="*/ 28 h 250"/>
                    <a:gd name="T16" fmla="*/ 53 w 250"/>
                    <a:gd name="T17" fmla="*/ 98 h 250"/>
                    <a:gd name="T18" fmla="*/ 65 w 250"/>
                    <a:gd name="T19" fmla="*/ 145 h 250"/>
                    <a:gd name="T20" fmla="*/ 11 w 250"/>
                    <a:gd name="T21" fmla="*/ 199 h 250"/>
                    <a:gd name="T22" fmla="*/ 11 w 250"/>
                    <a:gd name="T23" fmla="*/ 239 h 250"/>
                    <a:gd name="T24" fmla="*/ 81 w 250"/>
                    <a:gd name="T25" fmla="*/ 98 h 250"/>
                    <a:gd name="T26" fmla="*/ 151 w 250"/>
                    <a:gd name="T27" fmla="*/ 28 h 250"/>
                    <a:gd name="T28" fmla="*/ 222 w 250"/>
                    <a:gd name="T29" fmla="*/ 98 h 250"/>
                    <a:gd name="T30" fmla="*/ 201 w 250"/>
                    <a:gd name="T31" fmla="*/ 148 h 250"/>
                    <a:gd name="T32" fmla="*/ 151 w 250"/>
                    <a:gd name="T33" fmla="*/ 168 h 250"/>
                    <a:gd name="T34" fmla="*/ 81 w 250"/>
                    <a:gd name="T35" fmla="*/ 9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0" h="250">
                      <a:moveTo>
                        <a:pt x="11" y="239"/>
                      </a:moveTo>
                      <a:cubicBezTo>
                        <a:pt x="22" y="250"/>
                        <a:pt x="39" y="250"/>
                        <a:pt x="50" y="239"/>
                      </a:cubicBezTo>
                      <a:cubicBezTo>
                        <a:pt x="104" y="185"/>
                        <a:pt x="104" y="185"/>
                        <a:pt x="104" y="185"/>
                      </a:cubicBezTo>
                      <a:cubicBezTo>
                        <a:pt x="118" y="192"/>
                        <a:pt x="134" y="197"/>
                        <a:pt x="151" y="197"/>
                      </a:cubicBezTo>
                      <a:cubicBezTo>
                        <a:pt x="178" y="197"/>
                        <a:pt x="202" y="186"/>
                        <a:pt x="221" y="168"/>
                      </a:cubicBezTo>
                      <a:cubicBezTo>
                        <a:pt x="240" y="149"/>
                        <a:pt x="250" y="125"/>
                        <a:pt x="250" y="98"/>
                      </a:cubicBezTo>
                      <a:cubicBezTo>
                        <a:pt x="250" y="44"/>
                        <a:pt x="206" y="0"/>
                        <a:pt x="151" y="0"/>
                      </a:cubicBezTo>
                      <a:cubicBezTo>
                        <a:pt x="125" y="0"/>
                        <a:pt x="100" y="10"/>
                        <a:pt x="82" y="28"/>
                      </a:cubicBezTo>
                      <a:cubicBezTo>
                        <a:pt x="63" y="47"/>
                        <a:pt x="53" y="72"/>
                        <a:pt x="53" y="98"/>
                      </a:cubicBezTo>
                      <a:cubicBezTo>
                        <a:pt x="53" y="115"/>
                        <a:pt x="57" y="131"/>
                        <a:pt x="65" y="145"/>
                      </a:cubicBezTo>
                      <a:cubicBezTo>
                        <a:pt x="11" y="199"/>
                        <a:pt x="11" y="199"/>
                        <a:pt x="11" y="199"/>
                      </a:cubicBezTo>
                      <a:cubicBezTo>
                        <a:pt x="0" y="210"/>
                        <a:pt x="0" y="228"/>
                        <a:pt x="11" y="239"/>
                      </a:cubicBezTo>
                      <a:close/>
                      <a:moveTo>
                        <a:pt x="81" y="98"/>
                      </a:moveTo>
                      <a:cubicBezTo>
                        <a:pt x="81" y="59"/>
                        <a:pt x="113" y="28"/>
                        <a:pt x="151" y="28"/>
                      </a:cubicBezTo>
                      <a:cubicBezTo>
                        <a:pt x="190" y="28"/>
                        <a:pt x="222" y="59"/>
                        <a:pt x="222" y="98"/>
                      </a:cubicBezTo>
                      <a:cubicBezTo>
                        <a:pt x="222" y="117"/>
                        <a:pt x="214" y="135"/>
                        <a:pt x="201" y="148"/>
                      </a:cubicBezTo>
                      <a:cubicBezTo>
                        <a:pt x="188" y="161"/>
                        <a:pt x="170" y="168"/>
                        <a:pt x="151" y="168"/>
                      </a:cubicBezTo>
                      <a:cubicBezTo>
                        <a:pt x="113" y="168"/>
                        <a:pt x="81" y="137"/>
                        <a:pt x="81" y="9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sp>
              <p:nvSpPr>
                <p:cNvPr id="75" name="Freeform 79">
                  <a:extLst>
                    <a:ext uri="{FF2B5EF4-FFF2-40B4-BE49-F238E27FC236}">
                      <a16:creationId xmlns:a16="http://schemas.microsoft.com/office/drawing/2014/main" id="{BDE930E8-ADE6-435D-BD09-DE030FDAAF09}"/>
                    </a:ext>
                  </a:extLst>
                </p:cNvPr>
                <p:cNvSpPr>
                  <a:spLocks/>
                </p:cNvSpPr>
                <p:nvPr/>
              </p:nvSpPr>
              <p:spPr bwMode="auto">
                <a:xfrm>
                  <a:off x="555625" y="3644112"/>
                  <a:ext cx="682624" cy="778226"/>
                </a:xfrm>
                <a:custGeom>
                  <a:avLst/>
                  <a:gdLst>
                    <a:gd name="T0" fmla="*/ 268 w 334"/>
                    <a:gd name="T1" fmla="*/ 358 h 425"/>
                    <a:gd name="T2" fmla="*/ 301 w 334"/>
                    <a:gd name="T3" fmla="*/ 280 h 425"/>
                    <a:gd name="T4" fmla="*/ 334 w 334"/>
                    <a:gd name="T5" fmla="*/ 257 h 425"/>
                    <a:gd name="T6" fmla="*/ 272 w 334"/>
                    <a:gd name="T7" fmla="*/ 231 h 425"/>
                    <a:gd name="T8" fmla="*/ 246 w 334"/>
                    <a:gd name="T9" fmla="*/ 206 h 425"/>
                    <a:gd name="T10" fmla="*/ 272 w 334"/>
                    <a:gd name="T11" fmla="*/ 160 h 425"/>
                    <a:gd name="T12" fmla="*/ 278 w 334"/>
                    <a:gd name="T13" fmla="*/ 156 h 425"/>
                    <a:gd name="T14" fmla="*/ 287 w 334"/>
                    <a:gd name="T15" fmla="*/ 100 h 425"/>
                    <a:gd name="T16" fmla="*/ 283 w 334"/>
                    <a:gd name="T17" fmla="*/ 97 h 425"/>
                    <a:gd name="T18" fmla="*/ 276 w 334"/>
                    <a:gd name="T19" fmla="*/ 39 h 425"/>
                    <a:gd name="T20" fmla="*/ 207 w 334"/>
                    <a:gd name="T21" fmla="*/ 0 h 425"/>
                    <a:gd name="T22" fmla="*/ 197 w 334"/>
                    <a:gd name="T23" fmla="*/ 0 h 425"/>
                    <a:gd name="T24" fmla="*/ 128 w 334"/>
                    <a:gd name="T25" fmla="*/ 39 h 425"/>
                    <a:gd name="T26" fmla="*/ 121 w 334"/>
                    <a:gd name="T27" fmla="*/ 97 h 425"/>
                    <a:gd name="T28" fmla="*/ 117 w 334"/>
                    <a:gd name="T29" fmla="*/ 100 h 425"/>
                    <a:gd name="T30" fmla="*/ 126 w 334"/>
                    <a:gd name="T31" fmla="*/ 156 h 425"/>
                    <a:gd name="T32" fmla="*/ 131 w 334"/>
                    <a:gd name="T33" fmla="*/ 160 h 425"/>
                    <a:gd name="T34" fmla="*/ 158 w 334"/>
                    <a:gd name="T35" fmla="*/ 206 h 425"/>
                    <a:gd name="T36" fmla="*/ 131 w 334"/>
                    <a:gd name="T37" fmla="*/ 231 h 425"/>
                    <a:gd name="T38" fmla="*/ 39 w 334"/>
                    <a:gd name="T39" fmla="*/ 270 h 425"/>
                    <a:gd name="T40" fmla="*/ 0 w 334"/>
                    <a:gd name="T41" fmla="*/ 415 h 425"/>
                    <a:gd name="T42" fmla="*/ 0 w 334"/>
                    <a:gd name="T43" fmla="*/ 425 h 425"/>
                    <a:gd name="T44" fmla="*/ 268 w 334"/>
                    <a:gd name="T45" fmla="*/ 425 h 425"/>
                    <a:gd name="T46" fmla="*/ 282 w 334"/>
                    <a:gd name="T47" fmla="*/ 411 h 425"/>
                    <a:gd name="T48" fmla="*/ 268 w 334"/>
                    <a:gd name="T49" fmla="*/ 35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4" h="425">
                      <a:moveTo>
                        <a:pt x="268" y="358"/>
                      </a:moveTo>
                      <a:cubicBezTo>
                        <a:pt x="268" y="329"/>
                        <a:pt x="280" y="301"/>
                        <a:pt x="301" y="280"/>
                      </a:cubicBezTo>
                      <a:cubicBezTo>
                        <a:pt x="310" y="270"/>
                        <a:pt x="321" y="262"/>
                        <a:pt x="334" y="257"/>
                      </a:cubicBezTo>
                      <a:cubicBezTo>
                        <a:pt x="272" y="231"/>
                        <a:pt x="272" y="231"/>
                        <a:pt x="272" y="231"/>
                      </a:cubicBezTo>
                      <a:cubicBezTo>
                        <a:pt x="259" y="225"/>
                        <a:pt x="249" y="215"/>
                        <a:pt x="246" y="206"/>
                      </a:cubicBezTo>
                      <a:cubicBezTo>
                        <a:pt x="258" y="193"/>
                        <a:pt x="268" y="175"/>
                        <a:pt x="272" y="160"/>
                      </a:cubicBezTo>
                      <a:cubicBezTo>
                        <a:pt x="278" y="156"/>
                        <a:pt x="278" y="156"/>
                        <a:pt x="278" y="156"/>
                      </a:cubicBezTo>
                      <a:cubicBezTo>
                        <a:pt x="285" y="136"/>
                        <a:pt x="288" y="117"/>
                        <a:pt x="287" y="100"/>
                      </a:cubicBezTo>
                      <a:cubicBezTo>
                        <a:pt x="283" y="97"/>
                        <a:pt x="283" y="97"/>
                        <a:pt x="283" y="97"/>
                      </a:cubicBezTo>
                      <a:cubicBezTo>
                        <a:pt x="284" y="81"/>
                        <a:pt x="283" y="53"/>
                        <a:pt x="276" y="39"/>
                      </a:cubicBezTo>
                      <a:cubicBezTo>
                        <a:pt x="263" y="16"/>
                        <a:pt x="232" y="0"/>
                        <a:pt x="207" y="0"/>
                      </a:cubicBezTo>
                      <a:cubicBezTo>
                        <a:pt x="197" y="0"/>
                        <a:pt x="197" y="0"/>
                        <a:pt x="197" y="0"/>
                      </a:cubicBezTo>
                      <a:cubicBezTo>
                        <a:pt x="172" y="0"/>
                        <a:pt x="140" y="16"/>
                        <a:pt x="128" y="39"/>
                      </a:cubicBezTo>
                      <a:cubicBezTo>
                        <a:pt x="120" y="53"/>
                        <a:pt x="120" y="81"/>
                        <a:pt x="121" y="97"/>
                      </a:cubicBezTo>
                      <a:cubicBezTo>
                        <a:pt x="117" y="100"/>
                        <a:pt x="117" y="100"/>
                        <a:pt x="117" y="100"/>
                      </a:cubicBezTo>
                      <a:cubicBezTo>
                        <a:pt x="116" y="117"/>
                        <a:pt x="118" y="136"/>
                        <a:pt x="126" y="156"/>
                      </a:cubicBezTo>
                      <a:cubicBezTo>
                        <a:pt x="131" y="160"/>
                        <a:pt x="131" y="160"/>
                        <a:pt x="131" y="160"/>
                      </a:cubicBezTo>
                      <a:cubicBezTo>
                        <a:pt x="135" y="175"/>
                        <a:pt x="145" y="193"/>
                        <a:pt x="158" y="206"/>
                      </a:cubicBezTo>
                      <a:cubicBezTo>
                        <a:pt x="154" y="215"/>
                        <a:pt x="145" y="225"/>
                        <a:pt x="131" y="231"/>
                      </a:cubicBezTo>
                      <a:cubicBezTo>
                        <a:pt x="39" y="270"/>
                        <a:pt x="39" y="270"/>
                        <a:pt x="39" y="270"/>
                      </a:cubicBezTo>
                      <a:cubicBezTo>
                        <a:pt x="3" y="283"/>
                        <a:pt x="0" y="382"/>
                        <a:pt x="0" y="415"/>
                      </a:cubicBezTo>
                      <a:cubicBezTo>
                        <a:pt x="0" y="425"/>
                        <a:pt x="0" y="425"/>
                        <a:pt x="0" y="425"/>
                      </a:cubicBezTo>
                      <a:cubicBezTo>
                        <a:pt x="268" y="425"/>
                        <a:pt x="268" y="425"/>
                        <a:pt x="268" y="425"/>
                      </a:cubicBezTo>
                      <a:cubicBezTo>
                        <a:pt x="282" y="411"/>
                        <a:pt x="282" y="411"/>
                        <a:pt x="282" y="411"/>
                      </a:cubicBezTo>
                      <a:cubicBezTo>
                        <a:pt x="273" y="395"/>
                        <a:pt x="268" y="377"/>
                        <a:pt x="268" y="35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grpSp>
        </p:grpSp>
        <p:grpSp>
          <p:nvGrpSpPr>
            <p:cNvPr id="55" name="Group 54">
              <a:extLst>
                <a:ext uri="{FF2B5EF4-FFF2-40B4-BE49-F238E27FC236}">
                  <a16:creationId xmlns:a16="http://schemas.microsoft.com/office/drawing/2014/main" id="{0CE4CA54-27A2-4E83-9415-B4E2891E2BD0}"/>
                </a:ext>
              </a:extLst>
            </p:cNvPr>
            <p:cNvGrpSpPr/>
            <p:nvPr/>
          </p:nvGrpSpPr>
          <p:grpSpPr>
            <a:xfrm>
              <a:off x="3354615" y="1995166"/>
              <a:ext cx="1115508" cy="1136078"/>
              <a:chOff x="3768239" y="1498012"/>
              <a:chExt cx="1115508" cy="1136078"/>
            </a:xfrm>
          </p:grpSpPr>
          <p:sp>
            <p:nvSpPr>
              <p:cNvPr id="58" name="Oval 57">
                <a:extLst>
                  <a:ext uri="{FF2B5EF4-FFF2-40B4-BE49-F238E27FC236}">
                    <a16:creationId xmlns:a16="http://schemas.microsoft.com/office/drawing/2014/main" id="{C50D14F7-19A1-4ED0-BBD6-C4BE686C00AE}"/>
                  </a:ext>
                </a:extLst>
              </p:cNvPr>
              <p:cNvSpPr/>
              <p:nvPr/>
            </p:nvSpPr>
            <p:spPr>
              <a:xfrm>
                <a:off x="3768239" y="1498012"/>
                <a:ext cx="1115508" cy="113607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srgbClr val="FFFFFF"/>
                  </a:solidFill>
                  <a:latin typeface="Calibri" panose="020F0502020204030204"/>
                </a:endParaRPr>
              </a:p>
            </p:txBody>
          </p:sp>
          <p:grpSp>
            <p:nvGrpSpPr>
              <p:cNvPr id="59" name="Group 58">
                <a:extLst>
                  <a:ext uri="{FF2B5EF4-FFF2-40B4-BE49-F238E27FC236}">
                    <a16:creationId xmlns:a16="http://schemas.microsoft.com/office/drawing/2014/main" id="{31E1D674-8695-4FD8-97AA-97FE37613E9F}"/>
                  </a:ext>
                </a:extLst>
              </p:cNvPr>
              <p:cNvGrpSpPr/>
              <p:nvPr/>
            </p:nvGrpSpPr>
            <p:grpSpPr>
              <a:xfrm>
                <a:off x="4008351" y="1730225"/>
                <a:ext cx="726682" cy="721685"/>
                <a:chOff x="7627938" y="2882901"/>
                <a:chExt cx="1157289" cy="915987"/>
              </a:xfrm>
              <a:solidFill>
                <a:schemeClr val="tx1"/>
              </a:solidFill>
            </p:grpSpPr>
            <p:sp>
              <p:nvSpPr>
                <p:cNvPr id="60" name="Freeform 62">
                  <a:extLst>
                    <a:ext uri="{FF2B5EF4-FFF2-40B4-BE49-F238E27FC236}">
                      <a16:creationId xmlns:a16="http://schemas.microsoft.com/office/drawing/2014/main" id="{63F72394-49ED-472F-9367-68AB531DF65C}"/>
                    </a:ext>
                  </a:extLst>
                </p:cNvPr>
                <p:cNvSpPr>
                  <a:spLocks/>
                </p:cNvSpPr>
                <p:nvPr/>
              </p:nvSpPr>
              <p:spPr bwMode="auto">
                <a:xfrm>
                  <a:off x="8589964" y="3646488"/>
                  <a:ext cx="195263" cy="152400"/>
                </a:xfrm>
                <a:custGeom>
                  <a:avLst/>
                  <a:gdLst>
                    <a:gd name="T0" fmla="*/ 69 w 80"/>
                    <a:gd name="T1" fmla="*/ 8 h 62"/>
                    <a:gd name="T2" fmla="*/ 47 w 80"/>
                    <a:gd name="T3" fmla="*/ 47 h 62"/>
                    <a:gd name="T4" fmla="*/ 3 w 80"/>
                    <a:gd name="T5" fmla="*/ 38 h 62"/>
                    <a:gd name="T6" fmla="*/ 0 w 80"/>
                    <a:gd name="T7" fmla="*/ 30 h 62"/>
                    <a:gd name="T8" fmla="*/ 37 w 80"/>
                    <a:gd name="T9" fmla="*/ 24 h 62"/>
                    <a:gd name="T10" fmla="*/ 65 w 80"/>
                    <a:gd name="T11" fmla="*/ 0 h 62"/>
                    <a:gd name="T12" fmla="*/ 69 w 80"/>
                    <a:gd name="T13" fmla="*/ 8 h 62"/>
                  </a:gdLst>
                  <a:ahLst/>
                  <a:cxnLst>
                    <a:cxn ang="0">
                      <a:pos x="T0" y="T1"/>
                    </a:cxn>
                    <a:cxn ang="0">
                      <a:pos x="T2" y="T3"/>
                    </a:cxn>
                    <a:cxn ang="0">
                      <a:pos x="T4" y="T5"/>
                    </a:cxn>
                    <a:cxn ang="0">
                      <a:pos x="T6" y="T7"/>
                    </a:cxn>
                    <a:cxn ang="0">
                      <a:pos x="T8" y="T9"/>
                    </a:cxn>
                    <a:cxn ang="0">
                      <a:pos x="T10" y="T11"/>
                    </a:cxn>
                    <a:cxn ang="0">
                      <a:pos x="T12" y="T13"/>
                    </a:cxn>
                  </a:cxnLst>
                  <a:rect l="0" t="0" r="r" b="b"/>
                  <a:pathLst>
                    <a:path w="80" h="62">
                      <a:moveTo>
                        <a:pt x="69" y="8"/>
                      </a:moveTo>
                      <a:cubicBezTo>
                        <a:pt x="69" y="8"/>
                        <a:pt x="80" y="32"/>
                        <a:pt x="47" y="47"/>
                      </a:cubicBezTo>
                      <a:cubicBezTo>
                        <a:pt x="14" y="62"/>
                        <a:pt x="3" y="38"/>
                        <a:pt x="3" y="38"/>
                      </a:cubicBezTo>
                      <a:cubicBezTo>
                        <a:pt x="3" y="38"/>
                        <a:pt x="2" y="35"/>
                        <a:pt x="0" y="30"/>
                      </a:cubicBezTo>
                      <a:cubicBezTo>
                        <a:pt x="0" y="30"/>
                        <a:pt x="8" y="37"/>
                        <a:pt x="37" y="24"/>
                      </a:cubicBezTo>
                      <a:cubicBezTo>
                        <a:pt x="64" y="12"/>
                        <a:pt x="65" y="1"/>
                        <a:pt x="65" y="0"/>
                      </a:cubicBezTo>
                      <a:cubicBezTo>
                        <a:pt x="67" y="5"/>
                        <a:pt x="69" y="8"/>
                        <a:pt x="69" y="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sp>
              <p:nvSpPr>
                <p:cNvPr id="61" name="Freeform 63">
                  <a:extLst>
                    <a:ext uri="{FF2B5EF4-FFF2-40B4-BE49-F238E27FC236}">
                      <a16:creationId xmlns:a16="http://schemas.microsoft.com/office/drawing/2014/main" id="{14E1105E-D6A6-435A-B04D-0E86FF90CB92}"/>
                    </a:ext>
                  </a:extLst>
                </p:cNvPr>
                <p:cNvSpPr>
                  <a:spLocks/>
                </p:cNvSpPr>
                <p:nvPr/>
              </p:nvSpPr>
              <p:spPr bwMode="auto">
                <a:xfrm>
                  <a:off x="8497889" y="3452813"/>
                  <a:ext cx="246063" cy="274638"/>
                </a:xfrm>
                <a:custGeom>
                  <a:avLst/>
                  <a:gdLst>
                    <a:gd name="T0" fmla="*/ 100 w 100"/>
                    <a:gd name="T1" fmla="*/ 74 h 112"/>
                    <a:gd name="T2" fmla="*/ 100 w 100"/>
                    <a:gd name="T3" fmla="*/ 74 h 112"/>
                    <a:gd name="T4" fmla="*/ 72 w 100"/>
                    <a:gd name="T5" fmla="*/ 99 h 112"/>
                    <a:gd name="T6" fmla="*/ 34 w 100"/>
                    <a:gd name="T7" fmla="*/ 104 h 112"/>
                    <a:gd name="T8" fmla="*/ 34 w 100"/>
                    <a:gd name="T9" fmla="*/ 104 h 112"/>
                    <a:gd name="T10" fmla="*/ 8 w 100"/>
                    <a:gd name="T11" fmla="*/ 45 h 112"/>
                    <a:gd name="T12" fmla="*/ 14 w 100"/>
                    <a:gd name="T13" fmla="*/ 27 h 112"/>
                    <a:gd name="T14" fmla="*/ 14 w 100"/>
                    <a:gd name="T15" fmla="*/ 27 h 112"/>
                    <a:gd name="T16" fmla="*/ 16 w 100"/>
                    <a:gd name="T17" fmla="*/ 31 h 112"/>
                    <a:gd name="T18" fmla="*/ 40 w 100"/>
                    <a:gd name="T19" fmla="*/ 30 h 112"/>
                    <a:gd name="T20" fmla="*/ 57 w 100"/>
                    <a:gd name="T21" fmla="*/ 12 h 112"/>
                    <a:gd name="T22" fmla="*/ 55 w 100"/>
                    <a:gd name="T23" fmla="*/ 8 h 112"/>
                    <a:gd name="T24" fmla="*/ 73 w 100"/>
                    <a:gd name="T25" fmla="*/ 15 h 112"/>
                    <a:gd name="T26" fmla="*/ 100 w 100"/>
                    <a:gd name="T27" fmla="*/ 7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112">
                      <a:moveTo>
                        <a:pt x="100" y="74"/>
                      </a:moveTo>
                      <a:cubicBezTo>
                        <a:pt x="100" y="74"/>
                        <a:pt x="100" y="74"/>
                        <a:pt x="100" y="74"/>
                      </a:cubicBezTo>
                      <a:cubicBezTo>
                        <a:pt x="100" y="75"/>
                        <a:pt x="99" y="86"/>
                        <a:pt x="72" y="99"/>
                      </a:cubicBezTo>
                      <a:cubicBezTo>
                        <a:pt x="43" y="112"/>
                        <a:pt x="34" y="104"/>
                        <a:pt x="34" y="104"/>
                      </a:cubicBezTo>
                      <a:cubicBezTo>
                        <a:pt x="34" y="104"/>
                        <a:pt x="34" y="104"/>
                        <a:pt x="34" y="104"/>
                      </a:cubicBezTo>
                      <a:cubicBezTo>
                        <a:pt x="26" y="86"/>
                        <a:pt x="13" y="56"/>
                        <a:pt x="8" y="45"/>
                      </a:cubicBezTo>
                      <a:cubicBezTo>
                        <a:pt x="0" y="29"/>
                        <a:pt x="14" y="27"/>
                        <a:pt x="14" y="27"/>
                      </a:cubicBezTo>
                      <a:cubicBezTo>
                        <a:pt x="14" y="27"/>
                        <a:pt x="14" y="27"/>
                        <a:pt x="14" y="27"/>
                      </a:cubicBezTo>
                      <a:cubicBezTo>
                        <a:pt x="16" y="31"/>
                        <a:pt x="16" y="31"/>
                        <a:pt x="16" y="31"/>
                      </a:cubicBezTo>
                      <a:cubicBezTo>
                        <a:pt x="16" y="31"/>
                        <a:pt x="20" y="39"/>
                        <a:pt x="40" y="30"/>
                      </a:cubicBezTo>
                      <a:cubicBezTo>
                        <a:pt x="61" y="21"/>
                        <a:pt x="57" y="12"/>
                        <a:pt x="57" y="12"/>
                      </a:cubicBezTo>
                      <a:cubicBezTo>
                        <a:pt x="55" y="8"/>
                        <a:pt x="55" y="8"/>
                        <a:pt x="55" y="8"/>
                      </a:cubicBezTo>
                      <a:cubicBezTo>
                        <a:pt x="56" y="8"/>
                        <a:pt x="66" y="0"/>
                        <a:pt x="73" y="15"/>
                      </a:cubicBezTo>
                      <a:cubicBezTo>
                        <a:pt x="78" y="26"/>
                        <a:pt x="92" y="57"/>
                        <a:pt x="100" y="7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sp>
              <p:nvSpPr>
                <p:cNvPr id="62" name="Freeform 64">
                  <a:extLst>
                    <a:ext uri="{FF2B5EF4-FFF2-40B4-BE49-F238E27FC236}">
                      <a16:creationId xmlns:a16="http://schemas.microsoft.com/office/drawing/2014/main" id="{BFE754D1-FCCC-4160-A117-2A08C8530138}"/>
                    </a:ext>
                  </a:extLst>
                </p:cNvPr>
                <p:cNvSpPr>
                  <a:spLocks noEditPoints="1"/>
                </p:cNvSpPr>
                <p:nvPr/>
              </p:nvSpPr>
              <p:spPr bwMode="auto">
                <a:xfrm>
                  <a:off x="8102601" y="2945433"/>
                  <a:ext cx="633413" cy="507382"/>
                </a:xfrm>
                <a:custGeom>
                  <a:avLst/>
                  <a:gdLst>
                    <a:gd name="T0" fmla="*/ 233 w 258"/>
                    <a:gd name="T1" fmla="*/ 83 h 258"/>
                    <a:gd name="T2" fmla="*/ 176 w 258"/>
                    <a:gd name="T3" fmla="*/ 233 h 258"/>
                    <a:gd name="T4" fmla="*/ 26 w 258"/>
                    <a:gd name="T5" fmla="*/ 176 h 258"/>
                    <a:gd name="T6" fmla="*/ 83 w 258"/>
                    <a:gd name="T7" fmla="*/ 26 h 258"/>
                    <a:gd name="T8" fmla="*/ 233 w 258"/>
                    <a:gd name="T9" fmla="*/ 83 h 258"/>
                    <a:gd name="T10" fmla="*/ 162 w 258"/>
                    <a:gd name="T11" fmla="*/ 202 h 258"/>
                    <a:gd name="T12" fmla="*/ 202 w 258"/>
                    <a:gd name="T13" fmla="*/ 97 h 258"/>
                    <a:gd name="T14" fmla="*/ 97 w 258"/>
                    <a:gd name="T15" fmla="*/ 57 h 258"/>
                    <a:gd name="T16" fmla="*/ 57 w 258"/>
                    <a:gd name="T17" fmla="*/ 162 h 258"/>
                    <a:gd name="T18" fmla="*/ 162 w 258"/>
                    <a:gd name="T19" fmla="*/ 20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258">
                      <a:moveTo>
                        <a:pt x="233" y="83"/>
                      </a:moveTo>
                      <a:cubicBezTo>
                        <a:pt x="258" y="140"/>
                        <a:pt x="233" y="207"/>
                        <a:pt x="176" y="233"/>
                      </a:cubicBezTo>
                      <a:cubicBezTo>
                        <a:pt x="119" y="258"/>
                        <a:pt x="52" y="233"/>
                        <a:pt x="26" y="176"/>
                      </a:cubicBezTo>
                      <a:cubicBezTo>
                        <a:pt x="0" y="119"/>
                        <a:pt x="26" y="52"/>
                        <a:pt x="83" y="26"/>
                      </a:cubicBezTo>
                      <a:cubicBezTo>
                        <a:pt x="140" y="0"/>
                        <a:pt x="207" y="26"/>
                        <a:pt x="233" y="83"/>
                      </a:cubicBezTo>
                      <a:close/>
                      <a:moveTo>
                        <a:pt x="162" y="202"/>
                      </a:moveTo>
                      <a:cubicBezTo>
                        <a:pt x="202" y="184"/>
                        <a:pt x="220" y="137"/>
                        <a:pt x="202" y="97"/>
                      </a:cubicBezTo>
                      <a:cubicBezTo>
                        <a:pt x="184" y="57"/>
                        <a:pt x="137" y="39"/>
                        <a:pt x="97" y="57"/>
                      </a:cubicBezTo>
                      <a:cubicBezTo>
                        <a:pt x="57" y="75"/>
                        <a:pt x="39" y="122"/>
                        <a:pt x="57" y="162"/>
                      </a:cubicBezTo>
                      <a:cubicBezTo>
                        <a:pt x="75" y="202"/>
                        <a:pt x="122" y="220"/>
                        <a:pt x="162" y="20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sp>
              <p:nvSpPr>
                <p:cNvPr id="63" name="Freeform 65">
                  <a:extLst>
                    <a:ext uri="{FF2B5EF4-FFF2-40B4-BE49-F238E27FC236}">
                      <a16:creationId xmlns:a16="http://schemas.microsoft.com/office/drawing/2014/main" id="{AC0BBCF0-2981-4394-B938-5987463C5C77}"/>
                    </a:ext>
                  </a:extLst>
                </p:cNvPr>
                <p:cNvSpPr>
                  <a:spLocks/>
                </p:cNvSpPr>
                <p:nvPr/>
              </p:nvSpPr>
              <p:spPr bwMode="auto">
                <a:xfrm>
                  <a:off x="8497888" y="3395664"/>
                  <a:ext cx="134938" cy="138113"/>
                </a:xfrm>
                <a:custGeom>
                  <a:avLst/>
                  <a:gdLst>
                    <a:gd name="T0" fmla="*/ 41 w 55"/>
                    <a:gd name="T1" fmla="*/ 0 h 56"/>
                    <a:gd name="T2" fmla="*/ 55 w 55"/>
                    <a:gd name="T3" fmla="*/ 31 h 56"/>
                    <a:gd name="T4" fmla="*/ 55 w 55"/>
                    <a:gd name="T5" fmla="*/ 31 h 56"/>
                    <a:gd name="T6" fmla="*/ 39 w 55"/>
                    <a:gd name="T7" fmla="*/ 49 h 56"/>
                    <a:gd name="T8" fmla="*/ 14 w 55"/>
                    <a:gd name="T9" fmla="*/ 50 h 56"/>
                    <a:gd name="T10" fmla="*/ 0 w 55"/>
                    <a:gd name="T11" fmla="*/ 18 h 56"/>
                    <a:gd name="T12" fmla="*/ 21 w 55"/>
                    <a:gd name="T13" fmla="*/ 11 h 56"/>
                    <a:gd name="T14" fmla="*/ 41 w 55"/>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6">
                      <a:moveTo>
                        <a:pt x="41" y="0"/>
                      </a:moveTo>
                      <a:cubicBezTo>
                        <a:pt x="55" y="31"/>
                        <a:pt x="55" y="31"/>
                        <a:pt x="55" y="31"/>
                      </a:cubicBezTo>
                      <a:cubicBezTo>
                        <a:pt x="55" y="31"/>
                        <a:pt x="55" y="31"/>
                        <a:pt x="55" y="31"/>
                      </a:cubicBezTo>
                      <a:cubicBezTo>
                        <a:pt x="55" y="31"/>
                        <a:pt x="54" y="42"/>
                        <a:pt x="39" y="49"/>
                      </a:cubicBezTo>
                      <a:cubicBezTo>
                        <a:pt x="24" y="56"/>
                        <a:pt x="15" y="50"/>
                        <a:pt x="14" y="50"/>
                      </a:cubicBezTo>
                      <a:cubicBezTo>
                        <a:pt x="0" y="18"/>
                        <a:pt x="0" y="18"/>
                        <a:pt x="0" y="18"/>
                      </a:cubicBezTo>
                      <a:cubicBezTo>
                        <a:pt x="7" y="16"/>
                        <a:pt x="14" y="14"/>
                        <a:pt x="21" y="11"/>
                      </a:cubicBezTo>
                      <a:cubicBezTo>
                        <a:pt x="28" y="8"/>
                        <a:pt x="35" y="4"/>
                        <a:pt x="4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sp>
              <p:nvSpPr>
                <p:cNvPr id="64" name="Freeform 66">
                  <a:extLst>
                    <a:ext uri="{FF2B5EF4-FFF2-40B4-BE49-F238E27FC236}">
                      <a16:creationId xmlns:a16="http://schemas.microsoft.com/office/drawing/2014/main" id="{2AB43FDD-FA56-42DE-80D4-B38BF8101A46}"/>
                    </a:ext>
                  </a:extLst>
                </p:cNvPr>
                <p:cNvSpPr>
                  <a:spLocks/>
                </p:cNvSpPr>
                <p:nvPr/>
              </p:nvSpPr>
              <p:spPr bwMode="auto">
                <a:xfrm>
                  <a:off x="8047039" y="2955926"/>
                  <a:ext cx="55563" cy="39688"/>
                </a:xfrm>
                <a:custGeom>
                  <a:avLst/>
                  <a:gdLst>
                    <a:gd name="T0" fmla="*/ 35 w 35"/>
                    <a:gd name="T1" fmla="*/ 0 h 25"/>
                    <a:gd name="T2" fmla="*/ 0 w 35"/>
                    <a:gd name="T3" fmla="*/ 25 h 25"/>
                    <a:gd name="T4" fmla="*/ 0 w 35"/>
                    <a:gd name="T5" fmla="*/ 16 h 25"/>
                    <a:gd name="T6" fmla="*/ 35 w 35"/>
                    <a:gd name="T7" fmla="*/ 0 h 25"/>
                  </a:gdLst>
                  <a:ahLst/>
                  <a:cxnLst>
                    <a:cxn ang="0">
                      <a:pos x="T0" y="T1"/>
                    </a:cxn>
                    <a:cxn ang="0">
                      <a:pos x="T2" y="T3"/>
                    </a:cxn>
                    <a:cxn ang="0">
                      <a:pos x="T4" y="T5"/>
                    </a:cxn>
                    <a:cxn ang="0">
                      <a:pos x="T6" y="T7"/>
                    </a:cxn>
                  </a:cxnLst>
                  <a:rect l="0" t="0" r="r" b="b"/>
                  <a:pathLst>
                    <a:path w="35" h="25">
                      <a:moveTo>
                        <a:pt x="35" y="0"/>
                      </a:moveTo>
                      <a:lnTo>
                        <a:pt x="0" y="25"/>
                      </a:lnTo>
                      <a:lnTo>
                        <a:pt x="0" y="16"/>
                      </a:lnTo>
                      <a:lnTo>
                        <a:pt x="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sp>
              <p:nvSpPr>
                <p:cNvPr id="65" name="Freeform 67">
                  <a:extLst>
                    <a:ext uri="{FF2B5EF4-FFF2-40B4-BE49-F238E27FC236}">
                      <a16:creationId xmlns:a16="http://schemas.microsoft.com/office/drawing/2014/main" id="{0EDEEC8D-59F1-458B-9BAB-CB5C6A3A744A}"/>
                    </a:ext>
                  </a:extLst>
                </p:cNvPr>
                <p:cNvSpPr>
                  <a:spLocks/>
                </p:cNvSpPr>
                <p:nvPr/>
              </p:nvSpPr>
              <p:spPr bwMode="auto">
                <a:xfrm>
                  <a:off x="8047039" y="3400427"/>
                  <a:ext cx="55563" cy="42863"/>
                </a:xfrm>
                <a:custGeom>
                  <a:avLst/>
                  <a:gdLst>
                    <a:gd name="T0" fmla="*/ 35 w 35"/>
                    <a:gd name="T1" fmla="*/ 0 h 27"/>
                    <a:gd name="T2" fmla="*/ 0 w 35"/>
                    <a:gd name="T3" fmla="*/ 27 h 27"/>
                    <a:gd name="T4" fmla="*/ 0 w 35"/>
                    <a:gd name="T5" fmla="*/ 17 h 27"/>
                    <a:gd name="T6" fmla="*/ 35 w 35"/>
                    <a:gd name="T7" fmla="*/ 0 h 27"/>
                  </a:gdLst>
                  <a:ahLst/>
                  <a:cxnLst>
                    <a:cxn ang="0">
                      <a:pos x="T0" y="T1"/>
                    </a:cxn>
                    <a:cxn ang="0">
                      <a:pos x="T2" y="T3"/>
                    </a:cxn>
                    <a:cxn ang="0">
                      <a:pos x="T4" y="T5"/>
                    </a:cxn>
                    <a:cxn ang="0">
                      <a:pos x="T6" y="T7"/>
                    </a:cxn>
                  </a:cxnLst>
                  <a:rect l="0" t="0" r="r" b="b"/>
                  <a:pathLst>
                    <a:path w="35" h="27">
                      <a:moveTo>
                        <a:pt x="35" y="0"/>
                      </a:moveTo>
                      <a:lnTo>
                        <a:pt x="0" y="27"/>
                      </a:lnTo>
                      <a:lnTo>
                        <a:pt x="0" y="17"/>
                      </a:lnTo>
                      <a:lnTo>
                        <a:pt x="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sp>
              <p:nvSpPr>
                <p:cNvPr id="66" name="Freeform 68">
                  <a:extLst>
                    <a:ext uri="{FF2B5EF4-FFF2-40B4-BE49-F238E27FC236}">
                      <a16:creationId xmlns:a16="http://schemas.microsoft.com/office/drawing/2014/main" id="{0962B991-AB8E-4276-9BF2-2BAE56A1371B}"/>
                    </a:ext>
                  </a:extLst>
                </p:cNvPr>
                <p:cNvSpPr>
                  <a:spLocks/>
                </p:cNvSpPr>
                <p:nvPr/>
              </p:nvSpPr>
              <p:spPr bwMode="auto">
                <a:xfrm>
                  <a:off x="7627938" y="3327401"/>
                  <a:ext cx="419100" cy="368300"/>
                </a:xfrm>
                <a:custGeom>
                  <a:avLst/>
                  <a:gdLst>
                    <a:gd name="T0" fmla="*/ 170 w 170"/>
                    <a:gd name="T1" fmla="*/ 57 h 150"/>
                    <a:gd name="T2" fmla="*/ 170 w 170"/>
                    <a:gd name="T3" fmla="*/ 139 h 150"/>
                    <a:gd name="T4" fmla="*/ 161 w 170"/>
                    <a:gd name="T5" fmla="*/ 150 h 150"/>
                    <a:gd name="T6" fmla="*/ 9 w 170"/>
                    <a:gd name="T7" fmla="*/ 150 h 150"/>
                    <a:gd name="T8" fmla="*/ 0 w 170"/>
                    <a:gd name="T9" fmla="*/ 139 h 150"/>
                    <a:gd name="T10" fmla="*/ 0 w 170"/>
                    <a:gd name="T11" fmla="*/ 11 h 150"/>
                    <a:gd name="T12" fmla="*/ 9 w 170"/>
                    <a:gd name="T13" fmla="*/ 0 h 150"/>
                    <a:gd name="T14" fmla="*/ 161 w 170"/>
                    <a:gd name="T15" fmla="*/ 0 h 150"/>
                    <a:gd name="T16" fmla="*/ 170 w 170"/>
                    <a:gd name="T17" fmla="*/ 11 h 150"/>
                    <a:gd name="T18" fmla="*/ 170 w 170"/>
                    <a:gd name="T19" fmla="*/ 32 h 150"/>
                    <a:gd name="T20" fmla="*/ 147 w 170"/>
                    <a:gd name="T21" fmla="*/ 44 h 150"/>
                    <a:gd name="T22" fmla="*/ 147 w 170"/>
                    <a:gd name="T23" fmla="*/ 31 h 150"/>
                    <a:gd name="T24" fmla="*/ 140 w 170"/>
                    <a:gd name="T25" fmla="*/ 24 h 150"/>
                    <a:gd name="T26" fmla="*/ 30 w 170"/>
                    <a:gd name="T27" fmla="*/ 24 h 150"/>
                    <a:gd name="T28" fmla="*/ 24 w 170"/>
                    <a:gd name="T29" fmla="*/ 31 h 150"/>
                    <a:gd name="T30" fmla="*/ 24 w 170"/>
                    <a:gd name="T31" fmla="*/ 120 h 150"/>
                    <a:gd name="T32" fmla="*/ 30 w 170"/>
                    <a:gd name="T33" fmla="*/ 127 h 150"/>
                    <a:gd name="T34" fmla="*/ 140 w 170"/>
                    <a:gd name="T35" fmla="*/ 127 h 150"/>
                    <a:gd name="T36" fmla="*/ 147 w 170"/>
                    <a:gd name="T37" fmla="*/ 120 h 150"/>
                    <a:gd name="T38" fmla="*/ 147 w 170"/>
                    <a:gd name="T39" fmla="*/ 74 h 150"/>
                    <a:gd name="T40" fmla="*/ 170 w 170"/>
                    <a:gd name="T41" fmla="*/ 5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150">
                      <a:moveTo>
                        <a:pt x="170" y="57"/>
                      </a:moveTo>
                      <a:cubicBezTo>
                        <a:pt x="170" y="139"/>
                        <a:pt x="170" y="139"/>
                        <a:pt x="170" y="139"/>
                      </a:cubicBezTo>
                      <a:cubicBezTo>
                        <a:pt x="170" y="145"/>
                        <a:pt x="166" y="150"/>
                        <a:pt x="161" y="150"/>
                      </a:cubicBezTo>
                      <a:cubicBezTo>
                        <a:pt x="9" y="150"/>
                        <a:pt x="9" y="150"/>
                        <a:pt x="9" y="150"/>
                      </a:cubicBezTo>
                      <a:cubicBezTo>
                        <a:pt x="4" y="150"/>
                        <a:pt x="0" y="145"/>
                        <a:pt x="0" y="139"/>
                      </a:cubicBezTo>
                      <a:cubicBezTo>
                        <a:pt x="0" y="11"/>
                        <a:pt x="0" y="11"/>
                        <a:pt x="0" y="11"/>
                      </a:cubicBezTo>
                      <a:cubicBezTo>
                        <a:pt x="0" y="5"/>
                        <a:pt x="4" y="0"/>
                        <a:pt x="9" y="0"/>
                      </a:cubicBezTo>
                      <a:cubicBezTo>
                        <a:pt x="161" y="0"/>
                        <a:pt x="161" y="0"/>
                        <a:pt x="161" y="0"/>
                      </a:cubicBezTo>
                      <a:cubicBezTo>
                        <a:pt x="166" y="0"/>
                        <a:pt x="170" y="5"/>
                        <a:pt x="170" y="11"/>
                      </a:cubicBezTo>
                      <a:cubicBezTo>
                        <a:pt x="170" y="32"/>
                        <a:pt x="170" y="32"/>
                        <a:pt x="170" y="32"/>
                      </a:cubicBezTo>
                      <a:cubicBezTo>
                        <a:pt x="147" y="44"/>
                        <a:pt x="147" y="44"/>
                        <a:pt x="147" y="44"/>
                      </a:cubicBezTo>
                      <a:cubicBezTo>
                        <a:pt x="147" y="31"/>
                        <a:pt x="147" y="31"/>
                        <a:pt x="147" y="31"/>
                      </a:cubicBezTo>
                      <a:cubicBezTo>
                        <a:pt x="147" y="27"/>
                        <a:pt x="144" y="24"/>
                        <a:pt x="140" y="24"/>
                      </a:cubicBezTo>
                      <a:cubicBezTo>
                        <a:pt x="30" y="24"/>
                        <a:pt x="30" y="24"/>
                        <a:pt x="30" y="24"/>
                      </a:cubicBezTo>
                      <a:cubicBezTo>
                        <a:pt x="27" y="24"/>
                        <a:pt x="24" y="27"/>
                        <a:pt x="24" y="31"/>
                      </a:cubicBezTo>
                      <a:cubicBezTo>
                        <a:pt x="24" y="120"/>
                        <a:pt x="24" y="120"/>
                        <a:pt x="24" y="120"/>
                      </a:cubicBezTo>
                      <a:cubicBezTo>
                        <a:pt x="24" y="124"/>
                        <a:pt x="27" y="127"/>
                        <a:pt x="30" y="127"/>
                      </a:cubicBezTo>
                      <a:cubicBezTo>
                        <a:pt x="140" y="127"/>
                        <a:pt x="140" y="127"/>
                        <a:pt x="140" y="127"/>
                      </a:cubicBezTo>
                      <a:cubicBezTo>
                        <a:pt x="144" y="127"/>
                        <a:pt x="147" y="124"/>
                        <a:pt x="147" y="120"/>
                      </a:cubicBezTo>
                      <a:cubicBezTo>
                        <a:pt x="147" y="74"/>
                        <a:pt x="147" y="74"/>
                        <a:pt x="147" y="74"/>
                      </a:cubicBezTo>
                      <a:lnTo>
                        <a:pt x="170" y="5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sp>
              <p:nvSpPr>
                <p:cNvPr id="67" name="Freeform 69">
                  <a:extLst>
                    <a:ext uri="{FF2B5EF4-FFF2-40B4-BE49-F238E27FC236}">
                      <a16:creationId xmlns:a16="http://schemas.microsoft.com/office/drawing/2014/main" id="{312BF3D8-8E11-4FF1-9E55-C546395729D3}"/>
                    </a:ext>
                  </a:extLst>
                </p:cNvPr>
                <p:cNvSpPr>
                  <a:spLocks/>
                </p:cNvSpPr>
                <p:nvPr/>
              </p:nvSpPr>
              <p:spPr bwMode="auto">
                <a:xfrm>
                  <a:off x="7989888" y="3427413"/>
                  <a:ext cx="57150" cy="57150"/>
                </a:xfrm>
                <a:custGeom>
                  <a:avLst/>
                  <a:gdLst>
                    <a:gd name="T0" fmla="*/ 36 w 36"/>
                    <a:gd name="T1" fmla="*/ 0 h 36"/>
                    <a:gd name="T2" fmla="*/ 36 w 36"/>
                    <a:gd name="T3" fmla="*/ 10 h 36"/>
                    <a:gd name="T4" fmla="*/ 0 w 36"/>
                    <a:gd name="T5" fmla="*/ 36 h 36"/>
                    <a:gd name="T6" fmla="*/ 0 w 36"/>
                    <a:gd name="T7" fmla="*/ 17 h 36"/>
                    <a:gd name="T8" fmla="*/ 36 w 36"/>
                    <a:gd name="T9" fmla="*/ 0 h 36"/>
                  </a:gdLst>
                  <a:ahLst/>
                  <a:cxnLst>
                    <a:cxn ang="0">
                      <a:pos x="T0" y="T1"/>
                    </a:cxn>
                    <a:cxn ang="0">
                      <a:pos x="T2" y="T3"/>
                    </a:cxn>
                    <a:cxn ang="0">
                      <a:pos x="T4" y="T5"/>
                    </a:cxn>
                    <a:cxn ang="0">
                      <a:pos x="T6" y="T7"/>
                    </a:cxn>
                    <a:cxn ang="0">
                      <a:pos x="T8" y="T9"/>
                    </a:cxn>
                  </a:cxnLst>
                  <a:rect l="0" t="0" r="r" b="b"/>
                  <a:pathLst>
                    <a:path w="36" h="36">
                      <a:moveTo>
                        <a:pt x="36" y="0"/>
                      </a:moveTo>
                      <a:lnTo>
                        <a:pt x="36" y="10"/>
                      </a:lnTo>
                      <a:lnTo>
                        <a:pt x="0" y="36"/>
                      </a:lnTo>
                      <a:lnTo>
                        <a:pt x="0" y="17"/>
                      </a:ln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sp>
              <p:nvSpPr>
                <p:cNvPr id="68" name="Freeform 70">
                  <a:extLst>
                    <a:ext uri="{FF2B5EF4-FFF2-40B4-BE49-F238E27FC236}">
                      <a16:creationId xmlns:a16="http://schemas.microsoft.com/office/drawing/2014/main" id="{4E71AA47-6EB1-4899-AD68-93733D184713}"/>
                    </a:ext>
                  </a:extLst>
                </p:cNvPr>
                <p:cNvSpPr>
                  <a:spLocks/>
                </p:cNvSpPr>
                <p:nvPr/>
              </p:nvSpPr>
              <p:spPr bwMode="auto">
                <a:xfrm>
                  <a:off x="7627938" y="2882901"/>
                  <a:ext cx="419100" cy="368300"/>
                </a:xfrm>
                <a:custGeom>
                  <a:avLst/>
                  <a:gdLst>
                    <a:gd name="T0" fmla="*/ 170 w 170"/>
                    <a:gd name="T1" fmla="*/ 57 h 150"/>
                    <a:gd name="T2" fmla="*/ 170 w 170"/>
                    <a:gd name="T3" fmla="*/ 139 h 150"/>
                    <a:gd name="T4" fmla="*/ 161 w 170"/>
                    <a:gd name="T5" fmla="*/ 150 h 150"/>
                    <a:gd name="T6" fmla="*/ 9 w 170"/>
                    <a:gd name="T7" fmla="*/ 150 h 150"/>
                    <a:gd name="T8" fmla="*/ 0 w 170"/>
                    <a:gd name="T9" fmla="*/ 139 h 150"/>
                    <a:gd name="T10" fmla="*/ 0 w 170"/>
                    <a:gd name="T11" fmla="*/ 10 h 150"/>
                    <a:gd name="T12" fmla="*/ 9 w 170"/>
                    <a:gd name="T13" fmla="*/ 0 h 150"/>
                    <a:gd name="T14" fmla="*/ 161 w 170"/>
                    <a:gd name="T15" fmla="*/ 0 h 150"/>
                    <a:gd name="T16" fmla="*/ 170 w 170"/>
                    <a:gd name="T17" fmla="*/ 10 h 150"/>
                    <a:gd name="T18" fmla="*/ 170 w 170"/>
                    <a:gd name="T19" fmla="*/ 32 h 150"/>
                    <a:gd name="T20" fmla="*/ 147 w 170"/>
                    <a:gd name="T21" fmla="*/ 43 h 150"/>
                    <a:gd name="T22" fmla="*/ 147 w 170"/>
                    <a:gd name="T23" fmla="*/ 30 h 150"/>
                    <a:gd name="T24" fmla="*/ 140 w 170"/>
                    <a:gd name="T25" fmla="*/ 23 h 150"/>
                    <a:gd name="T26" fmla="*/ 30 w 170"/>
                    <a:gd name="T27" fmla="*/ 23 h 150"/>
                    <a:gd name="T28" fmla="*/ 24 w 170"/>
                    <a:gd name="T29" fmla="*/ 30 h 150"/>
                    <a:gd name="T30" fmla="*/ 24 w 170"/>
                    <a:gd name="T31" fmla="*/ 119 h 150"/>
                    <a:gd name="T32" fmla="*/ 30 w 170"/>
                    <a:gd name="T33" fmla="*/ 126 h 150"/>
                    <a:gd name="T34" fmla="*/ 140 w 170"/>
                    <a:gd name="T35" fmla="*/ 126 h 150"/>
                    <a:gd name="T36" fmla="*/ 147 w 170"/>
                    <a:gd name="T37" fmla="*/ 119 h 150"/>
                    <a:gd name="T38" fmla="*/ 147 w 170"/>
                    <a:gd name="T39" fmla="*/ 73 h 150"/>
                    <a:gd name="T40" fmla="*/ 170 w 170"/>
                    <a:gd name="T41" fmla="*/ 5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150">
                      <a:moveTo>
                        <a:pt x="170" y="57"/>
                      </a:moveTo>
                      <a:cubicBezTo>
                        <a:pt x="170" y="139"/>
                        <a:pt x="170" y="139"/>
                        <a:pt x="170" y="139"/>
                      </a:cubicBezTo>
                      <a:cubicBezTo>
                        <a:pt x="170" y="145"/>
                        <a:pt x="166" y="150"/>
                        <a:pt x="161" y="150"/>
                      </a:cubicBezTo>
                      <a:cubicBezTo>
                        <a:pt x="9" y="150"/>
                        <a:pt x="9" y="150"/>
                        <a:pt x="9" y="150"/>
                      </a:cubicBezTo>
                      <a:cubicBezTo>
                        <a:pt x="4" y="150"/>
                        <a:pt x="0" y="145"/>
                        <a:pt x="0" y="139"/>
                      </a:cubicBezTo>
                      <a:cubicBezTo>
                        <a:pt x="0" y="10"/>
                        <a:pt x="0" y="10"/>
                        <a:pt x="0" y="10"/>
                      </a:cubicBezTo>
                      <a:cubicBezTo>
                        <a:pt x="0" y="5"/>
                        <a:pt x="4" y="0"/>
                        <a:pt x="9" y="0"/>
                      </a:cubicBezTo>
                      <a:cubicBezTo>
                        <a:pt x="161" y="0"/>
                        <a:pt x="161" y="0"/>
                        <a:pt x="161" y="0"/>
                      </a:cubicBezTo>
                      <a:cubicBezTo>
                        <a:pt x="166" y="0"/>
                        <a:pt x="170" y="5"/>
                        <a:pt x="170" y="10"/>
                      </a:cubicBezTo>
                      <a:cubicBezTo>
                        <a:pt x="170" y="32"/>
                        <a:pt x="170" y="32"/>
                        <a:pt x="170" y="32"/>
                      </a:cubicBezTo>
                      <a:cubicBezTo>
                        <a:pt x="147" y="43"/>
                        <a:pt x="147" y="43"/>
                        <a:pt x="147" y="43"/>
                      </a:cubicBezTo>
                      <a:cubicBezTo>
                        <a:pt x="147" y="30"/>
                        <a:pt x="147" y="30"/>
                        <a:pt x="147" y="30"/>
                      </a:cubicBezTo>
                      <a:cubicBezTo>
                        <a:pt x="147" y="26"/>
                        <a:pt x="144" y="23"/>
                        <a:pt x="140" y="23"/>
                      </a:cubicBezTo>
                      <a:cubicBezTo>
                        <a:pt x="30" y="23"/>
                        <a:pt x="30" y="23"/>
                        <a:pt x="30" y="23"/>
                      </a:cubicBezTo>
                      <a:cubicBezTo>
                        <a:pt x="27" y="23"/>
                        <a:pt x="24" y="26"/>
                        <a:pt x="24" y="30"/>
                      </a:cubicBezTo>
                      <a:cubicBezTo>
                        <a:pt x="24" y="119"/>
                        <a:pt x="24" y="119"/>
                        <a:pt x="24" y="119"/>
                      </a:cubicBezTo>
                      <a:cubicBezTo>
                        <a:pt x="24" y="123"/>
                        <a:pt x="27" y="126"/>
                        <a:pt x="30" y="126"/>
                      </a:cubicBezTo>
                      <a:cubicBezTo>
                        <a:pt x="140" y="126"/>
                        <a:pt x="140" y="126"/>
                        <a:pt x="140" y="126"/>
                      </a:cubicBezTo>
                      <a:cubicBezTo>
                        <a:pt x="144" y="126"/>
                        <a:pt x="147" y="123"/>
                        <a:pt x="147" y="119"/>
                      </a:cubicBezTo>
                      <a:cubicBezTo>
                        <a:pt x="147" y="73"/>
                        <a:pt x="147" y="73"/>
                        <a:pt x="147" y="73"/>
                      </a:cubicBezTo>
                      <a:lnTo>
                        <a:pt x="170" y="5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sp>
              <p:nvSpPr>
                <p:cNvPr id="69" name="Freeform 71">
                  <a:extLst>
                    <a:ext uri="{FF2B5EF4-FFF2-40B4-BE49-F238E27FC236}">
                      <a16:creationId xmlns:a16="http://schemas.microsoft.com/office/drawing/2014/main" id="{C520CFDE-90DD-47E1-869C-28C17F3D293B}"/>
                    </a:ext>
                  </a:extLst>
                </p:cNvPr>
                <p:cNvSpPr>
                  <a:spLocks/>
                </p:cNvSpPr>
                <p:nvPr/>
              </p:nvSpPr>
              <p:spPr bwMode="auto">
                <a:xfrm>
                  <a:off x="7989888" y="2981327"/>
                  <a:ext cx="57150" cy="55563"/>
                </a:xfrm>
                <a:custGeom>
                  <a:avLst/>
                  <a:gdLst>
                    <a:gd name="T0" fmla="*/ 36 w 36"/>
                    <a:gd name="T1" fmla="*/ 0 h 35"/>
                    <a:gd name="T2" fmla="*/ 36 w 36"/>
                    <a:gd name="T3" fmla="*/ 9 h 35"/>
                    <a:gd name="T4" fmla="*/ 0 w 36"/>
                    <a:gd name="T5" fmla="*/ 35 h 35"/>
                    <a:gd name="T6" fmla="*/ 0 w 36"/>
                    <a:gd name="T7" fmla="*/ 17 h 35"/>
                    <a:gd name="T8" fmla="*/ 36 w 36"/>
                    <a:gd name="T9" fmla="*/ 0 h 35"/>
                  </a:gdLst>
                  <a:ahLst/>
                  <a:cxnLst>
                    <a:cxn ang="0">
                      <a:pos x="T0" y="T1"/>
                    </a:cxn>
                    <a:cxn ang="0">
                      <a:pos x="T2" y="T3"/>
                    </a:cxn>
                    <a:cxn ang="0">
                      <a:pos x="T4" y="T5"/>
                    </a:cxn>
                    <a:cxn ang="0">
                      <a:pos x="T6" y="T7"/>
                    </a:cxn>
                    <a:cxn ang="0">
                      <a:pos x="T8" y="T9"/>
                    </a:cxn>
                  </a:cxnLst>
                  <a:rect l="0" t="0" r="r" b="b"/>
                  <a:pathLst>
                    <a:path w="36" h="35">
                      <a:moveTo>
                        <a:pt x="36" y="0"/>
                      </a:moveTo>
                      <a:lnTo>
                        <a:pt x="36" y="9"/>
                      </a:lnTo>
                      <a:lnTo>
                        <a:pt x="0" y="35"/>
                      </a:lnTo>
                      <a:lnTo>
                        <a:pt x="0" y="17"/>
                      </a:ln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sp>
              <p:nvSpPr>
                <p:cNvPr id="70" name="Freeform 72">
                  <a:extLst>
                    <a:ext uri="{FF2B5EF4-FFF2-40B4-BE49-F238E27FC236}">
                      <a16:creationId xmlns:a16="http://schemas.microsoft.com/office/drawing/2014/main" id="{18F8EF80-9052-4901-B85E-338710B455BD}"/>
                    </a:ext>
                  </a:extLst>
                </p:cNvPr>
                <p:cNvSpPr>
                  <a:spLocks/>
                </p:cNvSpPr>
                <p:nvPr/>
              </p:nvSpPr>
              <p:spPr bwMode="auto">
                <a:xfrm>
                  <a:off x="7791450" y="3454402"/>
                  <a:ext cx="198438" cy="138113"/>
                </a:xfrm>
                <a:custGeom>
                  <a:avLst/>
                  <a:gdLst>
                    <a:gd name="T0" fmla="*/ 125 w 125"/>
                    <a:gd name="T1" fmla="*/ 0 h 87"/>
                    <a:gd name="T2" fmla="*/ 125 w 125"/>
                    <a:gd name="T3" fmla="*/ 19 h 87"/>
                    <a:gd name="T4" fmla="*/ 29 w 125"/>
                    <a:gd name="T5" fmla="*/ 87 h 87"/>
                    <a:gd name="T6" fmla="*/ 0 w 125"/>
                    <a:gd name="T7" fmla="*/ 3 h 87"/>
                    <a:gd name="T8" fmla="*/ 38 w 125"/>
                    <a:gd name="T9" fmla="*/ 42 h 87"/>
                    <a:gd name="T10" fmla="*/ 125 w 125"/>
                    <a:gd name="T11" fmla="*/ 0 h 87"/>
                  </a:gdLst>
                  <a:ahLst/>
                  <a:cxnLst>
                    <a:cxn ang="0">
                      <a:pos x="T0" y="T1"/>
                    </a:cxn>
                    <a:cxn ang="0">
                      <a:pos x="T2" y="T3"/>
                    </a:cxn>
                    <a:cxn ang="0">
                      <a:pos x="T4" y="T5"/>
                    </a:cxn>
                    <a:cxn ang="0">
                      <a:pos x="T6" y="T7"/>
                    </a:cxn>
                    <a:cxn ang="0">
                      <a:pos x="T8" y="T9"/>
                    </a:cxn>
                    <a:cxn ang="0">
                      <a:pos x="T10" y="T11"/>
                    </a:cxn>
                  </a:cxnLst>
                  <a:rect l="0" t="0" r="r" b="b"/>
                  <a:pathLst>
                    <a:path w="125" h="87">
                      <a:moveTo>
                        <a:pt x="125" y="0"/>
                      </a:moveTo>
                      <a:lnTo>
                        <a:pt x="125" y="19"/>
                      </a:lnTo>
                      <a:lnTo>
                        <a:pt x="29" y="87"/>
                      </a:lnTo>
                      <a:lnTo>
                        <a:pt x="0" y="3"/>
                      </a:lnTo>
                      <a:lnTo>
                        <a:pt x="38" y="42"/>
                      </a:lnTo>
                      <a:lnTo>
                        <a:pt x="125"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sp>
              <p:nvSpPr>
                <p:cNvPr id="71" name="Freeform 73">
                  <a:extLst>
                    <a:ext uri="{FF2B5EF4-FFF2-40B4-BE49-F238E27FC236}">
                      <a16:creationId xmlns:a16="http://schemas.microsoft.com/office/drawing/2014/main" id="{A17091D7-59E8-4D95-A250-57450754A38E}"/>
                    </a:ext>
                  </a:extLst>
                </p:cNvPr>
                <p:cNvSpPr>
                  <a:spLocks/>
                </p:cNvSpPr>
                <p:nvPr/>
              </p:nvSpPr>
              <p:spPr bwMode="auto">
                <a:xfrm>
                  <a:off x="7791450" y="3008314"/>
                  <a:ext cx="198438" cy="138113"/>
                </a:xfrm>
                <a:custGeom>
                  <a:avLst/>
                  <a:gdLst>
                    <a:gd name="T0" fmla="*/ 125 w 125"/>
                    <a:gd name="T1" fmla="*/ 0 h 87"/>
                    <a:gd name="T2" fmla="*/ 125 w 125"/>
                    <a:gd name="T3" fmla="*/ 18 h 87"/>
                    <a:gd name="T4" fmla="*/ 29 w 125"/>
                    <a:gd name="T5" fmla="*/ 87 h 87"/>
                    <a:gd name="T6" fmla="*/ 0 w 125"/>
                    <a:gd name="T7" fmla="*/ 3 h 87"/>
                    <a:gd name="T8" fmla="*/ 38 w 125"/>
                    <a:gd name="T9" fmla="*/ 42 h 87"/>
                    <a:gd name="T10" fmla="*/ 125 w 125"/>
                    <a:gd name="T11" fmla="*/ 0 h 87"/>
                  </a:gdLst>
                  <a:ahLst/>
                  <a:cxnLst>
                    <a:cxn ang="0">
                      <a:pos x="T0" y="T1"/>
                    </a:cxn>
                    <a:cxn ang="0">
                      <a:pos x="T2" y="T3"/>
                    </a:cxn>
                    <a:cxn ang="0">
                      <a:pos x="T4" y="T5"/>
                    </a:cxn>
                    <a:cxn ang="0">
                      <a:pos x="T6" y="T7"/>
                    </a:cxn>
                    <a:cxn ang="0">
                      <a:pos x="T8" y="T9"/>
                    </a:cxn>
                    <a:cxn ang="0">
                      <a:pos x="T10" y="T11"/>
                    </a:cxn>
                  </a:cxnLst>
                  <a:rect l="0" t="0" r="r" b="b"/>
                  <a:pathLst>
                    <a:path w="125" h="87">
                      <a:moveTo>
                        <a:pt x="125" y="0"/>
                      </a:moveTo>
                      <a:lnTo>
                        <a:pt x="125" y="18"/>
                      </a:lnTo>
                      <a:lnTo>
                        <a:pt x="29" y="87"/>
                      </a:lnTo>
                      <a:lnTo>
                        <a:pt x="0" y="3"/>
                      </a:lnTo>
                      <a:lnTo>
                        <a:pt x="38" y="42"/>
                      </a:lnTo>
                      <a:lnTo>
                        <a:pt x="125"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grpSp>
        </p:grpSp>
        <p:sp>
          <p:nvSpPr>
            <p:cNvPr id="56" name="Oval 55">
              <a:extLst>
                <a:ext uri="{FF2B5EF4-FFF2-40B4-BE49-F238E27FC236}">
                  <a16:creationId xmlns:a16="http://schemas.microsoft.com/office/drawing/2014/main" id="{BB7708B9-05C5-459A-8DC6-83F7B80CD105}"/>
                </a:ext>
              </a:extLst>
            </p:cNvPr>
            <p:cNvSpPr/>
            <p:nvPr/>
          </p:nvSpPr>
          <p:spPr>
            <a:xfrm>
              <a:off x="1685685" y="1995166"/>
              <a:ext cx="1115508" cy="113607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srgbClr val="FFFFFF"/>
                </a:solidFill>
                <a:latin typeface="Calibri" panose="020F0502020204030204"/>
              </a:endParaRPr>
            </a:p>
          </p:txBody>
        </p:sp>
        <p:sp>
          <p:nvSpPr>
            <p:cNvPr id="57" name="Freeform 209">
              <a:extLst>
                <a:ext uri="{FF2B5EF4-FFF2-40B4-BE49-F238E27FC236}">
                  <a16:creationId xmlns:a16="http://schemas.microsoft.com/office/drawing/2014/main" id="{AB3031FC-C9E6-45C7-A141-B62E96EF863F}"/>
                </a:ext>
              </a:extLst>
            </p:cNvPr>
            <p:cNvSpPr>
              <a:spLocks noEditPoints="1"/>
            </p:cNvSpPr>
            <p:nvPr/>
          </p:nvSpPr>
          <p:spPr bwMode="auto">
            <a:xfrm>
              <a:off x="1905507" y="2304141"/>
              <a:ext cx="689923" cy="518129"/>
            </a:xfrm>
            <a:custGeom>
              <a:avLst/>
              <a:gdLst>
                <a:gd name="T0" fmla="*/ 12 w 431"/>
                <a:gd name="T1" fmla="*/ 109 h 313"/>
                <a:gd name="T2" fmla="*/ 419 w 431"/>
                <a:gd name="T3" fmla="*/ 109 h 313"/>
                <a:gd name="T4" fmla="*/ 430 w 431"/>
                <a:gd name="T5" fmla="*/ 120 h 313"/>
                <a:gd name="T6" fmla="*/ 398 w 431"/>
                <a:gd name="T7" fmla="*/ 303 h 313"/>
                <a:gd name="T8" fmla="*/ 387 w 431"/>
                <a:gd name="T9" fmla="*/ 313 h 313"/>
                <a:gd name="T10" fmla="*/ 44 w 431"/>
                <a:gd name="T11" fmla="*/ 313 h 313"/>
                <a:gd name="T12" fmla="*/ 33 w 431"/>
                <a:gd name="T13" fmla="*/ 303 h 313"/>
                <a:gd name="T14" fmla="*/ 1 w 431"/>
                <a:gd name="T15" fmla="*/ 120 h 313"/>
                <a:gd name="T16" fmla="*/ 12 w 431"/>
                <a:gd name="T17" fmla="*/ 109 h 313"/>
                <a:gd name="T18" fmla="*/ 55 w 431"/>
                <a:gd name="T19" fmla="*/ 95 h 313"/>
                <a:gd name="T20" fmla="*/ 33 w 431"/>
                <a:gd name="T21" fmla="*/ 95 h 313"/>
                <a:gd name="T22" fmla="*/ 33 w 431"/>
                <a:gd name="T23" fmla="*/ 35 h 313"/>
                <a:gd name="T24" fmla="*/ 44 w 431"/>
                <a:gd name="T25" fmla="*/ 24 h 313"/>
                <a:gd name="T26" fmla="*/ 124 w 431"/>
                <a:gd name="T27" fmla="*/ 24 h 313"/>
                <a:gd name="T28" fmla="*/ 137 w 431"/>
                <a:gd name="T29" fmla="*/ 35 h 313"/>
                <a:gd name="T30" fmla="*/ 145 w 431"/>
                <a:gd name="T31" fmla="*/ 56 h 313"/>
                <a:gd name="T32" fmla="*/ 152 w 431"/>
                <a:gd name="T33" fmla="*/ 54 h 313"/>
                <a:gd name="T34" fmla="*/ 354 w 431"/>
                <a:gd name="T35" fmla="*/ 0 h 313"/>
                <a:gd name="T36" fmla="*/ 370 w 431"/>
                <a:gd name="T37" fmla="*/ 57 h 313"/>
                <a:gd name="T38" fmla="*/ 387 w 431"/>
                <a:gd name="T39" fmla="*/ 57 h 313"/>
                <a:gd name="T40" fmla="*/ 398 w 431"/>
                <a:gd name="T41" fmla="*/ 67 h 313"/>
                <a:gd name="T42" fmla="*/ 398 w 431"/>
                <a:gd name="T43" fmla="*/ 95 h 313"/>
                <a:gd name="T44" fmla="*/ 365 w 431"/>
                <a:gd name="T45" fmla="*/ 95 h 313"/>
                <a:gd name="T46" fmla="*/ 355 w 431"/>
                <a:gd name="T47" fmla="*/ 57 h 313"/>
                <a:gd name="T48" fmla="*/ 344 w 431"/>
                <a:gd name="T49" fmla="*/ 18 h 313"/>
                <a:gd name="T50" fmla="*/ 55 w 431"/>
                <a:gd name="T51" fmla="*/ 9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1" h="313">
                  <a:moveTo>
                    <a:pt x="12" y="109"/>
                  </a:moveTo>
                  <a:cubicBezTo>
                    <a:pt x="419" y="109"/>
                    <a:pt x="419" y="109"/>
                    <a:pt x="419" y="109"/>
                  </a:cubicBezTo>
                  <a:cubicBezTo>
                    <a:pt x="425" y="109"/>
                    <a:pt x="431" y="114"/>
                    <a:pt x="430" y="120"/>
                  </a:cubicBezTo>
                  <a:cubicBezTo>
                    <a:pt x="398" y="303"/>
                    <a:pt x="398" y="303"/>
                    <a:pt x="398" y="303"/>
                  </a:cubicBezTo>
                  <a:cubicBezTo>
                    <a:pt x="397" y="308"/>
                    <a:pt x="393" y="313"/>
                    <a:pt x="387" y="313"/>
                  </a:cubicBezTo>
                  <a:cubicBezTo>
                    <a:pt x="44" y="313"/>
                    <a:pt x="44" y="313"/>
                    <a:pt x="44" y="313"/>
                  </a:cubicBezTo>
                  <a:cubicBezTo>
                    <a:pt x="38" y="313"/>
                    <a:pt x="34" y="308"/>
                    <a:pt x="33" y="303"/>
                  </a:cubicBezTo>
                  <a:cubicBezTo>
                    <a:pt x="1" y="120"/>
                    <a:pt x="1" y="120"/>
                    <a:pt x="1" y="120"/>
                  </a:cubicBezTo>
                  <a:cubicBezTo>
                    <a:pt x="0" y="114"/>
                    <a:pt x="6" y="109"/>
                    <a:pt x="12" y="109"/>
                  </a:cubicBezTo>
                  <a:close/>
                  <a:moveTo>
                    <a:pt x="55" y="95"/>
                  </a:moveTo>
                  <a:cubicBezTo>
                    <a:pt x="48" y="95"/>
                    <a:pt x="40" y="95"/>
                    <a:pt x="33" y="95"/>
                  </a:cubicBezTo>
                  <a:cubicBezTo>
                    <a:pt x="33" y="35"/>
                    <a:pt x="33" y="35"/>
                    <a:pt x="33" y="35"/>
                  </a:cubicBezTo>
                  <a:cubicBezTo>
                    <a:pt x="33" y="29"/>
                    <a:pt x="38" y="24"/>
                    <a:pt x="44" y="24"/>
                  </a:cubicBezTo>
                  <a:cubicBezTo>
                    <a:pt x="124" y="24"/>
                    <a:pt x="124" y="24"/>
                    <a:pt x="124" y="24"/>
                  </a:cubicBezTo>
                  <a:cubicBezTo>
                    <a:pt x="132" y="24"/>
                    <a:pt x="135" y="29"/>
                    <a:pt x="137" y="35"/>
                  </a:cubicBezTo>
                  <a:cubicBezTo>
                    <a:pt x="145" y="56"/>
                    <a:pt x="145" y="56"/>
                    <a:pt x="145" y="56"/>
                  </a:cubicBezTo>
                  <a:cubicBezTo>
                    <a:pt x="152" y="54"/>
                    <a:pt x="152" y="54"/>
                    <a:pt x="152" y="54"/>
                  </a:cubicBezTo>
                  <a:cubicBezTo>
                    <a:pt x="354" y="0"/>
                    <a:pt x="354" y="0"/>
                    <a:pt x="354" y="0"/>
                  </a:cubicBezTo>
                  <a:cubicBezTo>
                    <a:pt x="370" y="57"/>
                    <a:pt x="370" y="57"/>
                    <a:pt x="370" y="57"/>
                  </a:cubicBezTo>
                  <a:cubicBezTo>
                    <a:pt x="387" y="57"/>
                    <a:pt x="387" y="57"/>
                    <a:pt x="387" y="57"/>
                  </a:cubicBezTo>
                  <a:cubicBezTo>
                    <a:pt x="393" y="57"/>
                    <a:pt x="398" y="62"/>
                    <a:pt x="398" y="67"/>
                  </a:cubicBezTo>
                  <a:cubicBezTo>
                    <a:pt x="398" y="95"/>
                    <a:pt x="398" y="95"/>
                    <a:pt x="398" y="95"/>
                  </a:cubicBezTo>
                  <a:cubicBezTo>
                    <a:pt x="387" y="95"/>
                    <a:pt x="376" y="95"/>
                    <a:pt x="365" y="95"/>
                  </a:cubicBezTo>
                  <a:cubicBezTo>
                    <a:pt x="355" y="57"/>
                    <a:pt x="355" y="57"/>
                    <a:pt x="355" y="57"/>
                  </a:cubicBezTo>
                  <a:cubicBezTo>
                    <a:pt x="344" y="18"/>
                    <a:pt x="344" y="18"/>
                    <a:pt x="344" y="18"/>
                  </a:cubicBezTo>
                  <a:cubicBezTo>
                    <a:pt x="55" y="95"/>
                    <a:pt x="55" y="95"/>
                    <a:pt x="55" y="95"/>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en-US" sz="1350" kern="0">
                <a:solidFill>
                  <a:prstClr val="black"/>
                </a:solidFill>
                <a:latin typeface="Calibri" panose="020F0502020204030204"/>
                <a:ea typeface="+mn-ea"/>
              </a:endParaRPr>
            </a:p>
          </p:txBody>
        </p:sp>
      </p:grpSp>
      <p:sp>
        <p:nvSpPr>
          <p:cNvPr id="92" name="Rectangle 91">
            <a:extLst>
              <a:ext uri="{FF2B5EF4-FFF2-40B4-BE49-F238E27FC236}">
                <a16:creationId xmlns:a16="http://schemas.microsoft.com/office/drawing/2014/main" id="{2324BA9C-EC41-4485-9C52-92654F64051A}"/>
              </a:ext>
            </a:extLst>
          </p:cNvPr>
          <p:cNvSpPr/>
          <p:nvPr/>
        </p:nvSpPr>
        <p:spPr>
          <a:xfrm>
            <a:off x="1893322" y="2042757"/>
            <a:ext cx="5373209" cy="1205144"/>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3" name="Title 1">
            <a:extLst>
              <a:ext uri="{FF2B5EF4-FFF2-40B4-BE49-F238E27FC236}">
                <a16:creationId xmlns:a16="http://schemas.microsoft.com/office/drawing/2014/main" id="{4A3CF77E-637F-48A5-8492-072EA3E84205}"/>
              </a:ext>
            </a:extLst>
          </p:cNvPr>
          <p:cNvSpPr txBox="1">
            <a:spLocks/>
          </p:cNvSpPr>
          <p:nvPr/>
        </p:nvSpPr>
        <p:spPr>
          <a:xfrm>
            <a:off x="3604077" y="2563727"/>
            <a:ext cx="3300532"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000" b="0" i="0" kern="1200">
                <a:solidFill>
                  <a:schemeClr val="accent4"/>
                </a:solidFill>
                <a:latin typeface="Tw Cen MT" panose="020B0602020104020603" pitchFamily="34" charset="77"/>
                <a:ea typeface="+mj-ea"/>
                <a:cs typeface="+mj-cs"/>
              </a:defRPr>
            </a:lvl1pPr>
          </a:lstStyle>
          <a:p>
            <a:r>
              <a:rPr lang="en-US" sz="2100"/>
              <a:t>Application Process</a:t>
            </a:r>
          </a:p>
        </p:txBody>
      </p:sp>
      <p:sp>
        <p:nvSpPr>
          <p:cNvPr id="94" name="Rectangle 93">
            <a:extLst>
              <a:ext uri="{FF2B5EF4-FFF2-40B4-BE49-F238E27FC236}">
                <a16:creationId xmlns:a16="http://schemas.microsoft.com/office/drawing/2014/main" id="{645FD9DD-4AE5-4566-9B5A-B8555255E832}"/>
              </a:ext>
            </a:extLst>
          </p:cNvPr>
          <p:cNvSpPr/>
          <p:nvPr/>
        </p:nvSpPr>
        <p:spPr>
          <a:xfrm>
            <a:off x="507135" y="3647059"/>
            <a:ext cx="3121612" cy="1525847"/>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5" name="Title 1">
            <a:extLst>
              <a:ext uri="{FF2B5EF4-FFF2-40B4-BE49-F238E27FC236}">
                <a16:creationId xmlns:a16="http://schemas.microsoft.com/office/drawing/2014/main" id="{401E37FB-D30F-465D-B380-0A4EAB77E70F}"/>
              </a:ext>
            </a:extLst>
          </p:cNvPr>
          <p:cNvSpPr txBox="1">
            <a:spLocks/>
          </p:cNvSpPr>
          <p:nvPr/>
        </p:nvSpPr>
        <p:spPr>
          <a:xfrm>
            <a:off x="509099" y="3330536"/>
            <a:ext cx="3300532"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000" b="0" i="0" kern="1200">
                <a:solidFill>
                  <a:schemeClr val="accent4"/>
                </a:solidFill>
                <a:latin typeface="Tw Cen MT" panose="020B0602020104020603" pitchFamily="34" charset="77"/>
                <a:ea typeface="+mj-ea"/>
                <a:cs typeface="+mj-cs"/>
              </a:defRPr>
            </a:lvl1pPr>
          </a:lstStyle>
          <a:p>
            <a:r>
              <a:rPr lang="en-US" sz="2100"/>
              <a:t>Reviewer Recruitment</a:t>
            </a:r>
          </a:p>
        </p:txBody>
      </p:sp>
      <p:pic>
        <p:nvPicPr>
          <p:cNvPr id="97" name="Graphic 96" descr="Connections with solid fill">
            <a:extLst>
              <a:ext uri="{FF2B5EF4-FFF2-40B4-BE49-F238E27FC236}">
                <a16:creationId xmlns:a16="http://schemas.microsoft.com/office/drawing/2014/main" id="{AE26AA78-F30B-43BA-8A7D-FDFB76FA7A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84260" y="4024914"/>
            <a:ext cx="685800" cy="685800"/>
          </a:xfrm>
          <a:prstGeom prst="rect">
            <a:avLst/>
          </a:prstGeom>
        </p:spPr>
      </p:pic>
      <p:sp>
        <p:nvSpPr>
          <p:cNvPr id="99" name="Content Placeholder 2">
            <a:extLst>
              <a:ext uri="{FF2B5EF4-FFF2-40B4-BE49-F238E27FC236}">
                <a16:creationId xmlns:a16="http://schemas.microsoft.com/office/drawing/2014/main" id="{9DE78039-E5E8-4FCA-AFEA-BEACA0A48EB3}"/>
              </a:ext>
            </a:extLst>
          </p:cNvPr>
          <p:cNvSpPr>
            <a:spLocks noGrp="1"/>
          </p:cNvSpPr>
          <p:nvPr>
            <p:ph idx="1"/>
          </p:nvPr>
        </p:nvSpPr>
        <p:spPr>
          <a:xfrm>
            <a:off x="560145" y="3973313"/>
            <a:ext cx="2069865" cy="1119341"/>
          </a:xfrm>
        </p:spPr>
        <p:txBody>
          <a:bodyPr>
            <a:normAutofit/>
          </a:bodyPr>
          <a:lstStyle/>
          <a:p>
            <a:pPr marL="0" indent="0">
              <a:buNone/>
            </a:pPr>
            <a:r>
              <a:rPr lang="en-US" sz="1500" dirty="0"/>
              <a:t>Reviewers with subject matter expertise needed to review applications.</a:t>
            </a:r>
          </a:p>
        </p:txBody>
      </p:sp>
      <p:sp>
        <p:nvSpPr>
          <p:cNvPr id="100" name="Arrow: Right 99">
            <a:extLst>
              <a:ext uri="{FF2B5EF4-FFF2-40B4-BE49-F238E27FC236}">
                <a16:creationId xmlns:a16="http://schemas.microsoft.com/office/drawing/2014/main" id="{29DC436E-2968-4F50-8473-25C21687D7F9}"/>
              </a:ext>
            </a:extLst>
          </p:cNvPr>
          <p:cNvSpPr/>
          <p:nvPr/>
        </p:nvSpPr>
        <p:spPr>
          <a:xfrm rot="16200000">
            <a:off x="1924236" y="3374069"/>
            <a:ext cx="339571" cy="1797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6095B773-58CD-4D0F-90FC-3D4F8E9150D0}"/>
              </a:ext>
            </a:extLst>
          </p:cNvPr>
          <p:cNvSpPr/>
          <p:nvPr/>
        </p:nvSpPr>
        <p:spPr>
          <a:xfrm>
            <a:off x="7337712" y="3926080"/>
            <a:ext cx="836631" cy="852059"/>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srgbClr val="FFFFFF"/>
              </a:solidFill>
              <a:latin typeface="Calibri" panose="020F0502020204030204"/>
            </a:endParaRPr>
          </a:p>
        </p:txBody>
      </p:sp>
      <p:sp>
        <p:nvSpPr>
          <p:cNvPr id="102" name="Rectangle 101">
            <a:extLst>
              <a:ext uri="{FF2B5EF4-FFF2-40B4-BE49-F238E27FC236}">
                <a16:creationId xmlns:a16="http://schemas.microsoft.com/office/drawing/2014/main" id="{0AA0F28E-2A3A-4FAC-A220-838CD6CF2C26}"/>
              </a:ext>
            </a:extLst>
          </p:cNvPr>
          <p:cNvSpPr/>
          <p:nvPr/>
        </p:nvSpPr>
        <p:spPr>
          <a:xfrm>
            <a:off x="5129084" y="3655165"/>
            <a:ext cx="3121612" cy="1525847"/>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3" name="Title 1">
            <a:extLst>
              <a:ext uri="{FF2B5EF4-FFF2-40B4-BE49-F238E27FC236}">
                <a16:creationId xmlns:a16="http://schemas.microsoft.com/office/drawing/2014/main" id="{46171137-4146-4612-A249-4373438F57CE}"/>
              </a:ext>
            </a:extLst>
          </p:cNvPr>
          <p:cNvSpPr txBox="1">
            <a:spLocks/>
          </p:cNvSpPr>
          <p:nvPr/>
        </p:nvSpPr>
        <p:spPr>
          <a:xfrm>
            <a:off x="5131047" y="3331645"/>
            <a:ext cx="3300532"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000" b="0" i="0" kern="1200">
                <a:solidFill>
                  <a:schemeClr val="accent4"/>
                </a:solidFill>
                <a:latin typeface="Tw Cen MT" panose="020B0602020104020603" pitchFamily="34" charset="77"/>
                <a:ea typeface="+mj-ea"/>
                <a:cs typeface="+mj-cs"/>
              </a:defRPr>
            </a:lvl1pPr>
          </a:lstStyle>
          <a:p>
            <a:r>
              <a:rPr lang="en-US" sz="2100" dirty="0"/>
              <a:t>Funding Decisions</a:t>
            </a:r>
          </a:p>
        </p:txBody>
      </p:sp>
      <p:sp>
        <p:nvSpPr>
          <p:cNvPr id="105" name="Content Placeholder 2">
            <a:extLst>
              <a:ext uri="{FF2B5EF4-FFF2-40B4-BE49-F238E27FC236}">
                <a16:creationId xmlns:a16="http://schemas.microsoft.com/office/drawing/2014/main" id="{8757B171-183F-4081-AB20-FABD8D37BAE3}"/>
              </a:ext>
            </a:extLst>
          </p:cNvPr>
          <p:cNvSpPr txBox="1">
            <a:spLocks/>
          </p:cNvSpPr>
          <p:nvPr/>
        </p:nvSpPr>
        <p:spPr>
          <a:xfrm>
            <a:off x="5182094" y="3974422"/>
            <a:ext cx="2069865" cy="111934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t>Reviewer feedback and portfolio analysis used for institute leaders to make funding decisions.</a:t>
            </a:r>
          </a:p>
        </p:txBody>
      </p:sp>
      <p:sp>
        <p:nvSpPr>
          <p:cNvPr id="106" name="Arrow: Right 105">
            <a:extLst>
              <a:ext uri="{FF2B5EF4-FFF2-40B4-BE49-F238E27FC236}">
                <a16:creationId xmlns:a16="http://schemas.microsoft.com/office/drawing/2014/main" id="{99A26D1E-7573-441D-B0FD-E7DAFC80E732}"/>
              </a:ext>
            </a:extLst>
          </p:cNvPr>
          <p:cNvSpPr/>
          <p:nvPr/>
        </p:nvSpPr>
        <p:spPr>
          <a:xfrm rot="5400000">
            <a:off x="6871137" y="3335229"/>
            <a:ext cx="339571" cy="1797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8" name="Graphic 107" descr="Boardroom with solid fill">
            <a:extLst>
              <a:ext uri="{FF2B5EF4-FFF2-40B4-BE49-F238E27FC236}">
                <a16:creationId xmlns:a16="http://schemas.microsoft.com/office/drawing/2014/main" id="{D16C871C-3E74-496B-88E9-5F90E069894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31719" y="4038230"/>
            <a:ext cx="685800" cy="685800"/>
          </a:xfrm>
          <a:prstGeom prst="rect">
            <a:avLst/>
          </a:prstGeom>
        </p:spPr>
      </p:pic>
      <p:sp>
        <p:nvSpPr>
          <p:cNvPr id="3" name="Rectangle 2">
            <a:extLst>
              <a:ext uri="{FF2B5EF4-FFF2-40B4-BE49-F238E27FC236}">
                <a16:creationId xmlns:a16="http://schemas.microsoft.com/office/drawing/2014/main" id="{C888BCAF-B3DC-0998-8C9D-D345201E1425}"/>
              </a:ext>
            </a:extLst>
          </p:cNvPr>
          <p:cNvSpPr/>
          <p:nvPr/>
        </p:nvSpPr>
        <p:spPr bwMode="auto">
          <a:xfrm>
            <a:off x="4778477" y="3401614"/>
            <a:ext cx="3805378" cy="2118497"/>
          </a:xfrm>
          <a:prstGeom prst="rect">
            <a:avLst/>
          </a:prstGeom>
          <a:no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cxnSp>
        <p:nvCxnSpPr>
          <p:cNvPr id="6" name="Straight Arrow Connector 5">
            <a:extLst>
              <a:ext uri="{FF2B5EF4-FFF2-40B4-BE49-F238E27FC236}">
                <a16:creationId xmlns:a16="http://schemas.microsoft.com/office/drawing/2014/main" id="{7C39303D-CE56-AF6F-FBC8-A8CB6D96A4BD}"/>
              </a:ext>
            </a:extLst>
          </p:cNvPr>
          <p:cNvCxnSpPr>
            <a:cxnSpLocks/>
          </p:cNvCxnSpPr>
          <p:nvPr/>
        </p:nvCxnSpPr>
        <p:spPr bwMode="auto">
          <a:xfrm flipH="1">
            <a:off x="8141815" y="2185959"/>
            <a:ext cx="738299" cy="1167022"/>
          </a:xfrm>
          <a:prstGeom prst="straightConnector1">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897439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3A4139-215B-1C8C-FDE9-324D5ABA1407}"/>
              </a:ext>
            </a:extLst>
          </p:cNvPr>
          <p:cNvSpPr>
            <a:spLocks noGrp="1"/>
          </p:cNvSpPr>
          <p:nvPr>
            <p:ph type="title"/>
          </p:nvPr>
        </p:nvSpPr>
        <p:spPr>
          <a:xfrm>
            <a:off x="137160" y="174834"/>
            <a:ext cx="8842248" cy="763285"/>
          </a:xfrm>
        </p:spPr>
        <p:txBody>
          <a:bodyPr/>
          <a:lstStyle/>
          <a:p>
            <a:r>
              <a:rPr lang="en-US" dirty="0"/>
              <a:t>Solution - PDF Extraction</a:t>
            </a:r>
          </a:p>
        </p:txBody>
      </p:sp>
      <p:graphicFrame>
        <p:nvGraphicFramePr>
          <p:cNvPr id="2" name="Diagram 1">
            <a:extLst>
              <a:ext uri="{FF2B5EF4-FFF2-40B4-BE49-F238E27FC236}">
                <a16:creationId xmlns:a16="http://schemas.microsoft.com/office/drawing/2014/main" id="{5FA5F87A-A90E-B8D5-6C6F-CB75D275C7EB}"/>
              </a:ext>
            </a:extLst>
          </p:cNvPr>
          <p:cNvGraphicFramePr/>
          <p:nvPr>
            <p:extLst>
              <p:ext uri="{D42A27DB-BD31-4B8C-83A1-F6EECF244321}">
                <p14:modId xmlns:p14="http://schemas.microsoft.com/office/powerpoint/2010/main" val="3541143415"/>
              </p:ext>
            </p:extLst>
          </p:nvPr>
        </p:nvGraphicFramePr>
        <p:xfrm>
          <a:off x="949234" y="1184365"/>
          <a:ext cx="7367452" cy="4772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1163235"/>
      </p:ext>
    </p:extLst>
  </p:cSld>
  <p:clrMapOvr>
    <a:masterClrMapping/>
  </p:clrMapOvr>
</p:sld>
</file>

<file path=ppt/theme/theme1.xml><?xml version="1.0" encoding="utf-8"?>
<a:theme xmlns:a="http://schemas.openxmlformats.org/drawingml/2006/main" name="RTI Corporate (Whit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EDCasic_Draft" id="{7FD7E67E-80F1-412D-B059-261C58782EE9}" vid="{1D9D70FD-03D6-4634-8E80-165EB44A53F1}"/>
    </a:ext>
  </a:extLst>
</a:theme>
</file>

<file path=ppt/theme/theme2.xml><?xml version="1.0" encoding="utf-8"?>
<a:theme xmlns:a="http://schemas.openxmlformats.org/drawingml/2006/main" name="RTI Corporate Blu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EDCasic_Draft" id="{7FD7E67E-80F1-412D-B059-261C58782EE9}" vid="{CEE38B02-904C-477B-9BAE-23DC164B495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DC7AC06673DB47AE3983B332D278A9" ma:contentTypeVersion="3" ma:contentTypeDescription="Create a new document." ma:contentTypeScope="" ma:versionID="24df3de390d737e792c5366cddaf9da8">
  <xsd:schema xmlns:xsd="http://www.w3.org/2001/XMLSchema" xmlns:xs="http://www.w3.org/2001/XMLSchema" xmlns:p="http://schemas.microsoft.com/office/2006/metadata/properties" xmlns:ns2="e6db4f07-2e5e-4997-a3e4-76854ad13079" xmlns:ns3="48fcb02c-68b6-4721-b044-ff19e869f574" targetNamespace="http://schemas.microsoft.com/office/2006/metadata/properties" ma:root="true" ma:fieldsID="277a4db21009f499ff9438ccd9951c18" ns2:_="" ns3:_="">
    <xsd:import namespace="e6db4f07-2e5e-4997-a3e4-76854ad13079"/>
    <xsd:import namespace="48fcb02c-68b6-4721-b044-ff19e869f574"/>
    <xsd:element name="properties">
      <xsd:complexType>
        <xsd:sequence>
          <xsd:element name="documentManagement">
            <xsd:complexType>
              <xsd:all>
                <xsd:element ref="ns2:Document_x0020_Typ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db4f07-2e5e-4997-a3e4-76854ad13079" elementFormDefault="qualified">
    <xsd:import namespace="http://schemas.microsoft.com/office/2006/documentManagement/types"/>
    <xsd:import namespace="http://schemas.microsoft.com/office/infopath/2007/PartnerControls"/>
    <xsd:element name="Document_x0020_Type" ma:index="8" nillable="true" ma:displayName="Document Type" ma:default="Minutes" ma:format="Dropdown" ma:internalName="Document_x0020_Type">
      <xsd:simpleType>
        <xsd:restriction base="dms:Choice">
          <xsd:enumeration value="Agenda"/>
          <xsd:enumeration value="Minutes"/>
          <xsd:enumeration value="Presentation"/>
          <xsd:enumeration value="Reference Guide"/>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48fcb02c-68b6-4721-b044-ff19e869f574"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_x0020_Type xmlns="e6db4f07-2e5e-4997-a3e4-76854ad13079">Minutes</Document_x0020_Typ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F355E8-3EE4-4D1D-B701-EE2BE5DF8329}"/>
</file>

<file path=customXml/itemProps2.xml><?xml version="1.0" encoding="utf-8"?>
<ds:datastoreItem xmlns:ds="http://schemas.openxmlformats.org/officeDocument/2006/customXml" ds:itemID="{9B9CB693-0DEF-4114-9482-174E83C8CC11}">
  <ds:schemaRef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68721e0c-b5be-4be5-8721-fca50d88f729"/>
    <ds:schemaRef ds:uri="0e94ffda-b3c6-4259-9d08-03c800d67d2c"/>
    <ds:schemaRef ds:uri="http://purl.org/dc/dcmitype/"/>
    <ds:schemaRef ds:uri="http://purl.org/dc/elements/1.1/"/>
    <ds:schemaRef ds:uri="http://www.w3.org/XML/1998/namespace"/>
  </ds:schemaRefs>
</ds:datastoreItem>
</file>

<file path=customXml/itemProps3.xml><?xml version="1.0" encoding="utf-8"?>
<ds:datastoreItem xmlns:ds="http://schemas.openxmlformats.org/officeDocument/2006/customXml" ds:itemID="{A9466EE0-959F-431F-97ED-A925EF99E9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8139</TotalTime>
  <Words>3037</Words>
  <Application>Microsoft Office PowerPoint</Application>
  <PresentationFormat>On-screen Show (4:3)</PresentationFormat>
  <Paragraphs>228</Paragraphs>
  <Slides>28</Slides>
  <Notes>27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Arial</vt:lpstr>
      <vt:lpstr>Arial Narrow</vt:lpstr>
      <vt:lpstr>Calibri</vt:lpstr>
      <vt:lpstr>Courier</vt:lpstr>
      <vt:lpstr>Courier New</vt:lpstr>
      <vt:lpstr>System Font Regular</vt:lpstr>
      <vt:lpstr>Times</vt:lpstr>
      <vt:lpstr>Tw Cen MT</vt:lpstr>
      <vt:lpstr>Wingdings</vt:lpstr>
      <vt:lpstr>RTI Corporate (White)</vt:lpstr>
      <vt:lpstr>RTI Corporate Blue)</vt:lpstr>
      <vt:lpstr>Programmatic PDF extraction</vt:lpstr>
      <vt:lpstr>Problem Statement</vt:lpstr>
      <vt:lpstr>Types of Funding opportunities Announcements (FOA)</vt:lpstr>
      <vt:lpstr>Problem Statement</vt:lpstr>
      <vt:lpstr>Problem Statement</vt:lpstr>
      <vt:lpstr>Problem Statement</vt:lpstr>
      <vt:lpstr>Application Coordination Efforts</vt:lpstr>
      <vt:lpstr>Application Coordination Efforts</vt:lpstr>
      <vt:lpstr>Solution - PDF Extraction</vt:lpstr>
      <vt:lpstr>Example PDF</vt:lpstr>
      <vt:lpstr>Example PDF</vt:lpstr>
      <vt:lpstr>Example PDF – Application ID</vt:lpstr>
      <vt:lpstr>Example PDF – Key Personnel Table</vt:lpstr>
      <vt:lpstr>Example PDF – Specific Text  </vt:lpstr>
      <vt:lpstr>Example PDF – Specific Text   </vt:lpstr>
      <vt:lpstr>Example PDF – Specific Text  </vt:lpstr>
      <vt:lpstr>Example PDF – Specific Text  </vt:lpstr>
      <vt:lpstr>Example PDF – Specific Text   </vt:lpstr>
      <vt:lpstr>Example PDF – Specific Text   </vt:lpstr>
      <vt:lpstr>Example PDF – Specific Text   </vt:lpstr>
      <vt:lpstr>PDF Extraction – Initial Manual Process</vt:lpstr>
      <vt:lpstr>PDF Extraction – From Manual to Automation</vt:lpstr>
      <vt:lpstr>PDF Extraction – Automation with “Human in the Loop”</vt:lpstr>
      <vt:lpstr>Solution - PDF Extraction</vt:lpstr>
      <vt:lpstr>PDF Extraction - Technical Details</vt:lpstr>
      <vt:lpstr>Next Steps</vt:lpstr>
      <vt:lpstr>Acknowledgements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FY20 – FY22 Total Rewards Strategy</dc:title>
  <dc:creator>Clifford, Alisa</dc:creator>
  <cp:lastModifiedBy>Burdekin, Kate</cp:lastModifiedBy>
  <cp:revision>12</cp:revision>
  <dcterms:created xsi:type="dcterms:W3CDTF">2020-08-14T18:08:46Z</dcterms:created>
  <dcterms:modified xsi:type="dcterms:W3CDTF">2023-04-11T18:27:41Z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0x01010003DC7AC06673DB47AE3983B332D278A9</vt:lpwstr>
  </property>
  <property fmtid="{D5CDD505-2E9C-101B-9397-08002B2CF9AE}" pid="3" name="MediaServiceImageTags">
    <vt:lpwstr/>
  </property>
</Properties>
</file>