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1" r:id="rId4"/>
  </p:sldMasterIdLst>
  <p:notesMasterIdLst>
    <p:notesMasterId r:id="rId25"/>
  </p:notesMasterIdLst>
  <p:handoutMasterIdLst>
    <p:handoutMasterId r:id="rId26"/>
  </p:handoutMasterIdLst>
  <p:sldIdLst>
    <p:sldId id="340" r:id="rId5"/>
    <p:sldId id="338" r:id="rId6"/>
    <p:sldId id="309" r:id="rId7"/>
    <p:sldId id="454" r:id="rId8"/>
    <p:sldId id="476" r:id="rId9"/>
    <p:sldId id="447" r:id="rId10"/>
    <p:sldId id="472" r:id="rId11"/>
    <p:sldId id="448" r:id="rId12"/>
    <p:sldId id="313" r:id="rId13"/>
    <p:sldId id="450" r:id="rId14"/>
    <p:sldId id="323" r:id="rId15"/>
    <p:sldId id="327" r:id="rId16"/>
    <p:sldId id="484" r:id="rId17"/>
    <p:sldId id="480" r:id="rId18"/>
    <p:sldId id="486" r:id="rId19"/>
    <p:sldId id="488" r:id="rId20"/>
    <p:sldId id="489" r:id="rId21"/>
    <p:sldId id="325" r:id="rId22"/>
    <p:sldId id="343" r:id="rId23"/>
    <p:sldId id="344" r:id="rId24"/>
  </p:sldIdLst>
  <p:sldSz cx="24387175" cy="13716000"/>
  <p:notesSz cx="6858000" cy="9144000"/>
  <p:defaultTextStyle>
    <a:defPPr>
      <a:defRPr lang="en-US"/>
    </a:defPPr>
    <a:lvl1pPr marL="0" algn="l" defTabSz="1219261" rtl="0" eaLnBrk="1" latinLnBrk="0" hangingPunct="1">
      <a:defRPr sz="4800" kern="1200">
        <a:solidFill>
          <a:schemeClr val="tx1"/>
        </a:solidFill>
        <a:latin typeface="+mn-lt"/>
        <a:ea typeface="+mn-ea"/>
        <a:cs typeface="+mn-cs"/>
      </a:defRPr>
    </a:lvl1pPr>
    <a:lvl2pPr marL="1219261" algn="l" defTabSz="1219261" rtl="0" eaLnBrk="1" latinLnBrk="0" hangingPunct="1">
      <a:defRPr sz="4800" kern="1200">
        <a:solidFill>
          <a:schemeClr val="tx1"/>
        </a:solidFill>
        <a:latin typeface="+mn-lt"/>
        <a:ea typeface="+mn-ea"/>
        <a:cs typeface="+mn-cs"/>
      </a:defRPr>
    </a:lvl2pPr>
    <a:lvl3pPr marL="2438522" algn="l" defTabSz="1219261" rtl="0" eaLnBrk="1" latinLnBrk="0" hangingPunct="1">
      <a:defRPr sz="4800" kern="1200">
        <a:solidFill>
          <a:schemeClr val="tx1"/>
        </a:solidFill>
        <a:latin typeface="+mn-lt"/>
        <a:ea typeface="+mn-ea"/>
        <a:cs typeface="+mn-cs"/>
      </a:defRPr>
    </a:lvl3pPr>
    <a:lvl4pPr marL="3657783" algn="l" defTabSz="1219261" rtl="0" eaLnBrk="1" latinLnBrk="0" hangingPunct="1">
      <a:defRPr sz="4800" kern="1200">
        <a:solidFill>
          <a:schemeClr val="tx1"/>
        </a:solidFill>
        <a:latin typeface="+mn-lt"/>
        <a:ea typeface="+mn-ea"/>
        <a:cs typeface="+mn-cs"/>
      </a:defRPr>
    </a:lvl4pPr>
    <a:lvl5pPr marL="4877044" algn="l" defTabSz="1219261" rtl="0" eaLnBrk="1" latinLnBrk="0" hangingPunct="1">
      <a:defRPr sz="4800" kern="1200">
        <a:solidFill>
          <a:schemeClr val="tx1"/>
        </a:solidFill>
        <a:latin typeface="+mn-lt"/>
        <a:ea typeface="+mn-ea"/>
        <a:cs typeface="+mn-cs"/>
      </a:defRPr>
    </a:lvl5pPr>
    <a:lvl6pPr marL="6096305" algn="l" defTabSz="1219261" rtl="0" eaLnBrk="1" latinLnBrk="0" hangingPunct="1">
      <a:defRPr sz="4800" kern="1200">
        <a:solidFill>
          <a:schemeClr val="tx1"/>
        </a:solidFill>
        <a:latin typeface="+mn-lt"/>
        <a:ea typeface="+mn-ea"/>
        <a:cs typeface="+mn-cs"/>
      </a:defRPr>
    </a:lvl6pPr>
    <a:lvl7pPr marL="7315566" algn="l" defTabSz="1219261" rtl="0" eaLnBrk="1" latinLnBrk="0" hangingPunct="1">
      <a:defRPr sz="4800" kern="1200">
        <a:solidFill>
          <a:schemeClr val="tx1"/>
        </a:solidFill>
        <a:latin typeface="+mn-lt"/>
        <a:ea typeface="+mn-ea"/>
        <a:cs typeface="+mn-cs"/>
      </a:defRPr>
    </a:lvl7pPr>
    <a:lvl8pPr marL="8534827" algn="l" defTabSz="1219261" rtl="0" eaLnBrk="1" latinLnBrk="0" hangingPunct="1">
      <a:defRPr sz="4800" kern="1200">
        <a:solidFill>
          <a:schemeClr val="tx1"/>
        </a:solidFill>
        <a:latin typeface="+mn-lt"/>
        <a:ea typeface="+mn-ea"/>
        <a:cs typeface="+mn-cs"/>
      </a:defRPr>
    </a:lvl8pPr>
    <a:lvl9pPr marL="9754088" algn="l" defTabSz="1219261" rtl="0" eaLnBrk="1" latinLnBrk="0" hangingPunct="1">
      <a:defRPr sz="4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BFA004-652E-B317-A4B1-8564E08E4972}" name="Richards, David" initials="RD" userId="S::David.Richards@ed.gov::1e645ea1-7937-4cce-a41e-435ea80734ca" providerId="AD"/>
  <p188:author id="{68C59514-467F-0136-9A09-89C10F066576}" name="Simone, Sean" initials="SS" userId="S::Sean.Simone@ed.gov::75b3af16-3657-4047-8137-ffd219c75c3c" providerId="AD"/>
  <p188:author id="{4DB19A55-EF80-39E2-8DF5-63C435B45750}" name="Christopher, Elise" initials="CE" userId="S::elise.christopher@ed.gov::a372da06-f234-48dd-afef-12a430f2d08a" providerId="AD"/>
  <p188:author id="{B8BE207F-EF61-CCAA-928A-184FE2438AF6}" name="Spiegelman, Maura" initials="SM" userId="S::maura.spiegelman@ed.gov::64a596f0-a0e3-4cc2-b8b2-927fb796189d" providerId="AD"/>
  <p188:author id="{D75A3D85-DCEB-5383-9A1C-600C4A1F6BC3}" name="Spiegelman, Maura" initials="SM" userId="S::Maura.Spiegelman@ed.gov::64a596f0-a0e3-4cc2-b8b2-927fb796189d" providerId="AD"/>
  <p188:author id="{214CFA8B-BE9E-4068-F3F0-1AA3115B27DF}" name="Simone, Sean" initials="SS" userId="S::sean.simone@ed.gov::75b3af16-3657-4047-8137-ffd219c75c3c" providerId="AD"/>
  <p188:author id="{ABC29690-24C6-674B-9359-5BD162B97C4A}" name="Mulligan, Gail" initials="MG" userId="S::Gail.Mulligan@ed.gov::f25f02b6-419e-443a-b165-8b02c5205851" providerId="AD"/>
  <p188:author id="{F63B4E91-182E-04B1-597C-0B326BB0B407}" name="Richards, David" initials="RD" userId="S::david.richards@ed.gov::1e645ea1-7937-4cce-a41e-435ea80734ca" providerId="AD"/>
  <p188:author id="{3A0AD3A4-59D7-7AAC-422C-1D4CA6213686}" name="NCES" initials="NCES" userId="NCES"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topher, Elise" initials="CE" lastIdx="8" clrIdx="0">
    <p:extLst>
      <p:ext uri="{19B8F6BF-5375-455C-9EA6-DF929625EA0E}">
        <p15:presenceInfo xmlns:p15="http://schemas.microsoft.com/office/powerpoint/2012/main" userId="S::Elise.Christopher@ed.gov::a372da06-f234-48dd-afef-12a430f2d08a" providerId="AD"/>
      </p:ext>
    </p:extLst>
  </p:cmAuthor>
  <p:cmAuthor id="2" name="Mulligan, Gail" initials="MG" lastIdx="25" clrIdx="1">
    <p:extLst>
      <p:ext uri="{19B8F6BF-5375-455C-9EA6-DF929625EA0E}">
        <p15:presenceInfo xmlns:p15="http://schemas.microsoft.com/office/powerpoint/2012/main" userId="S::Gail.Mulligan@ed.gov::f25f02b6-419e-443a-b165-8b02c5205851" providerId="AD"/>
      </p:ext>
    </p:extLst>
  </p:cmAuthor>
  <p:cmAuthor id="3" name="Chapman, Chris" initials="CC" lastIdx="4" clrIdx="2">
    <p:extLst>
      <p:ext uri="{19B8F6BF-5375-455C-9EA6-DF929625EA0E}">
        <p15:presenceInfo xmlns:p15="http://schemas.microsoft.com/office/powerpoint/2012/main" userId="S::Chris.Chapman@ed.gov::0b446563-2d30-4da7-9962-ad565f5f2898" providerId="AD"/>
      </p:ext>
    </p:extLst>
  </p:cmAuthor>
  <p:cmAuthor id="4" name="Marilyn" initials="M" lastIdx="1" clrIdx="3">
    <p:extLst>
      <p:ext uri="{19B8F6BF-5375-455C-9EA6-DF929625EA0E}">
        <p15:presenceInfo xmlns:p15="http://schemas.microsoft.com/office/powerpoint/2012/main" userId="S::Marilyn.Seastrom@ed.gov::bde9fa74-5464-4380-b677-1039597251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AC87"/>
    <a:srgbClr val="FBB03B"/>
    <a:srgbClr val="576F7F"/>
    <a:srgbClr val="3F9C74"/>
    <a:srgbClr val="A1A1A1"/>
    <a:srgbClr val="000000"/>
    <a:srgbClr val="999999"/>
    <a:srgbClr val="A0AB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857" autoAdjust="0"/>
  </p:normalViewPr>
  <p:slideViewPr>
    <p:cSldViewPr snapToGrid="0">
      <p:cViewPr varScale="1">
        <p:scale>
          <a:sx n="22" d="100"/>
          <a:sy n="22" d="100"/>
        </p:scale>
        <p:origin x="1524" y="48"/>
      </p:cViewPr>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s, David" userId="1e645ea1-7937-4cce-a41e-435ea80734ca" providerId="ADAL" clId="{895D7FE5-5C2C-48C8-B3A0-129D1CAFD34D}"/>
    <pc:docChg chg="modSld">
      <pc:chgData name="Richards, David" userId="1e645ea1-7937-4cce-a41e-435ea80734ca" providerId="ADAL" clId="{895D7FE5-5C2C-48C8-B3A0-129D1CAFD34D}" dt="2023-05-01T18:36:18.520" v="12" actId="20577"/>
      <pc:docMkLst>
        <pc:docMk/>
      </pc:docMkLst>
      <pc:sldChg chg="modNotesTx">
        <pc:chgData name="Richards, David" userId="1e645ea1-7937-4cce-a41e-435ea80734ca" providerId="ADAL" clId="{895D7FE5-5C2C-48C8-B3A0-129D1CAFD34D}" dt="2023-05-01T18:35:52.466" v="4" actId="20577"/>
        <pc:sldMkLst>
          <pc:docMk/>
          <pc:sldMk cId="2813531714" sldId="313"/>
        </pc:sldMkLst>
      </pc:sldChg>
      <pc:sldChg chg="modNotesTx">
        <pc:chgData name="Richards, David" userId="1e645ea1-7937-4cce-a41e-435ea80734ca" providerId="ADAL" clId="{895D7FE5-5C2C-48C8-B3A0-129D1CAFD34D}" dt="2023-05-01T18:35:57.647" v="6" actId="20577"/>
        <pc:sldMkLst>
          <pc:docMk/>
          <pc:sldMk cId="925105825" sldId="323"/>
        </pc:sldMkLst>
      </pc:sldChg>
      <pc:sldChg chg="modNotesTx">
        <pc:chgData name="Richards, David" userId="1e645ea1-7937-4cce-a41e-435ea80734ca" providerId="ADAL" clId="{895D7FE5-5C2C-48C8-B3A0-129D1CAFD34D}" dt="2023-05-01T18:36:14.185" v="11" actId="20577"/>
        <pc:sldMkLst>
          <pc:docMk/>
          <pc:sldMk cId="841484945" sldId="325"/>
        </pc:sldMkLst>
      </pc:sldChg>
      <pc:sldChg chg="modNotesTx">
        <pc:chgData name="Richards, David" userId="1e645ea1-7937-4cce-a41e-435ea80734ca" providerId="ADAL" clId="{895D7FE5-5C2C-48C8-B3A0-129D1CAFD34D}" dt="2023-05-01T18:36:00.924" v="7" actId="20577"/>
        <pc:sldMkLst>
          <pc:docMk/>
          <pc:sldMk cId="1351341777" sldId="327"/>
        </pc:sldMkLst>
      </pc:sldChg>
      <pc:sldChg chg="modNotesTx">
        <pc:chgData name="Richards, David" userId="1e645ea1-7937-4cce-a41e-435ea80734ca" providerId="ADAL" clId="{895D7FE5-5C2C-48C8-B3A0-129D1CAFD34D}" dt="2023-05-01T18:36:18.520" v="12" actId="20577"/>
        <pc:sldMkLst>
          <pc:docMk/>
          <pc:sldMk cId="1732707697" sldId="344"/>
        </pc:sldMkLst>
      </pc:sldChg>
      <pc:sldChg chg="modNotesTx">
        <pc:chgData name="Richards, David" userId="1e645ea1-7937-4cce-a41e-435ea80734ca" providerId="ADAL" clId="{895D7FE5-5C2C-48C8-B3A0-129D1CAFD34D}" dt="2023-05-01T18:35:41.921" v="1" actId="20577"/>
        <pc:sldMkLst>
          <pc:docMk/>
          <pc:sldMk cId="123143138" sldId="447"/>
        </pc:sldMkLst>
      </pc:sldChg>
      <pc:sldChg chg="modNotesTx">
        <pc:chgData name="Richards, David" userId="1e645ea1-7937-4cce-a41e-435ea80734ca" providerId="ADAL" clId="{895D7FE5-5C2C-48C8-B3A0-129D1CAFD34D}" dt="2023-05-01T18:35:48.819" v="3" actId="20577"/>
        <pc:sldMkLst>
          <pc:docMk/>
          <pc:sldMk cId="4282876051" sldId="448"/>
        </pc:sldMkLst>
      </pc:sldChg>
      <pc:sldChg chg="modNotesTx">
        <pc:chgData name="Richards, David" userId="1e645ea1-7937-4cce-a41e-435ea80734ca" providerId="ADAL" clId="{895D7FE5-5C2C-48C8-B3A0-129D1CAFD34D}" dt="2023-05-01T18:35:55.148" v="5" actId="20577"/>
        <pc:sldMkLst>
          <pc:docMk/>
          <pc:sldMk cId="3449919223" sldId="450"/>
        </pc:sldMkLst>
      </pc:sldChg>
      <pc:sldChg chg="modNotesTx">
        <pc:chgData name="Richards, David" userId="1e645ea1-7937-4cce-a41e-435ea80734ca" providerId="ADAL" clId="{895D7FE5-5C2C-48C8-B3A0-129D1CAFD34D}" dt="2023-05-01T18:35:45.034" v="2" actId="20577"/>
        <pc:sldMkLst>
          <pc:docMk/>
          <pc:sldMk cId="2558218452" sldId="472"/>
        </pc:sldMkLst>
      </pc:sldChg>
      <pc:sldChg chg="modNotesTx">
        <pc:chgData name="Richards, David" userId="1e645ea1-7937-4cce-a41e-435ea80734ca" providerId="ADAL" clId="{895D7FE5-5C2C-48C8-B3A0-129D1CAFD34D}" dt="2023-05-01T18:35:38.281" v="0" actId="20577"/>
        <pc:sldMkLst>
          <pc:docMk/>
          <pc:sldMk cId="206944626" sldId="476"/>
        </pc:sldMkLst>
      </pc:sldChg>
      <pc:sldChg chg="modNotesTx">
        <pc:chgData name="Richards, David" userId="1e645ea1-7937-4cce-a41e-435ea80734ca" providerId="ADAL" clId="{895D7FE5-5C2C-48C8-B3A0-129D1CAFD34D}" dt="2023-05-01T18:36:03.487" v="8" actId="20577"/>
        <pc:sldMkLst>
          <pc:docMk/>
          <pc:sldMk cId="2252382659" sldId="484"/>
        </pc:sldMkLst>
      </pc:sldChg>
      <pc:sldChg chg="modNotesTx">
        <pc:chgData name="Richards, David" userId="1e645ea1-7937-4cce-a41e-435ea80734ca" providerId="ADAL" clId="{895D7FE5-5C2C-48C8-B3A0-129D1CAFD34D}" dt="2023-05-01T18:36:06.986" v="9" actId="20577"/>
        <pc:sldMkLst>
          <pc:docMk/>
          <pc:sldMk cId="1259639740" sldId="486"/>
        </pc:sldMkLst>
      </pc:sldChg>
      <pc:sldChg chg="modNotesTx">
        <pc:chgData name="Richards, David" userId="1e645ea1-7937-4cce-a41e-435ea80734ca" providerId="ADAL" clId="{895D7FE5-5C2C-48C8-B3A0-129D1CAFD34D}" dt="2023-05-01T18:36:09.857" v="10" actId="20577"/>
        <pc:sldMkLst>
          <pc:docMk/>
          <pc:sldMk cId="217696245" sldId="48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B94F52-1885-8F40-913E-43837C1C5129}" type="datetime1">
              <a:rPr lang="en-US" smtClean="0"/>
              <a:t>5/1/2023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5D7771-19C7-D84F-898C-8B0CDC6F6003}" type="slidenum">
              <a:rPr lang="en-US" smtClean="0"/>
              <a:t>‹#›</a:t>
            </a:fld>
            <a:endParaRPr lang="en-US"/>
          </a:p>
        </p:txBody>
      </p:sp>
    </p:spTree>
    <p:extLst>
      <p:ext uri="{BB962C8B-B14F-4D97-AF65-F5344CB8AC3E}">
        <p14:creationId xmlns:p14="http://schemas.microsoft.com/office/powerpoint/2010/main" val="410216715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68D6E9-C2FC-A24A-8A5C-F7FDBF924036}" type="datetime1">
              <a:rPr lang="en-US" smtClean="0"/>
              <a:t>5/1/2023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E4DCFB-13A1-154D-ADC1-C6BA798FD344}" type="slidenum">
              <a:rPr lang="en-US" smtClean="0"/>
              <a:t>‹#›</a:t>
            </a:fld>
            <a:endParaRPr lang="en-US"/>
          </a:p>
        </p:txBody>
      </p:sp>
    </p:spTree>
    <p:extLst>
      <p:ext uri="{BB962C8B-B14F-4D97-AF65-F5344CB8AC3E}">
        <p14:creationId xmlns:p14="http://schemas.microsoft.com/office/powerpoint/2010/main" val="1122356958"/>
      </p:ext>
    </p:extLst>
  </p:cSld>
  <p:clrMap bg1="lt1" tx1="dk1" bg2="lt2" tx2="dk2" accent1="accent1" accent2="accent2" accent3="accent3" accent4="accent4" accent5="accent5" accent6="accent6" hlink="hlink" folHlink="folHlink"/>
  <p:hf sldNum="0" hdr="0" ftr="0" dt="0"/>
  <p:notesStyle>
    <a:lvl1pPr marL="0" algn="l" defTabSz="1219261" rtl="0" eaLnBrk="1" latinLnBrk="0" hangingPunct="1">
      <a:defRPr sz="3200" kern="1200">
        <a:solidFill>
          <a:schemeClr val="tx1"/>
        </a:solidFill>
        <a:latin typeface="+mn-lt"/>
        <a:ea typeface="+mn-ea"/>
        <a:cs typeface="+mn-cs"/>
      </a:defRPr>
    </a:lvl1pPr>
    <a:lvl2pPr marL="1219261" algn="l" defTabSz="1219261" rtl="0" eaLnBrk="1" latinLnBrk="0" hangingPunct="1">
      <a:defRPr sz="3200" kern="1200">
        <a:solidFill>
          <a:schemeClr val="tx1"/>
        </a:solidFill>
        <a:latin typeface="+mn-lt"/>
        <a:ea typeface="+mn-ea"/>
        <a:cs typeface="+mn-cs"/>
      </a:defRPr>
    </a:lvl2pPr>
    <a:lvl3pPr marL="2438522" algn="l" defTabSz="1219261" rtl="0" eaLnBrk="1" latinLnBrk="0" hangingPunct="1">
      <a:defRPr sz="3200" kern="1200">
        <a:solidFill>
          <a:schemeClr val="tx1"/>
        </a:solidFill>
        <a:latin typeface="+mn-lt"/>
        <a:ea typeface="+mn-ea"/>
        <a:cs typeface="+mn-cs"/>
      </a:defRPr>
    </a:lvl3pPr>
    <a:lvl4pPr marL="3657783" algn="l" defTabSz="1219261" rtl="0" eaLnBrk="1" latinLnBrk="0" hangingPunct="1">
      <a:defRPr sz="3200" kern="1200">
        <a:solidFill>
          <a:schemeClr val="tx1"/>
        </a:solidFill>
        <a:latin typeface="+mn-lt"/>
        <a:ea typeface="+mn-ea"/>
        <a:cs typeface="+mn-cs"/>
      </a:defRPr>
    </a:lvl4pPr>
    <a:lvl5pPr marL="4877044" algn="l" defTabSz="1219261" rtl="0" eaLnBrk="1" latinLnBrk="0" hangingPunct="1">
      <a:defRPr sz="3200" kern="1200">
        <a:solidFill>
          <a:schemeClr val="tx1"/>
        </a:solidFill>
        <a:latin typeface="+mn-lt"/>
        <a:ea typeface="+mn-ea"/>
        <a:cs typeface="+mn-cs"/>
      </a:defRPr>
    </a:lvl5pPr>
    <a:lvl6pPr marL="6096305" algn="l" defTabSz="1219261" rtl="0" eaLnBrk="1" latinLnBrk="0" hangingPunct="1">
      <a:defRPr sz="3200" kern="1200">
        <a:solidFill>
          <a:schemeClr val="tx1"/>
        </a:solidFill>
        <a:latin typeface="+mn-lt"/>
        <a:ea typeface="+mn-ea"/>
        <a:cs typeface="+mn-cs"/>
      </a:defRPr>
    </a:lvl6pPr>
    <a:lvl7pPr marL="7315566" algn="l" defTabSz="1219261" rtl="0" eaLnBrk="1" latinLnBrk="0" hangingPunct="1">
      <a:defRPr sz="3200" kern="1200">
        <a:solidFill>
          <a:schemeClr val="tx1"/>
        </a:solidFill>
        <a:latin typeface="+mn-lt"/>
        <a:ea typeface="+mn-ea"/>
        <a:cs typeface="+mn-cs"/>
      </a:defRPr>
    </a:lvl7pPr>
    <a:lvl8pPr marL="8534827" algn="l" defTabSz="1219261" rtl="0" eaLnBrk="1" latinLnBrk="0" hangingPunct="1">
      <a:defRPr sz="3200" kern="1200">
        <a:solidFill>
          <a:schemeClr val="tx1"/>
        </a:solidFill>
        <a:latin typeface="+mn-lt"/>
        <a:ea typeface="+mn-ea"/>
        <a:cs typeface="+mn-cs"/>
      </a:defRPr>
    </a:lvl8pPr>
    <a:lvl9pPr marL="9754088" algn="l" defTabSz="1219261" rtl="0" eaLnBrk="1" latinLnBrk="0" hangingPunct="1">
      <a:defRPr sz="3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20461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101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96887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Tree>
    <p:extLst>
      <p:ext uri="{BB962C8B-B14F-4D97-AF65-F5344CB8AC3E}">
        <p14:creationId xmlns:p14="http://schemas.microsoft.com/office/powerpoint/2010/main" val="3941188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Tree>
    <p:extLst>
      <p:ext uri="{BB962C8B-B14F-4D97-AF65-F5344CB8AC3E}">
        <p14:creationId xmlns:p14="http://schemas.microsoft.com/office/powerpoint/2010/main" val="3496729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33367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Tree>
    <p:extLst>
      <p:ext uri="{BB962C8B-B14F-4D97-AF65-F5344CB8AC3E}">
        <p14:creationId xmlns:p14="http://schemas.microsoft.com/office/powerpoint/2010/main" val="404639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57243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44280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694481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Tree>
    <p:extLst>
      <p:ext uri="{BB962C8B-B14F-4D97-AF65-F5344CB8AC3E}">
        <p14:creationId xmlns:p14="http://schemas.microsoft.com/office/powerpoint/2010/main" val="1154224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62928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83141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Tree>
    <p:extLst>
      <p:ext uri="{BB962C8B-B14F-4D97-AF65-F5344CB8AC3E}">
        <p14:creationId xmlns:p14="http://schemas.microsoft.com/office/powerpoint/2010/main" val="3189238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61874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Tree>
    <p:extLst>
      <p:ext uri="{BB962C8B-B14F-4D97-AF65-F5344CB8AC3E}">
        <p14:creationId xmlns:p14="http://schemas.microsoft.com/office/powerpoint/2010/main" val="233937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Tree>
    <p:extLst>
      <p:ext uri="{BB962C8B-B14F-4D97-AF65-F5344CB8AC3E}">
        <p14:creationId xmlns:p14="http://schemas.microsoft.com/office/powerpoint/2010/main" val="3881026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756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1489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Gray">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3556820-5BD6-7C41-9F35-0709DCBA7BA6}"/>
              </a:ext>
            </a:extLst>
          </p:cNvPr>
          <p:cNvSpPr>
            <a:spLocks/>
          </p:cNvSpPr>
          <p:nvPr userDrawn="1"/>
        </p:nvSpPr>
        <p:spPr>
          <a:xfrm>
            <a:off x="1587" y="362174"/>
            <a:ext cx="24384000" cy="11826976"/>
          </a:xfrm>
          <a:prstGeom prst="rect">
            <a:avLst/>
          </a:prstGeom>
          <a:solidFill>
            <a:srgbClr val="576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solidFill>
                <a:schemeClr val="bg1"/>
              </a:solidFill>
            </a:endParaRPr>
          </a:p>
        </p:txBody>
      </p: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17" name="Title 1">
            <a:extLst>
              <a:ext uri="{FF2B5EF4-FFF2-40B4-BE49-F238E27FC236}">
                <a16:creationId xmlns:a16="http://schemas.microsoft.com/office/drawing/2014/main" id="{723EBEA2-C871-924D-9669-D4CEBEA34A2B}"/>
              </a:ext>
            </a:extLst>
          </p:cNvPr>
          <p:cNvSpPr>
            <a:spLocks noGrp="1"/>
          </p:cNvSpPr>
          <p:nvPr>
            <p:ph type="ctrTitle" hasCustomPrompt="1"/>
          </p:nvPr>
        </p:nvSpPr>
        <p:spPr>
          <a:xfrm>
            <a:off x="2269122" y="5029200"/>
            <a:ext cx="20496234" cy="3231728"/>
          </a:xfrm>
        </p:spPr>
        <p:txBody>
          <a:bodyPr lIns="0" tIns="0" rIns="0" bIns="0">
            <a:normAutofit/>
          </a:bodyPr>
          <a:lstStyle>
            <a:lvl1pPr>
              <a:defRPr sz="7200" b="0" i="0" baseline="0">
                <a:solidFill>
                  <a:schemeClr val="bg1"/>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br>
              <a:rPr lang="en-US"/>
            </a:br>
            <a:r>
              <a:rPr lang="en-US"/>
              <a:t>2nd line</a:t>
            </a:r>
          </a:p>
        </p:txBody>
      </p:sp>
      <p:sp>
        <p:nvSpPr>
          <p:cNvPr id="8" name="Text Placeholder 7">
            <a:extLst>
              <a:ext uri="{FF2B5EF4-FFF2-40B4-BE49-F238E27FC236}">
                <a16:creationId xmlns:a16="http://schemas.microsoft.com/office/drawing/2014/main" id="{C73C284A-D09B-B543-AF7E-5F419F34CE5B}"/>
              </a:ext>
            </a:extLst>
          </p:cNvPr>
          <p:cNvSpPr>
            <a:spLocks noGrp="1"/>
          </p:cNvSpPr>
          <p:nvPr>
            <p:ph type="body" sz="quarter" idx="14"/>
          </p:nvPr>
        </p:nvSpPr>
        <p:spPr>
          <a:xfrm>
            <a:off x="2268538" y="8458200"/>
            <a:ext cx="2914649" cy="2968950"/>
          </a:xfrm>
        </p:spPr>
        <p:txBody>
          <a:bodyPr>
            <a:normAutofit/>
          </a:bodyPr>
          <a:lstStyle>
            <a:lvl1pPr>
              <a:defRPr sz="2400">
                <a:solidFill>
                  <a:schemeClr val="bg1"/>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
        <p:nvSpPr>
          <p:cNvPr id="32" name="Text Placeholder 7">
            <a:extLst>
              <a:ext uri="{FF2B5EF4-FFF2-40B4-BE49-F238E27FC236}">
                <a16:creationId xmlns:a16="http://schemas.microsoft.com/office/drawing/2014/main" id="{81E09265-B90B-4F4C-A68D-386E7DC88C22}"/>
              </a:ext>
            </a:extLst>
          </p:cNvPr>
          <p:cNvSpPr>
            <a:spLocks noGrp="1"/>
          </p:cNvSpPr>
          <p:nvPr>
            <p:ph type="body" sz="quarter" idx="15"/>
          </p:nvPr>
        </p:nvSpPr>
        <p:spPr>
          <a:xfrm>
            <a:off x="5330714" y="8458200"/>
            <a:ext cx="2914649" cy="2968950"/>
          </a:xfrm>
        </p:spPr>
        <p:txBody>
          <a:bodyPr>
            <a:normAutofit/>
          </a:bodyPr>
          <a:lstStyle>
            <a:lvl1pPr>
              <a:defRPr sz="2400">
                <a:solidFill>
                  <a:schemeClr val="bg1"/>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Tree>
    <p:extLst>
      <p:ext uri="{BB962C8B-B14F-4D97-AF65-F5344CB8AC3E}">
        <p14:creationId xmlns:p14="http://schemas.microsoft.com/office/powerpoint/2010/main" val="2969304784"/>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Text Slide — 01">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10682747"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endParaRPr lang="en-US"/>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2" name="Picture Placeholder 4">
            <a:extLst>
              <a:ext uri="{FF2B5EF4-FFF2-40B4-BE49-F238E27FC236}">
                <a16:creationId xmlns:a16="http://schemas.microsoft.com/office/drawing/2014/main" id="{C16D0DC0-1B50-B44F-A922-A1E6CBC25C7B}"/>
              </a:ext>
            </a:extLst>
          </p:cNvPr>
          <p:cNvSpPr>
            <a:spLocks noGrp="1"/>
          </p:cNvSpPr>
          <p:nvPr>
            <p:ph type="pic" sz="quarter" idx="21"/>
          </p:nvPr>
        </p:nvSpPr>
        <p:spPr>
          <a:xfrm>
            <a:off x="12574588" y="1143001"/>
            <a:ext cx="10653252" cy="10287000"/>
          </a:xfrm>
          <a:prstGeom prst="rect">
            <a:avLst/>
          </a:prstGeom>
        </p:spPr>
        <p:txBody>
          <a:bodyPr/>
          <a:lstStyle/>
          <a:p>
            <a:endParaRPr lang="en-US"/>
          </a:p>
        </p:txBody>
      </p:sp>
      <p:sp>
        <p:nvSpPr>
          <p:cNvPr id="23" name="Text Placeholder 7">
            <a:extLst>
              <a:ext uri="{FF2B5EF4-FFF2-40B4-BE49-F238E27FC236}">
                <a16:creationId xmlns:a16="http://schemas.microsoft.com/office/drawing/2014/main" id="{F557ABA0-2CF0-894D-BFC5-E24C93581EC6}"/>
              </a:ext>
            </a:extLst>
          </p:cNvPr>
          <p:cNvSpPr>
            <a:spLocks noGrp="1"/>
          </p:cNvSpPr>
          <p:nvPr>
            <p:ph type="body" sz="quarter" idx="15"/>
          </p:nvPr>
        </p:nvSpPr>
        <p:spPr>
          <a:xfrm>
            <a:off x="1144586" y="3152752"/>
            <a:ext cx="10682748" cy="3860491"/>
          </a:xfrm>
        </p:spPr>
        <p:txBody>
          <a:bodyPr>
            <a:normAutofit/>
          </a:bodyPr>
          <a:lstStyle>
            <a:lvl1pPr>
              <a:defRPr sz="4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
        <p:nvSpPr>
          <p:cNvPr id="24" name="Text Placeholder 7">
            <a:extLst>
              <a:ext uri="{FF2B5EF4-FFF2-40B4-BE49-F238E27FC236}">
                <a16:creationId xmlns:a16="http://schemas.microsoft.com/office/drawing/2014/main" id="{CA97B1A4-557A-8842-A7CF-CEF459F857B2}"/>
              </a:ext>
            </a:extLst>
          </p:cNvPr>
          <p:cNvSpPr>
            <a:spLocks noGrp="1"/>
          </p:cNvSpPr>
          <p:nvPr>
            <p:ph type="body" sz="quarter" idx="16"/>
          </p:nvPr>
        </p:nvSpPr>
        <p:spPr>
          <a:xfrm>
            <a:off x="1144586" y="7781903"/>
            <a:ext cx="10682748" cy="3648098"/>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Tree>
    <p:extLst>
      <p:ext uri="{BB962C8B-B14F-4D97-AF65-F5344CB8AC3E}">
        <p14:creationId xmlns:p14="http://schemas.microsoft.com/office/powerpoint/2010/main" val="657636835"/>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441" userDrawn="1">
          <p15:clr>
            <a:srgbClr val="FBAE40"/>
          </p15:clr>
        </p15:guide>
        <p15:guide id="11" pos="792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Text Slide — 02">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endParaRPr lang="en-US"/>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4" name="Picture Placeholder 4">
            <a:extLst>
              <a:ext uri="{FF2B5EF4-FFF2-40B4-BE49-F238E27FC236}">
                <a16:creationId xmlns:a16="http://schemas.microsoft.com/office/drawing/2014/main" id="{3D023766-93E8-6C43-9772-CDA7FC6144F7}"/>
              </a:ext>
            </a:extLst>
          </p:cNvPr>
          <p:cNvSpPr>
            <a:spLocks noGrp="1"/>
          </p:cNvSpPr>
          <p:nvPr>
            <p:ph type="pic" sz="quarter" idx="21"/>
          </p:nvPr>
        </p:nvSpPr>
        <p:spPr>
          <a:xfrm>
            <a:off x="1144588" y="3124175"/>
            <a:ext cx="22083252" cy="4648213"/>
          </a:xfrm>
          <a:prstGeom prst="rect">
            <a:avLst/>
          </a:prstGeom>
        </p:spPr>
        <p:txBody>
          <a:bodyPr/>
          <a:lstStyle/>
          <a:p>
            <a:endParaRPr lang="en-US"/>
          </a:p>
        </p:txBody>
      </p:sp>
      <p:sp>
        <p:nvSpPr>
          <p:cNvPr id="28" name="Text Placeholder 7">
            <a:extLst>
              <a:ext uri="{FF2B5EF4-FFF2-40B4-BE49-F238E27FC236}">
                <a16:creationId xmlns:a16="http://schemas.microsoft.com/office/drawing/2014/main" id="{269D219F-F78E-9E4A-B025-7F24BB66706A}"/>
              </a:ext>
            </a:extLst>
          </p:cNvPr>
          <p:cNvSpPr>
            <a:spLocks noGrp="1"/>
          </p:cNvSpPr>
          <p:nvPr>
            <p:ph type="body" sz="quarter" idx="17"/>
          </p:nvPr>
        </p:nvSpPr>
        <p:spPr>
          <a:xfrm>
            <a:off x="12574586" y="8531537"/>
            <a:ext cx="10682748" cy="2898463"/>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
        <p:nvSpPr>
          <p:cNvPr id="29" name="Text Placeholder 7">
            <a:extLst>
              <a:ext uri="{FF2B5EF4-FFF2-40B4-BE49-F238E27FC236}">
                <a16:creationId xmlns:a16="http://schemas.microsoft.com/office/drawing/2014/main" id="{D3B36E90-1930-594F-A27D-BBFA1CA70557}"/>
              </a:ext>
            </a:extLst>
          </p:cNvPr>
          <p:cNvSpPr>
            <a:spLocks noGrp="1"/>
          </p:cNvSpPr>
          <p:nvPr>
            <p:ph type="body" sz="quarter" idx="15"/>
          </p:nvPr>
        </p:nvSpPr>
        <p:spPr>
          <a:xfrm>
            <a:off x="1144586" y="8531537"/>
            <a:ext cx="10682748" cy="2898463"/>
          </a:xfrm>
        </p:spPr>
        <p:txBody>
          <a:bodyPr>
            <a:normAutofit/>
          </a:bodyPr>
          <a:lstStyle>
            <a:lvl1pPr>
              <a:defRPr sz="4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Tree>
    <p:extLst>
      <p:ext uri="{BB962C8B-B14F-4D97-AF65-F5344CB8AC3E}">
        <p14:creationId xmlns:p14="http://schemas.microsoft.com/office/powerpoint/2010/main" val="3330836963"/>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p15:clr>
            <a:srgbClr val="FBAE40"/>
          </p15:clr>
        </p15:guide>
        <p15:guide id="11" pos="744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Text Slide — 03">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endParaRPr lang="en-US"/>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4" name="Picture Placeholder 4">
            <a:extLst>
              <a:ext uri="{FF2B5EF4-FFF2-40B4-BE49-F238E27FC236}">
                <a16:creationId xmlns:a16="http://schemas.microsoft.com/office/drawing/2014/main" id="{3D023766-93E8-6C43-9772-CDA7FC6144F7}"/>
              </a:ext>
            </a:extLst>
          </p:cNvPr>
          <p:cNvSpPr>
            <a:spLocks noGrp="1"/>
          </p:cNvSpPr>
          <p:nvPr>
            <p:ph type="pic" sz="quarter" idx="21"/>
          </p:nvPr>
        </p:nvSpPr>
        <p:spPr>
          <a:xfrm>
            <a:off x="1144588" y="3124175"/>
            <a:ext cx="10668000" cy="4648213"/>
          </a:xfrm>
          <a:prstGeom prst="rect">
            <a:avLst/>
          </a:prstGeom>
        </p:spPr>
        <p:txBody>
          <a:bodyPr/>
          <a:lstStyle/>
          <a:p>
            <a:endParaRPr lang="en-US"/>
          </a:p>
        </p:txBody>
      </p:sp>
      <p:sp>
        <p:nvSpPr>
          <p:cNvPr id="16" name="Picture Placeholder 4">
            <a:extLst>
              <a:ext uri="{FF2B5EF4-FFF2-40B4-BE49-F238E27FC236}">
                <a16:creationId xmlns:a16="http://schemas.microsoft.com/office/drawing/2014/main" id="{8B25342B-08E1-464F-AC27-5A6519898803}"/>
              </a:ext>
            </a:extLst>
          </p:cNvPr>
          <p:cNvSpPr>
            <a:spLocks noGrp="1"/>
          </p:cNvSpPr>
          <p:nvPr>
            <p:ph type="pic" sz="quarter" idx="22"/>
          </p:nvPr>
        </p:nvSpPr>
        <p:spPr>
          <a:xfrm>
            <a:off x="12592876" y="3124175"/>
            <a:ext cx="10668000" cy="4648213"/>
          </a:xfrm>
          <a:prstGeom prst="rect">
            <a:avLst/>
          </a:prstGeom>
        </p:spPr>
        <p:txBody>
          <a:bodyPr/>
          <a:lstStyle/>
          <a:p>
            <a:endParaRPr lang="en-US"/>
          </a:p>
        </p:txBody>
      </p:sp>
      <p:sp>
        <p:nvSpPr>
          <p:cNvPr id="20" name="Text Placeholder 7">
            <a:extLst>
              <a:ext uri="{FF2B5EF4-FFF2-40B4-BE49-F238E27FC236}">
                <a16:creationId xmlns:a16="http://schemas.microsoft.com/office/drawing/2014/main" id="{7AFEBE52-7AC4-8A4F-A882-82DC4FA897C6}"/>
              </a:ext>
            </a:extLst>
          </p:cNvPr>
          <p:cNvSpPr>
            <a:spLocks noGrp="1"/>
          </p:cNvSpPr>
          <p:nvPr>
            <p:ph type="body" sz="quarter" idx="16"/>
          </p:nvPr>
        </p:nvSpPr>
        <p:spPr>
          <a:xfrm>
            <a:off x="1144586" y="8531537"/>
            <a:ext cx="10682748"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
        <p:nvSpPr>
          <p:cNvPr id="21" name="Text Placeholder 7">
            <a:extLst>
              <a:ext uri="{FF2B5EF4-FFF2-40B4-BE49-F238E27FC236}">
                <a16:creationId xmlns:a16="http://schemas.microsoft.com/office/drawing/2014/main" id="{1BCA72C9-9805-E34B-BBDE-3CF10D461ABA}"/>
              </a:ext>
            </a:extLst>
          </p:cNvPr>
          <p:cNvSpPr>
            <a:spLocks noGrp="1"/>
          </p:cNvSpPr>
          <p:nvPr>
            <p:ph type="body" sz="quarter" idx="17"/>
          </p:nvPr>
        </p:nvSpPr>
        <p:spPr>
          <a:xfrm>
            <a:off x="12574586" y="8531537"/>
            <a:ext cx="10682748"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Tree>
    <p:extLst>
      <p:ext uri="{BB962C8B-B14F-4D97-AF65-F5344CB8AC3E}">
        <p14:creationId xmlns:p14="http://schemas.microsoft.com/office/powerpoint/2010/main" val="3005590817"/>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p15:clr>
            <a:srgbClr val="FBAE40"/>
          </p15:clr>
        </p15:guide>
        <p15:guide id="11" pos="744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Text Slide — 04">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endParaRPr lang="en-US"/>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4" name="Picture Placeholder 4">
            <a:extLst>
              <a:ext uri="{FF2B5EF4-FFF2-40B4-BE49-F238E27FC236}">
                <a16:creationId xmlns:a16="http://schemas.microsoft.com/office/drawing/2014/main" id="{3D023766-93E8-6C43-9772-CDA7FC6144F7}"/>
              </a:ext>
            </a:extLst>
          </p:cNvPr>
          <p:cNvSpPr>
            <a:spLocks noGrp="1"/>
          </p:cNvSpPr>
          <p:nvPr>
            <p:ph type="pic" sz="quarter" idx="21"/>
          </p:nvPr>
        </p:nvSpPr>
        <p:spPr>
          <a:xfrm>
            <a:off x="1144588" y="3124175"/>
            <a:ext cx="6858000" cy="4648213"/>
          </a:xfrm>
          <a:prstGeom prst="rect">
            <a:avLst/>
          </a:prstGeom>
        </p:spPr>
        <p:txBody>
          <a:bodyPr/>
          <a:lstStyle/>
          <a:p>
            <a:endParaRPr lang="en-US"/>
          </a:p>
        </p:txBody>
      </p:sp>
      <p:sp>
        <p:nvSpPr>
          <p:cNvPr id="25" name="Picture Placeholder 4">
            <a:extLst>
              <a:ext uri="{FF2B5EF4-FFF2-40B4-BE49-F238E27FC236}">
                <a16:creationId xmlns:a16="http://schemas.microsoft.com/office/drawing/2014/main" id="{9243F34B-2502-DB4F-9DB5-EDCF7DC7B5D5}"/>
              </a:ext>
            </a:extLst>
          </p:cNvPr>
          <p:cNvSpPr>
            <a:spLocks noGrp="1"/>
          </p:cNvSpPr>
          <p:nvPr>
            <p:ph type="pic" sz="quarter" idx="23"/>
          </p:nvPr>
        </p:nvSpPr>
        <p:spPr>
          <a:xfrm>
            <a:off x="8764587" y="3124175"/>
            <a:ext cx="6858000" cy="4648213"/>
          </a:xfrm>
          <a:prstGeom prst="rect">
            <a:avLst/>
          </a:prstGeom>
        </p:spPr>
        <p:txBody>
          <a:bodyPr/>
          <a:lstStyle/>
          <a:p>
            <a:endParaRPr lang="en-US"/>
          </a:p>
        </p:txBody>
      </p:sp>
      <p:sp>
        <p:nvSpPr>
          <p:cNvPr id="30" name="Picture Placeholder 4">
            <a:extLst>
              <a:ext uri="{FF2B5EF4-FFF2-40B4-BE49-F238E27FC236}">
                <a16:creationId xmlns:a16="http://schemas.microsoft.com/office/drawing/2014/main" id="{4236B20B-B550-8142-AEF8-60BDD719F696}"/>
              </a:ext>
            </a:extLst>
          </p:cNvPr>
          <p:cNvSpPr>
            <a:spLocks noGrp="1"/>
          </p:cNvSpPr>
          <p:nvPr>
            <p:ph type="pic" sz="quarter" idx="25"/>
          </p:nvPr>
        </p:nvSpPr>
        <p:spPr>
          <a:xfrm>
            <a:off x="16384587" y="3124175"/>
            <a:ext cx="6858000" cy="4648213"/>
          </a:xfrm>
          <a:prstGeom prst="rect">
            <a:avLst/>
          </a:prstGeom>
        </p:spPr>
        <p:txBody>
          <a:bodyPr/>
          <a:lstStyle/>
          <a:p>
            <a:endParaRPr lang="en-US"/>
          </a:p>
        </p:txBody>
      </p:sp>
      <p:sp>
        <p:nvSpPr>
          <p:cNvPr id="31" name="Text Placeholder 7">
            <a:extLst>
              <a:ext uri="{FF2B5EF4-FFF2-40B4-BE49-F238E27FC236}">
                <a16:creationId xmlns:a16="http://schemas.microsoft.com/office/drawing/2014/main" id="{805AEC2D-775B-BF4D-8D0A-574C4B109908}"/>
              </a:ext>
            </a:extLst>
          </p:cNvPr>
          <p:cNvSpPr>
            <a:spLocks noGrp="1"/>
          </p:cNvSpPr>
          <p:nvPr>
            <p:ph type="body" sz="quarter" idx="16"/>
          </p:nvPr>
        </p:nvSpPr>
        <p:spPr>
          <a:xfrm>
            <a:off x="1144586" y="8531537"/>
            <a:ext cx="6858002"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
        <p:nvSpPr>
          <p:cNvPr id="32" name="Text Placeholder 7">
            <a:extLst>
              <a:ext uri="{FF2B5EF4-FFF2-40B4-BE49-F238E27FC236}">
                <a16:creationId xmlns:a16="http://schemas.microsoft.com/office/drawing/2014/main" id="{F5503E3A-1422-CD4D-8A89-397D3BA42065}"/>
              </a:ext>
            </a:extLst>
          </p:cNvPr>
          <p:cNvSpPr>
            <a:spLocks noGrp="1"/>
          </p:cNvSpPr>
          <p:nvPr>
            <p:ph type="body" sz="quarter" idx="26"/>
          </p:nvPr>
        </p:nvSpPr>
        <p:spPr>
          <a:xfrm>
            <a:off x="8774111" y="8531537"/>
            <a:ext cx="6858002"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
        <p:nvSpPr>
          <p:cNvPr id="33" name="Text Placeholder 7">
            <a:extLst>
              <a:ext uri="{FF2B5EF4-FFF2-40B4-BE49-F238E27FC236}">
                <a16:creationId xmlns:a16="http://schemas.microsoft.com/office/drawing/2014/main" id="{0064A36D-65DD-F745-A342-E072B9827553}"/>
              </a:ext>
            </a:extLst>
          </p:cNvPr>
          <p:cNvSpPr>
            <a:spLocks noGrp="1"/>
          </p:cNvSpPr>
          <p:nvPr>
            <p:ph type="body" sz="quarter" idx="27"/>
          </p:nvPr>
        </p:nvSpPr>
        <p:spPr>
          <a:xfrm>
            <a:off x="16375061" y="8531537"/>
            <a:ext cx="6858002" cy="2898463"/>
          </a:xfrm>
        </p:spPr>
        <p:txBody>
          <a:bodyPr>
            <a:normAutofit/>
          </a:bodyPr>
          <a:lstStyle>
            <a:lvl1pPr marL="0" indent="0">
              <a:buFont typeface="Arial" panose="020B0604020202020204" pitchFamily="34" charset="0"/>
              <a:buNone/>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Tree>
    <p:extLst>
      <p:ext uri="{BB962C8B-B14F-4D97-AF65-F5344CB8AC3E}">
        <p14:creationId xmlns:p14="http://schemas.microsoft.com/office/powerpoint/2010/main" val="84442689"/>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p15:clr>
            <a:srgbClr val="FBAE40"/>
          </p15:clr>
        </p15:guide>
        <p15:guide id="11" pos="7441">
          <p15:clr>
            <a:srgbClr val="FBAE40"/>
          </p15:clr>
        </p15:guide>
        <p15:guide id="12" pos="5041" userDrawn="1">
          <p15:clr>
            <a:srgbClr val="FBAE40"/>
          </p15:clr>
        </p15:guide>
        <p15:guide id="13" pos="5521" userDrawn="1">
          <p15:clr>
            <a:srgbClr val="FBAE40"/>
          </p15:clr>
        </p15:guide>
        <p15:guide id="14" pos="9841" userDrawn="1">
          <p15:clr>
            <a:srgbClr val="FBAE40"/>
          </p15:clr>
        </p15:guide>
        <p15:guide id="15" pos="1032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Text Slide — 05">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endParaRPr lang="en-US"/>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0" name="Content Placeholder 4">
            <a:extLst>
              <a:ext uri="{FF2B5EF4-FFF2-40B4-BE49-F238E27FC236}">
                <a16:creationId xmlns:a16="http://schemas.microsoft.com/office/drawing/2014/main" id="{66682ECA-8356-F142-94A1-921EA9421350}"/>
              </a:ext>
            </a:extLst>
          </p:cNvPr>
          <p:cNvSpPr>
            <a:spLocks noGrp="1"/>
          </p:cNvSpPr>
          <p:nvPr>
            <p:ph sz="quarter" idx="16" hasCustomPrompt="1"/>
          </p:nvPr>
        </p:nvSpPr>
        <p:spPr>
          <a:xfrm>
            <a:off x="1144587" y="3121326"/>
            <a:ext cx="10667999" cy="8305799"/>
          </a:xfrm>
          <a:prstGeom prst="rect">
            <a:avLst/>
          </a:prstGeom>
        </p:spPr>
        <p:txBody>
          <a:bodyPr>
            <a:normAutofit/>
          </a:bodyPr>
          <a:lstStyle>
            <a:lvl1pPr>
              <a:tabLst>
                <a:tab pos="114300" algn="l"/>
              </a:tabLst>
              <a:defRPr sz="4800">
                <a:solidFill>
                  <a:srgbClr val="576F7F"/>
                </a:solidFill>
              </a:defRPr>
            </a:lvl1pPr>
            <a:lvl2pPr marL="114300" indent="-114300">
              <a:tabLst/>
              <a:defRPr sz="1000">
                <a:solidFill>
                  <a:schemeClr val="bg1">
                    <a:lumMod val="50000"/>
                  </a:schemeClr>
                </a:solidFill>
              </a:defRPr>
            </a:lvl2pPr>
            <a:lvl3pPr marL="230188" indent="-115888">
              <a:tabLst/>
              <a:defRPr sz="1000">
                <a:solidFill>
                  <a:schemeClr val="bg1">
                    <a:lumMod val="50000"/>
                  </a:schemeClr>
                </a:solidFill>
              </a:defRPr>
            </a:lvl3pPr>
          </a:lstStyle>
          <a:p>
            <a:pPr lvl="0"/>
            <a:r>
              <a:rPr lang="tr-TR"/>
              <a:t>Picture</a:t>
            </a:r>
          </a:p>
        </p:txBody>
      </p:sp>
      <p:sp>
        <p:nvSpPr>
          <p:cNvPr id="21" name="Text Placeholder 7">
            <a:extLst>
              <a:ext uri="{FF2B5EF4-FFF2-40B4-BE49-F238E27FC236}">
                <a16:creationId xmlns:a16="http://schemas.microsoft.com/office/drawing/2014/main" id="{6428EAA1-0C81-0745-89CD-1A39835C4F74}"/>
              </a:ext>
            </a:extLst>
          </p:cNvPr>
          <p:cNvSpPr>
            <a:spLocks noGrp="1"/>
          </p:cNvSpPr>
          <p:nvPr>
            <p:ph type="body" sz="quarter" idx="17"/>
          </p:nvPr>
        </p:nvSpPr>
        <p:spPr>
          <a:xfrm>
            <a:off x="12574588" y="3121326"/>
            <a:ext cx="10667998" cy="8305798"/>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Tree>
    <p:extLst>
      <p:ext uri="{BB962C8B-B14F-4D97-AF65-F5344CB8AC3E}">
        <p14:creationId xmlns:p14="http://schemas.microsoft.com/office/powerpoint/2010/main" val="2823093321"/>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p15:clr>
            <a:srgbClr val="FBAE40"/>
          </p15:clr>
        </p15:guide>
        <p15:guide id="11" pos="744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cxnSp>
        <p:nvCxnSpPr>
          <p:cNvPr id="20" name="Straight Connector 19">
            <a:extLst>
              <a:ext uri="{FF2B5EF4-FFF2-40B4-BE49-F238E27FC236}">
                <a16:creationId xmlns:a16="http://schemas.microsoft.com/office/drawing/2014/main" id="{A1AB842C-6BB1-7849-B78D-1D793CD25166}"/>
              </a:ext>
            </a:extLst>
          </p:cNvPr>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22" name="Rectangle 21">
            <a:extLst>
              <a:ext uri="{FF2B5EF4-FFF2-40B4-BE49-F238E27FC236}">
                <a16:creationId xmlns:a16="http://schemas.microsoft.com/office/drawing/2014/main" id="{AA9EDA39-870A-E945-9A81-5D7CFB06F0C7}"/>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Tree>
    <p:extLst>
      <p:ext uri="{BB962C8B-B14F-4D97-AF65-F5344CB8AC3E}">
        <p14:creationId xmlns:p14="http://schemas.microsoft.com/office/powerpoint/2010/main" val="2492538131"/>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guide id="11" pos="7441" userDrawn="1">
          <p15:clr>
            <a:srgbClr val="FBAE40"/>
          </p15:clr>
        </p15:guide>
        <p15:guide id="12" pos="7921" userDrawn="1">
          <p15:clr>
            <a:srgbClr val="FBAE40"/>
          </p15:clr>
        </p15:guide>
        <p15:guide id="13" pos="5521" userDrawn="1">
          <p15:clr>
            <a:srgbClr val="FBAE40"/>
          </p15:clr>
        </p15:guide>
        <p15:guide id="14" pos="5041" userDrawn="1">
          <p15:clr>
            <a:srgbClr val="FBAE40"/>
          </p15:clr>
        </p15:guide>
        <p15:guide id="15" pos="9841" userDrawn="1">
          <p15:clr>
            <a:srgbClr val="FBAE40"/>
          </p15:clr>
        </p15:guide>
        <p15:guide id="16" pos="1032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Yellow">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3556820-5BD6-7C41-9F35-0709DCBA7BA6}"/>
              </a:ext>
            </a:extLst>
          </p:cNvPr>
          <p:cNvSpPr>
            <a:spLocks/>
          </p:cNvSpPr>
          <p:nvPr userDrawn="1"/>
        </p:nvSpPr>
        <p:spPr>
          <a:xfrm>
            <a:off x="1587" y="362174"/>
            <a:ext cx="24384000" cy="11826976"/>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576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6" name="Title 1">
            <a:extLst>
              <a:ext uri="{FF2B5EF4-FFF2-40B4-BE49-F238E27FC236}">
                <a16:creationId xmlns:a16="http://schemas.microsoft.com/office/drawing/2014/main" id="{0FAE0E86-F5B0-2643-9F7C-9B5DF5AB2A62}"/>
              </a:ext>
            </a:extLst>
          </p:cNvPr>
          <p:cNvSpPr>
            <a:spLocks noGrp="1"/>
          </p:cNvSpPr>
          <p:nvPr>
            <p:ph type="ctrTitle" hasCustomPrompt="1"/>
          </p:nvPr>
        </p:nvSpPr>
        <p:spPr>
          <a:xfrm>
            <a:off x="2269122" y="5029200"/>
            <a:ext cx="20496234" cy="3231728"/>
          </a:xfrm>
        </p:spPr>
        <p:txBody>
          <a:bodyPr lIns="0" tIns="0" rIns="0" bIns="0">
            <a:normAutofit/>
          </a:bodyPr>
          <a:lstStyle>
            <a:lvl1pPr>
              <a:defRPr sz="7200" b="0" i="0" baseline="0">
                <a:solidFill>
                  <a:schemeClr val="tx1"/>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br>
              <a:rPr lang="en-US"/>
            </a:br>
            <a:r>
              <a:rPr lang="en-US"/>
              <a:t>2nd line</a:t>
            </a:r>
          </a:p>
        </p:txBody>
      </p:sp>
      <p:sp>
        <p:nvSpPr>
          <p:cNvPr id="31" name="Text Placeholder 7">
            <a:extLst>
              <a:ext uri="{FF2B5EF4-FFF2-40B4-BE49-F238E27FC236}">
                <a16:creationId xmlns:a16="http://schemas.microsoft.com/office/drawing/2014/main" id="{4311E8C8-3143-A74B-8FDA-F85A6F535B0E}"/>
              </a:ext>
            </a:extLst>
          </p:cNvPr>
          <p:cNvSpPr>
            <a:spLocks noGrp="1"/>
          </p:cNvSpPr>
          <p:nvPr>
            <p:ph type="body" sz="quarter" idx="14"/>
          </p:nvPr>
        </p:nvSpPr>
        <p:spPr>
          <a:xfrm>
            <a:off x="2268538" y="8458200"/>
            <a:ext cx="2914649" cy="2968950"/>
          </a:xfrm>
        </p:spPr>
        <p:txBody>
          <a:bodyPr>
            <a:normAutofit/>
          </a:bodyPr>
          <a:lstStyle>
            <a:lvl1pPr>
              <a:defRPr sz="2400">
                <a:solidFill>
                  <a:schemeClr val="tx1"/>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
        <p:nvSpPr>
          <p:cNvPr id="32" name="Text Placeholder 7">
            <a:extLst>
              <a:ext uri="{FF2B5EF4-FFF2-40B4-BE49-F238E27FC236}">
                <a16:creationId xmlns:a16="http://schemas.microsoft.com/office/drawing/2014/main" id="{9B12BEB6-E28E-0A42-AF4D-0E33CBE7B6D1}"/>
              </a:ext>
            </a:extLst>
          </p:cNvPr>
          <p:cNvSpPr>
            <a:spLocks noGrp="1"/>
          </p:cNvSpPr>
          <p:nvPr>
            <p:ph type="body" sz="quarter" idx="15"/>
          </p:nvPr>
        </p:nvSpPr>
        <p:spPr>
          <a:xfrm>
            <a:off x="5330714" y="8458200"/>
            <a:ext cx="2914649" cy="2968950"/>
          </a:xfrm>
        </p:spPr>
        <p:txBody>
          <a:bodyPr>
            <a:normAutofit/>
          </a:bodyPr>
          <a:lstStyle>
            <a:lvl1pPr>
              <a:defRPr sz="2400">
                <a:solidFill>
                  <a:schemeClr val="tx1"/>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Tree>
    <p:extLst>
      <p:ext uri="{BB962C8B-B14F-4D97-AF65-F5344CB8AC3E}">
        <p14:creationId xmlns:p14="http://schemas.microsoft.com/office/powerpoint/2010/main" val="1362292997"/>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 Gray">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3556820-5BD6-7C41-9F35-0709DCBA7BA6}"/>
              </a:ext>
            </a:extLst>
          </p:cNvPr>
          <p:cNvSpPr>
            <a:spLocks/>
          </p:cNvSpPr>
          <p:nvPr userDrawn="1"/>
        </p:nvSpPr>
        <p:spPr>
          <a:xfrm>
            <a:off x="1587" y="362174"/>
            <a:ext cx="24384000" cy="11826976"/>
          </a:xfrm>
          <a:prstGeom prst="rect">
            <a:avLst/>
          </a:prstGeom>
          <a:solidFill>
            <a:srgbClr val="576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1" name="Slide Number Placeholder 6">
            <a:extLst>
              <a:ext uri="{FF2B5EF4-FFF2-40B4-BE49-F238E27FC236}">
                <a16:creationId xmlns:a16="http://schemas.microsoft.com/office/drawing/2014/main" id="{94254CDA-9455-1F48-A703-E7C2342F39CF}"/>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sp>
        <p:nvSpPr>
          <p:cNvPr id="14" name="Title 1">
            <a:extLst>
              <a:ext uri="{FF2B5EF4-FFF2-40B4-BE49-F238E27FC236}">
                <a16:creationId xmlns:a16="http://schemas.microsoft.com/office/drawing/2014/main" id="{3F940754-C6EA-AC4C-8314-59739CD84FF9}"/>
              </a:ext>
            </a:extLst>
          </p:cNvPr>
          <p:cNvSpPr>
            <a:spLocks noGrp="1"/>
          </p:cNvSpPr>
          <p:nvPr>
            <p:ph type="ctrTitle" hasCustomPrompt="1"/>
          </p:nvPr>
        </p:nvSpPr>
        <p:spPr>
          <a:xfrm>
            <a:off x="2269122" y="5531272"/>
            <a:ext cx="20496234" cy="3231728"/>
          </a:xfrm>
        </p:spPr>
        <p:txBody>
          <a:bodyPr lIns="0" tIns="0" rIns="0" bIns="0">
            <a:normAutofit/>
          </a:bodyPr>
          <a:lstStyle>
            <a:lvl1pPr>
              <a:defRPr sz="7200" b="0" i="0" baseline="0">
                <a:solidFill>
                  <a:schemeClr val="bg1"/>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br>
              <a:rPr lang="en-US"/>
            </a:br>
            <a:r>
              <a:rPr lang="en-US"/>
              <a:t>2nd line</a:t>
            </a:r>
          </a:p>
        </p:txBody>
      </p:sp>
    </p:spTree>
    <p:extLst>
      <p:ext uri="{BB962C8B-B14F-4D97-AF65-F5344CB8AC3E}">
        <p14:creationId xmlns:p14="http://schemas.microsoft.com/office/powerpoint/2010/main" val="908848621"/>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Slide — Yellow">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3556820-5BD6-7C41-9F35-0709DCBA7BA6}"/>
              </a:ext>
            </a:extLst>
          </p:cNvPr>
          <p:cNvSpPr>
            <a:spLocks/>
          </p:cNvSpPr>
          <p:nvPr userDrawn="1"/>
        </p:nvSpPr>
        <p:spPr>
          <a:xfrm>
            <a:off x="1587" y="362174"/>
            <a:ext cx="24384000" cy="11826976"/>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b="0" cap="none" spc="0">
              <a:ln>
                <a:noFill/>
              </a:ln>
              <a:solidFill>
                <a:schemeClr val="tx1"/>
              </a:solidFill>
              <a:effectLst/>
            </a:endParaRPr>
          </a:p>
        </p:txBody>
      </p: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576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1" name="Title 1">
            <a:extLst>
              <a:ext uri="{FF2B5EF4-FFF2-40B4-BE49-F238E27FC236}">
                <a16:creationId xmlns:a16="http://schemas.microsoft.com/office/drawing/2014/main" id="{F7B7FAD3-3A70-6441-A8ED-D420541B3A87}"/>
              </a:ext>
            </a:extLst>
          </p:cNvPr>
          <p:cNvSpPr>
            <a:spLocks noGrp="1"/>
          </p:cNvSpPr>
          <p:nvPr>
            <p:ph type="ctrTitle" hasCustomPrompt="1"/>
          </p:nvPr>
        </p:nvSpPr>
        <p:spPr>
          <a:xfrm>
            <a:off x="2269122" y="5531272"/>
            <a:ext cx="20496234" cy="3231728"/>
          </a:xfrm>
        </p:spPr>
        <p:txBody>
          <a:bodyPr lIns="0" tIns="0" rIns="0" bIns="0">
            <a:normAutofit/>
          </a:bodyPr>
          <a:lstStyle>
            <a:lvl1pPr>
              <a:defRPr sz="7200" b="0" i="0" baseline="0">
                <a:solidFill>
                  <a:schemeClr val="tx1"/>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br>
              <a:rPr lang="en-US"/>
            </a:br>
            <a:r>
              <a:rPr lang="en-US"/>
              <a:t>2nd line</a:t>
            </a:r>
          </a:p>
        </p:txBody>
      </p:sp>
    </p:spTree>
    <p:extLst>
      <p:ext uri="{BB962C8B-B14F-4D97-AF65-F5344CB8AC3E}">
        <p14:creationId xmlns:p14="http://schemas.microsoft.com/office/powerpoint/2010/main" val="1391676153"/>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Slide — White">
    <p:spTree>
      <p:nvGrpSpPr>
        <p:cNvPr id="1" name=""/>
        <p:cNvGrpSpPr/>
        <p:nvPr/>
      </p:nvGrpSpPr>
      <p:grpSpPr>
        <a:xfrm>
          <a:off x="0" y="0"/>
          <a:ext cx="0" cy="0"/>
          <a:chOff x="0" y="0"/>
          <a:chExt cx="0" cy="0"/>
        </a:xfrm>
      </p:grpSpPr>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17" name="Title 1">
            <a:extLst>
              <a:ext uri="{FF2B5EF4-FFF2-40B4-BE49-F238E27FC236}">
                <a16:creationId xmlns:a16="http://schemas.microsoft.com/office/drawing/2014/main" id="{827B5FC5-D8F1-064D-8DDF-573695AF66C8}"/>
              </a:ext>
            </a:extLst>
          </p:cNvPr>
          <p:cNvSpPr>
            <a:spLocks noGrp="1"/>
          </p:cNvSpPr>
          <p:nvPr>
            <p:ph type="ctrTitle" hasCustomPrompt="1"/>
          </p:nvPr>
        </p:nvSpPr>
        <p:spPr>
          <a:xfrm>
            <a:off x="2269122" y="5531272"/>
            <a:ext cx="20496234" cy="3231728"/>
          </a:xfrm>
        </p:spPr>
        <p:txBody>
          <a:bodyPr lIns="0" tIns="0" rIns="0" bIns="0">
            <a:normAutofit/>
          </a:bodyPr>
          <a:lstStyle>
            <a:lvl1pPr>
              <a:defRPr sz="7200" b="0" i="0" baseline="0">
                <a:solidFill>
                  <a:srgbClr val="576F7F"/>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br>
              <a:rPr lang="en-US"/>
            </a:br>
            <a:r>
              <a:rPr lang="en-US"/>
              <a:t>2nd line</a:t>
            </a:r>
          </a:p>
        </p:txBody>
      </p:sp>
    </p:spTree>
    <p:extLst>
      <p:ext uri="{BB962C8B-B14F-4D97-AF65-F5344CB8AC3E}">
        <p14:creationId xmlns:p14="http://schemas.microsoft.com/office/powerpoint/2010/main" val="1100277267"/>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Slide — 01">
    <p:spTree>
      <p:nvGrpSpPr>
        <p:cNvPr id="1" name=""/>
        <p:cNvGrpSpPr/>
        <p:nvPr/>
      </p:nvGrpSpPr>
      <p:grpSpPr>
        <a:xfrm>
          <a:off x="0" y="0"/>
          <a:ext cx="0" cy="0"/>
          <a:chOff x="0" y="0"/>
          <a:chExt cx="0" cy="0"/>
        </a:xfrm>
      </p:grpSpPr>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17" name="Picture Placeholder 4">
            <a:extLst>
              <a:ext uri="{FF2B5EF4-FFF2-40B4-BE49-F238E27FC236}">
                <a16:creationId xmlns:a16="http://schemas.microsoft.com/office/drawing/2014/main" id="{389C38FD-514A-3045-9263-6A1BF07AB988}"/>
              </a:ext>
            </a:extLst>
          </p:cNvPr>
          <p:cNvSpPr>
            <a:spLocks noGrp="1"/>
          </p:cNvSpPr>
          <p:nvPr>
            <p:ph type="pic" sz="quarter" idx="21"/>
          </p:nvPr>
        </p:nvSpPr>
        <p:spPr>
          <a:xfrm>
            <a:off x="-31941" y="362172"/>
            <a:ext cx="24419116" cy="11826977"/>
          </a:xfrm>
          <a:prstGeom prst="rect">
            <a:avLst/>
          </a:prstGeom>
        </p:spPr>
        <p:txBody>
          <a:bodyPr/>
          <a:lstStyle/>
          <a:p>
            <a:endParaRPr lang="en-US"/>
          </a:p>
        </p:txBody>
      </p:sp>
      <p:sp>
        <p:nvSpPr>
          <p:cNvPr id="21" name="Rectangle 20">
            <a:extLst>
              <a:ext uri="{FF2B5EF4-FFF2-40B4-BE49-F238E27FC236}">
                <a16:creationId xmlns:a16="http://schemas.microsoft.com/office/drawing/2014/main" id="{7F51C926-0B7B-F040-990F-6DAD17F61D10}"/>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Tree>
    <p:extLst>
      <p:ext uri="{BB962C8B-B14F-4D97-AF65-F5344CB8AC3E}">
        <p14:creationId xmlns:p14="http://schemas.microsoft.com/office/powerpoint/2010/main" val="1801423681"/>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144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Slide — 02">
    <p:spTree>
      <p:nvGrpSpPr>
        <p:cNvPr id="1" name=""/>
        <p:cNvGrpSpPr/>
        <p:nvPr/>
      </p:nvGrpSpPr>
      <p:grpSpPr>
        <a:xfrm>
          <a:off x="0" y="0"/>
          <a:ext cx="0" cy="0"/>
          <a:chOff x="0" y="0"/>
          <a:chExt cx="0" cy="0"/>
        </a:xfrm>
      </p:grpSpPr>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2" name="Picture Placeholder 4">
            <a:extLst>
              <a:ext uri="{FF2B5EF4-FFF2-40B4-BE49-F238E27FC236}">
                <a16:creationId xmlns:a16="http://schemas.microsoft.com/office/drawing/2014/main" id="{C16D0DC0-1B50-B44F-A922-A1E6CBC25C7B}"/>
              </a:ext>
            </a:extLst>
          </p:cNvPr>
          <p:cNvSpPr>
            <a:spLocks noGrp="1"/>
          </p:cNvSpPr>
          <p:nvPr>
            <p:ph type="pic" sz="quarter" idx="21"/>
          </p:nvPr>
        </p:nvSpPr>
        <p:spPr>
          <a:xfrm>
            <a:off x="1144588" y="1143001"/>
            <a:ext cx="22083252" cy="10287000"/>
          </a:xfrm>
          <a:prstGeom prst="rect">
            <a:avLst/>
          </a:prstGeom>
        </p:spPr>
        <p:txBody>
          <a:bodyPr/>
          <a:lstStyle/>
          <a:p>
            <a:endParaRPr lang="en-US"/>
          </a:p>
        </p:txBody>
      </p:sp>
    </p:spTree>
    <p:extLst>
      <p:ext uri="{BB962C8B-B14F-4D97-AF65-F5344CB8AC3E}">
        <p14:creationId xmlns:p14="http://schemas.microsoft.com/office/powerpoint/2010/main" val="3370490306"/>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441">
          <p15:clr>
            <a:srgbClr val="FBAE40"/>
          </p15:clr>
        </p15:guide>
        <p15:guide id="11" pos="792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Slide — 01">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endParaRPr lang="en-US"/>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1" name="Text Placeholder 7">
            <a:extLst>
              <a:ext uri="{FF2B5EF4-FFF2-40B4-BE49-F238E27FC236}">
                <a16:creationId xmlns:a16="http://schemas.microsoft.com/office/drawing/2014/main" id="{3A2D9A2B-8B34-F540-99A1-C92EEC6DA8F4}"/>
              </a:ext>
            </a:extLst>
          </p:cNvPr>
          <p:cNvSpPr>
            <a:spLocks noGrp="1"/>
          </p:cNvSpPr>
          <p:nvPr>
            <p:ph type="body" sz="quarter" idx="14"/>
          </p:nvPr>
        </p:nvSpPr>
        <p:spPr>
          <a:xfrm>
            <a:off x="1144586" y="3152752"/>
            <a:ext cx="22098002" cy="7607594"/>
          </a:xfrm>
        </p:spPr>
        <p:txBody>
          <a:bodyPr>
            <a:normAutofit/>
          </a:bodyPr>
          <a:lstStyle>
            <a:lvl1pPr marL="685800" indent="-685800">
              <a:buFont typeface="Arial" panose="020B0604020202020204" pitchFamily="34" charset="0"/>
              <a:buChar char="•"/>
              <a:defRPr sz="4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Tree>
    <p:extLst>
      <p:ext uri="{BB962C8B-B14F-4D97-AF65-F5344CB8AC3E}">
        <p14:creationId xmlns:p14="http://schemas.microsoft.com/office/powerpoint/2010/main" val="3082205775"/>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lide — 02">
    <p:spTree>
      <p:nvGrpSpPr>
        <p:cNvPr id="1" name=""/>
        <p:cNvGrpSpPr/>
        <p:nvPr/>
      </p:nvGrpSpPr>
      <p:grpSpPr>
        <a:xfrm>
          <a:off x="0" y="0"/>
          <a:ext cx="0" cy="0"/>
          <a:chOff x="0" y="0"/>
          <a:chExt cx="0" cy="0"/>
        </a:xfrm>
      </p:grpSpPr>
      <p:sp>
        <p:nvSpPr>
          <p:cNvPr id="2" name="Title 1"/>
          <p:cNvSpPr>
            <a:spLocks noGrp="1"/>
          </p:cNvSpPr>
          <p:nvPr>
            <p:ph type="ctrTitle"/>
          </p:nvPr>
        </p:nvSpPr>
        <p:spPr>
          <a:xfrm>
            <a:off x="1144587" y="1143000"/>
            <a:ext cx="22097999" cy="1219177"/>
          </a:xfrm>
        </p:spPr>
        <p:txBody>
          <a:bodyPr lIns="0" tIns="0" rIns="0" bIns="0">
            <a:normAutofit/>
          </a:bodyPr>
          <a:lstStyle>
            <a:lvl1pPr>
              <a:defRPr sz="6800" b="0" i="0" baseline="0">
                <a:solidFill>
                  <a:srgbClr val="576F7F"/>
                </a:solidFill>
                <a:latin typeface="Times New Roman" panose="02020603050405020304" pitchFamily="18" charset="0"/>
                <a:cs typeface="Times New Roman" panose="02020603050405020304" pitchFamily="18" charset="0"/>
              </a:defRPr>
            </a:lvl1p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endParaRPr lang="en-US"/>
          </a:p>
        </p:txBody>
      </p:sp>
      <p:cxnSp>
        <p:nvCxnSpPr>
          <p:cNvPr id="7" name="Straight Connector 6"/>
          <p:cNvCxnSpPr/>
          <p:nvPr userDrawn="1"/>
        </p:nvCxnSpPr>
        <p:spPr>
          <a:xfrm>
            <a:off x="757240" y="12189150"/>
            <a:ext cx="22860000" cy="0"/>
          </a:xfrm>
          <a:prstGeom prst="line">
            <a:avLst/>
          </a:prstGeom>
          <a:ln>
            <a:solidFill>
              <a:srgbClr val="576F7F"/>
            </a:solidFill>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CFE308F9-BC56-5F47-879A-9003E64704B1}"/>
              </a:ext>
            </a:extLst>
          </p:cNvPr>
          <p:cNvSpPr>
            <a:spLocks/>
          </p:cNvSpPr>
          <p:nvPr userDrawn="1"/>
        </p:nvSpPr>
        <p:spPr>
          <a:xfrm>
            <a:off x="1587" y="0"/>
            <a:ext cx="24384000" cy="381000"/>
          </a:xfrm>
          <a:prstGeom prst="rect">
            <a:avLst/>
          </a:prstGeom>
          <a:solidFill>
            <a:srgbClr val="FBB0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00"/>
          </a:p>
        </p:txBody>
      </p:sp>
      <p:sp>
        <p:nvSpPr>
          <p:cNvPr id="14" name="Slide Number Placeholder 6">
            <a:extLst>
              <a:ext uri="{FF2B5EF4-FFF2-40B4-BE49-F238E27FC236}">
                <a16:creationId xmlns:a16="http://schemas.microsoft.com/office/drawing/2014/main" id="{15477045-8978-C243-A476-24F640793CCB}"/>
              </a:ext>
            </a:extLst>
          </p:cNvPr>
          <p:cNvSpPr>
            <a:spLocks noGrp="1"/>
          </p:cNvSpPr>
          <p:nvPr>
            <p:ph type="sldNum" sz="quarter" idx="12"/>
          </p:nvPr>
        </p:nvSpPr>
        <p:spPr>
          <a:xfrm>
            <a:off x="22674363" y="12586392"/>
            <a:ext cx="950812" cy="732365"/>
          </a:xfrm>
        </p:spPr>
        <p:txBody>
          <a:bodyPr/>
          <a:lstStyle>
            <a:lvl1pPr algn="r">
              <a:defRPr>
                <a:solidFill>
                  <a:srgbClr val="576F7F"/>
                </a:solidFill>
              </a:defRPr>
            </a:lvl1pPr>
          </a:lstStyle>
          <a:p>
            <a:fld id="{BA8CF1B3-96A0-D24B-B5C9-B5B93FF4523E}" type="slidenum">
              <a:rPr lang="uk-UA" smtClean="0"/>
              <a:pPr/>
              <a:t>‹#›</a:t>
            </a:fld>
            <a:endParaRPr lang="uk-UA"/>
          </a:p>
        </p:txBody>
      </p:sp>
      <p:pic>
        <p:nvPicPr>
          <p:cNvPr id="5" name="Picture 4">
            <a:extLst>
              <a:ext uri="{FF2B5EF4-FFF2-40B4-BE49-F238E27FC236}">
                <a16:creationId xmlns:a16="http://schemas.microsoft.com/office/drawing/2014/main" id="{7C71DBF5-7715-C946-BE0A-5816950E71B3}"/>
              </a:ext>
            </a:extLst>
          </p:cNvPr>
          <p:cNvPicPr>
            <a:picLocks noChangeAspect="1"/>
          </p:cNvPicPr>
          <p:nvPr userDrawn="1"/>
        </p:nvPicPr>
        <p:blipFill>
          <a:blip r:embed="rId2"/>
          <a:stretch>
            <a:fillRect/>
          </a:stretch>
        </p:blipFill>
        <p:spPr>
          <a:xfrm>
            <a:off x="769935" y="12455705"/>
            <a:ext cx="3810000" cy="898122"/>
          </a:xfrm>
          <a:prstGeom prst="rect">
            <a:avLst/>
          </a:prstGeom>
        </p:spPr>
      </p:pic>
      <p:sp>
        <p:nvSpPr>
          <p:cNvPr id="26" name="Text Placeholder 7">
            <a:extLst>
              <a:ext uri="{FF2B5EF4-FFF2-40B4-BE49-F238E27FC236}">
                <a16:creationId xmlns:a16="http://schemas.microsoft.com/office/drawing/2014/main" id="{712FB6B8-B494-0F4A-88E7-5A10924214A0}"/>
              </a:ext>
            </a:extLst>
          </p:cNvPr>
          <p:cNvSpPr>
            <a:spLocks noGrp="1"/>
          </p:cNvSpPr>
          <p:nvPr>
            <p:ph type="body" sz="quarter" idx="15"/>
          </p:nvPr>
        </p:nvSpPr>
        <p:spPr>
          <a:xfrm>
            <a:off x="1144586" y="3152752"/>
            <a:ext cx="22098002" cy="3860491"/>
          </a:xfrm>
        </p:spPr>
        <p:txBody>
          <a:bodyPr>
            <a:normAutofit/>
          </a:bodyPr>
          <a:lstStyle>
            <a:lvl1pPr>
              <a:defRPr sz="4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
        <p:nvSpPr>
          <p:cNvPr id="27" name="Text Placeholder 7">
            <a:extLst>
              <a:ext uri="{FF2B5EF4-FFF2-40B4-BE49-F238E27FC236}">
                <a16:creationId xmlns:a16="http://schemas.microsoft.com/office/drawing/2014/main" id="{E07D1BF5-CC75-D548-877A-F9B67A02FBA6}"/>
              </a:ext>
            </a:extLst>
          </p:cNvPr>
          <p:cNvSpPr>
            <a:spLocks noGrp="1"/>
          </p:cNvSpPr>
          <p:nvPr>
            <p:ph type="body" sz="quarter" idx="16"/>
          </p:nvPr>
        </p:nvSpPr>
        <p:spPr>
          <a:xfrm>
            <a:off x="1144586" y="7781903"/>
            <a:ext cx="10682748" cy="3648098"/>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
        <p:nvSpPr>
          <p:cNvPr id="28" name="Text Placeholder 7">
            <a:extLst>
              <a:ext uri="{FF2B5EF4-FFF2-40B4-BE49-F238E27FC236}">
                <a16:creationId xmlns:a16="http://schemas.microsoft.com/office/drawing/2014/main" id="{CE106A9F-1969-0644-9A50-A23079A8A24E}"/>
              </a:ext>
            </a:extLst>
          </p:cNvPr>
          <p:cNvSpPr>
            <a:spLocks noGrp="1"/>
          </p:cNvSpPr>
          <p:nvPr>
            <p:ph type="body" sz="quarter" idx="17"/>
          </p:nvPr>
        </p:nvSpPr>
        <p:spPr>
          <a:xfrm>
            <a:off x="12574586" y="7781903"/>
            <a:ext cx="10682748" cy="3648098"/>
          </a:xfrm>
        </p:spPr>
        <p:txBody>
          <a:bodyPr>
            <a:normAutofit/>
          </a:bodyPr>
          <a:lstStyle>
            <a:lvl1pPr marL="457200" indent="-457200">
              <a:buFont typeface="Arial" panose="020B0604020202020204" pitchFamily="34" charset="0"/>
              <a:buChar char="•"/>
              <a:defRPr sz="2800">
                <a:solidFill>
                  <a:srgbClr val="576F7F"/>
                </a:solidFill>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marL="2438430" indent="0" algn="l">
              <a:buNone/>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p:txBody>
      </p:sp>
    </p:spTree>
    <p:extLst>
      <p:ext uri="{BB962C8B-B14F-4D97-AF65-F5344CB8AC3E}">
        <p14:creationId xmlns:p14="http://schemas.microsoft.com/office/powerpoint/2010/main" val="3146664949"/>
      </p:ext>
    </p:extLst>
  </p:cSld>
  <p:clrMapOvr>
    <a:masterClrMapping/>
  </p:clrMapOvr>
  <p:extLst>
    <p:ext uri="{DCECCB84-F9BA-43D5-87BE-67443E8EF086}">
      <p15:sldGuideLst xmlns:p15="http://schemas.microsoft.com/office/powerpoint/2012/main">
        <p15:guide id="1" orient="horz" pos="7680">
          <p15:clr>
            <a:srgbClr val="FBAE40"/>
          </p15:clr>
        </p15:guide>
        <p15:guide id="2" pos="7681">
          <p15:clr>
            <a:srgbClr val="FBAE40"/>
          </p15:clr>
        </p15:guide>
        <p15:guide id="3" orient="horz" pos="240">
          <p15:clr>
            <a:srgbClr val="FBAE40"/>
          </p15:clr>
        </p15:guide>
        <p15:guide id="4" pos="721">
          <p15:clr>
            <a:srgbClr val="FBAE40"/>
          </p15:clr>
        </p15:guide>
        <p15:guide id="5" pos="14881">
          <p15:clr>
            <a:srgbClr val="FBAE40"/>
          </p15:clr>
        </p15:guide>
        <p15:guide id="6" pos="14641">
          <p15:clr>
            <a:srgbClr val="FBAE40"/>
          </p15:clr>
        </p15:guide>
        <p15:guide id="7" orient="horz" pos="720">
          <p15:clr>
            <a:srgbClr val="FBAE40"/>
          </p15:clr>
        </p15:guide>
        <p15:guide id="8" orient="horz" pos="7200">
          <p15:clr>
            <a:srgbClr val="FBAE40"/>
          </p15:clr>
        </p15:guide>
        <p15:guide id="9" pos="481">
          <p15:clr>
            <a:srgbClr val="FBAE40"/>
          </p15:clr>
        </p15:guide>
        <p15:guide id="10" pos="7921" userDrawn="1">
          <p15:clr>
            <a:srgbClr val="FBAE40"/>
          </p15:clr>
        </p15:guide>
        <p15:guide id="11" pos="744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92351" y="975749"/>
            <a:ext cx="21948458" cy="1044827"/>
          </a:xfrm>
          <a:prstGeom prst="rect">
            <a:avLst/>
          </a:prstGeom>
        </p:spPr>
        <p:txBody>
          <a:bodyPr vert="horz" lIns="91440" tIns="45720" rIns="91440" bIns="45720" rtlCol="0" anchor="t">
            <a:noAutofit/>
          </a:bodyPr>
          <a:lstStyle/>
          <a:p>
            <a:r>
              <a:rPr lang="tr-TR" err="1"/>
              <a:t>Click</a:t>
            </a:r>
            <a:r>
              <a:rPr lang="tr-TR"/>
              <a:t> </a:t>
            </a:r>
            <a:r>
              <a:rPr lang="tr-TR" err="1"/>
              <a:t>to</a:t>
            </a:r>
            <a:r>
              <a:rPr lang="tr-TR"/>
              <a:t> </a:t>
            </a:r>
            <a:r>
              <a:rPr lang="tr-TR" err="1"/>
              <a:t>edit</a:t>
            </a:r>
            <a:r>
              <a:rPr lang="tr-TR"/>
              <a:t> Master </a:t>
            </a:r>
            <a:r>
              <a:rPr lang="tr-TR" err="1"/>
              <a:t>title</a:t>
            </a:r>
            <a:r>
              <a:rPr lang="tr-TR"/>
              <a:t> </a:t>
            </a:r>
            <a:r>
              <a:rPr lang="tr-TR" err="1"/>
              <a:t>style</a:t>
            </a:r>
            <a:endParaRPr lang="en-US"/>
          </a:p>
        </p:txBody>
      </p:sp>
      <p:sp>
        <p:nvSpPr>
          <p:cNvPr id="6" name="Slide Number Placeholder 5"/>
          <p:cNvSpPr>
            <a:spLocks noGrp="1"/>
          </p:cNvSpPr>
          <p:nvPr>
            <p:ph type="sldNum" sz="quarter" idx="4"/>
          </p:nvPr>
        </p:nvSpPr>
        <p:spPr>
          <a:xfrm>
            <a:off x="1598819" y="12265479"/>
            <a:ext cx="1246941" cy="732365"/>
          </a:xfrm>
          <a:prstGeom prst="rect">
            <a:avLst/>
          </a:prstGeom>
        </p:spPr>
        <p:txBody>
          <a:bodyPr vert="horz" lIns="91440" tIns="45720" rIns="91440" bIns="45720" rtlCol="0" anchor="ctr"/>
          <a:lstStyle>
            <a:lvl1pPr algn="l">
              <a:defRPr lang="en-US" sz="2133" b="0" i="0" kern="1200" smtClean="0">
                <a:solidFill>
                  <a:srgbClr val="000000"/>
                </a:solidFill>
                <a:latin typeface="Times New Roman" panose="02020603050405020304" pitchFamily="18" charset="0"/>
                <a:ea typeface="+mn-ea"/>
                <a:cs typeface="Times New Roman" panose="02020603050405020304" pitchFamily="18" charset="0"/>
              </a:defRPr>
            </a:lvl1pPr>
          </a:lstStyle>
          <a:p>
            <a:fld id="{BA8CF1B3-96A0-D24B-B5C9-B5B93FF4523E}" type="slidenum">
              <a:rPr lang="uk-UA" smtClean="0"/>
              <a:pPr/>
              <a:t>‹#›</a:t>
            </a:fld>
            <a:endParaRPr lang="uk-UA"/>
          </a:p>
        </p:txBody>
      </p:sp>
      <p:sp>
        <p:nvSpPr>
          <p:cNvPr id="7" name="Text Placeholder 2">
            <a:extLst>
              <a:ext uri="{FF2B5EF4-FFF2-40B4-BE49-F238E27FC236}">
                <a16:creationId xmlns:a16="http://schemas.microsoft.com/office/drawing/2014/main" id="{06CEB089-E730-C64A-A490-6055B6A2F061}"/>
              </a:ext>
            </a:extLst>
          </p:cNvPr>
          <p:cNvSpPr>
            <a:spLocks noGrp="1"/>
          </p:cNvSpPr>
          <p:nvPr>
            <p:ph type="body" idx="1"/>
          </p:nvPr>
        </p:nvSpPr>
        <p:spPr>
          <a:xfrm>
            <a:off x="1592351" y="3124200"/>
            <a:ext cx="21948458" cy="7924800"/>
          </a:xfrm>
          <a:prstGeom prst="rect">
            <a:avLst/>
          </a:prstGeom>
        </p:spPr>
        <p:txBody>
          <a:bodyPr vert="horz" lIns="0" tIns="0" rIns="0" bIns="0" rtlCol="0">
            <a:normAutofit/>
          </a:bodyPr>
          <a:lstStyle/>
          <a:p>
            <a:pPr lvl="0"/>
            <a:r>
              <a:rPr lang="tr-TR" err="1"/>
              <a:t>Click</a:t>
            </a:r>
            <a:r>
              <a:rPr lang="tr-TR"/>
              <a:t> </a:t>
            </a:r>
            <a:r>
              <a:rPr lang="tr-TR" err="1"/>
              <a:t>to</a:t>
            </a:r>
            <a:r>
              <a:rPr lang="tr-TR"/>
              <a:t> </a:t>
            </a:r>
            <a:r>
              <a:rPr lang="tr-TR" err="1"/>
              <a:t>edit</a:t>
            </a:r>
            <a:r>
              <a:rPr lang="tr-TR"/>
              <a:t> Master </a:t>
            </a:r>
            <a:r>
              <a:rPr lang="tr-TR" err="1"/>
              <a:t>text</a:t>
            </a:r>
            <a:r>
              <a:rPr lang="tr-TR"/>
              <a:t> </a:t>
            </a:r>
            <a:r>
              <a:rPr lang="tr-TR" err="1"/>
              <a:t>styles</a:t>
            </a:r>
            <a:endParaRPr lang="tr-TR"/>
          </a:p>
          <a:p>
            <a:pPr marL="0" lvl="0" indent="-285750" algn="l" defTabSz="457200" rtl="0" eaLnBrk="1" latinLnBrk="0" hangingPunct="1">
              <a:spcBef>
                <a:spcPct val="20000"/>
              </a:spcBef>
              <a:buFont typeface="Arial"/>
              <a:buChar char="–"/>
            </a:pPr>
            <a:r>
              <a:rPr lang="tr-TR"/>
              <a:t>Second </a:t>
            </a:r>
            <a:r>
              <a:rPr lang="tr-TR" err="1"/>
              <a:t>level</a:t>
            </a:r>
            <a:endParaRPr lang="tr-TR"/>
          </a:p>
          <a:p>
            <a:pPr marL="685800" lvl="1" indent="-171450" algn="l" defTabSz="457200" rtl="0" eaLnBrk="1" latinLnBrk="0" hangingPunct="1">
              <a:spcBef>
                <a:spcPct val="20000"/>
              </a:spcBef>
              <a:buFont typeface="Arial"/>
              <a:buChar char="•"/>
            </a:pPr>
            <a:r>
              <a:rPr lang="tr-TR"/>
              <a:t>Third </a:t>
            </a:r>
            <a:r>
              <a:rPr lang="tr-TR" err="1"/>
              <a:t>level</a:t>
            </a:r>
            <a:endParaRPr lang="en-US"/>
          </a:p>
        </p:txBody>
      </p:sp>
    </p:spTree>
    <p:extLst>
      <p:ext uri="{BB962C8B-B14F-4D97-AF65-F5344CB8AC3E}">
        <p14:creationId xmlns:p14="http://schemas.microsoft.com/office/powerpoint/2010/main" val="820024555"/>
      </p:ext>
    </p:extLst>
  </p:cSld>
  <p:clrMap bg1="lt1" tx1="dk1" bg2="lt2" tx2="dk2" accent1="accent1" accent2="accent2" accent3="accent3" accent4="accent4" accent5="accent5" accent6="accent6" hlink="hlink" folHlink="folHlink"/>
  <p:sldLayoutIdLst>
    <p:sldLayoutId id="2147483752" r:id="rId1"/>
    <p:sldLayoutId id="2147483765" r:id="rId2"/>
    <p:sldLayoutId id="2147483762" r:id="rId3"/>
    <p:sldLayoutId id="2147483763" r:id="rId4"/>
    <p:sldLayoutId id="2147483751" r:id="rId5"/>
    <p:sldLayoutId id="2147483755" r:id="rId6"/>
    <p:sldLayoutId id="2147483760" r:id="rId7"/>
    <p:sldLayoutId id="2147483753" r:id="rId8"/>
    <p:sldLayoutId id="2147483754" r:id="rId9"/>
    <p:sldLayoutId id="2147483759" r:id="rId10"/>
    <p:sldLayoutId id="2147483756" r:id="rId11"/>
    <p:sldLayoutId id="2147483757" r:id="rId12"/>
    <p:sldLayoutId id="2147483758" r:id="rId13"/>
    <p:sldLayoutId id="2147483761" r:id="rId14"/>
    <p:sldLayoutId id="2147483764" r:id="rId15"/>
  </p:sldLayoutIdLst>
  <p:hf hdr="0"/>
  <p:txStyles>
    <p:titleStyle>
      <a:lvl1pPr algn="l" defTabSz="1219215" rtl="0" eaLnBrk="1" latinLnBrk="0" hangingPunct="1">
        <a:spcBef>
          <a:spcPct val="0"/>
        </a:spcBef>
        <a:buNone/>
        <a:defRPr lang="en-US" sz="6800" b="0" i="0" kern="1200" dirty="0">
          <a:solidFill>
            <a:srgbClr val="576F7F"/>
          </a:solidFill>
          <a:latin typeface="Times New Roman" panose="02020603050405020304" pitchFamily="18" charset="0"/>
          <a:ea typeface="+mj-ea"/>
          <a:cs typeface="Times New Roman" panose="02020603050405020304" pitchFamily="18" charset="0"/>
        </a:defRPr>
      </a:lvl1pPr>
    </p:titleStyle>
    <p:bodyStyle>
      <a:lvl1pPr marL="0" indent="0" algn="l" defTabSz="1219215" rtl="0" eaLnBrk="1" latinLnBrk="0" hangingPunct="1">
        <a:lnSpc>
          <a:spcPct val="100000"/>
        </a:lnSpc>
        <a:spcBef>
          <a:spcPts val="0"/>
        </a:spcBef>
        <a:buFontTx/>
        <a:buNone/>
        <a:tabLst/>
        <a:defRPr lang="tr-TR" sz="4800" b="0" i="0" kern="1200" dirty="0" smtClean="0">
          <a:solidFill>
            <a:srgbClr val="576F7F"/>
          </a:solidFill>
          <a:latin typeface="Times New Roman" panose="02020603050405020304" pitchFamily="18" charset="0"/>
          <a:ea typeface="+mn-ea"/>
          <a:cs typeface="Times New Roman" panose="02020603050405020304" pitchFamily="18" charset="0"/>
        </a:defRPr>
      </a:lvl1pPr>
      <a:lvl2pPr marL="1981225" indent="-910179" algn="l" defTabSz="1219215" rtl="0" eaLnBrk="1" latinLnBrk="0" hangingPunct="1">
        <a:lnSpc>
          <a:spcPct val="100000"/>
        </a:lnSpc>
        <a:spcBef>
          <a:spcPts val="0"/>
        </a:spcBef>
        <a:buFont typeface="Arial"/>
        <a:buChar char="–"/>
        <a:tabLst/>
        <a:defRPr lang="tr-TR" sz="2667" b="0" i="0" kern="1200" dirty="0" smtClean="0">
          <a:solidFill>
            <a:srgbClr val="576F7F"/>
          </a:solidFill>
          <a:latin typeface="Arial"/>
          <a:ea typeface="+mn-ea"/>
          <a:cs typeface="Arial"/>
        </a:defRPr>
      </a:lvl2pPr>
      <a:lvl3pPr marL="3048038" indent="-609608" algn="l" defTabSz="1219215" rtl="0" eaLnBrk="1" latinLnBrk="0" hangingPunct="1">
        <a:lnSpc>
          <a:spcPct val="100000"/>
        </a:lnSpc>
        <a:spcBef>
          <a:spcPts val="0"/>
        </a:spcBef>
        <a:buFont typeface="Arial"/>
        <a:buChar char="•"/>
        <a:tabLst/>
        <a:defRPr lang="tr-TR" sz="2800" b="0" i="0" kern="1200" dirty="0" smtClean="0">
          <a:solidFill>
            <a:srgbClr val="000000"/>
          </a:solidFill>
          <a:latin typeface="Arial"/>
          <a:ea typeface="+mn-ea"/>
          <a:cs typeface="Arial"/>
        </a:defRPr>
      </a:lvl3pPr>
      <a:lvl4pPr marL="4267253" indent="-609608" algn="l" defTabSz="1219215" rtl="0" eaLnBrk="1" latinLnBrk="0" hangingPunct="1">
        <a:spcBef>
          <a:spcPct val="20000"/>
        </a:spcBef>
        <a:buFont typeface="Arial"/>
        <a:buChar char="–"/>
        <a:defRPr sz="5333" kern="1200">
          <a:solidFill>
            <a:schemeClr val="tx1"/>
          </a:solidFill>
          <a:latin typeface="+mn-lt"/>
          <a:ea typeface="+mn-ea"/>
          <a:cs typeface="+mn-cs"/>
        </a:defRPr>
      </a:lvl4pPr>
      <a:lvl5pPr marL="5486469" indent="-609608" algn="l" defTabSz="1219215" rtl="0" eaLnBrk="1" latinLnBrk="0" hangingPunct="1">
        <a:spcBef>
          <a:spcPct val="20000"/>
        </a:spcBef>
        <a:buFont typeface="Arial"/>
        <a:buChar char="»"/>
        <a:defRPr sz="5333" kern="1200">
          <a:solidFill>
            <a:schemeClr val="tx1"/>
          </a:solidFill>
          <a:latin typeface="+mn-lt"/>
          <a:ea typeface="+mn-ea"/>
          <a:cs typeface="+mn-cs"/>
        </a:defRPr>
      </a:lvl5pPr>
      <a:lvl6pPr marL="6705684" indent="-609608" algn="l" defTabSz="1219215" rtl="0" eaLnBrk="1" latinLnBrk="0" hangingPunct="1">
        <a:spcBef>
          <a:spcPct val="20000"/>
        </a:spcBef>
        <a:buFont typeface="Arial"/>
        <a:buChar char="•"/>
        <a:defRPr sz="5333" kern="1200">
          <a:solidFill>
            <a:schemeClr val="tx1"/>
          </a:solidFill>
          <a:latin typeface="+mn-lt"/>
          <a:ea typeface="+mn-ea"/>
          <a:cs typeface="+mn-cs"/>
        </a:defRPr>
      </a:lvl6pPr>
      <a:lvl7pPr marL="7924899" indent="-609608" algn="l" defTabSz="1219215" rtl="0" eaLnBrk="1" latinLnBrk="0" hangingPunct="1">
        <a:spcBef>
          <a:spcPct val="20000"/>
        </a:spcBef>
        <a:buFont typeface="Arial"/>
        <a:buChar char="•"/>
        <a:defRPr sz="5333" kern="1200">
          <a:solidFill>
            <a:schemeClr val="tx1"/>
          </a:solidFill>
          <a:latin typeface="+mn-lt"/>
          <a:ea typeface="+mn-ea"/>
          <a:cs typeface="+mn-cs"/>
        </a:defRPr>
      </a:lvl7pPr>
      <a:lvl8pPr marL="9144114" indent="-609608" algn="l" defTabSz="1219215" rtl="0" eaLnBrk="1" latinLnBrk="0" hangingPunct="1">
        <a:spcBef>
          <a:spcPct val="20000"/>
        </a:spcBef>
        <a:buFont typeface="Arial"/>
        <a:buChar char="•"/>
        <a:defRPr sz="5333" kern="1200">
          <a:solidFill>
            <a:schemeClr val="tx1"/>
          </a:solidFill>
          <a:latin typeface="+mn-lt"/>
          <a:ea typeface="+mn-ea"/>
          <a:cs typeface="+mn-cs"/>
        </a:defRPr>
      </a:lvl8pPr>
      <a:lvl9pPr marL="10363330" indent="-609608" algn="l" defTabSz="1219215" rtl="0" eaLnBrk="1" latinLnBrk="0" hangingPunct="1">
        <a:spcBef>
          <a:spcPct val="20000"/>
        </a:spcBef>
        <a:buFont typeface="Arial"/>
        <a:buChar char="•"/>
        <a:defRPr sz="5333" kern="1200">
          <a:solidFill>
            <a:schemeClr val="tx1"/>
          </a:solidFill>
          <a:latin typeface="+mn-lt"/>
          <a:ea typeface="+mn-ea"/>
          <a:cs typeface="+mn-cs"/>
        </a:defRPr>
      </a:lvl9pPr>
    </p:bodyStyle>
    <p:otherStyle>
      <a:defPPr>
        <a:defRPr lang="en-US"/>
      </a:defPPr>
      <a:lvl1pPr marL="0" algn="l" defTabSz="1219215" rtl="0" eaLnBrk="1" latinLnBrk="0" hangingPunct="1">
        <a:defRPr sz="4800" kern="1200">
          <a:solidFill>
            <a:schemeClr val="tx1"/>
          </a:solidFill>
          <a:latin typeface="+mn-lt"/>
          <a:ea typeface="+mn-ea"/>
          <a:cs typeface="+mn-cs"/>
        </a:defRPr>
      </a:lvl1pPr>
      <a:lvl2pPr marL="1219215" algn="l" defTabSz="1219215" rtl="0" eaLnBrk="1" latinLnBrk="0" hangingPunct="1">
        <a:defRPr sz="4800" kern="1200">
          <a:solidFill>
            <a:schemeClr val="tx1"/>
          </a:solidFill>
          <a:latin typeface="+mn-lt"/>
          <a:ea typeface="+mn-ea"/>
          <a:cs typeface="+mn-cs"/>
        </a:defRPr>
      </a:lvl2pPr>
      <a:lvl3pPr marL="2438430" algn="l" defTabSz="1219215" rtl="0" eaLnBrk="1" latinLnBrk="0" hangingPunct="1">
        <a:defRPr sz="4800" kern="1200">
          <a:solidFill>
            <a:schemeClr val="tx1"/>
          </a:solidFill>
          <a:latin typeface="+mn-lt"/>
          <a:ea typeface="+mn-ea"/>
          <a:cs typeface="+mn-cs"/>
        </a:defRPr>
      </a:lvl3pPr>
      <a:lvl4pPr marL="3657646" algn="l" defTabSz="1219215" rtl="0" eaLnBrk="1" latinLnBrk="0" hangingPunct="1">
        <a:defRPr sz="4800" kern="1200">
          <a:solidFill>
            <a:schemeClr val="tx1"/>
          </a:solidFill>
          <a:latin typeface="+mn-lt"/>
          <a:ea typeface="+mn-ea"/>
          <a:cs typeface="+mn-cs"/>
        </a:defRPr>
      </a:lvl4pPr>
      <a:lvl5pPr marL="4876861" algn="l" defTabSz="1219215" rtl="0" eaLnBrk="1" latinLnBrk="0" hangingPunct="1">
        <a:defRPr sz="4800" kern="1200">
          <a:solidFill>
            <a:schemeClr val="tx1"/>
          </a:solidFill>
          <a:latin typeface="+mn-lt"/>
          <a:ea typeface="+mn-ea"/>
          <a:cs typeface="+mn-cs"/>
        </a:defRPr>
      </a:lvl5pPr>
      <a:lvl6pPr marL="6096076" algn="l" defTabSz="1219215" rtl="0" eaLnBrk="1" latinLnBrk="0" hangingPunct="1">
        <a:defRPr sz="4800" kern="1200">
          <a:solidFill>
            <a:schemeClr val="tx1"/>
          </a:solidFill>
          <a:latin typeface="+mn-lt"/>
          <a:ea typeface="+mn-ea"/>
          <a:cs typeface="+mn-cs"/>
        </a:defRPr>
      </a:lvl6pPr>
      <a:lvl7pPr marL="7315291" algn="l" defTabSz="1219215" rtl="0" eaLnBrk="1" latinLnBrk="0" hangingPunct="1">
        <a:defRPr sz="4800" kern="1200">
          <a:solidFill>
            <a:schemeClr val="tx1"/>
          </a:solidFill>
          <a:latin typeface="+mn-lt"/>
          <a:ea typeface="+mn-ea"/>
          <a:cs typeface="+mn-cs"/>
        </a:defRPr>
      </a:lvl7pPr>
      <a:lvl8pPr marL="8534507" algn="l" defTabSz="1219215" rtl="0" eaLnBrk="1" latinLnBrk="0" hangingPunct="1">
        <a:defRPr sz="4800" kern="1200">
          <a:solidFill>
            <a:schemeClr val="tx1"/>
          </a:solidFill>
          <a:latin typeface="+mn-lt"/>
          <a:ea typeface="+mn-ea"/>
          <a:cs typeface="+mn-cs"/>
        </a:defRPr>
      </a:lvl8pPr>
      <a:lvl9pPr marL="9753722" algn="l" defTabSz="1219215" rtl="0" eaLnBrk="1" latinLnBrk="0" hangingPunct="1">
        <a:defRPr sz="4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F98FB380-A52E-304E-BBA0-A9CEEFAC7C33}"/>
              </a:ext>
            </a:extLst>
          </p:cNvPr>
          <p:cNvSpPr>
            <a:spLocks noGrp="1"/>
          </p:cNvSpPr>
          <p:nvPr>
            <p:ph type="ctrTitle"/>
          </p:nvPr>
        </p:nvSpPr>
        <p:spPr/>
        <p:txBody>
          <a:bodyPr>
            <a:normAutofit/>
          </a:bodyPr>
          <a:lstStyle/>
          <a:p>
            <a:r>
              <a:rPr lang="en-US" sz="6600">
                <a:latin typeface="Times New Roman"/>
                <a:cs typeface="Times New Roman"/>
              </a:rPr>
              <a:t>Using </a:t>
            </a:r>
            <a:r>
              <a:rPr lang="en-US" sz="6600" err="1">
                <a:latin typeface="Times New Roman"/>
                <a:cs typeface="Times New Roman"/>
              </a:rPr>
              <a:t>paradata</a:t>
            </a:r>
            <a:r>
              <a:rPr lang="en-US" sz="6600">
                <a:latin typeface="Times New Roman"/>
                <a:cs typeface="Times New Roman"/>
              </a:rPr>
              <a:t> to assess effects of SOGI items on postsecondary longitudinal survey data quality</a:t>
            </a:r>
            <a:endParaRPr lang="en-US" sz="6600"/>
          </a:p>
        </p:txBody>
      </p:sp>
      <p:sp>
        <p:nvSpPr>
          <p:cNvPr id="14" name="Text Placeholder 13">
            <a:extLst>
              <a:ext uri="{FF2B5EF4-FFF2-40B4-BE49-F238E27FC236}">
                <a16:creationId xmlns:a16="http://schemas.microsoft.com/office/drawing/2014/main" id="{6360FC6B-6095-2D4B-BB2A-CA0D512ACF1B}"/>
              </a:ext>
            </a:extLst>
          </p:cNvPr>
          <p:cNvSpPr>
            <a:spLocks noGrp="1"/>
          </p:cNvSpPr>
          <p:nvPr>
            <p:ph type="body" sz="quarter" idx="14"/>
          </p:nvPr>
        </p:nvSpPr>
        <p:spPr>
          <a:xfrm>
            <a:off x="2268538" y="8458200"/>
            <a:ext cx="18840449" cy="2968950"/>
          </a:xfrm>
        </p:spPr>
        <p:txBody>
          <a:bodyPr>
            <a:normAutofit/>
          </a:bodyPr>
          <a:lstStyle/>
          <a:p>
            <a:r>
              <a:rPr lang="en-US" sz="3200" b="1" dirty="0"/>
              <a:t>Elise M. Christopher	, David A. Richards, Maura Spiegelman				Harper Haynes</a:t>
            </a:r>
          </a:p>
          <a:p>
            <a:r>
              <a:rPr lang="en-US" sz="3200" b="1" dirty="0"/>
              <a:t>National Center for Education Statistics – U.S. Department of Education 		RTI International</a:t>
            </a:r>
          </a:p>
          <a:p>
            <a:pPr algn="ctr"/>
            <a:endParaRPr lang="en-US" sz="3200" dirty="0"/>
          </a:p>
          <a:p>
            <a:pPr algn="ctr"/>
            <a:endParaRPr lang="en-US" sz="3200" dirty="0"/>
          </a:p>
          <a:p>
            <a:pPr algn="ctr"/>
            <a:r>
              <a:rPr lang="en-US" sz="3200" dirty="0">
                <a:latin typeface="Times New Roman"/>
                <a:cs typeface="Times New Roman"/>
              </a:rPr>
              <a:t>Federal Computer Assisted Survey Information Collection (</a:t>
            </a:r>
            <a:r>
              <a:rPr lang="en-US" sz="3200" dirty="0" err="1">
                <a:latin typeface="Times New Roman"/>
                <a:cs typeface="Times New Roman"/>
              </a:rPr>
              <a:t>FedCASIC</a:t>
            </a:r>
            <a:r>
              <a:rPr lang="en-US" sz="3200" dirty="0">
                <a:latin typeface="Times New Roman"/>
                <a:cs typeface="Times New Roman"/>
              </a:rPr>
              <a:t>) Workshops</a:t>
            </a:r>
          </a:p>
          <a:p>
            <a:pPr algn="ctr"/>
            <a:r>
              <a:rPr lang="en-US" sz="3200" dirty="0">
                <a:latin typeface="Times New Roman"/>
                <a:cs typeface="Times New Roman"/>
              </a:rPr>
              <a:t>April, 2023</a:t>
            </a:r>
            <a:endParaRPr lang="en-US" sz="3200" dirty="0"/>
          </a:p>
          <a:p>
            <a:pPr algn="ctr"/>
            <a:endParaRPr lang="en-US" sz="3200" dirty="0"/>
          </a:p>
        </p:txBody>
      </p:sp>
      <p:sp>
        <p:nvSpPr>
          <p:cNvPr id="3" name="Title 12">
            <a:extLst>
              <a:ext uri="{FF2B5EF4-FFF2-40B4-BE49-F238E27FC236}">
                <a16:creationId xmlns:a16="http://schemas.microsoft.com/office/drawing/2014/main" id="{295E97E4-32A3-9ED6-98EE-812B858B0CE2}"/>
              </a:ext>
            </a:extLst>
          </p:cNvPr>
          <p:cNvSpPr txBox="1">
            <a:spLocks/>
          </p:cNvSpPr>
          <p:nvPr/>
        </p:nvSpPr>
        <p:spPr>
          <a:xfrm>
            <a:off x="2270984" y="10113291"/>
            <a:ext cx="16780603" cy="1425506"/>
          </a:xfrm>
          <a:prstGeom prst="rect">
            <a:avLst/>
          </a:prstGeom>
        </p:spPr>
        <p:txBody>
          <a:bodyPr vert="horz" lIns="0" tIns="0" rIns="0" bIns="0" rtlCol="0" anchor="t">
            <a:normAutofit/>
          </a:bodyPr>
          <a:lstStyle>
            <a:lvl1pPr algn="l" defTabSz="1219215" rtl="0" eaLnBrk="1" latinLnBrk="0" hangingPunct="1">
              <a:spcBef>
                <a:spcPct val="0"/>
              </a:spcBef>
              <a:buNone/>
              <a:defRPr lang="en-US" sz="7200" b="0" i="0" kern="1200" baseline="0">
                <a:solidFill>
                  <a:schemeClr val="bg1"/>
                </a:solidFill>
                <a:latin typeface="Times New Roman" panose="02020603050405020304" pitchFamily="18" charset="0"/>
                <a:ea typeface="+mj-ea"/>
                <a:cs typeface="Times New Roman" panose="02020603050405020304" pitchFamily="18" charset="0"/>
              </a:defRPr>
            </a:lvl1pPr>
          </a:lstStyle>
          <a:p>
            <a:pPr algn="ctr"/>
            <a:endParaRPr lang="en-US" sz="3200"/>
          </a:p>
        </p:txBody>
      </p:sp>
    </p:spTree>
    <p:extLst>
      <p:ext uri="{BB962C8B-B14F-4D97-AF65-F5344CB8AC3E}">
        <p14:creationId xmlns:p14="http://schemas.microsoft.com/office/powerpoint/2010/main" val="3463608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2B6F-F2F2-4699-7EF5-04F0A4760452}"/>
              </a:ext>
            </a:extLst>
          </p:cNvPr>
          <p:cNvSpPr>
            <a:spLocks noGrp="1"/>
          </p:cNvSpPr>
          <p:nvPr>
            <p:ph type="ctrTitle"/>
          </p:nvPr>
        </p:nvSpPr>
        <p:spPr/>
        <p:txBody>
          <a:bodyPr/>
          <a:lstStyle/>
          <a:p>
            <a:r>
              <a:rPr lang="en-US">
                <a:latin typeface="Times New Roman"/>
                <a:cs typeface="Times New Roman"/>
              </a:rPr>
              <a:t>SOGI questions in B&amp;B, NPSAS, and BPS</a:t>
            </a:r>
            <a:endParaRPr lang="en-US"/>
          </a:p>
        </p:txBody>
      </p:sp>
      <p:sp>
        <p:nvSpPr>
          <p:cNvPr id="3" name="Slide Number Placeholder 2">
            <a:extLst>
              <a:ext uri="{FF2B5EF4-FFF2-40B4-BE49-F238E27FC236}">
                <a16:creationId xmlns:a16="http://schemas.microsoft.com/office/drawing/2014/main" id="{243AFC4D-3578-047E-560F-FA5BF3115270}"/>
              </a:ext>
            </a:extLst>
          </p:cNvPr>
          <p:cNvSpPr>
            <a:spLocks noGrp="1"/>
          </p:cNvSpPr>
          <p:nvPr>
            <p:ph type="sldNum" sz="quarter" idx="12"/>
          </p:nvPr>
        </p:nvSpPr>
        <p:spPr/>
        <p:txBody>
          <a:bodyPr/>
          <a:lstStyle/>
          <a:p>
            <a:fld id="{BA8CF1B3-96A0-D24B-B5C9-B5B93FF4523E}" type="slidenum">
              <a:rPr lang="uk-UA" smtClean="0"/>
              <a:pPr/>
              <a:t>10</a:t>
            </a:fld>
            <a:endParaRPr lang="uk-UA"/>
          </a:p>
        </p:txBody>
      </p:sp>
      <p:sp>
        <p:nvSpPr>
          <p:cNvPr id="7" name="Content Placeholder 6">
            <a:extLst>
              <a:ext uri="{FF2B5EF4-FFF2-40B4-BE49-F238E27FC236}">
                <a16:creationId xmlns:a16="http://schemas.microsoft.com/office/drawing/2014/main" id="{A2AB6150-2A53-DD48-B98B-BD6ED31FD7A0}"/>
              </a:ext>
            </a:extLst>
          </p:cNvPr>
          <p:cNvSpPr>
            <a:spLocks noGrp="1"/>
          </p:cNvSpPr>
          <p:nvPr>
            <p:ph sz="quarter" idx="16"/>
          </p:nvPr>
        </p:nvSpPr>
        <p:spPr>
          <a:xfrm>
            <a:off x="1144587" y="2670347"/>
            <a:ext cx="11055507" cy="9921528"/>
          </a:xfrm>
        </p:spPr>
        <p:txBody>
          <a:bodyPr vert="horz" lIns="0" tIns="0" rIns="0" bIns="0" rtlCol="0" anchor="t">
            <a:normAutofit fontScale="92500" lnSpcReduction="20000"/>
          </a:bodyPr>
          <a:lstStyle/>
          <a:p>
            <a:r>
              <a:rPr lang="en-US" dirty="0">
                <a:latin typeface="Times New Roman"/>
                <a:cs typeface="Times New Roman"/>
              </a:rPr>
              <a:t>What sex were you assigned at birth (what the doctor put on your birth certificate)? </a:t>
            </a:r>
            <a:endParaRPr lang="en-US" dirty="0"/>
          </a:p>
          <a:p>
            <a:pPr marL="685800" indent="-685800">
              <a:buFont typeface="Courier New"/>
              <a:buChar char="o"/>
            </a:pPr>
            <a:r>
              <a:rPr lang="en-US" dirty="0">
                <a:latin typeface="Times New Roman"/>
                <a:cs typeface="Times New Roman"/>
              </a:rPr>
              <a:t>1=Male</a:t>
            </a:r>
            <a:endParaRPr lang="en-US" dirty="0"/>
          </a:p>
          <a:p>
            <a:pPr marL="685800" indent="-685800">
              <a:buFont typeface="Courier New"/>
              <a:buChar char="o"/>
            </a:pPr>
            <a:r>
              <a:rPr lang="en-US" dirty="0">
                <a:latin typeface="Times New Roman"/>
                <a:cs typeface="Times New Roman"/>
              </a:rPr>
              <a:t>2=Female </a:t>
            </a:r>
            <a:endParaRPr lang="en-US" dirty="0"/>
          </a:p>
          <a:p>
            <a:endParaRPr lang="en-US" dirty="0">
              <a:latin typeface="Times New Roman"/>
              <a:cs typeface="Times New Roman"/>
            </a:endParaRPr>
          </a:p>
          <a:p>
            <a:r>
              <a:rPr lang="en-US" dirty="0">
                <a:latin typeface="Times New Roman"/>
                <a:cs typeface="Times New Roman"/>
              </a:rPr>
              <a:t>What is your gender? Your gender is how you feel inside and can be the same or different than your biological or birth sex. </a:t>
            </a:r>
            <a:endParaRPr lang="en-US" dirty="0"/>
          </a:p>
          <a:p>
            <a:pPr marL="685800" indent="-685800">
              <a:buFont typeface="Wingdings"/>
              <a:buChar char="q"/>
            </a:pPr>
            <a:r>
              <a:rPr lang="en-US" dirty="0">
                <a:latin typeface="Times New Roman"/>
                <a:cs typeface="Times New Roman"/>
              </a:rPr>
              <a:t>Male </a:t>
            </a:r>
            <a:endParaRPr lang="en-US" dirty="0"/>
          </a:p>
          <a:p>
            <a:pPr marL="685800" indent="-685800">
              <a:buFont typeface="Wingdings"/>
              <a:buChar char="q"/>
            </a:pPr>
            <a:r>
              <a:rPr lang="en-US" dirty="0">
                <a:latin typeface="Times New Roman"/>
                <a:cs typeface="Times New Roman"/>
              </a:rPr>
              <a:t>Female </a:t>
            </a:r>
            <a:endParaRPr lang="en-US" dirty="0"/>
          </a:p>
          <a:p>
            <a:pPr marL="685800" indent="-685800">
              <a:buFont typeface="Wingdings"/>
              <a:buChar char="q"/>
            </a:pPr>
            <a:r>
              <a:rPr lang="en-US" dirty="0">
                <a:latin typeface="Times New Roman"/>
                <a:cs typeface="Times New Roman"/>
              </a:rPr>
              <a:t>Transgender, male-to-female </a:t>
            </a:r>
            <a:endParaRPr lang="en-US" dirty="0"/>
          </a:p>
          <a:p>
            <a:pPr marL="685800" indent="-685800">
              <a:buFont typeface="Wingdings"/>
              <a:buChar char="q"/>
            </a:pPr>
            <a:r>
              <a:rPr lang="en-US" dirty="0">
                <a:latin typeface="Times New Roman"/>
                <a:cs typeface="Times New Roman"/>
              </a:rPr>
              <a:t>Transgender, female-to-male </a:t>
            </a:r>
            <a:endParaRPr lang="en-US" dirty="0"/>
          </a:p>
          <a:p>
            <a:pPr marL="685800" indent="-685800">
              <a:buFont typeface="Wingdings"/>
              <a:buChar char="q"/>
            </a:pPr>
            <a:r>
              <a:rPr lang="en-US" dirty="0">
                <a:latin typeface="Times New Roman"/>
                <a:cs typeface="Times New Roman"/>
              </a:rPr>
              <a:t>Genderqueer or gender nonconforming (please describe)</a:t>
            </a:r>
            <a:endParaRPr lang="en-US" dirty="0">
              <a:cs typeface="Times New Roman"/>
            </a:endParaRPr>
          </a:p>
          <a:p>
            <a:pPr marL="685800" indent="-685800">
              <a:buFont typeface="Wingdings"/>
              <a:buChar char="q"/>
            </a:pPr>
            <a:r>
              <a:rPr lang="en-US" dirty="0">
                <a:latin typeface="Times New Roman"/>
                <a:cs typeface="Times New Roman"/>
              </a:rPr>
              <a:t>A different gender (please describe)</a:t>
            </a:r>
            <a:endParaRPr lang="en-US" dirty="0"/>
          </a:p>
          <a:p>
            <a:pPr marL="685800" indent="-685800">
              <a:buFont typeface="Wingdings"/>
              <a:buChar char="q"/>
            </a:pPr>
            <a:r>
              <a:rPr lang="en-US" dirty="0">
                <a:latin typeface="Times New Roman"/>
                <a:cs typeface="Times New Roman"/>
              </a:rPr>
              <a:t>Questioning or unsure (please describe) </a:t>
            </a:r>
            <a:r>
              <a:rPr lang="en-US" dirty="0">
                <a:solidFill>
                  <a:srgbClr val="00B0F0"/>
                </a:solidFill>
                <a:latin typeface="Times New Roman"/>
                <a:cs typeface="Times New Roman"/>
              </a:rPr>
              <a:t>[B&amp;B]</a:t>
            </a:r>
            <a:endParaRPr lang="en-US" dirty="0"/>
          </a:p>
          <a:p>
            <a:endParaRPr lang="en-US" dirty="0">
              <a:solidFill>
                <a:srgbClr val="576F7F"/>
              </a:solidFill>
              <a:latin typeface="Times New Roman"/>
              <a:cs typeface="Times New Roman"/>
            </a:endParaRPr>
          </a:p>
          <a:p>
            <a:pPr marL="229870" lvl="2" indent="-115570"/>
            <a:endParaRPr lang="en-US" sz="3900" dirty="0">
              <a:solidFill>
                <a:srgbClr val="576F7F"/>
              </a:solidFill>
              <a:latin typeface="Times New Roman"/>
              <a:cs typeface="Times New Roman"/>
            </a:endParaRPr>
          </a:p>
          <a:p>
            <a:endParaRPr lang="en-US" dirty="0"/>
          </a:p>
        </p:txBody>
      </p:sp>
      <p:sp>
        <p:nvSpPr>
          <p:cNvPr id="4" name="Text Placeholder 3">
            <a:extLst>
              <a:ext uri="{FF2B5EF4-FFF2-40B4-BE49-F238E27FC236}">
                <a16:creationId xmlns:a16="http://schemas.microsoft.com/office/drawing/2014/main" id="{B03C14F0-1DB8-4CEE-A8A1-C6C5A96DE947}"/>
              </a:ext>
            </a:extLst>
          </p:cNvPr>
          <p:cNvSpPr>
            <a:spLocks noGrp="1"/>
          </p:cNvSpPr>
          <p:nvPr>
            <p:ph type="body" sz="quarter" idx="17"/>
          </p:nvPr>
        </p:nvSpPr>
        <p:spPr>
          <a:xfrm>
            <a:off x="12574588" y="2706036"/>
            <a:ext cx="10667998" cy="9136378"/>
          </a:xfrm>
        </p:spPr>
        <p:txBody>
          <a:bodyPr vert="horz" lIns="0" tIns="0" rIns="0" bIns="0" rtlCol="0" anchor="t">
            <a:normAutofit/>
          </a:bodyPr>
          <a:lstStyle/>
          <a:p>
            <a:pPr marL="0" indent="0">
              <a:buNone/>
            </a:pPr>
            <a:r>
              <a:rPr lang="en-US" sz="4000" dirty="0">
                <a:latin typeface="Times New Roman"/>
                <a:cs typeface="Times New Roman"/>
              </a:rPr>
              <a:t>Do you think of yourself as…</a:t>
            </a:r>
            <a:endParaRPr lang="en-US" dirty="0"/>
          </a:p>
          <a:p>
            <a:pPr marL="1981200" lvl="1" indent="-909955">
              <a:buFont typeface="Courier New" panose="02070309020205020404" pitchFamily="49" charset="0"/>
              <a:buChar char="o"/>
            </a:pPr>
            <a:r>
              <a:rPr lang="en-US" sz="3850" dirty="0">
                <a:latin typeface="Times New Roman"/>
                <a:cs typeface="Times New Roman"/>
              </a:rPr>
              <a:t>1=Lesbian or gay, that is, homosexual</a:t>
            </a:r>
          </a:p>
          <a:p>
            <a:pPr marL="1981200" lvl="1" indent="-909955">
              <a:buFont typeface="Courier New" panose="02070309020205020404" pitchFamily="49" charset="0"/>
              <a:buChar char="o"/>
            </a:pPr>
            <a:r>
              <a:rPr lang="en-US" sz="3850" dirty="0">
                <a:latin typeface="Times New Roman"/>
                <a:cs typeface="Times New Roman"/>
              </a:rPr>
              <a:t>2=Straight, that is, heterosexual</a:t>
            </a:r>
          </a:p>
          <a:p>
            <a:pPr marL="1981200" lvl="1" indent="-909955">
              <a:buFont typeface="Courier New" panose="02070309020205020404" pitchFamily="49" charset="0"/>
              <a:buChar char="o"/>
            </a:pPr>
            <a:r>
              <a:rPr lang="en-US" sz="3850" dirty="0">
                <a:latin typeface="Times New Roman"/>
                <a:cs typeface="Times New Roman"/>
              </a:rPr>
              <a:t>3=Bisexual</a:t>
            </a:r>
          </a:p>
          <a:p>
            <a:pPr marL="1981200" lvl="1" indent="-909955">
              <a:buFont typeface="Courier New" panose="02070309020205020404" pitchFamily="49" charset="0"/>
              <a:buChar char="o"/>
            </a:pPr>
            <a:r>
              <a:rPr lang="en-US" sz="3850" dirty="0">
                <a:latin typeface="Times New Roman"/>
                <a:cs typeface="Times New Roman"/>
              </a:rPr>
              <a:t>4=Another sexual orientation (please describe)</a:t>
            </a:r>
            <a:endParaRPr lang="en-US" sz="3850" dirty="0">
              <a:solidFill>
                <a:srgbClr val="00B0F0"/>
              </a:solidFill>
            </a:endParaRPr>
          </a:p>
          <a:p>
            <a:pPr marL="1981200" lvl="1" indent="-909955">
              <a:buFont typeface="Courier New" panose="02070309020205020404" pitchFamily="49" charset="0"/>
              <a:buChar char="o"/>
            </a:pPr>
            <a:r>
              <a:rPr lang="en-US" sz="3850" dirty="0">
                <a:latin typeface="Times New Roman"/>
                <a:cs typeface="Times New Roman"/>
              </a:rPr>
              <a:t>5=Questioning or unsure (please describe) </a:t>
            </a:r>
            <a:r>
              <a:rPr lang="en-US" sz="3850" dirty="0">
                <a:solidFill>
                  <a:srgbClr val="00B0F0"/>
                </a:solidFill>
                <a:latin typeface="Times New Roman"/>
                <a:cs typeface="Times New Roman"/>
              </a:rPr>
              <a:t>[B&amp;B]</a:t>
            </a:r>
            <a:endParaRPr lang="en-US" sz="3850" dirty="0">
              <a:solidFill>
                <a:srgbClr val="00B0F0"/>
              </a:solidFill>
            </a:endParaRPr>
          </a:p>
          <a:p>
            <a:pPr marL="1981200" lvl="1" indent="-909955">
              <a:buFont typeface="Courier New" panose="02070309020205020404" pitchFamily="49" charset="0"/>
              <a:buChar char="o"/>
            </a:pPr>
            <a:r>
              <a:rPr lang="en-US" sz="3850" dirty="0">
                <a:latin typeface="Times New Roman"/>
                <a:cs typeface="Times New Roman"/>
              </a:rPr>
              <a:t>-1=Don’t know (please describe) </a:t>
            </a:r>
            <a:r>
              <a:rPr lang="en-US" sz="3850" dirty="0">
                <a:solidFill>
                  <a:srgbClr val="4CAC87"/>
                </a:solidFill>
                <a:latin typeface="Times New Roman"/>
                <a:cs typeface="Times New Roman"/>
              </a:rPr>
              <a:t>[NPSAS/BPS]</a:t>
            </a:r>
            <a:endParaRPr lang="en-US" sz="3850" dirty="0">
              <a:solidFill>
                <a:srgbClr val="00B0F0"/>
              </a:solidFill>
            </a:endParaRPr>
          </a:p>
          <a:p>
            <a:pPr marL="1981200" lvl="1" indent="-909955">
              <a:buFont typeface="Courier New" panose="02070309020205020404" pitchFamily="49" charset="0"/>
              <a:buChar char="o"/>
            </a:pPr>
            <a:endParaRPr lang="en-US" sz="3850" dirty="0">
              <a:latin typeface="Times New Roman"/>
              <a:cs typeface="Times New Roman"/>
            </a:endParaRPr>
          </a:p>
          <a:p>
            <a:pPr marL="1981200" lvl="1" indent="-909955">
              <a:buChar char="•"/>
            </a:pPr>
            <a:endParaRPr lang="en-US" sz="3850" dirty="0">
              <a:latin typeface="Times New Roman"/>
              <a:cs typeface="Times New Roman"/>
            </a:endParaRPr>
          </a:p>
          <a:p>
            <a:endParaRPr lang="en-US" dirty="0"/>
          </a:p>
        </p:txBody>
      </p:sp>
    </p:spTree>
    <p:extLst>
      <p:ext uri="{BB962C8B-B14F-4D97-AF65-F5344CB8AC3E}">
        <p14:creationId xmlns:p14="http://schemas.microsoft.com/office/powerpoint/2010/main" val="3449919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AF67DF2-0782-9E45-B3A2-33F4D19381FB}"/>
              </a:ext>
            </a:extLst>
          </p:cNvPr>
          <p:cNvSpPr>
            <a:spLocks noGrp="1"/>
          </p:cNvSpPr>
          <p:nvPr>
            <p:ph type="sldNum" sz="quarter" idx="12"/>
          </p:nvPr>
        </p:nvSpPr>
        <p:spPr/>
        <p:txBody>
          <a:bodyPr/>
          <a:lstStyle/>
          <a:p>
            <a:fld id="{BA8CF1B3-96A0-D24B-B5C9-B5B93FF4523E}" type="slidenum">
              <a:rPr lang="uk-UA" smtClean="0"/>
              <a:pPr/>
              <a:t>11</a:t>
            </a:fld>
            <a:endParaRPr lang="uk-UA"/>
          </a:p>
        </p:txBody>
      </p:sp>
      <p:sp>
        <p:nvSpPr>
          <p:cNvPr id="2" name="Title 1">
            <a:extLst>
              <a:ext uri="{FF2B5EF4-FFF2-40B4-BE49-F238E27FC236}">
                <a16:creationId xmlns:a16="http://schemas.microsoft.com/office/drawing/2014/main" id="{971BAF11-DD12-894C-A282-0302D8575B4D}"/>
              </a:ext>
            </a:extLst>
          </p:cNvPr>
          <p:cNvSpPr>
            <a:spLocks noGrp="1"/>
          </p:cNvSpPr>
          <p:nvPr>
            <p:ph type="ctrTitle"/>
          </p:nvPr>
        </p:nvSpPr>
        <p:spPr/>
        <p:txBody>
          <a:bodyPr/>
          <a:lstStyle/>
          <a:p>
            <a:r>
              <a:rPr lang="en-US" dirty="0"/>
              <a:t>Evaluation of item functioning</a:t>
            </a:r>
          </a:p>
        </p:txBody>
      </p:sp>
    </p:spTree>
    <p:extLst>
      <p:ext uri="{BB962C8B-B14F-4D97-AF65-F5344CB8AC3E}">
        <p14:creationId xmlns:p14="http://schemas.microsoft.com/office/powerpoint/2010/main" val="925105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07F64-04C1-9546-9A5C-C1CFF487BEAF}"/>
              </a:ext>
            </a:extLst>
          </p:cNvPr>
          <p:cNvSpPr>
            <a:spLocks noGrp="1"/>
          </p:cNvSpPr>
          <p:nvPr>
            <p:ph type="ctrTitle"/>
          </p:nvPr>
        </p:nvSpPr>
        <p:spPr/>
        <p:txBody>
          <a:bodyPr>
            <a:normAutofit/>
          </a:bodyPr>
          <a:lstStyle/>
          <a:p>
            <a:r>
              <a:rPr lang="en-US">
                <a:latin typeface="Times New Roman"/>
                <a:cs typeface="Times New Roman"/>
              </a:rPr>
              <a:t>Research questions</a:t>
            </a:r>
            <a:endParaRPr lang="en-US"/>
          </a:p>
        </p:txBody>
      </p:sp>
      <p:sp>
        <p:nvSpPr>
          <p:cNvPr id="3" name="Slide Number Placeholder 2">
            <a:extLst>
              <a:ext uri="{FF2B5EF4-FFF2-40B4-BE49-F238E27FC236}">
                <a16:creationId xmlns:a16="http://schemas.microsoft.com/office/drawing/2014/main" id="{783D60A1-80AD-384C-BBB3-CA3856A9FE19}"/>
              </a:ext>
            </a:extLst>
          </p:cNvPr>
          <p:cNvSpPr>
            <a:spLocks noGrp="1"/>
          </p:cNvSpPr>
          <p:nvPr>
            <p:ph type="sldNum" sz="quarter" idx="12"/>
          </p:nvPr>
        </p:nvSpPr>
        <p:spPr/>
        <p:txBody>
          <a:bodyPr/>
          <a:lstStyle/>
          <a:p>
            <a:fld id="{BA8CF1B3-96A0-D24B-B5C9-B5B93FF4523E}" type="slidenum">
              <a:rPr lang="uk-UA" smtClean="0"/>
              <a:pPr/>
              <a:t>12</a:t>
            </a:fld>
            <a:endParaRPr lang="uk-UA"/>
          </a:p>
        </p:txBody>
      </p:sp>
      <p:sp>
        <p:nvSpPr>
          <p:cNvPr id="4" name="Text Placeholder 3">
            <a:extLst>
              <a:ext uri="{FF2B5EF4-FFF2-40B4-BE49-F238E27FC236}">
                <a16:creationId xmlns:a16="http://schemas.microsoft.com/office/drawing/2014/main" id="{44998ABC-87FA-0242-9D18-C6C0F09DFA18}"/>
              </a:ext>
            </a:extLst>
          </p:cNvPr>
          <p:cNvSpPr>
            <a:spLocks noGrp="1"/>
          </p:cNvSpPr>
          <p:nvPr>
            <p:ph type="body" sz="quarter" idx="14"/>
          </p:nvPr>
        </p:nvSpPr>
        <p:spPr>
          <a:xfrm>
            <a:off x="1144586" y="3152752"/>
            <a:ext cx="22098002" cy="8963048"/>
          </a:xfrm>
        </p:spPr>
        <p:txBody>
          <a:bodyPr vert="horz" lIns="0" tIns="0" rIns="0" bIns="0" rtlCol="0" anchor="t">
            <a:normAutofit/>
          </a:bodyPr>
          <a:lstStyle/>
          <a:p>
            <a:pPr marL="0" indent="0">
              <a:spcBef>
                <a:spcPts val="600"/>
              </a:spcBef>
              <a:buNone/>
            </a:pPr>
            <a:r>
              <a:rPr lang="en-US" sz="5400" dirty="0">
                <a:latin typeface="Times New Roman"/>
                <a:cs typeface="Times New Roman"/>
              </a:rPr>
              <a:t>Use of </a:t>
            </a:r>
            <a:r>
              <a:rPr lang="en-US" sz="5400" dirty="0" err="1">
                <a:latin typeface="Times New Roman"/>
                <a:cs typeface="Times New Roman"/>
              </a:rPr>
              <a:t>paradata</a:t>
            </a:r>
            <a:r>
              <a:rPr lang="en-US" sz="5400" dirty="0">
                <a:latin typeface="Times New Roman"/>
                <a:cs typeface="Times New Roman"/>
              </a:rPr>
              <a:t> from data collection to examine:</a:t>
            </a:r>
          </a:p>
          <a:p>
            <a:pPr marL="1295400" lvl="1" indent="-909955">
              <a:spcBef>
                <a:spcPts val="600"/>
              </a:spcBef>
              <a:buChar char="•"/>
            </a:pPr>
            <a:r>
              <a:rPr lang="en-US" sz="4400" dirty="0">
                <a:latin typeface="Times New Roman"/>
                <a:cs typeface="Times New Roman"/>
              </a:rPr>
              <a:t>Breakoffs: Do respondents leave the survey?</a:t>
            </a:r>
          </a:p>
          <a:p>
            <a:pPr marL="1295400" lvl="1" indent="-909955">
              <a:spcBef>
                <a:spcPts val="600"/>
              </a:spcBef>
              <a:buChar char="•"/>
            </a:pPr>
            <a:r>
              <a:rPr lang="en-US" sz="4400" dirty="0">
                <a:latin typeface="Times New Roman"/>
                <a:cs typeface="Times New Roman"/>
              </a:rPr>
              <a:t>Item nonresponse: Do they skip the questions?</a:t>
            </a:r>
          </a:p>
          <a:p>
            <a:pPr marL="1295400" lvl="1" indent="-909955">
              <a:spcBef>
                <a:spcPts val="600"/>
              </a:spcBef>
              <a:buChar char="•"/>
            </a:pPr>
            <a:r>
              <a:rPr lang="en-US" sz="4400" dirty="0">
                <a:latin typeface="Times New Roman"/>
                <a:cs typeface="Times New Roman"/>
              </a:rPr>
              <a:t>Time: Do the questions give them pause?</a:t>
            </a:r>
          </a:p>
          <a:p>
            <a:pPr marL="0" indent="0">
              <a:spcBef>
                <a:spcPts val="600"/>
              </a:spcBef>
              <a:buNone/>
            </a:pPr>
            <a:endParaRPr lang="en-US" sz="5700" dirty="0">
              <a:latin typeface="Times New Roman"/>
              <a:cs typeface="Times New Roman"/>
            </a:endParaRPr>
          </a:p>
          <a:p>
            <a:pPr marL="0" indent="0">
              <a:spcBef>
                <a:spcPts val="600"/>
              </a:spcBef>
              <a:buNone/>
            </a:pPr>
            <a:r>
              <a:rPr lang="en-US" sz="5700" dirty="0">
                <a:latin typeface="Times New Roman"/>
                <a:cs typeface="Times New Roman"/>
              </a:rPr>
              <a:t>How do SOGI questions compare to other "sensitive" demographic items?</a:t>
            </a:r>
          </a:p>
          <a:p>
            <a:pPr marL="0" indent="0">
              <a:spcBef>
                <a:spcPts val="600"/>
              </a:spcBef>
              <a:buNone/>
            </a:pPr>
            <a:endParaRPr lang="en-US" sz="5700" dirty="0">
              <a:latin typeface="Times New Roman"/>
              <a:cs typeface="Times New Roman"/>
            </a:endParaRPr>
          </a:p>
          <a:p>
            <a:pPr marL="0" indent="0">
              <a:spcBef>
                <a:spcPts val="600"/>
              </a:spcBef>
              <a:buNone/>
            </a:pPr>
            <a:r>
              <a:rPr lang="en-US" sz="5700" dirty="0">
                <a:latin typeface="Times New Roman"/>
                <a:cs typeface="Times New Roman"/>
              </a:rPr>
              <a:t>Do these findings vary across studies?</a:t>
            </a:r>
            <a:endParaRPr lang="en-US" sz="5700" dirty="0"/>
          </a:p>
        </p:txBody>
      </p:sp>
    </p:spTree>
    <p:extLst>
      <p:ext uri="{BB962C8B-B14F-4D97-AF65-F5344CB8AC3E}">
        <p14:creationId xmlns:p14="http://schemas.microsoft.com/office/powerpoint/2010/main" val="1351341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07F64-04C1-9546-9A5C-C1CFF487BEAF}"/>
              </a:ext>
            </a:extLst>
          </p:cNvPr>
          <p:cNvSpPr>
            <a:spLocks noGrp="1"/>
          </p:cNvSpPr>
          <p:nvPr>
            <p:ph type="ctrTitle"/>
          </p:nvPr>
        </p:nvSpPr>
        <p:spPr/>
        <p:txBody>
          <a:bodyPr>
            <a:normAutofit/>
          </a:bodyPr>
          <a:lstStyle/>
          <a:p>
            <a:r>
              <a:rPr lang="en-US" dirty="0">
                <a:latin typeface="Times New Roman"/>
                <a:cs typeface="Times New Roman"/>
              </a:rPr>
              <a:t>Analysis</a:t>
            </a:r>
            <a:endParaRPr lang="en-US" dirty="0"/>
          </a:p>
        </p:txBody>
      </p:sp>
      <p:sp>
        <p:nvSpPr>
          <p:cNvPr id="3" name="Slide Number Placeholder 2">
            <a:extLst>
              <a:ext uri="{FF2B5EF4-FFF2-40B4-BE49-F238E27FC236}">
                <a16:creationId xmlns:a16="http://schemas.microsoft.com/office/drawing/2014/main" id="{783D60A1-80AD-384C-BBB3-CA3856A9FE19}"/>
              </a:ext>
            </a:extLst>
          </p:cNvPr>
          <p:cNvSpPr>
            <a:spLocks noGrp="1"/>
          </p:cNvSpPr>
          <p:nvPr>
            <p:ph type="sldNum" sz="quarter" idx="12"/>
          </p:nvPr>
        </p:nvSpPr>
        <p:spPr/>
        <p:txBody>
          <a:bodyPr/>
          <a:lstStyle/>
          <a:p>
            <a:fld id="{BA8CF1B3-96A0-D24B-B5C9-B5B93FF4523E}" type="slidenum">
              <a:rPr lang="uk-UA" smtClean="0">
                <a:solidFill>
                  <a:schemeClr val="accent5"/>
                </a:solidFill>
                <a:latin typeface="+mn-lt"/>
              </a:rPr>
              <a:pPr/>
              <a:t>13</a:t>
            </a:fld>
            <a:endParaRPr lang="uk-UA">
              <a:solidFill>
                <a:schemeClr val="accent5"/>
              </a:solidFill>
              <a:latin typeface="+mn-lt"/>
            </a:endParaRPr>
          </a:p>
        </p:txBody>
      </p:sp>
      <p:sp>
        <p:nvSpPr>
          <p:cNvPr id="4" name="Text Placeholder 3">
            <a:extLst>
              <a:ext uri="{FF2B5EF4-FFF2-40B4-BE49-F238E27FC236}">
                <a16:creationId xmlns:a16="http://schemas.microsoft.com/office/drawing/2014/main" id="{44998ABC-87FA-0242-9D18-C6C0F09DFA18}"/>
              </a:ext>
            </a:extLst>
          </p:cNvPr>
          <p:cNvSpPr>
            <a:spLocks noGrp="1"/>
          </p:cNvSpPr>
          <p:nvPr>
            <p:ph type="body" sz="quarter" idx="14"/>
          </p:nvPr>
        </p:nvSpPr>
        <p:spPr/>
        <p:txBody>
          <a:bodyPr vert="horz" lIns="0" tIns="0" rIns="0" bIns="0" rtlCol="0" anchor="t">
            <a:normAutofit lnSpcReduction="10000"/>
          </a:bodyPr>
          <a:lstStyle/>
          <a:p>
            <a:r>
              <a:rPr lang="en-US" sz="5400" dirty="0">
                <a:latin typeface="Times New Roman"/>
                <a:cs typeface="Times New Roman"/>
              </a:rPr>
              <a:t>Metrics compared to</a:t>
            </a:r>
          </a:p>
          <a:p>
            <a:pPr marL="1295400" lvl="1" indent="-909955">
              <a:spcBef>
                <a:spcPts val="600"/>
              </a:spcBef>
              <a:buFont typeface="Arial"/>
              <a:buChar char="•"/>
            </a:pPr>
            <a:r>
              <a:rPr lang="en-US" sz="4400" dirty="0">
                <a:latin typeface="Times New Roman"/>
                <a:cs typeface="Times New Roman"/>
              </a:rPr>
              <a:t>Income - a demographic item that typically has high item missingness</a:t>
            </a:r>
          </a:p>
          <a:p>
            <a:pPr marL="1295400" lvl="1" indent="-909955">
              <a:spcBef>
                <a:spcPts val="600"/>
              </a:spcBef>
              <a:buFont typeface="Arial"/>
              <a:buChar char="•"/>
            </a:pPr>
            <a:r>
              <a:rPr lang="en-US" sz="4400" dirty="0">
                <a:latin typeface="Times New Roman"/>
                <a:cs typeface="Times New Roman"/>
              </a:rPr>
              <a:t>Disability status – a demographic item that is sometimes perceived as sensitive</a:t>
            </a:r>
          </a:p>
          <a:p>
            <a:pPr marL="1981200" lvl="1" indent="-909955"/>
            <a:endParaRPr lang="en-US" sz="2650" dirty="0">
              <a:solidFill>
                <a:schemeClr val="accent5"/>
              </a:solidFill>
            </a:endParaRPr>
          </a:p>
          <a:p>
            <a:endParaRPr lang="en-US" dirty="0">
              <a:solidFill>
                <a:schemeClr val="accent5"/>
              </a:solidFill>
              <a:latin typeface="Times New Roman"/>
              <a:cs typeface="Times New Roman"/>
            </a:endParaRPr>
          </a:p>
          <a:p>
            <a:r>
              <a:rPr lang="en-US" sz="5400" dirty="0">
                <a:latin typeface="Times New Roman"/>
                <a:cs typeface="Times New Roman"/>
              </a:rPr>
              <a:t>Respondents who</a:t>
            </a:r>
          </a:p>
          <a:p>
            <a:pPr marL="1295400" lvl="1" indent="-909955">
              <a:spcBef>
                <a:spcPts val="600"/>
              </a:spcBef>
              <a:buFont typeface="Arial"/>
              <a:buChar char="•"/>
            </a:pPr>
            <a:r>
              <a:rPr lang="en-US" sz="4400" dirty="0">
                <a:latin typeface="Times New Roman"/>
                <a:cs typeface="Times New Roman"/>
              </a:rPr>
              <a:t>Began the questionnaire (even if items were skipped)</a:t>
            </a:r>
          </a:p>
          <a:p>
            <a:pPr marL="1295400" lvl="1" indent="-909955">
              <a:spcBef>
                <a:spcPts val="600"/>
              </a:spcBef>
              <a:buFont typeface="Arial"/>
              <a:buChar char="•"/>
            </a:pPr>
            <a:r>
              <a:rPr lang="en-US" sz="4400" dirty="0">
                <a:latin typeface="Times New Roman"/>
                <a:cs typeface="Times New Roman"/>
              </a:rPr>
              <a:t>Had known </a:t>
            </a:r>
            <a:r>
              <a:rPr lang="en-US" sz="4400" dirty="0" err="1">
                <a:latin typeface="Times New Roman"/>
                <a:cs typeface="Times New Roman"/>
              </a:rPr>
              <a:t>paradata</a:t>
            </a:r>
            <a:r>
              <a:rPr lang="en-US" sz="4400" dirty="0">
                <a:latin typeface="Times New Roman"/>
                <a:cs typeface="Times New Roman"/>
              </a:rPr>
              <a:t> for all SOGI and comparison items</a:t>
            </a:r>
          </a:p>
          <a:p>
            <a:pPr marL="1981200" lvl="1" indent="-909955"/>
            <a:endParaRPr lang="en-US" sz="2650" dirty="0">
              <a:solidFill>
                <a:schemeClr val="accent5"/>
              </a:solidFill>
            </a:endParaRPr>
          </a:p>
          <a:p>
            <a:pPr marL="1981200" lvl="1" indent="-909955"/>
            <a:endParaRPr lang="en-US" sz="2650" dirty="0">
              <a:solidFill>
                <a:schemeClr val="accent5"/>
              </a:solidFill>
            </a:endParaRPr>
          </a:p>
          <a:p>
            <a:r>
              <a:rPr lang="en-US" sz="5400" dirty="0">
                <a:latin typeface="Times New Roman"/>
                <a:cs typeface="Times New Roman"/>
              </a:rPr>
              <a:t>Any differences noted have undergone statistical significance testing using a 95 percent confidence level.</a:t>
            </a:r>
          </a:p>
          <a:p>
            <a:pPr marL="1981200" lvl="1" indent="-909955"/>
            <a:endParaRPr lang="en-US" sz="2650" dirty="0">
              <a:solidFill>
                <a:schemeClr val="accent5"/>
              </a:solidFill>
            </a:endParaRPr>
          </a:p>
          <a:p>
            <a:pPr marL="0" indent="0">
              <a:buNone/>
            </a:pPr>
            <a:endParaRPr lang="en-US" dirty="0">
              <a:solidFill>
                <a:schemeClr val="accent5"/>
              </a:solidFill>
            </a:endParaRPr>
          </a:p>
          <a:p>
            <a:pPr marL="0" indent="0">
              <a:buNone/>
            </a:pPr>
            <a:endParaRPr lang="en-US" dirty="0">
              <a:solidFill>
                <a:schemeClr val="accent5"/>
              </a:solidFill>
              <a:latin typeface="Times New Roman"/>
              <a:cs typeface="Times New Roman"/>
            </a:endParaRPr>
          </a:p>
          <a:p>
            <a:pPr marL="0" indent="0">
              <a:buNone/>
            </a:pPr>
            <a:endParaRPr lang="en-US" dirty="0">
              <a:solidFill>
                <a:schemeClr val="accent5"/>
              </a:solidFill>
              <a:latin typeface="Times New Roman"/>
              <a:cs typeface="Times New Roman"/>
            </a:endParaRPr>
          </a:p>
          <a:p>
            <a:pPr marL="0" indent="0">
              <a:buNone/>
            </a:pPr>
            <a:endParaRPr lang="en-US" dirty="0">
              <a:solidFill>
                <a:schemeClr val="accent5"/>
              </a:solidFill>
              <a:latin typeface="Times New Roman"/>
              <a:cs typeface="Times New Roman"/>
            </a:endParaRPr>
          </a:p>
        </p:txBody>
      </p:sp>
    </p:spTree>
    <p:extLst>
      <p:ext uri="{BB962C8B-B14F-4D97-AF65-F5344CB8AC3E}">
        <p14:creationId xmlns:p14="http://schemas.microsoft.com/office/powerpoint/2010/main" val="2252382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AF67DF2-0782-9E45-B3A2-33F4D19381FB}"/>
              </a:ext>
            </a:extLst>
          </p:cNvPr>
          <p:cNvSpPr>
            <a:spLocks noGrp="1"/>
          </p:cNvSpPr>
          <p:nvPr>
            <p:ph type="sldNum" sz="quarter" idx="12"/>
          </p:nvPr>
        </p:nvSpPr>
        <p:spPr/>
        <p:txBody>
          <a:bodyPr/>
          <a:lstStyle/>
          <a:p>
            <a:fld id="{BA8CF1B3-96A0-D24B-B5C9-B5B93FF4523E}" type="slidenum">
              <a:rPr lang="uk-UA" smtClean="0"/>
              <a:pPr/>
              <a:t>14</a:t>
            </a:fld>
            <a:endParaRPr lang="uk-UA"/>
          </a:p>
        </p:txBody>
      </p:sp>
      <p:sp>
        <p:nvSpPr>
          <p:cNvPr id="2" name="Title 1">
            <a:extLst>
              <a:ext uri="{FF2B5EF4-FFF2-40B4-BE49-F238E27FC236}">
                <a16:creationId xmlns:a16="http://schemas.microsoft.com/office/drawing/2014/main" id="{971BAF11-DD12-894C-A282-0302D8575B4D}"/>
              </a:ext>
            </a:extLst>
          </p:cNvPr>
          <p:cNvSpPr>
            <a:spLocks noGrp="1"/>
          </p:cNvSpPr>
          <p:nvPr>
            <p:ph type="ctrTitle"/>
          </p:nvPr>
        </p:nvSpPr>
        <p:spPr/>
        <p:txBody>
          <a:bodyPr/>
          <a:lstStyle/>
          <a:p>
            <a:r>
              <a:rPr lang="en-US"/>
              <a:t>Results</a:t>
            </a:r>
          </a:p>
        </p:txBody>
      </p:sp>
    </p:spTree>
    <p:extLst>
      <p:ext uri="{BB962C8B-B14F-4D97-AF65-F5344CB8AC3E}">
        <p14:creationId xmlns:p14="http://schemas.microsoft.com/office/powerpoint/2010/main" val="2843254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E93EBBE-3521-1615-DE21-800A94AD0946}"/>
              </a:ext>
            </a:extLst>
          </p:cNvPr>
          <p:cNvPicPr>
            <a:picLocks noChangeAspect="1"/>
          </p:cNvPicPr>
          <p:nvPr/>
        </p:nvPicPr>
        <p:blipFill>
          <a:blip r:embed="rId3"/>
          <a:stretch>
            <a:fillRect/>
          </a:stretch>
        </p:blipFill>
        <p:spPr>
          <a:xfrm>
            <a:off x="582612" y="7349753"/>
            <a:ext cx="23221950" cy="4800600"/>
          </a:xfrm>
          <a:prstGeom prst="rect">
            <a:avLst/>
          </a:prstGeom>
        </p:spPr>
      </p:pic>
      <p:sp>
        <p:nvSpPr>
          <p:cNvPr id="2" name="Title 1">
            <a:extLst>
              <a:ext uri="{FF2B5EF4-FFF2-40B4-BE49-F238E27FC236}">
                <a16:creationId xmlns:a16="http://schemas.microsoft.com/office/drawing/2014/main" id="{3A373644-E7E7-7DB5-8676-8E67CF2A649F}"/>
              </a:ext>
            </a:extLst>
          </p:cNvPr>
          <p:cNvSpPr>
            <a:spLocks noGrp="1"/>
          </p:cNvSpPr>
          <p:nvPr>
            <p:ph type="ctrTitle"/>
          </p:nvPr>
        </p:nvSpPr>
        <p:spPr/>
        <p:txBody>
          <a:bodyPr>
            <a:normAutofit/>
          </a:bodyPr>
          <a:lstStyle/>
          <a:p>
            <a:r>
              <a:rPr lang="en-US" dirty="0">
                <a:latin typeface="Times New Roman"/>
                <a:cs typeface="Times New Roman"/>
              </a:rPr>
              <a:t>Breakoff rates (percent)</a:t>
            </a:r>
            <a:endParaRPr lang="en-US" dirty="0"/>
          </a:p>
        </p:txBody>
      </p:sp>
      <p:sp>
        <p:nvSpPr>
          <p:cNvPr id="3" name="Slide Number Placeholder 2">
            <a:extLst>
              <a:ext uri="{FF2B5EF4-FFF2-40B4-BE49-F238E27FC236}">
                <a16:creationId xmlns:a16="http://schemas.microsoft.com/office/drawing/2014/main" id="{D95998CD-AD92-F3F6-2A1C-8612C75BB764}"/>
              </a:ext>
            </a:extLst>
          </p:cNvPr>
          <p:cNvSpPr>
            <a:spLocks noGrp="1"/>
          </p:cNvSpPr>
          <p:nvPr>
            <p:ph type="sldNum" sz="quarter" idx="12"/>
          </p:nvPr>
        </p:nvSpPr>
        <p:spPr/>
        <p:txBody>
          <a:bodyPr/>
          <a:lstStyle/>
          <a:p>
            <a:fld id="{BA8CF1B3-96A0-D24B-B5C9-B5B93FF4523E}" type="slidenum">
              <a:rPr lang="uk-UA" smtClean="0"/>
              <a:pPr/>
              <a:t>15</a:t>
            </a:fld>
            <a:endParaRPr lang="uk-UA"/>
          </a:p>
        </p:txBody>
      </p:sp>
      <p:sp>
        <p:nvSpPr>
          <p:cNvPr id="5" name="Text Placeholder 4">
            <a:extLst>
              <a:ext uri="{FF2B5EF4-FFF2-40B4-BE49-F238E27FC236}">
                <a16:creationId xmlns:a16="http://schemas.microsoft.com/office/drawing/2014/main" id="{AC553A56-D165-AA97-DCC1-30A0CB0C8299}"/>
              </a:ext>
            </a:extLst>
          </p:cNvPr>
          <p:cNvSpPr>
            <a:spLocks noGrp="1"/>
          </p:cNvSpPr>
          <p:nvPr>
            <p:ph type="body" sz="quarter" idx="17"/>
          </p:nvPr>
        </p:nvSpPr>
        <p:spPr>
          <a:xfrm>
            <a:off x="494399" y="2418964"/>
            <a:ext cx="23661001" cy="4439036"/>
          </a:xfrm>
        </p:spPr>
        <p:txBody>
          <a:bodyPr vert="horz" lIns="0" tIns="0" rIns="0" bIns="0" rtlCol="0" anchor="t">
            <a:noAutofit/>
          </a:bodyPr>
          <a:lstStyle/>
          <a:p>
            <a:r>
              <a:rPr lang="en-US" sz="4400" b="1" dirty="0">
                <a:latin typeface="Times New Roman"/>
                <a:cs typeface="Times New Roman"/>
              </a:rPr>
              <a:t>Very low breakoff rates</a:t>
            </a:r>
            <a:r>
              <a:rPr lang="en-US" sz="4400" dirty="0">
                <a:latin typeface="Times New Roman"/>
                <a:cs typeface="Times New Roman"/>
              </a:rPr>
              <a:t> for SOGI, disability, and income items</a:t>
            </a:r>
            <a:endParaRPr lang="en-US" sz="4400" dirty="0">
              <a:solidFill>
                <a:srgbClr val="FF0000"/>
              </a:solidFill>
              <a:latin typeface="Times New Roman"/>
              <a:cs typeface="Times New Roman"/>
            </a:endParaRPr>
          </a:p>
          <a:p>
            <a:r>
              <a:rPr lang="en-US" sz="4400" dirty="0">
                <a:latin typeface="Times New Roman"/>
                <a:cs typeface="Times New Roman"/>
              </a:rPr>
              <a:t>For all three studies, breakoff rates at SOGI items were statistically lower than breakoff rates at questions about income (categorical OR numeric/continuous)</a:t>
            </a:r>
          </a:p>
          <a:p>
            <a:r>
              <a:rPr lang="en-US" sz="4400" dirty="0">
                <a:latin typeface="Times New Roman"/>
                <a:cs typeface="Times New Roman"/>
              </a:rPr>
              <a:t>For some studies, breakoff rates at SOGI items were lower than breakoff rates at items about disability</a:t>
            </a:r>
          </a:p>
          <a:p>
            <a:pPr marL="1981200" lvl="1" indent="-909955"/>
            <a:r>
              <a:rPr lang="en-US" sz="4400" dirty="0">
                <a:latin typeface="Times New Roman"/>
                <a:cs typeface="Times New Roman"/>
              </a:rPr>
              <a:t>NPSAS and BPS, comparing gender and disability</a:t>
            </a:r>
          </a:p>
          <a:p>
            <a:pPr marL="1981200" lvl="1" indent="-909955"/>
            <a:r>
              <a:rPr lang="en-US" sz="4400" dirty="0">
                <a:latin typeface="Times New Roman"/>
                <a:cs typeface="Times New Roman"/>
              </a:rPr>
              <a:t>NPSAS, comparing sexual orientation and disability</a:t>
            </a:r>
            <a:endParaRPr lang="en-US" sz="4400" dirty="0"/>
          </a:p>
        </p:txBody>
      </p:sp>
      <p:sp>
        <p:nvSpPr>
          <p:cNvPr id="4" name="TextBox 3">
            <a:extLst>
              <a:ext uri="{FF2B5EF4-FFF2-40B4-BE49-F238E27FC236}">
                <a16:creationId xmlns:a16="http://schemas.microsoft.com/office/drawing/2014/main" id="{8E43A354-8BF1-82DB-8251-FDE72646FF09}"/>
              </a:ext>
            </a:extLst>
          </p:cNvPr>
          <p:cNvSpPr txBox="1"/>
          <p:nvPr/>
        </p:nvSpPr>
        <p:spPr>
          <a:xfrm>
            <a:off x="21060395" y="11675875"/>
            <a:ext cx="2564780" cy="461665"/>
          </a:xfrm>
          <a:prstGeom prst="rect">
            <a:avLst/>
          </a:prstGeom>
          <a:noFill/>
        </p:spPr>
        <p:txBody>
          <a:bodyPr wrap="square" rtlCol="0">
            <a:spAutoFit/>
          </a:bodyPr>
          <a:lstStyle/>
          <a:p>
            <a:r>
              <a:rPr lang="en-US" sz="2400" dirty="0"/>
              <a:t># rounds to zero</a:t>
            </a:r>
          </a:p>
        </p:txBody>
      </p:sp>
    </p:spTree>
    <p:extLst>
      <p:ext uri="{BB962C8B-B14F-4D97-AF65-F5344CB8AC3E}">
        <p14:creationId xmlns:p14="http://schemas.microsoft.com/office/powerpoint/2010/main" val="125963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73644-E7E7-7DB5-8676-8E67CF2A649F}"/>
              </a:ext>
            </a:extLst>
          </p:cNvPr>
          <p:cNvSpPr>
            <a:spLocks noGrp="1"/>
          </p:cNvSpPr>
          <p:nvPr>
            <p:ph type="ctrTitle"/>
          </p:nvPr>
        </p:nvSpPr>
        <p:spPr/>
        <p:txBody>
          <a:bodyPr>
            <a:normAutofit/>
          </a:bodyPr>
          <a:lstStyle/>
          <a:p>
            <a:r>
              <a:rPr lang="en-US" dirty="0">
                <a:latin typeface="Times New Roman"/>
                <a:cs typeface="Times New Roman"/>
              </a:rPr>
              <a:t>Item nonresponse rates (percent)</a:t>
            </a:r>
            <a:endParaRPr lang="en-US" dirty="0"/>
          </a:p>
        </p:txBody>
      </p:sp>
      <p:sp>
        <p:nvSpPr>
          <p:cNvPr id="3" name="Slide Number Placeholder 2">
            <a:extLst>
              <a:ext uri="{FF2B5EF4-FFF2-40B4-BE49-F238E27FC236}">
                <a16:creationId xmlns:a16="http://schemas.microsoft.com/office/drawing/2014/main" id="{D95998CD-AD92-F3F6-2A1C-8612C75BB764}"/>
              </a:ext>
            </a:extLst>
          </p:cNvPr>
          <p:cNvSpPr>
            <a:spLocks noGrp="1"/>
          </p:cNvSpPr>
          <p:nvPr>
            <p:ph type="sldNum" sz="quarter" idx="12"/>
          </p:nvPr>
        </p:nvSpPr>
        <p:spPr/>
        <p:txBody>
          <a:bodyPr/>
          <a:lstStyle/>
          <a:p>
            <a:fld id="{BA8CF1B3-96A0-D24B-B5C9-B5B93FF4523E}" type="slidenum">
              <a:rPr lang="uk-UA" smtClean="0"/>
              <a:pPr/>
              <a:t>16</a:t>
            </a:fld>
            <a:endParaRPr lang="uk-UA"/>
          </a:p>
        </p:txBody>
      </p:sp>
      <p:sp>
        <p:nvSpPr>
          <p:cNvPr id="5" name="Text Placeholder 4">
            <a:extLst>
              <a:ext uri="{FF2B5EF4-FFF2-40B4-BE49-F238E27FC236}">
                <a16:creationId xmlns:a16="http://schemas.microsoft.com/office/drawing/2014/main" id="{AC553A56-D165-AA97-DCC1-30A0CB0C8299}"/>
              </a:ext>
            </a:extLst>
          </p:cNvPr>
          <p:cNvSpPr>
            <a:spLocks noGrp="1"/>
          </p:cNvSpPr>
          <p:nvPr>
            <p:ph type="body" sz="quarter" idx="17"/>
          </p:nvPr>
        </p:nvSpPr>
        <p:spPr>
          <a:xfrm>
            <a:off x="679449" y="2362177"/>
            <a:ext cx="23291112" cy="5072980"/>
          </a:xfrm>
        </p:spPr>
        <p:txBody>
          <a:bodyPr vert="horz" lIns="0" tIns="0" rIns="0" bIns="0" rtlCol="0" anchor="t">
            <a:normAutofit fontScale="92500" lnSpcReduction="10000"/>
          </a:bodyPr>
          <a:lstStyle/>
          <a:p>
            <a:r>
              <a:rPr lang="en-US" sz="4800" dirty="0">
                <a:latin typeface="Times New Roman"/>
                <a:cs typeface="Times New Roman"/>
              </a:rPr>
              <a:t>For all three studies, item nonresponse rates were </a:t>
            </a:r>
            <a:r>
              <a:rPr lang="en-US" sz="4800" b="1" dirty="0">
                <a:latin typeface="Times New Roman"/>
                <a:cs typeface="Times New Roman"/>
              </a:rPr>
              <a:t>higher for sexual orientation than for disability</a:t>
            </a:r>
            <a:r>
              <a:rPr lang="en-US" sz="4800" dirty="0">
                <a:latin typeface="Times New Roman"/>
                <a:cs typeface="Times New Roman"/>
              </a:rPr>
              <a:t> (though low overall)</a:t>
            </a:r>
            <a:endParaRPr lang="en-US" sz="4800" dirty="0"/>
          </a:p>
          <a:p>
            <a:r>
              <a:rPr lang="en-US" sz="4800" dirty="0">
                <a:latin typeface="Times New Roman"/>
                <a:cs typeface="Times New Roman"/>
              </a:rPr>
              <a:t>Item nonresponse rates for sexual orientation were higher than for questions asking income in ranges and lower than for the question asking exact numeric/continuous income</a:t>
            </a:r>
          </a:p>
          <a:p>
            <a:r>
              <a:rPr lang="en-US" sz="4800" dirty="0">
                <a:latin typeface="Times New Roman"/>
                <a:cs typeface="Times New Roman"/>
              </a:rPr>
              <a:t>Some differences were found across studies for SOGI items</a:t>
            </a:r>
          </a:p>
          <a:p>
            <a:pPr marL="1981200" lvl="1" indent="-909955"/>
            <a:r>
              <a:rPr lang="en-US" sz="4650" b="1" dirty="0">
                <a:latin typeface="Times New Roman"/>
                <a:cs typeface="Times New Roman"/>
              </a:rPr>
              <a:t>Lower</a:t>
            </a:r>
            <a:r>
              <a:rPr lang="en-US" sz="4650" dirty="0">
                <a:latin typeface="Times New Roman"/>
                <a:cs typeface="Times New Roman"/>
              </a:rPr>
              <a:t> item nonresponse rate for gender in B&amp;B:16/17 than NPSAS:20 and BPS:20/22</a:t>
            </a:r>
            <a:endParaRPr lang="en-US" sz="4650" dirty="0"/>
          </a:p>
          <a:p>
            <a:pPr marL="1981200" lvl="1" indent="-909955"/>
            <a:r>
              <a:rPr lang="en-US" sz="4650" b="1" dirty="0">
                <a:latin typeface="Times New Roman"/>
                <a:cs typeface="Times New Roman"/>
              </a:rPr>
              <a:t>Lower</a:t>
            </a:r>
            <a:r>
              <a:rPr lang="en-US" sz="4650" dirty="0">
                <a:latin typeface="Times New Roman"/>
                <a:cs typeface="Times New Roman"/>
              </a:rPr>
              <a:t> item nonresponse rate for sexual orientation for B&amp;B:16/17 than other collections; higher for BPS:20/22 than other collections</a:t>
            </a:r>
            <a:endParaRPr lang="en-US" sz="4650" dirty="0"/>
          </a:p>
          <a:p>
            <a:endParaRPr lang="en-US" sz="4800" dirty="0"/>
          </a:p>
          <a:p>
            <a:endParaRPr lang="en-US" sz="4800" dirty="0"/>
          </a:p>
        </p:txBody>
      </p:sp>
      <p:pic>
        <p:nvPicPr>
          <p:cNvPr id="6" name="Picture 5">
            <a:extLst>
              <a:ext uri="{FF2B5EF4-FFF2-40B4-BE49-F238E27FC236}">
                <a16:creationId xmlns:a16="http://schemas.microsoft.com/office/drawing/2014/main" id="{494540F9-54C0-6E14-1D8E-02DE1F0B89B9}"/>
              </a:ext>
            </a:extLst>
          </p:cNvPr>
          <p:cNvPicPr>
            <a:picLocks noChangeAspect="1"/>
          </p:cNvPicPr>
          <p:nvPr/>
        </p:nvPicPr>
        <p:blipFill>
          <a:blip r:embed="rId3"/>
          <a:stretch>
            <a:fillRect/>
          </a:stretch>
        </p:blipFill>
        <p:spPr>
          <a:xfrm>
            <a:off x="715962" y="7265581"/>
            <a:ext cx="22955250" cy="4848225"/>
          </a:xfrm>
          <a:prstGeom prst="rect">
            <a:avLst/>
          </a:prstGeom>
        </p:spPr>
      </p:pic>
    </p:spTree>
    <p:extLst>
      <p:ext uri="{BB962C8B-B14F-4D97-AF65-F5344CB8AC3E}">
        <p14:creationId xmlns:p14="http://schemas.microsoft.com/office/powerpoint/2010/main" val="21769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73644-E7E7-7DB5-8676-8E67CF2A649F}"/>
              </a:ext>
            </a:extLst>
          </p:cNvPr>
          <p:cNvSpPr>
            <a:spLocks noGrp="1"/>
          </p:cNvSpPr>
          <p:nvPr>
            <p:ph type="ctrTitle"/>
          </p:nvPr>
        </p:nvSpPr>
        <p:spPr/>
        <p:txBody>
          <a:bodyPr>
            <a:normAutofit/>
          </a:bodyPr>
          <a:lstStyle/>
          <a:p>
            <a:r>
              <a:rPr lang="en-US" dirty="0">
                <a:latin typeface="Times New Roman"/>
                <a:cs typeface="Times New Roman"/>
              </a:rPr>
              <a:t>Question timing (median seconds)</a:t>
            </a:r>
            <a:endParaRPr lang="en-US" dirty="0"/>
          </a:p>
        </p:txBody>
      </p:sp>
      <p:sp>
        <p:nvSpPr>
          <p:cNvPr id="3" name="Slide Number Placeholder 2">
            <a:extLst>
              <a:ext uri="{FF2B5EF4-FFF2-40B4-BE49-F238E27FC236}">
                <a16:creationId xmlns:a16="http://schemas.microsoft.com/office/drawing/2014/main" id="{D95998CD-AD92-F3F6-2A1C-8612C75BB764}"/>
              </a:ext>
            </a:extLst>
          </p:cNvPr>
          <p:cNvSpPr>
            <a:spLocks noGrp="1"/>
          </p:cNvSpPr>
          <p:nvPr>
            <p:ph type="sldNum" sz="quarter" idx="12"/>
          </p:nvPr>
        </p:nvSpPr>
        <p:spPr/>
        <p:txBody>
          <a:bodyPr/>
          <a:lstStyle/>
          <a:p>
            <a:fld id="{BA8CF1B3-96A0-D24B-B5C9-B5B93FF4523E}" type="slidenum">
              <a:rPr lang="uk-UA" smtClean="0"/>
              <a:pPr/>
              <a:t>17</a:t>
            </a:fld>
            <a:endParaRPr lang="uk-UA" dirty="0"/>
          </a:p>
        </p:txBody>
      </p:sp>
      <p:sp>
        <p:nvSpPr>
          <p:cNvPr id="5" name="Text Placeholder 4">
            <a:extLst>
              <a:ext uri="{FF2B5EF4-FFF2-40B4-BE49-F238E27FC236}">
                <a16:creationId xmlns:a16="http://schemas.microsoft.com/office/drawing/2014/main" id="{AC553A56-D165-AA97-DCC1-30A0CB0C8299}"/>
              </a:ext>
            </a:extLst>
          </p:cNvPr>
          <p:cNvSpPr>
            <a:spLocks noGrp="1"/>
          </p:cNvSpPr>
          <p:nvPr>
            <p:ph type="body" sz="quarter" idx="17"/>
          </p:nvPr>
        </p:nvSpPr>
        <p:spPr>
          <a:xfrm>
            <a:off x="761998" y="2362177"/>
            <a:ext cx="23208563" cy="4987255"/>
          </a:xfrm>
        </p:spPr>
        <p:txBody>
          <a:bodyPr vert="horz" lIns="0" tIns="0" rIns="0" bIns="0" rtlCol="0" anchor="t">
            <a:normAutofit lnSpcReduction="10000"/>
          </a:bodyPr>
          <a:lstStyle/>
          <a:p>
            <a:pPr>
              <a:spcBef>
                <a:spcPts val="1200"/>
              </a:spcBef>
            </a:pPr>
            <a:r>
              <a:rPr lang="en-US" sz="4400" dirty="0">
                <a:latin typeface="Times New Roman"/>
                <a:cs typeface="Times New Roman"/>
              </a:rPr>
              <a:t>For all three studies, respondents spent </a:t>
            </a:r>
            <a:r>
              <a:rPr lang="en-US" sz="4400" b="1" dirty="0">
                <a:latin typeface="Times New Roman"/>
                <a:cs typeface="Times New Roman"/>
              </a:rPr>
              <a:t>more time with questions about their income</a:t>
            </a:r>
            <a:r>
              <a:rPr lang="en-US" sz="4400" dirty="0">
                <a:latin typeface="Times New Roman"/>
                <a:cs typeface="Times New Roman"/>
              </a:rPr>
              <a:t> (regardless of how it was asked) than with SOGI items</a:t>
            </a:r>
          </a:p>
          <a:p>
            <a:pPr>
              <a:spcBef>
                <a:spcPts val="1200"/>
              </a:spcBef>
            </a:pPr>
            <a:r>
              <a:rPr lang="en-US" sz="4400" dirty="0">
                <a:latin typeface="Times New Roman"/>
                <a:cs typeface="Times New Roman"/>
              </a:rPr>
              <a:t>For all three studies, respondents spent more time with questions about their SO than disability status (</a:t>
            </a:r>
            <a:r>
              <a:rPr lang="en-US" sz="4400" b="1" dirty="0">
                <a:latin typeface="Times New Roman"/>
                <a:cs typeface="Times New Roman"/>
              </a:rPr>
              <a:t>though this difference ranged between .36 and 1.63 seconds</a:t>
            </a:r>
            <a:r>
              <a:rPr lang="en-US" sz="4400" dirty="0">
                <a:latin typeface="Times New Roman"/>
                <a:cs typeface="Times New Roman"/>
              </a:rPr>
              <a:t>)</a:t>
            </a:r>
          </a:p>
          <a:p>
            <a:pPr>
              <a:spcBef>
                <a:spcPts val="1200"/>
              </a:spcBef>
            </a:pPr>
            <a:r>
              <a:rPr lang="en-US" sz="4400" dirty="0">
                <a:latin typeface="Times New Roman"/>
                <a:cs typeface="Times New Roman"/>
              </a:rPr>
              <a:t>The time spent on </a:t>
            </a:r>
            <a:r>
              <a:rPr lang="en-US" sz="4400" b="1" dirty="0">
                <a:latin typeface="Times New Roman"/>
                <a:cs typeface="Times New Roman"/>
              </a:rPr>
              <a:t>SOGI items varied across studies</a:t>
            </a:r>
            <a:r>
              <a:rPr lang="en-US" sz="4400" dirty="0">
                <a:latin typeface="Times New Roman"/>
                <a:cs typeface="Times New Roman"/>
              </a:rPr>
              <a:t>. For each question on sex, gender, and sexual orientation, the time per page was longer for the 2017 study (B&amp;B:16/17) than for the 2020 study</a:t>
            </a:r>
            <a:r>
              <a:rPr lang="en-US" sz="4400" dirty="0">
                <a:solidFill>
                  <a:srgbClr val="FF0000"/>
                </a:solidFill>
                <a:latin typeface="Times New Roman"/>
                <a:cs typeface="Times New Roman"/>
              </a:rPr>
              <a:t> </a:t>
            </a:r>
            <a:r>
              <a:rPr lang="en-US" sz="4400" dirty="0">
                <a:latin typeface="Times New Roman"/>
                <a:cs typeface="Times New Roman"/>
              </a:rPr>
              <a:t>(NPSAS:20), and longer for the 2020 study than for the</a:t>
            </a:r>
            <a:r>
              <a:rPr lang="en-US" sz="4400" dirty="0">
                <a:solidFill>
                  <a:srgbClr val="FF0000"/>
                </a:solidFill>
                <a:latin typeface="Times New Roman"/>
                <a:cs typeface="Times New Roman"/>
              </a:rPr>
              <a:t> </a:t>
            </a:r>
            <a:r>
              <a:rPr lang="en-US" sz="4400" dirty="0">
                <a:latin typeface="Times New Roman"/>
                <a:cs typeface="Times New Roman"/>
              </a:rPr>
              <a:t>2022 study</a:t>
            </a:r>
            <a:r>
              <a:rPr lang="en-US" sz="4400" dirty="0">
                <a:solidFill>
                  <a:srgbClr val="FF0000"/>
                </a:solidFill>
                <a:latin typeface="Times New Roman"/>
                <a:cs typeface="Times New Roman"/>
              </a:rPr>
              <a:t> </a:t>
            </a:r>
            <a:r>
              <a:rPr lang="en-US" sz="4400" dirty="0">
                <a:latin typeface="Times New Roman"/>
                <a:cs typeface="Times New Roman"/>
              </a:rPr>
              <a:t>(BPS:20/22)</a:t>
            </a:r>
          </a:p>
          <a:p>
            <a:endParaRPr lang="en-US" sz="4800" dirty="0"/>
          </a:p>
          <a:p>
            <a:endParaRPr lang="en-US" sz="4800" dirty="0"/>
          </a:p>
        </p:txBody>
      </p:sp>
      <p:pic>
        <p:nvPicPr>
          <p:cNvPr id="7" name="Picture 6">
            <a:extLst>
              <a:ext uri="{FF2B5EF4-FFF2-40B4-BE49-F238E27FC236}">
                <a16:creationId xmlns:a16="http://schemas.microsoft.com/office/drawing/2014/main" id="{D56C38B7-B661-71A9-6B91-587B039773B0}"/>
              </a:ext>
            </a:extLst>
          </p:cNvPr>
          <p:cNvPicPr>
            <a:picLocks noChangeAspect="1"/>
          </p:cNvPicPr>
          <p:nvPr/>
        </p:nvPicPr>
        <p:blipFill>
          <a:blip r:embed="rId3"/>
          <a:stretch>
            <a:fillRect/>
          </a:stretch>
        </p:blipFill>
        <p:spPr>
          <a:xfrm>
            <a:off x="582612" y="7916712"/>
            <a:ext cx="23221950" cy="4219575"/>
          </a:xfrm>
          <a:prstGeom prst="rect">
            <a:avLst/>
          </a:prstGeom>
        </p:spPr>
      </p:pic>
    </p:spTree>
    <p:extLst>
      <p:ext uri="{BB962C8B-B14F-4D97-AF65-F5344CB8AC3E}">
        <p14:creationId xmlns:p14="http://schemas.microsoft.com/office/powerpoint/2010/main" val="275916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AF67DF2-0782-9E45-B3A2-33F4D19381FB}"/>
              </a:ext>
            </a:extLst>
          </p:cNvPr>
          <p:cNvSpPr>
            <a:spLocks noGrp="1"/>
          </p:cNvSpPr>
          <p:nvPr>
            <p:ph type="sldNum" sz="quarter" idx="12"/>
          </p:nvPr>
        </p:nvSpPr>
        <p:spPr/>
        <p:txBody>
          <a:bodyPr/>
          <a:lstStyle/>
          <a:p>
            <a:fld id="{BA8CF1B3-96A0-D24B-B5C9-B5B93FF4523E}" type="slidenum">
              <a:rPr lang="uk-UA" smtClean="0"/>
              <a:pPr/>
              <a:t>18</a:t>
            </a:fld>
            <a:endParaRPr lang="uk-UA"/>
          </a:p>
        </p:txBody>
      </p:sp>
      <p:sp>
        <p:nvSpPr>
          <p:cNvPr id="2" name="Title 1">
            <a:extLst>
              <a:ext uri="{FF2B5EF4-FFF2-40B4-BE49-F238E27FC236}">
                <a16:creationId xmlns:a16="http://schemas.microsoft.com/office/drawing/2014/main" id="{971BAF11-DD12-894C-A282-0302D8575B4D}"/>
              </a:ext>
            </a:extLst>
          </p:cNvPr>
          <p:cNvSpPr>
            <a:spLocks noGrp="1"/>
          </p:cNvSpPr>
          <p:nvPr>
            <p:ph type="ctrTitle"/>
          </p:nvPr>
        </p:nvSpPr>
        <p:spPr/>
        <p:txBody>
          <a:bodyPr/>
          <a:lstStyle/>
          <a:p>
            <a:r>
              <a:rPr lang="en-US"/>
              <a:t>Discussion</a:t>
            </a:r>
          </a:p>
        </p:txBody>
      </p:sp>
    </p:spTree>
    <p:extLst>
      <p:ext uri="{BB962C8B-B14F-4D97-AF65-F5344CB8AC3E}">
        <p14:creationId xmlns:p14="http://schemas.microsoft.com/office/powerpoint/2010/main" val="841484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D9320-A90F-CF2C-10AC-F4982459A652}"/>
              </a:ext>
            </a:extLst>
          </p:cNvPr>
          <p:cNvSpPr>
            <a:spLocks noGrp="1"/>
          </p:cNvSpPr>
          <p:nvPr>
            <p:ph type="ctrTitle"/>
          </p:nvPr>
        </p:nvSpPr>
        <p:spPr/>
        <p:txBody>
          <a:bodyPr/>
          <a:lstStyle/>
          <a:p>
            <a:r>
              <a:rPr lang="en-US" dirty="0"/>
              <a:t>Summary</a:t>
            </a:r>
          </a:p>
        </p:txBody>
      </p:sp>
      <p:sp>
        <p:nvSpPr>
          <p:cNvPr id="3" name="Slide Number Placeholder 2">
            <a:extLst>
              <a:ext uri="{FF2B5EF4-FFF2-40B4-BE49-F238E27FC236}">
                <a16:creationId xmlns:a16="http://schemas.microsoft.com/office/drawing/2014/main" id="{5C7A12A9-D8D8-DC73-C356-6F813A1F544F}"/>
              </a:ext>
            </a:extLst>
          </p:cNvPr>
          <p:cNvSpPr>
            <a:spLocks noGrp="1"/>
          </p:cNvSpPr>
          <p:nvPr>
            <p:ph type="sldNum" sz="quarter" idx="12"/>
          </p:nvPr>
        </p:nvSpPr>
        <p:spPr/>
        <p:txBody>
          <a:bodyPr/>
          <a:lstStyle/>
          <a:p>
            <a:fld id="{BA8CF1B3-96A0-D24B-B5C9-B5B93FF4523E}" type="slidenum">
              <a:rPr lang="uk-UA" smtClean="0"/>
              <a:pPr/>
              <a:t>19</a:t>
            </a:fld>
            <a:endParaRPr lang="uk-UA"/>
          </a:p>
        </p:txBody>
      </p:sp>
      <p:sp>
        <p:nvSpPr>
          <p:cNvPr id="4" name="Text Placeholder 3">
            <a:extLst>
              <a:ext uri="{FF2B5EF4-FFF2-40B4-BE49-F238E27FC236}">
                <a16:creationId xmlns:a16="http://schemas.microsoft.com/office/drawing/2014/main" id="{66373178-F305-41B8-E74A-A276099F6F90}"/>
              </a:ext>
            </a:extLst>
          </p:cNvPr>
          <p:cNvSpPr>
            <a:spLocks noGrp="1"/>
          </p:cNvSpPr>
          <p:nvPr>
            <p:ph type="body" sz="quarter" idx="14"/>
          </p:nvPr>
        </p:nvSpPr>
        <p:spPr>
          <a:xfrm>
            <a:off x="1144586" y="2668658"/>
            <a:ext cx="22098002" cy="9221240"/>
          </a:xfrm>
        </p:spPr>
        <p:txBody>
          <a:bodyPr vert="horz" lIns="0" tIns="0" rIns="0" bIns="0" rtlCol="0" anchor="t">
            <a:normAutofit fontScale="92500" lnSpcReduction="10000"/>
          </a:bodyPr>
          <a:lstStyle/>
          <a:p>
            <a:r>
              <a:rPr lang="en-US" u="sng" dirty="0">
                <a:latin typeface="Times New Roman"/>
                <a:cs typeface="Times New Roman"/>
              </a:rPr>
              <a:t>Breakoffs</a:t>
            </a:r>
            <a:r>
              <a:rPr lang="en-US" dirty="0">
                <a:latin typeface="Times New Roman"/>
                <a:cs typeface="Times New Roman"/>
              </a:rPr>
              <a:t>: </a:t>
            </a:r>
            <a:endParaRPr lang="en-US" dirty="0"/>
          </a:p>
          <a:p>
            <a:pPr marL="1981200" lvl="1" indent="-909955"/>
            <a:r>
              <a:rPr lang="en-US" sz="4400" dirty="0">
                <a:latin typeface="Times New Roman"/>
                <a:cs typeface="Times New Roman"/>
              </a:rPr>
              <a:t>Very low for SOGI, disability, and income items.</a:t>
            </a:r>
            <a:endParaRPr lang="en-US" sz="4400" dirty="0">
              <a:solidFill>
                <a:srgbClr val="FF0000"/>
              </a:solidFill>
            </a:endParaRPr>
          </a:p>
          <a:p>
            <a:pPr marL="1981200" lvl="1" indent="-909955"/>
            <a:r>
              <a:rPr lang="en-US" sz="4400" b="1" dirty="0">
                <a:latin typeface="Times New Roman"/>
                <a:cs typeface="Times New Roman"/>
              </a:rPr>
              <a:t>No evidence that these questions make respondents leave the survey.</a:t>
            </a:r>
            <a:endParaRPr lang="en-US" dirty="0">
              <a:latin typeface="Times New Roman"/>
              <a:cs typeface="Times New Roman"/>
            </a:endParaRPr>
          </a:p>
          <a:p>
            <a:r>
              <a:rPr lang="en-US" u="sng" dirty="0">
                <a:latin typeface="Times New Roman"/>
                <a:cs typeface="Times New Roman"/>
              </a:rPr>
              <a:t>Item nonresponse</a:t>
            </a:r>
            <a:r>
              <a:rPr lang="en-US" dirty="0">
                <a:latin typeface="Times New Roman"/>
                <a:cs typeface="Times New Roman"/>
              </a:rPr>
              <a:t>:</a:t>
            </a:r>
          </a:p>
          <a:p>
            <a:pPr marL="1981200" lvl="1" indent="-909955"/>
            <a:r>
              <a:rPr lang="en-US" sz="4800" dirty="0">
                <a:latin typeface="Times New Roman"/>
                <a:cs typeface="Times New Roman"/>
              </a:rPr>
              <a:t>For gender, item nonresponse lower in B&amp;B:16/17 than in NPSAS:20 and BPS:20/22.</a:t>
            </a:r>
          </a:p>
          <a:p>
            <a:pPr marL="1981200" lvl="1" indent="-909955"/>
            <a:r>
              <a:rPr lang="en-US" sz="4800" dirty="0">
                <a:latin typeface="Times New Roman"/>
                <a:cs typeface="Times New Roman"/>
              </a:rPr>
              <a:t>For SO, higher than disability, but low overall. Item nonresponse lower for B&amp;B:16/17 and higher for BPS:20/22 than other collections. </a:t>
            </a:r>
          </a:p>
          <a:p>
            <a:pPr marL="1981200" lvl="1" indent="-909955"/>
            <a:r>
              <a:rPr lang="en-US" sz="4800" b="1" dirty="0">
                <a:latin typeface="Times New Roman"/>
                <a:cs typeface="Times New Roman"/>
              </a:rPr>
              <a:t>Item nonresponse is relatively low, similar to other sensitive items, with the exception of exact income. </a:t>
            </a:r>
            <a:endParaRPr lang="en-US" sz="3500" dirty="0"/>
          </a:p>
          <a:p>
            <a:r>
              <a:rPr lang="en-US" u="sng" dirty="0">
                <a:latin typeface="Times New Roman"/>
                <a:cs typeface="Times New Roman"/>
              </a:rPr>
              <a:t>Time</a:t>
            </a:r>
            <a:r>
              <a:rPr lang="en-US" dirty="0">
                <a:latin typeface="Times New Roman"/>
                <a:cs typeface="Times New Roman"/>
              </a:rPr>
              <a:t>:</a:t>
            </a:r>
            <a:endParaRPr lang="en-US" dirty="0"/>
          </a:p>
          <a:p>
            <a:pPr marL="1981200" lvl="1" indent="-909955"/>
            <a:r>
              <a:rPr lang="en-US" sz="4800" dirty="0">
                <a:latin typeface="Times New Roman"/>
                <a:cs typeface="Times New Roman"/>
              </a:rPr>
              <a:t>Slightly higher for SO than for disability for all three studies.</a:t>
            </a:r>
            <a:endParaRPr lang="en-US" sz="4800" dirty="0"/>
          </a:p>
          <a:p>
            <a:pPr marL="1981200" lvl="1" indent="-909955"/>
            <a:r>
              <a:rPr lang="en-US" sz="4800" dirty="0">
                <a:latin typeface="Times New Roman"/>
                <a:cs typeface="Times New Roman"/>
              </a:rPr>
              <a:t>Varied across studies for SOGI items. Time was longer for B&amp;B:16/17 than for NPSAS:20 and longer for NPSAS:20 than for BPS:20/22. </a:t>
            </a:r>
          </a:p>
          <a:p>
            <a:pPr marL="1981200" lvl="1" indent="-909955"/>
            <a:r>
              <a:rPr lang="en-US" sz="4800" b="1" dirty="0">
                <a:latin typeface="Times New Roman"/>
                <a:cs typeface="Times New Roman"/>
              </a:rPr>
              <a:t>Respondents answer SOGI items significantly faster than items on income.</a:t>
            </a:r>
            <a:endParaRPr lang="en-US" sz="4800" dirty="0"/>
          </a:p>
        </p:txBody>
      </p:sp>
    </p:spTree>
    <p:extLst>
      <p:ext uri="{BB962C8B-B14F-4D97-AF65-F5344CB8AC3E}">
        <p14:creationId xmlns:p14="http://schemas.microsoft.com/office/powerpoint/2010/main" val="1355034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0EF57F6-E95E-4DDD-8CFA-ECFA8C3D0921}"/>
              </a:ext>
            </a:extLst>
          </p:cNvPr>
          <p:cNvSpPr>
            <a:spLocks noGrp="1"/>
          </p:cNvSpPr>
          <p:nvPr>
            <p:ph type="sldNum" sz="quarter" idx="12"/>
          </p:nvPr>
        </p:nvSpPr>
        <p:spPr/>
        <p:txBody>
          <a:bodyPr/>
          <a:lstStyle/>
          <a:p>
            <a:fld id="{BA8CF1B3-96A0-D24B-B5C9-B5B93FF4523E}" type="slidenum">
              <a:rPr lang="uk-UA" smtClean="0"/>
              <a:pPr/>
              <a:t>2</a:t>
            </a:fld>
            <a:endParaRPr lang="uk-UA"/>
          </a:p>
        </p:txBody>
      </p:sp>
      <p:sp>
        <p:nvSpPr>
          <p:cNvPr id="4" name="Text Placeholder 3">
            <a:extLst>
              <a:ext uri="{FF2B5EF4-FFF2-40B4-BE49-F238E27FC236}">
                <a16:creationId xmlns:a16="http://schemas.microsoft.com/office/drawing/2014/main" id="{1524DB2C-1F73-4A0E-B0A3-04F9BA7FB457}"/>
              </a:ext>
            </a:extLst>
          </p:cNvPr>
          <p:cNvSpPr>
            <a:spLocks noGrp="1"/>
          </p:cNvSpPr>
          <p:nvPr>
            <p:ph type="body" sz="quarter" idx="14"/>
          </p:nvPr>
        </p:nvSpPr>
        <p:spPr/>
        <p:txBody>
          <a:bodyPr/>
          <a:lstStyle/>
          <a:p>
            <a:pPr marL="0" indent="0">
              <a:buNone/>
              <a:defRPr/>
            </a:pPr>
            <a:r>
              <a:rPr lang="en-US"/>
              <a:t>This presentation is intended to promote ideas.  The views expressed are part of ongoing research and do not necessarily reflect the position of the U.S. Department of Education or RTI International.</a:t>
            </a:r>
            <a:endParaRPr lang="en-US">
              <a:solidFill>
                <a:srgbClr val="FF0000"/>
              </a:solidFill>
            </a:endParaRPr>
          </a:p>
        </p:txBody>
      </p:sp>
    </p:spTree>
    <p:extLst>
      <p:ext uri="{BB962C8B-B14F-4D97-AF65-F5344CB8AC3E}">
        <p14:creationId xmlns:p14="http://schemas.microsoft.com/office/powerpoint/2010/main" val="2302385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D9320-A90F-CF2C-10AC-F4982459A652}"/>
              </a:ext>
            </a:extLst>
          </p:cNvPr>
          <p:cNvSpPr>
            <a:spLocks noGrp="1"/>
          </p:cNvSpPr>
          <p:nvPr>
            <p:ph type="ctrTitle"/>
          </p:nvPr>
        </p:nvSpPr>
        <p:spPr/>
        <p:txBody>
          <a:bodyPr/>
          <a:lstStyle/>
          <a:p>
            <a:r>
              <a:rPr lang="en-US"/>
              <a:t>Next steps</a:t>
            </a:r>
          </a:p>
        </p:txBody>
      </p:sp>
      <p:sp>
        <p:nvSpPr>
          <p:cNvPr id="3" name="Slide Number Placeholder 2">
            <a:extLst>
              <a:ext uri="{FF2B5EF4-FFF2-40B4-BE49-F238E27FC236}">
                <a16:creationId xmlns:a16="http://schemas.microsoft.com/office/drawing/2014/main" id="{5C7A12A9-D8D8-DC73-C356-6F813A1F544F}"/>
              </a:ext>
            </a:extLst>
          </p:cNvPr>
          <p:cNvSpPr>
            <a:spLocks noGrp="1"/>
          </p:cNvSpPr>
          <p:nvPr>
            <p:ph type="sldNum" sz="quarter" idx="12"/>
          </p:nvPr>
        </p:nvSpPr>
        <p:spPr/>
        <p:txBody>
          <a:bodyPr/>
          <a:lstStyle/>
          <a:p>
            <a:fld id="{BA8CF1B3-96A0-D24B-B5C9-B5B93FF4523E}" type="slidenum">
              <a:rPr lang="uk-UA" smtClean="0"/>
              <a:pPr/>
              <a:t>20</a:t>
            </a:fld>
            <a:endParaRPr lang="uk-UA"/>
          </a:p>
        </p:txBody>
      </p:sp>
      <p:sp>
        <p:nvSpPr>
          <p:cNvPr id="4" name="Text Placeholder 3">
            <a:extLst>
              <a:ext uri="{FF2B5EF4-FFF2-40B4-BE49-F238E27FC236}">
                <a16:creationId xmlns:a16="http://schemas.microsoft.com/office/drawing/2014/main" id="{66373178-F305-41B8-E74A-A276099F6F90}"/>
              </a:ext>
            </a:extLst>
          </p:cNvPr>
          <p:cNvSpPr>
            <a:spLocks noGrp="1"/>
          </p:cNvSpPr>
          <p:nvPr>
            <p:ph type="body" sz="quarter" idx="14"/>
          </p:nvPr>
        </p:nvSpPr>
        <p:spPr/>
        <p:txBody>
          <a:bodyPr vert="horz" lIns="0" tIns="0" rIns="0" bIns="0" rtlCol="0" anchor="t">
            <a:normAutofit/>
          </a:bodyPr>
          <a:lstStyle/>
          <a:p>
            <a:r>
              <a:rPr lang="en-US">
                <a:latin typeface="Times New Roman"/>
                <a:cs typeface="Times New Roman"/>
              </a:rPr>
              <a:t>Continue to evaluate item performance</a:t>
            </a:r>
            <a:endParaRPr lang="en-US"/>
          </a:p>
          <a:p>
            <a:endParaRPr lang="en-US">
              <a:latin typeface="Times New Roman"/>
              <a:cs typeface="Times New Roman"/>
            </a:endParaRPr>
          </a:p>
          <a:p>
            <a:r>
              <a:rPr lang="en-US">
                <a:latin typeface="Times New Roman"/>
                <a:cs typeface="Times New Roman"/>
              </a:rPr>
              <a:t>Investigate differences by respondent characteristics and behavior</a:t>
            </a:r>
            <a:endParaRPr lang="en-US"/>
          </a:p>
          <a:p>
            <a:pPr marL="1981200" lvl="1" indent="-909955"/>
            <a:r>
              <a:rPr lang="en-US" sz="4800">
                <a:latin typeface="Times New Roman"/>
                <a:cs typeface="Times New Roman"/>
              </a:rPr>
              <a:t>Respondent age, race and ethnicity, and other demographic characteristics</a:t>
            </a:r>
            <a:endParaRPr lang="en-US" sz="4800"/>
          </a:p>
          <a:p>
            <a:pPr marL="1981200" lvl="1" indent="-909955"/>
            <a:r>
              <a:rPr lang="en-US" sz="4800">
                <a:latin typeface="Times New Roman"/>
                <a:cs typeface="Times New Roman"/>
              </a:rPr>
              <a:t>Survey mode and device (laptop/desktop computer, mobile device, telephone)</a:t>
            </a:r>
            <a:endParaRPr lang="en-US" sz="4800"/>
          </a:p>
          <a:p>
            <a:pPr marL="1981200" lvl="1" indent="-909955"/>
            <a:r>
              <a:rPr lang="en-US" sz="4800">
                <a:latin typeface="Times New Roman"/>
                <a:cs typeface="Times New Roman"/>
              </a:rPr>
              <a:t>Language in which survey was administered (English or Spanish)</a:t>
            </a:r>
            <a:endParaRPr lang="en-US" sz="4800"/>
          </a:p>
        </p:txBody>
      </p:sp>
    </p:spTree>
    <p:extLst>
      <p:ext uri="{BB962C8B-B14F-4D97-AF65-F5344CB8AC3E}">
        <p14:creationId xmlns:p14="http://schemas.microsoft.com/office/powerpoint/2010/main" val="1732707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AF67DF2-0782-9E45-B3A2-33F4D19381FB}"/>
              </a:ext>
            </a:extLst>
          </p:cNvPr>
          <p:cNvSpPr>
            <a:spLocks noGrp="1"/>
          </p:cNvSpPr>
          <p:nvPr>
            <p:ph type="sldNum" sz="quarter" idx="12"/>
          </p:nvPr>
        </p:nvSpPr>
        <p:spPr/>
        <p:txBody>
          <a:bodyPr/>
          <a:lstStyle/>
          <a:p>
            <a:fld id="{BA8CF1B3-96A0-D24B-B5C9-B5B93FF4523E}" type="slidenum">
              <a:rPr lang="uk-UA" smtClean="0"/>
              <a:pPr/>
              <a:t>3</a:t>
            </a:fld>
            <a:endParaRPr lang="uk-UA"/>
          </a:p>
        </p:txBody>
      </p:sp>
      <p:sp>
        <p:nvSpPr>
          <p:cNvPr id="2" name="Title 1">
            <a:extLst>
              <a:ext uri="{FF2B5EF4-FFF2-40B4-BE49-F238E27FC236}">
                <a16:creationId xmlns:a16="http://schemas.microsoft.com/office/drawing/2014/main" id="{971BAF11-DD12-894C-A282-0302D8575B4D}"/>
              </a:ext>
            </a:extLst>
          </p:cNvPr>
          <p:cNvSpPr>
            <a:spLocks noGrp="1"/>
          </p:cNvSpPr>
          <p:nvPr>
            <p:ph type="ctrTitle"/>
          </p:nvPr>
        </p:nvSpPr>
        <p:spPr/>
        <p:txBody>
          <a:bodyPr/>
          <a:lstStyle/>
          <a:p>
            <a:r>
              <a:rPr lang="en-US"/>
              <a:t>Introduction</a:t>
            </a:r>
          </a:p>
        </p:txBody>
      </p:sp>
    </p:spTree>
    <p:extLst>
      <p:ext uri="{BB962C8B-B14F-4D97-AF65-F5344CB8AC3E}">
        <p14:creationId xmlns:p14="http://schemas.microsoft.com/office/powerpoint/2010/main" val="3982627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8F661-A881-4850-95DF-B877DF5B5FF7}"/>
              </a:ext>
            </a:extLst>
          </p:cNvPr>
          <p:cNvSpPr>
            <a:spLocks noGrp="1"/>
          </p:cNvSpPr>
          <p:nvPr>
            <p:ph type="ctrTitle"/>
          </p:nvPr>
        </p:nvSpPr>
        <p:spPr/>
        <p:txBody>
          <a:bodyPr/>
          <a:lstStyle/>
          <a:p>
            <a:r>
              <a:rPr lang="en-US">
                <a:latin typeface="Times New Roman"/>
                <a:cs typeface="Times New Roman"/>
              </a:rPr>
              <a:t>Background</a:t>
            </a:r>
            <a:endParaRPr lang="en-US"/>
          </a:p>
        </p:txBody>
      </p:sp>
      <p:sp>
        <p:nvSpPr>
          <p:cNvPr id="3" name="Slide Number Placeholder 2">
            <a:extLst>
              <a:ext uri="{FF2B5EF4-FFF2-40B4-BE49-F238E27FC236}">
                <a16:creationId xmlns:a16="http://schemas.microsoft.com/office/drawing/2014/main" id="{F8756A82-2625-42E4-9C6D-77A6DDE675E5}"/>
              </a:ext>
            </a:extLst>
          </p:cNvPr>
          <p:cNvSpPr>
            <a:spLocks noGrp="1"/>
          </p:cNvSpPr>
          <p:nvPr>
            <p:ph type="sldNum" sz="quarter" idx="12"/>
          </p:nvPr>
        </p:nvSpPr>
        <p:spPr/>
        <p:txBody>
          <a:bodyPr/>
          <a:lstStyle/>
          <a:p>
            <a:fld id="{BA8CF1B3-96A0-D24B-B5C9-B5B93FF4523E}" type="slidenum">
              <a:rPr lang="uk-UA" smtClean="0"/>
              <a:pPr/>
              <a:t>4</a:t>
            </a:fld>
            <a:endParaRPr lang="uk-UA"/>
          </a:p>
        </p:txBody>
      </p:sp>
      <p:sp>
        <p:nvSpPr>
          <p:cNvPr id="4" name="Text Placeholder 3">
            <a:extLst>
              <a:ext uri="{FF2B5EF4-FFF2-40B4-BE49-F238E27FC236}">
                <a16:creationId xmlns:a16="http://schemas.microsoft.com/office/drawing/2014/main" id="{A85DB194-7499-4009-8938-86440C93EE5A}"/>
              </a:ext>
            </a:extLst>
          </p:cNvPr>
          <p:cNvSpPr>
            <a:spLocks noGrp="1"/>
          </p:cNvSpPr>
          <p:nvPr>
            <p:ph type="body" sz="quarter" idx="14"/>
          </p:nvPr>
        </p:nvSpPr>
        <p:spPr>
          <a:xfrm>
            <a:off x="1144586" y="2765295"/>
            <a:ext cx="22098002" cy="9552534"/>
          </a:xfrm>
        </p:spPr>
        <p:txBody>
          <a:bodyPr vert="horz" lIns="0" tIns="0" rIns="0" bIns="0" rtlCol="0" anchor="t">
            <a:normAutofit/>
          </a:bodyPr>
          <a:lstStyle/>
          <a:p>
            <a:r>
              <a:rPr lang="en-US" dirty="0">
                <a:latin typeface="Times New Roman"/>
                <a:cs typeface="Times New Roman"/>
              </a:rPr>
              <a:t>In 2012, NCES decided to ask questions about sexual orientation and gender identity (SOGI) due to lack of data on education and labor outcomes for LGBTQ+ populations </a:t>
            </a:r>
          </a:p>
          <a:p>
            <a:pPr marL="1981200" lvl="1" indent="-909955"/>
            <a:r>
              <a:rPr lang="en-US" sz="3600" dirty="0">
                <a:latin typeface="Times New Roman"/>
                <a:cs typeface="Times New Roman"/>
              </a:rPr>
              <a:t>High School Longitudinal Study of 2009 (HSLS:09)</a:t>
            </a:r>
          </a:p>
          <a:p>
            <a:pPr marL="1981200" lvl="1" indent="-909955"/>
            <a:r>
              <a:rPr lang="en-US" sz="3600" dirty="0">
                <a:latin typeface="Times New Roman"/>
                <a:cs typeface="Times New Roman"/>
              </a:rPr>
              <a:t>2019-20 National Postsecondary Student Aid Study (NPSAS:20)</a:t>
            </a:r>
          </a:p>
          <a:p>
            <a:pPr marL="1981200" lvl="1" indent="-909955"/>
            <a:r>
              <a:rPr lang="en-US" sz="3600" dirty="0">
                <a:latin typeface="Times New Roman"/>
                <a:cs typeface="Times New Roman"/>
              </a:rPr>
              <a:t>Beginning Postsecondary Students Longitudinal Study (BPS:20/22)</a:t>
            </a:r>
          </a:p>
          <a:p>
            <a:pPr marL="1981200" lvl="1" indent="-909955">
              <a:spcAft>
                <a:spcPts val="300"/>
              </a:spcAft>
            </a:pPr>
            <a:r>
              <a:rPr lang="en-US" sz="3600" dirty="0">
                <a:latin typeface="Times New Roman"/>
                <a:cs typeface="Times New Roman"/>
              </a:rPr>
              <a:t>Baccalaureate and Beyond Longitudinal Study (B&amp;B:08/18; B&amp;B:16/17; B&amp;B:16/20)</a:t>
            </a:r>
          </a:p>
          <a:p>
            <a:r>
              <a:rPr lang="en-US" dirty="0">
                <a:latin typeface="Times New Roman"/>
                <a:cs typeface="Times New Roman"/>
              </a:rPr>
              <a:t>Fielded from 2016 through present</a:t>
            </a:r>
          </a:p>
          <a:p>
            <a:r>
              <a:rPr lang="en-US" dirty="0">
                <a:latin typeface="Times New Roman"/>
                <a:cs typeface="Times New Roman"/>
              </a:rPr>
              <a:t>Past evaluation shows</a:t>
            </a:r>
          </a:p>
          <a:p>
            <a:pPr marL="1981200" lvl="1" indent="-909955"/>
            <a:r>
              <a:rPr lang="en-US" sz="3600" dirty="0">
                <a:latin typeface="Times New Roman"/>
                <a:cs typeface="Times New Roman"/>
              </a:rPr>
              <a:t>HSLS:09 items function as well as other demographic questions (disability, income) with similar or lower rates of breakoffs, item nonresponse, and time per screen (Christopher and Burns 2021)</a:t>
            </a:r>
          </a:p>
          <a:p>
            <a:pPr marL="1981200" lvl="1" indent="-909955"/>
            <a:r>
              <a:rPr lang="en-US" sz="3600" dirty="0">
                <a:latin typeface="Times New Roman"/>
                <a:cs typeface="Times New Roman"/>
              </a:rPr>
              <a:t>NPSAS and B&amp;B respondents use write-in boxes to provide substantive information (Richards, Christopher, and Spiegelman 2022)</a:t>
            </a:r>
          </a:p>
          <a:p>
            <a:r>
              <a:rPr lang="en-US" dirty="0">
                <a:latin typeface="Times New Roman"/>
                <a:cs typeface="Times New Roman"/>
              </a:rPr>
              <a:t>Continuing evaluation is critical to monitor item functioning over time and for different populations</a:t>
            </a:r>
          </a:p>
          <a:p>
            <a:endParaRPr lang="en-US" dirty="0">
              <a:latin typeface="Times New Roman"/>
              <a:cs typeface="Times New Roman"/>
            </a:endParaRPr>
          </a:p>
        </p:txBody>
      </p:sp>
    </p:spTree>
    <p:extLst>
      <p:ext uri="{BB962C8B-B14F-4D97-AF65-F5344CB8AC3E}">
        <p14:creationId xmlns:p14="http://schemas.microsoft.com/office/powerpoint/2010/main" val="171259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BCDC-66D2-0924-40A3-6390582A0BD5}"/>
              </a:ext>
            </a:extLst>
          </p:cNvPr>
          <p:cNvSpPr>
            <a:spLocks noGrp="1"/>
          </p:cNvSpPr>
          <p:nvPr>
            <p:ph type="ctrTitle"/>
          </p:nvPr>
        </p:nvSpPr>
        <p:spPr/>
        <p:txBody>
          <a:bodyPr/>
          <a:lstStyle/>
          <a:p>
            <a:r>
              <a:rPr lang="en-US" dirty="0"/>
              <a:t>SOGI questions in NCES secondary surveys </a:t>
            </a:r>
          </a:p>
        </p:txBody>
      </p:sp>
      <p:sp>
        <p:nvSpPr>
          <p:cNvPr id="3" name="Slide Number Placeholder 2">
            <a:extLst>
              <a:ext uri="{FF2B5EF4-FFF2-40B4-BE49-F238E27FC236}">
                <a16:creationId xmlns:a16="http://schemas.microsoft.com/office/drawing/2014/main" id="{C1CF6B85-BC33-25CA-FCCD-2EEC0A86D64F}"/>
              </a:ext>
            </a:extLst>
          </p:cNvPr>
          <p:cNvSpPr>
            <a:spLocks noGrp="1"/>
          </p:cNvSpPr>
          <p:nvPr>
            <p:ph type="sldNum" sz="quarter" idx="12"/>
          </p:nvPr>
        </p:nvSpPr>
        <p:spPr/>
        <p:txBody>
          <a:bodyPr/>
          <a:lstStyle/>
          <a:p>
            <a:fld id="{BA8CF1B3-96A0-D24B-B5C9-B5B93FF4523E}" type="slidenum">
              <a:rPr lang="uk-UA" smtClean="0"/>
              <a:pPr/>
              <a:t>5</a:t>
            </a:fld>
            <a:endParaRPr lang="uk-UA"/>
          </a:p>
        </p:txBody>
      </p:sp>
      <p:sp>
        <p:nvSpPr>
          <p:cNvPr id="4" name="Text Placeholder 3">
            <a:extLst>
              <a:ext uri="{FF2B5EF4-FFF2-40B4-BE49-F238E27FC236}">
                <a16:creationId xmlns:a16="http://schemas.microsoft.com/office/drawing/2014/main" id="{7EC544E9-E4C8-C5ED-60EE-C948FFEEF67B}"/>
              </a:ext>
            </a:extLst>
          </p:cNvPr>
          <p:cNvSpPr>
            <a:spLocks noGrp="1"/>
          </p:cNvSpPr>
          <p:nvPr>
            <p:ph type="body" sz="quarter" idx="14"/>
          </p:nvPr>
        </p:nvSpPr>
        <p:spPr>
          <a:xfrm>
            <a:off x="1144586" y="2633588"/>
            <a:ext cx="22098002" cy="9148340"/>
          </a:xfrm>
        </p:spPr>
        <p:txBody>
          <a:bodyPr vert="horz" lIns="0" tIns="0" rIns="0" bIns="0" rtlCol="0" anchor="t">
            <a:normAutofit/>
          </a:bodyPr>
          <a:lstStyle/>
          <a:p>
            <a:pPr marL="0" indent="0">
              <a:buNone/>
            </a:pPr>
            <a:r>
              <a:rPr lang="en-US" dirty="0">
                <a:latin typeface="Times New Roman"/>
                <a:cs typeface="Times New Roman"/>
              </a:rPr>
              <a:t>Elise Christopher (NCES) and Laura Burns (RTI International) assessed SOGI item performance in HSLS:09</a:t>
            </a:r>
            <a:endParaRPr lang="en-US" dirty="0"/>
          </a:p>
          <a:p>
            <a:pPr marL="571500" indent="-571500"/>
            <a:r>
              <a:rPr lang="en-US" sz="4000" dirty="0">
                <a:latin typeface="Times New Roman"/>
                <a:cs typeface="Times New Roman"/>
              </a:rPr>
              <a:t>Nationally representative study of 23,000+ 9</a:t>
            </a:r>
            <a:r>
              <a:rPr lang="en-US" sz="4000" baseline="30000" dirty="0">
                <a:latin typeface="Times New Roman"/>
                <a:cs typeface="Times New Roman"/>
              </a:rPr>
              <a:t>th</a:t>
            </a:r>
            <a:r>
              <a:rPr lang="en-US" sz="4000" dirty="0">
                <a:latin typeface="Times New Roman"/>
                <a:cs typeface="Times New Roman"/>
              </a:rPr>
              <a:t>-graders, followed throughout high school, into postsecondary education and early careers</a:t>
            </a:r>
            <a:endParaRPr lang="en-US" sz="4000" dirty="0"/>
          </a:p>
          <a:p>
            <a:pPr marL="571500" indent="-571500"/>
            <a:r>
              <a:rPr lang="en-US" sz="4000" dirty="0">
                <a:latin typeface="Times New Roman"/>
                <a:cs typeface="Times New Roman"/>
              </a:rPr>
              <a:t>Second follow-up: 2016 (most were 3 years post-high school, ~20-21 years old), SOGI measures added</a:t>
            </a:r>
            <a:endParaRPr lang="en-US" sz="4000" dirty="0"/>
          </a:p>
          <a:p>
            <a:endParaRPr lang="en-US" dirty="0">
              <a:latin typeface="Times New Roman"/>
              <a:cs typeface="Times New Roman"/>
            </a:endParaRPr>
          </a:p>
          <a:p>
            <a:pPr marL="0" indent="0">
              <a:buNone/>
            </a:pPr>
            <a:r>
              <a:rPr lang="en-US" dirty="0">
                <a:latin typeface="Times New Roman"/>
                <a:cs typeface="Times New Roman"/>
              </a:rPr>
              <a:t>Findings: </a:t>
            </a:r>
          </a:p>
          <a:p>
            <a:pPr marL="571500" indent="-571500"/>
            <a:r>
              <a:rPr lang="en-US" sz="4000" dirty="0">
                <a:latin typeface="Times New Roman"/>
                <a:cs typeface="Times New Roman"/>
              </a:rPr>
              <a:t>Breakoffs: No evidence that these questions make respondents leave the survey</a:t>
            </a:r>
            <a:endParaRPr lang="en-US" dirty="0"/>
          </a:p>
          <a:p>
            <a:pPr marL="571500" indent="-571500"/>
            <a:r>
              <a:rPr lang="en-US" sz="4000" dirty="0">
                <a:latin typeface="Times New Roman"/>
                <a:cs typeface="Times New Roman"/>
              </a:rPr>
              <a:t>Nonresponse: No evidence that these questions are skipped at a higher rate than other sensitive questions</a:t>
            </a:r>
          </a:p>
          <a:p>
            <a:pPr marL="571500" indent="-571500"/>
            <a:r>
              <a:rPr lang="en-US" sz="4000" dirty="0">
                <a:latin typeface="Times New Roman"/>
                <a:cs typeface="Times New Roman"/>
              </a:rPr>
              <a:t>Time: No evidence, either from median time on screen OR outliers in time spent on screen, that these questions are burdensome</a:t>
            </a:r>
          </a:p>
          <a:p>
            <a:pPr marL="0" indent="0">
              <a:buNone/>
            </a:pPr>
            <a:endParaRPr lang="en-US" dirty="0"/>
          </a:p>
          <a:p>
            <a:pPr marL="0" indent="0">
              <a:buNone/>
            </a:pPr>
            <a:r>
              <a:rPr lang="en-US" dirty="0">
                <a:latin typeface="Times New Roman"/>
                <a:cs typeface="Times New Roman"/>
              </a:rPr>
              <a:t>Conclusion: Adding SOGI items in a later wave of HSLS:09 was successful</a:t>
            </a:r>
          </a:p>
          <a:p>
            <a:pPr marL="0" indent="0">
              <a:buNone/>
            </a:pPr>
            <a:endParaRPr lang="en-US" dirty="0"/>
          </a:p>
        </p:txBody>
      </p:sp>
    </p:spTree>
    <p:extLst>
      <p:ext uri="{BB962C8B-B14F-4D97-AF65-F5344CB8AC3E}">
        <p14:creationId xmlns:p14="http://schemas.microsoft.com/office/powerpoint/2010/main" val="206944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07F64-04C1-9546-9A5C-C1CFF487BEAF}"/>
              </a:ext>
            </a:extLst>
          </p:cNvPr>
          <p:cNvSpPr>
            <a:spLocks noGrp="1"/>
          </p:cNvSpPr>
          <p:nvPr>
            <p:ph type="ctrTitle"/>
          </p:nvPr>
        </p:nvSpPr>
        <p:spPr/>
        <p:txBody>
          <a:bodyPr>
            <a:normAutofit fontScale="90000"/>
          </a:bodyPr>
          <a:lstStyle/>
          <a:p>
            <a:r>
              <a:rPr lang="en-US">
                <a:latin typeface="Times New Roman"/>
                <a:cs typeface="Times New Roman"/>
              </a:rPr>
              <a:t>Objective: Assess the functioning of SOGI questions in NCES postsecondary surveys </a:t>
            </a:r>
            <a:endParaRPr lang="en-US"/>
          </a:p>
        </p:txBody>
      </p:sp>
      <p:sp>
        <p:nvSpPr>
          <p:cNvPr id="3" name="Slide Number Placeholder 2">
            <a:extLst>
              <a:ext uri="{FF2B5EF4-FFF2-40B4-BE49-F238E27FC236}">
                <a16:creationId xmlns:a16="http://schemas.microsoft.com/office/drawing/2014/main" id="{783D60A1-80AD-384C-BBB3-CA3856A9FE19}"/>
              </a:ext>
            </a:extLst>
          </p:cNvPr>
          <p:cNvSpPr>
            <a:spLocks noGrp="1"/>
          </p:cNvSpPr>
          <p:nvPr>
            <p:ph type="sldNum" sz="quarter" idx="12"/>
          </p:nvPr>
        </p:nvSpPr>
        <p:spPr/>
        <p:txBody>
          <a:bodyPr/>
          <a:lstStyle/>
          <a:p>
            <a:fld id="{BA8CF1B3-96A0-D24B-B5C9-B5B93FF4523E}" type="slidenum">
              <a:rPr lang="uk-UA" smtClean="0">
                <a:solidFill>
                  <a:schemeClr val="accent5"/>
                </a:solidFill>
                <a:latin typeface="+mn-lt"/>
              </a:rPr>
              <a:pPr/>
              <a:t>6</a:t>
            </a:fld>
            <a:endParaRPr lang="uk-UA">
              <a:solidFill>
                <a:schemeClr val="accent5"/>
              </a:solidFill>
              <a:latin typeface="+mn-lt"/>
            </a:endParaRPr>
          </a:p>
        </p:txBody>
      </p:sp>
      <p:sp>
        <p:nvSpPr>
          <p:cNvPr id="4" name="Text Placeholder 3">
            <a:extLst>
              <a:ext uri="{FF2B5EF4-FFF2-40B4-BE49-F238E27FC236}">
                <a16:creationId xmlns:a16="http://schemas.microsoft.com/office/drawing/2014/main" id="{44998ABC-87FA-0242-9D18-C6C0F09DFA18}"/>
              </a:ext>
            </a:extLst>
          </p:cNvPr>
          <p:cNvSpPr>
            <a:spLocks noGrp="1"/>
          </p:cNvSpPr>
          <p:nvPr>
            <p:ph type="body" sz="quarter" idx="14"/>
          </p:nvPr>
        </p:nvSpPr>
        <p:spPr>
          <a:xfrm>
            <a:off x="1144586" y="3341011"/>
            <a:ext cx="22098002" cy="7607594"/>
          </a:xfrm>
        </p:spPr>
        <p:txBody>
          <a:bodyPr vert="horz" lIns="0" tIns="0" rIns="0" bIns="0" rtlCol="0" anchor="t">
            <a:normAutofit fontScale="92500"/>
          </a:bodyPr>
          <a:lstStyle/>
          <a:p>
            <a:pPr marL="0" indent="0">
              <a:buNone/>
            </a:pPr>
            <a:r>
              <a:rPr lang="en-US" dirty="0">
                <a:latin typeface="Times New Roman"/>
                <a:cs typeface="Times New Roman"/>
              </a:rPr>
              <a:t>The National Postsecondary Student Aid Study</a:t>
            </a:r>
            <a:endParaRPr lang="en-US" dirty="0">
              <a:solidFill>
                <a:srgbClr val="424E5B"/>
              </a:solidFill>
            </a:endParaRPr>
          </a:p>
          <a:p>
            <a:r>
              <a:rPr lang="en-US" dirty="0">
                <a:latin typeface="Times New Roman"/>
                <a:cs typeface="Times New Roman"/>
              </a:rPr>
              <a:t>Cross-sectional study of students at all levels of postsecondary education</a:t>
            </a:r>
          </a:p>
          <a:p>
            <a:r>
              <a:rPr lang="en-US" dirty="0">
                <a:latin typeface="Times New Roman"/>
                <a:cs typeface="Times New Roman"/>
              </a:rPr>
              <a:t>Data collected primarily through web surveys with phone interviews as a secondary method</a:t>
            </a:r>
          </a:p>
          <a:p>
            <a:r>
              <a:rPr lang="en-US" dirty="0">
                <a:latin typeface="Times New Roman"/>
                <a:cs typeface="Times New Roman"/>
              </a:rPr>
              <a:t>Serves as frame for the Beginning Postsecondary Students Longitudinal Study (BPS) and Baccalaureate and Beyond Longitudinal Study (B&amp;B)</a:t>
            </a:r>
          </a:p>
          <a:p>
            <a:endParaRPr lang="en-US" dirty="0"/>
          </a:p>
          <a:p>
            <a:pPr marL="0" indent="0">
              <a:buNone/>
            </a:pPr>
            <a:r>
              <a:rPr lang="en-US" dirty="0">
                <a:latin typeface="Times New Roman"/>
                <a:cs typeface="Times New Roman"/>
              </a:rPr>
              <a:t>Beginning Postsecondary Students Longitudinal Study (BPS)</a:t>
            </a:r>
          </a:p>
          <a:p>
            <a:r>
              <a:rPr lang="en-US" dirty="0">
                <a:latin typeface="Times New Roman"/>
                <a:cs typeface="Times New Roman"/>
              </a:rPr>
              <a:t>Longitudinal follow-up to NPSAS with first-time postsecondary students</a:t>
            </a:r>
          </a:p>
          <a:p>
            <a:pPr marL="0" indent="0">
              <a:buNone/>
            </a:pPr>
            <a:endParaRPr lang="en-US" dirty="0">
              <a:solidFill>
                <a:schemeClr val="accent5"/>
              </a:solidFill>
              <a:latin typeface="Times New Roman"/>
              <a:cs typeface="Times New Roman"/>
            </a:endParaRPr>
          </a:p>
          <a:p>
            <a:pPr marL="0" indent="0">
              <a:buNone/>
            </a:pPr>
            <a:r>
              <a:rPr lang="en-US" dirty="0">
                <a:latin typeface="Times New Roman"/>
                <a:cs typeface="Times New Roman"/>
              </a:rPr>
              <a:t>Baccalaureate and Beyond Longitudinal Study (B&amp;B)</a:t>
            </a:r>
          </a:p>
          <a:p>
            <a:r>
              <a:rPr lang="en-US" dirty="0">
                <a:latin typeface="Times New Roman"/>
                <a:cs typeface="Times New Roman"/>
              </a:rPr>
              <a:t>Longitudinal follow-up to NPSAS with Bachelor's degree recipients</a:t>
            </a:r>
            <a:endParaRPr lang="en-US" dirty="0"/>
          </a:p>
          <a:p>
            <a:pPr marL="0" indent="0">
              <a:buNone/>
            </a:pPr>
            <a:endParaRPr lang="en-US" dirty="0">
              <a:solidFill>
                <a:schemeClr val="accent5"/>
              </a:solidFill>
              <a:latin typeface="Times New Roman"/>
              <a:cs typeface="Times New Roman"/>
            </a:endParaRPr>
          </a:p>
          <a:p>
            <a:pPr marL="0" indent="0">
              <a:buNone/>
            </a:pPr>
            <a:endParaRPr lang="en-US" dirty="0">
              <a:solidFill>
                <a:schemeClr val="accent5"/>
              </a:solidFill>
              <a:latin typeface="Times New Roman"/>
              <a:cs typeface="Times New Roman"/>
            </a:endParaRPr>
          </a:p>
        </p:txBody>
      </p:sp>
    </p:spTree>
    <p:extLst>
      <p:ext uri="{BB962C8B-B14F-4D97-AF65-F5344CB8AC3E}">
        <p14:creationId xmlns:p14="http://schemas.microsoft.com/office/powerpoint/2010/main" val="12314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A52-2FDC-6205-01F8-B0450E9BB37C}"/>
              </a:ext>
            </a:extLst>
          </p:cNvPr>
          <p:cNvSpPr>
            <a:spLocks noGrp="1"/>
          </p:cNvSpPr>
          <p:nvPr>
            <p:ph type="ctrTitle"/>
          </p:nvPr>
        </p:nvSpPr>
        <p:spPr/>
        <p:txBody>
          <a:bodyPr>
            <a:normAutofit/>
          </a:bodyPr>
          <a:lstStyle/>
          <a:p>
            <a:r>
              <a:rPr lang="en-US">
                <a:latin typeface="Times New Roman"/>
                <a:cs typeface="Times New Roman"/>
              </a:rPr>
              <a:t>NCES postsecondary surveys</a:t>
            </a:r>
            <a:endParaRPr lang="en-US"/>
          </a:p>
        </p:txBody>
      </p:sp>
      <p:sp>
        <p:nvSpPr>
          <p:cNvPr id="3" name="Slide Number Placeholder 2">
            <a:extLst>
              <a:ext uri="{FF2B5EF4-FFF2-40B4-BE49-F238E27FC236}">
                <a16:creationId xmlns:a16="http://schemas.microsoft.com/office/drawing/2014/main" id="{546357B6-CC39-1B25-72E2-96DAC50E3678}"/>
              </a:ext>
            </a:extLst>
          </p:cNvPr>
          <p:cNvSpPr>
            <a:spLocks noGrp="1"/>
          </p:cNvSpPr>
          <p:nvPr>
            <p:ph type="sldNum" sz="quarter" idx="12"/>
          </p:nvPr>
        </p:nvSpPr>
        <p:spPr/>
        <p:txBody>
          <a:bodyPr/>
          <a:lstStyle/>
          <a:p>
            <a:fld id="{BA8CF1B3-96A0-D24B-B5C9-B5B93FF4523E}" type="slidenum">
              <a:rPr lang="uk-UA" smtClean="0"/>
              <a:pPr/>
              <a:t>7</a:t>
            </a:fld>
            <a:endParaRPr lang="uk-UA"/>
          </a:p>
        </p:txBody>
      </p:sp>
      <p:graphicFrame>
        <p:nvGraphicFramePr>
          <p:cNvPr id="8" name="Table 8">
            <a:extLst>
              <a:ext uri="{FF2B5EF4-FFF2-40B4-BE49-F238E27FC236}">
                <a16:creationId xmlns:a16="http://schemas.microsoft.com/office/drawing/2014/main" id="{ABD48B2B-F61F-2741-E22B-6F94A295DBF5}"/>
              </a:ext>
            </a:extLst>
          </p:cNvPr>
          <p:cNvGraphicFramePr>
            <a:graphicFrameLocks noGrp="1"/>
          </p:cNvGraphicFramePr>
          <p:nvPr>
            <p:extLst>
              <p:ext uri="{D42A27DB-BD31-4B8C-83A1-F6EECF244321}">
                <p14:modId xmlns:p14="http://schemas.microsoft.com/office/powerpoint/2010/main" val="1232652508"/>
              </p:ext>
            </p:extLst>
          </p:nvPr>
        </p:nvGraphicFramePr>
        <p:xfrm>
          <a:off x="1402001" y="3343656"/>
          <a:ext cx="21292848" cy="6847882"/>
        </p:xfrm>
        <a:graphic>
          <a:graphicData uri="http://schemas.openxmlformats.org/drawingml/2006/table">
            <a:tbl>
              <a:tblPr firstRow="1" bandRow="1">
                <a:tableStyleId>{5C22544A-7EE6-4342-B048-85BDC9FD1C3A}</a:tableStyleId>
              </a:tblPr>
              <a:tblGrid>
                <a:gridCol w="4314586">
                  <a:extLst>
                    <a:ext uri="{9D8B030D-6E8A-4147-A177-3AD203B41FA5}">
                      <a16:colId xmlns:a16="http://schemas.microsoft.com/office/drawing/2014/main" val="3583469722"/>
                    </a:ext>
                  </a:extLst>
                </a:gridCol>
                <a:gridCol w="6331838">
                  <a:extLst>
                    <a:ext uri="{9D8B030D-6E8A-4147-A177-3AD203B41FA5}">
                      <a16:colId xmlns:a16="http://schemas.microsoft.com/office/drawing/2014/main" val="1696277387"/>
                    </a:ext>
                  </a:extLst>
                </a:gridCol>
                <a:gridCol w="5323212">
                  <a:extLst>
                    <a:ext uri="{9D8B030D-6E8A-4147-A177-3AD203B41FA5}">
                      <a16:colId xmlns:a16="http://schemas.microsoft.com/office/drawing/2014/main" val="4109468690"/>
                    </a:ext>
                  </a:extLst>
                </a:gridCol>
                <a:gridCol w="5323212">
                  <a:extLst>
                    <a:ext uri="{9D8B030D-6E8A-4147-A177-3AD203B41FA5}">
                      <a16:colId xmlns:a16="http://schemas.microsoft.com/office/drawing/2014/main" val="3816034298"/>
                    </a:ext>
                  </a:extLst>
                </a:gridCol>
              </a:tblGrid>
              <a:tr h="904285">
                <a:tc>
                  <a:txBody>
                    <a:bodyPr/>
                    <a:lstStyle/>
                    <a:p>
                      <a:r>
                        <a:rPr lang="en-US"/>
                        <a:t>Study name</a:t>
                      </a:r>
                    </a:p>
                  </a:txBody>
                  <a:tcPr/>
                </a:tc>
                <a:tc>
                  <a:txBody>
                    <a:bodyPr/>
                    <a:lstStyle/>
                    <a:p>
                      <a:pPr lvl="0">
                        <a:buNone/>
                      </a:pPr>
                      <a:r>
                        <a:rPr lang="en-US"/>
                        <a:t>Eligibility</a:t>
                      </a:r>
                    </a:p>
                  </a:txBody>
                  <a:tcPr/>
                </a:tc>
                <a:tc>
                  <a:txBody>
                    <a:bodyPr/>
                    <a:lstStyle/>
                    <a:p>
                      <a:pPr lvl="0">
                        <a:buNone/>
                      </a:pPr>
                      <a:r>
                        <a:rPr lang="en-US"/>
                        <a:t>Collection year</a:t>
                      </a:r>
                    </a:p>
                  </a:txBody>
                  <a:tcPr/>
                </a:tc>
                <a:tc>
                  <a:txBody>
                    <a:bodyPr/>
                    <a:lstStyle/>
                    <a:p>
                      <a:r>
                        <a:rPr lang="en-US"/>
                        <a:t>Cases</a:t>
                      </a:r>
                    </a:p>
                  </a:txBody>
                  <a:tcPr/>
                </a:tc>
                <a:extLst>
                  <a:ext uri="{0D108BD9-81ED-4DB2-BD59-A6C34878D82A}">
                    <a16:rowId xmlns:a16="http://schemas.microsoft.com/office/drawing/2014/main" val="1057652757"/>
                  </a:ext>
                </a:extLst>
              </a:tr>
              <a:tr h="1981199">
                <a:tc>
                  <a:txBody>
                    <a:bodyPr/>
                    <a:lstStyle/>
                    <a:p>
                      <a:r>
                        <a:rPr lang="en-US"/>
                        <a:t>B&amp;B:16/17</a:t>
                      </a:r>
                    </a:p>
                  </a:txBody>
                  <a:tcPr/>
                </a:tc>
                <a:tc>
                  <a:txBody>
                    <a:bodyPr/>
                    <a:lstStyle/>
                    <a:p>
                      <a:r>
                        <a:rPr lang="en-US"/>
                        <a:t>Earned a BA in 2016</a:t>
                      </a:r>
                    </a:p>
                  </a:txBody>
                  <a:tcPr/>
                </a:tc>
                <a:tc>
                  <a:txBody>
                    <a:bodyPr/>
                    <a:lstStyle/>
                    <a:p>
                      <a:pPr lvl="0">
                        <a:buNone/>
                      </a:pPr>
                      <a:r>
                        <a:rPr lang="en-US"/>
                        <a:t>2017</a:t>
                      </a:r>
                    </a:p>
                  </a:txBody>
                  <a:tcPr/>
                </a:tc>
                <a:tc>
                  <a:txBody>
                    <a:bodyPr/>
                    <a:lstStyle/>
                    <a:p>
                      <a:r>
                        <a:rPr lang="en-US" i="1">
                          <a:latin typeface="Arial"/>
                        </a:rPr>
                        <a:t>n</a:t>
                      </a:r>
                      <a:r>
                        <a:rPr lang="en-US">
                          <a:latin typeface="Arial"/>
                        </a:rPr>
                        <a:t>= 28,800</a:t>
                      </a:r>
                    </a:p>
                  </a:txBody>
                  <a:tcPr/>
                </a:tc>
                <a:extLst>
                  <a:ext uri="{0D108BD9-81ED-4DB2-BD59-A6C34878D82A}">
                    <a16:rowId xmlns:a16="http://schemas.microsoft.com/office/drawing/2014/main" val="2290386393"/>
                  </a:ext>
                </a:extLst>
              </a:tr>
              <a:tr h="1981199">
                <a:tc>
                  <a:txBody>
                    <a:bodyPr/>
                    <a:lstStyle/>
                    <a:p>
                      <a:r>
                        <a:rPr lang="en-US"/>
                        <a:t>NPSAS:20</a:t>
                      </a:r>
                    </a:p>
                  </a:txBody>
                  <a:tcPr/>
                </a:tc>
                <a:tc>
                  <a:txBody>
                    <a:bodyPr/>
                    <a:lstStyle/>
                    <a:p>
                      <a:r>
                        <a:rPr lang="en-US"/>
                        <a:t>Postsecondary student in 2020</a:t>
                      </a:r>
                    </a:p>
                  </a:txBody>
                  <a:tcPr/>
                </a:tc>
                <a:tc>
                  <a:txBody>
                    <a:bodyPr/>
                    <a:lstStyle/>
                    <a:p>
                      <a:pPr lvl="0">
                        <a:buNone/>
                      </a:pPr>
                      <a:r>
                        <a:rPr lang="en-US"/>
                        <a:t>2020</a:t>
                      </a:r>
                    </a:p>
                  </a:txBody>
                  <a:tcPr/>
                </a:tc>
                <a:tc>
                  <a:txBody>
                    <a:bodyPr/>
                    <a:lstStyle/>
                    <a:p>
                      <a:r>
                        <a:rPr lang="en-US" i="1">
                          <a:latin typeface="Arial"/>
                        </a:rPr>
                        <a:t>n</a:t>
                      </a:r>
                      <a:r>
                        <a:rPr lang="en-US">
                          <a:latin typeface="Arial"/>
                        </a:rPr>
                        <a:t>=</a:t>
                      </a:r>
                      <a:r>
                        <a:rPr lang="en-US" sz="4800" b="0" i="0" u="none" strike="noStrike" noProof="0">
                          <a:latin typeface="Arial"/>
                        </a:rPr>
                        <a:t>100,410</a:t>
                      </a:r>
                      <a:endParaRPr lang="en-US">
                        <a:latin typeface="Arial"/>
                      </a:endParaRPr>
                    </a:p>
                  </a:txBody>
                  <a:tcPr/>
                </a:tc>
                <a:extLst>
                  <a:ext uri="{0D108BD9-81ED-4DB2-BD59-A6C34878D82A}">
                    <a16:rowId xmlns:a16="http://schemas.microsoft.com/office/drawing/2014/main" val="1617116236"/>
                  </a:ext>
                </a:extLst>
              </a:tr>
              <a:tr h="1981199">
                <a:tc>
                  <a:txBody>
                    <a:bodyPr/>
                    <a:lstStyle/>
                    <a:p>
                      <a:r>
                        <a:rPr lang="en-US"/>
                        <a:t>BPS:20/22</a:t>
                      </a:r>
                    </a:p>
                  </a:txBody>
                  <a:tcPr/>
                </a:tc>
                <a:tc>
                  <a:txBody>
                    <a:bodyPr/>
                    <a:lstStyle/>
                    <a:p>
                      <a:r>
                        <a:rPr lang="en-US" dirty="0"/>
                        <a:t>Began postsecondary education in 2020</a:t>
                      </a:r>
                    </a:p>
                  </a:txBody>
                  <a:tcPr/>
                </a:tc>
                <a:tc>
                  <a:txBody>
                    <a:bodyPr/>
                    <a:lstStyle/>
                    <a:p>
                      <a:pPr lvl="0">
                        <a:buNone/>
                      </a:pPr>
                      <a:r>
                        <a:rPr lang="en-US"/>
                        <a:t>2022</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i="1" dirty="0">
                          <a:latin typeface="+mn-lt"/>
                        </a:rPr>
                        <a:t>n</a:t>
                      </a:r>
                      <a:r>
                        <a:rPr lang="en-US" dirty="0">
                          <a:latin typeface="+mn-lt"/>
                        </a:rPr>
                        <a:t>= 37,000 </a:t>
                      </a:r>
                    </a:p>
                  </a:txBody>
                  <a:tcPr/>
                </a:tc>
                <a:extLst>
                  <a:ext uri="{0D108BD9-81ED-4DB2-BD59-A6C34878D82A}">
                    <a16:rowId xmlns:a16="http://schemas.microsoft.com/office/drawing/2014/main" val="4042294358"/>
                  </a:ext>
                </a:extLst>
              </a:tr>
            </a:tbl>
          </a:graphicData>
        </a:graphic>
      </p:graphicFrame>
    </p:spTree>
    <p:extLst>
      <p:ext uri="{BB962C8B-B14F-4D97-AF65-F5344CB8AC3E}">
        <p14:creationId xmlns:p14="http://schemas.microsoft.com/office/powerpoint/2010/main" val="2558218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AF67DF2-0782-9E45-B3A2-33F4D19381FB}"/>
              </a:ext>
            </a:extLst>
          </p:cNvPr>
          <p:cNvSpPr>
            <a:spLocks noGrp="1"/>
          </p:cNvSpPr>
          <p:nvPr>
            <p:ph type="sldNum" sz="quarter" idx="12"/>
          </p:nvPr>
        </p:nvSpPr>
        <p:spPr/>
        <p:txBody>
          <a:bodyPr/>
          <a:lstStyle/>
          <a:p>
            <a:fld id="{BA8CF1B3-96A0-D24B-B5C9-B5B93FF4523E}" type="slidenum">
              <a:rPr lang="uk-UA" smtClean="0"/>
              <a:pPr/>
              <a:t>8</a:t>
            </a:fld>
            <a:endParaRPr lang="uk-UA"/>
          </a:p>
        </p:txBody>
      </p:sp>
      <p:sp>
        <p:nvSpPr>
          <p:cNvPr id="2" name="Title 1">
            <a:extLst>
              <a:ext uri="{FF2B5EF4-FFF2-40B4-BE49-F238E27FC236}">
                <a16:creationId xmlns:a16="http://schemas.microsoft.com/office/drawing/2014/main" id="{971BAF11-DD12-894C-A282-0302D8575B4D}"/>
              </a:ext>
            </a:extLst>
          </p:cNvPr>
          <p:cNvSpPr>
            <a:spLocks noGrp="1"/>
          </p:cNvSpPr>
          <p:nvPr>
            <p:ph type="ctrTitle"/>
          </p:nvPr>
        </p:nvSpPr>
        <p:spPr/>
        <p:txBody>
          <a:bodyPr/>
          <a:lstStyle/>
          <a:p>
            <a:r>
              <a:rPr lang="en-US">
                <a:latin typeface="Times New Roman"/>
                <a:cs typeface="Times New Roman"/>
              </a:rPr>
              <a:t>Sexual orientation and gender identity items used</a:t>
            </a:r>
          </a:p>
        </p:txBody>
      </p:sp>
    </p:spTree>
    <p:extLst>
      <p:ext uri="{BB962C8B-B14F-4D97-AF65-F5344CB8AC3E}">
        <p14:creationId xmlns:p14="http://schemas.microsoft.com/office/powerpoint/2010/main" val="4282876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07F64-04C1-9546-9A5C-C1CFF487BEAF}"/>
              </a:ext>
            </a:extLst>
          </p:cNvPr>
          <p:cNvSpPr>
            <a:spLocks noGrp="1"/>
          </p:cNvSpPr>
          <p:nvPr>
            <p:ph type="ctrTitle"/>
          </p:nvPr>
        </p:nvSpPr>
        <p:spPr/>
        <p:txBody>
          <a:bodyPr>
            <a:noAutofit/>
          </a:bodyPr>
          <a:lstStyle/>
          <a:p>
            <a:r>
              <a:rPr lang="en-US" sz="5400">
                <a:latin typeface="Times New Roman"/>
                <a:cs typeface="Times New Roman"/>
              </a:rPr>
              <a:t>Sexual Orientation (SO) and Gender Identity (GI) questions in NCES postsecondary surveys</a:t>
            </a:r>
          </a:p>
        </p:txBody>
      </p:sp>
      <p:sp>
        <p:nvSpPr>
          <p:cNvPr id="3" name="Slide Number Placeholder 2">
            <a:extLst>
              <a:ext uri="{FF2B5EF4-FFF2-40B4-BE49-F238E27FC236}">
                <a16:creationId xmlns:a16="http://schemas.microsoft.com/office/drawing/2014/main" id="{783D60A1-80AD-384C-BBB3-CA3856A9FE19}"/>
              </a:ext>
            </a:extLst>
          </p:cNvPr>
          <p:cNvSpPr>
            <a:spLocks noGrp="1"/>
          </p:cNvSpPr>
          <p:nvPr>
            <p:ph type="sldNum" sz="quarter" idx="12"/>
          </p:nvPr>
        </p:nvSpPr>
        <p:spPr/>
        <p:txBody>
          <a:bodyPr/>
          <a:lstStyle/>
          <a:p>
            <a:fld id="{BA8CF1B3-96A0-D24B-B5C9-B5B93FF4523E}" type="slidenum">
              <a:rPr lang="uk-UA" smtClean="0"/>
              <a:pPr/>
              <a:t>9</a:t>
            </a:fld>
            <a:endParaRPr lang="uk-UA"/>
          </a:p>
        </p:txBody>
      </p:sp>
      <p:sp>
        <p:nvSpPr>
          <p:cNvPr id="4" name="Text Placeholder 3">
            <a:extLst>
              <a:ext uri="{FF2B5EF4-FFF2-40B4-BE49-F238E27FC236}">
                <a16:creationId xmlns:a16="http://schemas.microsoft.com/office/drawing/2014/main" id="{44998ABC-87FA-0242-9D18-C6C0F09DFA18}"/>
              </a:ext>
            </a:extLst>
          </p:cNvPr>
          <p:cNvSpPr>
            <a:spLocks noGrp="1"/>
          </p:cNvSpPr>
          <p:nvPr>
            <p:ph type="body" sz="quarter" idx="14"/>
          </p:nvPr>
        </p:nvSpPr>
        <p:spPr>
          <a:xfrm>
            <a:off x="1144586" y="2968906"/>
            <a:ext cx="22098000" cy="8842094"/>
          </a:xfrm>
        </p:spPr>
        <p:txBody>
          <a:bodyPr vert="horz" lIns="0" tIns="0" rIns="0" bIns="0" rtlCol="0" anchor="t">
            <a:normAutofit/>
          </a:bodyPr>
          <a:lstStyle/>
          <a:p>
            <a:r>
              <a:rPr lang="en-US" sz="4400">
                <a:latin typeface="Times New Roman"/>
                <a:cs typeface="Times New Roman"/>
              </a:rPr>
              <a:t>Initial focus group and expert recommendations suggested that gender identity measure should be “two-step”</a:t>
            </a:r>
          </a:p>
          <a:p>
            <a:pPr marL="1981200" lvl="1" indent="-909955">
              <a:spcAft>
                <a:spcPts val="1200"/>
              </a:spcAft>
            </a:pPr>
            <a:r>
              <a:rPr lang="en-US" sz="4400">
                <a:latin typeface="Times New Roman"/>
                <a:cs typeface="Times New Roman"/>
              </a:rPr>
              <a:t>Sex at birth asked first, then current gender with more than two options </a:t>
            </a:r>
            <a:endParaRPr lang="en-US" sz="4400"/>
          </a:p>
          <a:p>
            <a:pPr>
              <a:spcAft>
                <a:spcPts val="1200"/>
              </a:spcAft>
            </a:pPr>
            <a:r>
              <a:rPr lang="en-US" sz="4400">
                <a:latin typeface="Times New Roman"/>
                <a:cs typeface="Times New Roman"/>
              </a:rPr>
              <a:t>Reviewed extant measures – not many federal surveys asked GI at time of development, but for SO consulted Youth Risk Behavior Survey (YRBS), National Health Interview Survey (NHIS), National Survey on Family Growth (NSFG)</a:t>
            </a:r>
            <a:endParaRPr lang="en-US" sz="4400"/>
          </a:p>
          <a:p>
            <a:pPr>
              <a:spcAft>
                <a:spcPts val="1200"/>
              </a:spcAft>
            </a:pPr>
            <a:r>
              <a:rPr lang="en-US" sz="4400">
                <a:latin typeface="Times New Roman"/>
                <a:cs typeface="Times New Roman"/>
              </a:rPr>
              <a:t>Needed to balance ability for sample members to report identities with minimization of measurement error and burden </a:t>
            </a:r>
            <a:endParaRPr lang="en-US" sz="4400"/>
          </a:p>
          <a:p>
            <a:pPr>
              <a:spcBef>
                <a:spcPts val="600"/>
              </a:spcBef>
            </a:pPr>
            <a:r>
              <a:rPr lang="en-US" sz="4400">
                <a:latin typeface="Times New Roman"/>
                <a:cs typeface="Times New Roman"/>
              </a:rPr>
              <a:t>SOGI questions were added to the demographics section of the surveys beginning in 2016</a:t>
            </a:r>
            <a:endParaRPr lang="en-US" sz="4400"/>
          </a:p>
        </p:txBody>
      </p:sp>
    </p:spTree>
    <p:extLst>
      <p:ext uri="{BB962C8B-B14F-4D97-AF65-F5344CB8AC3E}">
        <p14:creationId xmlns:p14="http://schemas.microsoft.com/office/powerpoint/2010/main" val="2813531714"/>
      </p:ext>
    </p:extLst>
  </p:cSld>
  <p:clrMapOvr>
    <a:masterClrMapping/>
  </p:clrMapOvr>
</p:sld>
</file>

<file path=ppt/theme/theme1.xml><?xml version="1.0" encoding="utf-8"?>
<a:theme xmlns:a="http://schemas.openxmlformats.org/drawingml/2006/main" name="1_Custom Design">
  <a:themeElements>
    <a:clrScheme name="Maximus 11">
      <a:dk1>
        <a:sysClr val="windowText" lastClr="000000"/>
      </a:dk1>
      <a:lt1>
        <a:sysClr val="window" lastClr="FFFFFF"/>
      </a:lt1>
      <a:dk2>
        <a:srgbClr val="9CA4A7"/>
      </a:dk2>
      <a:lt2>
        <a:srgbClr val="AF272F"/>
      </a:lt2>
      <a:accent1>
        <a:srgbClr val="5B6770"/>
      </a:accent1>
      <a:accent2>
        <a:srgbClr val="A2AAAD"/>
      </a:accent2>
      <a:accent3>
        <a:srgbClr val="AC956E"/>
      </a:accent3>
      <a:accent4>
        <a:srgbClr val="808DA9"/>
      </a:accent4>
      <a:accent5>
        <a:srgbClr val="424E5B"/>
      </a:accent5>
      <a:accent6>
        <a:srgbClr val="730E00"/>
      </a:accent6>
      <a:hlink>
        <a:srgbClr val="D26900"/>
      </a:hlink>
      <a:folHlink>
        <a:srgbClr val="D8924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DC7AC06673DB47AE3983B332D278A9" ma:contentTypeVersion="3" ma:contentTypeDescription="Create a new document." ma:contentTypeScope="" ma:versionID="24df3de390d737e792c5366cddaf9da8">
  <xsd:schema xmlns:xsd="http://www.w3.org/2001/XMLSchema" xmlns:xs="http://www.w3.org/2001/XMLSchema" xmlns:p="http://schemas.microsoft.com/office/2006/metadata/properties" xmlns:ns2="e6db4f07-2e5e-4997-a3e4-76854ad13079" xmlns:ns3="48fcb02c-68b6-4721-b044-ff19e869f574" targetNamespace="http://schemas.microsoft.com/office/2006/metadata/properties" ma:root="true" ma:fieldsID="277a4db21009f499ff9438ccd9951c18" ns2:_="" ns3:_="">
    <xsd:import namespace="e6db4f07-2e5e-4997-a3e4-76854ad13079"/>
    <xsd:import namespace="48fcb02c-68b6-4721-b044-ff19e869f574"/>
    <xsd:element name="properties">
      <xsd:complexType>
        <xsd:sequence>
          <xsd:element name="documentManagement">
            <xsd:complexType>
              <xsd:all>
                <xsd:element ref="ns2:Document_x0020_Typ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db4f07-2e5e-4997-a3e4-76854ad13079" elementFormDefault="qualified">
    <xsd:import namespace="http://schemas.microsoft.com/office/2006/documentManagement/types"/>
    <xsd:import namespace="http://schemas.microsoft.com/office/infopath/2007/PartnerControls"/>
    <xsd:element name="Document_x0020_Type" ma:index="8" nillable="true" ma:displayName="Document Type" ma:default="Minutes" ma:format="Dropdown" ma:internalName="Document_x0020_Type">
      <xsd:simpleType>
        <xsd:restriction base="dms:Choice">
          <xsd:enumeration value="Agenda"/>
          <xsd:enumeration value="Minutes"/>
          <xsd:enumeration value="Presentation"/>
          <xsd:enumeration value="Reference Guide"/>
          <xsd:enumeration value="Other"/>
        </xsd:restriction>
      </xsd:simpleType>
    </xsd:element>
  </xsd:schema>
  <xsd:schema xmlns:xsd="http://www.w3.org/2001/XMLSchema" xmlns:xs="http://www.w3.org/2001/XMLSchema" xmlns:dms="http://schemas.microsoft.com/office/2006/documentManagement/types" xmlns:pc="http://schemas.microsoft.com/office/infopath/2007/PartnerControls" targetNamespace="48fcb02c-68b6-4721-b044-ff19e869f574"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cument_x0020_Type xmlns="e6db4f07-2e5e-4997-a3e4-76854ad13079">Minutes</Document_x0020_Type>
  </documentManagement>
</p:properties>
</file>

<file path=customXml/itemProps1.xml><?xml version="1.0" encoding="utf-8"?>
<ds:datastoreItem xmlns:ds="http://schemas.openxmlformats.org/officeDocument/2006/customXml" ds:itemID="{D4771281-84DB-4864-A120-B131F6033883}"/>
</file>

<file path=customXml/itemProps2.xml><?xml version="1.0" encoding="utf-8"?>
<ds:datastoreItem xmlns:ds="http://schemas.openxmlformats.org/officeDocument/2006/customXml" ds:itemID="{18F1FA27-819E-4B3B-BA39-1E20851E93A1}">
  <ds:schemaRefs>
    <ds:schemaRef ds:uri="http://schemas.microsoft.com/sharepoint/v3/contenttype/forms"/>
  </ds:schemaRefs>
</ds:datastoreItem>
</file>

<file path=customXml/itemProps3.xml><?xml version="1.0" encoding="utf-8"?>
<ds:datastoreItem xmlns:ds="http://schemas.openxmlformats.org/officeDocument/2006/customXml" ds:itemID="{ED27C29F-29EC-4DA2-9C8C-5A9B6D416148}">
  <ds:schemaRefs>
    <ds:schemaRef ds:uri="http://schemas.openxmlformats.org/package/2006/metadata/core-properties"/>
    <ds:schemaRef ds:uri="http://www.w3.org/XML/1998/namespace"/>
    <ds:schemaRef ds:uri="http://purl.org/dc/elements/1.1/"/>
    <ds:schemaRef ds:uri="http://schemas.microsoft.com/office/2006/documentManagement/types"/>
    <ds:schemaRef ds:uri="676cca0e-e278-4c51-9dbd-c9b610e68c39"/>
    <ds:schemaRef ds:uri="http://purl.org/dc/dcmitype/"/>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779</TotalTime>
  <Words>1502</Words>
  <Application>Microsoft Office PowerPoint</Application>
  <PresentationFormat>Custom</PresentationFormat>
  <Paragraphs>170</Paragraphs>
  <Slides>20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Courier New</vt:lpstr>
      <vt:lpstr>Times New Roman</vt:lpstr>
      <vt:lpstr>Wingdings</vt:lpstr>
      <vt:lpstr>1_Custom Design</vt:lpstr>
      <vt:lpstr>Using paradata to assess effects of SOGI items on postsecondary longitudinal survey data quality</vt:lpstr>
      <vt:lpstr>PowerPoint Presentation</vt:lpstr>
      <vt:lpstr>Introduction</vt:lpstr>
      <vt:lpstr>Background</vt:lpstr>
      <vt:lpstr>SOGI questions in NCES secondary surveys </vt:lpstr>
      <vt:lpstr>Objective: Assess the functioning of SOGI questions in NCES postsecondary surveys </vt:lpstr>
      <vt:lpstr>NCES postsecondary surveys</vt:lpstr>
      <vt:lpstr>Sexual orientation and gender identity items used</vt:lpstr>
      <vt:lpstr>Sexual Orientation (SO) and Gender Identity (GI) questions in NCES postsecondary surveys</vt:lpstr>
      <vt:lpstr>SOGI questions in B&amp;B, NPSAS, and BPS</vt:lpstr>
      <vt:lpstr>Evaluation of item functioning</vt:lpstr>
      <vt:lpstr>Research questions</vt:lpstr>
      <vt:lpstr>Analysis</vt:lpstr>
      <vt:lpstr>Results</vt:lpstr>
      <vt:lpstr>Breakoff rates (percent)</vt:lpstr>
      <vt:lpstr>Item nonresponse rates (percent)</vt:lpstr>
      <vt:lpstr>Question timing (median seconds)</vt:lpstr>
      <vt:lpstr>Discussion</vt:lpstr>
      <vt:lpstr>Summary</vt:lpstr>
      <vt:lpstr>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CGH</dc:creator>
  <cp:keywords/>
  <dc:description/>
  <cp:lastModifiedBy>Richards, David</cp:lastModifiedBy>
  <cp:revision>144</cp:revision>
  <dcterms:created xsi:type="dcterms:W3CDTF">2015-09-22T16:23:20Z</dcterms:created>
  <dcterms:modified xsi:type="dcterms:W3CDTF">2023-05-01T18:36:28Z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0x01010003DC7AC06673DB47AE3983B332D278A9</vt:lpwstr>
  </property>
  <property fmtid="{D5CDD505-2E9C-101B-9397-08002B2CF9AE}" pid="3" name="Order">
    <vt:r8>1600</vt:r8>
  </property>
</Properties>
</file>