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400_4853AE75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980" r:id="rId5"/>
    <p:sldId id="1025" r:id="rId6"/>
    <p:sldId id="1024" r:id="rId7"/>
    <p:sldId id="1012" r:id="rId8"/>
    <p:sldId id="1026" r:id="rId9"/>
    <p:sldId id="1027" r:id="rId10"/>
    <p:sldId id="1028" r:id="rId11"/>
    <p:sldId id="1029" r:id="rId12"/>
    <p:sldId id="1030" r:id="rId13"/>
    <p:sldId id="1031" r:id="rId14"/>
    <p:sldId id="1020" r:id="rId15"/>
    <p:sldId id="1033" r:id="rId16"/>
    <p:sldId id="1032" r:id="rId17"/>
    <p:sldId id="1034" r:id="rId18"/>
    <p:sldId id="986" r:id="rId19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Franklin Gothic Medium Cond" panose="020B0606030402020204" pitchFamily="34" charset="0"/>
      <p:regular r:id="rId26"/>
    </p:embeddedFont>
    <p:embeddedFont>
      <p:font typeface="Permanent Marker" panose="02000000000000000000" pitchFamily="2" charset="0"/>
      <p:regular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Roboto Light" panose="02000000000000000000" pitchFamily="2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7292C6-FF9D-CCBF-BBD9-52B2F2E4FEE8}" name="Rupa Datta" initials="ARD" userId="Rupa Datta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jaira Gijon" initials="YG" lastIdx="77" clrIdx="0">
    <p:extLst>
      <p:ext uri="{19B8F6BF-5375-455C-9EA6-DF929625EA0E}">
        <p15:presenceInfo xmlns:p15="http://schemas.microsoft.com/office/powerpoint/2012/main" userId="S-1-5-21-1606980848-1604221776-839522115-17045" providerId="AD"/>
      </p:ext>
    </p:extLst>
  </p:cmAuthor>
  <p:cmAuthor id="2" name="Michael Garcia" initials="MG" lastIdx="43" clrIdx="1">
    <p:extLst>
      <p:ext uri="{19B8F6BF-5375-455C-9EA6-DF929625EA0E}">
        <p15:presenceInfo xmlns:p15="http://schemas.microsoft.com/office/powerpoint/2012/main" userId="ea6b4bbba15aa9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712E"/>
    <a:srgbClr val="D5D0CA"/>
    <a:srgbClr val="E5E3DF"/>
    <a:srgbClr val="ADA39D"/>
    <a:srgbClr val="7D7470"/>
    <a:srgbClr val="E1D8D4"/>
    <a:srgbClr val="FFFFFF"/>
    <a:srgbClr val="77376B"/>
    <a:srgbClr val="FF5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D2F87-8CB1-4F0D-896D-02DC2511F9E4}" v="106" dt="2023-04-12T01:22:29.9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7" autoAdjust="0"/>
    <p:restoredTop sz="96925" autoAdjust="0"/>
  </p:normalViewPr>
  <p:slideViewPr>
    <p:cSldViewPr snapToGrid="0" snapToObjects="1" showGuides="1">
      <p:cViewPr varScale="1">
        <p:scale>
          <a:sx n="94" d="100"/>
          <a:sy n="94" d="100"/>
        </p:scale>
        <p:origin x="102" y="360"/>
      </p:cViewPr>
      <p:guideLst>
        <p:guide orient="horz" pos="2160"/>
        <p:guide pos="3816"/>
      </p:guideLst>
    </p:cSldViewPr>
  </p:slideViewPr>
  <p:outlineViewPr>
    <p:cViewPr>
      <p:scale>
        <a:sx n="33" d="100"/>
        <a:sy n="33" d="100"/>
      </p:scale>
      <p:origin x="0" y="-190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45" d="100"/>
          <a:sy n="45" d="100"/>
        </p:scale>
        <p:origin x="1888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microsoft.com/office/2016/11/relationships/changesInfo" Target="changesInfos/changesInfo1.xml"/><Relationship Id="rId21" Type="http://schemas.openxmlformats.org/officeDocument/2006/relationships/handoutMaster" Target="handoutMasters/handoutMaster1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pa Datta" userId="e7a4175b-2a8a-432e-a996-2081cf6eb736" providerId="ADAL" clId="{027030C6-FE44-4511-A6C4-19B2085ED0B4}"/>
    <pc:docChg chg="">
      <pc:chgData name="Rupa Datta" userId="e7a4175b-2a8a-432e-a996-2081cf6eb736" providerId="ADAL" clId="{027030C6-FE44-4511-A6C4-19B2085ED0B4}" dt="2023-04-07T18:05:30.446" v="0"/>
      <pc:docMkLst>
        <pc:docMk/>
      </pc:docMkLst>
      <pc:sldChg chg="addCm">
        <pc:chgData name="Rupa Datta" userId="e7a4175b-2a8a-432e-a996-2081cf6eb736" providerId="ADAL" clId="{027030C6-FE44-4511-A6C4-19B2085ED0B4}" dt="2023-04-07T18:05:30.446" v="0"/>
        <pc:sldMkLst>
          <pc:docMk/>
          <pc:sldMk cId="1213443701" sldId="1024"/>
        </pc:sldMkLst>
      </pc:sldChg>
    </pc:docChg>
  </pc:docChgLst>
  <pc:docChgLst>
    <pc:chgData name="Weihuang Wong" userId="f72cb880-3c2c-4df5-a678-1ab8d92e9195" providerId="ADAL" clId="{1C0D2F87-8CB1-4F0D-896D-02DC2511F9E4}"/>
    <pc:docChg chg="undo custSel addSld delSld modSld sldOrd modMainMaster">
      <pc:chgData name="Weihuang Wong" userId="f72cb880-3c2c-4df5-a678-1ab8d92e9195" providerId="ADAL" clId="{1C0D2F87-8CB1-4F0D-896D-02DC2511F9E4}" dt="2023-04-12T14:10:33.783" v="2394" actId="20577"/>
      <pc:docMkLst>
        <pc:docMk/>
      </pc:docMkLst>
      <pc:sldChg chg="del">
        <pc:chgData name="Weihuang Wong" userId="f72cb880-3c2c-4df5-a678-1ab8d92e9195" providerId="ADAL" clId="{1C0D2F87-8CB1-4F0D-896D-02DC2511F9E4}" dt="2023-04-07T02:46:58.875" v="1883" actId="47"/>
        <pc:sldMkLst>
          <pc:docMk/>
          <pc:sldMk cId="1885661291" sldId="300"/>
        </pc:sldMkLst>
      </pc:sldChg>
      <pc:sldChg chg="del">
        <pc:chgData name="Weihuang Wong" userId="f72cb880-3c2c-4df5-a678-1ab8d92e9195" providerId="ADAL" clId="{1C0D2F87-8CB1-4F0D-896D-02DC2511F9E4}" dt="2023-04-07T01:48:10.983" v="189" actId="47"/>
        <pc:sldMkLst>
          <pc:docMk/>
          <pc:sldMk cId="975080671" sldId="331"/>
        </pc:sldMkLst>
      </pc:sldChg>
      <pc:sldChg chg="del">
        <pc:chgData name="Weihuang Wong" userId="f72cb880-3c2c-4df5-a678-1ab8d92e9195" providerId="ADAL" clId="{1C0D2F87-8CB1-4F0D-896D-02DC2511F9E4}" dt="2023-04-07T02:46:58.875" v="1883" actId="47"/>
        <pc:sldMkLst>
          <pc:docMk/>
          <pc:sldMk cId="2076647466" sldId="957"/>
        </pc:sldMkLst>
      </pc:sldChg>
      <pc:sldChg chg="addSp modSp add mod modAnim">
        <pc:chgData name="Weihuang Wong" userId="f72cb880-3c2c-4df5-a678-1ab8d92e9195" providerId="ADAL" clId="{1C0D2F87-8CB1-4F0D-896D-02DC2511F9E4}" dt="2023-04-07T01:44:44.688" v="139"/>
        <pc:sldMkLst>
          <pc:docMk/>
          <pc:sldMk cId="2531531381" sldId="980"/>
        </pc:sldMkLst>
        <pc:spChg chg="mod">
          <ac:chgData name="Weihuang Wong" userId="f72cb880-3c2c-4df5-a678-1ab8d92e9195" providerId="ADAL" clId="{1C0D2F87-8CB1-4F0D-896D-02DC2511F9E4}" dt="2023-04-07T01:40:08.598" v="122" actId="20577"/>
          <ac:spMkLst>
            <pc:docMk/>
            <pc:sldMk cId="2531531381" sldId="980"/>
            <ac:spMk id="2" creationId="{B301E7CE-3453-4EEC-8902-CD01EAE83630}"/>
          </ac:spMkLst>
        </pc:spChg>
        <pc:spChg chg="mod">
          <ac:chgData name="Weihuang Wong" userId="f72cb880-3c2c-4df5-a678-1ab8d92e9195" providerId="ADAL" clId="{1C0D2F87-8CB1-4F0D-896D-02DC2511F9E4}" dt="2023-04-07T01:39:15.341" v="82" actId="20577"/>
          <ac:spMkLst>
            <pc:docMk/>
            <pc:sldMk cId="2531531381" sldId="980"/>
            <ac:spMk id="3" creationId="{972BF1A6-6412-4875-BFD1-523EFA51292E}"/>
          </ac:spMkLst>
        </pc:spChg>
        <pc:spChg chg="mod">
          <ac:chgData name="Weihuang Wong" userId="f72cb880-3c2c-4df5-a678-1ab8d92e9195" providerId="ADAL" clId="{1C0D2F87-8CB1-4F0D-896D-02DC2511F9E4}" dt="2023-04-07T01:39:19.707" v="96" actId="20577"/>
          <ac:spMkLst>
            <pc:docMk/>
            <pc:sldMk cId="2531531381" sldId="980"/>
            <ac:spMk id="4" creationId="{FF1B57A7-3A40-4D08-8A72-810EB10CCB7C}"/>
          </ac:spMkLst>
        </pc:spChg>
        <pc:spChg chg="mod">
          <ac:chgData name="Weihuang Wong" userId="f72cb880-3c2c-4df5-a678-1ab8d92e9195" providerId="ADAL" clId="{1C0D2F87-8CB1-4F0D-896D-02DC2511F9E4}" dt="2023-04-07T01:39:24.035" v="113" actId="20577"/>
          <ac:spMkLst>
            <pc:docMk/>
            <pc:sldMk cId="2531531381" sldId="980"/>
            <ac:spMk id="5" creationId="{E129CED4-4F9F-4C2D-9E4A-024A1024F3E4}"/>
          </ac:spMkLst>
        </pc:spChg>
        <pc:spChg chg="add mod">
          <ac:chgData name="Weihuang Wong" userId="f72cb880-3c2c-4df5-a678-1ab8d92e9195" providerId="ADAL" clId="{1C0D2F87-8CB1-4F0D-896D-02DC2511F9E4}" dt="2023-04-07T01:44:41.960" v="138" actId="164"/>
          <ac:spMkLst>
            <pc:docMk/>
            <pc:sldMk cId="2531531381" sldId="980"/>
            <ac:spMk id="6" creationId="{9BA12FB8-CDE2-D855-D7F5-D9AD7AC1D343}"/>
          </ac:spMkLst>
        </pc:spChg>
        <pc:grpChg chg="add mod">
          <ac:chgData name="Weihuang Wong" userId="f72cb880-3c2c-4df5-a678-1ab8d92e9195" providerId="ADAL" clId="{1C0D2F87-8CB1-4F0D-896D-02DC2511F9E4}" dt="2023-04-07T01:44:41.960" v="138" actId="164"/>
          <ac:grpSpMkLst>
            <pc:docMk/>
            <pc:sldMk cId="2531531381" sldId="980"/>
            <ac:grpSpMk id="9" creationId="{C79F0D22-E575-C90D-D3F6-856428D50AFB}"/>
          </ac:grpSpMkLst>
        </pc:grpChg>
        <pc:cxnChg chg="add mod">
          <ac:chgData name="Weihuang Wong" userId="f72cb880-3c2c-4df5-a678-1ab8d92e9195" providerId="ADAL" clId="{1C0D2F87-8CB1-4F0D-896D-02DC2511F9E4}" dt="2023-04-07T01:44:41.960" v="138" actId="164"/>
          <ac:cxnSpMkLst>
            <pc:docMk/>
            <pc:sldMk cId="2531531381" sldId="980"/>
            <ac:cxnSpMk id="8" creationId="{F9B91B04-7009-F843-1D27-7622E3BE1446}"/>
          </ac:cxnSpMkLst>
        </pc:cxnChg>
      </pc:sldChg>
      <pc:sldChg chg="del">
        <pc:chgData name="Weihuang Wong" userId="f72cb880-3c2c-4df5-a678-1ab8d92e9195" providerId="ADAL" clId="{1C0D2F87-8CB1-4F0D-896D-02DC2511F9E4}" dt="2023-04-07T01:48:10.983" v="189" actId="47"/>
        <pc:sldMkLst>
          <pc:docMk/>
          <pc:sldMk cId="807853552" sldId="982"/>
        </pc:sldMkLst>
      </pc:sldChg>
      <pc:sldChg chg="delSp modSp mod">
        <pc:chgData name="Weihuang Wong" userId="f72cb880-3c2c-4df5-a678-1ab8d92e9195" providerId="ADAL" clId="{1C0D2F87-8CB1-4F0D-896D-02DC2511F9E4}" dt="2023-04-12T03:03:42.438" v="2392" actId="20577"/>
        <pc:sldMkLst>
          <pc:docMk/>
          <pc:sldMk cId="1559402137" sldId="986"/>
        </pc:sldMkLst>
        <pc:spChg chg="mod">
          <ac:chgData name="Weihuang Wong" userId="f72cb880-3c2c-4df5-a678-1ab8d92e9195" providerId="ADAL" clId="{1C0D2F87-8CB1-4F0D-896D-02DC2511F9E4}" dt="2023-04-12T03:03:42.438" v="2392" actId="20577"/>
          <ac:spMkLst>
            <pc:docMk/>
            <pc:sldMk cId="1559402137" sldId="986"/>
            <ac:spMk id="3" creationId="{CD83B050-19A8-4D33-9B5B-B1773F4A2A10}"/>
          </ac:spMkLst>
        </pc:spChg>
        <pc:spChg chg="del">
          <ac:chgData name="Weihuang Wong" userId="f72cb880-3c2c-4df5-a678-1ab8d92e9195" providerId="ADAL" clId="{1C0D2F87-8CB1-4F0D-896D-02DC2511F9E4}" dt="2023-04-07T02:47:14.822" v="1891" actId="478"/>
          <ac:spMkLst>
            <pc:docMk/>
            <pc:sldMk cId="1559402137" sldId="986"/>
            <ac:spMk id="4" creationId="{0E6FF256-7554-427A-9A1A-9EA8189A0FD6}"/>
          </ac:spMkLst>
        </pc:spChg>
      </pc:sldChg>
      <pc:sldChg chg="del">
        <pc:chgData name="Weihuang Wong" userId="f72cb880-3c2c-4df5-a678-1ab8d92e9195" providerId="ADAL" clId="{1C0D2F87-8CB1-4F0D-896D-02DC2511F9E4}" dt="2023-04-07T02:46:58.875" v="1883" actId="47"/>
        <pc:sldMkLst>
          <pc:docMk/>
          <pc:sldMk cId="4229260704" sldId="1003"/>
        </pc:sldMkLst>
      </pc:sldChg>
      <pc:sldChg chg="del">
        <pc:chgData name="Weihuang Wong" userId="f72cb880-3c2c-4df5-a678-1ab8d92e9195" providerId="ADAL" clId="{1C0D2F87-8CB1-4F0D-896D-02DC2511F9E4}" dt="2023-04-07T02:46:58.875" v="1883" actId="47"/>
        <pc:sldMkLst>
          <pc:docMk/>
          <pc:sldMk cId="3741570652" sldId="1006"/>
        </pc:sldMkLst>
      </pc:sldChg>
      <pc:sldChg chg="modSp del mod">
        <pc:chgData name="Weihuang Wong" userId="f72cb880-3c2c-4df5-a678-1ab8d92e9195" providerId="ADAL" clId="{1C0D2F87-8CB1-4F0D-896D-02DC2511F9E4}" dt="2023-04-07T02:46:58.875" v="1883" actId="47"/>
        <pc:sldMkLst>
          <pc:docMk/>
          <pc:sldMk cId="4201822713" sldId="1009"/>
        </pc:sldMkLst>
        <pc:spChg chg="mod">
          <ac:chgData name="Weihuang Wong" userId="f72cb880-3c2c-4df5-a678-1ab8d92e9195" providerId="ADAL" clId="{1C0D2F87-8CB1-4F0D-896D-02DC2511F9E4}" dt="2023-04-07T02:23:05.836" v="1480" actId="20577"/>
          <ac:spMkLst>
            <pc:docMk/>
            <pc:sldMk cId="4201822713" sldId="1009"/>
            <ac:spMk id="2" creationId="{278779FE-FA16-4405-86FE-8FFD2FA2F95B}"/>
          </ac:spMkLst>
        </pc:spChg>
        <pc:spChg chg="mod">
          <ac:chgData name="Weihuang Wong" userId="f72cb880-3c2c-4df5-a678-1ab8d92e9195" providerId="ADAL" clId="{1C0D2F87-8CB1-4F0D-896D-02DC2511F9E4}" dt="2023-04-07T02:22:57.937" v="1467" actId="255"/>
          <ac:spMkLst>
            <pc:docMk/>
            <pc:sldMk cId="4201822713" sldId="1009"/>
            <ac:spMk id="4" creationId="{0C5105A9-E97C-4AF8-837E-72F1EFE14CAD}"/>
          </ac:spMkLst>
        </pc:spChg>
      </pc:sldChg>
      <pc:sldChg chg="del">
        <pc:chgData name="Weihuang Wong" userId="f72cb880-3c2c-4df5-a678-1ab8d92e9195" providerId="ADAL" clId="{1C0D2F87-8CB1-4F0D-896D-02DC2511F9E4}" dt="2023-04-07T01:38:39.018" v="1" actId="47"/>
        <pc:sldMkLst>
          <pc:docMk/>
          <pc:sldMk cId="960869989" sldId="1010"/>
        </pc:sldMkLst>
      </pc:sldChg>
      <pc:sldChg chg="modSp mod">
        <pc:chgData name="Weihuang Wong" userId="f72cb880-3c2c-4df5-a678-1ab8d92e9195" providerId="ADAL" clId="{1C0D2F87-8CB1-4F0D-896D-02DC2511F9E4}" dt="2023-04-07T01:52:16.812" v="367" actId="20577"/>
        <pc:sldMkLst>
          <pc:docMk/>
          <pc:sldMk cId="2994922475" sldId="1012"/>
        </pc:sldMkLst>
        <pc:spChg chg="mod">
          <ac:chgData name="Weihuang Wong" userId="f72cb880-3c2c-4df5-a678-1ab8d92e9195" providerId="ADAL" clId="{1C0D2F87-8CB1-4F0D-896D-02DC2511F9E4}" dt="2023-04-07T01:52:16.812" v="367" actId="20577"/>
          <ac:spMkLst>
            <pc:docMk/>
            <pc:sldMk cId="2994922475" sldId="1012"/>
            <ac:spMk id="2" creationId="{278779FE-FA16-4405-86FE-8FFD2FA2F95B}"/>
          </ac:spMkLst>
        </pc:spChg>
      </pc:sldChg>
      <pc:sldChg chg="del">
        <pc:chgData name="Weihuang Wong" userId="f72cb880-3c2c-4df5-a678-1ab8d92e9195" providerId="ADAL" clId="{1C0D2F87-8CB1-4F0D-896D-02DC2511F9E4}" dt="2023-04-07T01:53:26.419" v="368" actId="47"/>
        <pc:sldMkLst>
          <pc:docMk/>
          <pc:sldMk cId="3048473912" sldId="1014"/>
        </pc:sldMkLst>
      </pc:sldChg>
      <pc:sldChg chg="del">
        <pc:chgData name="Weihuang Wong" userId="f72cb880-3c2c-4df5-a678-1ab8d92e9195" providerId="ADAL" clId="{1C0D2F87-8CB1-4F0D-896D-02DC2511F9E4}" dt="2023-04-07T02:05:42.089" v="1004" actId="47"/>
        <pc:sldMkLst>
          <pc:docMk/>
          <pc:sldMk cId="3812355692" sldId="1015"/>
        </pc:sldMkLst>
      </pc:sldChg>
      <pc:sldChg chg="del">
        <pc:chgData name="Weihuang Wong" userId="f72cb880-3c2c-4df5-a678-1ab8d92e9195" providerId="ADAL" clId="{1C0D2F87-8CB1-4F0D-896D-02DC2511F9E4}" dt="2023-04-07T02:46:58.875" v="1883" actId="47"/>
        <pc:sldMkLst>
          <pc:docMk/>
          <pc:sldMk cId="1421733474" sldId="1016"/>
        </pc:sldMkLst>
      </pc:sldChg>
      <pc:sldChg chg="del">
        <pc:chgData name="Weihuang Wong" userId="f72cb880-3c2c-4df5-a678-1ab8d92e9195" providerId="ADAL" clId="{1C0D2F87-8CB1-4F0D-896D-02DC2511F9E4}" dt="2023-04-07T02:46:58.875" v="1883" actId="47"/>
        <pc:sldMkLst>
          <pc:docMk/>
          <pc:sldMk cId="2693343168" sldId="1017"/>
        </pc:sldMkLst>
      </pc:sldChg>
      <pc:sldChg chg="del">
        <pc:chgData name="Weihuang Wong" userId="f72cb880-3c2c-4df5-a678-1ab8d92e9195" providerId="ADAL" clId="{1C0D2F87-8CB1-4F0D-896D-02DC2511F9E4}" dt="2023-04-07T02:46:58.875" v="1883" actId="47"/>
        <pc:sldMkLst>
          <pc:docMk/>
          <pc:sldMk cId="448818170" sldId="1018"/>
        </pc:sldMkLst>
      </pc:sldChg>
      <pc:sldChg chg="addSp delSp modSp mod ord">
        <pc:chgData name="Weihuang Wong" userId="f72cb880-3c2c-4df5-a678-1ab8d92e9195" providerId="ADAL" clId="{1C0D2F87-8CB1-4F0D-896D-02DC2511F9E4}" dt="2023-04-07T02:29:55.693" v="1737" actId="1076"/>
        <pc:sldMkLst>
          <pc:docMk/>
          <pc:sldMk cId="192406538" sldId="1020"/>
        </pc:sldMkLst>
        <pc:spChg chg="mod">
          <ac:chgData name="Weihuang Wong" userId="f72cb880-3c2c-4df5-a678-1ab8d92e9195" providerId="ADAL" clId="{1C0D2F87-8CB1-4F0D-896D-02DC2511F9E4}" dt="2023-04-07T02:13:49.682" v="1326" actId="20577"/>
          <ac:spMkLst>
            <pc:docMk/>
            <pc:sldMk cId="192406538" sldId="1020"/>
            <ac:spMk id="2" creationId="{278779FE-FA16-4405-86FE-8FFD2FA2F95B}"/>
          </ac:spMkLst>
        </pc:spChg>
        <pc:spChg chg="mod">
          <ac:chgData name="Weihuang Wong" userId="f72cb880-3c2c-4df5-a678-1ab8d92e9195" providerId="ADAL" clId="{1C0D2F87-8CB1-4F0D-896D-02DC2511F9E4}" dt="2023-04-07T02:14:30.296" v="1333" actId="164"/>
          <ac:spMkLst>
            <pc:docMk/>
            <pc:sldMk cId="192406538" sldId="1020"/>
            <ac:spMk id="3" creationId="{E3EF3051-EFE7-4A01-F5FC-B40DC384C35F}"/>
          </ac:spMkLst>
        </pc:spChg>
        <pc:spChg chg="mod">
          <ac:chgData name="Weihuang Wong" userId="f72cb880-3c2c-4df5-a678-1ab8d92e9195" providerId="ADAL" clId="{1C0D2F87-8CB1-4F0D-896D-02DC2511F9E4}" dt="2023-04-07T02:14:30.296" v="1333" actId="164"/>
          <ac:spMkLst>
            <pc:docMk/>
            <pc:sldMk cId="192406538" sldId="1020"/>
            <ac:spMk id="4" creationId="{20669D12-0B12-A0C8-C935-8B4BA1995FD3}"/>
          </ac:spMkLst>
        </pc:spChg>
        <pc:spChg chg="mod">
          <ac:chgData name="Weihuang Wong" userId="f72cb880-3c2c-4df5-a678-1ab8d92e9195" providerId="ADAL" clId="{1C0D2F87-8CB1-4F0D-896D-02DC2511F9E4}" dt="2023-04-07T02:13:13.525" v="1303" actId="1076"/>
          <ac:spMkLst>
            <pc:docMk/>
            <pc:sldMk cId="192406538" sldId="1020"/>
            <ac:spMk id="5" creationId="{54CD26E0-3DED-ED3B-D7F7-3CAD88A16505}"/>
          </ac:spMkLst>
        </pc:spChg>
        <pc:spChg chg="add mod">
          <ac:chgData name="Weihuang Wong" userId="f72cb880-3c2c-4df5-a678-1ab8d92e9195" providerId="ADAL" clId="{1C0D2F87-8CB1-4F0D-896D-02DC2511F9E4}" dt="2023-04-07T02:29:50.041" v="1735" actId="20577"/>
          <ac:spMkLst>
            <pc:docMk/>
            <pc:sldMk cId="192406538" sldId="1020"/>
            <ac:spMk id="9" creationId="{1E91612A-95A0-BA6A-8BC2-7005F3752840}"/>
          </ac:spMkLst>
        </pc:spChg>
        <pc:grpChg chg="add del mod">
          <ac:chgData name="Weihuang Wong" userId="f72cb880-3c2c-4df5-a678-1ab8d92e9195" providerId="ADAL" clId="{1C0D2F87-8CB1-4F0D-896D-02DC2511F9E4}" dt="2023-04-07T02:29:42.682" v="1732" actId="478"/>
          <ac:grpSpMkLst>
            <pc:docMk/>
            <pc:sldMk cId="192406538" sldId="1020"/>
            <ac:grpSpMk id="7" creationId="{8DD45B38-E231-12C9-50BB-271B4E6F5FED}"/>
          </ac:grpSpMkLst>
        </pc:grpChg>
        <pc:picChg chg="del">
          <ac:chgData name="Weihuang Wong" userId="f72cb880-3c2c-4df5-a678-1ab8d92e9195" providerId="ADAL" clId="{1C0D2F87-8CB1-4F0D-896D-02DC2511F9E4}" dt="2023-04-07T02:14:51.093" v="1339" actId="478"/>
          <ac:picMkLst>
            <pc:docMk/>
            <pc:sldMk cId="192406538" sldId="1020"/>
            <ac:picMk id="6" creationId="{565E800E-8B50-8505-F328-28FA8AAD5AB8}"/>
          </ac:picMkLst>
        </pc:picChg>
        <pc:picChg chg="add mod">
          <ac:chgData name="Weihuang Wong" userId="f72cb880-3c2c-4df5-a678-1ab8d92e9195" providerId="ADAL" clId="{1C0D2F87-8CB1-4F0D-896D-02DC2511F9E4}" dt="2023-04-07T02:15:12.874" v="1342" actId="14100"/>
          <ac:picMkLst>
            <pc:docMk/>
            <pc:sldMk cId="192406538" sldId="1020"/>
            <ac:picMk id="10" creationId="{D69B6174-C33C-199E-C417-EB5FA047CA66}"/>
          </ac:picMkLst>
        </pc:picChg>
        <pc:picChg chg="add del mod">
          <ac:chgData name="Weihuang Wong" userId="f72cb880-3c2c-4df5-a678-1ab8d92e9195" providerId="ADAL" clId="{1C0D2F87-8CB1-4F0D-896D-02DC2511F9E4}" dt="2023-04-07T02:16:05.390" v="1445" actId="478"/>
          <ac:picMkLst>
            <pc:docMk/>
            <pc:sldMk cId="192406538" sldId="1020"/>
            <ac:picMk id="11" creationId="{135DF294-8B7F-2FCD-D022-7392F2F5411A}"/>
          </ac:picMkLst>
        </pc:picChg>
        <pc:picChg chg="add del mod">
          <ac:chgData name="Weihuang Wong" userId="f72cb880-3c2c-4df5-a678-1ab8d92e9195" providerId="ADAL" clId="{1C0D2F87-8CB1-4F0D-896D-02DC2511F9E4}" dt="2023-04-07T02:16:06.019" v="1446" actId="478"/>
          <ac:picMkLst>
            <pc:docMk/>
            <pc:sldMk cId="192406538" sldId="1020"/>
            <ac:picMk id="12" creationId="{75BED728-4421-C22B-E405-FFEB9E2CC161}"/>
          </ac:picMkLst>
        </pc:picChg>
        <pc:picChg chg="add mod">
          <ac:chgData name="Weihuang Wong" userId="f72cb880-3c2c-4df5-a678-1ab8d92e9195" providerId="ADAL" clId="{1C0D2F87-8CB1-4F0D-896D-02DC2511F9E4}" dt="2023-04-07T02:29:53.213" v="1736" actId="1076"/>
          <ac:picMkLst>
            <pc:docMk/>
            <pc:sldMk cId="192406538" sldId="1020"/>
            <ac:picMk id="13" creationId="{AC90C899-A93A-711D-67D4-CA32355E76C6}"/>
          </ac:picMkLst>
        </pc:picChg>
        <pc:picChg chg="add mod">
          <ac:chgData name="Weihuang Wong" userId="f72cb880-3c2c-4df5-a678-1ab8d92e9195" providerId="ADAL" clId="{1C0D2F87-8CB1-4F0D-896D-02DC2511F9E4}" dt="2023-04-07T02:29:55.693" v="1737" actId="1076"/>
          <ac:picMkLst>
            <pc:docMk/>
            <pc:sldMk cId="192406538" sldId="1020"/>
            <ac:picMk id="14" creationId="{45E10FFC-6A18-6A92-F217-0275381403BD}"/>
          </ac:picMkLst>
        </pc:picChg>
      </pc:sldChg>
      <pc:sldChg chg="del">
        <pc:chgData name="Weihuang Wong" userId="f72cb880-3c2c-4df5-a678-1ab8d92e9195" providerId="ADAL" clId="{1C0D2F87-8CB1-4F0D-896D-02DC2511F9E4}" dt="2023-04-07T02:46:58.875" v="1883" actId="47"/>
        <pc:sldMkLst>
          <pc:docMk/>
          <pc:sldMk cId="2710462438" sldId="1021"/>
        </pc:sldMkLst>
      </pc:sldChg>
      <pc:sldChg chg="del">
        <pc:chgData name="Weihuang Wong" userId="f72cb880-3c2c-4df5-a678-1ab8d92e9195" providerId="ADAL" clId="{1C0D2F87-8CB1-4F0D-896D-02DC2511F9E4}" dt="2023-04-07T02:46:58.875" v="1883" actId="47"/>
        <pc:sldMkLst>
          <pc:docMk/>
          <pc:sldMk cId="2567406514" sldId="1022"/>
        </pc:sldMkLst>
      </pc:sldChg>
      <pc:sldChg chg="del">
        <pc:chgData name="Weihuang Wong" userId="f72cb880-3c2c-4df5-a678-1ab8d92e9195" providerId="ADAL" clId="{1C0D2F87-8CB1-4F0D-896D-02DC2511F9E4}" dt="2023-04-07T02:46:58.875" v="1883" actId="47"/>
        <pc:sldMkLst>
          <pc:docMk/>
          <pc:sldMk cId="1936779433" sldId="1023"/>
        </pc:sldMkLst>
      </pc:sldChg>
      <pc:sldChg chg="modSp mod modCm">
        <pc:chgData name="Weihuang Wong" userId="f72cb880-3c2c-4df5-a678-1ab8d92e9195" providerId="ADAL" clId="{1C0D2F87-8CB1-4F0D-896D-02DC2511F9E4}" dt="2023-04-07T18:17:13.394" v="2254"/>
        <pc:sldMkLst>
          <pc:docMk/>
          <pc:sldMk cId="1213443701" sldId="1024"/>
        </pc:sldMkLst>
        <pc:spChg chg="mod">
          <ac:chgData name="Weihuang Wong" userId="f72cb880-3c2c-4df5-a678-1ab8d92e9195" providerId="ADAL" clId="{1C0D2F87-8CB1-4F0D-896D-02DC2511F9E4}" dt="2023-04-07T01:49:50.012" v="201"/>
          <ac:spMkLst>
            <pc:docMk/>
            <pc:sldMk cId="1213443701" sldId="1024"/>
            <ac:spMk id="2" creationId="{278779FE-FA16-4405-86FE-8FFD2FA2F95B}"/>
          </ac:spMkLst>
        </pc:spChg>
        <pc:spChg chg="mod">
          <ac:chgData name="Weihuang Wong" userId="f72cb880-3c2c-4df5-a678-1ab8d92e9195" providerId="ADAL" clId="{1C0D2F87-8CB1-4F0D-896D-02DC2511F9E4}" dt="2023-04-07T18:17:03.373" v="2253"/>
          <ac:spMkLst>
            <pc:docMk/>
            <pc:sldMk cId="1213443701" sldId="1024"/>
            <ac:spMk id="4" creationId="{0C5105A9-E97C-4AF8-837E-72F1EFE14CAD}"/>
          </ac:spMkLst>
        </pc:spChg>
      </pc:sldChg>
      <pc:sldChg chg="addSp delSp modSp add mod">
        <pc:chgData name="Weihuang Wong" userId="f72cb880-3c2c-4df5-a678-1ab8d92e9195" providerId="ADAL" clId="{1C0D2F87-8CB1-4F0D-896D-02DC2511F9E4}" dt="2023-04-12T01:26:11.911" v="2377" actId="20577"/>
        <pc:sldMkLst>
          <pc:docMk/>
          <pc:sldMk cId="1915425303" sldId="1025"/>
        </pc:sldMkLst>
        <pc:spChg chg="mod">
          <ac:chgData name="Weihuang Wong" userId="f72cb880-3c2c-4df5-a678-1ab8d92e9195" providerId="ADAL" clId="{1C0D2F87-8CB1-4F0D-896D-02DC2511F9E4}" dt="2023-04-12T01:26:11.911" v="2377" actId="20577"/>
          <ac:spMkLst>
            <pc:docMk/>
            <pc:sldMk cId="1915425303" sldId="1025"/>
            <ac:spMk id="2" creationId="{278779FE-FA16-4405-86FE-8FFD2FA2F95B}"/>
          </ac:spMkLst>
        </pc:spChg>
        <pc:spChg chg="add del mod">
          <ac:chgData name="Weihuang Wong" userId="f72cb880-3c2c-4df5-a678-1ab8d92e9195" providerId="ADAL" clId="{1C0D2F87-8CB1-4F0D-896D-02DC2511F9E4}" dt="2023-04-07T01:47:32.961" v="187" actId="478"/>
          <ac:spMkLst>
            <pc:docMk/>
            <pc:sldMk cId="1915425303" sldId="1025"/>
            <ac:spMk id="3" creationId="{C58FBE67-58A8-2E1E-EC26-10F62214A123}"/>
          </ac:spMkLst>
        </pc:spChg>
        <pc:spChg chg="del">
          <ac:chgData name="Weihuang Wong" userId="f72cb880-3c2c-4df5-a678-1ab8d92e9195" providerId="ADAL" clId="{1C0D2F87-8CB1-4F0D-896D-02DC2511F9E4}" dt="2023-04-07T01:46:41.157" v="161" actId="478"/>
          <ac:spMkLst>
            <pc:docMk/>
            <pc:sldMk cId="1915425303" sldId="1025"/>
            <ac:spMk id="4" creationId="{0C5105A9-E97C-4AF8-837E-72F1EFE14CAD}"/>
          </ac:spMkLst>
        </pc:spChg>
        <pc:picChg chg="add del mod ord">
          <ac:chgData name="Weihuang Wong" userId="f72cb880-3c2c-4df5-a678-1ab8d92e9195" providerId="ADAL" clId="{1C0D2F87-8CB1-4F0D-896D-02DC2511F9E4}" dt="2023-04-12T01:12:48.491" v="2264" actId="478"/>
          <ac:picMkLst>
            <pc:docMk/>
            <pc:sldMk cId="1915425303" sldId="1025"/>
            <ac:picMk id="4" creationId="{8256CA69-0B6B-B9ED-6C16-7A713963EDAA}"/>
          </ac:picMkLst>
        </pc:picChg>
        <pc:picChg chg="add mod modCrop">
          <ac:chgData name="Weihuang Wong" userId="f72cb880-3c2c-4df5-a678-1ab8d92e9195" providerId="ADAL" clId="{1C0D2F87-8CB1-4F0D-896D-02DC2511F9E4}" dt="2023-04-12T01:22:46.624" v="2317" actId="1076"/>
          <ac:picMkLst>
            <pc:docMk/>
            <pc:sldMk cId="1915425303" sldId="1025"/>
            <ac:picMk id="7" creationId="{3887052E-1A36-CE42-C168-E923C57C78C1}"/>
          </ac:picMkLst>
        </pc:picChg>
        <pc:picChg chg="add mod">
          <ac:chgData name="Weihuang Wong" userId="f72cb880-3c2c-4df5-a678-1ab8d92e9195" providerId="ADAL" clId="{1C0D2F87-8CB1-4F0D-896D-02DC2511F9E4}" dt="2023-04-12T01:22:44.631" v="2316" actId="1076"/>
          <ac:picMkLst>
            <pc:docMk/>
            <pc:sldMk cId="1915425303" sldId="1025"/>
            <ac:picMk id="9" creationId="{5E07FA35-8DCA-D29E-BF0A-925629885FA7}"/>
          </ac:picMkLst>
        </pc:picChg>
        <pc:picChg chg="add mod modCrop">
          <ac:chgData name="Weihuang Wong" userId="f72cb880-3c2c-4df5-a678-1ab8d92e9195" providerId="ADAL" clId="{1C0D2F87-8CB1-4F0D-896D-02DC2511F9E4}" dt="2023-04-12T01:22:55.608" v="2319" actId="1076"/>
          <ac:picMkLst>
            <pc:docMk/>
            <pc:sldMk cId="1915425303" sldId="1025"/>
            <ac:picMk id="10" creationId="{090BC001-DB27-22FB-18F7-B2AE0217AA75}"/>
          </ac:picMkLst>
        </pc:picChg>
        <pc:picChg chg="add mod modCrop">
          <ac:chgData name="Weihuang Wong" userId="f72cb880-3c2c-4df5-a678-1ab8d92e9195" providerId="ADAL" clId="{1C0D2F87-8CB1-4F0D-896D-02DC2511F9E4}" dt="2023-04-12T01:22:40.493" v="2314" actId="1076"/>
          <ac:picMkLst>
            <pc:docMk/>
            <pc:sldMk cId="1915425303" sldId="1025"/>
            <ac:picMk id="12" creationId="{8DD96D23-2512-726D-4F14-8634A0CB48FF}"/>
          </ac:picMkLst>
        </pc:picChg>
      </pc:sldChg>
      <pc:sldChg chg="addSp delSp modSp add mod">
        <pc:chgData name="Weihuang Wong" userId="f72cb880-3c2c-4df5-a678-1ab8d92e9195" providerId="ADAL" clId="{1C0D2F87-8CB1-4F0D-896D-02DC2511F9E4}" dt="2023-04-07T02:00:17.796" v="591" actId="20577"/>
        <pc:sldMkLst>
          <pc:docMk/>
          <pc:sldMk cId="3024157654" sldId="1026"/>
        </pc:sldMkLst>
        <pc:spChg chg="mod">
          <ac:chgData name="Weihuang Wong" userId="f72cb880-3c2c-4df5-a678-1ab8d92e9195" providerId="ADAL" clId="{1C0D2F87-8CB1-4F0D-896D-02DC2511F9E4}" dt="2023-04-07T02:00:17.796" v="591" actId="20577"/>
          <ac:spMkLst>
            <pc:docMk/>
            <pc:sldMk cId="3024157654" sldId="1026"/>
            <ac:spMk id="2" creationId="{278779FE-FA16-4405-86FE-8FFD2FA2F95B}"/>
          </ac:spMkLst>
        </pc:spChg>
        <pc:picChg chg="add mod modCrop">
          <ac:chgData name="Weihuang Wong" userId="f72cb880-3c2c-4df5-a678-1ab8d92e9195" providerId="ADAL" clId="{1C0D2F87-8CB1-4F0D-896D-02DC2511F9E4}" dt="2023-04-07T01:54:07.129" v="402" actId="1076"/>
          <ac:picMkLst>
            <pc:docMk/>
            <pc:sldMk cId="3024157654" sldId="1026"/>
            <ac:picMk id="4" creationId="{078EFAC3-0C89-4E23-0C08-D1A19E61818A}"/>
          </ac:picMkLst>
        </pc:picChg>
        <pc:picChg chg="del">
          <ac:chgData name="Weihuang Wong" userId="f72cb880-3c2c-4df5-a678-1ab8d92e9195" providerId="ADAL" clId="{1C0D2F87-8CB1-4F0D-896D-02DC2511F9E4}" dt="2023-04-07T01:53:47.477" v="394" actId="478"/>
          <ac:picMkLst>
            <pc:docMk/>
            <pc:sldMk cId="3024157654" sldId="1026"/>
            <ac:picMk id="7" creationId="{3887052E-1A36-CE42-C168-E923C57C78C1}"/>
          </ac:picMkLst>
        </pc:picChg>
      </pc:sldChg>
      <pc:sldChg chg="add del">
        <pc:chgData name="Weihuang Wong" userId="f72cb880-3c2c-4df5-a678-1ab8d92e9195" providerId="ADAL" clId="{1C0D2F87-8CB1-4F0D-896D-02DC2511F9E4}" dt="2023-04-07T01:53:33.541" v="370"/>
        <pc:sldMkLst>
          <pc:docMk/>
          <pc:sldMk cId="3930208971" sldId="1026"/>
        </pc:sldMkLst>
      </pc:sldChg>
      <pc:sldChg chg="addSp delSp modSp add mod">
        <pc:chgData name="Weihuang Wong" userId="f72cb880-3c2c-4df5-a678-1ab8d92e9195" providerId="ADAL" clId="{1C0D2F87-8CB1-4F0D-896D-02DC2511F9E4}" dt="2023-04-07T17:38:41.620" v="2250" actId="1076"/>
        <pc:sldMkLst>
          <pc:docMk/>
          <pc:sldMk cId="1993215594" sldId="1027"/>
        </pc:sldMkLst>
        <pc:spChg chg="mod">
          <ac:chgData name="Weihuang Wong" userId="f72cb880-3c2c-4df5-a678-1ab8d92e9195" providerId="ADAL" clId="{1C0D2F87-8CB1-4F0D-896D-02DC2511F9E4}" dt="2023-04-07T01:54:39.379" v="432" actId="20577"/>
          <ac:spMkLst>
            <pc:docMk/>
            <pc:sldMk cId="1993215594" sldId="1027"/>
            <ac:spMk id="2" creationId="{278779FE-FA16-4405-86FE-8FFD2FA2F95B}"/>
          </ac:spMkLst>
        </pc:spChg>
        <pc:spChg chg="mod">
          <ac:chgData name="Weihuang Wong" userId="f72cb880-3c2c-4df5-a678-1ab8d92e9195" providerId="ADAL" clId="{1C0D2F87-8CB1-4F0D-896D-02DC2511F9E4}" dt="2023-04-07T02:30:17.009" v="1743" actId="20577"/>
          <ac:spMkLst>
            <pc:docMk/>
            <pc:sldMk cId="1993215594" sldId="1027"/>
            <ac:spMk id="4" creationId="{0C5105A9-E97C-4AF8-837E-72F1EFE14CAD}"/>
          </ac:spMkLst>
        </pc:spChg>
        <pc:spChg chg="add del">
          <ac:chgData name="Weihuang Wong" userId="f72cb880-3c2c-4df5-a678-1ab8d92e9195" providerId="ADAL" clId="{1C0D2F87-8CB1-4F0D-896D-02DC2511F9E4}" dt="2023-04-07T02:00:02.616" v="565" actId="22"/>
          <ac:spMkLst>
            <pc:docMk/>
            <pc:sldMk cId="1993215594" sldId="1027"/>
            <ac:spMk id="12" creationId="{89A3B25D-C42B-03DB-5589-F0B171E80B64}"/>
          </ac:spMkLst>
        </pc:spChg>
        <pc:picChg chg="add mod modCrop">
          <ac:chgData name="Weihuang Wong" userId="f72cb880-3c2c-4df5-a678-1ab8d92e9195" providerId="ADAL" clId="{1C0D2F87-8CB1-4F0D-896D-02DC2511F9E4}" dt="2023-04-07T17:37:46.788" v="2237" actId="1076"/>
          <ac:picMkLst>
            <pc:docMk/>
            <pc:sldMk cId="1993215594" sldId="1027"/>
            <ac:picMk id="6" creationId="{6F0C0D5D-D537-5CBF-CD52-1A95BCF8DF35}"/>
          </ac:picMkLst>
        </pc:picChg>
        <pc:picChg chg="add mod modCrop">
          <ac:chgData name="Weihuang Wong" userId="f72cb880-3c2c-4df5-a678-1ab8d92e9195" providerId="ADAL" clId="{1C0D2F87-8CB1-4F0D-896D-02DC2511F9E4}" dt="2023-04-07T17:38:12.268" v="2242" actId="1076"/>
          <ac:picMkLst>
            <pc:docMk/>
            <pc:sldMk cId="1993215594" sldId="1027"/>
            <ac:picMk id="9" creationId="{328C7ECD-2F69-28E0-6819-CEAA0A5AFFF5}"/>
          </ac:picMkLst>
        </pc:picChg>
        <pc:picChg chg="add mod modCrop">
          <ac:chgData name="Weihuang Wong" userId="f72cb880-3c2c-4df5-a678-1ab8d92e9195" providerId="ADAL" clId="{1C0D2F87-8CB1-4F0D-896D-02DC2511F9E4}" dt="2023-04-07T17:38:41.620" v="2250" actId="1076"/>
          <ac:picMkLst>
            <pc:docMk/>
            <pc:sldMk cId="1993215594" sldId="1027"/>
            <ac:picMk id="10" creationId="{B6B44768-30E0-849B-9797-921475FE25C6}"/>
          </ac:picMkLst>
        </pc:picChg>
      </pc:sldChg>
      <pc:sldChg chg="addSp delSp modSp add mod">
        <pc:chgData name="Weihuang Wong" userId="f72cb880-3c2c-4df5-a678-1ab8d92e9195" providerId="ADAL" clId="{1C0D2F87-8CB1-4F0D-896D-02DC2511F9E4}" dt="2023-04-12T01:58:05.302" v="2381"/>
        <pc:sldMkLst>
          <pc:docMk/>
          <pc:sldMk cId="769074522" sldId="1028"/>
        </pc:sldMkLst>
        <pc:spChg chg="mod">
          <ac:chgData name="Weihuang Wong" userId="f72cb880-3c2c-4df5-a678-1ab8d92e9195" providerId="ADAL" clId="{1C0D2F87-8CB1-4F0D-896D-02DC2511F9E4}" dt="2023-04-07T02:00:25.735" v="607" actId="20577"/>
          <ac:spMkLst>
            <pc:docMk/>
            <pc:sldMk cId="769074522" sldId="1028"/>
            <ac:spMk id="2" creationId="{278779FE-FA16-4405-86FE-8FFD2FA2F95B}"/>
          </ac:spMkLst>
        </pc:spChg>
        <pc:spChg chg="mod">
          <ac:chgData name="Weihuang Wong" userId="f72cb880-3c2c-4df5-a678-1ab8d92e9195" providerId="ADAL" clId="{1C0D2F87-8CB1-4F0D-896D-02DC2511F9E4}" dt="2023-04-12T01:58:05.302" v="2381"/>
          <ac:spMkLst>
            <pc:docMk/>
            <pc:sldMk cId="769074522" sldId="1028"/>
            <ac:spMk id="4" creationId="{0C5105A9-E97C-4AF8-837E-72F1EFE14CAD}"/>
          </ac:spMkLst>
        </pc:spChg>
        <pc:picChg chg="del">
          <ac:chgData name="Weihuang Wong" userId="f72cb880-3c2c-4df5-a678-1ab8d92e9195" providerId="ADAL" clId="{1C0D2F87-8CB1-4F0D-896D-02DC2511F9E4}" dt="2023-04-07T02:01:42.442" v="821" actId="478"/>
          <ac:picMkLst>
            <pc:docMk/>
            <pc:sldMk cId="769074522" sldId="1028"/>
            <ac:picMk id="6" creationId="{6F0C0D5D-D537-5CBF-CD52-1A95BCF8DF35}"/>
          </ac:picMkLst>
        </pc:picChg>
        <pc:picChg chg="add mod modCrop">
          <ac:chgData name="Weihuang Wong" userId="f72cb880-3c2c-4df5-a678-1ab8d92e9195" providerId="ADAL" clId="{1C0D2F87-8CB1-4F0D-896D-02DC2511F9E4}" dt="2023-04-07T02:02:08.112" v="831" actId="1076"/>
          <ac:picMkLst>
            <pc:docMk/>
            <pc:sldMk cId="769074522" sldId="1028"/>
            <ac:picMk id="7" creationId="{62C06CCF-62A8-3D79-BD08-F54E17F9FC41}"/>
          </ac:picMkLst>
        </pc:picChg>
        <pc:picChg chg="del">
          <ac:chgData name="Weihuang Wong" userId="f72cb880-3c2c-4df5-a678-1ab8d92e9195" providerId="ADAL" clId="{1C0D2F87-8CB1-4F0D-896D-02DC2511F9E4}" dt="2023-04-07T02:01:41.632" v="820" actId="478"/>
          <ac:picMkLst>
            <pc:docMk/>
            <pc:sldMk cId="769074522" sldId="1028"/>
            <ac:picMk id="9" creationId="{328C7ECD-2F69-28E0-6819-CEAA0A5AFFF5}"/>
          </ac:picMkLst>
        </pc:picChg>
        <pc:picChg chg="del">
          <ac:chgData name="Weihuang Wong" userId="f72cb880-3c2c-4df5-a678-1ab8d92e9195" providerId="ADAL" clId="{1C0D2F87-8CB1-4F0D-896D-02DC2511F9E4}" dt="2023-04-07T02:01:40.952" v="819" actId="478"/>
          <ac:picMkLst>
            <pc:docMk/>
            <pc:sldMk cId="769074522" sldId="1028"/>
            <ac:picMk id="10" creationId="{B6B44768-30E0-849B-9797-921475FE25C6}"/>
          </ac:picMkLst>
        </pc:picChg>
        <pc:picChg chg="add mod">
          <ac:chgData name="Weihuang Wong" userId="f72cb880-3c2c-4df5-a678-1ab8d92e9195" providerId="ADAL" clId="{1C0D2F87-8CB1-4F0D-896D-02DC2511F9E4}" dt="2023-04-07T02:30:55.968" v="1751" actId="1076"/>
          <ac:picMkLst>
            <pc:docMk/>
            <pc:sldMk cId="769074522" sldId="1028"/>
            <ac:picMk id="11" creationId="{D52B64E4-2F5E-69CB-19A4-C6791E6AEB26}"/>
          </ac:picMkLst>
        </pc:picChg>
        <pc:picChg chg="add mod">
          <ac:chgData name="Weihuang Wong" userId="f72cb880-3c2c-4df5-a678-1ab8d92e9195" providerId="ADAL" clId="{1C0D2F87-8CB1-4F0D-896D-02DC2511F9E4}" dt="2023-04-07T02:30:53.974" v="1750" actId="1076"/>
          <ac:picMkLst>
            <pc:docMk/>
            <pc:sldMk cId="769074522" sldId="1028"/>
            <ac:picMk id="12" creationId="{C9B3B125-59BC-BF5F-5B45-E1B5BDC64FBE}"/>
          </ac:picMkLst>
        </pc:picChg>
        <pc:picChg chg="add del mod">
          <ac:chgData name="Weihuang Wong" userId="f72cb880-3c2c-4df5-a678-1ab8d92e9195" providerId="ADAL" clId="{1C0D2F87-8CB1-4F0D-896D-02DC2511F9E4}" dt="2023-04-07T02:31:21.512" v="1782" actId="478"/>
          <ac:picMkLst>
            <pc:docMk/>
            <pc:sldMk cId="769074522" sldId="1028"/>
            <ac:picMk id="13" creationId="{31DDD3AF-B485-EBD8-6D4A-D203A909C945}"/>
          </ac:picMkLst>
        </pc:picChg>
      </pc:sldChg>
      <pc:sldChg chg="addSp delSp modSp add mod">
        <pc:chgData name="Weihuang Wong" userId="f72cb880-3c2c-4df5-a678-1ab8d92e9195" providerId="ADAL" clId="{1C0D2F87-8CB1-4F0D-896D-02DC2511F9E4}" dt="2023-04-07T02:59:23.797" v="1926" actId="1036"/>
        <pc:sldMkLst>
          <pc:docMk/>
          <pc:sldMk cId="2133362498" sldId="1029"/>
        </pc:sldMkLst>
        <pc:spChg chg="mod">
          <ac:chgData name="Weihuang Wong" userId="f72cb880-3c2c-4df5-a678-1ab8d92e9195" providerId="ADAL" clId="{1C0D2F87-8CB1-4F0D-896D-02DC2511F9E4}" dt="2023-04-07T02:02:49.110" v="848" actId="20577"/>
          <ac:spMkLst>
            <pc:docMk/>
            <pc:sldMk cId="2133362498" sldId="1029"/>
            <ac:spMk id="2" creationId="{278779FE-FA16-4405-86FE-8FFD2FA2F95B}"/>
          </ac:spMkLst>
        </pc:spChg>
        <pc:picChg chg="del">
          <ac:chgData name="Weihuang Wong" userId="f72cb880-3c2c-4df5-a678-1ab8d92e9195" providerId="ADAL" clId="{1C0D2F87-8CB1-4F0D-896D-02DC2511F9E4}" dt="2023-04-07T02:03:12.400" v="849" actId="478"/>
          <ac:picMkLst>
            <pc:docMk/>
            <pc:sldMk cId="2133362498" sldId="1029"/>
            <ac:picMk id="4" creationId="{078EFAC3-0C89-4E23-0C08-D1A19E61818A}"/>
          </ac:picMkLst>
        </pc:picChg>
        <pc:picChg chg="add mod modCrop">
          <ac:chgData name="Weihuang Wong" userId="f72cb880-3c2c-4df5-a678-1ab8d92e9195" providerId="ADAL" clId="{1C0D2F87-8CB1-4F0D-896D-02DC2511F9E4}" dt="2023-04-07T02:59:23.797" v="1926" actId="1036"/>
          <ac:picMkLst>
            <pc:docMk/>
            <pc:sldMk cId="2133362498" sldId="1029"/>
            <ac:picMk id="6" creationId="{571C8AE2-4C71-1C81-B8EC-0D796FDDDC5C}"/>
          </ac:picMkLst>
        </pc:picChg>
      </pc:sldChg>
      <pc:sldChg chg="addSp delSp modSp add del mod">
        <pc:chgData name="Weihuang Wong" userId="f72cb880-3c2c-4df5-a678-1ab8d92e9195" providerId="ADAL" clId="{1C0D2F87-8CB1-4F0D-896D-02DC2511F9E4}" dt="2023-04-07T18:20:26.246" v="2255"/>
        <pc:sldMkLst>
          <pc:docMk/>
          <pc:sldMk cId="2247959341" sldId="1030"/>
        </pc:sldMkLst>
        <pc:spChg chg="mod">
          <ac:chgData name="Weihuang Wong" userId="f72cb880-3c2c-4df5-a678-1ab8d92e9195" providerId="ADAL" clId="{1C0D2F87-8CB1-4F0D-896D-02DC2511F9E4}" dt="2023-04-07T02:04:12.309" v="868" actId="20577"/>
          <ac:spMkLst>
            <pc:docMk/>
            <pc:sldMk cId="2247959341" sldId="1030"/>
            <ac:spMk id="2" creationId="{278779FE-FA16-4405-86FE-8FFD2FA2F95B}"/>
          </ac:spMkLst>
        </pc:spChg>
        <pc:spChg chg="mod">
          <ac:chgData name="Weihuang Wong" userId="f72cb880-3c2c-4df5-a678-1ab8d92e9195" providerId="ADAL" clId="{1C0D2F87-8CB1-4F0D-896D-02DC2511F9E4}" dt="2023-04-07T02:30:00.588" v="1739" actId="20577"/>
          <ac:spMkLst>
            <pc:docMk/>
            <pc:sldMk cId="2247959341" sldId="1030"/>
            <ac:spMk id="4" creationId="{0C5105A9-E97C-4AF8-837E-72F1EFE14CAD}"/>
          </ac:spMkLst>
        </pc:spChg>
        <pc:picChg chg="add mod">
          <ac:chgData name="Weihuang Wong" userId="f72cb880-3c2c-4df5-a678-1ab8d92e9195" providerId="ADAL" clId="{1C0D2F87-8CB1-4F0D-896D-02DC2511F9E4}" dt="2023-04-07T02:30:08.703" v="1741" actId="1076"/>
          <ac:picMkLst>
            <pc:docMk/>
            <pc:sldMk cId="2247959341" sldId="1030"/>
            <ac:picMk id="3" creationId="{1F57D8CB-6FEF-CAB9-DC29-ED869415032F}"/>
          </ac:picMkLst>
        </pc:picChg>
        <pc:picChg chg="add mod">
          <ac:chgData name="Weihuang Wong" userId="f72cb880-3c2c-4df5-a678-1ab8d92e9195" providerId="ADAL" clId="{1C0D2F87-8CB1-4F0D-896D-02DC2511F9E4}" dt="2023-04-07T02:30:06.533" v="1740" actId="1076"/>
          <ac:picMkLst>
            <pc:docMk/>
            <pc:sldMk cId="2247959341" sldId="1030"/>
            <ac:picMk id="7" creationId="{E7D04D31-D240-FCA0-BFBA-062055142F50}"/>
          </ac:picMkLst>
        </pc:picChg>
        <pc:picChg chg="del">
          <ac:chgData name="Weihuang Wong" userId="f72cb880-3c2c-4df5-a678-1ab8d92e9195" providerId="ADAL" clId="{1C0D2F87-8CB1-4F0D-896D-02DC2511F9E4}" dt="2023-04-07T02:05:24.637" v="998" actId="478"/>
          <ac:picMkLst>
            <pc:docMk/>
            <pc:sldMk cId="2247959341" sldId="1030"/>
            <ac:picMk id="9" creationId="{328C7ECD-2F69-28E0-6819-CEAA0A5AFFF5}"/>
          </ac:picMkLst>
        </pc:picChg>
        <pc:picChg chg="del">
          <ac:chgData name="Weihuang Wong" userId="f72cb880-3c2c-4df5-a678-1ab8d92e9195" providerId="ADAL" clId="{1C0D2F87-8CB1-4F0D-896D-02DC2511F9E4}" dt="2023-04-07T02:05:25.293" v="999" actId="478"/>
          <ac:picMkLst>
            <pc:docMk/>
            <pc:sldMk cId="2247959341" sldId="1030"/>
            <ac:picMk id="10" creationId="{B6B44768-30E0-849B-9797-921475FE25C6}"/>
          </ac:picMkLst>
        </pc:picChg>
      </pc:sldChg>
      <pc:sldChg chg="addSp delSp modSp add mod">
        <pc:chgData name="Weihuang Wong" userId="f72cb880-3c2c-4df5-a678-1ab8d92e9195" providerId="ADAL" clId="{1C0D2F87-8CB1-4F0D-896D-02DC2511F9E4}" dt="2023-04-12T14:10:33.783" v="2394" actId="20577"/>
        <pc:sldMkLst>
          <pc:docMk/>
          <pc:sldMk cId="1012732723" sldId="1031"/>
        </pc:sldMkLst>
        <pc:spChg chg="mod">
          <ac:chgData name="Weihuang Wong" userId="f72cb880-3c2c-4df5-a678-1ab8d92e9195" providerId="ADAL" clId="{1C0D2F87-8CB1-4F0D-896D-02DC2511F9E4}" dt="2023-04-07T17:28:20.611" v="1990" actId="20577"/>
          <ac:spMkLst>
            <pc:docMk/>
            <pc:sldMk cId="1012732723" sldId="1031"/>
            <ac:spMk id="2" creationId="{278779FE-FA16-4405-86FE-8FFD2FA2F95B}"/>
          </ac:spMkLst>
        </pc:spChg>
        <pc:spChg chg="mod">
          <ac:chgData name="Weihuang Wong" userId="f72cb880-3c2c-4df5-a678-1ab8d92e9195" providerId="ADAL" clId="{1C0D2F87-8CB1-4F0D-896D-02DC2511F9E4}" dt="2023-04-12T14:10:33.783" v="2394" actId="20577"/>
          <ac:spMkLst>
            <pc:docMk/>
            <pc:sldMk cId="1012732723" sldId="1031"/>
            <ac:spMk id="4" creationId="{0C5105A9-E97C-4AF8-837E-72F1EFE14CAD}"/>
          </ac:spMkLst>
        </pc:spChg>
        <pc:spChg chg="add mod">
          <ac:chgData name="Weihuang Wong" userId="f72cb880-3c2c-4df5-a678-1ab8d92e9195" providerId="ADAL" clId="{1C0D2F87-8CB1-4F0D-896D-02DC2511F9E4}" dt="2023-04-07T02:31:41.702" v="1796" actId="20577"/>
          <ac:spMkLst>
            <pc:docMk/>
            <pc:sldMk cId="1012732723" sldId="1031"/>
            <ac:spMk id="11" creationId="{B3D1E0F8-2CB5-3A76-016F-8D5B98D1C0BA}"/>
          </ac:spMkLst>
        </pc:spChg>
        <pc:spChg chg="add mod">
          <ac:chgData name="Weihuang Wong" userId="f72cb880-3c2c-4df5-a678-1ab8d92e9195" providerId="ADAL" clId="{1C0D2F87-8CB1-4F0D-896D-02DC2511F9E4}" dt="2023-04-07T02:11:09.497" v="1284" actId="14100"/>
          <ac:spMkLst>
            <pc:docMk/>
            <pc:sldMk cId="1012732723" sldId="1031"/>
            <ac:spMk id="12" creationId="{649285B3-2C5A-84CA-227D-AB5B5FC4FF99}"/>
          </ac:spMkLst>
        </pc:spChg>
        <pc:spChg chg="add mod">
          <ac:chgData name="Weihuang Wong" userId="f72cb880-3c2c-4df5-a678-1ab8d92e9195" providerId="ADAL" clId="{1C0D2F87-8CB1-4F0D-896D-02DC2511F9E4}" dt="2023-04-07T02:11:05.779" v="1283" actId="14100"/>
          <ac:spMkLst>
            <pc:docMk/>
            <pc:sldMk cId="1012732723" sldId="1031"/>
            <ac:spMk id="13" creationId="{4AAF7B48-9F74-02B9-FD62-7D5F5066DBE2}"/>
          </ac:spMkLst>
        </pc:spChg>
        <pc:picChg chg="del mod">
          <ac:chgData name="Weihuang Wong" userId="f72cb880-3c2c-4df5-a678-1ab8d92e9195" providerId="ADAL" clId="{1C0D2F87-8CB1-4F0D-896D-02DC2511F9E4}" dt="2023-04-07T02:08:13.460" v="1037" actId="478"/>
          <ac:picMkLst>
            <pc:docMk/>
            <pc:sldMk cId="1012732723" sldId="1031"/>
            <ac:picMk id="3" creationId="{1F57D8CB-6FEF-CAB9-DC29-ED869415032F}"/>
          </ac:picMkLst>
        </pc:picChg>
        <pc:picChg chg="del mod">
          <ac:chgData name="Weihuang Wong" userId="f72cb880-3c2c-4df5-a678-1ab8d92e9195" providerId="ADAL" clId="{1C0D2F87-8CB1-4F0D-896D-02DC2511F9E4}" dt="2023-04-07T02:08:13.460" v="1037" actId="478"/>
          <ac:picMkLst>
            <pc:docMk/>
            <pc:sldMk cId="1012732723" sldId="1031"/>
            <ac:picMk id="6" creationId="{6F0C0D5D-D537-5CBF-CD52-1A95BCF8DF35}"/>
          </ac:picMkLst>
        </pc:picChg>
        <pc:picChg chg="del mod">
          <ac:chgData name="Weihuang Wong" userId="f72cb880-3c2c-4df5-a678-1ab8d92e9195" providerId="ADAL" clId="{1C0D2F87-8CB1-4F0D-896D-02DC2511F9E4}" dt="2023-04-07T02:08:13.460" v="1037" actId="478"/>
          <ac:picMkLst>
            <pc:docMk/>
            <pc:sldMk cId="1012732723" sldId="1031"/>
            <ac:picMk id="7" creationId="{E7D04D31-D240-FCA0-BFBA-062055142F50}"/>
          </ac:picMkLst>
        </pc:picChg>
        <pc:picChg chg="add mod modCrop">
          <ac:chgData name="Weihuang Wong" userId="f72cb880-3c2c-4df5-a678-1ab8d92e9195" providerId="ADAL" clId="{1C0D2F87-8CB1-4F0D-896D-02DC2511F9E4}" dt="2023-04-07T02:08:34.809" v="1044" actId="732"/>
          <ac:picMkLst>
            <pc:docMk/>
            <pc:sldMk cId="1012732723" sldId="1031"/>
            <ac:picMk id="10" creationId="{525EF667-6E40-10BD-4892-090FDF5DC8B5}"/>
          </ac:picMkLst>
        </pc:picChg>
      </pc:sldChg>
      <pc:sldChg chg="addSp delSp modSp add mod">
        <pc:chgData name="Weihuang Wong" userId="f72cb880-3c2c-4df5-a678-1ab8d92e9195" providerId="ADAL" clId="{1C0D2F87-8CB1-4F0D-896D-02DC2511F9E4}" dt="2023-04-07T17:32:36.011" v="2213" actId="20577"/>
        <pc:sldMkLst>
          <pc:docMk/>
          <pc:sldMk cId="920524306" sldId="1032"/>
        </pc:sldMkLst>
        <pc:spChg chg="mod">
          <ac:chgData name="Weihuang Wong" userId="f72cb880-3c2c-4df5-a678-1ab8d92e9195" providerId="ADAL" clId="{1C0D2F87-8CB1-4F0D-896D-02DC2511F9E4}" dt="2023-04-07T17:32:36.011" v="2213" actId="20577"/>
          <ac:spMkLst>
            <pc:docMk/>
            <pc:sldMk cId="920524306" sldId="1032"/>
            <ac:spMk id="2" creationId="{278779FE-FA16-4405-86FE-8FFD2FA2F95B}"/>
          </ac:spMkLst>
        </pc:spChg>
        <pc:spChg chg="del">
          <ac:chgData name="Weihuang Wong" userId="f72cb880-3c2c-4df5-a678-1ab8d92e9195" providerId="ADAL" clId="{1C0D2F87-8CB1-4F0D-896D-02DC2511F9E4}" dt="2023-04-07T02:23:47.839" v="1492" actId="478"/>
          <ac:spMkLst>
            <pc:docMk/>
            <pc:sldMk cId="920524306" sldId="1032"/>
            <ac:spMk id="4" creationId="{0C5105A9-E97C-4AF8-837E-72F1EFE14CAD}"/>
          </ac:spMkLst>
        </pc:spChg>
        <pc:spChg chg="mod">
          <ac:chgData name="Weihuang Wong" userId="f72cb880-3c2c-4df5-a678-1ab8d92e9195" providerId="ADAL" clId="{1C0D2F87-8CB1-4F0D-896D-02DC2511F9E4}" dt="2023-04-07T02:52:10.262" v="1916"/>
          <ac:spMkLst>
            <pc:docMk/>
            <pc:sldMk cId="920524306" sldId="1032"/>
            <ac:spMk id="5" creationId="{54CD26E0-3DED-ED3B-D7F7-3CAD88A16505}"/>
          </ac:spMkLst>
        </pc:spChg>
        <pc:spChg chg="add del mod">
          <ac:chgData name="Weihuang Wong" userId="f72cb880-3c2c-4df5-a678-1ab8d92e9195" providerId="ADAL" clId="{1C0D2F87-8CB1-4F0D-896D-02DC2511F9E4}" dt="2023-04-07T02:23:51.465" v="1493" actId="478"/>
          <ac:spMkLst>
            <pc:docMk/>
            <pc:sldMk cId="920524306" sldId="1032"/>
            <ac:spMk id="9" creationId="{9F1D5966-B465-8EEC-C881-819A851838B5}"/>
          </ac:spMkLst>
        </pc:spChg>
        <pc:picChg chg="del">
          <ac:chgData name="Weihuang Wong" userId="f72cb880-3c2c-4df5-a678-1ab8d92e9195" providerId="ADAL" clId="{1C0D2F87-8CB1-4F0D-896D-02DC2511F9E4}" dt="2023-04-07T02:23:47.839" v="1492" actId="478"/>
          <ac:picMkLst>
            <pc:docMk/>
            <pc:sldMk cId="920524306" sldId="1032"/>
            <ac:picMk id="3" creationId="{1F57D8CB-6FEF-CAB9-DC29-ED869415032F}"/>
          </ac:picMkLst>
        </pc:picChg>
        <pc:picChg chg="del">
          <ac:chgData name="Weihuang Wong" userId="f72cb880-3c2c-4df5-a678-1ab8d92e9195" providerId="ADAL" clId="{1C0D2F87-8CB1-4F0D-896D-02DC2511F9E4}" dt="2023-04-07T02:23:47.839" v="1492" actId="478"/>
          <ac:picMkLst>
            <pc:docMk/>
            <pc:sldMk cId="920524306" sldId="1032"/>
            <ac:picMk id="6" creationId="{6F0C0D5D-D537-5CBF-CD52-1A95BCF8DF35}"/>
          </ac:picMkLst>
        </pc:picChg>
        <pc:picChg chg="del">
          <ac:chgData name="Weihuang Wong" userId="f72cb880-3c2c-4df5-a678-1ab8d92e9195" providerId="ADAL" clId="{1C0D2F87-8CB1-4F0D-896D-02DC2511F9E4}" dt="2023-04-07T02:23:47.839" v="1492" actId="478"/>
          <ac:picMkLst>
            <pc:docMk/>
            <pc:sldMk cId="920524306" sldId="1032"/>
            <ac:picMk id="7" creationId="{E7D04D31-D240-FCA0-BFBA-062055142F50}"/>
          </ac:picMkLst>
        </pc:picChg>
        <pc:picChg chg="add mod modCrop">
          <ac:chgData name="Weihuang Wong" userId="f72cb880-3c2c-4df5-a678-1ab8d92e9195" providerId="ADAL" clId="{1C0D2F87-8CB1-4F0D-896D-02DC2511F9E4}" dt="2023-04-07T02:24:05.823" v="1498" actId="732"/>
          <ac:picMkLst>
            <pc:docMk/>
            <pc:sldMk cId="920524306" sldId="1032"/>
            <ac:picMk id="11" creationId="{64E269B5-6F07-2383-1434-0E31A2742F86}"/>
          </ac:picMkLst>
        </pc:picChg>
      </pc:sldChg>
      <pc:sldChg chg="addSp delSp modSp add mod">
        <pc:chgData name="Weihuang Wong" userId="f72cb880-3c2c-4df5-a678-1ab8d92e9195" providerId="ADAL" clId="{1C0D2F87-8CB1-4F0D-896D-02DC2511F9E4}" dt="2023-04-07T17:32:31.461" v="2203" actId="20577"/>
        <pc:sldMkLst>
          <pc:docMk/>
          <pc:sldMk cId="1692147680" sldId="1033"/>
        </pc:sldMkLst>
        <pc:spChg chg="mod">
          <ac:chgData name="Weihuang Wong" userId="f72cb880-3c2c-4df5-a678-1ab8d92e9195" providerId="ADAL" clId="{1C0D2F87-8CB1-4F0D-896D-02DC2511F9E4}" dt="2023-04-07T17:32:31.461" v="2203" actId="20577"/>
          <ac:spMkLst>
            <pc:docMk/>
            <pc:sldMk cId="1692147680" sldId="1033"/>
            <ac:spMk id="2" creationId="{278779FE-FA16-4405-86FE-8FFD2FA2F95B}"/>
          </ac:spMkLst>
        </pc:spChg>
        <pc:spChg chg="mod">
          <ac:chgData name="Weihuang Wong" userId="f72cb880-3c2c-4df5-a678-1ab8d92e9195" providerId="ADAL" clId="{1C0D2F87-8CB1-4F0D-896D-02DC2511F9E4}" dt="2023-04-07T02:28:40.907" v="1727" actId="20577"/>
          <ac:spMkLst>
            <pc:docMk/>
            <pc:sldMk cId="1692147680" sldId="1033"/>
            <ac:spMk id="4" creationId="{20669D12-0B12-A0C8-C935-8B4BA1995FD3}"/>
          </ac:spMkLst>
        </pc:spChg>
        <pc:spChg chg="add del mod">
          <ac:chgData name="Weihuang Wong" userId="f72cb880-3c2c-4df5-a678-1ab8d92e9195" providerId="ADAL" clId="{1C0D2F87-8CB1-4F0D-896D-02DC2511F9E4}" dt="2023-04-07T02:29:12.558" v="1730" actId="478"/>
          <ac:spMkLst>
            <pc:docMk/>
            <pc:sldMk cId="1692147680" sldId="1033"/>
            <ac:spMk id="6" creationId="{0CF99506-E47E-23F1-33DF-4F235744CF22}"/>
          </ac:spMkLst>
        </pc:spChg>
        <pc:spChg chg="del mod">
          <ac:chgData name="Weihuang Wong" userId="f72cb880-3c2c-4df5-a678-1ab8d92e9195" providerId="ADAL" clId="{1C0D2F87-8CB1-4F0D-896D-02DC2511F9E4}" dt="2023-04-07T02:29:02.841" v="1729" actId="478"/>
          <ac:spMkLst>
            <pc:docMk/>
            <pc:sldMk cId="1692147680" sldId="1033"/>
            <ac:spMk id="9" creationId="{1E91612A-95A0-BA6A-8BC2-7005F3752840}"/>
          </ac:spMkLst>
        </pc:spChg>
        <pc:grpChg chg="mod">
          <ac:chgData name="Weihuang Wong" userId="f72cb880-3c2c-4df5-a678-1ab8d92e9195" providerId="ADAL" clId="{1C0D2F87-8CB1-4F0D-896D-02DC2511F9E4}" dt="2023-04-07T02:29:22.990" v="1731" actId="1076"/>
          <ac:grpSpMkLst>
            <pc:docMk/>
            <pc:sldMk cId="1692147680" sldId="1033"/>
            <ac:grpSpMk id="7" creationId="{8DD45B38-E231-12C9-50BB-271B4E6F5FED}"/>
          </ac:grpSpMkLst>
        </pc:grpChg>
        <pc:picChg chg="del mod">
          <ac:chgData name="Weihuang Wong" userId="f72cb880-3c2c-4df5-a678-1ab8d92e9195" providerId="ADAL" clId="{1C0D2F87-8CB1-4F0D-896D-02DC2511F9E4}" dt="2023-04-07T02:29:02.841" v="1729" actId="478"/>
          <ac:picMkLst>
            <pc:docMk/>
            <pc:sldMk cId="1692147680" sldId="1033"/>
            <ac:picMk id="10" creationId="{D69B6174-C33C-199E-C417-EB5FA047CA66}"/>
          </ac:picMkLst>
        </pc:picChg>
        <pc:picChg chg="del mod">
          <ac:chgData name="Weihuang Wong" userId="f72cb880-3c2c-4df5-a678-1ab8d92e9195" providerId="ADAL" clId="{1C0D2F87-8CB1-4F0D-896D-02DC2511F9E4}" dt="2023-04-07T02:29:02.841" v="1729" actId="478"/>
          <ac:picMkLst>
            <pc:docMk/>
            <pc:sldMk cId="1692147680" sldId="1033"/>
            <ac:picMk id="13" creationId="{AC90C899-A93A-711D-67D4-CA32355E76C6}"/>
          </ac:picMkLst>
        </pc:picChg>
        <pc:picChg chg="del">
          <ac:chgData name="Weihuang Wong" userId="f72cb880-3c2c-4df5-a678-1ab8d92e9195" providerId="ADAL" clId="{1C0D2F87-8CB1-4F0D-896D-02DC2511F9E4}" dt="2023-04-07T02:29:02.841" v="1729" actId="478"/>
          <ac:picMkLst>
            <pc:docMk/>
            <pc:sldMk cId="1692147680" sldId="1033"/>
            <ac:picMk id="14" creationId="{45E10FFC-6A18-6A92-F217-0275381403BD}"/>
          </ac:picMkLst>
        </pc:picChg>
      </pc:sldChg>
      <pc:sldChg chg="addSp delSp modSp add mod">
        <pc:chgData name="Weihuang Wong" userId="f72cb880-3c2c-4df5-a678-1ab8d92e9195" providerId="ADAL" clId="{1C0D2F87-8CB1-4F0D-896D-02DC2511F9E4}" dt="2023-04-07T17:32:40.589" v="2223" actId="20577"/>
        <pc:sldMkLst>
          <pc:docMk/>
          <pc:sldMk cId="3955158674" sldId="1034"/>
        </pc:sldMkLst>
        <pc:spChg chg="mod">
          <ac:chgData name="Weihuang Wong" userId="f72cb880-3c2c-4df5-a678-1ab8d92e9195" providerId="ADAL" clId="{1C0D2F87-8CB1-4F0D-896D-02DC2511F9E4}" dt="2023-04-07T17:32:40.589" v="2223" actId="20577"/>
          <ac:spMkLst>
            <pc:docMk/>
            <pc:sldMk cId="3955158674" sldId="1034"/>
            <ac:spMk id="2" creationId="{278779FE-FA16-4405-86FE-8FFD2FA2F95B}"/>
          </ac:spMkLst>
        </pc:spChg>
        <pc:picChg chg="add mod">
          <ac:chgData name="Weihuang Wong" userId="f72cb880-3c2c-4df5-a678-1ab8d92e9195" providerId="ADAL" clId="{1C0D2F87-8CB1-4F0D-896D-02DC2511F9E4}" dt="2023-04-07T02:46:38.809" v="1881" actId="1076"/>
          <ac:picMkLst>
            <pc:docMk/>
            <pc:sldMk cId="3955158674" sldId="1034"/>
            <ac:picMk id="4" creationId="{407A67C3-C013-D243-84D0-1884B89207D7}"/>
          </ac:picMkLst>
        </pc:picChg>
        <pc:picChg chg="add mod modCrop">
          <ac:chgData name="Weihuang Wong" userId="f72cb880-3c2c-4df5-a678-1ab8d92e9195" providerId="ADAL" clId="{1C0D2F87-8CB1-4F0D-896D-02DC2511F9E4}" dt="2023-04-07T02:53:36.431" v="1917" actId="14100"/>
          <ac:picMkLst>
            <pc:docMk/>
            <pc:sldMk cId="3955158674" sldId="1034"/>
            <ac:picMk id="7" creationId="{9A042E3B-8CCA-47A5-53F9-A0B65059AAC2}"/>
          </ac:picMkLst>
        </pc:picChg>
        <pc:picChg chg="add mod modCrop">
          <ac:chgData name="Weihuang Wong" userId="f72cb880-3c2c-4df5-a678-1ab8d92e9195" providerId="ADAL" clId="{1C0D2F87-8CB1-4F0D-896D-02DC2511F9E4}" dt="2023-04-07T02:53:38.685" v="1918" actId="1076"/>
          <ac:picMkLst>
            <pc:docMk/>
            <pc:sldMk cId="3955158674" sldId="1034"/>
            <ac:picMk id="10" creationId="{58E4A680-2E71-1F55-CDD8-50281C9C10F4}"/>
          </ac:picMkLst>
        </pc:picChg>
        <pc:picChg chg="del">
          <ac:chgData name="Weihuang Wong" userId="f72cb880-3c2c-4df5-a678-1ab8d92e9195" providerId="ADAL" clId="{1C0D2F87-8CB1-4F0D-896D-02DC2511F9E4}" dt="2023-04-07T02:40:57.113" v="1840" actId="478"/>
          <ac:picMkLst>
            <pc:docMk/>
            <pc:sldMk cId="3955158674" sldId="1034"/>
            <ac:picMk id="11" creationId="{64E269B5-6F07-2383-1434-0E31A2742F86}"/>
          </ac:picMkLst>
        </pc:picChg>
      </pc:sldChg>
      <pc:sldChg chg="add del">
        <pc:chgData name="Weihuang Wong" userId="f72cb880-3c2c-4df5-a678-1ab8d92e9195" providerId="ADAL" clId="{1C0D2F87-8CB1-4F0D-896D-02DC2511F9E4}" dt="2023-04-07T17:32:06.640" v="2193" actId="47"/>
        <pc:sldMkLst>
          <pc:docMk/>
          <pc:sldMk cId="888717566" sldId="1035"/>
        </pc:sldMkLst>
      </pc:sldChg>
      <pc:sldChg chg="modSp add del mod">
        <pc:chgData name="Weihuang Wong" userId="f72cb880-3c2c-4df5-a678-1ab8d92e9195" providerId="ADAL" clId="{1C0D2F87-8CB1-4F0D-896D-02DC2511F9E4}" dt="2023-04-12T14:09:28.666" v="2393" actId="47"/>
        <pc:sldMkLst>
          <pc:docMk/>
          <pc:sldMk cId="3285844998" sldId="1036"/>
        </pc:sldMkLst>
        <pc:spChg chg="mod">
          <ac:chgData name="Weihuang Wong" userId="f72cb880-3c2c-4df5-a678-1ab8d92e9195" providerId="ADAL" clId="{1C0D2F87-8CB1-4F0D-896D-02DC2511F9E4}" dt="2023-04-07T17:29:10.646" v="2020" actId="20577"/>
          <ac:spMkLst>
            <pc:docMk/>
            <pc:sldMk cId="3285844998" sldId="1036"/>
            <ac:spMk id="2" creationId="{278779FE-FA16-4405-86FE-8FFD2FA2F95B}"/>
          </ac:spMkLst>
        </pc:spChg>
        <pc:spChg chg="mod">
          <ac:chgData name="Weihuang Wong" userId="f72cb880-3c2c-4df5-a678-1ab8d92e9195" providerId="ADAL" clId="{1C0D2F87-8CB1-4F0D-896D-02DC2511F9E4}" dt="2023-04-07T17:31:48.307" v="2191" actId="20577"/>
          <ac:spMkLst>
            <pc:docMk/>
            <pc:sldMk cId="3285844998" sldId="1036"/>
            <ac:spMk id="4" creationId="{0C5105A9-E97C-4AF8-837E-72F1EFE14CAD}"/>
          </ac:spMkLst>
        </pc:spChg>
        <pc:picChg chg="mod">
          <ac:chgData name="Weihuang Wong" userId="f72cb880-3c2c-4df5-a678-1ab8d92e9195" providerId="ADAL" clId="{1C0D2F87-8CB1-4F0D-896D-02DC2511F9E4}" dt="2023-04-07T17:31:51.901" v="2192" actId="1076"/>
          <ac:picMkLst>
            <pc:docMk/>
            <pc:sldMk cId="3285844998" sldId="1036"/>
            <ac:picMk id="12" creationId="{C9B3B125-59BC-BF5F-5B45-E1B5BDC64FBE}"/>
          </ac:picMkLst>
        </pc:picChg>
      </pc:sldChg>
      <pc:sldMasterChg chg="modSldLayout">
        <pc:chgData name="Weihuang Wong" userId="f72cb880-3c2c-4df5-a678-1ab8d92e9195" providerId="ADAL" clId="{1C0D2F87-8CB1-4F0D-896D-02DC2511F9E4}" dt="2023-04-07T01:49:12.641" v="198" actId="255"/>
        <pc:sldMasterMkLst>
          <pc:docMk/>
          <pc:sldMasterMk cId="4147218300" sldId="2147483648"/>
        </pc:sldMasterMkLst>
        <pc:sldLayoutChg chg="modSp">
          <pc:chgData name="Weihuang Wong" userId="f72cb880-3c2c-4df5-a678-1ab8d92e9195" providerId="ADAL" clId="{1C0D2F87-8CB1-4F0D-896D-02DC2511F9E4}" dt="2023-04-07T01:49:12.641" v="198" actId="255"/>
          <pc:sldLayoutMkLst>
            <pc:docMk/>
            <pc:sldMasterMk cId="4147218300" sldId="2147483648"/>
            <pc:sldLayoutMk cId="1441314753" sldId="2147483650"/>
          </pc:sldLayoutMkLst>
          <pc:spChg chg="mod">
            <ac:chgData name="Weihuang Wong" userId="f72cb880-3c2c-4df5-a678-1ab8d92e9195" providerId="ADAL" clId="{1C0D2F87-8CB1-4F0D-896D-02DC2511F9E4}" dt="2023-04-07T01:49:12.641" v="198" actId="255"/>
            <ac:spMkLst>
              <pc:docMk/>
              <pc:sldMasterMk cId="4147218300" sldId="2147483648"/>
              <pc:sldLayoutMk cId="1441314753" sldId="2147483650"/>
              <ac:spMk id="8" creationId="{415E6E04-3EAA-469D-8EA0-5E9BF94B9C98}"/>
            </ac:spMkLst>
          </pc:spChg>
          <pc:spChg chg="mod">
            <ac:chgData name="Weihuang Wong" userId="f72cb880-3c2c-4df5-a678-1ab8d92e9195" providerId="ADAL" clId="{1C0D2F87-8CB1-4F0D-896D-02DC2511F9E4}" dt="2023-04-07T01:48:57.114" v="197" actId="404"/>
            <ac:spMkLst>
              <pc:docMk/>
              <pc:sldMasterMk cId="4147218300" sldId="2147483648"/>
              <pc:sldLayoutMk cId="1441314753" sldId="2147483650"/>
              <ac:spMk id="13" creationId="{DCAAB5C4-C89F-42B2-8710-FAA795113B84}"/>
            </ac:spMkLst>
          </pc:spChg>
        </pc:sldLayoutChg>
      </pc:sldMasterChg>
    </pc:docChg>
  </pc:docChgLst>
</pc:chgInfo>
</file>

<file path=ppt/comments/modernComment_400_4853AE7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A25B2E7-2423-4568-89D1-9D9662137428}" authorId="{CC7292C6-FF9D-CCBF-BBD9-52B2F2E4FEE8}" status="resolved" created="2023-04-07T18:05:30.38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13443701" sldId="1024"/>
      <ac:spMk id="4" creationId="{0C5105A9-E97C-4AF8-837E-72F1EFE14CAD}"/>
      <ac:txMk cp="72">
        <ac:context len="205" hash="1149510027"/>
      </ac:txMk>
    </ac:txMkLst>
    <p188:pos x="2534055" y="1358282"/>
    <p188:txBody>
      <a:bodyPr/>
      <a:lstStyle/>
      <a:p>
        <a:r>
          <a:rPr lang="en-US"/>
          <a:t>Please spell out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9D62D2-4FF7-4081-A83B-E8E28CA861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B40D9-353F-4D21-8B2D-131882DBD5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83532-1BCE-48AB-AB95-407FD3256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1B473-9148-4FC6-AA89-FBCDD7ADE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9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BE13A-976B-4B80-A66F-769656254E9C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B2D78-A350-4F43-AD59-1BBA6D295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2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radar chart&#10;&#10;Description automatically generated">
            <a:extLst>
              <a:ext uri="{FF2B5EF4-FFF2-40B4-BE49-F238E27FC236}">
                <a16:creationId xmlns:a16="http://schemas.microsoft.com/office/drawing/2014/main" id="{FC2526B8-7673-7240-BEC3-B4AA050A7E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A50C79-D2F3-402F-827A-20A237565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552" y="768096"/>
            <a:ext cx="8321040" cy="1673352"/>
          </a:xfrm>
        </p:spPr>
        <p:txBody>
          <a:bodyPr tIns="45720" bIns="45720" anchor="b"/>
          <a:lstStyle>
            <a:lvl1pPr>
              <a:defRPr lang="en-US" sz="4000" b="0" i="0" kern="0" cap="none" spc="0" baseline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marL="0" indent="0">
              <a:buNone/>
            </a:pPr>
            <a:r>
              <a:rPr lang="en-US" dirty="0"/>
              <a:t>Presentation Title Goes Here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Infinit</a:t>
            </a:r>
            <a:endParaRPr lang="en-US" sz="4000" kern="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D581F7EE-05D4-E246-9985-10FE57511A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5754" y="3035142"/>
            <a:ext cx="8286527" cy="599835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Concise Subtitle Here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EF591F39-BE9E-1746-8735-9A5104247D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5754" y="3367158"/>
            <a:ext cx="3959225" cy="326874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 :  Version Number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A2DCAB97-B581-5040-B998-40EA34D07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5754" y="3723468"/>
            <a:ext cx="3970337" cy="772332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Presenter 1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r>
              <a:rPr lang="en-US" dirty="0"/>
              <a:t>Presenter 2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11" name="Graphic 8">
            <a:extLst>
              <a:ext uri="{FF2B5EF4-FFF2-40B4-BE49-F238E27FC236}">
                <a16:creationId xmlns:a16="http://schemas.microsoft.com/office/drawing/2014/main" id="{5F596099-C39E-5D49-8F6B-8EB8746FDF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5835683"/>
            <a:ext cx="3017165" cy="5258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28D065-3D59-F34B-803D-F70A644A5BC2}"/>
              </a:ext>
            </a:extLst>
          </p:cNvPr>
          <p:cNvCxnSpPr>
            <a:cxnSpLocks/>
          </p:cNvCxnSpPr>
          <p:nvPr userDrawn="1"/>
        </p:nvCxnSpPr>
        <p:spPr>
          <a:xfrm>
            <a:off x="990600" y="2927418"/>
            <a:ext cx="578478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200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imary Divider">
    <p:bg>
      <p:bgPr>
        <a:solidFill>
          <a:srgbClr val="7D7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058A-729C-4C6A-8611-9065C061D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247984"/>
            <a:ext cx="10287000" cy="877130"/>
          </a:xfrm>
        </p:spPr>
        <p:txBody>
          <a:bodyPr tIns="45720" bIns="45720" anchor="t" anchorCtr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defRPr sz="4500" cap="none" spc="0" baseline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 dirty="0"/>
              <a:t>Primary Divider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0328-7DD6-4F37-B3D1-A02876CCA0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19200" y="3124200"/>
            <a:ext cx="10287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E9ED99-F186-4C22-AD00-6B49E9EA34BD}"/>
              </a:ext>
            </a:extLst>
          </p:cNvPr>
          <p:cNvCxnSpPr/>
          <p:nvPr userDrawn="1"/>
        </p:nvCxnSpPr>
        <p:spPr bwMode="auto">
          <a:xfrm>
            <a:off x="1219200" y="2180803"/>
            <a:ext cx="10972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F0379A7-CCCF-1E4E-AAF9-70AA6950D5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69586" y="5928519"/>
            <a:ext cx="2496312" cy="396081"/>
            <a:chOff x="6300357" y="6013183"/>
            <a:chExt cx="2202533" cy="349468"/>
          </a:xfrm>
          <a:solidFill>
            <a:schemeClr val="bg1"/>
          </a:solidFill>
        </p:grpSpPr>
        <p:sp>
          <p:nvSpPr>
            <p:cNvPr id="8" name="Freeform: Shape 40">
              <a:extLst>
                <a:ext uri="{FF2B5EF4-FFF2-40B4-BE49-F238E27FC236}">
                  <a16:creationId xmlns:a16="http://schemas.microsoft.com/office/drawing/2014/main" id="{2EF35E7A-CF7D-A547-BA2C-3CACF37D1146}"/>
                </a:ext>
              </a:extLst>
            </p:cNvPr>
            <p:cNvSpPr/>
            <p:nvPr/>
          </p:nvSpPr>
          <p:spPr>
            <a:xfrm>
              <a:off x="7993841" y="6070243"/>
              <a:ext cx="509049" cy="271752"/>
            </a:xfrm>
            <a:custGeom>
              <a:avLst/>
              <a:gdLst>
                <a:gd name="connsiteX0" fmla="*/ 204393 w 509049"/>
                <a:gd name="connsiteY0" fmla="*/ 230266 h 271752"/>
                <a:gd name="connsiteX1" fmla="*/ 193360 w 509049"/>
                <a:gd name="connsiteY1" fmla="*/ 240061 h 271752"/>
                <a:gd name="connsiteX2" fmla="*/ 204393 w 509049"/>
                <a:gd name="connsiteY2" fmla="*/ 249759 h 271752"/>
                <a:gd name="connsiteX3" fmla="*/ 216738 w 509049"/>
                <a:gd name="connsiteY3" fmla="*/ 244217 h 271752"/>
                <a:gd name="connsiteX4" fmla="*/ 216738 w 509049"/>
                <a:gd name="connsiteY4" fmla="*/ 235808 h 271752"/>
                <a:gd name="connsiteX5" fmla="*/ 204393 w 509049"/>
                <a:gd name="connsiteY5" fmla="*/ 230266 h 271752"/>
                <a:gd name="connsiteX6" fmla="*/ 313179 w 509049"/>
                <a:gd name="connsiteY6" fmla="*/ 214102 h 271752"/>
                <a:gd name="connsiteX7" fmla="*/ 298244 w 509049"/>
                <a:gd name="connsiteY7" fmla="*/ 231286 h 271752"/>
                <a:gd name="connsiteX8" fmla="*/ 313179 w 509049"/>
                <a:gd name="connsiteY8" fmla="*/ 248565 h 271752"/>
                <a:gd name="connsiteX9" fmla="*/ 328019 w 509049"/>
                <a:gd name="connsiteY9" fmla="*/ 231286 h 271752"/>
                <a:gd name="connsiteX10" fmla="*/ 313179 w 509049"/>
                <a:gd name="connsiteY10" fmla="*/ 214102 h 271752"/>
                <a:gd name="connsiteX11" fmla="*/ 258011 w 509049"/>
                <a:gd name="connsiteY11" fmla="*/ 214102 h 271752"/>
                <a:gd name="connsiteX12" fmla="*/ 243635 w 509049"/>
                <a:gd name="connsiteY12" fmla="*/ 231095 h 271752"/>
                <a:gd name="connsiteX13" fmla="*/ 258011 w 509049"/>
                <a:gd name="connsiteY13" fmla="*/ 248087 h 271752"/>
                <a:gd name="connsiteX14" fmla="*/ 271363 w 509049"/>
                <a:gd name="connsiteY14" fmla="*/ 240793 h 271752"/>
                <a:gd name="connsiteX15" fmla="*/ 271363 w 509049"/>
                <a:gd name="connsiteY15" fmla="*/ 221300 h 271752"/>
                <a:gd name="connsiteX16" fmla="*/ 258011 w 509049"/>
                <a:gd name="connsiteY16" fmla="*/ 214102 h 271752"/>
                <a:gd name="connsiteX17" fmla="*/ 119163 w 509049"/>
                <a:gd name="connsiteY17" fmla="*/ 209006 h 271752"/>
                <a:gd name="connsiteX18" fmla="*/ 126119 w 509049"/>
                <a:gd name="connsiteY18" fmla="*/ 209006 h 271752"/>
                <a:gd name="connsiteX19" fmla="*/ 126119 w 509049"/>
                <a:gd name="connsiteY19" fmla="*/ 253630 h 271752"/>
                <a:gd name="connsiteX20" fmla="*/ 119163 w 509049"/>
                <a:gd name="connsiteY20" fmla="*/ 253630 h 271752"/>
                <a:gd name="connsiteX21" fmla="*/ 256331 w 509049"/>
                <a:gd name="connsiteY21" fmla="*/ 207923 h 271752"/>
                <a:gd name="connsiteX22" fmla="*/ 271363 w 509049"/>
                <a:gd name="connsiteY22" fmla="*/ 215774 h 271752"/>
                <a:gd name="connsiteX23" fmla="*/ 271363 w 509049"/>
                <a:gd name="connsiteY23" fmla="*/ 209022 h 271752"/>
                <a:gd name="connsiteX24" fmla="*/ 278319 w 509049"/>
                <a:gd name="connsiteY24" fmla="*/ 209022 h 271752"/>
                <a:gd name="connsiteX25" fmla="*/ 278319 w 509049"/>
                <a:gd name="connsiteY25" fmla="*/ 252355 h 271752"/>
                <a:gd name="connsiteX26" fmla="*/ 256987 w 509049"/>
                <a:gd name="connsiteY26" fmla="*/ 271752 h 271752"/>
                <a:gd name="connsiteX27" fmla="*/ 238901 w 509049"/>
                <a:gd name="connsiteY27" fmla="*/ 265095 h 271752"/>
                <a:gd name="connsiteX28" fmla="*/ 242420 w 509049"/>
                <a:gd name="connsiteY28" fmla="*/ 259920 h 271752"/>
                <a:gd name="connsiteX29" fmla="*/ 256987 w 509049"/>
                <a:gd name="connsiteY29" fmla="*/ 266019 h 271752"/>
                <a:gd name="connsiteX30" fmla="*/ 271363 w 509049"/>
                <a:gd name="connsiteY30" fmla="*/ 252626 h 271752"/>
                <a:gd name="connsiteX31" fmla="*/ 271363 w 509049"/>
                <a:gd name="connsiteY31" fmla="*/ 246256 h 271752"/>
                <a:gd name="connsiteX32" fmla="*/ 256331 w 509049"/>
                <a:gd name="connsiteY32" fmla="*/ 254202 h 271752"/>
                <a:gd name="connsiteX33" fmla="*/ 236391 w 509049"/>
                <a:gd name="connsiteY33" fmla="*/ 231110 h 271752"/>
                <a:gd name="connsiteX34" fmla="*/ 256331 w 509049"/>
                <a:gd name="connsiteY34" fmla="*/ 207923 h 271752"/>
                <a:gd name="connsiteX35" fmla="*/ 313179 w 509049"/>
                <a:gd name="connsiteY35" fmla="*/ 207907 h 271752"/>
                <a:gd name="connsiteX36" fmla="*/ 335358 w 509049"/>
                <a:gd name="connsiteY36" fmla="*/ 231286 h 271752"/>
                <a:gd name="connsiteX37" fmla="*/ 313179 w 509049"/>
                <a:gd name="connsiteY37" fmla="*/ 254760 h 271752"/>
                <a:gd name="connsiteX38" fmla="*/ 291016 w 509049"/>
                <a:gd name="connsiteY38" fmla="*/ 231286 h 271752"/>
                <a:gd name="connsiteX39" fmla="*/ 313179 w 509049"/>
                <a:gd name="connsiteY39" fmla="*/ 207907 h 271752"/>
                <a:gd name="connsiteX40" fmla="*/ 206360 w 509049"/>
                <a:gd name="connsiteY40" fmla="*/ 207907 h 271752"/>
                <a:gd name="connsiteX41" fmla="*/ 223710 w 509049"/>
                <a:gd name="connsiteY41" fmla="*/ 222972 h 271752"/>
                <a:gd name="connsiteX42" fmla="*/ 223710 w 509049"/>
                <a:gd name="connsiteY42" fmla="*/ 253645 h 271752"/>
                <a:gd name="connsiteX43" fmla="*/ 216754 w 509049"/>
                <a:gd name="connsiteY43" fmla="*/ 253645 h 271752"/>
                <a:gd name="connsiteX44" fmla="*/ 216754 w 509049"/>
                <a:gd name="connsiteY44" fmla="*/ 248549 h 271752"/>
                <a:gd name="connsiteX45" fmla="*/ 216738 w 509049"/>
                <a:gd name="connsiteY45" fmla="*/ 248549 h 271752"/>
                <a:gd name="connsiteX46" fmla="*/ 201899 w 509049"/>
                <a:gd name="connsiteY46" fmla="*/ 254744 h 271752"/>
                <a:gd name="connsiteX47" fmla="*/ 186212 w 509049"/>
                <a:gd name="connsiteY47" fmla="*/ 239965 h 271752"/>
                <a:gd name="connsiteX48" fmla="*/ 201899 w 509049"/>
                <a:gd name="connsiteY48" fmla="*/ 225282 h 271752"/>
                <a:gd name="connsiteX49" fmla="*/ 216738 w 509049"/>
                <a:gd name="connsiteY49" fmla="*/ 231381 h 271752"/>
                <a:gd name="connsiteX50" fmla="*/ 216738 w 509049"/>
                <a:gd name="connsiteY50" fmla="*/ 223339 h 271752"/>
                <a:gd name="connsiteX51" fmla="*/ 205417 w 509049"/>
                <a:gd name="connsiteY51" fmla="*/ 213911 h 271752"/>
                <a:gd name="connsiteX52" fmla="*/ 191697 w 509049"/>
                <a:gd name="connsiteY52" fmla="*/ 220106 h 271752"/>
                <a:gd name="connsiteX53" fmla="*/ 188451 w 509049"/>
                <a:gd name="connsiteY53" fmla="*/ 215296 h 271752"/>
                <a:gd name="connsiteX54" fmla="*/ 206360 w 509049"/>
                <a:gd name="connsiteY54" fmla="*/ 207907 h 271752"/>
                <a:gd name="connsiteX55" fmla="*/ 161187 w 509049"/>
                <a:gd name="connsiteY55" fmla="*/ 207907 h 271752"/>
                <a:gd name="connsiteX56" fmla="*/ 177610 w 509049"/>
                <a:gd name="connsiteY56" fmla="*/ 215663 h 271752"/>
                <a:gd name="connsiteX57" fmla="*/ 172972 w 509049"/>
                <a:gd name="connsiteY57" fmla="*/ 219915 h 271752"/>
                <a:gd name="connsiteX58" fmla="*/ 161555 w 509049"/>
                <a:gd name="connsiteY58" fmla="*/ 214086 h 271752"/>
                <a:gd name="connsiteX59" fmla="*/ 146060 w 509049"/>
                <a:gd name="connsiteY59" fmla="*/ 231270 h 271752"/>
                <a:gd name="connsiteX60" fmla="*/ 161555 w 509049"/>
                <a:gd name="connsiteY60" fmla="*/ 248549 h 271752"/>
                <a:gd name="connsiteX61" fmla="*/ 172972 w 509049"/>
                <a:gd name="connsiteY61" fmla="*/ 242720 h 271752"/>
                <a:gd name="connsiteX62" fmla="*/ 177610 w 509049"/>
                <a:gd name="connsiteY62" fmla="*/ 246972 h 271752"/>
                <a:gd name="connsiteX63" fmla="*/ 161187 w 509049"/>
                <a:gd name="connsiteY63" fmla="*/ 254728 h 271752"/>
                <a:gd name="connsiteX64" fmla="*/ 138832 w 509049"/>
                <a:gd name="connsiteY64" fmla="*/ 231254 h 271752"/>
                <a:gd name="connsiteX65" fmla="*/ 161187 w 509049"/>
                <a:gd name="connsiteY65" fmla="*/ 207907 h 271752"/>
                <a:gd name="connsiteX66" fmla="*/ 122601 w 509049"/>
                <a:gd name="connsiteY66" fmla="*/ 192205 h 271752"/>
                <a:gd name="connsiteX67" fmla="*/ 127335 w 509049"/>
                <a:gd name="connsiteY67" fmla="*/ 196823 h 271752"/>
                <a:gd name="connsiteX68" fmla="*/ 122601 w 509049"/>
                <a:gd name="connsiteY68" fmla="*/ 201537 h 271752"/>
                <a:gd name="connsiteX69" fmla="*/ 117964 w 509049"/>
                <a:gd name="connsiteY69" fmla="*/ 196823 h 271752"/>
                <a:gd name="connsiteX70" fmla="*/ 122601 w 509049"/>
                <a:gd name="connsiteY70" fmla="*/ 192205 h 271752"/>
                <a:gd name="connsiteX71" fmla="*/ 66585 w 509049"/>
                <a:gd name="connsiteY71" fmla="*/ 192014 h 271752"/>
                <a:gd name="connsiteX72" fmla="*/ 73541 w 509049"/>
                <a:gd name="connsiteY72" fmla="*/ 192014 h 271752"/>
                <a:gd name="connsiteX73" fmla="*/ 73541 w 509049"/>
                <a:gd name="connsiteY73" fmla="*/ 215488 h 271752"/>
                <a:gd name="connsiteX74" fmla="*/ 89596 w 509049"/>
                <a:gd name="connsiteY74" fmla="*/ 207908 h 271752"/>
                <a:gd name="connsiteX75" fmla="*/ 103875 w 509049"/>
                <a:gd name="connsiteY75" fmla="*/ 222129 h 271752"/>
                <a:gd name="connsiteX76" fmla="*/ 103875 w 509049"/>
                <a:gd name="connsiteY76" fmla="*/ 253630 h 271752"/>
                <a:gd name="connsiteX77" fmla="*/ 96919 w 509049"/>
                <a:gd name="connsiteY77" fmla="*/ 253630 h 271752"/>
                <a:gd name="connsiteX78" fmla="*/ 96919 w 509049"/>
                <a:gd name="connsiteY78" fmla="*/ 224263 h 271752"/>
                <a:gd name="connsiteX79" fmla="*/ 86813 w 509049"/>
                <a:gd name="connsiteY79" fmla="*/ 214103 h 271752"/>
                <a:gd name="connsiteX80" fmla="*/ 73541 w 509049"/>
                <a:gd name="connsiteY80" fmla="*/ 221030 h 271752"/>
                <a:gd name="connsiteX81" fmla="*/ 73541 w 509049"/>
                <a:gd name="connsiteY81" fmla="*/ 253646 h 271752"/>
                <a:gd name="connsiteX82" fmla="*/ 66585 w 509049"/>
                <a:gd name="connsiteY82" fmla="*/ 253646 h 271752"/>
                <a:gd name="connsiteX83" fmla="*/ 31822 w 509049"/>
                <a:gd name="connsiteY83" fmla="*/ 190995 h 271752"/>
                <a:gd name="connsiteX84" fmla="*/ 55568 w 509049"/>
                <a:gd name="connsiteY84" fmla="*/ 203194 h 271752"/>
                <a:gd name="connsiteX85" fmla="*/ 49076 w 509049"/>
                <a:gd name="connsiteY85" fmla="*/ 206793 h 271752"/>
                <a:gd name="connsiteX86" fmla="*/ 31822 w 509049"/>
                <a:gd name="connsiteY86" fmla="*/ 197827 h 271752"/>
                <a:gd name="connsiteX87" fmla="*/ 8251 w 509049"/>
                <a:gd name="connsiteY87" fmla="*/ 222862 h 271752"/>
                <a:gd name="connsiteX88" fmla="*/ 31822 w 509049"/>
                <a:gd name="connsiteY88" fmla="*/ 247897 h 271752"/>
                <a:gd name="connsiteX89" fmla="*/ 49076 w 509049"/>
                <a:gd name="connsiteY89" fmla="*/ 238931 h 271752"/>
                <a:gd name="connsiteX90" fmla="*/ 55664 w 509049"/>
                <a:gd name="connsiteY90" fmla="*/ 242530 h 271752"/>
                <a:gd name="connsiteX91" fmla="*/ 31822 w 509049"/>
                <a:gd name="connsiteY91" fmla="*/ 254729 h 271752"/>
                <a:gd name="connsiteX92" fmla="*/ 288 w 509049"/>
                <a:gd name="connsiteY92" fmla="*/ 222878 h 271752"/>
                <a:gd name="connsiteX93" fmla="*/ 31822 w 509049"/>
                <a:gd name="connsiteY93" fmla="*/ 190995 h 271752"/>
                <a:gd name="connsiteX94" fmla="*/ 452474 w 509049"/>
                <a:gd name="connsiteY94" fmla="*/ 118088 h 271752"/>
                <a:gd name="connsiteX95" fmla="*/ 437539 w 509049"/>
                <a:gd name="connsiteY95" fmla="*/ 135272 h 271752"/>
                <a:gd name="connsiteX96" fmla="*/ 452474 w 509049"/>
                <a:gd name="connsiteY96" fmla="*/ 152551 h 271752"/>
                <a:gd name="connsiteX97" fmla="*/ 467314 w 509049"/>
                <a:gd name="connsiteY97" fmla="*/ 135272 h 271752"/>
                <a:gd name="connsiteX98" fmla="*/ 452474 w 509049"/>
                <a:gd name="connsiteY98" fmla="*/ 118088 h 271752"/>
                <a:gd name="connsiteX99" fmla="*/ 209782 w 509049"/>
                <a:gd name="connsiteY99" fmla="*/ 117626 h 271752"/>
                <a:gd name="connsiteX100" fmla="*/ 195119 w 509049"/>
                <a:gd name="connsiteY100" fmla="*/ 132501 h 271752"/>
                <a:gd name="connsiteX101" fmla="*/ 224526 w 509049"/>
                <a:gd name="connsiteY101" fmla="*/ 132501 h 271752"/>
                <a:gd name="connsiteX102" fmla="*/ 209782 w 509049"/>
                <a:gd name="connsiteY102" fmla="*/ 117626 h 271752"/>
                <a:gd name="connsiteX103" fmla="*/ 364733 w 509049"/>
                <a:gd name="connsiteY103" fmla="*/ 113008 h 271752"/>
                <a:gd name="connsiteX104" fmla="*/ 372249 w 509049"/>
                <a:gd name="connsiteY104" fmla="*/ 113008 h 271752"/>
                <a:gd name="connsiteX105" fmla="*/ 387184 w 509049"/>
                <a:gd name="connsiteY105" fmla="*/ 149589 h 271752"/>
                <a:gd name="connsiteX106" fmla="*/ 402023 w 509049"/>
                <a:gd name="connsiteY106" fmla="*/ 113008 h 271752"/>
                <a:gd name="connsiteX107" fmla="*/ 409635 w 509049"/>
                <a:gd name="connsiteY107" fmla="*/ 113008 h 271752"/>
                <a:gd name="connsiteX108" fmla="*/ 387184 w 509049"/>
                <a:gd name="connsiteY108" fmla="*/ 166693 h 271752"/>
                <a:gd name="connsiteX109" fmla="*/ 374008 w 509049"/>
                <a:gd name="connsiteY109" fmla="*/ 175754 h 271752"/>
                <a:gd name="connsiteX110" fmla="*/ 368907 w 509049"/>
                <a:gd name="connsiteY110" fmla="*/ 175101 h 271752"/>
                <a:gd name="connsiteX111" fmla="*/ 370026 w 509049"/>
                <a:gd name="connsiteY111" fmla="*/ 168811 h 271752"/>
                <a:gd name="connsiteX112" fmla="*/ 373816 w 509049"/>
                <a:gd name="connsiteY112" fmla="*/ 169559 h 271752"/>
                <a:gd name="connsiteX113" fmla="*/ 380500 w 509049"/>
                <a:gd name="connsiteY113" fmla="*/ 164845 h 271752"/>
                <a:gd name="connsiteX114" fmla="*/ 383474 w 509049"/>
                <a:gd name="connsiteY114" fmla="*/ 158093 h 271752"/>
                <a:gd name="connsiteX115" fmla="*/ 136881 w 509049"/>
                <a:gd name="connsiteY115" fmla="*/ 113008 h 271752"/>
                <a:gd name="connsiteX116" fmla="*/ 144397 w 509049"/>
                <a:gd name="connsiteY116" fmla="*/ 113008 h 271752"/>
                <a:gd name="connsiteX117" fmla="*/ 159332 w 509049"/>
                <a:gd name="connsiteY117" fmla="*/ 149589 h 271752"/>
                <a:gd name="connsiteX118" fmla="*/ 174171 w 509049"/>
                <a:gd name="connsiteY118" fmla="*/ 113008 h 271752"/>
                <a:gd name="connsiteX119" fmla="*/ 181783 w 509049"/>
                <a:gd name="connsiteY119" fmla="*/ 113008 h 271752"/>
                <a:gd name="connsiteX120" fmla="*/ 163138 w 509049"/>
                <a:gd name="connsiteY120" fmla="*/ 157631 h 271752"/>
                <a:gd name="connsiteX121" fmla="*/ 155526 w 509049"/>
                <a:gd name="connsiteY121" fmla="*/ 157631 h 271752"/>
                <a:gd name="connsiteX122" fmla="*/ 320502 w 509049"/>
                <a:gd name="connsiteY122" fmla="*/ 113007 h 271752"/>
                <a:gd name="connsiteX123" fmla="*/ 327458 w 509049"/>
                <a:gd name="connsiteY123" fmla="*/ 113007 h 271752"/>
                <a:gd name="connsiteX124" fmla="*/ 327458 w 509049"/>
                <a:gd name="connsiteY124" fmla="*/ 157630 h 271752"/>
                <a:gd name="connsiteX125" fmla="*/ 320502 w 509049"/>
                <a:gd name="connsiteY125" fmla="*/ 157630 h 271752"/>
                <a:gd name="connsiteX126" fmla="*/ 121305 w 509049"/>
                <a:gd name="connsiteY126" fmla="*/ 113007 h 271752"/>
                <a:gd name="connsiteX127" fmla="*/ 128261 w 509049"/>
                <a:gd name="connsiteY127" fmla="*/ 113007 h 271752"/>
                <a:gd name="connsiteX128" fmla="*/ 128261 w 509049"/>
                <a:gd name="connsiteY128" fmla="*/ 157630 h 271752"/>
                <a:gd name="connsiteX129" fmla="*/ 121305 w 509049"/>
                <a:gd name="connsiteY129" fmla="*/ 157630 h 271752"/>
                <a:gd name="connsiteX130" fmla="*/ 265878 w 509049"/>
                <a:gd name="connsiteY130" fmla="*/ 112084 h 271752"/>
                <a:gd name="connsiteX131" fmla="*/ 265878 w 509049"/>
                <a:gd name="connsiteY131" fmla="*/ 119203 h 271752"/>
                <a:gd name="connsiteX132" fmla="*/ 263096 w 509049"/>
                <a:gd name="connsiteY132" fmla="*/ 118932 h 271752"/>
                <a:gd name="connsiteX133" fmla="*/ 250943 w 509049"/>
                <a:gd name="connsiteY133" fmla="*/ 126051 h 271752"/>
                <a:gd name="connsiteX134" fmla="*/ 250943 w 509049"/>
                <a:gd name="connsiteY134" fmla="*/ 157647 h 271752"/>
                <a:gd name="connsiteX135" fmla="*/ 243987 w 509049"/>
                <a:gd name="connsiteY135" fmla="*/ 157647 h 271752"/>
                <a:gd name="connsiteX136" fmla="*/ 243987 w 509049"/>
                <a:gd name="connsiteY136" fmla="*/ 113008 h 271752"/>
                <a:gd name="connsiteX137" fmla="*/ 250943 w 509049"/>
                <a:gd name="connsiteY137" fmla="*/ 113008 h 271752"/>
                <a:gd name="connsiteX138" fmla="*/ 250943 w 509049"/>
                <a:gd name="connsiteY138" fmla="*/ 120206 h 271752"/>
                <a:gd name="connsiteX139" fmla="*/ 265878 w 509049"/>
                <a:gd name="connsiteY139" fmla="*/ 112084 h 271752"/>
                <a:gd name="connsiteX140" fmla="*/ 290008 w 509049"/>
                <a:gd name="connsiteY140" fmla="*/ 111909 h 271752"/>
                <a:gd name="connsiteX141" fmla="*/ 306606 w 509049"/>
                <a:gd name="connsiteY141" fmla="*/ 118375 h 271752"/>
                <a:gd name="connsiteX142" fmla="*/ 303360 w 509049"/>
                <a:gd name="connsiteY142" fmla="*/ 123184 h 271752"/>
                <a:gd name="connsiteX143" fmla="*/ 290008 w 509049"/>
                <a:gd name="connsiteY143" fmla="*/ 117547 h 271752"/>
                <a:gd name="connsiteX144" fmla="*/ 280077 w 509049"/>
                <a:gd name="connsiteY144" fmla="*/ 124299 h 271752"/>
                <a:gd name="connsiteX145" fmla="*/ 291031 w 509049"/>
                <a:gd name="connsiteY145" fmla="*/ 131418 h 271752"/>
                <a:gd name="connsiteX146" fmla="*/ 307821 w 509049"/>
                <a:gd name="connsiteY146" fmla="*/ 145273 h 271752"/>
                <a:gd name="connsiteX147" fmla="*/ 290200 w 509049"/>
                <a:gd name="connsiteY147" fmla="*/ 158762 h 271752"/>
                <a:gd name="connsiteX148" fmla="*/ 272114 w 509049"/>
                <a:gd name="connsiteY148" fmla="*/ 151739 h 271752"/>
                <a:gd name="connsiteX149" fmla="*/ 275712 w 509049"/>
                <a:gd name="connsiteY149" fmla="*/ 146738 h 271752"/>
                <a:gd name="connsiteX150" fmla="*/ 290456 w 509049"/>
                <a:gd name="connsiteY150" fmla="*/ 153108 h 271752"/>
                <a:gd name="connsiteX151" fmla="*/ 301041 w 509049"/>
                <a:gd name="connsiteY151" fmla="*/ 145719 h 271752"/>
                <a:gd name="connsiteX152" fmla="*/ 289544 w 509049"/>
                <a:gd name="connsiteY152" fmla="*/ 137772 h 271752"/>
                <a:gd name="connsiteX153" fmla="*/ 273313 w 509049"/>
                <a:gd name="connsiteY153" fmla="*/ 124745 h 271752"/>
                <a:gd name="connsiteX154" fmla="*/ 290008 w 509049"/>
                <a:gd name="connsiteY154" fmla="*/ 111909 h 271752"/>
                <a:gd name="connsiteX155" fmla="*/ 209862 w 509049"/>
                <a:gd name="connsiteY155" fmla="*/ 111909 h 271752"/>
                <a:gd name="connsiteX156" fmla="*/ 231386 w 509049"/>
                <a:gd name="connsiteY156" fmla="*/ 135845 h 271752"/>
                <a:gd name="connsiteX157" fmla="*/ 231386 w 509049"/>
                <a:gd name="connsiteY157" fmla="*/ 137597 h 271752"/>
                <a:gd name="connsiteX158" fmla="*/ 195119 w 509049"/>
                <a:gd name="connsiteY158" fmla="*/ 137597 h 271752"/>
                <a:gd name="connsiteX159" fmla="*/ 211254 w 509049"/>
                <a:gd name="connsiteY159" fmla="*/ 153029 h 271752"/>
                <a:gd name="connsiteX160" fmla="*/ 225086 w 509049"/>
                <a:gd name="connsiteY160" fmla="*/ 147391 h 271752"/>
                <a:gd name="connsiteX161" fmla="*/ 228428 w 509049"/>
                <a:gd name="connsiteY161" fmla="*/ 151914 h 271752"/>
                <a:gd name="connsiteX162" fmla="*/ 210614 w 509049"/>
                <a:gd name="connsiteY162" fmla="*/ 158746 h 271752"/>
                <a:gd name="connsiteX163" fmla="*/ 187795 w 509049"/>
                <a:gd name="connsiteY163" fmla="*/ 135272 h 271752"/>
                <a:gd name="connsiteX164" fmla="*/ 209862 w 509049"/>
                <a:gd name="connsiteY164" fmla="*/ 111909 h 271752"/>
                <a:gd name="connsiteX165" fmla="*/ 452458 w 509049"/>
                <a:gd name="connsiteY165" fmla="*/ 111893 h 271752"/>
                <a:gd name="connsiteX166" fmla="*/ 474637 w 509049"/>
                <a:gd name="connsiteY166" fmla="*/ 135272 h 271752"/>
                <a:gd name="connsiteX167" fmla="*/ 452458 w 509049"/>
                <a:gd name="connsiteY167" fmla="*/ 158746 h 271752"/>
                <a:gd name="connsiteX168" fmla="*/ 430295 w 509049"/>
                <a:gd name="connsiteY168" fmla="*/ 135272 h 271752"/>
                <a:gd name="connsiteX169" fmla="*/ 452458 w 509049"/>
                <a:gd name="connsiteY169" fmla="*/ 111893 h 271752"/>
                <a:gd name="connsiteX170" fmla="*/ 91707 w 509049"/>
                <a:gd name="connsiteY170" fmla="*/ 111893 h 271752"/>
                <a:gd name="connsiteX171" fmla="*/ 105986 w 509049"/>
                <a:gd name="connsiteY171" fmla="*/ 126306 h 271752"/>
                <a:gd name="connsiteX172" fmla="*/ 105986 w 509049"/>
                <a:gd name="connsiteY172" fmla="*/ 157631 h 271752"/>
                <a:gd name="connsiteX173" fmla="*/ 99030 w 509049"/>
                <a:gd name="connsiteY173" fmla="*/ 157631 h 271752"/>
                <a:gd name="connsiteX174" fmla="*/ 99030 w 509049"/>
                <a:gd name="connsiteY174" fmla="*/ 128440 h 271752"/>
                <a:gd name="connsiteX175" fmla="*/ 99046 w 509049"/>
                <a:gd name="connsiteY175" fmla="*/ 128440 h 271752"/>
                <a:gd name="connsiteX176" fmla="*/ 89020 w 509049"/>
                <a:gd name="connsiteY176" fmla="*/ 118088 h 271752"/>
                <a:gd name="connsiteX177" fmla="*/ 75748 w 509049"/>
                <a:gd name="connsiteY177" fmla="*/ 125016 h 271752"/>
                <a:gd name="connsiteX178" fmla="*/ 75748 w 509049"/>
                <a:gd name="connsiteY178" fmla="*/ 157631 h 271752"/>
                <a:gd name="connsiteX179" fmla="*/ 68792 w 509049"/>
                <a:gd name="connsiteY179" fmla="*/ 157631 h 271752"/>
                <a:gd name="connsiteX180" fmla="*/ 68792 w 509049"/>
                <a:gd name="connsiteY180" fmla="*/ 113008 h 271752"/>
                <a:gd name="connsiteX181" fmla="*/ 75748 w 509049"/>
                <a:gd name="connsiteY181" fmla="*/ 113008 h 271752"/>
                <a:gd name="connsiteX182" fmla="*/ 75748 w 509049"/>
                <a:gd name="connsiteY182" fmla="*/ 119474 h 271752"/>
                <a:gd name="connsiteX183" fmla="*/ 91707 w 509049"/>
                <a:gd name="connsiteY183" fmla="*/ 111893 h 271752"/>
                <a:gd name="connsiteX184" fmla="*/ 344153 w 509049"/>
                <a:gd name="connsiteY184" fmla="*/ 100809 h 271752"/>
                <a:gd name="connsiteX185" fmla="*/ 351109 w 509049"/>
                <a:gd name="connsiteY185" fmla="*/ 100809 h 271752"/>
                <a:gd name="connsiteX186" fmla="*/ 351109 w 509049"/>
                <a:gd name="connsiteY186" fmla="*/ 113008 h 271752"/>
                <a:gd name="connsiteX187" fmla="*/ 360208 w 509049"/>
                <a:gd name="connsiteY187" fmla="*/ 113008 h 271752"/>
                <a:gd name="connsiteX188" fmla="*/ 360208 w 509049"/>
                <a:gd name="connsiteY188" fmla="*/ 119107 h 271752"/>
                <a:gd name="connsiteX189" fmla="*/ 351109 w 509049"/>
                <a:gd name="connsiteY189" fmla="*/ 119107 h 271752"/>
                <a:gd name="connsiteX190" fmla="*/ 351109 w 509049"/>
                <a:gd name="connsiteY190" fmla="*/ 146818 h 271752"/>
                <a:gd name="connsiteX191" fmla="*/ 355650 w 509049"/>
                <a:gd name="connsiteY191" fmla="*/ 152551 h 271752"/>
                <a:gd name="connsiteX192" fmla="*/ 360383 w 509049"/>
                <a:gd name="connsiteY192" fmla="*/ 150704 h 271752"/>
                <a:gd name="connsiteX193" fmla="*/ 362430 w 509049"/>
                <a:gd name="connsiteY193" fmla="*/ 155879 h 271752"/>
                <a:gd name="connsiteX194" fmla="*/ 354083 w 509049"/>
                <a:gd name="connsiteY194" fmla="*/ 158746 h 271752"/>
                <a:gd name="connsiteX195" fmla="*/ 344153 w 509049"/>
                <a:gd name="connsiteY195" fmla="*/ 148299 h 271752"/>
                <a:gd name="connsiteX196" fmla="*/ 344153 w 509049"/>
                <a:gd name="connsiteY196" fmla="*/ 119107 h 271752"/>
                <a:gd name="connsiteX197" fmla="*/ 336733 w 509049"/>
                <a:gd name="connsiteY197" fmla="*/ 119107 h 271752"/>
                <a:gd name="connsiteX198" fmla="*/ 336733 w 509049"/>
                <a:gd name="connsiteY198" fmla="*/ 113008 h 271752"/>
                <a:gd name="connsiteX199" fmla="*/ 344153 w 509049"/>
                <a:gd name="connsiteY199" fmla="*/ 113008 h 271752"/>
                <a:gd name="connsiteX200" fmla="*/ 323940 w 509049"/>
                <a:gd name="connsiteY200" fmla="*/ 96190 h 271752"/>
                <a:gd name="connsiteX201" fmla="*/ 328674 w 509049"/>
                <a:gd name="connsiteY201" fmla="*/ 100808 h 271752"/>
                <a:gd name="connsiteX202" fmla="*/ 323940 w 509049"/>
                <a:gd name="connsiteY202" fmla="*/ 105522 h 271752"/>
                <a:gd name="connsiteX203" fmla="*/ 319303 w 509049"/>
                <a:gd name="connsiteY203" fmla="*/ 100808 h 271752"/>
                <a:gd name="connsiteX204" fmla="*/ 323940 w 509049"/>
                <a:gd name="connsiteY204" fmla="*/ 96190 h 271752"/>
                <a:gd name="connsiteX205" fmla="*/ 124727 w 509049"/>
                <a:gd name="connsiteY205" fmla="*/ 96190 h 271752"/>
                <a:gd name="connsiteX206" fmla="*/ 129461 w 509049"/>
                <a:gd name="connsiteY206" fmla="*/ 100808 h 271752"/>
                <a:gd name="connsiteX207" fmla="*/ 124727 w 509049"/>
                <a:gd name="connsiteY207" fmla="*/ 105522 h 271752"/>
                <a:gd name="connsiteX208" fmla="*/ 120090 w 509049"/>
                <a:gd name="connsiteY208" fmla="*/ 100808 h 271752"/>
                <a:gd name="connsiteX209" fmla="*/ 124727 w 509049"/>
                <a:gd name="connsiteY209" fmla="*/ 96190 h 271752"/>
                <a:gd name="connsiteX210" fmla="*/ 2766 w 509049"/>
                <a:gd name="connsiteY210" fmla="*/ 96015 h 271752"/>
                <a:gd name="connsiteX211" fmla="*/ 2782 w 509049"/>
                <a:gd name="connsiteY211" fmla="*/ 96015 h 271752"/>
                <a:gd name="connsiteX212" fmla="*/ 10473 w 509049"/>
                <a:gd name="connsiteY212" fmla="*/ 96015 h 271752"/>
                <a:gd name="connsiteX213" fmla="*/ 10473 w 509049"/>
                <a:gd name="connsiteY213" fmla="*/ 133535 h 271752"/>
                <a:gd name="connsiteX214" fmla="*/ 27999 w 509049"/>
                <a:gd name="connsiteY214" fmla="*/ 151913 h 271752"/>
                <a:gd name="connsiteX215" fmla="*/ 45541 w 509049"/>
                <a:gd name="connsiteY215" fmla="*/ 133535 h 271752"/>
                <a:gd name="connsiteX216" fmla="*/ 45541 w 509049"/>
                <a:gd name="connsiteY216" fmla="*/ 96015 h 271752"/>
                <a:gd name="connsiteX217" fmla="*/ 53233 w 509049"/>
                <a:gd name="connsiteY217" fmla="*/ 96015 h 271752"/>
                <a:gd name="connsiteX218" fmla="*/ 53233 w 509049"/>
                <a:gd name="connsiteY218" fmla="*/ 133615 h 271752"/>
                <a:gd name="connsiteX219" fmla="*/ 27999 w 509049"/>
                <a:gd name="connsiteY219" fmla="*/ 158745 h 271752"/>
                <a:gd name="connsiteX220" fmla="*/ 2766 w 509049"/>
                <a:gd name="connsiteY220" fmla="*/ 133711 h 271752"/>
                <a:gd name="connsiteX221" fmla="*/ 502269 w 509049"/>
                <a:gd name="connsiteY221" fmla="*/ 95076 h 271752"/>
                <a:gd name="connsiteX222" fmla="*/ 509049 w 509049"/>
                <a:gd name="connsiteY222" fmla="*/ 96653 h 271752"/>
                <a:gd name="connsiteX223" fmla="*/ 507290 w 509049"/>
                <a:gd name="connsiteY223" fmla="*/ 101828 h 271752"/>
                <a:gd name="connsiteX224" fmla="*/ 503293 w 509049"/>
                <a:gd name="connsiteY224" fmla="*/ 100809 h 271752"/>
                <a:gd name="connsiteX225" fmla="*/ 496241 w 509049"/>
                <a:gd name="connsiteY225" fmla="*/ 109584 h 271752"/>
                <a:gd name="connsiteX226" fmla="*/ 496241 w 509049"/>
                <a:gd name="connsiteY226" fmla="*/ 113008 h 271752"/>
                <a:gd name="connsiteX227" fmla="*/ 505324 w 509049"/>
                <a:gd name="connsiteY227" fmla="*/ 113008 h 271752"/>
                <a:gd name="connsiteX228" fmla="*/ 505324 w 509049"/>
                <a:gd name="connsiteY228" fmla="*/ 119108 h 271752"/>
                <a:gd name="connsiteX229" fmla="*/ 496241 w 509049"/>
                <a:gd name="connsiteY229" fmla="*/ 119108 h 271752"/>
                <a:gd name="connsiteX230" fmla="*/ 496241 w 509049"/>
                <a:gd name="connsiteY230" fmla="*/ 157631 h 271752"/>
                <a:gd name="connsiteX231" fmla="*/ 489285 w 509049"/>
                <a:gd name="connsiteY231" fmla="*/ 157631 h 271752"/>
                <a:gd name="connsiteX232" fmla="*/ 489285 w 509049"/>
                <a:gd name="connsiteY232" fmla="*/ 119108 h 271752"/>
                <a:gd name="connsiteX233" fmla="*/ 481865 w 509049"/>
                <a:gd name="connsiteY233" fmla="*/ 119108 h 271752"/>
                <a:gd name="connsiteX234" fmla="*/ 481865 w 509049"/>
                <a:gd name="connsiteY234" fmla="*/ 113008 h 271752"/>
                <a:gd name="connsiteX235" fmla="*/ 489285 w 509049"/>
                <a:gd name="connsiteY235" fmla="*/ 113008 h 271752"/>
                <a:gd name="connsiteX236" fmla="*/ 489285 w 509049"/>
                <a:gd name="connsiteY236" fmla="*/ 109584 h 271752"/>
                <a:gd name="connsiteX237" fmla="*/ 502269 w 509049"/>
                <a:gd name="connsiteY237" fmla="*/ 95076 h 271752"/>
                <a:gd name="connsiteX238" fmla="*/ 18181 w 509049"/>
                <a:gd name="connsiteY238" fmla="*/ 38253 h 271752"/>
                <a:gd name="connsiteX239" fmla="*/ 7148 w 509049"/>
                <a:gd name="connsiteY239" fmla="*/ 48048 h 271752"/>
                <a:gd name="connsiteX240" fmla="*/ 18181 w 509049"/>
                <a:gd name="connsiteY240" fmla="*/ 57746 h 271752"/>
                <a:gd name="connsiteX241" fmla="*/ 30526 w 509049"/>
                <a:gd name="connsiteY241" fmla="*/ 52204 h 271752"/>
                <a:gd name="connsiteX242" fmla="*/ 30526 w 509049"/>
                <a:gd name="connsiteY242" fmla="*/ 43795 h 271752"/>
                <a:gd name="connsiteX243" fmla="*/ 18181 w 509049"/>
                <a:gd name="connsiteY243" fmla="*/ 38253 h 271752"/>
                <a:gd name="connsiteX244" fmla="*/ 207368 w 509049"/>
                <a:gd name="connsiteY244" fmla="*/ 21627 h 271752"/>
                <a:gd name="connsiteX245" fmla="*/ 192705 w 509049"/>
                <a:gd name="connsiteY245" fmla="*/ 36502 h 271752"/>
                <a:gd name="connsiteX246" fmla="*/ 222112 w 509049"/>
                <a:gd name="connsiteY246" fmla="*/ 36502 h 271752"/>
                <a:gd name="connsiteX247" fmla="*/ 207368 w 509049"/>
                <a:gd name="connsiteY247" fmla="*/ 21627 h 271752"/>
                <a:gd name="connsiteX248" fmla="*/ 207448 w 509049"/>
                <a:gd name="connsiteY248" fmla="*/ 15894 h 271752"/>
                <a:gd name="connsiteX249" fmla="*/ 228972 w 509049"/>
                <a:gd name="connsiteY249" fmla="*/ 39830 h 271752"/>
                <a:gd name="connsiteX250" fmla="*/ 228972 w 509049"/>
                <a:gd name="connsiteY250" fmla="*/ 41582 h 271752"/>
                <a:gd name="connsiteX251" fmla="*/ 192705 w 509049"/>
                <a:gd name="connsiteY251" fmla="*/ 41582 h 271752"/>
                <a:gd name="connsiteX252" fmla="*/ 208840 w 509049"/>
                <a:gd name="connsiteY252" fmla="*/ 57014 h 271752"/>
                <a:gd name="connsiteX253" fmla="*/ 222672 w 509049"/>
                <a:gd name="connsiteY253" fmla="*/ 51376 h 271752"/>
                <a:gd name="connsiteX254" fmla="*/ 226014 w 509049"/>
                <a:gd name="connsiteY254" fmla="*/ 55899 h 271752"/>
                <a:gd name="connsiteX255" fmla="*/ 208200 w 509049"/>
                <a:gd name="connsiteY255" fmla="*/ 62731 h 271752"/>
                <a:gd name="connsiteX256" fmla="*/ 185381 w 509049"/>
                <a:gd name="connsiteY256" fmla="*/ 39257 h 271752"/>
                <a:gd name="connsiteX257" fmla="*/ 207448 w 509049"/>
                <a:gd name="connsiteY257" fmla="*/ 15894 h 271752"/>
                <a:gd name="connsiteX258" fmla="*/ 20148 w 509049"/>
                <a:gd name="connsiteY258" fmla="*/ 15894 h 271752"/>
                <a:gd name="connsiteX259" fmla="*/ 37498 w 509049"/>
                <a:gd name="connsiteY259" fmla="*/ 30959 h 271752"/>
                <a:gd name="connsiteX260" fmla="*/ 37498 w 509049"/>
                <a:gd name="connsiteY260" fmla="*/ 61632 h 271752"/>
                <a:gd name="connsiteX261" fmla="*/ 30542 w 509049"/>
                <a:gd name="connsiteY261" fmla="*/ 61632 h 271752"/>
                <a:gd name="connsiteX262" fmla="*/ 30542 w 509049"/>
                <a:gd name="connsiteY262" fmla="*/ 56552 h 271752"/>
                <a:gd name="connsiteX263" fmla="*/ 30526 w 509049"/>
                <a:gd name="connsiteY263" fmla="*/ 56552 h 271752"/>
                <a:gd name="connsiteX264" fmla="*/ 15687 w 509049"/>
                <a:gd name="connsiteY264" fmla="*/ 62747 h 271752"/>
                <a:gd name="connsiteX265" fmla="*/ 0 w 509049"/>
                <a:gd name="connsiteY265" fmla="*/ 47968 h 271752"/>
                <a:gd name="connsiteX266" fmla="*/ 15687 w 509049"/>
                <a:gd name="connsiteY266" fmla="*/ 33285 h 271752"/>
                <a:gd name="connsiteX267" fmla="*/ 30526 w 509049"/>
                <a:gd name="connsiteY267" fmla="*/ 39384 h 271752"/>
                <a:gd name="connsiteX268" fmla="*/ 30526 w 509049"/>
                <a:gd name="connsiteY268" fmla="*/ 31326 h 271752"/>
                <a:gd name="connsiteX269" fmla="*/ 19205 w 509049"/>
                <a:gd name="connsiteY269" fmla="*/ 21898 h 271752"/>
                <a:gd name="connsiteX270" fmla="*/ 5485 w 509049"/>
                <a:gd name="connsiteY270" fmla="*/ 28093 h 271752"/>
                <a:gd name="connsiteX271" fmla="*/ 2239 w 509049"/>
                <a:gd name="connsiteY271" fmla="*/ 23283 h 271752"/>
                <a:gd name="connsiteX272" fmla="*/ 20148 w 509049"/>
                <a:gd name="connsiteY272" fmla="*/ 15894 h 271752"/>
                <a:gd name="connsiteX273" fmla="*/ 108130 w 509049"/>
                <a:gd name="connsiteY273" fmla="*/ 4810 h 271752"/>
                <a:gd name="connsiteX274" fmla="*/ 115086 w 509049"/>
                <a:gd name="connsiteY274" fmla="*/ 4810 h 271752"/>
                <a:gd name="connsiteX275" fmla="*/ 115086 w 509049"/>
                <a:gd name="connsiteY275" fmla="*/ 17009 h 271752"/>
                <a:gd name="connsiteX276" fmla="*/ 124184 w 509049"/>
                <a:gd name="connsiteY276" fmla="*/ 17009 h 271752"/>
                <a:gd name="connsiteX277" fmla="*/ 124184 w 509049"/>
                <a:gd name="connsiteY277" fmla="*/ 23108 h 271752"/>
                <a:gd name="connsiteX278" fmla="*/ 115086 w 509049"/>
                <a:gd name="connsiteY278" fmla="*/ 23108 h 271752"/>
                <a:gd name="connsiteX279" fmla="*/ 115086 w 509049"/>
                <a:gd name="connsiteY279" fmla="*/ 50819 h 271752"/>
                <a:gd name="connsiteX280" fmla="*/ 119627 w 509049"/>
                <a:gd name="connsiteY280" fmla="*/ 56552 h 271752"/>
                <a:gd name="connsiteX281" fmla="*/ 124360 w 509049"/>
                <a:gd name="connsiteY281" fmla="*/ 54705 h 271752"/>
                <a:gd name="connsiteX282" fmla="*/ 126407 w 509049"/>
                <a:gd name="connsiteY282" fmla="*/ 59880 h 271752"/>
                <a:gd name="connsiteX283" fmla="*/ 118060 w 509049"/>
                <a:gd name="connsiteY283" fmla="*/ 62747 h 271752"/>
                <a:gd name="connsiteX284" fmla="*/ 108130 w 509049"/>
                <a:gd name="connsiteY284" fmla="*/ 52300 h 271752"/>
                <a:gd name="connsiteX285" fmla="*/ 108130 w 509049"/>
                <a:gd name="connsiteY285" fmla="*/ 23108 h 271752"/>
                <a:gd name="connsiteX286" fmla="*/ 100710 w 509049"/>
                <a:gd name="connsiteY286" fmla="*/ 23108 h 271752"/>
                <a:gd name="connsiteX287" fmla="*/ 100710 w 509049"/>
                <a:gd name="connsiteY287" fmla="*/ 17009 h 271752"/>
                <a:gd name="connsiteX288" fmla="*/ 108130 w 509049"/>
                <a:gd name="connsiteY288" fmla="*/ 17009 h 271752"/>
                <a:gd name="connsiteX289" fmla="*/ 54161 w 509049"/>
                <a:gd name="connsiteY289" fmla="*/ 4810 h 271752"/>
                <a:gd name="connsiteX290" fmla="*/ 61117 w 509049"/>
                <a:gd name="connsiteY290" fmla="*/ 4810 h 271752"/>
                <a:gd name="connsiteX291" fmla="*/ 61117 w 509049"/>
                <a:gd name="connsiteY291" fmla="*/ 17009 h 271752"/>
                <a:gd name="connsiteX292" fmla="*/ 70215 w 509049"/>
                <a:gd name="connsiteY292" fmla="*/ 17009 h 271752"/>
                <a:gd name="connsiteX293" fmla="*/ 70215 w 509049"/>
                <a:gd name="connsiteY293" fmla="*/ 23108 h 271752"/>
                <a:gd name="connsiteX294" fmla="*/ 61117 w 509049"/>
                <a:gd name="connsiteY294" fmla="*/ 23108 h 271752"/>
                <a:gd name="connsiteX295" fmla="*/ 61117 w 509049"/>
                <a:gd name="connsiteY295" fmla="*/ 50819 h 271752"/>
                <a:gd name="connsiteX296" fmla="*/ 65658 w 509049"/>
                <a:gd name="connsiteY296" fmla="*/ 56552 h 271752"/>
                <a:gd name="connsiteX297" fmla="*/ 70391 w 509049"/>
                <a:gd name="connsiteY297" fmla="*/ 54705 h 271752"/>
                <a:gd name="connsiteX298" fmla="*/ 72438 w 509049"/>
                <a:gd name="connsiteY298" fmla="*/ 59880 h 271752"/>
                <a:gd name="connsiteX299" fmla="*/ 64091 w 509049"/>
                <a:gd name="connsiteY299" fmla="*/ 62747 h 271752"/>
                <a:gd name="connsiteX300" fmla="*/ 54161 w 509049"/>
                <a:gd name="connsiteY300" fmla="*/ 52300 h 271752"/>
                <a:gd name="connsiteX301" fmla="*/ 54161 w 509049"/>
                <a:gd name="connsiteY301" fmla="*/ 23108 h 271752"/>
                <a:gd name="connsiteX302" fmla="*/ 46741 w 509049"/>
                <a:gd name="connsiteY302" fmla="*/ 23108 h 271752"/>
                <a:gd name="connsiteX303" fmla="*/ 46741 w 509049"/>
                <a:gd name="connsiteY303" fmla="*/ 17009 h 271752"/>
                <a:gd name="connsiteX304" fmla="*/ 54161 w 509049"/>
                <a:gd name="connsiteY304" fmla="*/ 17009 h 271752"/>
                <a:gd name="connsiteX305" fmla="*/ 135394 w 509049"/>
                <a:gd name="connsiteY305" fmla="*/ 0 h 271752"/>
                <a:gd name="connsiteX306" fmla="*/ 142350 w 509049"/>
                <a:gd name="connsiteY306" fmla="*/ 0 h 271752"/>
                <a:gd name="connsiteX307" fmla="*/ 142350 w 509049"/>
                <a:gd name="connsiteY307" fmla="*/ 23474 h 271752"/>
                <a:gd name="connsiteX308" fmla="*/ 158405 w 509049"/>
                <a:gd name="connsiteY308" fmla="*/ 15894 h 271752"/>
                <a:gd name="connsiteX309" fmla="*/ 172685 w 509049"/>
                <a:gd name="connsiteY309" fmla="*/ 30115 h 271752"/>
                <a:gd name="connsiteX310" fmla="*/ 172685 w 509049"/>
                <a:gd name="connsiteY310" fmla="*/ 61616 h 271752"/>
                <a:gd name="connsiteX311" fmla="*/ 165729 w 509049"/>
                <a:gd name="connsiteY311" fmla="*/ 61616 h 271752"/>
                <a:gd name="connsiteX312" fmla="*/ 165729 w 509049"/>
                <a:gd name="connsiteY312" fmla="*/ 32249 h 271752"/>
                <a:gd name="connsiteX313" fmla="*/ 155622 w 509049"/>
                <a:gd name="connsiteY313" fmla="*/ 22089 h 271752"/>
                <a:gd name="connsiteX314" fmla="*/ 142350 w 509049"/>
                <a:gd name="connsiteY314" fmla="*/ 29016 h 271752"/>
                <a:gd name="connsiteX315" fmla="*/ 142350 w 509049"/>
                <a:gd name="connsiteY315" fmla="*/ 61632 h 271752"/>
                <a:gd name="connsiteX316" fmla="*/ 135394 w 509049"/>
                <a:gd name="connsiteY316" fmla="*/ 61632 h 27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509049" h="271752">
                  <a:moveTo>
                    <a:pt x="204393" y="230266"/>
                  </a:moveTo>
                  <a:cubicBezTo>
                    <a:pt x="197901" y="230266"/>
                    <a:pt x="193360" y="234327"/>
                    <a:pt x="193360" y="240061"/>
                  </a:cubicBezTo>
                  <a:cubicBezTo>
                    <a:pt x="193360" y="245698"/>
                    <a:pt x="197901" y="249759"/>
                    <a:pt x="204393" y="249759"/>
                  </a:cubicBezTo>
                  <a:cubicBezTo>
                    <a:pt x="209303" y="249759"/>
                    <a:pt x="214036" y="247912"/>
                    <a:pt x="216738" y="244217"/>
                  </a:cubicBezTo>
                  <a:lnTo>
                    <a:pt x="216738" y="235808"/>
                  </a:lnTo>
                  <a:cubicBezTo>
                    <a:pt x="214052" y="232114"/>
                    <a:pt x="209319" y="230266"/>
                    <a:pt x="204393" y="230266"/>
                  </a:cubicBezTo>
                  <a:close/>
                  <a:moveTo>
                    <a:pt x="313179" y="214102"/>
                  </a:moveTo>
                  <a:cubicBezTo>
                    <a:pt x="303633" y="214102"/>
                    <a:pt x="298244" y="222224"/>
                    <a:pt x="298244" y="231286"/>
                  </a:cubicBezTo>
                  <a:cubicBezTo>
                    <a:pt x="298244" y="240427"/>
                    <a:pt x="303633" y="248565"/>
                    <a:pt x="313179" y="248565"/>
                  </a:cubicBezTo>
                  <a:cubicBezTo>
                    <a:pt x="322742" y="248549"/>
                    <a:pt x="328019" y="240427"/>
                    <a:pt x="328019" y="231286"/>
                  </a:cubicBezTo>
                  <a:cubicBezTo>
                    <a:pt x="328019" y="222224"/>
                    <a:pt x="322726" y="214102"/>
                    <a:pt x="313179" y="214102"/>
                  </a:cubicBezTo>
                  <a:close/>
                  <a:moveTo>
                    <a:pt x="258011" y="214102"/>
                  </a:moveTo>
                  <a:cubicBezTo>
                    <a:pt x="249008" y="214102"/>
                    <a:pt x="243635" y="221221"/>
                    <a:pt x="243635" y="231095"/>
                  </a:cubicBezTo>
                  <a:cubicBezTo>
                    <a:pt x="243635" y="240889"/>
                    <a:pt x="249024" y="248087"/>
                    <a:pt x="258011" y="248087"/>
                  </a:cubicBezTo>
                  <a:cubicBezTo>
                    <a:pt x="263575" y="248087"/>
                    <a:pt x="268964" y="244663"/>
                    <a:pt x="271363" y="240793"/>
                  </a:cubicBezTo>
                  <a:lnTo>
                    <a:pt x="271363" y="221300"/>
                  </a:lnTo>
                  <a:cubicBezTo>
                    <a:pt x="268948" y="217415"/>
                    <a:pt x="263575" y="214102"/>
                    <a:pt x="258011" y="214102"/>
                  </a:cubicBezTo>
                  <a:close/>
                  <a:moveTo>
                    <a:pt x="119163" y="209006"/>
                  </a:moveTo>
                  <a:lnTo>
                    <a:pt x="126119" y="209006"/>
                  </a:lnTo>
                  <a:lnTo>
                    <a:pt x="126119" y="253630"/>
                  </a:lnTo>
                  <a:lnTo>
                    <a:pt x="119163" y="253630"/>
                  </a:lnTo>
                  <a:close/>
                  <a:moveTo>
                    <a:pt x="256331" y="207923"/>
                  </a:moveTo>
                  <a:cubicBezTo>
                    <a:pt x="262360" y="207923"/>
                    <a:pt x="267749" y="210885"/>
                    <a:pt x="271363" y="215774"/>
                  </a:cubicBezTo>
                  <a:lnTo>
                    <a:pt x="271363" y="209022"/>
                  </a:lnTo>
                  <a:lnTo>
                    <a:pt x="278319" y="209022"/>
                  </a:lnTo>
                  <a:lnTo>
                    <a:pt x="278319" y="252355"/>
                  </a:lnTo>
                  <a:cubicBezTo>
                    <a:pt x="278319" y="267134"/>
                    <a:pt x="267925" y="271752"/>
                    <a:pt x="256987" y="271752"/>
                  </a:cubicBezTo>
                  <a:cubicBezTo>
                    <a:pt x="249375" y="271752"/>
                    <a:pt x="244194" y="270271"/>
                    <a:pt x="238901" y="265095"/>
                  </a:cubicBezTo>
                  <a:lnTo>
                    <a:pt x="242420" y="259920"/>
                  </a:lnTo>
                  <a:cubicBezTo>
                    <a:pt x="246129" y="264363"/>
                    <a:pt x="250575" y="266019"/>
                    <a:pt x="256987" y="266019"/>
                  </a:cubicBezTo>
                  <a:cubicBezTo>
                    <a:pt x="264407" y="266019"/>
                    <a:pt x="271363" y="262420"/>
                    <a:pt x="271363" y="252626"/>
                  </a:cubicBezTo>
                  <a:lnTo>
                    <a:pt x="271363" y="246256"/>
                  </a:lnTo>
                  <a:cubicBezTo>
                    <a:pt x="268117" y="250778"/>
                    <a:pt x="262648" y="254202"/>
                    <a:pt x="256331" y="254202"/>
                  </a:cubicBezTo>
                  <a:cubicBezTo>
                    <a:pt x="244642" y="254202"/>
                    <a:pt x="236391" y="245523"/>
                    <a:pt x="236391" y="231110"/>
                  </a:cubicBezTo>
                  <a:cubicBezTo>
                    <a:pt x="236391" y="216793"/>
                    <a:pt x="244546" y="207923"/>
                    <a:pt x="256331" y="207923"/>
                  </a:cubicBezTo>
                  <a:close/>
                  <a:moveTo>
                    <a:pt x="313179" y="207907"/>
                  </a:moveTo>
                  <a:cubicBezTo>
                    <a:pt x="326819" y="207907"/>
                    <a:pt x="335358" y="218338"/>
                    <a:pt x="335358" y="231286"/>
                  </a:cubicBezTo>
                  <a:cubicBezTo>
                    <a:pt x="335358" y="244233"/>
                    <a:pt x="326819" y="254760"/>
                    <a:pt x="313179" y="254760"/>
                  </a:cubicBezTo>
                  <a:cubicBezTo>
                    <a:pt x="299539" y="254744"/>
                    <a:pt x="291016" y="244217"/>
                    <a:pt x="291016" y="231286"/>
                  </a:cubicBezTo>
                  <a:cubicBezTo>
                    <a:pt x="291016" y="218354"/>
                    <a:pt x="299555" y="207907"/>
                    <a:pt x="313179" y="207907"/>
                  </a:cubicBezTo>
                  <a:close/>
                  <a:moveTo>
                    <a:pt x="206360" y="207907"/>
                  </a:moveTo>
                  <a:cubicBezTo>
                    <a:pt x="215827" y="207907"/>
                    <a:pt x="223710" y="212159"/>
                    <a:pt x="223710" y="222972"/>
                  </a:cubicBezTo>
                  <a:lnTo>
                    <a:pt x="223710" y="253645"/>
                  </a:lnTo>
                  <a:lnTo>
                    <a:pt x="216754" y="253645"/>
                  </a:lnTo>
                  <a:lnTo>
                    <a:pt x="216754" y="248549"/>
                  </a:lnTo>
                  <a:lnTo>
                    <a:pt x="216738" y="248549"/>
                  </a:lnTo>
                  <a:cubicBezTo>
                    <a:pt x="213029" y="252610"/>
                    <a:pt x="207927" y="254744"/>
                    <a:pt x="201899" y="254744"/>
                  </a:cubicBezTo>
                  <a:cubicBezTo>
                    <a:pt x="194287" y="254744"/>
                    <a:pt x="186212" y="249664"/>
                    <a:pt x="186212" y="239965"/>
                  </a:cubicBezTo>
                  <a:cubicBezTo>
                    <a:pt x="186212" y="229980"/>
                    <a:pt x="194287" y="225282"/>
                    <a:pt x="201899" y="225282"/>
                  </a:cubicBezTo>
                  <a:cubicBezTo>
                    <a:pt x="208023" y="225282"/>
                    <a:pt x="213124" y="227225"/>
                    <a:pt x="216738" y="231381"/>
                  </a:cubicBezTo>
                  <a:lnTo>
                    <a:pt x="216738" y="223339"/>
                  </a:lnTo>
                  <a:cubicBezTo>
                    <a:pt x="216738" y="217335"/>
                    <a:pt x="211909" y="213911"/>
                    <a:pt x="205417" y="213911"/>
                  </a:cubicBezTo>
                  <a:cubicBezTo>
                    <a:pt x="200044" y="213911"/>
                    <a:pt x="195679" y="215854"/>
                    <a:pt x="191697" y="220106"/>
                  </a:cubicBezTo>
                  <a:lnTo>
                    <a:pt x="188451" y="215296"/>
                  </a:lnTo>
                  <a:cubicBezTo>
                    <a:pt x="193280" y="210312"/>
                    <a:pt x="199037" y="207907"/>
                    <a:pt x="206360" y="207907"/>
                  </a:cubicBezTo>
                  <a:close/>
                  <a:moveTo>
                    <a:pt x="161187" y="207907"/>
                  </a:moveTo>
                  <a:cubicBezTo>
                    <a:pt x="169358" y="207907"/>
                    <a:pt x="174172" y="211235"/>
                    <a:pt x="177610" y="215663"/>
                  </a:cubicBezTo>
                  <a:lnTo>
                    <a:pt x="172972" y="219915"/>
                  </a:lnTo>
                  <a:cubicBezTo>
                    <a:pt x="169998" y="215854"/>
                    <a:pt x="166192" y="214086"/>
                    <a:pt x="161555" y="214086"/>
                  </a:cubicBezTo>
                  <a:cubicBezTo>
                    <a:pt x="151992" y="214086"/>
                    <a:pt x="146060" y="221380"/>
                    <a:pt x="146060" y="231270"/>
                  </a:cubicBezTo>
                  <a:cubicBezTo>
                    <a:pt x="146060" y="241159"/>
                    <a:pt x="151992" y="248549"/>
                    <a:pt x="161555" y="248549"/>
                  </a:cubicBezTo>
                  <a:cubicBezTo>
                    <a:pt x="166192" y="248549"/>
                    <a:pt x="169998" y="246701"/>
                    <a:pt x="172972" y="242720"/>
                  </a:cubicBezTo>
                  <a:lnTo>
                    <a:pt x="177610" y="246972"/>
                  </a:lnTo>
                  <a:cubicBezTo>
                    <a:pt x="174172" y="251415"/>
                    <a:pt x="169358" y="254728"/>
                    <a:pt x="161187" y="254728"/>
                  </a:cubicBezTo>
                  <a:cubicBezTo>
                    <a:pt x="147835" y="254728"/>
                    <a:pt x="138832" y="244567"/>
                    <a:pt x="138832" y="231254"/>
                  </a:cubicBezTo>
                  <a:cubicBezTo>
                    <a:pt x="138832" y="218067"/>
                    <a:pt x="147819" y="207907"/>
                    <a:pt x="161187" y="207907"/>
                  </a:cubicBezTo>
                  <a:close/>
                  <a:moveTo>
                    <a:pt x="122601" y="192205"/>
                  </a:moveTo>
                  <a:cubicBezTo>
                    <a:pt x="125208" y="192205"/>
                    <a:pt x="127335" y="194243"/>
                    <a:pt x="127335" y="196823"/>
                  </a:cubicBezTo>
                  <a:cubicBezTo>
                    <a:pt x="127335" y="199403"/>
                    <a:pt x="125208" y="201537"/>
                    <a:pt x="122601" y="201537"/>
                  </a:cubicBezTo>
                  <a:cubicBezTo>
                    <a:pt x="120091" y="201537"/>
                    <a:pt x="117964" y="199403"/>
                    <a:pt x="117964" y="196823"/>
                  </a:cubicBezTo>
                  <a:cubicBezTo>
                    <a:pt x="117964" y="194243"/>
                    <a:pt x="120091" y="192205"/>
                    <a:pt x="122601" y="192205"/>
                  </a:cubicBezTo>
                  <a:close/>
                  <a:moveTo>
                    <a:pt x="66585" y="192014"/>
                  </a:moveTo>
                  <a:lnTo>
                    <a:pt x="73541" y="192014"/>
                  </a:lnTo>
                  <a:lnTo>
                    <a:pt x="73541" y="215488"/>
                  </a:lnTo>
                  <a:cubicBezTo>
                    <a:pt x="76691" y="211793"/>
                    <a:pt x="82815" y="207908"/>
                    <a:pt x="89596" y="207908"/>
                  </a:cubicBezTo>
                  <a:cubicBezTo>
                    <a:pt x="98966" y="207908"/>
                    <a:pt x="103875" y="212430"/>
                    <a:pt x="103875" y="222129"/>
                  </a:cubicBezTo>
                  <a:lnTo>
                    <a:pt x="103875" y="253630"/>
                  </a:lnTo>
                  <a:lnTo>
                    <a:pt x="96919" y="253630"/>
                  </a:lnTo>
                  <a:lnTo>
                    <a:pt x="96919" y="224263"/>
                  </a:lnTo>
                  <a:cubicBezTo>
                    <a:pt x="96919" y="216412"/>
                    <a:pt x="92842" y="214103"/>
                    <a:pt x="86813" y="214103"/>
                  </a:cubicBezTo>
                  <a:cubicBezTo>
                    <a:pt x="81440" y="214103"/>
                    <a:pt x="76243" y="217431"/>
                    <a:pt x="73541" y="221030"/>
                  </a:cubicBezTo>
                  <a:lnTo>
                    <a:pt x="73541" y="253646"/>
                  </a:lnTo>
                  <a:lnTo>
                    <a:pt x="66585" y="253646"/>
                  </a:lnTo>
                  <a:close/>
                  <a:moveTo>
                    <a:pt x="31822" y="190995"/>
                  </a:moveTo>
                  <a:cubicBezTo>
                    <a:pt x="43047" y="190995"/>
                    <a:pt x="50659" y="196266"/>
                    <a:pt x="55568" y="203194"/>
                  </a:cubicBezTo>
                  <a:lnTo>
                    <a:pt x="49076" y="206793"/>
                  </a:lnTo>
                  <a:cubicBezTo>
                    <a:pt x="45542" y="201617"/>
                    <a:pt x="39146" y="197827"/>
                    <a:pt x="31822" y="197827"/>
                  </a:cubicBezTo>
                  <a:cubicBezTo>
                    <a:pt x="18550" y="197827"/>
                    <a:pt x="8251" y="208179"/>
                    <a:pt x="8251" y="222862"/>
                  </a:cubicBezTo>
                  <a:cubicBezTo>
                    <a:pt x="8251" y="237466"/>
                    <a:pt x="18550" y="247897"/>
                    <a:pt x="31822" y="247897"/>
                  </a:cubicBezTo>
                  <a:cubicBezTo>
                    <a:pt x="39146" y="247897"/>
                    <a:pt x="45558" y="244202"/>
                    <a:pt x="49076" y="238931"/>
                  </a:cubicBezTo>
                  <a:lnTo>
                    <a:pt x="55664" y="242530"/>
                  </a:lnTo>
                  <a:cubicBezTo>
                    <a:pt x="50467" y="249553"/>
                    <a:pt x="43047" y="254729"/>
                    <a:pt x="31822" y="254729"/>
                  </a:cubicBezTo>
                  <a:cubicBezTo>
                    <a:pt x="14280" y="254745"/>
                    <a:pt x="288" y="241813"/>
                    <a:pt x="288" y="222878"/>
                  </a:cubicBezTo>
                  <a:cubicBezTo>
                    <a:pt x="288" y="203942"/>
                    <a:pt x="14296" y="190995"/>
                    <a:pt x="31822" y="190995"/>
                  </a:cubicBezTo>
                  <a:close/>
                  <a:moveTo>
                    <a:pt x="452474" y="118088"/>
                  </a:moveTo>
                  <a:cubicBezTo>
                    <a:pt x="442928" y="118088"/>
                    <a:pt x="437539" y="126210"/>
                    <a:pt x="437539" y="135272"/>
                  </a:cubicBezTo>
                  <a:cubicBezTo>
                    <a:pt x="437539" y="144413"/>
                    <a:pt x="442928" y="152551"/>
                    <a:pt x="452474" y="152551"/>
                  </a:cubicBezTo>
                  <a:cubicBezTo>
                    <a:pt x="462021" y="152551"/>
                    <a:pt x="467314" y="144429"/>
                    <a:pt x="467314" y="135272"/>
                  </a:cubicBezTo>
                  <a:cubicBezTo>
                    <a:pt x="467314" y="126210"/>
                    <a:pt x="462021" y="118088"/>
                    <a:pt x="452474" y="118088"/>
                  </a:cubicBezTo>
                  <a:close/>
                  <a:moveTo>
                    <a:pt x="209782" y="117626"/>
                  </a:moveTo>
                  <a:cubicBezTo>
                    <a:pt x="200220" y="117626"/>
                    <a:pt x="195487" y="125669"/>
                    <a:pt x="195119" y="132501"/>
                  </a:cubicBezTo>
                  <a:lnTo>
                    <a:pt x="224526" y="132501"/>
                  </a:lnTo>
                  <a:cubicBezTo>
                    <a:pt x="224430" y="125844"/>
                    <a:pt x="219984" y="117626"/>
                    <a:pt x="209782" y="117626"/>
                  </a:cubicBezTo>
                  <a:close/>
                  <a:moveTo>
                    <a:pt x="364733" y="113008"/>
                  </a:moveTo>
                  <a:lnTo>
                    <a:pt x="372249" y="113008"/>
                  </a:lnTo>
                  <a:lnTo>
                    <a:pt x="387184" y="149589"/>
                  </a:lnTo>
                  <a:lnTo>
                    <a:pt x="402023" y="113008"/>
                  </a:lnTo>
                  <a:lnTo>
                    <a:pt x="409635" y="113008"/>
                  </a:lnTo>
                  <a:lnTo>
                    <a:pt x="387184" y="166693"/>
                  </a:lnTo>
                  <a:cubicBezTo>
                    <a:pt x="384498" y="173158"/>
                    <a:pt x="379940" y="175659"/>
                    <a:pt x="374008" y="175754"/>
                  </a:cubicBezTo>
                  <a:cubicBezTo>
                    <a:pt x="372520" y="175754"/>
                    <a:pt x="370202" y="175484"/>
                    <a:pt x="368907" y="175101"/>
                  </a:cubicBezTo>
                  <a:lnTo>
                    <a:pt x="370026" y="168811"/>
                  </a:lnTo>
                  <a:cubicBezTo>
                    <a:pt x="371033" y="169273"/>
                    <a:pt x="372712" y="169559"/>
                    <a:pt x="373816" y="169559"/>
                  </a:cubicBezTo>
                  <a:cubicBezTo>
                    <a:pt x="376870" y="169559"/>
                    <a:pt x="378917" y="168540"/>
                    <a:pt x="380500" y="164845"/>
                  </a:cubicBezTo>
                  <a:lnTo>
                    <a:pt x="383474" y="158093"/>
                  </a:lnTo>
                  <a:close/>
                  <a:moveTo>
                    <a:pt x="136881" y="113008"/>
                  </a:moveTo>
                  <a:lnTo>
                    <a:pt x="144397" y="113008"/>
                  </a:lnTo>
                  <a:lnTo>
                    <a:pt x="159332" y="149589"/>
                  </a:lnTo>
                  <a:lnTo>
                    <a:pt x="174171" y="113008"/>
                  </a:lnTo>
                  <a:lnTo>
                    <a:pt x="181783" y="113008"/>
                  </a:lnTo>
                  <a:lnTo>
                    <a:pt x="163138" y="157631"/>
                  </a:lnTo>
                  <a:lnTo>
                    <a:pt x="155526" y="157631"/>
                  </a:lnTo>
                  <a:close/>
                  <a:moveTo>
                    <a:pt x="320502" y="113007"/>
                  </a:moveTo>
                  <a:lnTo>
                    <a:pt x="327458" y="113007"/>
                  </a:lnTo>
                  <a:lnTo>
                    <a:pt x="327458" y="157630"/>
                  </a:lnTo>
                  <a:lnTo>
                    <a:pt x="320502" y="157630"/>
                  </a:lnTo>
                  <a:close/>
                  <a:moveTo>
                    <a:pt x="121305" y="113007"/>
                  </a:moveTo>
                  <a:lnTo>
                    <a:pt x="128261" y="113007"/>
                  </a:lnTo>
                  <a:lnTo>
                    <a:pt x="128261" y="157630"/>
                  </a:lnTo>
                  <a:lnTo>
                    <a:pt x="121305" y="157630"/>
                  </a:lnTo>
                  <a:close/>
                  <a:moveTo>
                    <a:pt x="265878" y="112084"/>
                  </a:moveTo>
                  <a:lnTo>
                    <a:pt x="265878" y="119203"/>
                  </a:lnTo>
                  <a:cubicBezTo>
                    <a:pt x="265047" y="119012"/>
                    <a:pt x="264215" y="118932"/>
                    <a:pt x="263096" y="118932"/>
                  </a:cubicBezTo>
                  <a:cubicBezTo>
                    <a:pt x="258826" y="118932"/>
                    <a:pt x="252990" y="122436"/>
                    <a:pt x="250943" y="126051"/>
                  </a:cubicBezTo>
                  <a:lnTo>
                    <a:pt x="250943" y="157647"/>
                  </a:lnTo>
                  <a:lnTo>
                    <a:pt x="243987" y="157647"/>
                  </a:lnTo>
                  <a:lnTo>
                    <a:pt x="243987" y="113008"/>
                  </a:lnTo>
                  <a:lnTo>
                    <a:pt x="250943" y="113008"/>
                  </a:lnTo>
                  <a:lnTo>
                    <a:pt x="250943" y="120206"/>
                  </a:lnTo>
                  <a:cubicBezTo>
                    <a:pt x="254557" y="115492"/>
                    <a:pt x="259754" y="112084"/>
                    <a:pt x="265878" y="112084"/>
                  </a:cubicBezTo>
                  <a:close/>
                  <a:moveTo>
                    <a:pt x="290008" y="111909"/>
                  </a:moveTo>
                  <a:cubicBezTo>
                    <a:pt x="297619" y="111909"/>
                    <a:pt x="302992" y="114776"/>
                    <a:pt x="306606" y="118375"/>
                  </a:cubicBezTo>
                  <a:lnTo>
                    <a:pt x="303360" y="123184"/>
                  </a:lnTo>
                  <a:cubicBezTo>
                    <a:pt x="300673" y="119951"/>
                    <a:pt x="295748" y="117547"/>
                    <a:pt x="290008" y="117547"/>
                  </a:cubicBezTo>
                  <a:cubicBezTo>
                    <a:pt x="283883" y="117547"/>
                    <a:pt x="280077" y="120318"/>
                    <a:pt x="280077" y="124299"/>
                  </a:cubicBezTo>
                  <a:cubicBezTo>
                    <a:pt x="280077" y="128647"/>
                    <a:pt x="285179" y="130032"/>
                    <a:pt x="291031" y="131418"/>
                  </a:cubicBezTo>
                  <a:cubicBezTo>
                    <a:pt x="298819" y="133170"/>
                    <a:pt x="307821" y="135383"/>
                    <a:pt x="307821" y="145273"/>
                  </a:cubicBezTo>
                  <a:cubicBezTo>
                    <a:pt x="307821" y="152758"/>
                    <a:pt x="301793" y="158762"/>
                    <a:pt x="290200" y="158762"/>
                  </a:cubicBezTo>
                  <a:cubicBezTo>
                    <a:pt x="282860" y="158762"/>
                    <a:pt x="276656" y="156548"/>
                    <a:pt x="272114" y="151739"/>
                  </a:cubicBezTo>
                  <a:lnTo>
                    <a:pt x="275712" y="146738"/>
                  </a:lnTo>
                  <a:cubicBezTo>
                    <a:pt x="278686" y="150162"/>
                    <a:pt x="284347" y="153108"/>
                    <a:pt x="290456" y="153108"/>
                  </a:cubicBezTo>
                  <a:cubicBezTo>
                    <a:pt x="297315" y="153108"/>
                    <a:pt x="301041" y="150066"/>
                    <a:pt x="301041" y="145719"/>
                  </a:cubicBezTo>
                  <a:cubicBezTo>
                    <a:pt x="301041" y="140830"/>
                    <a:pt x="295573" y="139253"/>
                    <a:pt x="289544" y="137772"/>
                  </a:cubicBezTo>
                  <a:cubicBezTo>
                    <a:pt x="281932" y="136020"/>
                    <a:pt x="273313" y="133982"/>
                    <a:pt x="273313" y="124745"/>
                  </a:cubicBezTo>
                  <a:cubicBezTo>
                    <a:pt x="273313" y="117817"/>
                    <a:pt x="279342" y="111909"/>
                    <a:pt x="290008" y="111909"/>
                  </a:cubicBezTo>
                  <a:close/>
                  <a:moveTo>
                    <a:pt x="209862" y="111909"/>
                  </a:moveTo>
                  <a:cubicBezTo>
                    <a:pt x="223406" y="111909"/>
                    <a:pt x="231386" y="122436"/>
                    <a:pt x="231386" y="135845"/>
                  </a:cubicBezTo>
                  <a:lnTo>
                    <a:pt x="231386" y="137597"/>
                  </a:lnTo>
                  <a:lnTo>
                    <a:pt x="195119" y="137597"/>
                  </a:lnTo>
                  <a:cubicBezTo>
                    <a:pt x="195679" y="146005"/>
                    <a:pt x="201611" y="153029"/>
                    <a:pt x="211254" y="153029"/>
                  </a:cubicBezTo>
                  <a:cubicBezTo>
                    <a:pt x="216354" y="153029"/>
                    <a:pt x="221551" y="150990"/>
                    <a:pt x="225086" y="147391"/>
                  </a:cubicBezTo>
                  <a:lnTo>
                    <a:pt x="228428" y="151914"/>
                  </a:lnTo>
                  <a:cubicBezTo>
                    <a:pt x="223982" y="156357"/>
                    <a:pt x="217938" y="158746"/>
                    <a:pt x="210614" y="158746"/>
                  </a:cubicBezTo>
                  <a:cubicBezTo>
                    <a:pt x="197341" y="158746"/>
                    <a:pt x="187795" y="149222"/>
                    <a:pt x="187795" y="135272"/>
                  </a:cubicBezTo>
                  <a:cubicBezTo>
                    <a:pt x="187795" y="122340"/>
                    <a:pt x="197070" y="111909"/>
                    <a:pt x="209862" y="111909"/>
                  </a:cubicBezTo>
                  <a:close/>
                  <a:moveTo>
                    <a:pt x="452458" y="111893"/>
                  </a:moveTo>
                  <a:cubicBezTo>
                    <a:pt x="466098" y="111893"/>
                    <a:pt x="474637" y="122324"/>
                    <a:pt x="474637" y="135272"/>
                  </a:cubicBezTo>
                  <a:cubicBezTo>
                    <a:pt x="474637" y="148219"/>
                    <a:pt x="466098" y="158746"/>
                    <a:pt x="452458" y="158746"/>
                  </a:cubicBezTo>
                  <a:cubicBezTo>
                    <a:pt x="438834" y="158746"/>
                    <a:pt x="430295" y="148203"/>
                    <a:pt x="430295" y="135272"/>
                  </a:cubicBezTo>
                  <a:cubicBezTo>
                    <a:pt x="430295" y="122340"/>
                    <a:pt x="438834" y="111893"/>
                    <a:pt x="452458" y="111893"/>
                  </a:cubicBezTo>
                  <a:close/>
                  <a:moveTo>
                    <a:pt x="91707" y="111893"/>
                  </a:moveTo>
                  <a:cubicBezTo>
                    <a:pt x="101077" y="111893"/>
                    <a:pt x="105986" y="116607"/>
                    <a:pt x="105986" y="126306"/>
                  </a:cubicBezTo>
                  <a:lnTo>
                    <a:pt x="105986" y="157631"/>
                  </a:lnTo>
                  <a:lnTo>
                    <a:pt x="99030" y="157631"/>
                  </a:lnTo>
                  <a:lnTo>
                    <a:pt x="99030" y="128440"/>
                  </a:lnTo>
                  <a:lnTo>
                    <a:pt x="99046" y="128440"/>
                  </a:lnTo>
                  <a:cubicBezTo>
                    <a:pt x="99046" y="120588"/>
                    <a:pt x="95065" y="118088"/>
                    <a:pt x="89020" y="118088"/>
                  </a:cubicBezTo>
                  <a:cubicBezTo>
                    <a:pt x="83551" y="118088"/>
                    <a:pt x="78354" y="121416"/>
                    <a:pt x="75748" y="125016"/>
                  </a:cubicBezTo>
                  <a:lnTo>
                    <a:pt x="75748" y="157631"/>
                  </a:lnTo>
                  <a:lnTo>
                    <a:pt x="68792" y="157631"/>
                  </a:lnTo>
                  <a:lnTo>
                    <a:pt x="68792" y="113008"/>
                  </a:lnTo>
                  <a:lnTo>
                    <a:pt x="75748" y="113008"/>
                  </a:lnTo>
                  <a:lnTo>
                    <a:pt x="75748" y="119474"/>
                  </a:lnTo>
                  <a:cubicBezTo>
                    <a:pt x="78898" y="115779"/>
                    <a:pt x="85022" y="111893"/>
                    <a:pt x="91707" y="111893"/>
                  </a:cubicBezTo>
                  <a:close/>
                  <a:moveTo>
                    <a:pt x="344153" y="100809"/>
                  </a:moveTo>
                  <a:lnTo>
                    <a:pt x="351109" y="100809"/>
                  </a:lnTo>
                  <a:lnTo>
                    <a:pt x="351109" y="113008"/>
                  </a:lnTo>
                  <a:lnTo>
                    <a:pt x="360208" y="113008"/>
                  </a:lnTo>
                  <a:lnTo>
                    <a:pt x="360208" y="119107"/>
                  </a:lnTo>
                  <a:lnTo>
                    <a:pt x="351109" y="119107"/>
                  </a:lnTo>
                  <a:lnTo>
                    <a:pt x="351109" y="146818"/>
                  </a:lnTo>
                  <a:cubicBezTo>
                    <a:pt x="351109" y="150146"/>
                    <a:pt x="352596" y="152551"/>
                    <a:pt x="355650" y="152551"/>
                  </a:cubicBezTo>
                  <a:cubicBezTo>
                    <a:pt x="357601" y="152551"/>
                    <a:pt x="359456" y="151723"/>
                    <a:pt x="360383" y="150704"/>
                  </a:cubicBezTo>
                  <a:lnTo>
                    <a:pt x="362430" y="155879"/>
                  </a:lnTo>
                  <a:cubicBezTo>
                    <a:pt x="360671" y="157536"/>
                    <a:pt x="358161" y="158746"/>
                    <a:pt x="354083" y="158746"/>
                  </a:cubicBezTo>
                  <a:cubicBezTo>
                    <a:pt x="347495" y="158746"/>
                    <a:pt x="344153" y="154956"/>
                    <a:pt x="344153" y="148299"/>
                  </a:cubicBezTo>
                  <a:lnTo>
                    <a:pt x="344153" y="119107"/>
                  </a:lnTo>
                  <a:lnTo>
                    <a:pt x="336733" y="119107"/>
                  </a:lnTo>
                  <a:lnTo>
                    <a:pt x="336733" y="113008"/>
                  </a:lnTo>
                  <a:lnTo>
                    <a:pt x="344153" y="113008"/>
                  </a:lnTo>
                  <a:close/>
                  <a:moveTo>
                    <a:pt x="323940" y="96190"/>
                  </a:moveTo>
                  <a:cubicBezTo>
                    <a:pt x="326547" y="96190"/>
                    <a:pt x="328674" y="98228"/>
                    <a:pt x="328674" y="100808"/>
                  </a:cubicBezTo>
                  <a:cubicBezTo>
                    <a:pt x="328674" y="103388"/>
                    <a:pt x="326547" y="105522"/>
                    <a:pt x="323940" y="105522"/>
                  </a:cubicBezTo>
                  <a:cubicBezTo>
                    <a:pt x="321430" y="105522"/>
                    <a:pt x="319303" y="103404"/>
                    <a:pt x="319303" y="100808"/>
                  </a:cubicBezTo>
                  <a:cubicBezTo>
                    <a:pt x="319303" y="98228"/>
                    <a:pt x="321430" y="96190"/>
                    <a:pt x="323940" y="96190"/>
                  </a:cubicBezTo>
                  <a:close/>
                  <a:moveTo>
                    <a:pt x="124727" y="96190"/>
                  </a:moveTo>
                  <a:cubicBezTo>
                    <a:pt x="127334" y="96190"/>
                    <a:pt x="129461" y="98228"/>
                    <a:pt x="129461" y="100808"/>
                  </a:cubicBezTo>
                  <a:cubicBezTo>
                    <a:pt x="129461" y="103388"/>
                    <a:pt x="127334" y="105522"/>
                    <a:pt x="124727" y="105522"/>
                  </a:cubicBezTo>
                  <a:cubicBezTo>
                    <a:pt x="122233" y="105522"/>
                    <a:pt x="120090" y="103404"/>
                    <a:pt x="120090" y="100808"/>
                  </a:cubicBezTo>
                  <a:cubicBezTo>
                    <a:pt x="120090" y="98228"/>
                    <a:pt x="122217" y="96190"/>
                    <a:pt x="124727" y="96190"/>
                  </a:cubicBezTo>
                  <a:close/>
                  <a:moveTo>
                    <a:pt x="2766" y="96015"/>
                  </a:moveTo>
                  <a:lnTo>
                    <a:pt x="2782" y="96015"/>
                  </a:lnTo>
                  <a:lnTo>
                    <a:pt x="10473" y="96015"/>
                  </a:lnTo>
                  <a:lnTo>
                    <a:pt x="10473" y="133535"/>
                  </a:lnTo>
                  <a:cubicBezTo>
                    <a:pt x="10473" y="144811"/>
                    <a:pt x="16598" y="151913"/>
                    <a:pt x="27999" y="151913"/>
                  </a:cubicBezTo>
                  <a:cubicBezTo>
                    <a:pt x="39417" y="151913"/>
                    <a:pt x="45541" y="144795"/>
                    <a:pt x="45541" y="133535"/>
                  </a:cubicBezTo>
                  <a:lnTo>
                    <a:pt x="45541" y="96015"/>
                  </a:lnTo>
                  <a:lnTo>
                    <a:pt x="53233" y="96015"/>
                  </a:lnTo>
                  <a:lnTo>
                    <a:pt x="53233" y="133615"/>
                  </a:lnTo>
                  <a:cubicBezTo>
                    <a:pt x="53233" y="148951"/>
                    <a:pt x="44790" y="158745"/>
                    <a:pt x="27999" y="158745"/>
                  </a:cubicBezTo>
                  <a:cubicBezTo>
                    <a:pt x="11209" y="158745"/>
                    <a:pt x="2766" y="148856"/>
                    <a:pt x="2766" y="133711"/>
                  </a:cubicBezTo>
                  <a:close/>
                  <a:moveTo>
                    <a:pt x="502269" y="95076"/>
                  </a:moveTo>
                  <a:cubicBezTo>
                    <a:pt x="504860" y="95076"/>
                    <a:pt x="507274" y="95538"/>
                    <a:pt x="509049" y="96653"/>
                  </a:cubicBezTo>
                  <a:lnTo>
                    <a:pt x="507290" y="101828"/>
                  </a:lnTo>
                  <a:cubicBezTo>
                    <a:pt x="506171" y="101175"/>
                    <a:pt x="504876" y="100809"/>
                    <a:pt x="503293" y="100809"/>
                  </a:cubicBezTo>
                  <a:cubicBezTo>
                    <a:pt x="498751" y="100809"/>
                    <a:pt x="496241" y="103946"/>
                    <a:pt x="496241" y="109584"/>
                  </a:cubicBezTo>
                  <a:lnTo>
                    <a:pt x="496241" y="113008"/>
                  </a:lnTo>
                  <a:lnTo>
                    <a:pt x="505324" y="113008"/>
                  </a:lnTo>
                  <a:lnTo>
                    <a:pt x="505324" y="119108"/>
                  </a:lnTo>
                  <a:lnTo>
                    <a:pt x="496241" y="119108"/>
                  </a:lnTo>
                  <a:lnTo>
                    <a:pt x="496241" y="157631"/>
                  </a:lnTo>
                  <a:lnTo>
                    <a:pt x="489285" y="157631"/>
                  </a:lnTo>
                  <a:lnTo>
                    <a:pt x="489285" y="119108"/>
                  </a:lnTo>
                  <a:lnTo>
                    <a:pt x="481865" y="119108"/>
                  </a:lnTo>
                  <a:lnTo>
                    <a:pt x="481865" y="113008"/>
                  </a:lnTo>
                  <a:lnTo>
                    <a:pt x="489285" y="113008"/>
                  </a:lnTo>
                  <a:lnTo>
                    <a:pt x="489285" y="109584"/>
                  </a:lnTo>
                  <a:cubicBezTo>
                    <a:pt x="489285" y="100347"/>
                    <a:pt x="494482" y="95076"/>
                    <a:pt x="502269" y="95076"/>
                  </a:cubicBezTo>
                  <a:close/>
                  <a:moveTo>
                    <a:pt x="18181" y="38253"/>
                  </a:moveTo>
                  <a:cubicBezTo>
                    <a:pt x="11689" y="38253"/>
                    <a:pt x="7148" y="42314"/>
                    <a:pt x="7148" y="48048"/>
                  </a:cubicBezTo>
                  <a:cubicBezTo>
                    <a:pt x="7148" y="53685"/>
                    <a:pt x="11689" y="57746"/>
                    <a:pt x="18181" y="57746"/>
                  </a:cubicBezTo>
                  <a:cubicBezTo>
                    <a:pt x="23091" y="57746"/>
                    <a:pt x="27824" y="55899"/>
                    <a:pt x="30526" y="52204"/>
                  </a:cubicBezTo>
                  <a:lnTo>
                    <a:pt x="30526" y="43795"/>
                  </a:lnTo>
                  <a:cubicBezTo>
                    <a:pt x="27840" y="40101"/>
                    <a:pt x="23107" y="38253"/>
                    <a:pt x="18181" y="38253"/>
                  </a:cubicBezTo>
                  <a:close/>
                  <a:moveTo>
                    <a:pt x="207368" y="21627"/>
                  </a:moveTo>
                  <a:cubicBezTo>
                    <a:pt x="197806" y="21627"/>
                    <a:pt x="193073" y="29670"/>
                    <a:pt x="192705" y="36502"/>
                  </a:cubicBezTo>
                  <a:lnTo>
                    <a:pt x="222112" y="36502"/>
                  </a:lnTo>
                  <a:cubicBezTo>
                    <a:pt x="222016" y="29845"/>
                    <a:pt x="217570" y="21627"/>
                    <a:pt x="207368" y="21627"/>
                  </a:cubicBezTo>
                  <a:close/>
                  <a:moveTo>
                    <a:pt x="207448" y="15894"/>
                  </a:moveTo>
                  <a:cubicBezTo>
                    <a:pt x="220992" y="15894"/>
                    <a:pt x="228972" y="26421"/>
                    <a:pt x="228972" y="39830"/>
                  </a:cubicBezTo>
                  <a:lnTo>
                    <a:pt x="228972" y="41582"/>
                  </a:lnTo>
                  <a:lnTo>
                    <a:pt x="192705" y="41582"/>
                  </a:lnTo>
                  <a:cubicBezTo>
                    <a:pt x="193265" y="49990"/>
                    <a:pt x="199197" y="57014"/>
                    <a:pt x="208840" y="57014"/>
                  </a:cubicBezTo>
                  <a:cubicBezTo>
                    <a:pt x="213940" y="57014"/>
                    <a:pt x="219137" y="54975"/>
                    <a:pt x="222672" y="51376"/>
                  </a:cubicBezTo>
                  <a:lnTo>
                    <a:pt x="226014" y="55899"/>
                  </a:lnTo>
                  <a:cubicBezTo>
                    <a:pt x="221568" y="60342"/>
                    <a:pt x="215524" y="62731"/>
                    <a:pt x="208200" y="62731"/>
                  </a:cubicBezTo>
                  <a:cubicBezTo>
                    <a:pt x="194927" y="62731"/>
                    <a:pt x="185381" y="53207"/>
                    <a:pt x="185381" y="39257"/>
                  </a:cubicBezTo>
                  <a:cubicBezTo>
                    <a:pt x="185381" y="26341"/>
                    <a:pt x="194656" y="15894"/>
                    <a:pt x="207448" y="15894"/>
                  </a:cubicBezTo>
                  <a:close/>
                  <a:moveTo>
                    <a:pt x="20148" y="15894"/>
                  </a:moveTo>
                  <a:cubicBezTo>
                    <a:pt x="29615" y="15894"/>
                    <a:pt x="37498" y="20146"/>
                    <a:pt x="37498" y="30959"/>
                  </a:cubicBezTo>
                  <a:lnTo>
                    <a:pt x="37498" y="61632"/>
                  </a:lnTo>
                  <a:lnTo>
                    <a:pt x="30542" y="61632"/>
                  </a:lnTo>
                  <a:lnTo>
                    <a:pt x="30542" y="56552"/>
                  </a:lnTo>
                  <a:lnTo>
                    <a:pt x="30526" y="56552"/>
                  </a:lnTo>
                  <a:cubicBezTo>
                    <a:pt x="26817" y="60613"/>
                    <a:pt x="21715" y="62747"/>
                    <a:pt x="15687" y="62747"/>
                  </a:cubicBezTo>
                  <a:cubicBezTo>
                    <a:pt x="8075" y="62747"/>
                    <a:pt x="0" y="57667"/>
                    <a:pt x="0" y="47968"/>
                  </a:cubicBezTo>
                  <a:cubicBezTo>
                    <a:pt x="0" y="37983"/>
                    <a:pt x="8075" y="33285"/>
                    <a:pt x="15687" y="33285"/>
                  </a:cubicBezTo>
                  <a:cubicBezTo>
                    <a:pt x="21811" y="33285"/>
                    <a:pt x="26912" y="35228"/>
                    <a:pt x="30526" y="39384"/>
                  </a:cubicBezTo>
                  <a:lnTo>
                    <a:pt x="30526" y="31326"/>
                  </a:lnTo>
                  <a:cubicBezTo>
                    <a:pt x="30526" y="25322"/>
                    <a:pt x="25697" y="21898"/>
                    <a:pt x="19205" y="21898"/>
                  </a:cubicBezTo>
                  <a:cubicBezTo>
                    <a:pt x="13832" y="21898"/>
                    <a:pt x="9466" y="23841"/>
                    <a:pt x="5485" y="28093"/>
                  </a:cubicBezTo>
                  <a:lnTo>
                    <a:pt x="2239" y="23283"/>
                  </a:lnTo>
                  <a:cubicBezTo>
                    <a:pt x="7068" y="18299"/>
                    <a:pt x="12825" y="15894"/>
                    <a:pt x="20148" y="15894"/>
                  </a:cubicBezTo>
                  <a:close/>
                  <a:moveTo>
                    <a:pt x="108130" y="4810"/>
                  </a:moveTo>
                  <a:lnTo>
                    <a:pt x="115086" y="4810"/>
                  </a:lnTo>
                  <a:lnTo>
                    <a:pt x="115086" y="17009"/>
                  </a:lnTo>
                  <a:lnTo>
                    <a:pt x="124184" y="17009"/>
                  </a:lnTo>
                  <a:lnTo>
                    <a:pt x="124184" y="23108"/>
                  </a:lnTo>
                  <a:lnTo>
                    <a:pt x="115086" y="23108"/>
                  </a:lnTo>
                  <a:lnTo>
                    <a:pt x="115086" y="50819"/>
                  </a:lnTo>
                  <a:cubicBezTo>
                    <a:pt x="115086" y="54147"/>
                    <a:pt x="116573" y="56552"/>
                    <a:pt x="119627" y="56552"/>
                  </a:cubicBezTo>
                  <a:cubicBezTo>
                    <a:pt x="121578" y="56552"/>
                    <a:pt x="123433" y="55724"/>
                    <a:pt x="124360" y="54705"/>
                  </a:cubicBezTo>
                  <a:lnTo>
                    <a:pt x="126407" y="59880"/>
                  </a:lnTo>
                  <a:cubicBezTo>
                    <a:pt x="124648" y="61537"/>
                    <a:pt x="122138" y="62747"/>
                    <a:pt x="118060" y="62747"/>
                  </a:cubicBezTo>
                  <a:cubicBezTo>
                    <a:pt x="111472" y="62747"/>
                    <a:pt x="108130" y="58957"/>
                    <a:pt x="108130" y="52300"/>
                  </a:cubicBezTo>
                  <a:lnTo>
                    <a:pt x="108130" y="23108"/>
                  </a:lnTo>
                  <a:lnTo>
                    <a:pt x="100710" y="23108"/>
                  </a:lnTo>
                  <a:lnTo>
                    <a:pt x="100710" y="17009"/>
                  </a:lnTo>
                  <a:lnTo>
                    <a:pt x="108130" y="17009"/>
                  </a:lnTo>
                  <a:close/>
                  <a:moveTo>
                    <a:pt x="54161" y="4810"/>
                  </a:moveTo>
                  <a:lnTo>
                    <a:pt x="61117" y="4810"/>
                  </a:lnTo>
                  <a:lnTo>
                    <a:pt x="61117" y="17009"/>
                  </a:lnTo>
                  <a:lnTo>
                    <a:pt x="70215" y="17009"/>
                  </a:lnTo>
                  <a:lnTo>
                    <a:pt x="70215" y="23108"/>
                  </a:lnTo>
                  <a:lnTo>
                    <a:pt x="61117" y="23108"/>
                  </a:lnTo>
                  <a:lnTo>
                    <a:pt x="61117" y="50819"/>
                  </a:lnTo>
                  <a:cubicBezTo>
                    <a:pt x="61117" y="54147"/>
                    <a:pt x="62604" y="56552"/>
                    <a:pt x="65658" y="56552"/>
                  </a:cubicBezTo>
                  <a:cubicBezTo>
                    <a:pt x="67609" y="56552"/>
                    <a:pt x="69464" y="55724"/>
                    <a:pt x="70391" y="54705"/>
                  </a:cubicBezTo>
                  <a:lnTo>
                    <a:pt x="72438" y="59880"/>
                  </a:lnTo>
                  <a:cubicBezTo>
                    <a:pt x="70679" y="61537"/>
                    <a:pt x="68169" y="62747"/>
                    <a:pt x="64091" y="62747"/>
                  </a:cubicBezTo>
                  <a:cubicBezTo>
                    <a:pt x="57503" y="62747"/>
                    <a:pt x="54161" y="58957"/>
                    <a:pt x="54161" y="52300"/>
                  </a:cubicBezTo>
                  <a:lnTo>
                    <a:pt x="54161" y="23108"/>
                  </a:lnTo>
                  <a:lnTo>
                    <a:pt x="46741" y="23108"/>
                  </a:lnTo>
                  <a:lnTo>
                    <a:pt x="46741" y="17009"/>
                  </a:lnTo>
                  <a:lnTo>
                    <a:pt x="54161" y="17009"/>
                  </a:lnTo>
                  <a:close/>
                  <a:moveTo>
                    <a:pt x="135394" y="0"/>
                  </a:moveTo>
                  <a:lnTo>
                    <a:pt x="142350" y="0"/>
                  </a:lnTo>
                  <a:lnTo>
                    <a:pt x="142350" y="23474"/>
                  </a:lnTo>
                  <a:cubicBezTo>
                    <a:pt x="145500" y="19779"/>
                    <a:pt x="151625" y="15894"/>
                    <a:pt x="158405" y="15894"/>
                  </a:cubicBezTo>
                  <a:cubicBezTo>
                    <a:pt x="167775" y="15894"/>
                    <a:pt x="172685" y="20416"/>
                    <a:pt x="172685" y="30115"/>
                  </a:cubicBezTo>
                  <a:lnTo>
                    <a:pt x="172685" y="61616"/>
                  </a:lnTo>
                  <a:lnTo>
                    <a:pt x="165729" y="61616"/>
                  </a:lnTo>
                  <a:lnTo>
                    <a:pt x="165729" y="32249"/>
                  </a:lnTo>
                  <a:cubicBezTo>
                    <a:pt x="165729" y="24398"/>
                    <a:pt x="161651" y="22089"/>
                    <a:pt x="155622" y="22089"/>
                  </a:cubicBezTo>
                  <a:cubicBezTo>
                    <a:pt x="150249" y="22089"/>
                    <a:pt x="145052" y="25417"/>
                    <a:pt x="142350" y="29016"/>
                  </a:cubicBezTo>
                  <a:lnTo>
                    <a:pt x="142350" y="61632"/>
                  </a:lnTo>
                  <a:lnTo>
                    <a:pt x="135394" y="61632"/>
                  </a:lnTo>
                  <a:close/>
                </a:path>
              </a:pathLst>
            </a:custGeom>
            <a:grpFill/>
            <a:ln w="1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41">
              <a:extLst>
                <a:ext uri="{FF2B5EF4-FFF2-40B4-BE49-F238E27FC236}">
                  <a16:creationId xmlns:a16="http://schemas.microsoft.com/office/drawing/2014/main" id="{6D417A23-0C3F-8D44-9ACE-73456156F486}"/>
                </a:ext>
              </a:extLst>
            </p:cNvPr>
            <p:cNvSpPr/>
            <p:nvPr/>
          </p:nvSpPr>
          <p:spPr>
            <a:xfrm>
              <a:off x="6336544" y="6053060"/>
              <a:ext cx="351716" cy="306851"/>
            </a:xfrm>
            <a:custGeom>
              <a:avLst/>
              <a:gdLst>
                <a:gd name="connsiteX0" fmla="*/ 351477 w 351716"/>
                <a:gd name="connsiteY0" fmla="*/ 149938 h 306851"/>
                <a:gd name="connsiteX1" fmla="*/ 217474 w 351716"/>
                <a:gd name="connsiteY1" fmla="*/ 143074 h 306851"/>
                <a:gd name="connsiteX2" fmla="*/ 204985 w 351716"/>
                <a:gd name="connsiteY2" fmla="*/ 136736 h 306851"/>
                <a:gd name="connsiteX3" fmla="*/ 205705 w 351716"/>
                <a:gd name="connsiteY3" fmla="*/ 122801 h 306851"/>
                <a:gd name="connsiteX4" fmla="*/ 266694 w 351716"/>
                <a:gd name="connsiteY4" fmla="*/ 3695 h 306851"/>
                <a:gd name="connsiteX5" fmla="*/ 266806 w 351716"/>
                <a:gd name="connsiteY5" fmla="*/ 3472 h 306851"/>
                <a:gd name="connsiteX6" fmla="*/ 260761 w 351716"/>
                <a:gd name="connsiteY6" fmla="*/ 0 h 306851"/>
                <a:gd name="connsiteX7" fmla="*/ 260633 w 351716"/>
                <a:gd name="connsiteY7" fmla="*/ 207 h 306851"/>
                <a:gd name="connsiteX8" fmla="*/ 187651 w 351716"/>
                <a:gd name="connsiteY8" fmla="*/ 112418 h 306851"/>
                <a:gd name="connsiteX9" fmla="*/ 175898 w 351716"/>
                <a:gd name="connsiteY9" fmla="*/ 120014 h 306851"/>
                <a:gd name="connsiteX10" fmla="*/ 164145 w 351716"/>
                <a:gd name="connsiteY10" fmla="*/ 112418 h 306851"/>
                <a:gd name="connsiteX11" fmla="*/ 91083 w 351716"/>
                <a:gd name="connsiteY11" fmla="*/ 207 h 306851"/>
                <a:gd name="connsiteX12" fmla="*/ 90955 w 351716"/>
                <a:gd name="connsiteY12" fmla="*/ 0 h 306851"/>
                <a:gd name="connsiteX13" fmla="*/ 84911 w 351716"/>
                <a:gd name="connsiteY13" fmla="*/ 3472 h 306851"/>
                <a:gd name="connsiteX14" fmla="*/ 85023 w 351716"/>
                <a:gd name="connsiteY14" fmla="*/ 3695 h 306851"/>
                <a:gd name="connsiteX15" fmla="*/ 146091 w 351716"/>
                <a:gd name="connsiteY15" fmla="*/ 122801 h 306851"/>
                <a:gd name="connsiteX16" fmla="*/ 146811 w 351716"/>
                <a:gd name="connsiteY16" fmla="*/ 136736 h 306851"/>
                <a:gd name="connsiteX17" fmla="*/ 134322 w 351716"/>
                <a:gd name="connsiteY17" fmla="*/ 143074 h 306851"/>
                <a:gd name="connsiteX18" fmla="*/ 240 w 351716"/>
                <a:gd name="connsiteY18" fmla="*/ 149938 h 306851"/>
                <a:gd name="connsiteX19" fmla="*/ 0 w 351716"/>
                <a:gd name="connsiteY19" fmla="*/ 149954 h 306851"/>
                <a:gd name="connsiteX20" fmla="*/ 0 w 351716"/>
                <a:gd name="connsiteY20" fmla="*/ 156898 h 306851"/>
                <a:gd name="connsiteX21" fmla="*/ 240 w 351716"/>
                <a:gd name="connsiteY21" fmla="*/ 156914 h 306851"/>
                <a:gd name="connsiteX22" fmla="*/ 134322 w 351716"/>
                <a:gd name="connsiteY22" fmla="*/ 163857 h 306851"/>
                <a:gd name="connsiteX23" fmla="*/ 146811 w 351716"/>
                <a:gd name="connsiteY23" fmla="*/ 170196 h 306851"/>
                <a:gd name="connsiteX24" fmla="*/ 146091 w 351716"/>
                <a:gd name="connsiteY24" fmla="*/ 184130 h 306851"/>
                <a:gd name="connsiteX25" fmla="*/ 85023 w 351716"/>
                <a:gd name="connsiteY25" fmla="*/ 303157 h 306851"/>
                <a:gd name="connsiteX26" fmla="*/ 84911 w 351716"/>
                <a:gd name="connsiteY26" fmla="*/ 303380 h 306851"/>
                <a:gd name="connsiteX27" fmla="*/ 90955 w 351716"/>
                <a:gd name="connsiteY27" fmla="*/ 306852 h 306851"/>
                <a:gd name="connsiteX28" fmla="*/ 91083 w 351716"/>
                <a:gd name="connsiteY28" fmla="*/ 306645 h 306851"/>
                <a:gd name="connsiteX29" fmla="*/ 164145 w 351716"/>
                <a:gd name="connsiteY29" fmla="*/ 194514 h 306851"/>
                <a:gd name="connsiteX30" fmla="*/ 175898 w 351716"/>
                <a:gd name="connsiteY30" fmla="*/ 186917 h 306851"/>
                <a:gd name="connsiteX31" fmla="*/ 187651 w 351716"/>
                <a:gd name="connsiteY31" fmla="*/ 194514 h 306851"/>
                <a:gd name="connsiteX32" fmla="*/ 260633 w 351716"/>
                <a:gd name="connsiteY32" fmla="*/ 306645 h 306851"/>
                <a:gd name="connsiteX33" fmla="*/ 260761 w 351716"/>
                <a:gd name="connsiteY33" fmla="*/ 306852 h 306851"/>
                <a:gd name="connsiteX34" fmla="*/ 266806 w 351716"/>
                <a:gd name="connsiteY34" fmla="*/ 303380 h 306851"/>
                <a:gd name="connsiteX35" fmla="*/ 266694 w 351716"/>
                <a:gd name="connsiteY35" fmla="*/ 303157 h 306851"/>
                <a:gd name="connsiteX36" fmla="*/ 205705 w 351716"/>
                <a:gd name="connsiteY36" fmla="*/ 184130 h 306851"/>
                <a:gd name="connsiteX37" fmla="*/ 204985 w 351716"/>
                <a:gd name="connsiteY37" fmla="*/ 170196 h 306851"/>
                <a:gd name="connsiteX38" fmla="*/ 217474 w 351716"/>
                <a:gd name="connsiteY38" fmla="*/ 163857 h 306851"/>
                <a:gd name="connsiteX39" fmla="*/ 351477 w 351716"/>
                <a:gd name="connsiteY39" fmla="*/ 156914 h 306851"/>
                <a:gd name="connsiteX40" fmla="*/ 351717 w 351716"/>
                <a:gd name="connsiteY40" fmla="*/ 156898 h 306851"/>
                <a:gd name="connsiteX41" fmla="*/ 351717 w 351716"/>
                <a:gd name="connsiteY41" fmla="*/ 149954 h 306851"/>
                <a:gd name="connsiteX42" fmla="*/ 351477 w 351716"/>
                <a:gd name="connsiteY42" fmla="*/ 149938 h 30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51716" h="306851">
                  <a:moveTo>
                    <a:pt x="351477" y="149938"/>
                  </a:moveTo>
                  <a:cubicBezTo>
                    <a:pt x="314122" y="148760"/>
                    <a:pt x="248528" y="145129"/>
                    <a:pt x="217474" y="143074"/>
                  </a:cubicBezTo>
                  <a:cubicBezTo>
                    <a:pt x="211142" y="142660"/>
                    <a:pt x="207288" y="140702"/>
                    <a:pt x="204985" y="136736"/>
                  </a:cubicBezTo>
                  <a:cubicBezTo>
                    <a:pt x="202683" y="132771"/>
                    <a:pt x="202907" y="128471"/>
                    <a:pt x="205705" y="122801"/>
                  </a:cubicBezTo>
                  <a:cubicBezTo>
                    <a:pt x="219745" y="94374"/>
                    <a:pt x="248832" y="36867"/>
                    <a:pt x="266694" y="3695"/>
                  </a:cubicBezTo>
                  <a:lnTo>
                    <a:pt x="266806" y="3472"/>
                  </a:lnTo>
                  <a:lnTo>
                    <a:pt x="260761" y="0"/>
                  </a:lnTo>
                  <a:lnTo>
                    <a:pt x="260633" y="207"/>
                  </a:lnTo>
                  <a:cubicBezTo>
                    <a:pt x="240757" y="32122"/>
                    <a:pt x="204858" y="86810"/>
                    <a:pt x="187651" y="112418"/>
                  </a:cubicBezTo>
                  <a:cubicBezTo>
                    <a:pt x="184118" y="117673"/>
                    <a:pt x="180504" y="120014"/>
                    <a:pt x="175898" y="120014"/>
                  </a:cubicBezTo>
                  <a:cubicBezTo>
                    <a:pt x="171293" y="120014"/>
                    <a:pt x="167663" y="117673"/>
                    <a:pt x="164145" y="112418"/>
                  </a:cubicBezTo>
                  <a:cubicBezTo>
                    <a:pt x="146044" y="85488"/>
                    <a:pt x="110576" y="31517"/>
                    <a:pt x="91083" y="207"/>
                  </a:cubicBezTo>
                  <a:lnTo>
                    <a:pt x="90955" y="0"/>
                  </a:lnTo>
                  <a:lnTo>
                    <a:pt x="84911" y="3472"/>
                  </a:lnTo>
                  <a:lnTo>
                    <a:pt x="85023" y="3695"/>
                  </a:lnTo>
                  <a:cubicBezTo>
                    <a:pt x="102725" y="36581"/>
                    <a:pt x="131860" y="93992"/>
                    <a:pt x="146091" y="122801"/>
                  </a:cubicBezTo>
                  <a:cubicBezTo>
                    <a:pt x="148890" y="128471"/>
                    <a:pt x="149114" y="132771"/>
                    <a:pt x="146811" y="136736"/>
                  </a:cubicBezTo>
                  <a:cubicBezTo>
                    <a:pt x="144508" y="140702"/>
                    <a:pt x="140655" y="142660"/>
                    <a:pt x="134322" y="143074"/>
                  </a:cubicBezTo>
                  <a:cubicBezTo>
                    <a:pt x="103300" y="145129"/>
                    <a:pt x="37690" y="148760"/>
                    <a:pt x="240" y="149938"/>
                  </a:cubicBezTo>
                  <a:lnTo>
                    <a:pt x="0" y="149954"/>
                  </a:lnTo>
                  <a:lnTo>
                    <a:pt x="0" y="156898"/>
                  </a:lnTo>
                  <a:lnTo>
                    <a:pt x="240" y="156914"/>
                  </a:lnTo>
                  <a:cubicBezTo>
                    <a:pt x="36699" y="158060"/>
                    <a:pt x="101541" y="161675"/>
                    <a:pt x="134322" y="163857"/>
                  </a:cubicBezTo>
                  <a:cubicBezTo>
                    <a:pt x="140655" y="164271"/>
                    <a:pt x="144508" y="166230"/>
                    <a:pt x="146811" y="170196"/>
                  </a:cubicBezTo>
                  <a:cubicBezTo>
                    <a:pt x="149114" y="174161"/>
                    <a:pt x="148890" y="178461"/>
                    <a:pt x="146091" y="184130"/>
                  </a:cubicBezTo>
                  <a:cubicBezTo>
                    <a:pt x="132419" y="211809"/>
                    <a:pt x="102805" y="270128"/>
                    <a:pt x="85023" y="303157"/>
                  </a:cubicBezTo>
                  <a:lnTo>
                    <a:pt x="84911" y="303380"/>
                  </a:lnTo>
                  <a:lnTo>
                    <a:pt x="90955" y="306852"/>
                  </a:lnTo>
                  <a:lnTo>
                    <a:pt x="91083" y="306645"/>
                  </a:lnTo>
                  <a:cubicBezTo>
                    <a:pt x="111008" y="274651"/>
                    <a:pt x="146459" y="220823"/>
                    <a:pt x="164145" y="194514"/>
                  </a:cubicBezTo>
                  <a:cubicBezTo>
                    <a:pt x="167679" y="189258"/>
                    <a:pt x="171293" y="186917"/>
                    <a:pt x="175898" y="186917"/>
                  </a:cubicBezTo>
                  <a:cubicBezTo>
                    <a:pt x="180504" y="186917"/>
                    <a:pt x="184133" y="189258"/>
                    <a:pt x="187651" y="194514"/>
                  </a:cubicBezTo>
                  <a:cubicBezTo>
                    <a:pt x="205577" y="221189"/>
                    <a:pt x="240917" y="274985"/>
                    <a:pt x="260633" y="306645"/>
                  </a:cubicBezTo>
                  <a:lnTo>
                    <a:pt x="260761" y="306852"/>
                  </a:lnTo>
                  <a:lnTo>
                    <a:pt x="266806" y="303380"/>
                  </a:lnTo>
                  <a:lnTo>
                    <a:pt x="266694" y="303157"/>
                  </a:lnTo>
                  <a:cubicBezTo>
                    <a:pt x="249296" y="270829"/>
                    <a:pt x="220097" y="213258"/>
                    <a:pt x="205705" y="184130"/>
                  </a:cubicBezTo>
                  <a:cubicBezTo>
                    <a:pt x="202907" y="178461"/>
                    <a:pt x="202683" y="174161"/>
                    <a:pt x="204985" y="170196"/>
                  </a:cubicBezTo>
                  <a:cubicBezTo>
                    <a:pt x="207288" y="166230"/>
                    <a:pt x="211142" y="164271"/>
                    <a:pt x="217474" y="163857"/>
                  </a:cubicBezTo>
                  <a:cubicBezTo>
                    <a:pt x="250303" y="161675"/>
                    <a:pt x="315130" y="158060"/>
                    <a:pt x="351477" y="156914"/>
                  </a:cubicBezTo>
                  <a:lnTo>
                    <a:pt x="351717" y="156898"/>
                  </a:lnTo>
                  <a:lnTo>
                    <a:pt x="351717" y="149954"/>
                  </a:lnTo>
                  <a:lnTo>
                    <a:pt x="351477" y="149938"/>
                  </a:lnTo>
                  <a:close/>
                </a:path>
              </a:pathLst>
            </a:custGeom>
            <a:grpFill/>
            <a:ln w="1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42">
              <a:extLst>
                <a:ext uri="{FF2B5EF4-FFF2-40B4-BE49-F238E27FC236}">
                  <a16:creationId xmlns:a16="http://schemas.microsoft.com/office/drawing/2014/main" id="{D9EBD212-A63A-3142-87AD-C4FE6301BA80}"/>
                </a:ext>
              </a:extLst>
            </p:cNvPr>
            <p:cNvSpPr/>
            <p:nvPr/>
          </p:nvSpPr>
          <p:spPr>
            <a:xfrm>
              <a:off x="6722033" y="6049907"/>
              <a:ext cx="1201864" cy="312744"/>
            </a:xfrm>
            <a:custGeom>
              <a:avLst/>
              <a:gdLst>
                <a:gd name="connsiteX0" fmla="*/ 710820 w 1201864"/>
                <a:gd name="connsiteY0" fmla="*/ 45706 h 312744"/>
                <a:gd name="connsiteX1" fmla="*/ 710820 w 1201864"/>
                <a:gd name="connsiteY1" fmla="*/ 151005 h 312744"/>
                <a:gd name="connsiteX2" fmla="*/ 790422 w 1201864"/>
                <a:gd name="connsiteY2" fmla="*/ 151005 h 312744"/>
                <a:gd name="connsiteX3" fmla="*/ 835053 w 1201864"/>
                <a:gd name="connsiteY3" fmla="*/ 136545 h 312744"/>
                <a:gd name="connsiteX4" fmla="*/ 850899 w 1201864"/>
                <a:gd name="connsiteY4" fmla="*/ 100394 h 312744"/>
                <a:gd name="connsiteX5" fmla="*/ 834557 w 1201864"/>
                <a:gd name="connsiteY5" fmla="*/ 61616 h 312744"/>
                <a:gd name="connsiteX6" fmla="*/ 785769 w 1201864"/>
                <a:gd name="connsiteY6" fmla="*/ 45706 h 312744"/>
                <a:gd name="connsiteX7" fmla="*/ 466817 w 1201864"/>
                <a:gd name="connsiteY7" fmla="*/ 42155 h 312744"/>
                <a:gd name="connsiteX8" fmla="*/ 364652 w 1201864"/>
                <a:gd name="connsiteY8" fmla="*/ 155305 h 312744"/>
                <a:gd name="connsiteX9" fmla="*/ 466273 w 1201864"/>
                <a:gd name="connsiteY9" fmla="*/ 270192 h 312744"/>
                <a:gd name="connsiteX10" fmla="*/ 567879 w 1201864"/>
                <a:gd name="connsiteY10" fmla="*/ 157041 h 312744"/>
                <a:gd name="connsiteX11" fmla="*/ 466817 w 1201864"/>
                <a:gd name="connsiteY11" fmla="*/ 42155 h 312744"/>
                <a:gd name="connsiteX12" fmla="*/ 665007 w 1201864"/>
                <a:gd name="connsiteY12" fmla="*/ 2325 h 312744"/>
                <a:gd name="connsiteX13" fmla="*/ 786281 w 1201864"/>
                <a:gd name="connsiteY13" fmla="*/ 2325 h 312744"/>
                <a:gd name="connsiteX14" fmla="*/ 869177 w 1201864"/>
                <a:gd name="connsiteY14" fmla="*/ 28777 h 312744"/>
                <a:gd name="connsiteX15" fmla="*/ 900247 w 1201864"/>
                <a:gd name="connsiteY15" fmla="*/ 99534 h 312744"/>
                <a:gd name="connsiteX16" fmla="*/ 881090 w 1201864"/>
                <a:gd name="connsiteY16" fmla="*/ 154795 h 312744"/>
                <a:gd name="connsiteX17" fmla="*/ 830527 w 1201864"/>
                <a:gd name="connsiteY17" fmla="*/ 186280 h 312744"/>
                <a:gd name="connsiteX18" fmla="*/ 922410 w 1201864"/>
                <a:gd name="connsiteY18" fmla="*/ 309989 h 312744"/>
                <a:gd name="connsiteX19" fmla="*/ 865483 w 1201864"/>
                <a:gd name="connsiteY19" fmla="*/ 309989 h 312744"/>
                <a:gd name="connsiteX20" fmla="*/ 780940 w 1201864"/>
                <a:gd name="connsiteY20" fmla="*/ 193892 h 312744"/>
                <a:gd name="connsiteX21" fmla="*/ 710820 w 1201864"/>
                <a:gd name="connsiteY21" fmla="*/ 193892 h 312744"/>
                <a:gd name="connsiteX22" fmla="*/ 710820 w 1201864"/>
                <a:gd name="connsiteY22" fmla="*/ 309973 h 312744"/>
                <a:gd name="connsiteX23" fmla="*/ 665007 w 1201864"/>
                <a:gd name="connsiteY23" fmla="*/ 309973 h 312744"/>
                <a:gd name="connsiteX24" fmla="*/ 0 w 1201864"/>
                <a:gd name="connsiteY24" fmla="*/ 2309 h 312744"/>
                <a:gd name="connsiteX25" fmla="*/ 51042 w 1201864"/>
                <a:gd name="connsiteY25" fmla="*/ 2309 h 312744"/>
                <a:gd name="connsiteX26" fmla="*/ 196798 w 1201864"/>
                <a:gd name="connsiteY26" fmla="*/ 196584 h 312744"/>
                <a:gd name="connsiteX27" fmla="*/ 222048 w 1201864"/>
                <a:gd name="connsiteY27" fmla="*/ 235187 h 312744"/>
                <a:gd name="connsiteX28" fmla="*/ 221056 w 1201864"/>
                <a:gd name="connsiteY28" fmla="*/ 202062 h 312744"/>
                <a:gd name="connsiteX29" fmla="*/ 221072 w 1201864"/>
                <a:gd name="connsiteY29" fmla="*/ 202062 h 312744"/>
                <a:gd name="connsiteX30" fmla="*/ 221072 w 1201864"/>
                <a:gd name="connsiteY30" fmla="*/ 2309 h 312744"/>
                <a:gd name="connsiteX31" fmla="*/ 268932 w 1201864"/>
                <a:gd name="connsiteY31" fmla="*/ 2309 h 312744"/>
                <a:gd name="connsiteX32" fmla="*/ 268932 w 1201864"/>
                <a:gd name="connsiteY32" fmla="*/ 309973 h 312744"/>
                <a:gd name="connsiteX33" fmla="*/ 222719 w 1201864"/>
                <a:gd name="connsiteY33" fmla="*/ 309973 h 312744"/>
                <a:gd name="connsiteX34" fmla="*/ 68488 w 1201864"/>
                <a:gd name="connsiteY34" fmla="*/ 104662 h 312744"/>
                <a:gd name="connsiteX35" fmla="*/ 48276 w 1201864"/>
                <a:gd name="connsiteY35" fmla="*/ 72986 h 312744"/>
                <a:gd name="connsiteX36" fmla="*/ 49076 w 1201864"/>
                <a:gd name="connsiteY36" fmla="*/ 96827 h 312744"/>
                <a:gd name="connsiteX37" fmla="*/ 49076 w 1201864"/>
                <a:gd name="connsiteY37" fmla="*/ 309989 h 312744"/>
                <a:gd name="connsiteX38" fmla="*/ 0 w 1201864"/>
                <a:gd name="connsiteY38" fmla="*/ 309989 h 312744"/>
                <a:gd name="connsiteX39" fmla="*/ 1093927 w 1201864"/>
                <a:gd name="connsiteY39" fmla="*/ 382 h 312744"/>
                <a:gd name="connsiteX40" fmla="*/ 1198330 w 1201864"/>
                <a:gd name="connsiteY40" fmla="*/ 36453 h 312744"/>
                <a:gd name="connsiteX41" fmla="*/ 1170426 w 1201864"/>
                <a:gd name="connsiteY41" fmla="*/ 74929 h 312744"/>
                <a:gd name="connsiteX42" fmla="*/ 1094502 w 1201864"/>
                <a:gd name="connsiteY42" fmla="*/ 42537 h 312744"/>
                <a:gd name="connsiteX43" fmla="*/ 988164 w 1201864"/>
                <a:gd name="connsiteY43" fmla="*/ 155687 h 312744"/>
                <a:gd name="connsiteX44" fmla="*/ 1093927 w 1201864"/>
                <a:gd name="connsiteY44" fmla="*/ 270574 h 312744"/>
                <a:gd name="connsiteX45" fmla="*/ 1173385 w 1201864"/>
                <a:gd name="connsiteY45" fmla="*/ 233802 h 312744"/>
                <a:gd name="connsiteX46" fmla="*/ 1201864 w 1201864"/>
                <a:gd name="connsiteY46" fmla="*/ 273647 h 312744"/>
                <a:gd name="connsiteX47" fmla="*/ 1094518 w 1201864"/>
                <a:gd name="connsiteY47" fmla="*/ 312744 h 312744"/>
                <a:gd name="connsiteX48" fmla="*/ 936002 w 1201864"/>
                <a:gd name="connsiteY48" fmla="*/ 157423 h 312744"/>
                <a:gd name="connsiteX49" fmla="*/ 977514 w 1201864"/>
                <a:gd name="connsiteY49" fmla="*/ 47840 h 312744"/>
                <a:gd name="connsiteX50" fmla="*/ 1093927 w 1201864"/>
                <a:gd name="connsiteY50" fmla="*/ 382 h 312744"/>
                <a:gd name="connsiteX51" fmla="*/ 466321 w 1201864"/>
                <a:gd name="connsiteY51" fmla="*/ 0 h 312744"/>
                <a:gd name="connsiteX52" fmla="*/ 621144 w 1201864"/>
                <a:gd name="connsiteY52" fmla="*/ 155305 h 312744"/>
                <a:gd name="connsiteX53" fmla="*/ 466881 w 1201864"/>
                <a:gd name="connsiteY53" fmla="*/ 312362 h 312744"/>
                <a:gd name="connsiteX54" fmla="*/ 311483 w 1201864"/>
                <a:gd name="connsiteY54" fmla="*/ 157041 h 312744"/>
                <a:gd name="connsiteX55" fmla="*/ 352179 w 1201864"/>
                <a:gd name="connsiteY55" fmla="*/ 47458 h 312744"/>
                <a:gd name="connsiteX56" fmla="*/ 466321 w 1201864"/>
                <a:gd name="connsiteY56" fmla="*/ 0 h 31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01864" h="312744">
                  <a:moveTo>
                    <a:pt x="710820" y="45706"/>
                  </a:moveTo>
                  <a:lnTo>
                    <a:pt x="710820" y="151005"/>
                  </a:lnTo>
                  <a:lnTo>
                    <a:pt x="790422" y="151005"/>
                  </a:lnTo>
                  <a:cubicBezTo>
                    <a:pt x="809132" y="151005"/>
                    <a:pt x="824163" y="146132"/>
                    <a:pt x="835053" y="136545"/>
                  </a:cubicBezTo>
                  <a:cubicBezTo>
                    <a:pt x="845718" y="127165"/>
                    <a:pt x="850899" y="115332"/>
                    <a:pt x="850899" y="100394"/>
                  </a:cubicBezTo>
                  <a:cubicBezTo>
                    <a:pt x="850899" y="83688"/>
                    <a:pt x="845559" y="70996"/>
                    <a:pt x="834557" y="61616"/>
                  </a:cubicBezTo>
                  <a:cubicBezTo>
                    <a:pt x="823219" y="51949"/>
                    <a:pt x="806797" y="45849"/>
                    <a:pt x="785769" y="45706"/>
                  </a:cubicBezTo>
                  <a:close/>
                  <a:moveTo>
                    <a:pt x="466817" y="42155"/>
                  </a:moveTo>
                  <a:cubicBezTo>
                    <a:pt x="415967" y="42155"/>
                    <a:pt x="364652" y="77143"/>
                    <a:pt x="364652" y="155305"/>
                  </a:cubicBezTo>
                  <a:cubicBezTo>
                    <a:pt x="364652" y="212494"/>
                    <a:pt x="396074" y="270192"/>
                    <a:pt x="466273" y="270192"/>
                  </a:cubicBezTo>
                  <a:cubicBezTo>
                    <a:pt x="536457" y="270192"/>
                    <a:pt x="567879" y="213369"/>
                    <a:pt x="567879" y="157041"/>
                  </a:cubicBezTo>
                  <a:cubicBezTo>
                    <a:pt x="567879" y="72254"/>
                    <a:pt x="513446" y="42171"/>
                    <a:pt x="466817" y="42155"/>
                  </a:cubicBezTo>
                  <a:close/>
                  <a:moveTo>
                    <a:pt x="665007" y="2325"/>
                  </a:moveTo>
                  <a:lnTo>
                    <a:pt x="786281" y="2325"/>
                  </a:lnTo>
                  <a:cubicBezTo>
                    <a:pt x="821157" y="2325"/>
                    <a:pt x="849044" y="11960"/>
                    <a:pt x="869177" y="28777"/>
                  </a:cubicBezTo>
                  <a:cubicBezTo>
                    <a:pt x="889789" y="45993"/>
                    <a:pt x="900247" y="69801"/>
                    <a:pt x="900247" y="99534"/>
                  </a:cubicBezTo>
                  <a:cubicBezTo>
                    <a:pt x="900247" y="119616"/>
                    <a:pt x="893979" y="137691"/>
                    <a:pt x="881090" y="154795"/>
                  </a:cubicBezTo>
                  <a:cubicBezTo>
                    <a:pt x="872599" y="166071"/>
                    <a:pt x="859199" y="179735"/>
                    <a:pt x="830527" y="186280"/>
                  </a:cubicBezTo>
                  <a:lnTo>
                    <a:pt x="922410" y="309989"/>
                  </a:lnTo>
                  <a:lnTo>
                    <a:pt x="865483" y="309989"/>
                  </a:lnTo>
                  <a:lnTo>
                    <a:pt x="780940" y="193892"/>
                  </a:lnTo>
                  <a:lnTo>
                    <a:pt x="710820" y="193892"/>
                  </a:lnTo>
                  <a:lnTo>
                    <a:pt x="710820" y="309973"/>
                  </a:lnTo>
                  <a:lnTo>
                    <a:pt x="665007" y="309973"/>
                  </a:lnTo>
                  <a:close/>
                  <a:moveTo>
                    <a:pt x="0" y="2309"/>
                  </a:moveTo>
                  <a:lnTo>
                    <a:pt x="51042" y="2309"/>
                  </a:lnTo>
                  <a:lnTo>
                    <a:pt x="196798" y="196584"/>
                  </a:lnTo>
                  <a:cubicBezTo>
                    <a:pt x="206792" y="210073"/>
                    <a:pt x="216019" y="224836"/>
                    <a:pt x="222048" y="235187"/>
                  </a:cubicBezTo>
                  <a:cubicBezTo>
                    <a:pt x="221552" y="226285"/>
                    <a:pt x="221056" y="214229"/>
                    <a:pt x="221056" y="202062"/>
                  </a:cubicBezTo>
                  <a:lnTo>
                    <a:pt x="221072" y="202062"/>
                  </a:lnTo>
                  <a:lnTo>
                    <a:pt x="221072" y="2309"/>
                  </a:lnTo>
                  <a:lnTo>
                    <a:pt x="268932" y="2309"/>
                  </a:lnTo>
                  <a:lnTo>
                    <a:pt x="268932" y="309973"/>
                  </a:lnTo>
                  <a:lnTo>
                    <a:pt x="222719" y="309973"/>
                  </a:lnTo>
                  <a:lnTo>
                    <a:pt x="68488" y="104662"/>
                  </a:lnTo>
                  <a:cubicBezTo>
                    <a:pt x="61133" y="94756"/>
                    <a:pt x="53665" y="82430"/>
                    <a:pt x="48276" y="72986"/>
                  </a:cubicBezTo>
                  <a:cubicBezTo>
                    <a:pt x="48708" y="80169"/>
                    <a:pt x="49076" y="88832"/>
                    <a:pt x="49076" y="96827"/>
                  </a:cubicBezTo>
                  <a:lnTo>
                    <a:pt x="49076" y="309989"/>
                  </a:lnTo>
                  <a:lnTo>
                    <a:pt x="0" y="309989"/>
                  </a:lnTo>
                  <a:close/>
                  <a:moveTo>
                    <a:pt x="1093927" y="382"/>
                  </a:moveTo>
                  <a:cubicBezTo>
                    <a:pt x="1131441" y="382"/>
                    <a:pt x="1169147" y="12597"/>
                    <a:pt x="1198330" y="36453"/>
                  </a:cubicBezTo>
                  <a:lnTo>
                    <a:pt x="1170426" y="74929"/>
                  </a:lnTo>
                  <a:cubicBezTo>
                    <a:pt x="1149638" y="53366"/>
                    <a:pt x="1120903" y="42537"/>
                    <a:pt x="1094502" y="42537"/>
                  </a:cubicBezTo>
                  <a:cubicBezTo>
                    <a:pt x="1041573" y="42537"/>
                    <a:pt x="988164" y="77525"/>
                    <a:pt x="988164" y="155687"/>
                  </a:cubicBezTo>
                  <a:cubicBezTo>
                    <a:pt x="988164" y="212876"/>
                    <a:pt x="1020865" y="270574"/>
                    <a:pt x="1093927" y="270574"/>
                  </a:cubicBezTo>
                  <a:cubicBezTo>
                    <a:pt x="1129922" y="270574"/>
                    <a:pt x="1156067" y="254282"/>
                    <a:pt x="1173385" y="233802"/>
                  </a:cubicBezTo>
                  <a:lnTo>
                    <a:pt x="1201864" y="273647"/>
                  </a:lnTo>
                  <a:cubicBezTo>
                    <a:pt x="1175895" y="297440"/>
                    <a:pt x="1139980" y="312744"/>
                    <a:pt x="1094518" y="312744"/>
                  </a:cubicBezTo>
                  <a:cubicBezTo>
                    <a:pt x="990451" y="312744"/>
                    <a:pt x="936002" y="234614"/>
                    <a:pt x="936002" y="157423"/>
                  </a:cubicBezTo>
                  <a:cubicBezTo>
                    <a:pt x="936002" y="115412"/>
                    <a:pt x="950746" y="76490"/>
                    <a:pt x="977514" y="47840"/>
                  </a:cubicBezTo>
                  <a:cubicBezTo>
                    <a:pt x="1006505" y="16801"/>
                    <a:pt x="1046770" y="382"/>
                    <a:pt x="1093927" y="382"/>
                  </a:cubicBezTo>
                  <a:close/>
                  <a:moveTo>
                    <a:pt x="466321" y="0"/>
                  </a:moveTo>
                  <a:cubicBezTo>
                    <a:pt x="543269" y="0"/>
                    <a:pt x="621160" y="53350"/>
                    <a:pt x="621144" y="155305"/>
                  </a:cubicBezTo>
                  <a:cubicBezTo>
                    <a:pt x="621144" y="233356"/>
                    <a:pt x="568151" y="312362"/>
                    <a:pt x="466881" y="312362"/>
                  </a:cubicBezTo>
                  <a:cubicBezTo>
                    <a:pt x="364860" y="312362"/>
                    <a:pt x="311483" y="234232"/>
                    <a:pt x="311483" y="157041"/>
                  </a:cubicBezTo>
                  <a:cubicBezTo>
                    <a:pt x="311483" y="115030"/>
                    <a:pt x="325939" y="76108"/>
                    <a:pt x="352179" y="47458"/>
                  </a:cubicBezTo>
                  <a:cubicBezTo>
                    <a:pt x="380627" y="16419"/>
                    <a:pt x="420092" y="0"/>
                    <a:pt x="466321" y="0"/>
                  </a:cubicBezTo>
                  <a:close/>
                </a:path>
              </a:pathLst>
            </a:custGeom>
            <a:grpFill/>
            <a:ln w="1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43">
              <a:extLst>
                <a:ext uri="{FF2B5EF4-FFF2-40B4-BE49-F238E27FC236}">
                  <a16:creationId xmlns:a16="http://schemas.microsoft.com/office/drawing/2014/main" id="{0216553A-ACE8-F74D-B407-9C21E5E02517}"/>
                </a:ext>
              </a:extLst>
            </p:cNvPr>
            <p:cNvSpPr/>
            <p:nvPr/>
          </p:nvSpPr>
          <p:spPr>
            <a:xfrm>
              <a:off x="6300357" y="6013183"/>
              <a:ext cx="1599" cy="1592"/>
            </a:xfrm>
            <a:custGeom>
              <a:avLst/>
              <a:gdLst/>
              <a:ahLst/>
              <a:cxnLst/>
              <a:rect l="l" t="t" r="r" b="b"/>
              <a:pathLst>
                <a:path w="1599" h="1592"/>
              </a:pathLst>
            </a:custGeom>
            <a:grpFill/>
            <a:ln w="1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055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ondary Divider"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1058A-729C-4C6A-8611-9065C061D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247984"/>
            <a:ext cx="10287000" cy="877130"/>
          </a:xfrm>
        </p:spPr>
        <p:txBody>
          <a:bodyPr tIns="45720" bIns="45720" anchor="t" anchorCtr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defRPr sz="4500" cap="none" spc="0" baseline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 dirty="0"/>
              <a:t>Secondary Divider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0328-7DD6-4F37-B3D1-A02876CCA0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19200" y="3124200"/>
            <a:ext cx="102870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E9ED99-F186-4C22-AD00-6B49E9EA34BD}"/>
              </a:ext>
            </a:extLst>
          </p:cNvPr>
          <p:cNvCxnSpPr/>
          <p:nvPr userDrawn="1"/>
        </p:nvCxnSpPr>
        <p:spPr bwMode="auto">
          <a:xfrm>
            <a:off x="1219200" y="2180803"/>
            <a:ext cx="1104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DC8C41A-01FF-4A0F-91BA-5E4E2AA67B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69586" y="5928519"/>
            <a:ext cx="2496312" cy="396081"/>
            <a:chOff x="6300357" y="6013183"/>
            <a:chExt cx="2202533" cy="34946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CF87D22-7295-4215-BFA9-E863C382C5C3}"/>
                </a:ext>
              </a:extLst>
            </p:cNvPr>
            <p:cNvSpPr/>
            <p:nvPr/>
          </p:nvSpPr>
          <p:spPr>
            <a:xfrm>
              <a:off x="7993841" y="6070243"/>
              <a:ext cx="509049" cy="271752"/>
            </a:xfrm>
            <a:custGeom>
              <a:avLst/>
              <a:gdLst>
                <a:gd name="connsiteX0" fmla="*/ 204393 w 509049"/>
                <a:gd name="connsiteY0" fmla="*/ 230266 h 271752"/>
                <a:gd name="connsiteX1" fmla="*/ 193360 w 509049"/>
                <a:gd name="connsiteY1" fmla="*/ 240061 h 271752"/>
                <a:gd name="connsiteX2" fmla="*/ 204393 w 509049"/>
                <a:gd name="connsiteY2" fmla="*/ 249759 h 271752"/>
                <a:gd name="connsiteX3" fmla="*/ 216738 w 509049"/>
                <a:gd name="connsiteY3" fmla="*/ 244217 h 271752"/>
                <a:gd name="connsiteX4" fmla="*/ 216738 w 509049"/>
                <a:gd name="connsiteY4" fmla="*/ 235808 h 271752"/>
                <a:gd name="connsiteX5" fmla="*/ 204393 w 509049"/>
                <a:gd name="connsiteY5" fmla="*/ 230266 h 271752"/>
                <a:gd name="connsiteX6" fmla="*/ 313179 w 509049"/>
                <a:gd name="connsiteY6" fmla="*/ 214102 h 271752"/>
                <a:gd name="connsiteX7" fmla="*/ 298244 w 509049"/>
                <a:gd name="connsiteY7" fmla="*/ 231286 h 271752"/>
                <a:gd name="connsiteX8" fmla="*/ 313179 w 509049"/>
                <a:gd name="connsiteY8" fmla="*/ 248565 h 271752"/>
                <a:gd name="connsiteX9" fmla="*/ 328019 w 509049"/>
                <a:gd name="connsiteY9" fmla="*/ 231286 h 271752"/>
                <a:gd name="connsiteX10" fmla="*/ 313179 w 509049"/>
                <a:gd name="connsiteY10" fmla="*/ 214102 h 271752"/>
                <a:gd name="connsiteX11" fmla="*/ 258011 w 509049"/>
                <a:gd name="connsiteY11" fmla="*/ 214102 h 271752"/>
                <a:gd name="connsiteX12" fmla="*/ 243635 w 509049"/>
                <a:gd name="connsiteY12" fmla="*/ 231095 h 271752"/>
                <a:gd name="connsiteX13" fmla="*/ 258011 w 509049"/>
                <a:gd name="connsiteY13" fmla="*/ 248087 h 271752"/>
                <a:gd name="connsiteX14" fmla="*/ 271363 w 509049"/>
                <a:gd name="connsiteY14" fmla="*/ 240793 h 271752"/>
                <a:gd name="connsiteX15" fmla="*/ 271363 w 509049"/>
                <a:gd name="connsiteY15" fmla="*/ 221300 h 271752"/>
                <a:gd name="connsiteX16" fmla="*/ 258011 w 509049"/>
                <a:gd name="connsiteY16" fmla="*/ 214102 h 271752"/>
                <a:gd name="connsiteX17" fmla="*/ 119163 w 509049"/>
                <a:gd name="connsiteY17" fmla="*/ 209006 h 271752"/>
                <a:gd name="connsiteX18" fmla="*/ 126119 w 509049"/>
                <a:gd name="connsiteY18" fmla="*/ 209006 h 271752"/>
                <a:gd name="connsiteX19" fmla="*/ 126119 w 509049"/>
                <a:gd name="connsiteY19" fmla="*/ 253630 h 271752"/>
                <a:gd name="connsiteX20" fmla="*/ 119163 w 509049"/>
                <a:gd name="connsiteY20" fmla="*/ 253630 h 271752"/>
                <a:gd name="connsiteX21" fmla="*/ 256331 w 509049"/>
                <a:gd name="connsiteY21" fmla="*/ 207923 h 271752"/>
                <a:gd name="connsiteX22" fmla="*/ 271363 w 509049"/>
                <a:gd name="connsiteY22" fmla="*/ 215774 h 271752"/>
                <a:gd name="connsiteX23" fmla="*/ 271363 w 509049"/>
                <a:gd name="connsiteY23" fmla="*/ 209022 h 271752"/>
                <a:gd name="connsiteX24" fmla="*/ 278319 w 509049"/>
                <a:gd name="connsiteY24" fmla="*/ 209022 h 271752"/>
                <a:gd name="connsiteX25" fmla="*/ 278319 w 509049"/>
                <a:gd name="connsiteY25" fmla="*/ 252355 h 271752"/>
                <a:gd name="connsiteX26" fmla="*/ 256987 w 509049"/>
                <a:gd name="connsiteY26" fmla="*/ 271752 h 271752"/>
                <a:gd name="connsiteX27" fmla="*/ 238901 w 509049"/>
                <a:gd name="connsiteY27" fmla="*/ 265095 h 271752"/>
                <a:gd name="connsiteX28" fmla="*/ 242420 w 509049"/>
                <a:gd name="connsiteY28" fmla="*/ 259920 h 271752"/>
                <a:gd name="connsiteX29" fmla="*/ 256987 w 509049"/>
                <a:gd name="connsiteY29" fmla="*/ 266019 h 271752"/>
                <a:gd name="connsiteX30" fmla="*/ 271363 w 509049"/>
                <a:gd name="connsiteY30" fmla="*/ 252626 h 271752"/>
                <a:gd name="connsiteX31" fmla="*/ 271363 w 509049"/>
                <a:gd name="connsiteY31" fmla="*/ 246256 h 271752"/>
                <a:gd name="connsiteX32" fmla="*/ 256331 w 509049"/>
                <a:gd name="connsiteY32" fmla="*/ 254202 h 271752"/>
                <a:gd name="connsiteX33" fmla="*/ 236391 w 509049"/>
                <a:gd name="connsiteY33" fmla="*/ 231110 h 271752"/>
                <a:gd name="connsiteX34" fmla="*/ 256331 w 509049"/>
                <a:gd name="connsiteY34" fmla="*/ 207923 h 271752"/>
                <a:gd name="connsiteX35" fmla="*/ 313179 w 509049"/>
                <a:gd name="connsiteY35" fmla="*/ 207907 h 271752"/>
                <a:gd name="connsiteX36" fmla="*/ 335358 w 509049"/>
                <a:gd name="connsiteY36" fmla="*/ 231286 h 271752"/>
                <a:gd name="connsiteX37" fmla="*/ 313179 w 509049"/>
                <a:gd name="connsiteY37" fmla="*/ 254760 h 271752"/>
                <a:gd name="connsiteX38" fmla="*/ 291016 w 509049"/>
                <a:gd name="connsiteY38" fmla="*/ 231286 h 271752"/>
                <a:gd name="connsiteX39" fmla="*/ 313179 w 509049"/>
                <a:gd name="connsiteY39" fmla="*/ 207907 h 271752"/>
                <a:gd name="connsiteX40" fmla="*/ 206360 w 509049"/>
                <a:gd name="connsiteY40" fmla="*/ 207907 h 271752"/>
                <a:gd name="connsiteX41" fmla="*/ 223710 w 509049"/>
                <a:gd name="connsiteY41" fmla="*/ 222972 h 271752"/>
                <a:gd name="connsiteX42" fmla="*/ 223710 w 509049"/>
                <a:gd name="connsiteY42" fmla="*/ 253645 h 271752"/>
                <a:gd name="connsiteX43" fmla="*/ 216754 w 509049"/>
                <a:gd name="connsiteY43" fmla="*/ 253645 h 271752"/>
                <a:gd name="connsiteX44" fmla="*/ 216754 w 509049"/>
                <a:gd name="connsiteY44" fmla="*/ 248549 h 271752"/>
                <a:gd name="connsiteX45" fmla="*/ 216738 w 509049"/>
                <a:gd name="connsiteY45" fmla="*/ 248549 h 271752"/>
                <a:gd name="connsiteX46" fmla="*/ 201899 w 509049"/>
                <a:gd name="connsiteY46" fmla="*/ 254744 h 271752"/>
                <a:gd name="connsiteX47" fmla="*/ 186212 w 509049"/>
                <a:gd name="connsiteY47" fmla="*/ 239965 h 271752"/>
                <a:gd name="connsiteX48" fmla="*/ 201899 w 509049"/>
                <a:gd name="connsiteY48" fmla="*/ 225282 h 271752"/>
                <a:gd name="connsiteX49" fmla="*/ 216738 w 509049"/>
                <a:gd name="connsiteY49" fmla="*/ 231381 h 271752"/>
                <a:gd name="connsiteX50" fmla="*/ 216738 w 509049"/>
                <a:gd name="connsiteY50" fmla="*/ 223339 h 271752"/>
                <a:gd name="connsiteX51" fmla="*/ 205417 w 509049"/>
                <a:gd name="connsiteY51" fmla="*/ 213911 h 271752"/>
                <a:gd name="connsiteX52" fmla="*/ 191697 w 509049"/>
                <a:gd name="connsiteY52" fmla="*/ 220106 h 271752"/>
                <a:gd name="connsiteX53" fmla="*/ 188451 w 509049"/>
                <a:gd name="connsiteY53" fmla="*/ 215296 h 271752"/>
                <a:gd name="connsiteX54" fmla="*/ 206360 w 509049"/>
                <a:gd name="connsiteY54" fmla="*/ 207907 h 271752"/>
                <a:gd name="connsiteX55" fmla="*/ 161187 w 509049"/>
                <a:gd name="connsiteY55" fmla="*/ 207907 h 271752"/>
                <a:gd name="connsiteX56" fmla="*/ 177610 w 509049"/>
                <a:gd name="connsiteY56" fmla="*/ 215663 h 271752"/>
                <a:gd name="connsiteX57" fmla="*/ 172972 w 509049"/>
                <a:gd name="connsiteY57" fmla="*/ 219915 h 271752"/>
                <a:gd name="connsiteX58" fmla="*/ 161555 w 509049"/>
                <a:gd name="connsiteY58" fmla="*/ 214086 h 271752"/>
                <a:gd name="connsiteX59" fmla="*/ 146060 w 509049"/>
                <a:gd name="connsiteY59" fmla="*/ 231270 h 271752"/>
                <a:gd name="connsiteX60" fmla="*/ 161555 w 509049"/>
                <a:gd name="connsiteY60" fmla="*/ 248549 h 271752"/>
                <a:gd name="connsiteX61" fmla="*/ 172972 w 509049"/>
                <a:gd name="connsiteY61" fmla="*/ 242720 h 271752"/>
                <a:gd name="connsiteX62" fmla="*/ 177610 w 509049"/>
                <a:gd name="connsiteY62" fmla="*/ 246972 h 271752"/>
                <a:gd name="connsiteX63" fmla="*/ 161187 w 509049"/>
                <a:gd name="connsiteY63" fmla="*/ 254728 h 271752"/>
                <a:gd name="connsiteX64" fmla="*/ 138832 w 509049"/>
                <a:gd name="connsiteY64" fmla="*/ 231254 h 271752"/>
                <a:gd name="connsiteX65" fmla="*/ 161187 w 509049"/>
                <a:gd name="connsiteY65" fmla="*/ 207907 h 271752"/>
                <a:gd name="connsiteX66" fmla="*/ 122601 w 509049"/>
                <a:gd name="connsiteY66" fmla="*/ 192205 h 271752"/>
                <a:gd name="connsiteX67" fmla="*/ 127335 w 509049"/>
                <a:gd name="connsiteY67" fmla="*/ 196823 h 271752"/>
                <a:gd name="connsiteX68" fmla="*/ 122601 w 509049"/>
                <a:gd name="connsiteY68" fmla="*/ 201537 h 271752"/>
                <a:gd name="connsiteX69" fmla="*/ 117964 w 509049"/>
                <a:gd name="connsiteY69" fmla="*/ 196823 h 271752"/>
                <a:gd name="connsiteX70" fmla="*/ 122601 w 509049"/>
                <a:gd name="connsiteY70" fmla="*/ 192205 h 271752"/>
                <a:gd name="connsiteX71" fmla="*/ 66585 w 509049"/>
                <a:gd name="connsiteY71" fmla="*/ 192014 h 271752"/>
                <a:gd name="connsiteX72" fmla="*/ 73541 w 509049"/>
                <a:gd name="connsiteY72" fmla="*/ 192014 h 271752"/>
                <a:gd name="connsiteX73" fmla="*/ 73541 w 509049"/>
                <a:gd name="connsiteY73" fmla="*/ 215488 h 271752"/>
                <a:gd name="connsiteX74" fmla="*/ 89596 w 509049"/>
                <a:gd name="connsiteY74" fmla="*/ 207908 h 271752"/>
                <a:gd name="connsiteX75" fmla="*/ 103875 w 509049"/>
                <a:gd name="connsiteY75" fmla="*/ 222129 h 271752"/>
                <a:gd name="connsiteX76" fmla="*/ 103875 w 509049"/>
                <a:gd name="connsiteY76" fmla="*/ 253630 h 271752"/>
                <a:gd name="connsiteX77" fmla="*/ 96919 w 509049"/>
                <a:gd name="connsiteY77" fmla="*/ 253630 h 271752"/>
                <a:gd name="connsiteX78" fmla="*/ 96919 w 509049"/>
                <a:gd name="connsiteY78" fmla="*/ 224263 h 271752"/>
                <a:gd name="connsiteX79" fmla="*/ 86813 w 509049"/>
                <a:gd name="connsiteY79" fmla="*/ 214103 h 271752"/>
                <a:gd name="connsiteX80" fmla="*/ 73541 w 509049"/>
                <a:gd name="connsiteY80" fmla="*/ 221030 h 271752"/>
                <a:gd name="connsiteX81" fmla="*/ 73541 w 509049"/>
                <a:gd name="connsiteY81" fmla="*/ 253646 h 271752"/>
                <a:gd name="connsiteX82" fmla="*/ 66585 w 509049"/>
                <a:gd name="connsiteY82" fmla="*/ 253646 h 271752"/>
                <a:gd name="connsiteX83" fmla="*/ 31822 w 509049"/>
                <a:gd name="connsiteY83" fmla="*/ 190995 h 271752"/>
                <a:gd name="connsiteX84" fmla="*/ 55568 w 509049"/>
                <a:gd name="connsiteY84" fmla="*/ 203194 h 271752"/>
                <a:gd name="connsiteX85" fmla="*/ 49076 w 509049"/>
                <a:gd name="connsiteY85" fmla="*/ 206793 h 271752"/>
                <a:gd name="connsiteX86" fmla="*/ 31822 w 509049"/>
                <a:gd name="connsiteY86" fmla="*/ 197827 h 271752"/>
                <a:gd name="connsiteX87" fmla="*/ 8251 w 509049"/>
                <a:gd name="connsiteY87" fmla="*/ 222862 h 271752"/>
                <a:gd name="connsiteX88" fmla="*/ 31822 w 509049"/>
                <a:gd name="connsiteY88" fmla="*/ 247897 h 271752"/>
                <a:gd name="connsiteX89" fmla="*/ 49076 w 509049"/>
                <a:gd name="connsiteY89" fmla="*/ 238931 h 271752"/>
                <a:gd name="connsiteX90" fmla="*/ 55664 w 509049"/>
                <a:gd name="connsiteY90" fmla="*/ 242530 h 271752"/>
                <a:gd name="connsiteX91" fmla="*/ 31822 w 509049"/>
                <a:gd name="connsiteY91" fmla="*/ 254729 h 271752"/>
                <a:gd name="connsiteX92" fmla="*/ 288 w 509049"/>
                <a:gd name="connsiteY92" fmla="*/ 222878 h 271752"/>
                <a:gd name="connsiteX93" fmla="*/ 31822 w 509049"/>
                <a:gd name="connsiteY93" fmla="*/ 190995 h 271752"/>
                <a:gd name="connsiteX94" fmla="*/ 452474 w 509049"/>
                <a:gd name="connsiteY94" fmla="*/ 118088 h 271752"/>
                <a:gd name="connsiteX95" fmla="*/ 437539 w 509049"/>
                <a:gd name="connsiteY95" fmla="*/ 135272 h 271752"/>
                <a:gd name="connsiteX96" fmla="*/ 452474 w 509049"/>
                <a:gd name="connsiteY96" fmla="*/ 152551 h 271752"/>
                <a:gd name="connsiteX97" fmla="*/ 467314 w 509049"/>
                <a:gd name="connsiteY97" fmla="*/ 135272 h 271752"/>
                <a:gd name="connsiteX98" fmla="*/ 452474 w 509049"/>
                <a:gd name="connsiteY98" fmla="*/ 118088 h 271752"/>
                <a:gd name="connsiteX99" fmla="*/ 209782 w 509049"/>
                <a:gd name="connsiteY99" fmla="*/ 117626 h 271752"/>
                <a:gd name="connsiteX100" fmla="*/ 195119 w 509049"/>
                <a:gd name="connsiteY100" fmla="*/ 132501 h 271752"/>
                <a:gd name="connsiteX101" fmla="*/ 224526 w 509049"/>
                <a:gd name="connsiteY101" fmla="*/ 132501 h 271752"/>
                <a:gd name="connsiteX102" fmla="*/ 209782 w 509049"/>
                <a:gd name="connsiteY102" fmla="*/ 117626 h 271752"/>
                <a:gd name="connsiteX103" fmla="*/ 364733 w 509049"/>
                <a:gd name="connsiteY103" fmla="*/ 113008 h 271752"/>
                <a:gd name="connsiteX104" fmla="*/ 372249 w 509049"/>
                <a:gd name="connsiteY104" fmla="*/ 113008 h 271752"/>
                <a:gd name="connsiteX105" fmla="*/ 387184 w 509049"/>
                <a:gd name="connsiteY105" fmla="*/ 149589 h 271752"/>
                <a:gd name="connsiteX106" fmla="*/ 402023 w 509049"/>
                <a:gd name="connsiteY106" fmla="*/ 113008 h 271752"/>
                <a:gd name="connsiteX107" fmla="*/ 409635 w 509049"/>
                <a:gd name="connsiteY107" fmla="*/ 113008 h 271752"/>
                <a:gd name="connsiteX108" fmla="*/ 387184 w 509049"/>
                <a:gd name="connsiteY108" fmla="*/ 166693 h 271752"/>
                <a:gd name="connsiteX109" fmla="*/ 374008 w 509049"/>
                <a:gd name="connsiteY109" fmla="*/ 175754 h 271752"/>
                <a:gd name="connsiteX110" fmla="*/ 368907 w 509049"/>
                <a:gd name="connsiteY110" fmla="*/ 175101 h 271752"/>
                <a:gd name="connsiteX111" fmla="*/ 370026 w 509049"/>
                <a:gd name="connsiteY111" fmla="*/ 168811 h 271752"/>
                <a:gd name="connsiteX112" fmla="*/ 373816 w 509049"/>
                <a:gd name="connsiteY112" fmla="*/ 169559 h 271752"/>
                <a:gd name="connsiteX113" fmla="*/ 380500 w 509049"/>
                <a:gd name="connsiteY113" fmla="*/ 164845 h 271752"/>
                <a:gd name="connsiteX114" fmla="*/ 383474 w 509049"/>
                <a:gd name="connsiteY114" fmla="*/ 158093 h 271752"/>
                <a:gd name="connsiteX115" fmla="*/ 136881 w 509049"/>
                <a:gd name="connsiteY115" fmla="*/ 113008 h 271752"/>
                <a:gd name="connsiteX116" fmla="*/ 144397 w 509049"/>
                <a:gd name="connsiteY116" fmla="*/ 113008 h 271752"/>
                <a:gd name="connsiteX117" fmla="*/ 159332 w 509049"/>
                <a:gd name="connsiteY117" fmla="*/ 149589 h 271752"/>
                <a:gd name="connsiteX118" fmla="*/ 174171 w 509049"/>
                <a:gd name="connsiteY118" fmla="*/ 113008 h 271752"/>
                <a:gd name="connsiteX119" fmla="*/ 181783 w 509049"/>
                <a:gd name="connsiteY119" fmla="*/ 113008 h 271752"/>
                <a:gd name="connsiteX120" fmla="*/ 163138 w 509049"/>
                <a:gd name="connsiteY120" fmla="*/ 157631 h 271752"/>
                <a:gd name="connsiteX121" fmla="*/ 155526 w 509049"/>
                <a:gd name="connsiteY121" fmla="*/ 157631 h 271752"/>
                <a:gd name="connsiteX122" fmla="*/ 320502 w 509049"/>
                <a:gd name="connsiteY122" fmla="*/ 113007 h 271752"/>
                <a:gd name="connsiteX123" fmla="*/ 327458 w 509049"/>
                <a:gd name="connsiteY123" fmla="*/ 113007 h 271752"/>
                <a:gd name="connsiteX124" fmla="*/ 327458 w 509049"/>
                <a:gd name="connsiteY124" fmla="*/ 157630 h 271752"/>
                <a:gd name="connsiteX125" fmla="*/ 320502 w 509049"/>
                <a:gd name="connsiteY125" fmla="*/ 157630 h 271752"/>
                <a:gd name="connsiteX126" fmla="*/ 121305 w 509049"/>
                <a:gd name="connsiteY126" fmla="*/ 113007 h 271752"/>
                <a:gd name="connsiteX127" fmla="*/ 128261 w 509049"/>
                <a:gd name="connsiteY127" fmla="*/ 113007 h 271752"/>
                <a:gd name="connsiteX128" fmla="*/ 128261 w 509049"/>
                <a:gd name="connsiteY128" fmla="*/ 157630 h 271752"/>
                <a:gd name="connsiteX129" fmla="*/ 121305 w 509049"/>
                <a:gd name="connsiteY129" fmla="*/ 157630 h 271752"/>
                <a:gd name="connsiteX130" fmla="*/ 265878 w 509049"/>
                <a:gd name="connsiteY130" fmla="*/ 112084 h 271752"/>
                <a:gd name="connsiteX131" fmla="*/ 265878 w 509049"/>
                <a:gd name="connsiteY131" fmla="*/ 119203 h 271752"/>
                <a:gd name="connsiteX132" fmla="*/ 263096 w 509049"/>
                <a:gd name="connsiteY132" fmla="*/ 118932 h 271752"/>
                <a:gd name="connsiteX133" fmla="*/ 250943 w 509049"/>
                <a:gd name="connsiteY133" fmla="*/ 126051 h 271752"/>
                <a:gd name="connsiteX134" fmla="*/ 250943 w 509049"/>
                <a:gd name="connsiteY134" fmla="*/ 157647 h 271752"/>
                <a:gd name="connsiteX135" fmla="*/ 243987 w 509049"/>
                <a:gd name="connsiteY135" fmla="*/ 157647 h 271752"/>
                <a:gd name="connsiteX136" fmla="*/ 243987 w 509049"/>
                <a:gd name="connsiteY136" fmla="*/ 113008 h 271752"/>
                <a:gd name="connsiteX137" fmla="*/ 250943 w 509049"/>
                <a:gd name="connsiteY137" fmla="*/ 113008 h 271752"/>
                <a:gd name="connsiteX138" fmla="*/ 250943 w 509049"/>
                <a:gd name="connsiteY138" fmla="*/ 120206 h 271752"/>
                <a:gd name="connsiteX139" fmla="*/ 265878 w 509049"/>
                <a:gd name="connsiteY139" fmla="*/ 112084 h 271752"/>
                <a:gd name="connsiteX140" fmla="*/ 290008 w 509049"/>
                <a:gd name="connsiteY140" fmla="*/ 111909 h 271752"/>
                <a:gd name="connsiteX141" fmla="*/ 306606 w 509049"/>
                <a:gd name="connsiteY141" fmla="*/ 118375 h 271752"/>
                <a:gd name="connsiteX142" fmla="*/ 303360 w 509049"/>
                <a:gd name="connsiteY142" fmla="*/ 123184 h 271752"/>
                <a:gd name="connsiteX143" fmla="*/ 290008 w 509049"/>
                <a:gd name="connsiteY143" fmla="*/ 117547 h 271752"/>
                <a:gd name="connsiteX144" fmla="*/ 280077 w 509049"/>
                <a:gd name="connsiteY144" fmla="*/ 124299 h 271752"/>
                <a:gd name="connsiteX145" fmla="*/ 291031 w 509049"/>
                <a:gd name="connsiteY145" fmla="*/ 131418 h 271752"/>
                <a:gd name="connsiteX146" fmla="*/ 307821 w 509049"/>
                <a:gd name="connsiteY146" fmla="*/ 145273 h 271752"/>
                <a:gd name="connsiteX147" fmla="*/ 290200 w 509049"/>
                <a:gd name="connsiteY147" fmla="*/ 158762 h 271752"/>
                <a:gd name="connsiteX148" fmla="*/ 272114 w 509049"/>
                <a:gd name="connsiteY148" fmla="*/ 151739 h 271752"/>
                <a:gd name="connsiteX149" fmla="*/ 275712 w 509049"/>
                <a:gd name="connsiteY149" fmla="*/ 146738 h 271752"/>
                <a:gd name="connsiteX150" fmla="*/ 290456 w 509049"/>
                <a:gd name="connsiteY150" fmla="*/ 153108 h 271752"/>
                <a:gd name="connsiteX151" fmla="*/ 301041 w 509049"/>
                <a:gd name="connsiteY151" fmla="*/ 145719 h 271752"/>
                <a:gd name="connsiteX152" fmla="*/ 289544 w 509049"/>
                <a:gd name="connsiteY152" fmla="*/ 137772 h 271752"/>
                <a:gd name="connsiteX153" fmla="*/ 273313 w 509049"/>
                <a:gd name="connsiteY153" fmla="*/ 124745 h 271752"/>
                <a:gd name="connsiteX154" fmla="*/ 290008 w 509049"/>
                <a:gd name="connsiteY154" fmla="*/ 111909 h 271752"/>
                <a:gd name="connsiteX155" fmla="*/ 209862 w 509049"/>
                <a:gd name="connsiteY155" fmla="*/ 111909 h 271752"/>
                <a:gd name="connsiteX156" fmla="*/ 231386 w 509049"/>
                <a:gd name="connsiteY156" fmla="*/ 135845 h 271752"/>
                <a:gd name="connsiteX157" fmla="*/ 231386 w 509049"/>
                <a:gd name="connsiteY157" fmla="*/ 137597 h 271752"/>
                <a:gd name="connsiteX158" fmla="*/ 195119 w 509049"/>
                <a:gd name="connsiteY158" fmla="*/ 137597 h 271752"/>
                <a:gd name="connsiteX159" fmla="*/ 211254 w 509049"/>
                <a:gd name="connsiteY159" fmla="*/ 153029 h 271752"/>
                <a:gd name="connsiteX160" fmla="*/ 225086 w 509049"/>
                <a:gd name="connsiteY160" fmla="*/ 147391 h 271752"/>
                <a:gd name="connsiteX161" fmla="*/ 228428 w 509049"/>
                <a:gd name="connsiteY161" fmla="*/ 151914 h 271752"/>
                <a:gd name="connsiteX162" fmla="*/ 210614 w 509049"/>
                <a:gd name="connsiteY162" fmla="*/ 158746 h 271752"/>
                <a:gd name="connsiteX163" fmla="*/ 187795 w 509049"/>
                <a:gd name="connsiteY163" fmla="*/ 135272 h 271752"/>
                <a:gd name="connsiteX164" fmla="*/ 209862 w 509049"/>
                <a:gd name="connsiteY164" fmla="*/ 111909 h 271752"/>
                <a:gd name="connsiteX165" fmla="*/ 452458 w 509049"/>
                <a:gd name="connsiteY165" fmla="*/ 111893 h 271752"/>
                <a:gd name="connsiteX166" fmla="*/ 474637 w 509049"/>
                <a:gd name="connsiteY166" fmla="*/ 135272 h 271752"/>
                <a:gd name="connsiteX167" fmla="*/ 452458 w 509049"/>
                <a:gd name="connsiteY167" fmla="*/ 158746 h 271752"/>
                <a:gd name="connsiteX168" fmla="*/ 430295 w 509049"/>
                <a:gd name="connsiteY168" fmla="*/ 135272 h 271752"/>
                <a:gd name="connsiteX169" fmla="*/ 452458 w 509049"/>
                <a:gd name="connsiteY169" fmla="*/ 111893 h 271752"/>
                <a:gd name="connsiteX170" fmla="*/ 91707 w 509049"/>
                <a:gd name="connsiteY170" fmla="*/ 111893 h 271752"/>
                <a:gd name="connsiteX171" fmla="*/ 105986 w 509049"/>
                <a:gd name="connsiteY171" fmla="*/ 126306 h 271752"/>
                <a:gd name="connsiteX172" fmla="*/ 105986 w 509049"/>
                <a:gd name="connsiteY172" fmla="*/ 157631 h 271752"/>
                <a:gd name="connsiteX173" fmla="*/ 99030 w 509049"/>
                <a:gd name="connsiteY173" fmla="*/ 157631 h 271752"/>
                <a:gd name="connsiteX174" fmla="*/ 99030 w 509049"/>
                <a:gd name="connsiteY174" fmla="*/ 128440 h 271752"/>
                <a:gd name="connsiteX175" fmla="*/ 99046 w 509049"/>
                <a:gd name="connsiteY175" fmla="*/ 128440 h 271752"/>
                <a:gd name="connsiteX176" fmla="*/ 89020 w 509049"/>
                <a:gd name="connsiteY176" fmla="*/ 118088 h 271752"/>
                <a:gd name="connsiteX177" fmla="*/ 75748 w 509049"/>
                <a:gd name="connsiteY177" fmla="*/ 125016 h 271752"/>
                <a:gd name="connsiteX178" fmla="*/ 75748 w 509049"/>
                <a:gd name="connsiteY178" fmla="*/ 157631 h 271752"/>
                <a:gd name="connsiteX179" fmla="*/ 68792 w 509049"/>
                <a:gd name="connsiteY179" fmla="*/ 157631 h 271752"/>
                <a:gd name="connsiteX180" fmla="*/ 68792 w 509049"/>
                <a:gd name="connsiteY180" fmla="*/ 113008 h 271752"/>
                <a:gd name="connsiteX181" fmla="*/ 75748 w 509049"/>
                <a:gd name="connsiteY181" fmla="*/ 113008 h 271752"/>
                <a:gd name="connsiteX182" fmla="*/ 75748 w 509049"/>
                <a:gd name="connsiteY182" fmla="*/ 119474 h 271752"/>
                <a:gd name="connsiteX183" fmla="*/ 91707 w 509049"/>
                <a:gd name="connsiteY183" fmla="*/ 111893 h 271752"/>
                <a:gd name="connsiteX184" fmla="*/ 344153 w 509049"/>
                <a:gd name="connsiteY184" fmla="*/ 100809 h 271752"/>
                <a:gd name="connsiteX185" fmla="*/ 351109 w 509049"/>
                <a:gd name="connsiteY185" fmla="*/ 100809 h 271752"/>
                <a:gd name="connsiteX186" fmla="*/ 351109 w 509049"/>
                <a:gd name="connsiteY186" fmla="*/ 113008 h 271752"/>
                <a:gd name="connsiteX187" fmla="*/ 360208 w 509049"/>
                <a:gd name="connsiteY187" fmla="*/ 113008 h 271752"/>
                <a:gd name="connsiteX188" fmla="*/ 360208 w 509049"/>
                <a:gd name="connsiteY188" fmla="*/ 119107 h 271752"/>
                <a:gd name="connsiteX189" fmla="*/ 351109 w 509049"/>
                <a:gd name="connsiteY189" fmla="*/ 119107 h 271752"/>
                <a:gd name="connsiteX190" fmla="*/ 351109 w 509049"/>
                <a:gd name="connsiteY190" fmla="*/ 146818 h 271752"/>
                <a:gd name="connsiteX191" fmla="*/ 355650 w 509049"/>
                <a:gd name="connsiteY191" fmla="*/ 152551 h 271752"/>
                <a:gd name="connsiteX192" fmla="*/ 360383 w 509049"/>
                <a:gd name="connsiteY192" fmla="*/ 150704 h 271752"/>
                <a:gd name="connsiteX193" fmla="*/ 362430 w 509049"/>
                <a:gd name="connsiteY193" fmla="*/ 155879 h 271752"/>
                <a:gd name="connsiteX194" fmla="*/ 354083 w 509049"/>
                <a:gd name="connsiteY194" fmla="*/ 158746 h 271752"/>
                <a:gd name="connsiteX195" fmla="*/ 344153 w 509049"/>
                <a:gd name="connsiteY195" fmla="*/ 148299 h 271752"/>
                <a:gd name="connsiteX196" fmla="*/ 344153 w 509049"/>
                <a:gd name="connsiteY196" fmla="*/ 119107 h 271752"/>
                <a:gd name="connsiteX197" fmla="*/ 336733 w 509049"/>
                <a:gd name="connsiteY197" fmla="*/ 119107 h 271752"/>
                <a:gd name="connsiteX198" fmla="*/ 336733 w 509049"/>
                <a:gd name="connsiteY198" fmla="*/ 113008 h 271752"/>
                <a:gd name="connsiteX199" fmla="*/ 344153 w 509049"/>
                <a:gd name="connsiteY199" fmla="*/ 113008 h 271752"/>
                <a:gd name="connsiteX200" fmla="*/ 323940 w 509049"/>
                <a:gd name="connsiteY200" fmla="*/ 96190 h 271752"/>
                <a:gd name="connsiteX201" fmla="*/ 328674 w 509049"/>
                <a:gd name="connsiteY201" fmla="*/ 100808 h 271752"/>
                <a:gd name="connsiteX202" fmla="*/ 323940 w 509049"/>
                <a:gd name="connsiteY202" fmla="*/ 105522 h 271752"/>
                <a:gd name="connsiteX203" fmla="*/ 319303 w 509049"/>
                <a:gd name="connsiteY203" fmla="*/ 100808 h 271752"/>
                <a:gd name="connsiteX204" fmla="*/ 323940 w 509049"/>
                <a:gd name="connsiteY204" fmla="*/ 96190 h 271752"/>
                <a:gd name="connsiteX205" fmla="*/ 124727 w 509049"/>
                <a:gd name="connsiteY205" fmla="*/ 96190 h 271752"/>
                <a:gd name="connsiteX206" fmla="*/ 129461 w 509049"/>
                <a:gd name="connsiteY206" fmla="*/ 100808 h 271752"/>
                <a:gd name="connsiteX207" fmla="*/ 124727 w 509049"/>
                <a:gd name="connsiteY207" fmla="*/ 105522 h 271752"/>
                <a:gd name="connsiteX208" fmla="*/ 120090 w 509049"/>
                <a:gd name="connsiteY208" fmla="*/ 100808 h 271752"/>
                <a:gd name="connsiteX209" fmla="*/ 124727 w 509049"/>
                <a:gd name="connsiteY209" fmla="*/ 96190 h 271752"/>
                <a:gd name="connsiteX210" fmla="*/ 2766 w 509049"/>
                <a:gd name="connsiteY210" fmla="*/ 96015 h 271752"/>
                <a:gd name="connsiteX211" fmla="*/ 2782 w 509049"/>
                <a:gd name="connsiteY211" fmla="*/ 96015 h 271752"/>
                <a:gd name="connsiteX212" fmla="*/ 10473 w 509049"/>
                <a:gd name="connsiteY212" fmla="*/ 96015 h 271752"/>
                <a:gd name="connsiteX213" fmla="*/ 10473 w 509049"/>
                <a:gd name="connsiteY213" fmla="*/ 133535 h 271752"/>
                <a:gd name="connsiteX214" fmla="*/ 27999 w 509049"/>
                <a:gd name="connsiteY214" fmla="*/ 151913 h 271752"/>
                <a:gd name="connsiteX215" fmla="*/ 45541 w 509049"/>
                <a:gd name="connsiteY215" fmla="*/ 133535 h 271752"/>
                <a:gd name="connsiteX216" fmla="*/ 45541 w 509049"/>
                <a:gd name="connsiteY216" fmla="*/ 96015 h 271752"/>
                <a:gd name="connsiteX217" fmla="*/ 53233 w 509049"/>
                <a:gd name="connsiteY217" fmla="*/ 96015 h 271752"/>
                <a:gd name="connsiteX218" fmla="*/ 53233 w 509049"/>
                <a:gd name="connsiteY218" fmla="*/ 133615 h 271752"/>
                <a:gd name="connsiteX219" fmla="*/ 27999 w 509049"/>
                <a:gd name="connsiteY219" fmla="*/ 158745 h 271752"/>
                <a:gd name="connsiteX220" fmla="*/ 2766 w 509049"/>
                <a:gd name="connsiteY220" fmla="*/ 133711 h 271752"/>
                <a:gd name="connsiteX221" fmla="*/ 502269 w 509049"/>
                <a:gd name="connsiteY221" fmla="*/ 95076 h 271752"/>
                <a:gd name="connsiteX222" fmla="*/ 509049 w 509049"/>
                <a:gd name="connsiteY222" fmla="*/ 96653 h 271752"/>
                <a:gd name="connsiteX223" fmla="*/ 507290 w 509049"/>
                <a:gd name="connsiteY223" fmla="*/ 101828 h 271752"/>
                <a:gd name="connsiteX224" fmla="*/ 503293 w 509049"/>
                <a:gd name="connsiteY224" fmla="*/ 100809 h 271752"/>
                <a:gd name="connsiteX225" fmla="*/ 496241 w 509049"/>
                <a:gd name="connsiteY225" fmla="*/ 109584 h 271752"/>
                <a:gd name="connsiteX226" fmla="*/ 496241 w 509049"/>
                <a:gd name="connsiteY226" fmla="*/ 113008 h 271752"/>
                <a:gd name="connsiteX227" fmla="*/ 505324 w 509049"/>
                <a:gd name="connsiteY227" fmla="*/ 113008 h 271752"/>
                <a:gd name="connsiteX228" fmla="*/ 505324 w 509049"/>
                <a:gd name="connsiteY228" fmla="*/ 119108 h 271752"/>
                <a:gd name="connsiteX229" fmla="*/ 496241 w 509049"/>
                <a:gd name="connsiteY229" fmla="*/ 119108 h 271752"/>
                <a:gd name="connsiteX230" fmla="*/ 496241 w 509049"/>
                <a:gd name="connsiteY230" fmla="*/ 157631 h 271752"/>
                <a:gd name="connsiteX231" fmla="*/ 489285 w 509049"/>
                <a:gd name="connsiteY231" fmla="*/ 157631 h 271752"/>
                <a:gd name="connsiteX232" fmla="*/ 489285 w 509049"/>
                <a:gd name="connsiteY232" fmla="*/ 119108 h 271752"/>
                <a:gd name="connsiteX233" fmla="*/ 481865 w 509049"/>
                <a:gd name="connsiteY233" fmla="*/ 119108 h 271752"/>
                <a:gd name="connsiteX234" fmla="*/ 481865 w 509049"/>
                <a:gd name="connsiteY234" fmla="*/ 113008 h 271752"/>
                <a:gd name="connsiteX235" fmla="*/ 489285 w 509049"/>
                <a:gd name="connsiteY235" fmla="*/ 113008 h 271752"/>
                <a:gd name="connsiteX236" fmla="*/ 489285 w 509049"/>
                <a:gd name="connsiteY236" fmla="*/ 109584 h 271752"/>
                <a:gd name="connsiteX237" fmla="*/ 502269 w 509049"/>
                <a:gd name="connsiteY237" fmla="*/ 95076 h 271752"/>
                <a:gd name="connsiteX238" fmla="*/ 18181 w 509049"/>
                <a:gd name="connsiteY238" fmla="*/ 38253 h 271752"/>
                <a:gd name="connsiteX239" fmla="*/ 7148 w 509049"/>
                <a:gd name="connsiteY239" fmla="*/ 48048 h 271752"/>
                <a:gd name="connsiteX240" fmla="*/ 18181 w 509049"/>
                <a:gd name="connsiteY240" fmla="*/ 57746 h 271752"/>
                <a:gd name="connsiteX241" fmla="*/ 30526 w 509049"/>
                <a:gd name="connsiteY241" fmla="*/ 52204 h 271752"/>
                <a:gd name="connsiteX242" fmla="*/ 30526 w 509049"/>
                <a:gd name="connsiteY242" fmla="*/ 43795 h 271752"/>
                <a:gd name="connsiteX243" fmla="*/ 18181 w 509049"/>
                <a:gd name="connsiteY243" fmla="*/ 38253 h 271752"/>
                <a:gd name="connsiteX244" fmla="*/ 207368 w 509049"/>
                <a:gd name="connsiteY244" fmla="*/ 21627 h 271752"/>
                <a:gd name="connsiteX245" fmla="*/ 192705 w 509049"/>
                <a:gd name="connsiteY245" fmla="*/ 36502 h 271752"/>
                <a:gd name="connsiteX246" fmla="*/ 222112 w 509049"/>
                <a:gd name="connsiteY246" fmla="*/ 36502 h 271752"/>
                <a:gd name="connsiteX247" fmla="*/ 207368 w 509049"/>
                <a:gd name="connsiteY247" fmla="*/ 21627 h 271752"/>
                <a:gd name="connsiteX248" fmla="*/ 207448 w 509049"/>
                <a:gd name="connsiteY248" fmla="*/ 15894 h 271752"/>
                <a:gd name="connsiteX249" fmla="*/ 228972 w 509049"/>
                <a:gd name="connsiteY249" fmla="*/ 39830 h 271752"/>
                <a:gd name="connsiteX250" fmla="*/ 228972 w 509049"/>
                <a:gd name="connsiteY250" fmla="*/ 41582 h 271752"/>
                <a:gd name="connsiteX251" fmla="*/ 192705 w 509049"/>
                <a:gd name="connsiteY251" fmla="*/ 41582 h 271752"/>
                <a:gd name="connsiteX252" fmla="*/ 208840 w 509049"/>
                <a:gd name="connsiteY252" fmla="*/ 57014 h 271752"/>
                <a:gd name="connsiteX253" fmla="*/ 222672 w 509049"/>
                <a:gd name="connsiteY253" fmla="*/ 51376 h 271752"/>
                <a:gd name="connsiteX254" fmla="*/ 226014 w 509049"/>
                <a:gd name="connsiteY254" fmla="*/ 55899 h 271752"/>
                <a:gd name="connsiteX255" fmla="*/ 208200 w 509049"/>
                <a:gd name="connsiteY255" fmla="*/ 62731 h 271752"/>
                <a:gd name="connsiteX256" fmla="*/ 185381 w 509049"/>
                <a:gd name="connsiteY256" fmla="*/ 39257 h 271752"/>
                <a:gd name="connsiteX257" fmla="*/ 207448 w 509049"/>
                <a:gd name="connsiteY257" fmla="*/ 15894 h 271752"/>
                <a:gd name="connsiteX258" fmla="*/ 20148 w 509049"/>
                <a:gd name="connsiteY258" fmla="*/ 15894 h 271752"/>
                <a:gd name="connsiteX259" fmla="*/ 37498 w 509049"/>
                <a:gd name="connsiteY259" fmla="*/ 30959 h 271752"/>
                <a:gd name="connsiteX260" fmla="*/ 37498 w 509049"/>
                <a:gd name="connsiteY260" fmla="*/ 61632 h 271752"/>
                <a:gd name="connsiteX261" fmla="*/ 30542 w 509049"/>
                <a:gd name="connsiteY261" fmla="*/ 61632 h 271752"/>
                <a:gd name="connsiteX262" fmla="*/ 30542 w 509049"/>
                <a:gd name="connsiteY262" fmla="*/ 56552 h 271752"/>
                <a:gd name="connsiteX263" fmla="*/ 30526 w 509049"/>
                <a:gd name="connsiteY263" fmla="*/ 56552 h 271752"/>
                <a:gd name="connsiteX264" fmla="*/ 15687 w 509049"/>
                <a:gd name="connsiteY264" fmla="*/ 62747 h 271752"/>
                <a:gd name="connsiteX265" fmla="*/ 0 w 509049"/>
                <a:gd name="connsiteY265" fmla="*/ 47968 h 271752"/>
                <a:gd name="connsiteX266" fmla="*/ 15687 w 509049"/>
                <a:gd name="connsiteY266" fmla="*/ 33285 h 271752"/>
                <a:gd name="connsiteX267" fmla="*/ 30526 w 509049"/>
                <a:gd name="connsiteY267" fmla="*/ 39384 h 271752"/>
                <a:gd name="connsiteX268" fmla="*/ 30526 w 509049"/>
                <a:gd name="connsiteY268" fmla="*/ 31326 h 271752"/>
                <a:gd name="connsiteX269" fmla="*/ 19205 w 509049"/>
                <a:gd name="connsiteY269" fmla="*/ 21898 h 271752"/>
                <a:gd name="connsiteX270" fmla="*/ 5485 w 509049"/>
                <a:gd name="connsiteY270" fmla="*/ 28093 h 271752"/>
                <a:gd name="connsiteX271" fmla="*/ 2239 w 509049"/>
                <a:gd name="connsiteY271" fmla="*/ 23283 h 271752"/>
                <a:gd name="connsiteX272" fmla="*/ 20148 w 509049"/>
                <a:gd name="connsiteY272" fmla="*/ 15894 h 271752"/>
                <a:gd name="connsiteX273" fmla="*/ 108130 w 509049"/>
                <a:gd name="connsiteY273" fmla="*/ 4810 h 271752"/>
                <a:gd name="connsiteX274" fmla="*/ 115086 w 509049"/>
                <a:gd name="connsiteY274" fmla="*/ 4810 h 271752"/>
                <a:gd name="connsiteX275" fmla="*/ 115086 w 509049"/>
                <a:gd name="connsiteY275" fmla="*/ 17009 h 271752"/>
                <a:gd name="connsiteX276" fmla="*/ 124184 w 509049"/>
                <a:gd name="connsiteY276" fmla="*/ 17009 h 271752"/>
                <a:gd name="connsiteX277" fmla="*/ 124184 w 509049"/>
                <a:gd name="connsiteY277" fmla="*/ 23108 h 271752"/>
                <a:gd name="connsiteX278" fmla="*/ 115086 w 509049"/>
                <a:gd name="connsiteY278" fmla="*/ 23108 h 271752"/>
                <a:gd name="connsiteX279" fmla="*/ 115086 w 509049"/>
                <a:gd name="connsiteY279" fmla="*/ 50819 h 271752"/>
                <a:gd name="connsiteX280" fmla="*/ 119627 w 509049"/>
                <a:gd name="connsiteY280" fmla="*/ 56552 h 271752"/>
                <a:gd name="connsiteX281" fmla="*/ 124360 w 509049"/>
                <a:gd name="connsiteY281" fmla="*/ 54705 h 271752"/>
                <a:gd name="connsiteX282" fmla="*/ 126407 w 509049"/>
                <a:gd name="connsiteY282" fmla="*/ 59880 h 271752"/>
                <a:gd name="connsiteX283" fmla="*/ 118060 w 509049"/>
                <a:gd name="connsiteY283" fmla="*/ 62747 h 271752"/>
                <a:gd name="connsiteX284" fmla="*/ 108130 w 509049"/>
                <a:gd name="connsiteY284" fmla="*/ 52300 h 271752"/>
                <a:gd name="connsiteX285" fmla="*/ 108130 w 509049"/>
                <a:gd name="connsiteY285" fmla="*/ 23108 h 271752"/>
                <a:gd name="connsiteX286" fmla="*/ 100710 w 509049"/>
                <a:gd name="connsiteY286" fmla="*/ 23108 h 271752"/>
                <a:gd name="connsiteX287" fmla="*/ 100710 w 509049"/>
                <a:gd name="connsiteY287" fmla="*/ 17009 h 271752"/>
                <a:gd name="connsiteX288" fmla="*/ 108130 w 509049"/>
                <a:gd name="connsiteY288" fmla="*/ 17009 h 271752"/>
                <a:gd name="connsiteX289" fmla="*/ 54161 w 509049"/>
                <a:gd name="connsiteY289" fmla="*/ 4810 h 271752"/>
                <a:gd name="connsiteX290" fmla="*/ 61117 w 509049"/>
                <a:gd name="connsiteY290" fmla="*/ 4810 h 271752"/>
                <a:gd name="connsiteX291" fmla="*/ 61117 w 509049"/>
                <a:gd name="connsiteY291" fmla="*/ 17009 h 271752"/>
                <a:gd name="connsiteX292" fmla="*/ 70215 w 509049"/>
                <a:gd name="connsiteY292" fmla="*/ 17009 h 271752"/>
                <a:gd name="connsiteX293" fmla="*/ 70215 w 509049"/>
                <a:gd name="connsiteY293" fmla="*/ 23108 h 271752"/>
                <a:gd name="connsiteX294" fmla="*/ 61117 w 509049"/>
                <a:gd name="connsiteY294" fmla="*/ 23108 h 271752"/>
                <a:gd name="connsiteX295" fmla="*/ 61117 w 509049"/>
                <a:gd name="connsiteY295" fmla="*/ 50819 h 271752"/>
                <a:gd name="connsiteX296" fmla="*/ 65658 w 509049"/>
                <a:gd name="connsiteY296" fmla="*/ 56552 h 271752"/>
                <a:gd name="connsiteX297" fmla="*/ 70391 w 509049"/>
                <a:gd name="connsiteY297" fmla="*/ 54705 h 271752"/>
                <a:gd name="connsiteX298" fmla="*/ 72438 w 509049"/>
                <a:gd name="connsiteY298" fmla="*/ 59880 h 271752"/>
                <a:gd name="connsiteX299" fmla="*/ 64091 w 509049"/>
                <a:gd name="connsiteY299" fmla="*/ 62747 h 271752"/>
                <a:gd name="connsiteX300" fmla="*/ 54161 w 509049"/>
                <a:gd name="connsiteY300" fmla="*/ 52300 h 271752"/>
                <a:gd name="connsiteX301" fmla="*/ 54161 w 509049"/>
                <a:gd name="connsiteY301" fmla="*/ 23108 h 271752"/>
                <a:gd name="connsiteX302" fmla="*/ 46741 w 509049"/>
                <a:gd name="connsiteY302" fmla="*/ 23108 h 271752"/>
                <a:gd name="connsiteX303" fmla="*/ 46741 w 509049"/>
                <a:gd name="connsiteY303" fmla="*/ 17009 h 271752"/>
                <a:gd name="connsiteX304" fmla="*/ 54161 w 509049"/>
                <a:gd name="connsiteY304" fmla="*/ 17009 h 271752"/>
                <a:gd name="connsiteX305" fmla="*/ 135394 w 509049"/>
                <a:gd name="connsiteY305" fmla="*/ 0 h 271752"/>
                <a:gd name="connsiteX306" fmla="*/ 142350 w 509049"/>
                <a:gd name="connsiteY306" fmla="*/ 0 h 271752"/>
                <a:gd name="connsiteX307" fmla="*/ 142350 w 509049"/>
                <a:gd name="connsiteY307" fmla="*/ 23474 h 271752"/>
                <a:gd name="connsiteX308" fmla="*/ 158405 w 509049"/>
                <a:gd name="connsiteY308" fmla="*/ 15894 h 271752"/>
                <a:gd name="connsiteX309" fmla="*/ 172685 w 509049"/>
                <a:gd name="connsiteY309" fmla="*/ 30115 h 271752"/>
                <a:gd name="connsiteX310" fmla="*/ 172685 w 509049"/>
                <a:gd name="connsiteY310" fmla="*/ 61616 h 271752"/>
                <a:gd name="connsiteX311" fmla="*/ 165729 w 509049"/>
                <a:gd name="connsiteY311" fmla="*/ 61616 h 271752"/>
                <a:gd name="connsiteX312" fmla="*/ 165729 w 509049"/>
                <a:gd name="connsiteY312" fmla="*/ 32249 h 271752"/>
                <a:gd name="connsiteX313" fmla="*/ 155622 w 509049"/>
                <a:gd name="connsiteY313" fmla="*/ 22089 h 271752"/>
                <a:gd name="connsiteX314" fmla="*/ 142350 w 509049"/>
                <a:gd name="connsiteY314" fmla="*/ 29016 h 271752"/>
                <a:gd name="connsiteX315" fmla="*/ 142350 w 509049"/>
                <a:gd name="connsiteY315" fmla="*/ 61632 h 271752"/>
                <a:gd name="connsiteX316" fmla="*/ 135394 w 509049"/>
                <a:gd name="connsiteY316" fmla="*/ 61632 h 27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509049" h="271752">
                  <a:moveTo>
                    <a:pt x="204393" y="230266"/>
                  </a:moveTo>
                  <a:cubicBezTo>
                    <a:pt x="197901" y="230266"/>
                    <a:pt x="193360" y="234327"/>
                    <a:pt x="193360" y="240061"/>
                  </a:cubicBezTo>
                  <a:cubicBezTo>
                    <a:pt x="193360" y="245698"/>
                    <a:pt x="197901" y="249759"/>
                    <a:pt x="204393" y="249759"/>
                  </a:cubicBezTo>
                  <a:cubicBezTo>
                    <a:pt x="209303" y="249759"/>
                    <a:pt x="214036" y="247912"/>
                    <a:pt x="216738" y="244217"/>
                  </a:cubicBezTo>
                  <a:lnTo>
                    <a:pt x="216738" y="235808"/>
                  </a:lnTo>
                  <a:cubicBezTo>
                    <a:pt x="214052" y="232114"/>
                    <a:pt x="209319" y="230266"/>
                    <a:pt x="204393" y="230266"/>
                  </a:cubicBezTo>
                  <a:close/>
                  <a:moveTo>
                    <a:pt x="313179" y="214102"/>
                  </a:moveTo>
                  <a:cubicBezTo>
                    <a:pt x="303633" y="214102"/>
                    <a:pt x="298244" y="222224"/>
                    <a:pt x="298244" y="231286"/>
                  </a:cubicBezTo>
                  <a:cubicBezTo>
                    <a:pt x="298244" y="240427"/>
                    <a:pt x="303633" y="248565"/>
                    <a:pt x="313179" y="248565"/>
                  </a:cubicBezTo>
                  <a:cubicBezTo>
                    <a:pt x="322742" y="248549"/>
                    <a:pt x="328019" y="240427"/>
                    <a:pt x="328019" y="231286"/>
                  </a:cubicBezTo>
                  <a:cubicBezTo>
                    <a:pt x="328019" y="222224"/>
                    <a:pt x="322726" y="214102"/>
                    <a:pt x="313179" y="214102"/>
                  </a:cubicBezTo>
                  <a:close/>
                  <a:moveTo>
                    <a:pt x="258011" y="214102"/>
                  </a:moveTo>
                  <a:cubicBezTo>
                    <a:pt x="249008" y="214102"/>
                    <a:pt x="243635" y="221221"/>
                    <a:pt x="243635" y="231095"/>
                  </a:cubicBezTo>
                  <a:cubicBezTo>
                    <a:pt x="243635" y="240889"/>
                    <a:pt x="249024" y="248087"/>
                    <a:pt x="258011" y="248087"/>
                  </a:cubicBezTo>
                  <a:cubicBezTo>
                    <a:pt x="263575" y="248087"/>
                    <a:pt x="268964" y="244663"/>
                    <a:pt x="271363" y="240793"/>
                  </a:cubicBezTo>
                  <a:lnTo>
                    <a:pt x="271363" y="221300"/>
                  </a:lnTo>
                  <a:cubicBezTo>
                    <a:pt x="268948" y="217415"/>
                    <a:pt x="263575" y="214102"/>
                    <a:pt x="258011" y="214102"/>
                  </a:cubicBezTo>
                  <a:close/>
                  <a:moveTo>
                    <a:pt x="119163" y="209006"/>
                  </a:moveTo>
                  <a:lnTo>
                    <a:pt x="126119" y="209006"/>
                  </a:lnTo>
                  <a:lnTo>
                    <a:pt x="126119" y="253630"/>
                  </a:lnTo>
                  <a:lnTo>
                    <a:pt x="119163" y="253630"/>
                  </a:lnTo>
                  <a:close/>
                  <a:moveTo>
                    <a:pt x="256331" y="207923"/>
                  </a:moveTo>
                  <a:cubicBezTo>
                    <a:pt x="262360" y="207923"/>
                    <a:pt x="267749" y="210885"/>
                    <a:pt x="271363" y="215774"/>
                  </a:cubicBezTo>
                  <a:lnTo>
                    <a:pt x="271363" y="209022"/>
                  </a:lnTo>
                  <a:lnTo>
                    <a:pt x="278319" y="209022"/>
                  </a:lnTo>
                  <a:lnTo>
                    <a:pt x="278319" y="252355"/>
                  </a:lnTo>
                  <a:cubicBezTo>
                    <a:pt x="278319" y="267134"/>
                    <a:pt x="267925" y="271752"/>
                    <a:pt x="256987" y="271752"/>
                  </a:cubicBezTo>
                  <a:cubicBezTo>
                    <a:pt x="249375" y="271752"/>
                    <a:pt x="244194" y="270271"/>
                    <a:pt x="238901" y="265095"/>
                  </a:cubicBezTo>
                  <a:lnTo>
                    <a:pt x="242420" y="259920"/>
                  </a:lnTo>
                  <a:cubicBezTo>
                    <a:pt x="246129" y="264363"/>
                    <a:pt x="250575" y="266019"/>
                    <a:pt x="256987" y="266019"/>
                  </a:cubicBezTo>
                  <a:cubicBezTo>
                    <a:pt x="264407" y="266019"/>
                    <a:pt x="271363" y="262420"/>
                    <a:pt x="271363" y="252626"/>
                  </a:cubicBezTo>
                  <a:lnTo>
                    <a:pt x="271363" y="246256"/>
                  </a:lnTo>
                  <a:cubicBezTo>
                    <a:pt x="268117" y="250778"/>
                    <a:pt x="262648" y="254202"/>
                    <a:pt x="256331" y="254202"/>
                  </a:cubicBezTo>
                  <a:cubicBezTo>
                    <a:pt x="244642" y="254202"/>
                    <a:pt x="236391" y="245523"/>
                    <a:pt x="236391" y="231110"/>
                  </a:cubicBezTo>
                  <a:cubicBezTo>
                    <a:pt x="236391" y="216793"/>
                    <a:pt x="244546" y="207923"/>
                    <a:pt x="256331" y="207923"/>
                  </a:cubicBezTo>
                  <a:close/>
                  <a:moveTo>
                    <a:pt x="313179" y="207907"/>
                  </a:moveTo>
                  <a:cubicBezTo>
                    <a:pt x="326819" y="207907"/>
                    <a:pt x="335358" y="218338"/>
                    <a:pt x="335358" y="231286"/>
                  </a:cubicBezTo>
                  <a:cubicBezTo>
                    <a:pt x="335358" y="244233"/>
                    <a:pt x="326819" y="254760"/>
                    <a:pt x="313179" y="254760"/>
                  </a:cubicBezTo>
                  <a:cubicBezTo>
                    <a:pt x="299539" y="254744"/>
                    <a:pt x="291016" y="244217"/>
                    <a:pt x="291016" y="231286"/>
                  </a:cubicBezTo>
                  <a:cubicBezTo>
                    <a:pt x="291016" y="218354"/>
                    <a:pt x="299555" y="207907"/>
                    <a:pt x="313179" y="207907"/>
                  </a:cubicBezTo>
                  <a:close/>
                  <a:moveTo>
                    <a:pt x="206360" y="207907"/>
                  </a:moveTo>
                  <a:cubicBezTo>
                    <a:pt x="215827" y="207907"/>
                    <a:pt x="223710" y="212159"/>
                    <a:pt x="223710" y="222972"/>
                  </a:cubicBezTo>
                  <a:lnTo>
                    <a:pt x="223710" y="253645"/>
                  </a:lnTo>
                  <a:lnTo>
                    <a:pt x="216754" y="253645"/>
                  </a:lnTo>
                  <a:lnTo>
                    <a:pt x="216754" y="248549"/>
                  </a:lnTo>
                  <a:lnTo>
                    <a:pt x="216738" y="248549"/>
                  </a:lnTo>
                  <a:cubicBezTo>
                    <a:pt x="213029" y="252610"/>
                    <a:pt x="207927" y="254744"/>
                    <a:pt x="201899" y="254744"/>
                  </a:cubicBezTo>
                  <a:cubicBezTo>
                    <a:pt x="194287" y="254744"/>
                    <a:pt x="186212" y="249664"/>
                    <a:pt x="186212" y="239965"/>
                  </a:cubicBezTo>
                  <a:cubicBezTo>
                    <a:pt x="186212" y="229980"/>
                    <a:pt x="194287" y="225282"/>
                    <a:pt x="201899" y="225282"/>
                  </a:cubicBezTo>
                  <a:cubicBezTo>
                    <a:pt x="208023" y="225282"/>
                    <a:pt x="213124" y="227225"/>
                    <a:pt x="216738" y="231381"/>
                  </a:cubicBezTo>
                  <a:lnTo>
                    <a:pt x="216738" y="223339"/>
                  </a:lnTo>
                  <a:cubicBezTo>
                    <a:pt x="216738" y="217335"/>
                    <a:pt x="211909" y="213911"/>
                    <a:pt x="205417" y="213911"/>
                  </a:cubicBezTo>
                  <a:cubicBezTo>
                    <a:pt x="200044" y="213911"/>
                    <a:pt x="195679" y="215854"/>
                    <a:pt x="191697" y="220106"/>
                  </a:cubicBezTo>
                  <a:lnTo>
                    <a:pt x="188451" y="215296"/>
                  </a:lnTo>
                  <a:cubicBezTo>
                    <a:pt x="193280" y="210312"/>
                    <a:pt x="199037" y="207907"/>
                    <a:pt x="206360" y="207907"/>
                  </a:cubicBezTo>
                  <a:close/>
                  <a:moveTo>
                    <a:pt x="161187" y="207907"/>
                  </a:moveTo>
                  <a:cubicBezTo>
                    <a:pt x="169358" y="207907"/>
                    <a:pt x="174172" y="211235"/>
                    <a:pt x="177610" y="215663"/>
                  </a:cubicBezTo>
                  <a:lnTo>
                    <a:pt x="172972" y="219915"/>
                  </a:lnTo>
                  <a:cubicBezTo>
                    <a:pt x="169998" y="215854"/>
                    <a:pt x="166192" y="214086"/>
                    <a:pt x="161555" y="214086"/>
                  </a:cubicBezTo>
                  <a:cubicBezTo>
                    <a:pt x="151992" y="214086"/>
                    <a:pt x="146060" y="221380"/>
                    <a:pt x="146060" y="231270"/>
                  </a:cubicBezTo>
                  <a:cubicBezTo>
                    <a:pt x="146060" y="241159"/>
                    <a:pt x="151992" y="248549"/>
                    <a:pt x="161555" y="248549"/>
                  </a:cubicBezTo>
                  <a:cubicBezTo>
                    <a:pt x="166192" y="248549"/>
                    <a:pt x="169998" y="246701"/>
                    <a:pt x="172972" y="242720"/>
                  </a:cubicBezTo>
                  <a:lnTo>
                    <a:pt x="177610" y="246972"/>
                  </a:lnTo>
                  <a:cubicBezTo>
                    <a:pt x="174172" y="251415"/>
                    <a:pt x="169358" y="254728"/>
                    <a:pt x="161187" y="254728"/>
                  </a:cubicBezTo>
                  <a:cubicBezTo>
                    <a:pt x="147835" y="254728"/>
                    <a:pt x="138832" y="244567"/>
                    <a:pt x="138832" y="231254"/>
                  </a:cubicBezTo>
                  <a:cubicBezTo>
                    <a:pt x="138832" y="218067"/>
                    <a:pt x="147819" y="207907"/>
                    <a:pt x="161187" y="207907"/>
                  </a:cubicBezTo>
                  <a:close/>
                  <a:moveTo>
                    <a:pt x="122601" y="192205"/>
                  </a:moveTo>
                  <a:cubicBezTo>
                    <a:pt x="125208" y="192205"/>
                    <a:pt x="127335" y="194243"/>
                    <a:pt x="127335" y="196823"/>
                  </a:cubicBezTo>
                  <a:cubicBezTo>
                    <a:pt x="127335" y="199403"/>
                    <a:pt x="125208" y="201537"/>
                    <a:pt x="122601" y="201537"/>
                  </a:cubicBezTo>
                  <a:cubicBezTo>
                    <a:pt x="120091" y="201537"/>
                    <a:pt x="117964" y="199403"/>
                    <a:pt x="117964" y="196823"/>
                  </a:cubicBezTo>
                  <a:cubicBezTo>
                    <a:pt x="117964" y="194243"/>
                    <a:pt x="120091" y="192205"/>
                    <a:pt x="122601" y="192205"/>
                  </a:cubicBezTo>
                  <a:close/>
                  <a:moveTo>
                    <a:pt x="66585" y="192014"/>
                  </a:moveTo>
                  <a:lnTo>
                    <a:pt x="73541" y="192014"/>
                  </a:lnTo>
                  <a:lnTo>
                    <a:pt x="73541" y="215488"/>
                  </a:lnTo>
                  <a:cubicBezTo>
                    <a:pt x="76691" y="211793"/>
                    <a:pt x="82815" y="207908"/>
                    <a:pt x="89596" y="207908"/>
                  </a:cubicBezTo>
                  <a:cubicBezTo>
                    <a:pt x="98966" y="207908"/>
                    <a:pt x="103875" y="212430"/>
                    <a:pt x="103875" y="222129"/>
                  </a:cubicBezTo>
                  <a:lnTo>
                    <a:pt x="103875" y="253630"/>
                  </a:lnTo>
                  <a:lnTo>
                    <a:pt x="96919" y="253630"/>
                  </a:lnTo>
                  <a:lnTo>
                    <a:pt x="96919" y="224263"/>
                  </a:lnTo>
                  <a:cubicBezTo>
                    <a:pt x="96919" y="216412"/>
                    <a:pt x="92842" y="214103"/>
                    <a:pt x="86813" y="214103"/>
                  </a:cubicBezTo>
                  <a:cubicBezTo>
                    <a:pt x="81440" y="214103"/>
                    <a:pt x="76243" y="217431"/>
                    <a:pt x="73541" y="221030"/>
                  </a:cubicBezTo>
                  <a:lnTo>
                    <a:pt x="73541" y="253646"/>
                  </a:lnTo>
                  <a:lnTo>
                    <a:pt x="66585" y="253646"/>
                  </a:lnTo>
                  <a:close/>
                  <a:moveTo>
                    <a:pt x="31822" y="190995"/>
                  </a:moveTo>
                  <a:cubicBezTo>
                    <a:pt x="43047" y="190995"/>
                    <a:pt x="50659" y="196266"/>
                    <a:pt x="55568" y="203194"/>
                  </a:cubicBezTo>
                  <a:lnTo>
                    <a:pt x="49076" y="206793"/>
                  </a:lnTo>
                  <a:cubicBezTo>
                    <a:pt x="45542" y="201617"/>
                    <a:pt x="39146" y="197827"/>
                    <a:pt x="31822" y="197827"/>
                  </a:cubicBezTo>
                  <a:cubicBezTo>
                    <a:pt x="18550" y="197827"/>
                    <a:pt x="8251" y="208179"/>
                    <a:pt x="8251" y="222862"/>
                  </a:cubicBezTo>
                  <a:cubicBezTo>
                    <a:pt x="8251" y="237466"/>
                    <a:pt x="18550" y="247897"/>
                    <a:pt x="31822" y="247897"/>
                  </a:cubicBezTo>
                  <a:cubicBezTo>
                    <a:pt x="39146" y="247897"/>
                    <a:pt x="45558" y="244202"/>
                    <a:pt x="49076" y="238931"/>
                  </a:cubicBezTo>
                  <a:lnTo>
                    <a:pt x="55664" y="242530"/>
                  </a:lnTo>
                  <a:cubicBezTo>
                    <a:pt x="50467" y="249553"/>
                    <a:pt x="43047" y="254729"/>
                    <a:pt x="31822" y="254729"/>
                  </a:cubicBezTo>
                  <a:cubicBezTo>
                    <a:pt x="14280" y="254745"/>
                    <a:pt x="288" y="241813"/>
                    <a:pt x="288" y="222878"/>
                  </a:cubicBezTo>
                  <a:cubicBezTo>
                    <a:pt x="288" y="203942"/>
                    <a:pt x="14296" y="190995"/>
                    <a:pt x="31822" y="190995"/>
                  </a:cubicBezTo>
                  <a:close/>
                  <a:moveTo>
                    <a:pt x="452474" y="118088"/>
                  </a:moveTo>
                  <a:cubicBezTo>
                    <a:pt x="442928" y="118088"/>
                    <a:pt x="437539" y="126210"/>
                    <a:pt x="437539" y="135272"/>
                  </a:cubicBezTo>
                  <a:cubicBezTo>
                    <a:pt x="437539" y="144413"/>
                    <a:pt x="442928" y="152551"/>
                    <a:pt x="452474" y="152551"/>
                  </a:cubicBezTo>
                  <a:cubicBezTo>
                    <a:pt x="462021" y="152551"/>
                    <a:pt x="467314" y="144429"/>
                    <a:pt x="467314" y="135272"/>
                  </a:cubicBezTo>
                  <a:cubicBezTo>
                    <a:pt x="467314" y="126210"/>
                    <a:pt x="462021" y="118088"/>
                    <a:pt x="452474" y="118088"/>
                  </a:cubicBezTo>
                  <a:close/>
                  <a:moveTo>
                    <a:pt x="209782" y="117626"/>
                  </a:moveTo>
                  <a:cubicBezTo>
                    <a:pt x="200220" y="117626"/>
                    <a:pt x="195487" y="125669"/>
                    <a:pt x="195119" y="132501"/>
                  </a:cubicBezTo>
                  <a:lnTo>
                    <a:pt x="224526" y="132501"/>
                  </a:lnTo>
                  <a:cubicBezTo>
                    <a:pt x="224430" y="125844"/>
                    <a:pt x="219984" y="117626"/>
                    <a:pt x="209782" y="117626"/>
                  </a:cubicBezTo>
                  <a:close/>
                  <a:moveTo>
                    <a:pt x="364733" y="113008"/>
                  </a:moveTo>
                  <a:lnTo>
                    <a:pt x="372249" y="113008"/>
                  </a:lnTo>
                  <a:lnTo>
                    <a:pt x="387184" y="149589"/>
                  </a:lnTo>
                  <a:lnTo>
                    <a:pt x="402023" y="113008"/>
                  </a:lnTo>
                  <a:lnTo>
                    <a:pt x="409635" y="113008"/>
                  </a:lnTo>
                  <a:lnTo>
                    <a:pt x="387184" y="166693"/>
                  </a:lnTo>
                  <a:cubicBezTo>
                    <a:pt x="384498" y="173158"/>
                    <a:pt x="379940" y="175659"/>
                    <a:pt x="374008" y="175754"/>
                  </a:cubicBezTo>
                  <a:cubicBezTo>
                    <a:pt x="372520" y="175754"/>
                    <a:pt x="370202" y="175484"/>
                    <a:pt x="368907" y="175101"/>
                  </a:cubicBezTo>
                  <a:lnTo>
                    <a:pt x="370026" y="168811"/>
                  </a:lnTo>
                  <a:cubicBezTo>
                    <a:pt x="371033" y="169273"/>
                    <a:pt x="372712" y="169559"/>
                    <a:pt x="373816" y="169559"/>
                  </a:cubicBezTo>
                  <a:cubicBezTo>
                    <a:pt x="376870" y="169559"/>
                    <a:pt x="378917" y="168540"/>
                    <a:pt x="380500" y="164845"/>
                  </a:cubicBezTo>
                  <a:lnTo>
                    <a:pt x="383474" y="158093"/>
                  </a:lnTo>
                  <a:close/>
                  <a:moveTo>
                    <a:pt x="136881" y="113008"/>
                  </a:moveTo>
                  <a:lnTo>
                    <a:pt x="144397" y="113008"/>
                  </a:lnTo>
                  <a:lnTo>
                    <a:pt x="159332" y="149589"/>
                  </a:lnTo>
                  <a:lnTo>
                    <a:pt x="174171" y="113008"/>
                  </a:lnTo>
                  <a:lnTo>
                    <a:pt x="181783" y="113008"/>
                  </a:lnTo>
                  <a:lnTo>
                    <a:pt x="163138" y="157631"/>
                  </a:lnTo>
                  <a:lnTo>
                    <a:pt x="155526" y="157631"/>
                  </a:lnTo>
                  <a:close/>
                  <a:moveTo>
                    <a:pt x="320502" y="113007"/>
                  </a:moveTo>
                  <a:lnTo>
                    <a:pt x="327458" y="113007"/>
                  </a:lnTo>
                  <a:lnTo>
                    <a:pt x="327458" y="157630"/>
                  </a:lnTo>
                  <a:lnTo>
                    <a:pt x="320502" y="157630"/>
                  </a:lnTo>
                  <a:close/>
                  <a:moveTo>
                    <a:pt x="121305" y="113007"/>
                  </a:moveTo>
                  <a:lnTo>
                    <a:pt x="128261" y="113007"/>
                  </a:lnTo>
                  <a:lnTo>
                    <a:pt x="128261" y="157630"/>
                  </a:lnTo>
                  <a:lnTo>
                    <a:pt x="121305" y="157630"/>
                  </a:lnTo>
                  <a:close/>
                  <a:moveTo>
                    <a:pt x="265878" y="112084"/>
                  </a:moveTo>
                  <a:lnTo>
                    <a:pt x="265878" y="119203"/>
                  </a:lnTo>
                  <a:cubicBezTo>
                    <a:pt x="265047" y="119012"/>
                    <a:pt x="264215" y="118932"/>
                    <a:pt x="263096" y="118932"/>
                  </a:cubicBezTo>
                  <a:cubicBezTo>
                    <a:pt x="258826" y="118932"/>
                    <a:pt x="252990" y="122436"/>
                    <a:pt x="250943" y="126051"/>
                  </a:cubicBezTo>
                  <a:lnTo>
                    <a:pt x="250943" y="157647"/>
                  </a:lnTo>
                  <a:lnTo>
                    <a:pt x="243987" y="157647"/>
                  </a:lnTo>
                  <a:lnTo>
                    <a:pt x="243987" y="113008"/>
                  </a:lnTo>
                  <a:lnTo>
                    <a:pt x="250943" y="113008"/>
                  </a:lnTo>
                  <a:lnTo>
                    <a:pt x="250943" y="120206"/>
                  </a:lnTo>
                  <a:cubicBezTo>
                    <a:pt x="254557" y="115492"/>
                    <a:pt x="259754" y="112084"/>
                    <a:pt x="265878" y="112084"/>
                  </a:cubicBezTo>
                  <a:close/>
                  <a:moveTo>
                    <a:pt x="290008" y="111909"/>
                  </a:moveTo>
                  <a:cubicBezTo>
                    <a:pt x="297619" y="111909"/>
                    <a:pt x="302992" y="114776"/>
                    <a:pt x="306606" y="118375"/>
                  </a:cubicBezTo>
                  <a:lnTo>
                    <a:pt x="303360" y="123184"/>
                  </a:lnTo>
                  <a:cubicBezTo>
                    <a:pt x="300673" y="119951"/>
                    <a:pt x="295748" y="117547"/>
                    <a:pt x="290008" y="117547"/>
                  </a:cubicBezTo>
                  <a:cubicBezTo>
                    <a:pt x="283883" y="117547"/>
                    <a:pt x="280077" y="120318"/>
                    <a:pt x="280077" y="124299"/>
                  </a:cubicBezTo>
                  <a:cubicBezTo>
                    <a:pt x="280077" y="128647"/>
                    <a:pt x="285179" y="130032"/>
                    <a:pt x="291031" y="131418"/>
                  </a:cubicBezTo>
                  <a:cubicBezTo>
                    <a:pt x="298819" y="133170"/>
                    <a:pt x="307821" y="135383"/>
                    <a:pt x="307821" y="145273"/>
                  </a:cubicBezTo>
                  <a:cubicBezTo>
                    <a:pt x="307821" y="152758"/>
                    <a:pt x="301793" y="158762"/>
                    <a:pt x="290200" y="158762"/>
                  </a:cubicBezTo>
                  <a:cubicBezTo>
                    <a:pt x="282860" y="158762"/>
                    <a:pt x="276656" y="156548"/>
                    <a:pt x="272114" y="151739"/>
                  </a:cubicBezTo>
                  <a:lnTo>
                    <a:pt x="275712" y="146738"/>
                  </a:lnTo>
                  <a:cubicBezTo>
                    <a:pt x="278686" y="150162"/>
                    <a:pt x="284347" y="153108"/>
                    <a:pt x="290456" y="153108"/>
                  </a:cubicBezTo>
                  <a:cubicBezTo>
                    <a:pt x="297315" y="153108"/>
                    <a:pt x="301041" y="150066"/>
                    <a:pt x="301041" y="145719"/>
                  </a:cubicBezTo>
                  <a:cubicBezTo>
                    <a:pt x="301041" y="140830"/>
                    <a:pt x="295573" y="139253"/>
                    <a:pt x="289544" y="137772"/>
                  </a:cubicBezTo>
                  <a:cubicBezTo>
                    <a:pt x="281932" y="136020"/>
                    <a:pt x="273313" y="133982"/>
                    <a:pt x="273313" y="124745"/>
                  </a:cubicBezTo>
                  <a:cubicBezTo>
                    <a:pt x="273313" y="117817"/>
                    <a:pt x="279342" y="111909"/>
                    <a:pt x="290008" y="111909"/>
                  </a:cubicBezTo>
                  <a:close/>
                  <a:moveTo>
                    <a:pt x="209862" y="111909"/>
                  </a:moveTo>
                  <a:cubicBezTo>
                    <a:pt x="223406" y="111909"/>
                    <a:pt x="231386" y="122436"/>
                    <a:pt x="231386" y="135845"/>
                  </a:cubicBezTo>
                  <a:lnTo>
                    <a:pt x="231386" y="137597"/>
                  </a:lnTo>
                  <a:lnTo>
                    <a:pt x="195119" y="137597"/>
                  </a:lnTo>
                  <a:cubicBezTo>
                    <a:pt x="195679" y="146005"/>
                    <a:pt x="201611" y="153029"/>
                    <a:pt x="211254" y="153029"/>
                  </a:cubicBezTo>
                  <a:cubicBezTo>
                    <a:pt x="216354" y="153029"/>
                    <a:pt x="221551" y="150990"/>
                    <a:pt x="225086" y="147391"/>
                  </a:cubicBezTo>
                  <a:lnTo>
                    <a:pt x="228428" y="151914"/>
                  </a:lnTo>
                  <a:cubicBezTo>
                    <a:pt x="223982" y="156357"/>
                    <a:pt x="217938" y="158746"/>
                    <a:pt x="210614" y="158746"/>
                  </a:cubicBezTo>
                  <a:cubicBezTo>
                    <a:pt x="197341" y="158746"/>
                    <a:pt x="187795" y="149222"/>
                    <a:pt x="187795" y="135272"/>
                  </a:cubicBezTo>
                  <a:cubicBezTo>
                    <a:pt x="187795" y="122340"/>
                    <a:pt x="197070" y="111909"/>
                    <a:pt x="209862" y="111909"/>
                  </a:cubicBezTo>
                  <a:close/>
                  <a:moveTo>
                    <a:pt x="452458" y="111893"/>
                  </a:moveTo>
                  <a:cubicBezTo>
                    <a:pt x="466098" y="111893"/>
                    <a:pt x="474637" y="122324"/>
                    <a:pt x="474637" y="135272"/>
                  </a:cubicBezTo>
                  <a:cubicBezTo>
                    <a:pt x="474637" y="148219"/>
                    <a:pt x="466098" y="158746"/>
                    <a:pt x="452458" y="158746"/>
                  </a:cubicBezTo>
                  <a:cubicBezTo>
                    <a:pt x="438834" y="158746"/>
                    <a:pt x="430295" y="148203"/>
                    <a:pt x="430295" y="135272"/>
                  </a:cubicBezTo>
                  <a:cubicBezTo>
                    <a:pt x="430295" y="122340"/>
                    <a:pt x="438834" y="111893"/>
                    <a:pt x="452458" y="111893"/>
                  </a:cubicBezTo>
                  <a:close/>
                  <a:moveTo>
                    <a:pt x="91707" y="111893"/>
                  </a:moveTo>
                  <a:cubicBezTo>
                    <a:pt x="101077" y="111893"/>
                    <a:pt x="105986" y="116607"/>
                    <a:pt x="105986" y="126306"/>
                  </a:cubicBezTo>
                  <a:lnTo>
                    <a:pt x="105986" y="157631"/>
                  </a:lnTo>
                  <a:lnTo>
                    <a:pt x="99030" y="157631"/>
                  </a:lnTo>
                  <a:lnTo>
                    <a:pt x="99030" y="128440"/>
                  </a:lnTo>
                  <a:lnTo>
                    <a:pt x="99046" y="128440"/>
                  </a:lnTo>
                  <a:cubicBezTo>
                    <a:pt x="99046" y="120588"/>
                    <a:pt x="95065" y="118088"/>
                    <a:pt x="89020" y="118088"/>
                  </a:cubicBezTo>
                  <a:cubicBezTo>
                    <a:pt x="83551" y="118088"/>
                    <a:pt x="78354" y="121416"/>
                    <a:pt x="75748" y="125016"/>
                  </a:cubicBezTo>
                  <a:lnTo>
                    <a:pt x="75748" y="157631"/>
                  </a:lnTo>
                  <a:lnTo>
                    <a:pt x="68792" y="157631"/>
                  </a:lnTo>
                  <a:lnTo>
                    <a:pt x="68792" y="113008"/>
                  </a:lnTo>
                  <a:lnTo>
                    <a:pt x="75748" y="113008"/>
                  </a:lnTo>
                  <a:lnTo>
                    <a:pt x="75748" y="119474"/>
                  </a:lnTo>
                  <a:cubicBezTo>
                    <a:pt x="78898" y="115779"/>
                    <a:pt x="85022" y="111893"/>
                    <a:pt x="91707" y="111893"/>
                  </a:cubicBezTo>
                  <a:close/>
                  <a:moveTo>
                    <a:pt x="344153" y="100809"/>
                  </a:moveTo>
                  <a:lnTo>
                    <a:pt x="351109" y="100809"/>
                  </a:lnTo>
                  <a:lnTo>
                    <a:pt x="351109" y="113008"/>
                  </a:lnTo>
                  <a:lnTo>
                    <a:pt x="360208" y="113008"/>
                  </a:lnTo>
                  <a:lnTo>
                    <a:pt x="360208" y="119107"/>
                  </a:lnTo>
                  <a:lnTo>
                    <a:pt x="351109" y="119107"/>
                  </a:lnTo>
                  <a:lnTo>
                    <a:pt x="351109" y="146818"/>
                  </a:lnTo>
                  <a:cubicBezTo>
                    <a:pt x="351109" y="150146"/>
                    <a:pt x="352596" y="152551"/>
                    <a:pt x="355650" y="152551"/>
                  </a:cubicBezTo>
                  <a:cubicBezTo>
                    <a:pt x="357601" y="152551"/>
                    <a:pt x="359456" y="151723"/>
                    <a:pt x="360383" y="150704"/>
                  </a:cubicBezTo>
                  <a:lnTo>
                    <a:pt x="362430" y="155879"/>
                  </a:lnTo>
                  <a:cubicBezTo>
                    <a:pt x="360671" y="157536"/>
                    <a:pt x="358161" y="158746"/>
                    <a:pt x="354083" y="158746"/>
                  </a:cubicBezTo>
                  <a:cubicBezTo>
                    <a:pt x="347495" y="158746"/>
                    <a:pt x="344153" y="154956"/>
                    <a:pt x="344153" y="148299"/>
                  </a:cubicBezTo>
                  <a:lnTo>
                    <a:pt x="344153" y="119107"/>
                  </a:lnTo>
                  <a:lnTo>
                    <a:pt x="336733" y="119107"/>
                  </a:lnTo>
                  <a:lnTo>
                    <a:pt x="336733" y="113008"/>
                  </a:lnTo>
                  <a:lnTo>
                    <a:pt x="344153" y="113008"/>
                  </a:lnTo>
                  <a:close/>
                  <a:moveTo>
                    <a:pt x="323940" y="96190"/>
                  </a:moveTo>
                  <a:cubicBezTo>
                    <a:pt x="326547" y="96190"/>
                    <a:pt x="328674" y="98228"/>
                    <a:pt x="328674" y="100808"/>
                  </a:cubicBezTo>
                  <a:cubicBezTo>
                    <a:pt x="328674" y="103388"/>
                    <a:pt x="326547" y="105522"/>
                    <a:pt x="323940" y="105522"/>
                  </a:cubicBezTo>
                  <a:cubicBezTo>
                    <a:pt x="321430" y="105522"/>
                    <a:pt x="319303" y="103404"/>
                    <a:pt x="319303" y="100808"/>
                  </a:cubicBezTo>
                  <a:cubicBezTo>
                    <a:pt x="319303" y="98228"/>
                    <a:pt x="321430" y="96190"/>
                    <a:pt x="323940" y="96190"/>
                  </a:cubicBezTo>
                  <a:close/>
                  <a:moveTo>
                    <a:pt x="124727" y="96190"/>
                  </a:moveTo>
                  <a:cubicBezTo>
                    <a:pt x="127334" y="96190"/>
                    <a:pt x="129461" y="98228"/>
                    <a:pt x="129461" y="100808"/>
                  </a:cubicBezTo>
                  <a:cubicBezTo>
                    <a:pt x="129461" y="103388"/>
                    <a:pt x="127334" y="105522"/>
                    <a:pt x="124727" y="105522"/>
                  </a:cubicBezTo>
                  <a:cubicBezTo>
                    <a:pt x="122233" y="105522"/>
                    <a:pt x="120090" y="103404"/>
                    <a:pt x="120090" y="100808"/>
                  </a:cubicBezTo>
                  <a:cubicBezTo>
                    <a:pt x="120090" y="98228"/>
                    <a:pt x="122217" y="96190"/>
                    <a:pt x="124727" y="96190"/>
                  </a:cubicBezTo>
                  <a:close/>
                  <a:moveTo>
                    <a:pt x="2766" y="96015"/>
                  </a:moveTo>
                  <a:lnTo>
                    <a:pt x="2782" y="96015"/>
                  </a:lnTo>
                  <a:lnTo>
                    <a:pt x="10473" y="96015"/>
                  </a:lnTo>
                  <a:lnTo>
                    <a:pt x="10473" y="133535"/>
                  </a:lnTo>
                  <a:cubicBezTo>
                    <a:pt x="10473" y="144811"/>
                    <a:pt x="16598" y="151913"/>
                    <a:pt x="27999" y="151913"/>
                  </a:cubicBezTo>
                  <a:cubicBezTo>
                    <a:pt x="39417" y="151913"/>
                    <a:pt x="45541" y="144795"/>
                    <a:pt x="45541" y="133535"/>
                  </a:cubicBezTo>
                  <a:lnTo>
                    <a:pt x="45541" y="96015"/>
                  </a:lnTo>
                  <a:lnTo>
                    <a:pt x="53233" y="96015"/>
                  </a:lnTo>
                  <a:lnTo>
                    <a:pt x="53233" y="133615"/>
                  </a:lnTo>
                  <a:cubicBezTo>
                    <a:pt x="53233" y="148951"/>
                    <a:pt x="44790" y="158745"/>
                    <a:pt x="27999" y="158745"/>
                  </a:cubicBezTo>
                  <a:cubicBezTo>
                    <a:pt x="11209" y="158745"/>
                    <a:pt x="2766" y="148856"/>
                    <a:pt x="2766" y="133711"/>
                  </a:cubicBezTo>
                  <a:close/>
                  <a:moveTo>
                    <a:pt x="502269" y="95076"/>
                  </a:moveTo>
                  <a:cubicBezTo>
                    <a:pt x="504860" y="95076"/>
                    <a:pt x="507274" y="95538"/>
                    <a:pt x="509049" y="96653"/>
                  </a:cubicBezTo>
                  <a:lnTo>
                    <a:pt x="507290" y="101828"/>
                  </a:lnTo>
                  <a:cubicBezTo>
                    <a:pt x="506171" y="101175"/>
                    <a:pt x="504876" y="100809"/>
                    <a:pt x="503293" y="100809"/>
                  </a:cubicBezTo>
                  <a:cubicBezTo>
                    <a:pt x="498751" y="100809"/>
                    <a:pt x="496241" y="103946"/>
                    <a:pt x="496241" y="109584"/>
                  </a:cubicBezTo>
                  <a:lnTo>
                    <a:pt x="496241" y="113008"/>
                  </a:lnTo>
                  <a:lnTo>
                    <a:pt x="505324" y="113008"/>
                  </a:lnTo>
                  <a:lnTo>
                    <a:pt x="505324" y="119108"/>
                  </a:lnTo>
                  <a:lnTo>
                    <a:pt x="496241" y="119108"/>
                  </a:lnTo>
                  <a:lnTo>
                    <a:pt x="496241" y="157631"/>
                  </a:lnTo>
                  <a:lnTo>
                    <a:pt x="489285" y="157631"/>
                  </a:lnTo>
                  <a:lnTo>
                    <a:pt x="489285" y="119108"/>
                  </a:lnTo>
                  <a:lnTo>
                    <a:pt x="481865" y="119108"/>
                  </a:lnTo>
                  <a:lnTo>
                    <a:pt x="481865" y="113008"/>
                  </a:lnTo>
                  <a:lnTo>
                    <a:pt x="489285" y="113008"/>
                  </a:lnTo>
                  <a:lnTo>
                    <a:pt x="489285" y="109584"/>
                  </a:lnTo>
                  <a:cubicBezTo>
                    <a:pt x="489285" y="100347"/>
                    <a:pt x="494482" y="95076"/>
                    <a:pt x="502269" y="95076"/>
                  </a:cubicBezTo>
                  <a:close/>
                  <a:moveTo>
                    <a:pt x="18181" y="38253"/>
                  </a:moveTo>
                  <a:cubicBezTo>
                    <a:pt x="11689" y="38253"/>
                    <a:pt x="7148" y="42314"/>
                    <a:pt x="7148" y="48048"/>
                  </a:cubicBezTo>
                  <a:cubicBezTo>
                    <a:pt x="7148" y="53685"/>
                    <a:pt x="11689" y="57746"/>
                    <a:pt x="18181" y="57746"/>
                  </a:cubicBezTo>
                  <a:cubicBezTo>
                    <a:pt x="23091" y="57746"/>
                    <a:pt x="27824" y="55899"/>
                    <a:pt x="30526" y="52204"/>
                  </a:cubicBezTo>
                  <a:lnTo>
                    <a:pt x="30526" y="43795"/>
                  </a:lnTo>
                  <a:cubicBezTo>
                    <a:pt x="27840" y="40101"/>
                    <a:pt x="23107" y="38253"/>
                    <a:pt x="18181" y="38253"/>
                  </a:cubicBezTo>
                  <a:close/>
                  <a:moveTo>
                    <a:pt x="207368" y="21627"/>
                  </a:moveTo>
                  <a:cubicBezTo>
                    <a:pt x="197806" y="21627"/>
                    <a:pt x="193073" y="29670"/>
                    <a:pt x="192705" y="36502"/>
                  </a:cubicBezTo>
                  <a:lnTo>
                    <a:pt x="222112" y="36502"/>
                  </a:lnTo>
                  <a:cubicBezTo>
                    <a:pt x="222016" y="29845"/>
                    <a:pt x="217570" y="21627"/>
                    <a:pt x="207368" y="21627"/>
                  </a:cubicBezTo>
                  <a:close/>
                  <a:moveTo>
                    <a:pt x="207448" y="15894"/>
                  </a:moveTo>
                  <a:cubicBezTo>
                    <a:pt x="220992" y="15894"/>
                    <a:pt x="228972" y="26421"/>
                    <a:pt x="228972" y="39830"/>
                  </a:cubicBezTo>
                  <a:lnTo>
                    <a:pt x="228972" y="41582"/>
                  </a:lnTo>
                  <a:lnTo>
                    <a:pt x="192705" y="41582"/>
                  </a:lnTo>
                  <a:cubicBezTo>
                    <a:pt x="193265" y="49990"/>
                    <a:pt x="199197" y="57014"/>
                    <a:pt x="208840" y="57014"/>
                  </a:cubicBezTo>
                  <a:cubicBezTo>
                    <a:pt x="213940" y="57014"/>
                    <a:pt x="219137" y="54975"/>
                    <a:pt x="222672" y="51376"/>
                  </a:cubicBezTo>
                  <a:lnTo>
                    <a:pt x="226014" y="55899"/>
                  </a:lnTo>
                  <a:cubicBezTo>
                    <a:pt x="221568" y="60342"/>
                    <a:pt x="215524" y="62731"/>
                    <a:pt x="208200" y="62731"/>
                  </a:cubicBezTo>
                  <a:cubicBezTo>
                    <a:pt x="194927" y="62731"/>
                    <a:pt x="185381" y="53207"/>
                    <a:pt x="185381" y="39257"/>
                  </a:cubicBezTo>
                  <a:cubicBezTo>
                    <a:pt x="185381" y="26341"/>
                    <a:pt x="194656" y="15894"/>
                    <a:pt x="207448" y="15894"/>
                  </a:cubicBezTo>
                  <a:close/>
                  <a:moveTo>
                    <a:pt x="20148" y="15894"/>
                  </a:moveTo>
                  <a:cubicBezTo>
                    <a:pt x="29615" y="15894"/>
                    <a:pt x="37498" y="20146"/>
                    <a:pt x="37498" y="30959"/>
                  </a:cubicBezTo>
                  <a:lnTo>
                    <a:pt x="37498" y="61632"/>
                  </a:lnTo>
                  <a:lnTo>
                    <a:pt x="30542" y="61632"/>
                  </a:lnTo>
                  <a:lnTo>
                    <a:pt x="30542" y="56552"/>
                  </a:lnTo>
                  <a:lnTo>
                    <a:pt x="30526" y="56552"/>
                  </a:lnTo>
                  <a:cubicBezTo>
                    <a:pt x="26817" y="60613"/>
                    <a:pt x="21715" y="62747"/>
                    <a:pt x="15687" y="62747"/>
                  </a:cubicBezTo>
                  <a:cubicBezTo>
                    <a:pt x="8075" y="62747"/>
                    <a:pt x="0" y="57667"/>
                    <a:pt x="0" y="47968"/>
                  </a:cubicBezTo>
                  <a:cubicBezTo>
                    <a:pt x="0" y="37983"/>
                    <a:pt x="8075" y="33285"/>
                    <a:pt x="15687" y="33285"/>
                  </a:cubicBezTo>
                  <a:cubicBezTo>
                    <a:pt x="21811" y="33285"/>
                    <a:pt x="26912" y="35228"/>
                    <a:pt x="30526" y="39384"/>
                  </a:cubicBezTo>
                  <a:lnTo>
                    <a:pt x="30526" y="31326"/>
                  </a:lnTo>
                  <a:cubicBezTo>
                    <a:pt x="30526" y="25322"/>
                    <a:pt x="25697" y="21898"/>
                    <a:pt x="19205" y="21898"/>
                  </a:cubicBezTo>
                  <a:cubicBezTo>
                    <a:pt x="13832" y="21898"/>
                    <a:pt x="9466" y="23841"/>
                    <a:pt x="5485" y="28093"/>
                  </a:cubicBezTo>
                  <a:lnTo>
                    <a:pt x="2239" y="23283"/>
                  </a:lnTo>
                  <a:cubicBezTo>
                    <a:pt x="7068" y="18299"/>
                    <a:pt x="12825" y="15894"/>
                    <a:pt x="20148" y="15894"/>
                  </a:cubicBezTo>
                  <a:close/>
                  <a:moveTo>
                    <a:pt x="108130" y="4810"/>
                  </a:moveTo>
                  <a:lnTo>
                    <a:pt x="115086" y="4810"/>
                  </a:lnTo>
                  <a:lnTo>
                    <a:pt x="115086" y="17009"/>
                  </a:lnTo>
                  <a:lnTo>
                    <a:pt x="124184" y="17009"/>
                  </a:lnTo>
                  <a:lnTo>
                    <a:pt x="124184" y="23108"/>
                  </a:lnTo>
                  <a:lnTo>
                    <a:pt x="115086" y="23108"/>
                  </a:lnTo>
                  <a:lnTo>
                    <a:pt x="115086" y="50819"/>
                  </a:lnTo>
                  <a:cubicBezTo>
                    <a:pt x="115086" y="54147"/>
                    <a:pt x="116573" y="56552"/>
                    <a:pt x="119627" y="56552"/>
                  </a:cubicBezTo>
                  <a:cubicBezTo>
                    <a:pt x="121578" y="56552"/>
                    <a:pt x="123433" y="55724"/>
                    <a:pt x="124360" y="54705"/>
                  </a:cubicBezTo>
                  <a:lnTo>
                    <a:pt x="126407" y="59880"/>
                  </a:lnTo>
                  <a:cubicBezTo>
                    <a:pt x="124648" y="61537"/>
                    <a:pt x="122138" y="62747"/>
                    <a:pt x="118060" y="62747"/>
                  </a:cubicBezTo>
                  <a:cubicBezTo>
                    <a:pt x="111472" y="62747"/>
                    <a:pt x="108130" y="58957"/>
                    <a:pt x="108130" y="52300"/>
                  </a:cubicBezTo>
                  <a:lnTo>
                    <a:pt x="108130" y="23108"/>
                  </a:lnTo>
                  <a:lnTo>
                    <a:pt x="100710" y="23108"/>
                  </a:lnTo>
                  <a:lnTo>
                    <a:pt x="100710" y="17009"/>
                  </a:lnTo>
                  <a:lnTo>
                    <a:pt x="108130" y="17009"/>
                  </a:lnTo>
                  <a:close/>
                  <a:moveTo>
                    <a:pt x="54161" y="4810"/>
                  </a:moveTo>
                  <a:lnTo>
                    <a:pt x="61117" y="4810"/>
                  </a:lnTo>
                  <a:lnTo>
                    <a:pt x="61117" y="17009"/>
                  </a:lnTo>
                  <a:lnTo>
                    <a:pt x="70215" y="17009"/>
                  </a:lnTo>
                  <a:lnTo>
                    <a:pt x="70215" y="23108"/>
                  </a:lnTo>
                  <a:lnTo>
                    <a:pt x="61117" y="23108"/>
                  </a:lnTo>
                  <a:lnTo>
                    <a:pt x="61117" y="50819"/>
                  </a:lnTo>
                  <a:cubicBezTo>
                    <a:pt x="61117" y="54147"/>
                    <a:pt x="62604" y="56552"/>
                    <a:pt x="65658" y="56552"/>
                  </a:cubicBezTo>
                  <a:cubicBezTo>
                    <a:pt x="67609" y="56552"/>
                    <a:pt x="69464" y="55724"/>
                    <a:pt x="70391" y="54705"/>
                  </a:cubicBezTo>
                  <a:lnTo>
                    <a:pt x="72438" y="59880"/>
                  </a:lnTo>
                  <a:cubicBezTo>
                    <a:pt x="70679" y="61537"/>
                    <a:pt x="68169" y="62747"/>
                    <a:pt x="64091" y="62747"/>
                  </a:cubicBezTo>
                  <a:cubicBezTo>
                    <a:pt x="57503" y="62747"/>
                    <a:pt x="54161" y="58957"/>
                    <a:pt x="54161" y="52300"/>
                  </a:cubicBezTo>
                  <a:lnTo>
                    <a:pt x="54161" y="23108"/>
                  </a:lnTo>
                  <a:lnTo>
                    <a:pt x="46741" y="23108"/>
                  </a:lnTo>
                  <a:lnTo>
                    <a:pt x="46741" y="17009"/>
                  </a:lnTo>
                  <a:lnTo>
                    <a:pt x="54161" y="17009"/>
                  </a:lnTo>
                  <a:close/>
                  <a:moveTo>
                    <a:pt x="135394" y="0"/>
                  </a:moveTo>
                  <a:lnTo>
                    <a:pt x="142350" y="0"/>
                  </a:lnTo>
                  <a:lnTo>
                    <a:pt x="142350" y="23474"/>
                  </a:lnTo>
                  <a:cubicBezTo>
                    <a:pt x="145500" y="19779"/>
                    <a:pt x="151625" y="15894"/>
                    <a:pt x="158405" y="15894"/>
                  </a:cubicBezTo>
                  <a:cubicBezTo>
                    <a:pt x="167775" y="15894"/>
                    <a:pt x="172685" y="20416"/>
                    <a:pt x="172685" y="30115"/>
                  </a:cubicBezTo>
                  <a:lnTo>
                    <a:pt x="172685" y="61616"/>
                  </a:lnTo>
                  <a:lnTo>
                    <a:pt x="165729" y="61616"/>
                  </a:lnTo>
                  <a:lnTo>
                    <a:pt x="165729" y="32249"/>
                  </a:lnTo>
                  <a:cubicBezTo>
                    <a:pt x="165729" y="24398"/>
                    <a:pt x="161651" y="22089"/>
                    <a:pt x="155622" y="22089"/>
                  </a:cubicBezTo>
                  <a:cubicBezTo>
                    <a:pt x="150249" y="22089"/>
                    <a:pt x="145052" y="25417"/>
                    <a:pt x="142350" y="29016"/>
                  </a:cubicBezTo>
                  <a:lnTo>
                    <a:pt x="142350" y="61632"/>
                  </a:lnTo>
                  <a:lnTo>
                    <a:pt x="135394" y="61632"/>
                  </a:lnTo>
                  <a:close/>
                </a:path>
              </a:pathLst>
            </a:custGeom>
            <a:solidFill>
              <a:srgbClr val="524E49"/>
            </a:solidFill>
            <a:ln w="1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C5DB6B7-F6AF-4D23-B990-A4B0C0F8E0B4}"/>
                </a:ext>
              </a:extLst>
            </p:cNvPr>
            <p:cNvSpPr/>
            <p:nvPr/>
          </p:nvSpPr>
          <p:spPr>
            <a:xfrm>
              <a:off x="6336544" y="6053060"/>
              <a:ext cx="351716" cy="306851"/>
            </a:xfrm>
            <a:custGeom>
              <a:avLst/>
              <a:gdLst>
                <a:gd name="connsiteX0" fmla="*/ 351477 w 351716"/>
                <a:gd name="connsiteY0" fmla="*/ 149938 h 306851"/>
                <a:gd name="connsiteX1" fmla="*/ 217474 w 351716"/>
                <a:gd name="connsiteY1" fmla="*/ 143074 h 306851"/>
                <a:gd name="connsiteX2" fmla="*/ 204985 w 351716"/>
                <a:gd name="connsiteY2" fmla="*/ 136736 h 306851"/>
                <a:gd name="connsiteX3" fmla="*/ 205705 w 351716"/>
                <a:gd name="connsiteY3" fmla="*/ 122801 h 306851"/>
                <a:gd name="connsiteX4" fmla="*/ 266694 w 351716"/>
                <a:gd name="connsiteY4" fmla="*/ 3695 h 306851"/>
                <a:gd name="connsiteX5" fmla="*/ 266806 w 351716"/>
                <a:gd name="connsiteY5" fmla="*/ 3472 h 306851"/>
                <a:gd name="connsiteX6" fmla="*/ 260761 w 351716"/>
                <a:gd name="connsiteY6" fmla="*/ 0 h 306851"/>
                <a:gd name="connsiteX7" fmla="*/ 260633 w 351716"/>
                <a:gd name="connsiteY7" fmla="*/ 207 h 306851"/>
                <a:gd name="connsiteX8" fmla="*/ 187651 w 351716"/>
                <a:gd name="connsiteY8" fmla="*/ 112418 h 306851"/>
                <a:gd name="connsiteX9" fmla="*/ 175898 w 351716"/>
                <a:gd name="connsiteY9" fmla="*/ 120014 h 306851"/>
                <a:gd name="connsiteX10" fmla="*/ 164145 w 351716"/>
                <a:gd name="connsiteY10" fmla="*/ 112418 h 306851"/>
                <a:gd name="connsiteX11" fmla="*/ 91083 w 351716"/>
                <a:gd name="connsiteY11" fmla="*/ 207 h 306851"/>
                <a:gd name="connsiteX12" fmla="*/ 90955 w 351716"/>
                <a:gd name="connsiteY12" fmla="*/ 0 h 306851"/>
                <a:gd name="connsiteX13" fmla="*/ 84911 w 351716"/>
                <a:gd name="connsiteY13" fmla="*/ 3472 h 306851"/>
                <a:gd name="connsiteX14" fmla="*/ 85023 w 351716"/>
                <a:gd name="connsiteY14" fmla="*/ 3695 h 306851"/>
                <a:gd name="connsiteX15" fmla="*/ 146091 w 351716"/>
                <a:gd name="connsiteY15" fmla="*/ 122801 h 306851"/>
                <a:gd name="connsiteX16" fmla="*/ 146811 w 351716"/>
                <a:gd name="connsiteY16" fmla="*/ 136736 h 306851"/>
                <a:gd name="connsiteX17" fmla="*/ 134322 w 351716"/>
                <a:gd name="connsiteY17" fmla="*/ 143074 h 306851"/>
                <a:gd name="connsiteX18" fmla="*/ 240 w 351716"/>
                <a:gd name="connsiteY18" fmla="*/ 149938 h 306851"/>
                <a:gd name="connsiteX19" fmla="*/ 0 w 351716"/>
                <a:gd name="connsiteY19" fmla="*/ 149954 h 306851"/>
                <a:gd name="connsiteX20" fmla="*/ 0 w 351716"/>
                <a:gd name="connsiteY20" fmla="*/ 156898 h 306851"/>
                <a:gd name="connsiteX21" fmla="*/ 240 w 351716"/>
                <a:gd name="connsiteY21" fmla="*/ 156914 h 306851"/>
                <a:gd name="connsiteX22" fmla="*/ 134322 w 351716"/>
                <a:gd name="connsiteY22" fmla="*/ 163857 h 306851"/>
                <a:gd name="connsiteX23" fmla="*/ 146811 w 351716"/>
                <a:gd name="connsiteY23" fmla="*/ 170196 h 306851"/>
                <a:gd name="connsiteX24" fmla="*/ 146091 w 351716"/>
                <a:gd name="connsiteY24" fmla="*/ 184130 h 306851"/>
                <a:gd name="connsiteX25" fmla="*/ 85023 w 351716"/>
                <a:gd name="connsiteY25" fmla="*/ 303157 h 306851"/>
                <a:gd name="connsiteX26" fmla="*/ 84911 w 351716"/>
                <a:gd name="connsiteY26" fmla="*/ 303380 h 306851"/>
                <a:gd name="connsiteX27" fmla="*/ 90955 w 351716"/>
                <a:gd name="connsiteY27" fmla="*/ 306852 h 306851"/>
                <a:gd name="connsiteX28" fmla="*/ 91083 w 351716"/>
                <a:gd name="connsiteY28" fmla="*/ 306645 h 306851"/>
                <a:gd name="connsiteX29" fmla="*/ 164145 w 351716"/>
                <a:gd name="connsiteY29" fmla="*/ 194514 h 306851"/>
                <a:gd name="connsiteX30" fmla="*/ 175898 w 351716"/>
                <a:gd name="connsiteY30" fmla="*/ 186917 h 306851"/>
                <a:gd name="connsiteX31" fmla="*/ 187651 w 351716"/>
                <a:gd name="connsiteY31" fmla="*/ 194514 h 306851"/>
                <a:gd name="connsiteX32" fmla="*/ 260633 w 351716"/>
                <a:gd name="connsiteY32" fmla="*/ 306645 h 306851"/>
                <a:gd name="connsiteX33" fmla="*/ 260761 w 351716"/>
                <a:gd name="connsiteY33" fmla="*/ 306852 h 306851"/>
                <a:gd name="connsiteX34" fmla="*/ 266806 w 351716"/>
                <a:gd name="connsiteY34" fmla="*/ 303380 h 306851"/>
                <a:gd name="connsiteX35" fmla="*/ 266694 w 351716"/>
                <a:gd name="connsiteY35" fmla="*/ 303157 h 306851"/>
                <a:gd name="connsiteX36" fmla="*/ 205705 w 351716"/>
                <a:gd name="connsiteY36" fmla="*/ 184130 h 306851"/>
                <a:gd name="connsiteX37" fmla="*/ 204985 w 351716"/>
                <a:gd name="connsiteY37" fmla="*/ 170196 h 306851"/>
                <a:gd name="connsiteX38" fmla="*/ 217474 w 351716"/>
                <a:gd name="connsiteY38" fmla="*/ 163857 h 306851"/>
                <a:gd name="connsiteX39" fmla="*/ 351477 w 351716"/>
                <a:gd name="connsiteY39" fmla="*/ 156914 h 306851"/>
                <a:gd name="connsiteX40" fmla="*/ 351717 w 351716"/>
                <a:gd name="connsiteY40" fmla="*/ 156898 h 306851"/>
                <a:gd name="connsiteX41" fmla="*/ 351717 w 351716"/>
                <a:gd name="connsiteY41" fmla="*/ 149954 h 306851"/>
                <a:gd name="connsiteX42" fmla="*/ 351477 w 351716"/>
                <a:gd name="connsiteY42" fmla="*/ 149938 h 306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51716" h="306851">
                  <a:moveTo>
                    <a:pt x="351477" y="149938"/>
                  </a:moveTo>
                  <a:cubicBezTo>
                    <a:pt x="314122" y="148760"/>
                    <a:pt x="248528" y="145129"/>
                    <a:pt x="217474" y="143074"/>
                  </a:cubicBezTo>
                  <a:cubicBezTo>
                    <a:pt x="211142" y="142660"/>
                    <a:pt x="207288" y="140702"/>
                    <a:pt x="204985" y="136736"/>
                  </a:cubicBezTo>
                  <a:cubicBezTo>
                    <a:pt x="202683" y="132771"/>
                    <a:pt x="202907" y="128471"/>
                    <a:pt x="205705" y="122801"/>
                  </a:cubicBezTo>
                  <a:cubicBezTo>
                    <a:pt x="219745" y="94374"/>
                    <a:pt x="248832" y="36867"/>
                    <a:pt x="266694" y="3695"/>
                  </a:cubicBezTo>
                  <a:lnTo>
                    <a:pt x="266806" y="3472"/>
                  </a:lnTo>
                  <a:lnTo>
                    <a:pt x="260761" y="0"/>
                  </a:lnTo>
                  <a:lnTo>
                    <a:pt x="260633" y="207"/>
                  </a:lnTo>
                  <a:cubicBezTo>
                    <a:pt x="240757" y="32122"/>
                    <a:pt x="204858" y="86810"/>
                    <a:pt x="187651" y="112418"/>
                  </a:cubicBezTo>
                  <a:cubicBezTo>
                    <a:pt x="184118" y="117673"/>
                    <a:pt x="180504" y="120014"/>
                    <a:pt x="175898" y="120014"/>
                  </a:cubicBezTo>
                  <a:cubicBezTo>
                    <a:pt x="171293" y="120014"/>
                    <a:pt x="167663" y="117673"/>
                    <a:pt x="164145" y="112418"/>
                  </a:cubicBezTo>
                  <a:cubicBezTo>
                    <a:pt x="146044" y="85488"/>
                    <a:pt x="110576" y="31517"/>
                    <a:pt x="91083" y="207"/>
                  </a:cubicBezTo>
                  <a:lnTo>
                    <a:pt x="90955" y="0"/>
                  </a:lnTo>
                  <a:lnTo>
                    <a:pt x="84911" y="3472"/>
                  </a:lnTo>
                  <a:lnTo>
                    <a:pt x="85023" y="3695"/>
                  </a:lnTo>
                  <a:cubicBezTo>
                    <a:pt x="102725" y="36581"/>
                    <a:pt x="131860" y="93992"/>
                    <a:pt x="146091" y="122801"/>
                  </a:cubicBezTo>
                  <a:cubicBezTo>
                    <a:pt x="148890" y="128471"/>
                    <a:pt x="149114" y="132771"/>
                    <a:pt x="146811" y="136736"/>
                  </a:cubicBezTo>
                  <a:cubicBezTo>
                    <a:pt x="144508" y="140702"/>
                    <a:pt x="140655" y="142660"/>
                    <a:pt x="134322" y="143074"/>
                  </a:cubicBezTo>
                  <a:cubicBezTo>
                    <a:pt x="103300" y="145129"/>
                    <a:pt x="37690" y="148760"/>
                    <a:pt x="240" y="149938"/>
                  </a:cubicBezTo>
                  <a:lnTo>
                    <a:pt x="0" y="149954"/>
                  </a:lnTo>
                  <a:lnTo>
                    <a:pt x="0" y="156898"/>
                  </a:lnTo>
                  <a:lnTo>
                    <a:pt x="240" y="156914"/>
                  </a:lnTo>
                  <a:cubicBezTo>
                    <a:pt x="36699" y="158060"/>
                    <a:pt x="101541" y="161675"/>
                    <a:pt x="134322" y="163857"/>
                  </a:cubicBezTo>
                  <a:cubicBezTo>
                    <a:pt x="140655" y="164271"/>
                    <a:pt x="144508" y="166230"/>
                    <a:pt x="146811" y="170196"/>
                  </a:cubicBezTo>
                  <a:cubicBezTo>
                    <a:pt x="149114" y="174161"/>
                    <a:pt x="148890" y="178461"/>
                    <a:pt x="146091" y="184130"/>
                  </a:cubicBezTo>
                  <a:cubicBezTo>
                    <a:pt x="132419" y="211809"/>
                    <a:pt x="102805" y="270128"/>
                    <a:pt x="85023" y="303157"/>
                  </a:cubicBezTo>
                  <a:lnTo>
                    <a:pt x="84911" y="303380"/>
                  </a:lnTo>
                  <a:lnTo>
                    <a:pt x="90955" y="306852"/>
                  </a:lnTo>
                  <a:lnTo>
                    <a:pt x="91083" y="306645"/>
                  </a:lnTo>
                  <a:cubicBezTo>
                    <a:pt x="111008" y="274651"/>
                    <a:pt x="146459" y="220823"/>
                    <a:pt x="164145" y="194514"/>
                  </a:cubicBezTo>
                  <a:cubicBezTo>
                    <a:pt x="167679" y="189258"/>
                    <a:pt x="171293" y="186917"/>
                    <a:pt x="175898" y="186917"/>
                  </a:cubicBezTo>
                  <a:cubicBezTo>
                    <a:pt x="180504" y="186917"/>
                    <a:pt x="184133" y="189258"/>
                    <a:pt x="187651" y="194514"/>
                  </a:cubicBezTo>
                  <a:cubicBezTo>
                    <a:pt x="205577" y="221189"/>
                    <a:pt x="240917" y="274985"/>
                    <a:pt x="260633" y="306645"/>
                  </a:cubicBezTo>
                  <a:lnTo>
                    <a:pt x="260761" y="306852"/>
                  </a:lnTo>
                  <a:lnTo>
                    <a:pt x="266806" y="303380"/>
                  </a:lnTo>
                  <a:lnTo>
                    <a:pt x="266694" y="303157"/>
                  </a:lnTo>
                  <a:cubicBezTo>
                    <a:pt x="249296" y="270829"/>
                    <a:pt x="220097" y="213258"/>
                    <a:pt x="205705" y="184130"/>
                  </a:cubicBezTo>
                  <a:cubicBezTo>
                    <a:pt x="202907" y="178461"/>
                    <a:pt x="202683" y="174161"/>
                    <a:pt x="204985" y="170196"/>
                  </a:cubicBezTo>
                  <a:cubicBezTo>
                    <a:pt x="207288" y="166230"/>
                    <a:pt x="211142" y="164271"/>
                    <a:pt x="217474" y="163857"/>
                  </a:cubicBezTo>
                  <a:cubicBezTo>
                    <a:pt x="250303" y="161675"/>
                    <a:pt x="315130" y="158060"/>
                    <a:pt x="351477" y="156914"/>
                  </a:cubicBezTo>
                  <a:lnTo>
                    <a:pt x="351717" y="156898"/>
                  </a:lnTo>
                  <a:lnTo>
                    <a:pt x="351717" y="149954"/>
                  </a:lnTo>
                  <a:lnTo>
                    <a:pt x="351477" y="149938"/>
                  </a:lnTo>
                  <a:close/>
                </a:path>
              </a:pathLst>
            </a:custGeom>
            <a:solidFill>
              <a:srgbClr val="EC712E"/>
            </a:solidFill>
            <a:ln w="1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758C774-4E31-4482-8F2D-DC307C5B7577}"/>
                </a:ext>
              </a:extLst>
            </p:cNvPr>
            <p:cNvSpPr/>
            <p:nvPr/>
          </p:nvSpPr>
          <p:spPr>
            <a:xfrm>
              <a:off x="6722033" y="6049907"/>
              <a:ext cx="1201864" cy="312744"/>
            </a:xfrm>
            <a:custGeom>
              <a:avLst/>
              <a:gdLst>
                <a:gd name="connsiteX0" fmla="*/ 710820 w 1201864"/>
                <a:gd name="connsiteY0" fmla="*/ 45706 h 312744"/>
                <a:gd name="connsiteX1" fmla="*/ 710820 w 1201864"/>
                <a:gd name="connsiteY1" fmla="*/ 151005 h 312744"/>
                <a:gd name="connsiteX2" fmla="*/ 790422 w 1201864"/>
                <a:gd name="connsiteY2" fmla="*/ 151005 h 312744"/>
                <a:gd name="connsiteX3" fmla="*/ 835053 w 1201864"/>
                <a:gd name="connsiteY3" fmla="*/ 136545 h 312744"/>
                <a:gd name="connsiteX4" fmla="*/ 850899 w 1201864"/>
                <a:gd name="connsiteY4" fmla="*/ 100394 h 312744"/>
                <a:gd name="connsiteX5" fmla="*/ 834557 w 1201864"/>
                <a:gd name="connsiteY5" fmla="*/ 61616 h 312744"/>
                <a:gd name="connsiteX6" fmla="*/ 785769 w 1201864"/>
                <a:gd name="connsiteY6" fmla="*/ 45706 h 312744"/>
                <a:gd name="connsiteX7" fmla="*/ 466817 w 1201864"/>
                <a:gd name="connsiteY7" fmla="*/ 42155 h 312744"/>
                <a:gd name="connsiteX8" fmla="*/ 364652 w 1201864"/>
                <a:gd name="connsiteY8" fmla="*/ 155305 h 312744"/>
                <a:gd name="connsiteX9" fmla="*/ 466273 w 1201864"/>
                <a:gd name="connsiteY9" fmla="*/ 270192 h 312744"/>
                <a:gd name="connsiteX10" fmla="*/ 567879 w 1201864"/>
                <a:gd name="connsiteY10" fmla="*/ 157041 h 312744"/>
                <a:gd name="connsiteX11" fmla="*/ 466817 w 1201864"/>
                <a:gd name="connsiteY11" fmla="*/ 42155 h 312744"/>
                <a:gd name="connsiteX12" fmla="*/ 665007 w 1201864"/>
                <a:gd name="connsiteY12" fmla="*/ 2325 h 312744"/>
                <a:gd name="connsiteX13" fmla="*/ 786281 w 1201864"/>
                <a:gd name="connsiteY13" fmla="*/ 2325 h 312744"/>
                <a:gd name="connsiteX14" fmla="*/ 869177 w 1201864"/>
                <a:gd name="connsiteY14" fmla="*/ 28777 h 312744"/>
                <a:gd name="connsiteX15" fmla="*/ 900247 w 1201864"/>
                <a:gd name="connsiteY15" fmla="*/ 99534 h 312744"/>
                <a:gd name="connsiteX16" fmla="*/ 881090 w 1201864"/>
                <a:gd name="connsiteY16" fmla="*/ 154795 h 312744"/>
                <a:gd name="connsiteX17" fmla="*/ 830527 w 1201864"/>
                <a:gd name="connsiteY17" fmla="*/ 186280 h 312744"/>
                <a:gd name="connsiteX18" fmla="*/ 922410 w 1201864"/>
                <a:gd name="connsiteY18" fmla="*/ 309989 h 312744"/>
                <a:gd name="connsiteX19" fmla="*/ 865483 w 1201864"/>
                <a:gd name="connsiteY19" fmla="*/ 309989 h 312744"/>
                <a:gd name="connsiteX20" fmla="*/ 780940 w 1201864"/>
                <a:gd name="connsiteY20" fmla="*/ 193892 h 312744"/>
                <a:gd name="connsiteX21" fmla="*/ 710820 w 1201864"/>
                <a:gd name="connsiteY21" fmla="*/ 193892 h 312744"/>
                <a:gd name="connsiteX22" fmla="*/ 710820 w 1201864"/>
                <a:gd name="connsiteY22" fmla="*/ 309973 h 312744"/>
                <a:gd name="connsiteX23" fmla="*/ 665007 w 1201864"/>
                <a:gd name="connsiteY23" fmla="*/ 309973 h 312744"/>
                <a:gd name="connsiteX24" fmla="*/ 0 w 1201864"/>
                <a:gd name="connsiteY24" fmla="*/ 2309 h 312744"/>
                <a:gd name="connsiteX25" fmla="*/ 51042 w 1201864"/>
                <a:gd name="connsiteY25" fmla="*/ 2309 h 312744"/>
                <a:gd name="connsiteX26" fmla="*/ 196798 w 1201864"/>
                <a:gd name="connsiteY26" fmla="*/ 196584 h 312744"/>
                <a:gd name="connsiteX27" fmla="*/ 222048 w 1201864"/>
                <a:gd name="connsiteY27" fmla="*/ 235187 h 312744"/>
                <a:gd name="connsiteX28" fmla="*/ 221056 w 1201864"/>
                <a:gd name="connsiteY28" fmla="*/ 202062 h 312744"/>
                <a:gd name="connsiteX29" fmla="*/ 221072 w 1201864"/>
                <a:gd name="connsiteY29" fmla="*/ 202062 h 312744"/>
                <a:gd name="connsiteX30" fmla="*/ 221072 w 1201864"/>
                <a:gd name="connsiteY30" fmla="*/ 2309 h 312744"/>
                <a:gd name="connsiteX31" fmla="*/ 268932 w 1201864"/>
                <a:gd name="connsiteY31" fmla="*/ 2309 h 312744"/>
                <a:gd name="connsiteX32" fmla="*/ 268932 w 1201864"/>
                <a:gd name="connsiteY32" fmla="*/ 309973 h 312744"/>
                <a:gd name="connsiteX33" fmla="*/ 222719 w 1201864"/>
                <a:gd name="connsiteY33" fmla="*/ 309973 h 312744"/>
                <a:gd name="connsiteX34" fmla="*/ 68488 w 1201864"/>
                <a:gd name="connsiteY34" fmla="*/ 104662 h 312744"/>
                <a:gd name="connsiteX35" fmla="*/ 48276 w 1201864"/>
                <a:gd name="connsiteY35" fmla="*/ 72986 h 312744"/>
                <a:gd name="connsiteX36" fmla="*/ 49076 w 1201864"/>
                <a:gd name="connsiteY36" fmla="*/ 96827 h 312744"/>
                <a:gd name="connsiteX37" fmla="*/ 49076 w 1201864"/>
                <a:gd name="connsiteY37" fmla="*/ 309989 h 312744"/>
                <a:gd name="connsiteX38" fmla="*/ 0 w 1201864"/>
                <a:gd name="connsiteY38" fmla="*/ 309989 h 312744"/>
                <a:gd name="connsiteX39" fmla="*/ 1093927 w 1201864"/>
                <a:gd name="connsiteY39" fmla="*/ 382 h 312744"/>
                <a:gd name="connsiteX40" fmla="*/ 1198330 w 1201864"/>
                <a:gd name="connsiteY40" fmla="*/ 36453 h 312744"/>
                <a:gd name="connsiteX41" fmla="*/ 1170426 w 1201864"/>
                <a:gd name="connsiteY41" fmla="*/ 74929 h 312744"/>
                <a:gd name="connsiteX42" fmla="*/ 1094502 w 1201864"/>
                <a:gd name="connsiteY42" fmla="*/ 42537 h 312744"/>
                <a:gd name="connsiteX43" fmla="*/ 988164 w 1201864"/>
                <a:gd name="connsiteY43" fmla="*/ 155687 h 312744"/>
                <a:gd name="connsiteX44" fmla="*/ 1093927 w 1201864"/>
                <a:gd name="connsiteY44" fmla="*/ 270574 h 312744"/>
                <a:gd name="connsiteX45" fmla="*/ 1173385 w 1201864"/>
                <a:gd name="connsiteY45" fmla="*/ 233802 h 312744"/>
                <a:gd name="connsiteX46" fmla="*/ 1201864 w 1201864"/>
                <a:gd name="connsiteY46" fmla="*/ 273647 h 312744"/>
                <a:gd name="connsiteX47" fmla="*/ 1094518 w 1201864"/>
                <a:gd name="connsiteY47" fmla="*/ 312744 h 312744"/>
                <a:gd name="connsiteX48" fmla="*/ 936002 w 1201864"/>
                <a:gd name="connsiteY48" fmla="*/ 157423 h 312744"/>
                <a:gd name="connsiteX49" fmla="*/ 977514 w 1201864"/>
                <a:gd name="connsiteY49" fmla="*/ 47840 h 312744"/>
                <a:gd name="connsiteX50" fmla="*/ 1093927 w 1201864"/>
                <a:gd name="connsiteY50" fmla="*/ 382 h 312744"/>
                <a:gd name="connsiteX51" fmla="*/ 466321 w 1201864"/>
                <a:gd name="connsiteY51" fmla="*/ 0 h 312744"/>
                <a:gd name="connsiteX52" fmla="*/ 621144 w 1201864"/>
                <a:gd name="connsiteY52" fmla="*/ 155305 h 312744"/>
                <a:gd name="connsiteX53" fmla="*/ 466881 w 1201864"/>
                <a:gd name="connsiteY53" fmla="*/ 312362 h 312744"/>
                <a:gd name="connsiteX54" fmla="*/ 311483 w 1201864"/>
                <a:gd name="connsiteY54" fmla="*/ 157041 h 312744"/>
                <a:gd name="connsiteX55" fmla="*/ 352179 w 1201864"/>
                <a:gd name="connsiteY55" fmla="*/ 47458 h 312744"/>
                <a:gd name="connsiteX56" fmla="*/ 466321 w 1201864"/>
                <a:gd name="connsiteY56" fmla="*/ 0 h 31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201864" h="312744">
                  <a:moveTo>
                    <a:pt x="710820" y="45706"/>
                  </a:moveTo>
                  <a:lnTo>
                    <a:pt x="710820" y="151005"/>
                  </a:lnTo>
                  <a:lnTo>
                    <a:pt x="790422" y="151005"/>
                  </a:lnTo>
                  <a:cubicBezTo>
                    <a:pt x="809132" y="151005"/>
                    <a:pt x="824163" y="146132"/>
                    <a:pt x="835053" y="136545"/>
                  </a:cubicBezTo>
                  <a:cubicBezTo>
                    <a:pt x="845718" y="127165"/>
                    <a:pt x="850899" y="115332"/>
                    <a:pt x="850899" y="100394"/>
                  </a:cubicBezTo>
                  <a:cubicBezTo>
                    <a:pt x="850899" y="83688"/>
                    <a:pt x="845559" y="70996"/>
                    <a:pt x="834557" y="61616"/>
                  </a:cubicBezTo>
                  <a:cubicBezTo>
                    <a:pt x="823219" y="51949"/>
                    <a:pt x="806797" y="45849"/>
                    <a:pt x="785769" y="45706"/>
                  </a:cubicBezTo>
                  <a:close/>
                  <a:moveTo>
                    <a:pt x="466817" y="42155"/>
                  </a:moveTo>
                  <a:cubicBezTo>
                    <a:pt x="415967" y="42155"/>
                    <a:pt x="364652" y="77143"/>
                    <a:pt x="364652" y="155305"/>
                  </a:cubicBezTo>
                  <a:cubicBezTo>
                    <a:pt x="364652" y="212494"/>
                    <a:pt x="396074" y="270192"/>
                    <a:pt x="466273" y="270192"/>
                  </a:cubicBezTo>
                  <a:cubicBezTo>
                    <a:pt x="536457" y="270192"/>
                    <a:pt x="567879" y="213369"/>
                    <a:pt x="567879" y="157041"/>
                  </a:cubicBezTo>
                  <a:cubicBezTo>
                    <a:pt x="567879" y="72254"/>
                    <a:pt x="513446" y="42171"/>
                    <a:pt x="466817" y="42155"/>
                  </a:cubicBezTo>
                  <a:close/>
                  <a:moveTo>
                    <a:pt x="665007" y="2325"/>
                  </a:moveTo>
                  <a:lnTo>
                    <a:pt x="786281" y="2325"/>
                  </a:lnTo>
                  <a:cubicBezTo>
                    <a:pt x="821157" y="2325"/>
                    <a:pt x="849044" y="11960"/>
                    <a:pt x="869177" y="28777"/>
                  </a:cubicBezTo>
                  <a:cubicBezTo>
                    <a:pt x="889789" y="45993"/>
                    <a:pt x="900247" y="69801"/>
                    <a:pt x="900247" y="99534"/>
                  </a:cubicBezTo>
                  <a:cubicBezTo>
                    <a:pt x="900247" y="119616"/>
                    <a:pt x="893979" y="137691"/>
                    <a:pt x="881090" y="154795"/>
                  </a:cubicBezTo>
                  <a:cubicBezTo>
                    <a:pt x="872599" y="166071"/>
                    <a:pt x="859199" y="179735"/>
                    <a:pt x="830527" y="186280"/>
                  </a:cubicBezTo>
                  <a:lnTo>
                    <a:pt x="922410" y="309989"/>
                  </a:lnTo>
                  <a:lnTo>
                    <a:pt x="865483" y="309989"/>
                  </a:lnTo>
                  <a:lnTo>
                    <a:pt x="780940" y="193892"/>
                  </a:lnTo>
                  <a:lnTo>
                    <a:pt x="710820" y="193892"/>
                  </a:lnTo>
                  <a:lnTo>
                    <a:pt x="710820" y="309973"/>
                  </a:lnTo>
                  <a:lnTo>
                    <a:pt x="665007" y="309973"/>
                  </a:lnTo>
                  <a:close/>
                  <a:moveTo>
                    <a:pt x="0" y="2309"/>
                  </a:moveTo>
                  <a:lnTo>
                    <a:pt x="51042" y="2309"/>
                  </a:lnTo>
                  <a:lnTo>
                    <a:pt x="196798" y="196584"/>
                  </a:lnTo>
                  <a:cubicBezTo>
                    <a:pt x="206792" y="210073"/>
                    <a:pt x="216019" y="224836"/>
                    <a:pt x="222048" y="235187"/>
                  </a:cubicBezTo>
                  <a:cubicBezTo>
                    <a:pt x="221552" y="226285"/>
                    <a:pt x="221056" y="214229"/>
                    <a:pt x="221056" y="202062"/>
                  </a:cubicBezTo>
                  <a:lnTo>
                    <a:pt x="221072" y="202062"/>
                  </a:lnTo>
                  <a:lnTo>
                    <a:pt x="221072" y="2309"/>
                  </a:lnTo>
                  <a:lnTo>
                    <a:pt x="268932" y="2309"/>
                  </a:lnTo>
                  <a:lnTo>
                    <a:pt x="268932" y="309973"/>
                  </a:lnTo>
                  <a:lnTo>
                    <a:pt x="222719" y="309973"/>
                  </a:lnTo>
                  <a:lnTo>
                    <a:pt x="68488" y="104662"/>
                  </a:lnTo>
                  <a:cubicBezTo>
                    <a:pt x="61133" y="94756"/>
                    <a:pt x="53665" y="82430"/>
                    <a:pt x="48276" y="72986"/>
                  </a:cubicBezTo>
                  <a:cubicBezTo>
                    <a:pt x="48708" y="80169"/>
                    <a:pt x="49076" y="88832"/>
                    <a:pt x="49076" y="96827"/>
                  </a:cubicBezTo>
                  <a:lnTo>
                    <a:pt x="49076" y="309989"/>
                  </a:lnTo>
                  <a:lnTo>
                    <a:pt x="0" y="309989"/>
                  </a:lnTo>
                  <a:close/>
                  <a:moveTo>
                    <a:pt x="1093927" y="382"/>
                  </a:moveTo>
                  <a:cubicBezTo>
                    <a:pt x="1131441" y="382"/>
                    <a:pt x="1169147" y="12597"/>
                    <a:pt x="1198330" y="36453"/>
                  </a:cubicBezTo>
                  <a:lnTo>
                    <a:pt x="1170426" y="74929"/>
                  </a:lnTo>
                  <a:cubicBezTo>
                    <a:pt x="1149638" y="53366"/>
                    <a:pt x="1120903" y="42537"/>
                    <a:pt x="1094502" y="42537"/>
                  </a:cubicBezTo>
                  <a:cubicBezTo>
                    <a:pt x="1041573" y="42537"/>
                    <a:pt x="988164" y="77525"/>
                    <a:pt x="988164" y="155687"/>
                  </a:cubicBezTo>
                  <a:cubicBezTo>
                    <a:pt x="988164" y="212876"/>
                    <a:pt x="1020865" y="270574"/>
                    <a:pt x="1093927" y="270574"/>
                  </a:cubicBezTo>
                  <a:cubicBezTo>
                    <a:pt x="1129922" y="270574"/>
                    <a:pt x="1156067" y="254282"/>
                    <a:pt x="1173385" y="233802"/>
                  </a:cubicBezTo>
                  <a:lnTo>
                    <a:pt x="1201864" y="273647"/>
                  </a:lnTo>
                  <a:cubicBezTo>
                    <a:pt x="1175895" y="297440"/>
                    <a:pt x="1139980" y="312744"/>
                    <a:pt x="1094518" y="312744"/>
                  </a:cubicBezTo>
                  <a:cubicBezTo>
                    <a:pt x="990451" y="312744"/>
                    <a:pt x="936002" y="234614"/>
                    <a:pt x="936002" y="157423"/>
                  </a:cubicBezTo>
                  <a:cubicBezTo>
                    <a:pt x="936002" y="115412"/>
                    <a:pt x="950746" y="76490"/>
                    <a:pt x="977514" y="47840"/>
                  </a:cubicBezTo>
                  <a:cubicBezTo>
                    <a:pt x="1006505" y="16801"/>
                    <a:pt x="1046770" y="382"/>
                    <a:pt x="1093927" y="382"/>
                  </a:cubicBezTo>
                  <a:close/>
                  <a:moveTo>
                    <a:pt x="466321" y="0"/>
                  </a:moveTo>
                  <a:cubicBezTo>
                    <a:pt x="543269" y="0"/>
                    <a:pt x="621160" y="53350"/>
                    <a:pt x="621144" y="155305"/>
                  </a:cubicBezTo>
                  <a:cubicBezTo>
                    <a:pt x="621144" y="233356"/>
                    <a:pt x="568151" y="312362"/>
                    <a:pt x="466881" y="312362"/>
                  </a:cubicBezTo>
                  <a:cubicBezTo>
                    <a:pt x="364860" y="312362"/>
                    <a:pt x="311483" y="234232"/>
                    <a:pt x="311483" y="157041"/>
                  </a:cubicBezTo>
                  <a:cubicBezTo>
                    <a:pt x="311483" y="115030"/>
                    <a:pt x="325939" y="76108"/>
                    <a:pt x="352179" y="47458"/>
                  </a:cubicBezTo>
                  <a:cubicBezTo>
                    <a:pt x="380627" y="16419"/>
                    <a:pt x="420092" y="0"/>
                    <a:pt x="466321" y="0"/>
                  </a:cubicBezTo>
                  <a:close/>
                </a:path>
              </a:pathLst>
            </a:custGeom>
            <a:solidFill>
              <a:srgbClr val="EC712E"/>
            </a:solidFill>
            <a:ln w="1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E97A683-7B2A-4C86-98E7-4A67621E0C8D}"/>
                </a:ext>
              </a:extLst>
            </p:cNvPr>
            <p:cNvSpPr/>
            <p:nvPr/>
          </p:nvSpPr>
          <p:spPr>
            <a:xfrm>
              <a:off x="6300357" y="6013183"/>
              <a:ext cx="1599" cy="1592"/>
            </a:xfrm>
            <a:custGeom>
              <a:avLst/>
              <a:gdLst/>
              <a:ahLst/>
              <a:cxnLst/>
              <a:rect l="l" t="t" r="r" b="b"/>
              <a:pathLst>
                <a:path w="1599" h="1592"/>
              </a:pathLst>
            </a:custGeom>
            <a:solidFill>
              <a:srgbClr val="EC712E"/>
            </a:solidFill>
            <a:ln w="159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4011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"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6C1106-3770-0D41-91A7-93D50725C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247984"/>
            <a:ext cx="5194270" cy="877130"/>
          </a:xfrm>
        </p:spPr>
        <p:txBody>
          <a:bodyPr tIns="45720" bIns="45720" anchor="t" anchorCtr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defRPr sz="4500" cap="none" spc="0" baseline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 dirty="0"/>
              <a:t>Break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0B8B4C1-E6CF-462E-A5C5-5310E52F0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70" y="283"/>
            <a:ext cx="5778530" cy="685743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E9ED99-F186-4C22-AD00-6B49E9EA34BD}"/>
              </a:ext>
            </a:extLst>
          </p:cNvPr>
          <p:cNvCxnSpPr/>
          <p:nvPr userDrawn="1"/>
        </p:nvCxnSpPr>
        <p:spPr bwMode="auto">
          <a:xfrm>
            <a:off x="1219200" y="2180803"/>
            <a:ext cx="10972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02149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Graphic">
    <p:bg>
      <p:bgPr>
        <a:solidFill>
          <a:srgbClr val="E5E3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, radar chart&#10;&#10;Description automatically generated">
            <a:extLst>
              <a:ext uri="{FF2B5EF4-FFF2-40B4-BE49-F238E27FC236}">
                <a16:creationId xmlns:a16="http://schemas.microsoft.com/office/drawing/2014/main" id="{2ACCCC48-8475-614C-832B-3A64BB78E5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145486-2562-5045-A626-DE3AF40B6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200" y="2247984"/>
            <a:ext cx="5410200" cy="877130"/>
          </a:xfrm>
        </p:spPr>
        <p:txBody>
          <a:bodyPr tIns="45720" bIns="45720" anchor="t" anchorCtr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defRPr sz="4500" cap="none" spc="0" baseline="0">
                <a:solidFill>
                  <a:schemeClr val="tx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 dirty="0"/>
              <a:t>Break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E9ED99-F186-4C22-AD00-6B49E9EA34BD}"/>
              </a:ext>
            </a:extLst>
          </p:cNvPr>
          <p:cNvCxnSpPr/>
          <p:nvPr userDrawn="1"/>
        </p:nvCxnSpPr>
        <p:spPr bwMode="auto">
          <a:xfrm>
            <a:off x="1219200" y="2180803"/>
            <a:ext cx="11125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65794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OR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C76C51-ACF1-42D1-A4FD-BE5A0C2EDE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084" y="-18047"/>
            <a:ext cx="12240126" cy="6885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537793-2A8B-475C-8322-353FDA1017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23" y="5989292"/>
            <a:ext cx="4343353" cy="664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8168F2-42F3-4626-8EE8-C979834959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188" y="1375670"/>
            <a:ext cx="5521582" cy="966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BAE682-E052-493C-8DAD-ACD39305F1A0}"/>
              </a:ext>
            </a:extLst>
          </p:cNvPr>
          <p:cNvSpPr txBox="1"/>
          <p:nvPr userDrawn="1"/>
        </p:nvSpPr>
        <p:spPr bwMode="auto">
          <a:xfrm>
            <a:off x="1906057" y="3069567"/>
            <a:ext cx="8379884" cy="148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600" b="0" i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NORC at the University of Chicago is an objective, nonpartisan, research organization that delivers insights </a:t>
            </a:r>
            <a:br>
              <a:rPr lang="en-US" sz="2600" b="0" i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en-US" sz="2600" b="0" i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and analysis decision-makers trust.</a:t>
            </a:r>
          </a:p>
        </p:txBody>
      </p:sp>
    </p:spTree>
    <p:extLst>
      <p:ext uri="{BB962C8B-B14F-4D97-AF65-F5344CB8AC3E}">
        <p14:creationId xmlns:p14="http://schemas.microsoft.com/office/powerpoint/2010/main" val="3363003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C5D8-2CF2-4EAF-AB6D-AE3C142C3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</p:spTree>
    <p:extLst>
      <p:ext uri="{BB962C8B-B14F-4D97-AF65-F5344CB8AC3E}">
        <p14:creationId xmlns:p14="http://schemas.microsoft.com/office/powerpoint/2010/main" val="248035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FA18-8E9A-41CE-89AC-686FD5FA9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31EE28-CC21-4690-BFDE-EE4C8FC52E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53600" cy="914400"/>
          </a:xfrm>
        </p:spPr>
        <p:txBody>
          <a:bodyPr tIns="0" bIns="0"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Primary Statement</a:t>
            </a:r>
          </a:p>
        </p:txBody>
      </p:sp>
    </p:spTree>
    <p:extLst>
      <p:ext uri="{BB962C8B-B14F-4D97-AF65-F5344CB8AC3E}">
        <p14:creationId xmlns:p14="http://schemas.microsoft.com/office/powerpoint/2010/main" val="3545010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FA18-8E9A-41CE-89AC-686FD5FA9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31EE28-CC21-4690-BFDE-EE4C8FC52E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84080" cy="914400"/>
          </a:xfrm>
        </p:spPr>
        <p:txBody>
          <a:bodyPr tIns="0" bIns="0"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Primary Statement</a:t>
            </a:r>
          </a:p>
        </p:txBody>
      </p:sp>
    </p:spTree>
    <p:extLst>
      <p:ext uri="{BB962C8B-B14F-4D97-AF65-F5344CB8AC3E}">
        <p14:creationId xmlns:p14="http://schemas.microsoft.com/office/powerpoint/2010/main" val="1817278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DA11D6-EA2C-4A64-9209-4AD62EF87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900DABA-8383-4BC4-8FAF-55D1FC55AD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84080" cy="914400"/>
          </a:xfrm>
        </p:spPr>
        <p:txBody>
          <a:bodyPr tIns="0"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Primary Statement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849249A-083E-4791-8C96-CFABBA1B1803}"/>
              </a:ext>
            </a:extLst>
          </p:cNvPr>
          <p:cNvSpPr>
            <a:spLocks noGrp="1"/>
          </p:cNvSpPr>
          <p:nvPr>
            <p:ph type="tbl" sz="quarter" idx="24" hasCustomPrompt="1"/>
          </p:nvPr>
        </p:nvSpPr>
        <p:spPr>
          <a:xfrm>
            <a:off x="685799" y="2095500"/>
            <a:ext cx="9784081" cy="38481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00A4F7-F803-4F9E-A7C4-C85D6C4B020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209517"/>
            <a:ext cx="975664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Note: Note text here.</a:t>
            </a:r>
          </a:p>
        </p:txBody>
      </p:sp>
    </p:spTree>
    <p:extLst>
      <p:ext uri="{BB962C8B-B14F-4D97-AF65-F5344CB8AC3E}">
        <p14:creationId xmlns:p14="http://schemas.microsoft.com/office/powerpoint/2010/main" val="2176180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33F4-A2CB-44BF-82C5-BD6669A382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D0DA413-C3E8-4366-9F64-93C9B59BBF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47800"/>
            <a:ext cx="3886200" cy="2139950"/>
          </a:xfrm>
        </p:spPr>
        <p:txBody>
          <a:bodyPr tIns="0"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Primary Statement</a:t>
            </a:r>
          </a:p>
        </p:txBody>
      </p:sp>
    </p:spTree>
    <p:extLst>
      <p:ext uri="{BB962C8B-B14F-4D97-AF65-F5344CB8AC3E}">
        <p14:creationId xmlns:p14="http://schemas.microsoft.com/office/powerpoint/2010/main" val="2435530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raphic 1 Part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radar chart&#10;&#10;Description automatically generated">
            <a:extLst>
              <a:ext uri="{FF2B5EF4-FFF2-40B4-BE49-F238E27FC236}">
                <a16:creationId xmlns:a16="http://schemas.microsoft.com/office/drawing/2014/main" id="{C6498B29-70CC-704E-BBFF-2096D34177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5BE3CE-9BE4-4CC4-8858-EAB2FC095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552" y="768096"/>
            <a:ext cx="8321040" cy="1673352"/>
          </a:xfrm>
        </p:spPr>
        <p:txBody>
          <a:bodyPr tIns="45720" bIns="45720" anchor="b"/>
          <a:lstStyle>
            <a:lvl1pPr>
              <a:defRPr lang="en-US" sz="4000" b="0" i="0" kern="0" cap="none" spc="0" baseline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Presentation Title Goes Here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Infinit</a:t>
            </a:r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15CEA8B-7282-034C-ADF6-261AC46E5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5754" y="3035142"/>
            <a:ext cx="8309696" cy="599835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Concise Subtitle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2A1F766-5179-914C-943B-09C4C89F14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5754" y="3367158"/>
            <a:ext cx="3959225" cy="326874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 :  Version Number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0496A1D1-F4CF-9A48-AE3E-5452DC835D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5754" y="3723468"/>
            <a:ext cx="3970337" cy="772332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Presenter 1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r>
              <a:rPr lang="en-US" dirty="0"/>
              <a:t>Presenter 2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5E6151B-369B-6046-977F-F8F2B47F9C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00" y="5943600"/>
            <a:ext cx="2493526" cy="43458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D5CAFA-2CAD-8C46-88FE-650DD36776EC}"/>
              </a:ext>
            </a:extLst>
          </p:cNvPr>
          <p:cNvCxnSpPr>
            <a:cxnSpLocks/>
          </p:cNvCxnSpPr>
          <p:nvPr userDrawn="1"/>
        </p:nvCxnSpPr>
        <p:spPr>
          <a:xfrm>
            <a:off x="990600" y="2927418"/>
            <a:ext cx="578478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102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EA220-1443-4CE8-BCAB-3E8E6B66D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834B927-E14D-4ABC-9BE3-4373559F27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84080" cy="914400"/>
          </a:xfrm>
        </p:spPr>
        <p:txBody>
          <a:bodyPr tIns="0"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Primary Statement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18452-5080-4031-A87C-3224A0FEA91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2255524"/>
            <a:ext cx="9742487" cy="3848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F358C88-2217-4BB9-BCA5-BB03BB7B6E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209517"/>
            <a:ext cx="975664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Note: Note text here.</a:t>
            </a:r>
          </a:p>
        </p:txBody>
      </p:sp>
    </p:spTree>
    <p:extLst>
      <p:ext uri="{BB962C8B-B14F-4D97-AF65-F5344CB8AC3E}">
        <p14:creationId xmlns:p14="http://schemas.microsoft.com/office/powerpoint/2010/main" val="441982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D4E00-8891-40A8-8215-39C8244D5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F6A0A38-14B9-49AA-AF0D-4FD5416407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800" y="1066800"/>
            <a:ext cx="4953000" cy="914400"/>
          </a:xfrm>
        </p:spPr>
        <p:txBody>
          <a:bodyPr tIns="0"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Primary Statement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26A367-871B-4549-89D6-54AFD4C37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095500"/>
            <a:ext cx="4953000" cy="38161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F358C88-2217-4BB9-BCA5-BB03BB7B6E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209517"/>
            <a:ext cx="495604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Note: Note text here.</a:t>
            </a:r>
          </a:p>
        </p:txBody>
      </p:sp>
    </p:spTree>
    <p:extLst>
      <p:ext uri="{BB962C8B-B14F-4D97-AF65-F5344CB8AC3E}">
        <p14:creationId xmlns:p14="http://schemas.microsoft.com/office/powerpoint/2010/main" val="2318687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Bullets -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C8F8-AD5A-4033-9A51-103375FC2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ACCB0A-D2DA-493B-B4C2-B9EEB8FD9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835" y="1562552"/>
            <a:ext cx="3886200" cy="4349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8045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4B2335-1920-4664-96C8-522384693C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65AC38F-D7DB-4C15-A608-9CB2C88F21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3352800" cy="38100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Primary Statement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2D6E5-1484-451A-A487-4B1AB3C4A6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0" y="1066800"/>
            <a:ext cx="6934200" cy="4865914"/>
          </a:xfrm>
        </p:spPr>
        <p:txBody>
          <a:bodyPr tIns="0" bIns="0"/>
          <a:lstStyle>
            <a:lvl1pPr marL="0" indent="0">
              <a:buNone/>
              <a:defRPr sz="2000" b="1"/>
            </a:lvl1pPr>
            <a:lvl2pPr marL="228600" indent="-228600">
              <a:buSzPct val="100000"/>
              <a:buFont typeface="Arial" panose="020B0604020202020204" pitchFamily="34" charset="0"/>
              <a:buChar char="•"/>
              <a:defRPr sz="1800"/>
            </a:lvl2pPr>
            <a:lvl3pPr marL="457200" indent="-228600">
              <a:buFont typeface="Roboto Lt" pitchFamily="2" charset="0"/>
              <a:buChar char="–"/>
              <a:defRPr/>
            </a:lvl3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F358C88-2217-4BB9-BCA5-BB03BB7B6E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6209517"/>
            <a:ext cx="6937802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Note: Note text here.</a:t>
            </a:r>
          </a:p>
        </p:txBody>
      </p:sp>
    </p:spTree>
    <p:extLst>
      <p:ext uri="{BB962C8B-B14F-4D97-AF65-F5344CB8AC3E}">
        <p14:creationId xmlns:p14="http://schemas.microsoft.com/office/powerpoint/2010/main" val="1165221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Headers, Tw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43797D-A244-4097-BE7F-82CB34D52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165A0A8-F4FB-4115-A80F-718BDF6157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799" y="1066800"/>
            <a:ext cx="9753601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Primary Statement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5ACCB0A-D2DA-493B-B4C2-B9EEB8FD9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836" y="2177143"/>
            <a:ext cx="4953964" cy="39017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37F5F2-CDE3-46D9-9BF7-018DF265501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27147" y="2177143"/>
            <a:ext cx="4953964" cy="39017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9C46275-0943-462D-BCDE-73D4BDB58F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8153" y="6209517"/>
            <a:ext cx="975664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Note: Note text here.</a:t>
            </a:r>
          </a:p>
        </p:txBody>
      </p:sp>
    </p:spTree>
    <p:extLst>
      <p:ext uri="{BB962C8B-B14F-4D97-AF65-F5344CB8AC3E}">
        <p14:creationId xmlns:p14="http://schemas.microsoft.com/office/powerpoint/2010/main" val="2995107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with Insigh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F92A64-56A0-4CDE-9706-1A3798952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15E6E04-3EAA-469D-8EA0-5E9BF94B9C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800" y="1066800"/>
            <a:ext cx="9784080" cy="914400"/>
          </a:xfrm>
        </p:spPr>
        <p:txBody>
          <a:bodyPr/>
          <a:lstStyle>
            <a:lvl1pPr>
              <a:spcBef>
                <a:spcPts val="0"/>
              </a:spcBef>
              <a:defRPr lang="en-US" sz="32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Primary Statement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AAB5C4-C89F-42B2-8710-FAA795113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182586"/>
            <a:ext cx="9756648" cy="37399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A88F8D8-584D-4B43-960D-FD69DE925C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209517"/>
            <a:ext cx="975664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Note: Note text here.</a:t>
            </a:r>
          </a:p>
        </p:txBody>
      </p:sp>
    </p:spTree>
    <p:extLst>
      <p:ext uri="{BB962C8B-B14F-4D97-AF65-F5344CB8AC3E}">
        <p14:creationId xmlns:p14="http://schemas.microsoft.com/office/powerpoint/2010/main" val="1441314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58CC59-6FB4-4D8D-96F4-4F30BE2DB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8957135-35D0-4E0A-A92A-F4B90B5C1B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4958404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Primary Statement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B819E7B-C914-46A0-AD52-A56069BE8F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209517"/>
            <a:ext cx="495604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Note: Note text here.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D53B92-6067-4FD3-B525-FDBD93CD13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96000" y="540902"/>
            <a:ext cx="6096000" cy="631709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r>
              <a:rPr lang="en-US" dirty="0"/>
              <a:t>Click the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39253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1/3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A4B23A-75A3-4214-814B-40D03CE8A5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F40EA04-854E-450E-8D1C-2BC0C134F6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5800" y="1066800"/>
            <a:ext cx="6934200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Primary Statement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179AF34-8F55-42B2-8BAC-8890008076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326140"/>
            <a:ext cx="6934200" cy="38161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B819E7B-C914-46A0-AD52-A56069BE8F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209517"/>
            <a:ext cx="6934200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Note: Note text here.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D53B92-6067-4FD3-B525-FDBD93CD13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53400" y="540902"/>
            <a:ext cx="4038600" cy="6317098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</a:lstStyle>
          <a:p>
            <a:r>
              <a:rPr lang="en-US" dirty="0"/>
              <a:t>Click the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792715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8272-0B41-4541-8080-B700ADE4FB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E681967-E56D-4FE5-9E9F-601BDBFC15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6698" y="1072015"/>
            <a:ext cx="4952102" cy="3891869"/>
          </a:xfrm>
        </p:spPr>
        <p:txBody>
          <a:bodyPr/>
          <a:lstStyle>
            <a:lvl4pPr marL="344488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1EFC868-871C-4676-8052-F0BA67DA746B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6528708" y="1093788"/>
            <a:ext cx="4953000" cy="521720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D4E1E60-6F59-4624-B7F4-278629D61D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584" y="5600700"/>
            <a:ext cx="4952102" cy="702429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Note: Note text here.</a:t>
            </a:r>
          </a:p>
        </p:txBody>
      </p:sp>
    </p:spTree>
    <p:extLst>
      <p:ext uri="{BB962C8B-B14F-4D97-AF65-F5344CB8AC3E}">
        <p14:creationId xmlns:p14="http://schemas.microsoft.com/office/powerpoint/2010/main" val="419638014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Char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8272-0B41-4541-8080-B700ADE4FB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E681967-E56D-4FE5-9E9F-601BDBFC15E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6698" y="2095500"/>
            <a:ext cx="4952102" cy="2868384"/>
          </a:xfrm>
        </p:spPr>
        <p:txBody>
          <a:bodyPr/>
          <a:lstStyle>
            <a:lvl4pPr marL="344488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1EFC868-871C-4676-8052-F0BA67DA746B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6528708" y="1093788"/>
            <a:ext cx="4953000" cy="521720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D4E1E60-6F59-4624-B7F4-278629D61D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7584" y="5600700"/>
            <a:ext cx="4952102" cy="702429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Note: Note text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F815A5-2083-4314-98E5-24A95843C2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5800" y="1066800"/>
            <a:ext cx="4952102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Primary Statement</a:t>
            </a:r>
          </a:p>
        </p:txBody>
      </p:sp>
    </p:spTree>
    <p:extLst>
      <p:ext uri="{BB962C8B-B14F-4D97-AF65-F5344CB8AC3E}">
        <p14:creationId xmlns:p14="http://schemas.microsoft.com/office/powerpoint/2010/main" val="6684928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Graphic 3 Partn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radar chart&#10;&#10;Description automatically generated">
            <a:extLst>
              <a:ext uri="{FF2B5EF4-FFF2-40B4-BE49-F238E27FC236}">
                <a16:creationId xmlns:a16="http://schemas.microsoft.com/office/drawing/2014/main" id="{A34F510D-A8B4-B347-A2D3-ACA029323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D903C-962F-42F9-8070-2FA8BC187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552" y="768096"/>
            <a:ext cx="8321040" cy="1673352"/>
          </a:xfrm>
        </p:spPr>
        <p:txBody>
          <a:bodyPr tIns="45720" bIns="4572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lang="en-US" sz="4000" b="0" i="0" kern="0" cap="none" spc="0" baseline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Presentation Title Goes Here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Infinit</a:t>
            </a:r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814D92FA-9B35-8C40-AA0A-44644924AF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5754" y="3035142"/>
            <a:ext cx="8271596" cy="599835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Concise Subtitle Here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D7F663B2-6133-264B-B171-F33E20A9AC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5754" y="3367158"/>
            <a:ext cx="3959225" cy="326874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 :  Version Number</a:t>
            </a: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83C3D93C-E94D-E743-BCE0-84366D0803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5754" y="3723468"/>
            <a:ext cx="3970337" cy="772332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Presenter 1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r>
              <a:rPr lang="en-US" dirty="0"/>
              <a:t>Presenter 2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6C5546C-3066-5748-9551-D193FFA1ED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591" y="5943600"/>
            <a:ext cx="2404872" cy="41913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C3938D-81D3-EB43-A3BA-DB8568D158F5}"/>
              </a:ext>
            </a:extLst>
          </p:cNvPr>
          <p:cNvCxnSpPr>
            <a:cxnSpLocks/>
          </p:cNvCxnSpPr>
          <p:nvPr userDrawn="1"/>
        </p:nvCxnSpPr>
        <p:spPr>
          <a:xfrm>
            <a:off x="990600" y="2927418"/>
            <a:ext cx="578478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75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Page Char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8272-0B41-4541-8080-B700ADE4FB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41EFC868-871C-4676-8052-F0BA67DA746B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4673599" y="1066801"/>
            <a:ext cx="6808109" cy="460248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D4E1E60-6F59-4624-B7F4-278629D61D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73599" y="5895703"/>
            <a:ext cx="6808108" cy="388302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Note: Note text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74563A-7956-4BD9-9194-0E565EBEDA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6698" y="1069848"/>
            <a:ext cx="3124811" cy="331134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defRPr sz="1800"/>
            </a:lvl2pPr>
            <a:lvl4pPr marL="344488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9718046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EC47C-110F-4234-A253-E2E8F905D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A64AAE-3A15-4485-93A0-375372A941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6698" y="1069848"/>
            <a:ext cx="3124811" cy="3311343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defRPr sz="1800"/>
            </a:lvl2pPr>
            <a:lvl4pPr marL="344488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D4E1E60-6F59-4624-B7F4-278629D61D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68800" y="6209517"/>
            <a:ext cx="7132828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Note: Note text here.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512777C-E658-4525-BCC3-B4AD0E68EDDF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4368800" y="1066800"/>
            <a:ext cx="7132638" cy="4876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13928212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hart with Spark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CF91-5C2C-446C-A39D-C82B371D8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0687C-89FB-4D5A-B26C-5B104CC559F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4213" y="1066800"/>
            <a:ext cx="6935787" cy="815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62620A1B-4C27-4AE7-9503-EA9978123BF4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684835" y="1973040"/>
            <a:ext cx="6935167" cy="43815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 dirty="0"/>
              <a:t>Click the icon to add chart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6808061-F00F-4460-8DF7-A8876D9E5E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90561" y="1973040"/>
            <a:ext cx="3216603" cy="132133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This is a sidebar insight or callout that is to be used with the spark.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F358C88-2217-4BB9-BCA5-BB03BB7B6E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90560" y="5055275"/>
            <a:ext cx="3216604" cy="129926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867343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with Spark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C14E5F-0640-45E3-B6BE-EB2F9EB6E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B8CDD3B-8059-432D-AF09-DB7D436BB9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5800" y="1066800"/>
            <a:ext cx="6931152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Primary Statement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C1957B1-8EB3-4006-8120-F319A61161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095500"/>
            <a:ext cx="6931152" cy="3848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F358C88-2217-4BB9-BCA5-BB03BB7B6E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209517"/>
            <a:ext cx="6931152" cy="289555"/>
          </a:xfrm>
        </p:spPr>
        <p:txBody>
          <a:bodyPr tIns="0" bIns="0"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8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Note: Note text here.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BD27F6-6728-4237-846B-95FCA38C8C9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21435" y="2556498"/>
            <a:ext cx="3285729" cy="1321339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This is a sidebar insight or callout that is to be used with the spark.</a:t>
            </a:r>
          </a:p>
        </p:txBody>
      </p:sp>
    </p:spTree>
    <p:extLst>
      <p:ext uri="{BB962C8B-B14F-4D97-AF65-F5344CB8AC3E}">
        <p14:creationId xmlns:p14="http://schemas.microsoft.com/office/powerpoint/2010/main" val="2119850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A662-F483-4F47-9290-D6F21A526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C3036E3-48D6-4C1B-838B-E0B46ACA7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53600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Primary Statement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92DB0BF-FAFC-4DBF-9A60-EA72470C71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059487"/>
            <a:ext cx="5168358" cy="439585"/>
          </a:xfrm>
        </p:spPr>
        <p:txBody>
          <a:bodyPr t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7284ECD-AB8E-4311-A7C2-7CE809187F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35486" y="6059487"/>
            <a:ext cx="5168358" cy="439585"/>
          </a:xfrm>
        </p:spPr>
        <p:txBody>
          <a:bodyPr t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C81FDDDA-169C-4A9D-BC8C-1B5ED4744CC4}"/>
              </a:ext>
            </a:extLst>
          </p:cNvPr>
          <p:cNvSpPr>
            <a:spLocks noGrp="1"/>
          </p:cNvSpPr>
          <p:nvPr>
            <p:ph type="chart" sz="quarter" idx="30" hasCustomPrompt="1"/>
          </p:nvPr>
        </p:nvSpPr>
        <p:spPr>
          <a:xfrm>
            <a:off x="687388" y="2095500"/>
            <a:ext cx="10817225" cy="38481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770267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A662-F483-4F47-9290-D6F21A526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C3036E3-48D6-4C1B-838B-E0B46ACA7C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53600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Primary Statement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2B7B9AC5-844A-43E3-8CD0-30D6CE5E4896}"/>
              </a:ext>
            </a:extLst>
          </p:cNvPr>
          <p:cNvSpPr>
            <a:spLocks noGrp="1"/>
          </p:cNvSpPr>
          <p:nvPr>
            <p:ph type="chart" sz="quarter" idx="31" hasCustomPrompt="1"/>
          </p:nvPr>
        </p:nvSpPr>
        <p:spPr>
          <a:xfrm>
            <a:off x="685800" y="2095500"/>
            <a:ext cx="10820400" cy="38481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92DB0BF-FAFC-4DBF-9A60-EA72470C71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8156" y="6059487"/>
            <a:ext cx="5168358" cy="439585"/>
          </a:xfrm>
        </p:spPr>
        <p:txBody>
          <a:bodyPr t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7284ECD-AB8E-4311-A7C2-7CE809187F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35486" y="6059487"/>
            <a:ext cx="5168358" cy="439585"/>
          </a:xfrm>
        </p:spPr>
        <p:txBody>
          <a:bodyPr tIns="0" bIns="0" anchor="t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0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942612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Title Pictur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FD8AC-B08E-4EE3-AA82-DEA377B9E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824253B-EC14-42F2-99F7-3A8ACA6FA0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5800" y="1066800"/>
            <a:ext cx="9753600" cy="914400"/>
          </a:xfrm>
        </p:spPr>
        <p:txBody>
          <a:bodyPr/>
          <a:lstStyle>
            <a:lvl1pPr>
              <a:spcBef>
                <a:spcPts val="0"/>
              </a:spcBef>
              <a:defRPr lang="en-US" sz="2600" b="0" kern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Primary Statement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B4F2BA7-4028-4E79-8532-C611FC7D2F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3399" y="2084544"/>
            <a:ext cx="3352801" cy="38163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226B04-6473-4BF6-A0B4-2C7204A8B58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85799" y="2095500"/>
            <a:ext cx="6949440" cy="3816350"/>
          </a:xfr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US" dirty="0"/>
              <a:t>Click the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722641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12805F-C94B-4F04-A719-E7ABCB88F3F0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1C488-2A7C-4C47-B242-BC5E118A35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name  :  Page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3DB059-F82F-4A9C-B214-C2B88A839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751" y="174395"/>
            <a:ext cx="949941" cy="188918"/>
          </a:xfrm>
          <a:prstGeom prst="rect">
            <a:avLst/>
          </a:prstGeom>
          <a:ln>
            <a:noFill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8A5A2A6-F7C8-4711-8171-3DE033E959A6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FECD29-ADDA-45D5-A1BB-191ACB5AF0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E8457C-F503-4DB6-B054-22AB1DF601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4904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12805F-C94B-4F04-A719-E7ABCB88F3F0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CA643-EA84-45B6-8CFE-65D1CCCEC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name  :  Page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E734390-C506-4004-BAA2-ACA67C0F99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84080" cy="914400"/>
          </a:xfrm>
        </p:spPr>
        <p:txBody>
          <a:bodyPr/>
          <a:lstStyle>
            <a:lvl1pPr>
              <a:spcBef>
                <a:spcPts val="0"/>
              </a:spcBef>
              <a:defRPr lang="en-US" sz="3200" b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Primary Statement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3DB059-F82F-4A9C-B214-C2B88A839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751" y="174395"/>
            <a:ext cx="949941" cy="188918"/>
          </a:xfrm>
          <a:prstGeom prst="rect">
            <a:avLst/>
          </a:prstGeom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1E8536D-5BCB-4ACC-8416-1C57408D81C0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EB59F4-6C3A-47C6-B4DB-F70A889F50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750051-73D5-43A3-B5F7-7B9AF4B247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5463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 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7DC43C2-B496-4EE9-8331-74EA1CA9AC9C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0D05BC-A5F1-4294-9EE0-D0A6CB3B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name  :  Page title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881E482C-2BB5-4408-A051-BBA6FB83C7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84080" cy="914400"/>
          </a:xfrm>
        </p:spPr>
        <p:txBody>
          <a:bodyPr/>
          <a:lstStyle>
            <a:lvl1pPr>
              <a:spcBef>
                <a:spcPts val="0"/>
              </a:spcBef>
              <a:defRPr lang="en-US" sz="3200" b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Primary Statement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587390A-A626-49E8-88E5-84F6E8B5A0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58686" y="2490894"/>
            <a:ext cx="3657600" cy="958496"/>
          </a:xfrm>
        </p:spPr>
        <p:txBody>
          <a:bodyPr anchor="t"/>
          <a:lstStyle>
            <a:lvl1pPr marL="0" indent="0">
              <a:buNone/>
              <a:defRPr sz="6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28874-E17D-48B3-B3C5-5AF249E5E0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58686" y="3557048"/>
            <a:ext cx="36576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0550D35-F9B4-48D5-9455-D45DB2338C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64830" y="2490894"/>
            <a:ext cx="3657600" cy="958496"/>
          </a:xfrm>
        </p:spPr>
        <p:txBody>
          <a:bodyPr anchor="t"/>
          <a:lstStyle>
            <a:lvl1pPr marL="0" indent="0">
              <a:buNone/>
              <a:defRPr sz="6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2455FC-153E-448A-B2C8-2AC622CFF5D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64831" y="3557048"/>
            <a:ext cx="36576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59BE2F-7AC6-4F3E-88E0-51AE6280FC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751" y="174395"/>
            <a:ext cx="949941" cy="188918"/>
          </a:xfrm>
          <a:prstGeom prst="rect">
            <a:avLst/>
          </a:prstGeom>
          <a:ln>
            <a:noFill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5E74D03-59CD-4B0E-947B-3D08DB1D9E01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AE13335-3203-4769-AEAD-2426E725F7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F3323E2-ADE2-4870-AC15-398DFC3055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503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BA9282-7B52-474E-988E-309C4676266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3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A101FB-EA3C-4B25-8CF5-199824FF0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552" y="768096"/>
            <a:ext cx="8321040" cy="1673352"/>
          </a:xfrm>
        </p:spPr>
        <p:txBody>
          <a:bodyPr tIns="45720" bIns="4572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lang="en-US" sz="4000" b="0" i="0" kern="0" cap="none" spc="0" baseline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Presentation Title Goes Here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Infinit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44AFCD6-3954-A24D-BD49-C762245EB8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2685843"/>
            <a:ext cx="8251372" cy="599835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Concise Subtitle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5A1EC64-FB37-C649-8951-15A1496C4E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3501939"/>
            <a:ext cx="5182218" cy="32687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MM.DD.YY  :  Bold Version 0.0</a:t>
            </a:r>
          </a:p>
          <a:p>
            <a:pPr lvl="0"/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D334EFD-18F5-B147-A3C9-91EC1947A0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3875868"/>
            <a:ext cx="5181600" cy="772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Presenter 1 FirstName </a:t>
            </a:r>
            <a:r>
              <a:rPr lang="en-US" dirty="0" err="1"/>
              <a:t>LastName</a:t>
            </a:r>
            <a:endParaRPr lang="en-US" dirty="0"/>
          </a:p>
          <a:p>
            <a:r>
              <a:rPr lang="en-US" dirty="0"/>
              <a:t>Presenter 2 FirstName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12" name="Graphic 8">
            <a:extLst>
              <a:ext uri="{FF2B5EF4-FFF2-40B4-BE49-F238E27FC236}">
                <a16:creationId xmlns:a16="http://schemas.microsoft.com/office/drawing/2014/main" id="{F43702F6-E395-D748-BA3B-BDF6319557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4714" y="5829928"/>
            <a:ext cx="3017165" cy="5258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31A70B-A819-A440-8899-D1FD41444467}"/>
              </a:ext>
            </a:extLst>
          </p:cNvPr>
          <p:cNvCxnSpPr>
            <a:cxnSpLocks/>
          </p:cNvCxnSpPr>
          <p:nvPr userDrawn="1"/>
        </p:nvCxnSpPr>
        <p:spPr>
          <a:xfrm>
            <a:off x="990599" y="3310253"/>
            <a:ext cx="10241280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BD0D2C-111C-1C4A-84AB-6324D83DE2C4}"/>
              </a:ext>
            </a:extLst>
          </p:cNvPr>
          <p:cNvCxnSpPr>
            <a:cxnSpLocks/>
          </p:cNvCxnSpPr>
          <p:nvPr userDrawn="1"/>
        </p:nvCxnSpPr>
        <p:spPr>
          <a:xfrm>
            <a:off x="990599" y="2657110"/>
            <a:ext cx="10241280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840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 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6E4337E-2405-4664-9FF6-D810CC1D2C29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0BEA43-38D0-4222-8460-F4EDAAA0E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name  :  Page title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5F71B81C-C397-48AE-9FC3-2A7FF4BDD5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84080" cy="914400"/>
          </a:xfrm>
        </p:spPr>
        <p:txBody>
          <a:bodyPr/>
          <a:lstStyle>
            <a:lvl1pPr>
              <a:spcBef>
                <a:spcPts val="0"/>
              </a:spcBef>
              <a:defRPr lang="en-US" sz="3200" b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Primary Statement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587390A-A626-49E8-88E5-84F6E8B5A0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00" y="2392921"/>
            <a:ext cx="3200400" cy="845379"/>
          </a:xfrm>
        </p:spPr>
        <p:txBody>
          <a:bodyPr anchor="t"/>
          <a:lstStyle>
            <a:lvl1pPr marL="0" indent="0">
              <a:buNone/>
              <a:defRPr sz="5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FFD4E18-6582-48DD-9231-E0C7BA9E74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5800" y="3336614"/>
            <a:ext cx="32004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0550D35-F9B4-48D5-9455-D45DB2338C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01685" y="2392921"/>
            <a:ext cx="3200400" cy="845379"/>
          </a:xfrm>
        </p:spPr>
        <p:txBody>
          <a:bodyPr anchor="t"/>
          <a:lstStyle>
            <a:lvl1pPr marL="0" indent="0">
              <a:buNone/>
              <a:defRPr sz="5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4D131935-C6F0-44D5-A9D0-17A1267AB6C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95800" y="3336614"/>
            <a:ext cx="32004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2ED8AAE-3D2D-4C32-86D1-2D53594B5E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17571" y="2392921"/>
            <a:ext cx="3200400" cy="845379"/>
          </a:xfrm>
        </p:spPr>
        <p:txBody>
          <a:bodyPr anchor="t"/>
          <a:lstStyle>
            <a:lvl1pPr marL="0" indent="0">
              <a:buNone/>
              <a:defRPr sz="5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E773099-7E6B-42C5-9B70-2EB070C3452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287091" y="3336614"/>
            <a:ext cx="32004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542290-1E60-4E6D-89B6-D788C5CA5CB9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FDD5E4D-E95A-4600-AD98-6A1F7D9F95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CF2F83-6B79-462A-B19B-3E27F85D95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C48FC50-6B36-4A3F-AD62-93A529B25A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751" y="174395"/>
            <a:ext cx="949941" cy="1889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349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 4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D1FD56F-1ED8-4E00-843F-5FB83B060351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6F69C9-8273-4173-84C2-A2D6E3FA3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name  :  Page 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E7ECDE78-972D-4AC9-A625-6DE15DAB32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66800"/>
            <a:ext cx="9784080" cy="914400"/>
          </a:xfrm>
        </p:spPr>
        <p:txBody>
          <a:bodyPr/>
          <a:lstStyle>
            <a:lvl1pPr>
              <a:spcBef>
                <a:spcPts val="0"/>
              </a:spcBef>
              <a:defRPr lang="en-US" sz="3200" b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Primary Statement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587390A-A626-49E8-88E5-84F6E8B5A0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7584" y="2512667"/>
            <a:ext cx="2286000" cy="845379"/>
          </a:xfrm>
        </p:spPr>
        <p:txBody>
          <a:bodyPr anchor="t"/>
          <a:lstStyle>
            <a:lvl1pPr marL="0" indent="0">
              <a:buNone/>
              <a:defRPr sz="5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C28874-E17D-48B3-B3C5-5AF249E5E0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7584" y="3482227"/>
            <a:ext cx="22860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0550D35-F9B4-48D5-9455-D45DB2338C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32220" y="2512667"/>
            <a:ext cx="2286000" cy="845379"/>
          </a:xfrm>
        </p:spPr>
        <p:txBody>
          <a:bodyPr anchor="t"/>
          <a:lstStyle>
            <a:lvl1pPr marL="0" indent="0">
              <a:buNone/>
              <a:defRPr sz="5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2455FC-153E-448A-B2C8-2AC622CFF5D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32219" y="3482227"/>
            <a:ext cx="22860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2ED8AAE-3D2D-4C32-86D1-2D53594B5E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66855" y="2512667"/>
            <a:ext cx="2286000" cy="845379"/>
          </a:xfrm>
        </p:spPr>
        <p:txBody>
          <a:bodyPr anchor="t"/>
          <a:lstStyle>
            <a:lvl1pPr marL="0" indent="0">
              <a:buNone/>
              <a:defRPr sz="5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C41950-4841-4A31-8D10-ECC85F9C31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66854" y="3482227"/>
            <a:ext cx="22860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35C387E-8C3B-4629-954C-DCC8D77ED4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1490" y="2512667"/>
            <a:ext cx="2286000" cy="845379"/>
          </a:xfrm>
        </p:spPr>
        <p:txBody>
          <a:bodyPr anchor="t"/>
          <a:lstStyle>
            <a:lvl1pPr marL="0" indent="0">
              <a:buNone/>
              <a:defRPr sz="55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0A3E5DC-73FA-4A4B-A582-E3A805CA2F5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01490" y="3482227"/>
            <a:ext cx="2286000" cy="21526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defRPr sz="15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10481E4-609F-4001-9E6D-0CAD47813A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751" y="174395"/>
            <a:ext cx="949941" cy="188918"/>
          </a:xfrm>
          <a:prstGeom prst="rect">
            <a:avLst/>
          </a:prstGeom>
          <a:ln>
            <a:noFill/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1E3C67D-7A42-4572-9C52-D18074D33A5D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43C3E3C-F190-4BE6-B670-5520E83A11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C7A268C-F469-40BF-96F4-D741A5D748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8732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 Qua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12805F-C94B-4F04-A719-E7ABCB88F3F0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D7721-9050-40FA-ADD4-EFD4A82329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name  :  Page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B65228-2F85-4839-B977-43EB5901BB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65563" y="1451804"/>
            <a:ext cx="3363383" cy="958496"/>
          </a:xfrm>
        </p:spPr>
        <p:txBody>
          <a:bodyPr anchor="t"/>
          <a:lstStyle>
            <a:lvl1pPr marL="0" indent="0">
              <a:buNone/>
              <a:defRPr sz="60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A0F1821-53E2-4260-AD17-AEC5B0AA2D1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65563" y="2420329"/>
            <a:ext cx="3363383" cy="856264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200"/>
              </a:spcAft>
              <a:buNone/>
              <a:defRPr lang="en-US" sz="2600" b="1" kern="1200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0" indent="0">
              <a:lnSpc>
                <a:spcPct val="110000"/>
              </a:lnSpc>
              <a:buNone/>
              <a:defRPr lang="en-US" sz="1600" b="0" i="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863EF80-5A5D-4CAC-9CD6-FF24E30134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3400" y="1451804"/>
            <a:ext cx="3363383" cy="958496"/>
          </a:xfrm>
        </p:spPr>
        <p:txBody>
          <a:bodyPr anchor="t"/>
          <a:lstStyle>
            <a:lvl1pPr marL="0" indent="0">
              <a:buNone/>
              <a:defRPr sz="60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562C24-2679-4630-B4A5-628F39EBA9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53400" y="2420329"/>
            <a:ext cx="3363383" cy="856264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6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28BD3EE-F9CA-4E0E-A363-0B25B8D606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365563" y="4518084"/>
            <a:ext cx="3363383" cy="958496"/>
          </a:xfrm>
        </p:spPr>
        <p:txBody>
          <a:bodyPr anchor="t"/>
          <a:lstStyle>
            <a:lvl1pPr marL="0" indent="0">
              <a:buNone/>
              <a:defRPr sz="60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7277B7C-D792-46BD-8505-2DF56D82C8A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365563" y="5453951"/>
            <a:ext cx="3363383" cy="856264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200"/>
              </a:spcAft>
              <a:buNone/>
              <a:defRPr lang="en-US" sz="2600" b="1" kern="1200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0" indent="0">
              <a:lnSpc>
                <a:spcPct val="110000"/>
              </a:lnSpc>
              <a:buNone/>
              <a:defRPr lang="en-US" sz="1600" b="0" i="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FFB32A6-0BE7-4725-A990-F76E9A6D791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53400" y="4518084"/>
            <a:ext cx="3363383" cy="958496"/>
          </a:xfrm>
        </p:spPr>
        <p:txBody>
          <a:bodyPr anchor="t"/>
          <a:lstStyle>
            <a:lvl1pPr marL="0" indent="0">
              <a:buNone/>
              <a:defRPr sz="6000" b="0">
                <a:solidFill>
                  <a:schemeClr val="tx2"/>
                </a:solidFill>
                <a:latin typeface="Roboto Light" pitchFamily="2" charset="0"/>
                <a:ea typeface="Roboto Light" pitchFamily="2" charset="0"/>
              </a:defRPr>
            </a:lvl1pPr>
            <a:lvl2pPr marL="0" indent="0"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7624497-A0A5-49CC-9E42-172CC08D8AD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153400" y="5453951"/>
            <a:ext cx="3363383" cy="856264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1200"/>
              </a:spcAft>
              <a:buNone/>
              <a:defRPr lang="en-US" sz="2600" b="1" kern="1200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0" indent="0">
              <a:lnSpc>
                <a:spcPct val="110000"/>
              </a:lnSpc>
              <a:buNone/>
              <a:defRPr lang="en-US" sz="1600" b="0" i="0" kern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3DB059-F82F-4A9C-B214-C2B88A839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751" y="174395"/>
            <a:ext cx="949941" cy="188918"/>
          </a:xfrm>
          <a:prstGeom prst="rect">
            <a:avLst/>
          </a:prstGeom>
          <a:ln>
            <a:noFill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8A5A2A6-F7C8-4711-8171-3DE033E959A6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6FECD29-ADDA-45D5-A1BB-191ACB5AF0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E8457C-F503-4DB6-B054-22AB1DF601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90221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 2 Block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12805F-C94B-4F04-A719-E7ABCB88F3F0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3BFCC-3ACD-4ECB-8408-AEADC8C704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name  :  Page 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3DB059-F82F-4A9C-B214-C2B88A839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751" y="174395"/>
            <a:ext cx="949941" cy="188918"/>
          </a:xfrm>
          <a:prstGeom prst="rect">
            <a:avLst/>
          </a:prstGeom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C3BE1-6B3C-4AD6-8D0A-47714F9416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40971" y="2394858"/>
            <a:ext cx="4270248" cy="1915883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C22908B-E6BA-4116-9E85-835F4D331CC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40971" y="4710411"/>
            <a:ext cx="4270248" cy="451598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— Name or descriptor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FC87361-52BB-4BB9-A9EC-67BBE39E10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25795" y="2394858"/>
            <a:ext cx="4270248" cy="1915883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3BE8C03-533E-46DE-948F-F42543CBDC1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25795" y="4710411"/>
            <a:ext cx="4270248" cy="451598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— Name or descriptor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968F5E-1F9F-4F94-84B8-94A76F63955D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184FEA1-B721-45ED-9DF0-C908A5729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B53A824-FD15-4F04-9561-E9DAC95E77D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5890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dership 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12805F-C94B-4F04-A719-E7ABCB88F3F0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2C756-F283-478E-B836-5DA225E35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name  : 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C3BE1-6B3C-4AD6-8D0A-47714F9416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42309" y="2111835"/>
            <a:ext cx="7759337" cy="2898961"/>
          </a:xfrm>
        </p:spPr>
        <p:txBody>
          <a:bodyPr/>
          <a:lstStyle>
            <a:lvl1pPr marL="0" indent="0" algn="ctr">
              <a:buNone/>
              <a:defRPr sz="25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C22908B-E6BA-4116-9E85-835F4D331CC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86402" y="5361374"/>
            <a:ext cx="3760965" cy="864498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968F5E-1F9F-4F94-84B8-94A76F63955D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184FEA1-B721-45ED-9DF0-C908A5729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B53A824-FD15-4F04-9561-E9DAC95E77D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Picture Placeholder 25">
            <a:extLst>
              <a:ext uri="{FF2B5EF4-FFF2-40B4-BE49-F238E27FC236}">
                <a16:creationId xmlns:a16="http://schemas.microsoft.com/office/drawing/2014/main" id="{ADC458EF-3D51-46E7-AA8A-BBC0411DBE3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561114" y="5353832"/>
            <a:ext cx="758952" cy="758952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3DB059-F82F-4A9C-B214-C2B88A839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751" y="174395"/>
            <a:ext cx="949941" cy="18891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5708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1 Blo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12805F-C94B-4F04-A719-E7ABCB88F3F0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65CB3-A2DB-40DA-B466-CECD05F081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name  : 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C3BE1-6B3C-4AD6-8D0A-47714F9416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81645" y="2111828"/>
            <a:ext cx="7550331" cy="2898968"/>
          </a:xfrm>
        </p:spPr>
        <p:txBody>
          <a:bodyPr/>
          <a:lstStyle>
            <a:lvl1pPr marL="0" indent="0" algn="ctr">
              <a:buNone/>
              <a:defRPr sz="25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 goes here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C22908B-E6BA-4116-9E85-835F4D331CC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75460" y="5350491"/>
            <a:ext cx="8641080" cy="451598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— Name or descriptor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3DB059-F82F-4A9C-B214-C2B88A839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751" y="174395"/>
            <a:ext cx="949941" cy="188918"/>
          </a:xfrm>
          <a:prstGeom prst="rect">
            <a:avLst/>
          </a:prstGeom>
          <a:ln>
            <a:noFill/>
          </a:ln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4968F5E-1F9F-4F94-84B8-94A76F63955D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184FEA1-B721-45ED-9DF0-C908A5729B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B53A824-FD15-4F04-9561-E9DAC95E77D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78105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 with In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512805F-C94B-4F04-A719-E7ABCB88F3F0}"/>
              </a:ext>
            </a:extLst>
          </p:cNvPr>
          <p:cNvSpPr txBox="1"/>
          <p:nvPr userDrawn="1"/>
        </p:nvSpPr>
        <p:spPr>
          <a:xfrm>
            <a:off x="11418771" y="152401"/>
            <a:ext cx="582861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fld id="{5289B18C-AA8C-48FB-AF15-06242FE01140}" type="slidenum">
              <a:rPr lang="en-US" sz="1000" smtClean="0">
                <a:solidFill>
                  <a:schemeClr val="bg1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46CDC-F252-495A-9FB2-56441834B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name  :  Page 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501A11C-3D00-434A-ABD8-CC4C3F3EA0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066800"/>
            <a:ext cx="9784080" cy="914400"/>
          </a:xfrm>
        </p:spPr>
        <p:txBody>
          <a:bodyPr/>
          <a:lstStyle>
            <a:lvl1pPr>
              <a:spcBef>
                <a:spcPts val="0"/>
              </a:spcBef>
              <a:defRPr lang="en-US" sz="3200" b="0" kern="1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Primary Statement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AE828F8-48F0-4817-BF0A-FAE4D531D2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106386"/>
            <a:ext cx="9753600" cy="3805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3DB059-F82F-4A9C-B214-C2B88A8391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751" y="174395"/>
            <a:ext cx="949941" cy="188918"/>
          </a:xfrm>
          <a:prstGeom prst="rect">
            <a:avLst/>
          </a:prstGeom>
          <a:ln>
            <a:noFill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1E8536D-5BCB-4ACC-8416-1C57408D81C0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EB59F4-6C3A-47C6-B4DB-F70A889F50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750051-73D5-43A3-B5F7-7B9AF4B247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2767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9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E1E2-98CD-4983-B8CE-D0F7EE63A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D9E2A0D2-3018-4122-A527-208C6476E9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450" y="2611119"/>
            <a:ext cx="2011680" cy="692497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1500" b="1" kern="1200" dirty="0" smtClean="0">
                <a:solidFill>
                  <a:srgbClr val="EB702D"/>
                </a:solidFill>
                <a:latin typeface="Roboto"/>
                <a:ea typeface="+mn-ea"/>
                <a:cs typeface="Roboto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3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Role at NORC</a:t>
            </a:r>
          </a:p>
          <a:p>
            <a:pPr lvl="2"/>
            <a:r>
              <a:rPr lang="en-US" dirty="0"/>
              <a:t>Department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6E74932F-FF98-4B8E-9209-11C1DC02758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47703" y="2611119"/>
            <a:ext cx="2011680" cy="692497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1500" b="1" kern="1200" dirty="0" smtClean="0">
                <a:solidFill>
                  <a:srgbClr val="EB702D"/>
                </a:solidFill>
                <a:latin typeface="Roboto"/>
                <a:ea typeface="+mn-ea"/>
                <a:cs typeface="Roboto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3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Role at NORC</a:t>
            </a:r>
          </a:p>
          <a:p>
            <a:pPr lvl="2"/>
            <a:r>
              <a:rPr lang="en-US" dirty="0"/>
              <a:t>Department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F4AE61A-DEBA-46C1-9328-67767AAE0D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95956" y="2611119"/>
            <a:ext cx="2011680" cy="692497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1500" b="1" kern="1200" dirty="0" smtClean="0">
                <a:solidFill>
                  <a:srgbClr val="EB702D"/>
                </a:solidFill>
                <a:latin typeface="Roboto"/>
                <a:ea typeface="+mn-ea"/>
                <a:cs typeface="Roboto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3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Role at NORC</a:t>
            </a:r>
          </a:p>
          <a:p>
            <a:pPr lvl="2"/>
            <a:r>
              <a:rPr lang="en-US" dirty="0"/>
              <a:t>Department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145350A1-12C5-4EEB-85D8-0EA5C42C9EF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44209" y="2611119"/>
            <a:ext cx="2011680" cy="692497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1500" b="1" kern="1200" dirty="0" smtClean="0">
                <a:solidFill>
                  <a:srgbClr val="EB702D"/>
                </a:solidFill>
                <a:latin typeface="Roboto"/>
                <a:ea typeface="+mn-ea"/>
                <a:cs typeface="Roboto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3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Role at NORC</a:t>
            </a:r>
          </a:p>
          <a:p>
            <a:pPr lvl="2"/>
            <a:r>
              <a:rPr lang="en-US" dirty="0"/>
              <a:t>Department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B791390-FFFF-41F7-ABAD-C52FAA4DEE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592464" y="2611119"/>
            <a:ext cx="2011680" cy="692497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1500" b="1" kern="1200" dirty="0" smtClean="0">
                <a:solidFill>
                  <a:srgbClr val="EB702D"/>
                </a:solidFill>
                <a:latin typeface="Roboto"/>
                <a:ea typeface="+mn-ea"/>
                <a:cs typeface="Roboto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3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Role at NORC</a:t>
            </a:r>
          </a:p>
          <a:p>
            <a:pPr lvl="2"/>
            <a:r>
              <a:rPr lang="en-US" dirty="0"/>
              <a:t>Department</a:t>
            </a:r>
          </a:p>
        </p:txBody>
      </p:sp>
      <p:sp>
        <p:nvSpPr>
          <p:cNvPr id="48" name="Text Placeholder 34">
            <a:extLst>
              <a:ext uri="{FF2B5EF4-FFF2-40B4-BE49-F238E27FC236}">
                <a16:creationId xmlns:a16="http://schemas.microsoft.com/office/drawing/2014/main" id="{686200A6-82ED-4D90-9738-31EE2C77D65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34877" y="5357733"/>
            <a:ext cx="2011680" cy="692497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1500" b="1" kern="1200" dirty="0" smtClean="0">
                <a:solidFill>
                  <a:srgbClr val="EB702D"/>
                </a:solidFill>
                <a:latin typeface="Roboto"/>
                <a:ea typeface="+mn-ea"/>
                <a:cs typeface="Roboto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3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Role at NORC</a:t>
            </a:r>
          </a:p>
          <a:p>
            <a:pPr lvl="2"/>
            <a:r>
              <a:rPr lang="en-US" dirty="0"/>
              <a:t>Department</a:t>
            </a:r>
          </a:p>
        </p:txBody>
      </p:sp>
      <p:sp>
        <p:nvSpPr>
          <p:cNvPr id="46" name="Text Placeholder 34">
            <a:extLst>
              <a:ext uri="{FF2B5EF4-FFF2-40B4-BE49-F238E27FC236}">
                <a16:creationId xmlns:a16="http://schemas.microsoft.com/office/drawing/2014/main" id="{0BA68F68-CD2B-44B6-B8DB-58899333C88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994606" y="5357733"/>
            <a:ext cx="2011680" cy="692497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1500" b="1" kern="1200" dirty="0" smtClean="0">
                <a:solidFill>
                  <a:srgbClr val="EB702D"/>
                </a:solidFill>
                <a:latin typeface="Roboto"/>
                <a:ea typeface="+mn-ea"/>
                <a:cs typeface="Roboto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3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Role at NORC</a:t>
            </a:r>
          </a:p>
          <a:p>
            <a:pPr lvl="2"/>
            <a:r>
              <a:rPr lang="en-US" dirty="0"/>
              <a:t>Department</a:t>
            </a:r>
          </a:p>
        </p:txBody>
      </p:sp>
      <p:sp>
        <p:nvSpPr>
          <p:cNvPr id="45" name="Text Placeholder 34">
            <a:extLst>
              <a:ext uri="{FF2B5EF4-FFF2-40B4-BE49-F238E27FC236}">
                <a16:creationId xmlns:a16="http://schemas.microsoft.com/office/drawing/2014/main" id="{98E38CDB-DFD2-4753-94B6-45128A89B6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54335" y="5357733"/>
            <a:ext cx="2011680" cy="692497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1500" b="1" kern="1200" dirty="0" smtClean="0">
                <a:solidFill>
                  <a:srgbClr val="EB702D"/>
                </a:solidFill>
                <a:latin typeface="Roboto"/>
                <a:ea typeface="+mn-ea"/>
                <a:cs typeface="Roboto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3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Role at NORC</a:t>
            </a:r>
          </a:p>
          <a:p>
            <a:pPr lvl="2"/>
            <a:r>
              <a:rPr lang="en-US" dirty="0"/>
              <a:t>Department</a:t>
            </a:r>
          </a:p>
        </p:txBody>
      </p:sp>
      <p:sp>
        <p:nvSpPr>
          <p:cNvPr id="47" name="Text Placeholder 34">
            <a:extLst>
              <a:ext uri="{FF2B5EF4-FFF2-40B4-BE49-F238E27FC236}">
                <a16:creationId xmlns:a16="http://schemas.microsoft.com/office/drawing/2014/main" id="{7CA6A119-5851-4C48-8696-CBE1218DD9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14065" y="5357733"/>
            <a:ext cx="2011680" cy="692497"/>
          </a:xfrm>
          <a:prstGeom prst="rect">
            <a:avLst/>
          </a:prstGeom>
        </p:spPr>
        <p:txBody>
          <a:bodyPr wrap="square" lIns="9144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1500" b="1" kern="1200" dirty="0" smtClean="0">
                <a:solidFill>
                  <a:srgbClr val="EB702D"/>
                </a:solidFill>
                <a:latin typeface="Roboto"/>
                <a:ea typeface="+mn-ea"/>
                <a:cs typeface="Roboto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200" b="1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200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3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Role at NORC</a:t>
            </a:r>
          </a:p>
          <a:p>
            <a:pPr lvl="2"/>
            <a:r>
              <a:rPr lang="en-US" dirty="0"/>
              <a:t>Department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C3D7F6-5962-4153-9F47-D9BDD28394D8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351507" y="1060160"/>
            <a:ext cx="1490643" cy="1490643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0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6270101-726C-4262-9C8F-D3E2CDF31C96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859969" y="1060160"/>
            <a:ext cx="1490643" cy="1490643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0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AA8BA6E0-3403-4B43-AD72-11169934A818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3105738" y="1060160"/>
            <a:ext cx="1490643" cy="1490643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0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BA7DEB0E-C986-4EEA-8098-5751B1645602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7597276" y="1060160"/>
            <a:ext cx="1490643" cy="1490643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0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32B41EBB-3164-4641-923A-D151FCF165C6}"/>
              </a:ext>
            </a:extLst>
          </p:cNvPr>
          <p:cNvSpPr>
            <a:spLocks noGrp="1" noChangeAspect="1"/>
          </p:cNvSpPr>
          <p:nvPr>
            <p:ph type="pic" sz="quarter" idx="32"/>
          </p:nvPr>
        </p:nvSpPr>
        <p:spPr>
          <a:xfrm>
            <a:off x="9852983" y="1060160"/>
            <a:ext cx="1490643" cy="1490643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0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D0AAFB99-F323-4EDF-9E01-70D0C1F1CEE1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6514854" y="3752341"/>
            <a:ext cx="1490643" cy="1490643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0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267728BF-EF22-4C2B-8F9A-B65BAC1B0827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1995396" y="3752341"/>
            <a:ext cx="1490643" cy="1490643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0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7D614A65-BFA3-41D5-9F06-1EFE077C97DA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4255125" y="3752341"/>
            <a:ext cx="1490643" cy="1490643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0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114F113E-FFE7-47C1-83CA-E5AEF7C45EE4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8774584" y="3752341"/>
            <a:ext cx="1490643" cy="1490643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0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937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AFCFF-0CCE-4D3E-90D2-E6312B451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D9E2A0D2-3018-4122-A527-208C6476E9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59401" y="4191078"/>
            <a:ext cx="2667600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2000" b="1" kern="1200" dirty="0" smtClean="0">
                <a:solidFill>
                  <a:srgbClr val="EB702D"/>
                </a:solidFill>
                <a:latin typeface="Roboto"/>
                <a:ea typeface="+mn-ea"/>
                <a:cs typeface="Roboto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3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Role at NORC</a:t>
            </a:r>
          </a:p>
          <a:p>
            <a:pPr lvl="2"/>
            <a:r>
              <a:rPr lang="en-US" dirty="0"/>
              <a:t>Department</a:t>
            </a:r>
          </a:p>
        </p:txBody>
      </p:sp>
      <p:sp>
        <p:nvSpPr>
          <p:cNvPr id="13" name="Text Placeholder 34">
            <a:extLst>
              <a:ext uri="{FF2B5EF4-FFF2-40B4-BE49-F238E27FC236}">
                <a16:creationId xmlns:a16="http://schemas.microsoft.com/office/drawing/2014/main" id="{107EB35F-5DF3-406A-A6F1-F66507AFDC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62200" y="4191078"/>
            <a:ext cx="2667600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2000" b="1" kern="1200" dirty="0" smtClean="0">
                <a:solidFill>
                  <a:srgbClr val="EB702D"/>
                </a:solidFill>
                <a:latin typeface="Roboto"/>
                <a:ea typeface="+mn-ea"/>
                <a:cs typeface="Roboto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3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Role at NORC</a:t>
            </a:r>
          </a:p>
          <a:p>
            <a:pPr lvl="2"/>
            <a:r>
              <a:rPr lang="en-US" dirty="0"/>
              <a:t>Department</a:t>
            </a:r>
          </a:p>
        </p:txBody>
      </p:sp>
      <p:sp>
        <p:nvSpPr>
          <p:cNvPr id="52" name="Text Placeholder 34">
            <a:extLst>
              <a:ext uri="{FF2B5EF4-FFF2-40B4-BE49-F238E27FC236}">
                <a16:creationId xmlns:a16="http://schemas.microsoft.com/office/drawing/2014/main" id="{85E3F66C-26CB-4011-8B99-E39F3F9289E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62509" y="4191078"/>
            <a:ext cx="2667600" cy="8925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US" sz="2000" b="1" kern="1200" dirty="0" smtClean="0">
                <a:solidFill>
                  <a:srgbClr val="EB702D"/>
                </a:solidFill>
                <a:latin typeface="Roboto"/>
                <a:ea typeface="+mn-ea"/>
                <a:cs typeface="Roboto"/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2pPr>
            <a:lvl3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kern="1200" dirty="0" smtClean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3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Role at NORC</a:t>
            </a:r>
          </a:p>
          <a:p>
            <a:pPr lvl="2"/>
            <a:r>
              <a:rPr lang="en-US" dirty="0"/>
              <a:t>Department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6270101-726C-4262-9C8F-D3E2CDF31C96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1434939" y="1804530"/>
            <a:ext cx="1972813" cy="1972813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79AB6FE3-492D-4BF8-A7E2-5519194F5B9D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5136908" y="1804530"/>
            <a:ext cx="1972813" cy="1972813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DCAE5250-FF84-4DA8-BD73-2B5FBDE043F6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8838878" y="1804530"/>
            <a:ext cx="1972813" cy="1972813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3256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CF80-6D95-421F-9271-B53158395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7F4959E-D7A4-4B79-BA61-5F20142F4EE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94064" y="1156737"/>
            <a:ext cx="3200400" cy="169922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 baseline="0">
                <a:latin typeface="Roboto" pitchFamily="2" charset="0"/>
                <a:ea typeface="Roboto" pitchFamily="2" charset="0"/>
              </a:defRPr>
            </a:lvl1pPr>
            <a:lvl2pPr marL="0">
              <a:spcBef>
                <a:spcPts val="0"/>
              </a:spcBef>
              <a:spcAft>
                <a:spcPts val="1600"/>
              </a:spcAft>
              <a:buFontTx/>
              <a:buNone/>
              <a:defRPr sz="1400" b="1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600" b="1">
                <a:solidFill>
                  <a:schemeClr val="tx2"/>
                </a:solidFill>
                <a:latin typeface="Roboto" pitchFamily="2" charset="0"/>
                <a:ea typeface="Roboto" pitchFamily="2" charset="0"/>
              </a:defRPr>
            </a:lvl3pPr>
            <a:lvl4pPr marL="0" indent="-1588"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4pPr>
            <a:lvl5pPr marL="0" marR="0" indent="-15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1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5pPr>
            <a:lvl6pPr marL="0" indent="0">
              <a:buNone/>
              <a:defRPr sz="1400" b="0">
                <a:solidFill>
                  <a:schemeClr val="bg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Role at NORC</a:t>
            </a:r>
          </a:p>
          <a:p>
            <a:pPr lvl="2"/>
            <a:r>
              <a:rPr lang="en-US" dirty="0"/>
              <a:t>Expertise</a:t>
            </a:r>
          </a:p>
          <a:p>
            <a:pPr lvl="3"/>
            <a:r>
              <a:rPr lang="en-US" dirty="0"/>
              <a:t>Details</a:t>
            </a:r>
          </a:p>
          <a:p>
            <a:pPr lvl="4"/>
            <a:r>
              <a:rPr lang="en-US" dirty="0"/>
              <a:t>Previously</a:t>
            </a:r>
          </a:p>
          <a:p>
            <a:pPr lvl="5"/>
            <a:r>
              <a:rPr lang="en-US" dirty="0"/>
              <a:t>Details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663E54-A8B2-41F1-A69A-944F8D8894B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94064" y="3901434"/>
            <a:ext cx="3200400" cy="169922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 baseline="0">
                <a:latin typeface="Roboto" pitchFamily="2" charset="0"/>
                <a:ea typeface="Roboto" pitchFamily="2" charset="0"/>
              </a:defRPr>
            </a:lvl1pPr>
            <a:lvl2pPr marL="0">
              <a:spcBef>
                <a:spcPts val="0"/>
              </a:spcBef>
              <a:spcAft>
                <a:spcPts val="1600"/>
              </a:spcAft>
              <a:buFontTx/>
              <a:buNone/>
              <a:defRPr sz="1400" b="1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600" b="1">
                <a:solidFill>
                  <a:schemeClr val="tx2"/>
                </a:solidFill>
                <a:latin typeface="Roboto" pitchFamily="2" charset="0"/>
                <a:ea typeface="Roboto" pitchFamily="2" charset="0"/>
              </a:defRPr>
            </a:lvl3pPr>
            <a:lvl4pPr marL="0" indent="-1588"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4pPr>
            <a:lvl5pPr marL="0" marR="0" indent="-15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1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5pPr>
            <a:lvl6pPr marL="0" indent="0">
              <a:buNone/>
              <a:defRPr sz="1400" b="0">
                <a:solidFill>
                  <a:schemeClr val="bg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Role at NORC</a:t>
            </a:r>
          </a:p>
          <a:p>
            <a:pPr lvl="2"/>
            <a:r>
              <a:rPr lang="en-US" dirty="0"/>
              <a:t>Expertise</a:t>
            </a:r>
          </a:p>
          <a:p>
            <a:pPr lvl="3"/>
            <a:r>
              <a:rPr lang="en-US" dirty="0"/>
              <a:t>Details</a:t>
            </a:r>
          </a:p>
          <a:p>
            <a:pPr lvl="4"/>
            <a:r>
              <a:rPr lang="en-US" dirty="0"/>
              <a:t>Previously</a:t>
            </a:r>
          </a:p>
          <a:p>
            <a:pPr lvl="5"/>
            <a:r>
              <a:rPr lang="en-US" dirty="0"/>
              <a:t>Details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6B959C2-7E0D-4778-964D-AE8B8F2EE6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85163" y="1167623"/>
            <a:ext cx="3200400" cy="169922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 baseline="0">
                <a:latin typeface="Roboto" pitchFamily="2" charset="0"/>
                <a:ea typeface="Roboto" pitchFamily="2" charset="0"/>
              </a:defRPr>
            </a:lvl1pPr>
            <a:lvl2pPr marL="0">
              <a:spcBef>
                <a:spcPts val="0"/>
              </a:spcBef>
              <a:spcAft>
                <a:spcPts val="1600"/>
              </a:spcAft>
              <a:buFontTx/>
              <a:buNone/>
              <a:defRPr sz="1400" b="1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600" b="1">
                <a:solidFill>
                  <a:schemeClr val="tx2"/>
                </a:solidFill>
                <a:latin typeface="Roboto" pitchFamily="2" charset="0"/>
                <a:ea typeface="Roboto" pitchFamily="2" charset="0"/>
              </a:defRPr>
            </a:lvl3pPr>
            <a:lvl4pPr marL="0" indent="-1588"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4pPr>
            <a:lvl5pPr marL="0" marR="0" indent="-15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1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5pPr>
            <a:lvl6pPr marL="0" indent="0">
              <a:buNone/>
              <a:defRPr sz="1400" b="0">
                <a:solidFill>
                  <a:schemeClr val="bg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Role at NORC</a:t>
            </a:r>
          </a:p>
          <a:p>
            <a:pPr lvl="2"/>
            <a:r>
              <a:rPr lang="en-US" dirty="0"/>
              <a:t>Expertise</a:t>
            </a:r>
          </a:p>
          <a:p>
            <a:pPr lvl="3"/>
            <a:r>
              <a:rPr lang="en-US" dirty="0"/>
              <a:t>Details</a:t>
            </a:r>
          </a:p>
          <a:p>
            <a:pPr lvl="4"/>
            <a:r>
              <a:rPr lang="en-US" dirty="0"/>
              <a:t>Previously</a:t>
            </a:r>
          </a:p>
          <a:p>
            <a:pPr lvl="5"/>
            <a:r>
              <a:rPr lang="en-US" dirty="0"/>
              <a:t>Details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4B9BB3D-40B4-4508-9C69-2FA0B01803C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85163" y="3901434"/>
            <a:ext cx="3200400" cy="169922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 baseline="0">
                <a:latin typeface="Roboto" pitchFamily="2" charset="0"/>
                <a:ea typeface="Roboto" pitchFamily="2" charset="0"/>
              </a:defRPr>
            </a:lvl1pPr>
            <a:lvl2pPr marL="0">
              <a:spcBef>
                <a:spcPts val="0"/>
              </a:spcBef>
              <a:spcAft>
                <a:spcPts val="1600"/>
              </a:spcAft>
              <a:buFontTx/>
              <a:buNone/>
              <a:defRPr sz="1400" b="1">
                <a:solidFill>
                  <a:schemeClr val="tx1"/>
                </a:solidFill>
                <a:latin typeface="Roboto" pitchFamily="2" charset="0"/>
                <a:ea typeface="Roboto" pitchFamily="2" charset="0"/>
              </a:defRPr>
            </a:lvl2pPr>
            <a:lvl3pPr marL="0" indent="0">
              <a:spcBef>
                <a:spcPts val="0"/>
              </a:spcBef>
              <a:spcAft>
                <a:spcPts val="300"/>
              </a:spcAft>
              <a:buFontTx/>
              <a:buNone/>
              <a:defRPr sz="1600" b="1">
                <a:solidFill>
                  <a:schemeClr val="tx2"/>
                </a:solidFill>
                <a:latin typeface="Roboto" pitchFamily="2" charset="0"/>
                <a:ea typeface="Roboto" pitchFamily="2" charset="0"/>
              </a:defRPr>
            </a:lvl3pPr>
            <a:lvl4pPr marL="0" indent="-1588">
              <a:spcBef>
                <a:spcPts val="0"/>
              </a:spcBef>
              <a:spcAft>
                <a:spcPts val="600"/>
              </a:spcAft>
              <a:buFontTx/>
              <a:buNone/>
              <a:defRPr sz="1600" b="0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4pPr>
            <a:lvl5pPr marL="0" marR="0" indent="-15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1">
                <a:solidFill>
                  <a:schemeClr val="bg2">
                    <a:lumMod val="75000"/>
                  </a:schemeClr>
                </a:solidFill>
                <a:latin typeface="Roboto" pitchFamily="2" charset="0"/>
                <a:ea typeface="Roboto" pitchFamily="2" charset="0"/>
              </a:defRPr>
            </a:lvl5pPr>
            <a:lvl6pPr marL="0" indent="0">
              <a:buNone/>
              <a:defRPr sz="1400" b="0">
                <a:solidFill>
                  <a:schemeClr val="bg2">
                    <a:lumMod val="75000"/>
                  </a:schemeClr>
                </a:solidFill>
              </a:defRPr>
            </a:lvl6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Role at NORC</a:t>
            </a:r>
          </a:p>
          <a:p>
            <a:pPr lvl="2"/>
            <a:r>
              <a:rPr lang="en-US" dirty="0"/>
              <a:t>Expertise</a:t>
            </a:r>
          </a:p>
          <a:p>
            <a:pPr lvl="3"/>
            <a:r>
              <a:rPr lang="en-US" dirty="0"/>
              <a:t>Details</a:t>
            </a:r>
          </a:p>
          <a:p>
            <a:pPr lvl="4"/>
            <a:r>
              <a:rPr lang="en-US" dirty="0"/>
              <a:t>Previously</a:t>
            </a:r>
          </a:p>
          <a:p>
            <a:pPr lvl="5"/>
            <a:r>
              <a:rPr lang="en-US" dirty="0"/>
              <a:t>Details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D6270101-726C-4262-9C8F-D3E2CDF31C96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673828" y="1141553"/>
            <a:ext cx="1747639" cy="1747639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B66CE158-9105-F340-8C31-F9A084AF9E9E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673828" y="3874230"/>
            <a:ext cx="1747639" cy="1747639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AD2AEDF7-B42E-B949-BB18-5C747E42058E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6364929" y="1141553"/>
            <a:ext cx="1747639" cy="1747639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77AB5467-4F87-A34D-9EE1-D2B1ABEB391C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6364929" y="3874230"/>
            <a:ext cx="1747639" cy="1747639"/>
          </a:xfrm>
          <a:prstGeom prst="ellipse">
            <a:avLst/>
          </a:prstGeom>
          <a:noFill/>
        </p:spPr>
        <p:txBody>
          <a:bodyPr anchor="ctr" anchorCtr="0"/>
          <a:lstStyle>
            <a:lvl1pPr marL="0" indent="0" algn="ctr"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9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hoto 1 Part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BA9282-7B52-474E-988E-309C4676266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3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25196B0-DA85-014B-B723-4B9867466F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6607" y="5918158"/>
            <a:ext cx="2493526" cy="43458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E71EA9-7AA9-4B65-84B2-8CDEA81F1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552" y="768096"/>
            <a:ext cx="8321040" cy="1673352"/>
          </a:xfrm>
        </p:spPr>
        <p:txBody>
          <a:bodyPr tIns="45720" bIns="4572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lang="en-US" sz="4000" b="0" i="0" kern="0" cap="none" spc="0" baseline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Presentation Title Goes Here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Infinit</a:t>
            </a:r>
            <a:endParaRPr lang="en-U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062D476-E99F-FB49-9F88-ECBCAA6006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599" y="2685843"/>
            <a:ext cx="8259537" cy="599835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Concise Subtitle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150545E-EC28-D749-8D04-F57590032E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3501939"/>
            <a:ext cx="5182218" cy="32687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MM.DD.YY  :  Bold Version 0.0</a:t>
            </a:r>
          </a:p>
          <a:p>
            <a:pPr lvl="0"/>
            <a:endParaRPr lang="en-US" dirty="0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C8A5CABF-6994-8848-9FA6-8B625A17FD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3875868"/>
            <a:ext cx="5181600" cy="772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Presenter 1 FirstName </a:t>
            </a:r>
            <a:r>
              <a:rPr lang="en-US" dirty="0" err="1"/>
              <a:t>LastName</a:t>
            </a:r>
            <a:endParaRPr lang="en-US" dirty="0"/>
          </a:p>
          <a:p>
            <a:r>
              <a:rPr lang="en-US" dirty="0"/>
              <a:t>Presenter 2 FirstName </a:t>
            </a:r>
            <a:r>
              <a:rPr lang="en-US" dirty="0" err="1"/>
              <a:t>LastName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20E7B3-E9C6-314C-9A3D-1BF290369BAE}"/>
              </a:ext>
            </a:extLst>
          </p:cNvPr>
          <p:cNvCxnSpPr>
            <a:cxnSpLocks/>
          </p:cNvCxnSpPr>
          <p:nvPr userDrawn="1"/>
        </p:nvCxnSpPr>
        <p:spPr>
          <a:xfrm>
            <a:off x="990599" y="3310253"/>
            <a:ext cx="10241280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A2C834-2495-724B-894C-8F443B7E829C}"/>
              </a:ext>
            </a:extLst>
          </p:cNvPr>
          <p:cNvCxnSpPr>
            <a:cxnSpLocks/>
          </p:cNvCxnSpPr>
          <p:nvPr userDrawn="1"/>
        </p:nvCxnSpPr>
        <p:spPr>
          <a:xfrm>
            <a:off x="990599" y="2657110"/>
            <a:ext cx="10241280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12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6CEE-5707-44FA-A0C2-AC5366533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26A367-871B-4549-89D6-54AFD4C37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447800"/>
            <a:ext cx="2656114" cy="4463824"/>
          </a:xfr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174625" indent="-174625"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latin typeface="Roboto" pitchFamily="2" charset="0"/>
                <a:ea typeface="Roboto" pitchFamily="2" charset="0"/>
              </a:defRPr>
            </a:lvl2pPr>
            <a:lvl3pPr marL="401638" indent="-228600">
              <a:buFont typeface="Roboto Lt" pitchFamily="2" charset="0"/>
              <a:buChar char="–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20740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1B22-AEFA-43E4-AB45-7C921953B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3839C-6237-4FD5-AD4A-89AF8343FF2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470762"/>
            <a:ext cx="3886200" cy="3906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CDA033C-DEE4-494F-AC41-3614A56F6A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800" y="5525080"/>
            <a:ext cx="3886200" cy="4572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website.com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B70F33-D11C-4141-B6F7-7DCACB496F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00" r="1161"/>
          <a:stretch/>
        </p:blipFill>
        <p:spPr>
          <a:xfrm>
            <a:off x="3850964" y="1091934"/>
            <a:ext cx="8341035" cy="5754406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32B04B7-D92A-4B24-BE85-1D60FABB806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25707" y="1470762"/>
            <a:ext cx="6566292" cy="4092650"/>
          </a:xfrm>
          <a:noFill/>
        </p:spPr>
        <p:txBody>
          <a:bodyPr/>
          <a:lstStyle>
            <a:lvl1pPr marL="0" indent="0">
              <a:buNone/>
              <a:defRPr sz="1600" b="0"/>
            </a:lvl1pPr>
          </a:lstStyle>
          <a:p>
            <a:r>
              <a:rPr lang="en-US" dirty="0"/>
              <a:t>Click the icon to add a site image/screenshot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426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39E1-8508-4152-846B-591EAB8CC9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3839C-6237-4FD5-AD4A-89AF8343FF2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435100"/>
            <a:ext cx="6082393" cy="3941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CDA033C-DEE4-494F-AC41-3614A56F6A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85264" y="5869239"/>
            <a:ext cx="4076700" cy="4572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website.com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3E763F-EE84-4278-BC84-7BE1883B7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17" r="-5330"/>
          <a:stretch/>
        </p:blipFill>
        <p:spPr>
          <a:xfrm>
            <a:off x="7153718" y="1025620"/>
            <a:ext cx="4207105" cy="5361928"/>
          </a:xfrm>
          <a:prstGeom prst="rect">
            <a:avLst/>
          </a:prstGeom>
        </p:spPr>
      </p:pic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68E15FC-9154-4399-91C4-C82F8642029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843317" y="1435100"/>
            <a:ext cx="2898587" cy="3854076"/>
          </a:xfrm>
          <a:noFill/>
        </p:spPr>
        <p:txBody>
          <a:bodyPr/>
          <a:lstStyle>
            <a:lvl1pPr marL="0" indent="0">
              <a:buNone/>
              <a:defRPr sz="1600" b="0"/>
            </a:lvl1pPr>
          </a:lstStyle>
          <a:p>
            <a:r>
              <a:rPr lang="en-US" dirty="0"/>
              <a:t>Click the icon to add a site image/screenshot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771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Horizontal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85962-3A52-4F29-909D-E8F9FAA05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3839C-6237-4FD5-AD4A-89AF8343FF2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1" y="1308574"/>
            <a:ext cx="3886199" cy="40682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CDA033C-DEE4-494F-AC41-3614A56F6A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04705" y="5869239"/>
            <a:ext cx="4076700" cy="4572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website.com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B5A687-200B-40F1-BEC6-7264F56CC1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942114" y="1054959"/>
            <a:ext cx="6801883" cy="5305469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44E17401-6986-4CA4-842C-ABB02F0E370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779965" y="1308573"/>
            <a:ext cx="5147952" cy="3861944"/>
          </a:xfrm>
          <a:noFill/>
        </p:spPr>
        <p:txBody>
          <a:bodyPr/>
          <a:lstStyle>
            <a:lvl1pPr marL="0" indent="0">
              <a:buNone/>
              <a:defRPr sz="1600" b="0"/>
            </a:lvl1pPr>
          </a:lstStyle>
          <a:p>
            <a:r>
              <a:rPr lang="en-US" dirty="0"/>
              <a:t>Click the icon to add a site image/screenshot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975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Mobile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0883-3D0C-44C6-AA4E-B1D9D58CA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3839C-6237-4FD5-AD4A-89AF8343FF2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1" y="1391236"/>
            <a:ext cx="6253842" cy="39856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CDA033C-DEE4-494F-AC41-3614A56F6A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35311" y="5869239"/>
            <a:ext cx="4076700" cy="4572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website.com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10AF8-C962-406F-8167-F35C9C18A4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8776" y="876564"/>
            <a:ext cx="2621378" cy="5478494"/>
          </a:xfrm>
          <a:prstGeom prst="rect">
            <a:avLst/>
          </a:prstGeom>
        </p:spPr>
      </p:pic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BD1D326-C353-4187-BB00-A1EFFE31C96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8093155" y="1391236"/>
            <a:ext cx="2075632" cy="3736135"/>
          </a:xfrm>
          <a:noFill/>
        </p:spPr>
        <p:txBody>
          <a:bodyPr/>
          <a:lstStyle>
            <a:lvl1pPr marL="0" indent="0">
              <a:buNone/>
              <a:defRPr sz="1600" b="0"/>
            </a:lvl1pPr>
          </a:lstStyle>
          <a:p>
            <a:r>
              <a:rPr lang="en-US" dirty="0"/>
              <a:t>Click the icon to add a site image/screenshot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263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ptop &amp; Mobile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814B27B-4305-4C95-A04E-E3C5A7BE2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3839C-6237-4FD5-AD4A-89AF8343FF2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1" y="1371332"/>
            <a:ext cx="3633105" cy="40055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CDA033C-DEE4-494F-AC41-3614A56F6A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89805" y="5640639"/>
            <a:ext cx="4076700" cy="4572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website.com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C93D6C-74AA-4E55-AD3A-834951F76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65"/>
          <a:stretch/>
        </p:blipFill>
        <p:spPr>
          <a:xfrm>
            <a:off x="4252556" y="640992"/>
            <a:ext cx="7580211" cy="5008694"/>
          </a:xfrm>
          <a:prstGeom prst="rect">
            <a:avLst/>
          </a:prstGeom>
        </p:spPr>
      </p:pic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39496A5-07A4-48D2-9D92-E818F98657D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401849" y="1371332"/>
            <a:ext cx="5277357" cy="3308244"/>
          </a:xfrm>
          <a:noFill/>
        </p:spPr>
        <p:txBody>
          <a:bodyPr/>
          <a:lstStyle>
            <a:lvl1pPr marL="0" indent="0">
              <a:buNone/>
              <a:defRPr sz="1600" b="0"/>
            </a:lvl1pPr>
          </a:lstStyle>
          <a:p>
            <a:r>
              <a:rPr lang="en-US" dirty="0"/>
              <a:t>Click the icon to add a site image/screenshot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465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Tablet &amp; Mobile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959D4-9F35-4021-BC91-E47E36CD7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3839C-6237-4FD5-AD4A-89AF8343FF2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1" y="1435100"/>
            <a:ext cx="5105400" cy="3941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CDA033C-DEE4-494F-AC41-3614A56F6A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91201" y="5905500"/>
            <a:ext cx="4076700" cy="4572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website.com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3E763F-EE84-4278-BC84-7BE1883B7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17" r="-5330"/>
          <a:stretch/>
        </p:blipFill>
        <p:spPr>
          <a:xfrm>
            <a:off x="6444344" y="1025620"/>
            <a:ext cx="4207105" cy="5361928"/>
          </a:xfrm>
          <a:prstGeom prst="rect">
            <a:avLst/>
          </a:prstGeom>
        </p:spPr>
      </p:pic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368E15FC-9154-4399-91C4-C82F8642029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133943" y="1435100"/>
            <a:ext cx="2898587" cy="3854076"/>
          </a:xfrm>
          <a:noFill/>
        </p:spPr>
        <p:txBody>
          <a:bodyPr/>
          <a:lstStyle>
            <a:lvl1pPr marL="0" indent="0">
              <a:buNone/>
              <a:defRPr sz="1600" b="0"/>
            </a:lvl1pPr>
          </a:lstStyle>
          <a:p>
            <a:r>
              <a:rPr lang="en-US" dirty="0"/>
              <a:t>Click the icon to add a site image/screenshot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462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eatured-Content &amp;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6489-C776-45DA-ABE0-CE0959979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26A367-871B-4549-89D6-54AFD4C37C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4648200"/>
            <a:ext cx="5094514" cy="1023257"/>
          </a:xfrm>
        </p:spPr>
        <p:txBody>
          <a:bodyPr/>
          <a:lstStyle>
            <a:lvl1pPr marL="0" indent="0">
              <a:buNone/>
              <a:defRPr sz="1700" b="1"/>
            </a:lvl1pPr>
            <a:lvl2pPr marL="0" indent="0">
              <a:buNone/>
              <a:defRPr sz="1400"/>
            </a:lvl2pPr>
            <a:lvl3pPr marL="174625" indent="-174625">
              <a:buFont typeface="Arial" panose="020B0604020202020204" pitchFamily="34" charset="0"/>
              <a:buChar char="•"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4A1F677-5D9D-4F36-A70E-EE3C556A230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5800" y="5684180"/>
            <a:ext cx="5094514" cy="4572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website.com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0C7515C-2235-4B42-ACE9-F8E3091058B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11688" y="4648200"/>
            <a:ext cx="5094512" cy="1023257"/>
          </a:xfrm>
        </p:spPr>
        <p:txBody>
          <a:bodyPr/>
          <a:lstStyle>
            <a:lvl1pPr marL="0" indent="0">
              <a:buNone/>
              <a:defRPr sz="1700" b="1"/>
            </a:lvl1pPr>
            <a:lvl2pPr marL="0" indent="0">
              <a:buNone/>
              <a:defRPr sz="1400"/>
            </a:lvl2pPr>
            <a:lvl3pPr marL="174625" indent="-174625">
              <a:buFont typeface="Arial" panose="020B0604020202020204" pitchFamily="34" charset="0"/>
              <a:buChar char="•"/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3B1CDDE-E2FF-4A30-8697-CD72ECBE533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11686" y="5684180"/>
            <a:ext cx="5094514" cy="4572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website.com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A957A3-B290-413C-B61D-050ACE7F7A54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85800" y="1066800"/>
            <a:ext cx="5082730" cy="3382071"/>
          </a:xfr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the icon to add image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8AC0541-F6AC-41E4-B3B8-F0BF191FD19C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411688" y="1066800"/>
            <a:ext cx="5082730" cy="3382071"/>
          </a:xfr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the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122122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Featured, Picture &amp; Ca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3BEB2-2B7D-4FA9-962D-35A57CD59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CE0BA0-21F7-4EF7-B114-1A8770DA1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299" y="1060714"/>
            <a:ext cx="1352611" cy="73463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70E77A5-27D9-7840-A4FC-D0BA0763CF67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10150179" y="1060714"/>
            <a:ext cx="1352611" cy="73463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595C26B-0423-4041-BACF-BA8617D9E443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5299" y="3913419"/>
            <a:ext cx="1352611" cy="73463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9C8A6BE-2052-4278-A4AF-099A6E681AF0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10150179" y="3913419"/>
            <a:ext cx="1352611" cy="73463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C1DB1C7-B116-4961-97EE-A2B225E4A32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85799" y="1066798"/>
            <a:ext cx="3361407" cy="256032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the icon to add image</a:t>
            </a:r>
          </a:p>
          <a:p>
            <a:endParaRPr lang="en-US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FE185510-0467-4513-B7DC-F50C7B76C79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85799" y="3916680"/>
            <a:ext cx="3361407" cy="256032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the icon to add image</a:t>
            </a:r>
          </a:p>
          <a:p>
            <a:endParaRPr lang="en-US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7446F054-196E-45A7-9E8A-B5AFEEFE07C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484959" y="3916678"/>
            <a:ext cx="3361407" cy="256032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the icon to add image</a:t>
            </a:r>
          </a:p>
          <a:p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7A855A5C-F758-0843-807E-9460FDA50B2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90163" y="1066798"/>
            <a:ext cx="3361407" cy="256032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the icon to add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238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>
            <a:extLst>
              <a:ext uri="{FF2B5EF4-FFF2-40B4-BE49-F238E27FC236}">
                <a16:creationId xmlns:a16="http://schemas.microsoft.com/office/drawing/2014/main" id="{A594272F-F2EA-4042-B95F-AEA539AD9B3A}"/>
              </a:ext>
            </a:extLst>
          </p:cNvPr>
          <p:cNvSpPr>
            <a:spLocks noGrp="1"/>
          </p:cNvSpPr>
          <p:nvPr>
            <p:ph type="tbl" sz="quarter" idx="24" hasCustomPrompt="1"/>
          </p:nvPr>
        </p:nvSpPr>
        <p:spPr>
          <a:xfrm>
            <a:off x="685800" y="2095499"/>
            <a:ext cx="6934200" cy="38481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the icon to add table</a:t>
            </a:r>
          </a:p>
        </p:txBody>
      </p:sp>
      <p:pic>
        <p:nvPicPr>
          <p:cNvPr id="3" name="Picture 2" descr="A picture containing kitchenware, grater, white&#10;&#10;Description automatically generated">
            <a:extLst>
              <a:ext uri="{FF2B5EF4-FFF2-40B4-BE49-F238E27FC236}">
                <a16:creationId xmlns:a16="http://schemas.microsoft.com/office/drawing/2014/main" id="{FF6AA4F2-943A-C445-BDFE-2098F4F98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00" y="0"/>
            <a:ext cx="40513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81A35E-9C3B-4211-B907-8AC131BC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84367"/>
            <a:ext cx="6934200" cy="758179"/>
          </a:xfrm>
        </p:spPr>
        <p:txBody>
          <a:bodyPr anchor="t"/>
          <a:lstStyle>
            <a:lvl1pPr>
              <a:defRPr sz="4000" cap="none" spc="0" baseline="0"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1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hoto 3 Partn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BA9282-7B52-474E-988E-309C4676266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3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2508DD4-2A4F-6646-9D6A-8EAE23D6E6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299" y="5916912"/>
            <a:ext cx="2404872" cy="41913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CBC7DCC-7922-468F-854E-6A6057735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552" y="768096"/>
            <a:ext cx="8321040" cy="1673352"/>
          </a:xfrm>
        </p:spPr>
        <p:txBody>
          <a:bodyPr tIns="45720" bIns="4572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lang="en-US" sz="4000" b="0" i="0" kern="0" cap="none" spc="0" baseline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Presentation Title Goes Here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Infinit</a:t>
            </a:r>
            <a:endParaRPr lang="en-US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96AB6188-F824-234E-A78D-E8EE03B94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599" y="2685843"/>
            <a:ext cx="8275865" cy="599835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Concise Subtitle Here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921FA8BB-4AB6-074F-AB6A-7AC4D5A4A4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3501939"/>
            <a:ext cx="5182218" cy="32687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MM.DD.YY  :  Bold Version 0.0</a:t>
            </a:r>
          </a:p>
          <a:p>
            <a:pPr lvl="0"/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20A24364-3B4F-B445-8CFD-094527EA94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3875868"/>
            <a:ext cx="5181600" cy="772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Presenter 1 FirstName </a:t>
            </a:r>
            <a:r>
              <a:rPr lang="en-US" dirty="0" err="1"/>
              <a:t>LastName</a:t>
            </a:r>
            <a:endParaRPr lang="en-US" dirty="0"/>
          </a:p>
          <a:p>
            <a:r>
              <a:rPr lang="en-US" dirty="0"/>
              <a:t>Presenter 2 FirstName </a:t>
            </a:r>
            <a:r>
              <a:rPr lang="en-US" dirty="0" err="1"/>
              <a:t>LastName</a:t>
            </a:r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CE8461-5403-6549-934A-CCFEB29DC20E}"/>
              </a:ext>
            </a:extLst>
          </p:cNvPr>
          <p:cNvCxnSpPr>
            <a:cxnSpLocks/>
          </p:cNvCxnSpPr>
          <p:nvPr userDrawn="1"/>
        </p:nvCxnSpPr>
        <p:spPr>
          <a:xfrm>
            <a:off x="990599" y="3310253"/>
            <a:ext cx="10241280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0E3253-23A5-FE45-A113-2AA122B2D73B}"/>
              </a:ext>
            </a:extLst>
          </p:cNvPr>
          <p:cNvCxnSpPr>
            <a:cxnSpLocks/>
          </p:cNvCxnSpPr>
          <p:nvPr userDrawn="1"/>
        </p:nvCxnSpPr>
        <p:spPr>
          <a:xfrm>
            <a:off x="990599" y="2657110"/>
            <a:ext cx="10241280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956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EEB9B-A715-4E3C-BDAF-AF756D997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9" name="Table Placeholder 6">
            <a:extLst>
              <a:ext uri="{FF2B5EF4-FFF2-40B4-BE49-F238E27FC236}">
                <a16:creationId xmlns:a16="http://schemas.microsoft.com/office/drawing/2014/main" id="{191189DE-539F-4492-B70B-ED370E63AF51}"/>
              </a:ext>
            </a:extLst>
          </p:cNvPr>
          <p:cNvSpPr>
            <a:spLocks noGrp="1"/>
          </p:cNvSpPr>
          <p:nvPr>
            <p:ph type="tbl" sz="quarter" idx="25" hasCustomPrompt="1"/>
          </p:nvPr>
        </p:nvSpPr>
        <p:spPr>
          <a:xfrm>
            <a:off x="697584" y="1676399"/>
            <a:ext cx="4941216" cy="3795713"/>
          </a:xfrm>
        </p:spPr>
        <p:txBody>
          <a:bodyPr/>
          <a:lstStyle>
            <a:lvl1pPr>
              <a:defRPr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table</a:t>
            </a:r>
          </a:p>
          <a:p>
            <a:endParaRPr lang="en-US" dirty="0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6A355BE2-982F-4A89-B2E4-4886206E7279}"/>
              </a:ext>
            </a:extLst>
          </p:cNvPr>
          <p:cNvSpPr>
            <a:spLocks noGrp="1"/>
          </p:cNvSpPr>
          <p:nvPr>
            <p:ph type="tbl" sz="quarter" idx="24" hasCustomPrompt="1"/>
          </p:nvPr>
        </p:nvSpPr>
        <p:spPr>
          <a:xfrm>
            <a:off x="6564984" y="1676399"/>
            <a:ext cx="4941216" cy="3795713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add table</a:t>
            </a:r>
          </a:p>
        </p:txBody>
      </p:sp>
    </p:spTree>
    <p:extLst>
      <p:ext uri="{BB962C8B-B14F-4D97-AF65-F5344CB8AC3E}">
        <p14:creationId xmlns:p14="http://schemas.microsoft.com/office/powerpoint/2010/main" val="35360266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 –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0BB3FF1-9EE9-C84C-A51A-B208102A21BF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28" b="15908"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F8346388-CD0D-2343-AC16-CC4C846ED8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50000"/>
              <a:alpha val="90000"/>
            </a:schemeClr>
          </a:solidFill>
          <a:ln>
            <a:noFill/>
          </a:ln>
        </p:spPr>
        <p:txBody>
          <a:bodyPr lIns="457200" tIns="91440" anchor="ctr"/>
          <a:lstStyle>
            <a:lvl1pPr algn="l" rtl="0" fontAlgn="base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/>
                <a:ea typeface="ＭＳ Ｐゴシック" pitchFamily="-32" charset="-128"/>
              </a:defRPr>
            </a:lvl9pPr>
          </a:lstStyle>
          <a:p>
            <a:pPr>
              <a:defRPr/>
            </a:pPr>
            <a:r>
              <a:rPr lang="en-US" sz="40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676CA-C53E-43B9-B56F-66FF6F1DC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6954" y="2351521"/>
            <a:ext cx="5410200" cy="1930334"/>
          </a:xfrm>
        </p:spPr>
        <p:txBody>
          <a:bodyPr anchor="b"/>
          <a:lstStyle>
            <a:lvl1pPr marL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defRPr lang="en-US" sz="6500" kern="0" cap="none" spc="0" baseline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ＭＳ Ｐゴシック" charset="0"/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344955E-DBA1-415F-A028-67ABB75F88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48912" y="1179967"/>
            <a:ext cx="2577790" cy="301783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Bold First and Last Name</a:t>
            </a:r>
          </a:p>
          <a:p>
            <a:pPr lvl="1"/>
            <a:r>
              <a:rPr lang="en-US" dirty="0"/>
              <a:t>Role at NORC</a:t>
            </a:r>
          </a:p>
          <a:p>
            <a:pPr lvl="1"/>
            <a:r>
              <a:rPr lang="en-US" dirty="0"/>
              <a:t>name@norc.org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3BD884-A276-D143-B174-6C469B4C8C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547" y="5051436"/>
            <a:ext cx="2698597" cy="41272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CC9B09E-43E6-1949-974E-DB0B37D1FB5F}"/>
              </a:ext>
            </a:extLst>
          </p:cNvPr>
          <p:cNvGrpSpPr/>
          <p:nvPr userDrawn="1"/>
        </p:nvGrpSpPr>
        <p:grpSpPr>
          <a:xfrm>
            <a:off x="986954" y="4952999"/>
            <a:ext cx="10186500" cy="609601"/>
            <a:chOff x="701029" y="5210591"/>
            <a:chExt cx="11320145" cy="609601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477B76-45B3-C94A-A030-5B537262A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29" y="5820191"/>
              <a:ext cx="11320145" cy="1"/>
            </a:xfrm>
            <a:prstGeom prst="line">
              <a:avLst/>
            </a:prstGeom>
            <a:ln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DFE647C-1E11-7846-951A-C0E04942E7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29" y="5210591"/>
              <a:ext cx="11320145" cy="1"/>
            </a:xfrm>
            <a:prstGeom prst="line">
              <a:avLst/>
            </a:prstGeom>
            <a:ln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1284C88-7463-4247-97B9-E89642505990}"/>
              </a:ext>
            </a:extLst>
          </p:cNvPr>
          <p:cNvSpPr/>
          <p:nvPr userDrawn="1"/>
        </p:nvSpPr>
        <p:spPr>
          <a:xfrm>
            <a:off x="3460595" y="4626644"/>
            <a:ext cx="914400" cy="914400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marL="0" indent="0" algn="ctr">
              <a:buFontTx/>
              <a:buNone/>
            </a:pPr>
            <a:endParaRPr lang="en-US" sz="2400" kern="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887185-D6E9-DA44-8592-E3ACB14CC1DB}"/>
              </a:ext>
            </a:extLst>
          </p:cNvPr>
          <p:cNvSpPr/>
          <p:nvPr userDrawn="1"/>
        </p:nvSpPr>
        <p:spPr>
          <a:xfrm>
            <a:off x="3430858" y="4741873"/>
            <a:ext cx="914400" cy="914400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marL="0" indent="0" algn="ctr">
              <a:buFontTx/>
              <a:buNone/>
            </a:pPr>
            <a:endParaRPr lang="en-US" sz="2400" kern="0" dirty="0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25C1C31-9C8D-934B-BBEF-7DBDEC34D1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420" y="5794248"/>
            <a:ext cx="3030580" cy="530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074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 – Contact inf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492FE2BC-23C2-304A-85CD-F071F1B5A1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547" y="5051436"/>
            <a:ext cx="2698597" cy="4127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640044-E9CA-4B50-8F02-74D09016D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6954" y="2333973"/>
            <a:ext cx="4946073" cy="1949218"/>
          </a:xfrm>
        </p:spPr>
        <p:txBody>
          <a:bodyPr anchor="b"/>
          <a:lstStyle>
            <a:lvl1pPr>
              <a:defRPr sz="6500" cap="none" spc="0" baseline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105321F-C34C-1642-8834-766458C17B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48912" y="1179967"/>
            <a:ext cx="2577790" cy="301783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Bold First and Last Name</a:t>
            </a:r>
          </a:p>
          <a:p>
            <a:pPr lvl="1"/>
            <a:r>
              <a:rPr lang="en-US" dirty="0"/>
              <a:t>Role at NORC</a:t>
            </a:r>
          </a:p>
          <a:p>
            <a:pPr lvl="1"/>
            <a:r>
              <a:rPr lang="en-US" dirty="0"/>
              <a:t>name@norc.org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116EF7A-68E4-874D-BDB8-92CBB1F91A91}"/>
              </a:ext>
            </a:extLst>
          </p:cNvPr>
          <p:cNvGrpSpPr/>
          <p:nvPr userDrawn="1"/>
        </p:nvGrpSpPr>
        <p:grpSpPr>
          <a:xfrm>
            <a:off x="986954" y="4952999"/>
            <a:ext cx="10186500" cy="609601"/>
            <a:chOff x="701029" y="5210591"/>
            <a:chExt cx="11320145" cy="609601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90E9693-0291-D447-B707-125A455D14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29" y="5820191"/>
              <a:ext cx="11320145" cy="1"/>
            </a:xfrm>
            <a:prstGeom prst="line">
              <a:avLst/>
            </a:prstGeom>
            <a:ln w="889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97CAFA-F7DE-4B4A-AD6F-864D45EF12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29" y="5210591"/>
              <a:ext cx="11320145" cy="1"/>
            </a:xfrm>
            <a:prstGeom prst="line">
              <a:avLst/>
            </a:prstGeom>
            <a:ln w="889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03A69A4-025C-0646-8308-0898F4B130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420" y="5794248"/>
            <a:ext cx="3030580" cy="530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05777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73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ran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8">
            <a:extLst>
              <a:ext uri="{FF2B5EF4-FFF2-40B4-BE49-F238E27FC236}">
                <a16:creationId xmlns:a16="http://schemas.microsoft.com/office/drawing/2014/main" id="{F43702F6-E395-D748-BA3B-BDF631955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4714" y="5829928"/>
            <a:ext cx="3017165" cy="525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30A2D8-7F50-4409-9F35-9D1FEEA9C7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552" y="768096"/>
            <a:ext cx="8321040" cy="1673352"/>
          </a:xfrm>
        </p:spPr>
        <p:txBody>
          <a:bodyPr tIns="45720" bIns="4572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lang="en-US" sz="4000" b="0" i="0" kern="0" cap="none" spc="0" baseline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Presentation Title Goes Here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Infinit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2694A3D-95F5-B74A-B0D0-A0E899EFCF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2685843"/>
            <a:ext cx="8341179" cy="599835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Concise Subtitle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2705BE35-C3A8-9C4C-8F0F-D50847F673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3501939"/>
            <a:ext cx="5182218" cy="32687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MM.DD.YY  :  Bold Version 0.0</a:t>
            </a:r>
          </a:p>
          <a:p>
            <a:pPr lvl="0"/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7161D12-91C5-864A-A8FC-49CA580241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3875868"/>
            <a:ext cx="5181600" cy="772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Presenter 1 FirstName </a:t>
            </a:r>
            <a:r>
              <a:rPr lang="en-US" dirty="0" err="1"/>
              <a:t>LastName</a:t>
            </a:r>
            <a:endParaRPr lang="en-US" dirty="0"/>
          </a:p>
          <a:p>
            <a:r>
              <a:rPr lang="en-US" dirty="0"/>
              <a:t>Presenter 2 FirstName </a:t>
            </a:r>
            <a:r>
              <a:rPr lang="en-US" dirty="0" err="1"/>
              <a:t>LastName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6BC95C-1644-3648-B1E6-8814A5A2849C}"/>
              </a:ext>
            </a:extLst>
          </p:cNvPr>
          <p:cNvCxnSpPr>
            <a:cxnSpLocks/>
          </p:cNvCxnSpPr>
          <p:nvPr userDrawn="1"/>
        </p:nvCxnSpPr>
        <p:spPr>
          <a:xfrm>
            <a:off x="990599" y="3310253"/>
            <a:ext cx="10241280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1C91424-5C4A-B74C-9B15-6AAD39B37AE5}"/>
              </a:ext>
            </a:extLst>
          </p:cNvPr>
          <p:cNvCxnSpPr>
            <a:cxnSpLocks/>
          </p:cNvCxnSpPr>
          <p:nvPr userDrawn="1"/>
        </p:nvCxnSpPr>
        <p:spPr>
          <a:xfrm>
            <a:off x="990599" y="2657110"/>
            <a:ext cx="10241280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600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range 1 Partn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389C9B-B041-43C5-A052-3F86E91C9C14}"/>
              </a:ext>
            </a:extLst>
          </p:cNvPr>
          <p:cNvSpPr/>
          <p:nvPr userDrawn="1"/>
        </p:nvSpPr>
        <p:spPr>
          <a:xfrm>
            <a:off x="0" y="6042991"/>
            <a:ext cx="12192000" cy="81500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marL="0" indent="0" algn="ctr">
              <a:buFontTx/>
              <a:buNone/>
            </a:pPr>
            <a:endParaRPr lang="en-US" sz="2400" kern="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9F4D76-F8B6-4D01-9B19-1D5F94B94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552" y="768096"/>
            <a:ext cx="8321040" cy="1673352"/>
          </a:xfrm>
        </p:spPr>
        <p:txBody>
          <a:bodyPr tIns="45720" bIns="4572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lang="en-US" sz="4000" b="0" i="0" kern="0" cap="none" spc="0" baseline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Presentation Title Goes Here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Infinit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A7C2A3-54E9-6C4F-8601-51EE0B6F0978}"/>
              </a:ext>
            </a:extLst>
          </p:cNvPr>
          <p:cNvCxnSpPr>
            <a:cxnSpLocks/>
          </p:cNvCxnSpPr>
          <p:nvPr userDrawn="1"/>
        </p:nvCxnSpPr>
        <p:spPr>
          <a:xfrm>
            <a:off x="990599" y="3310253"/>
            <a:ext cx="10241280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BCEE0C-9FD4-F64D-B622-2517038A3D35}"/>
              </a:ext>
            </a:extLst>
          </p:cNvPr>
          <p:cNvCxnSpPr>
            <a:cxnSpLocks/>
          </p:cNvCxnSpPr>
          <p:nvPr userDrawn="1"/>
        </p:nvCxnSpPr>
        <p:spPr>
          <a:xfrm>
            <a:off x="990599" y="2657110"/>
            <a:ext cx="10241280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2E2BA96-9992-8F4A-B54A-8F0D1F9279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2685843"/>
            <a:ext cx="8316686" cy="599835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Concise Subtitle Here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B20DF6B-7D10-9842-A2A4-84A0A2C036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3501939"/>
            <a:ext cx="5182218" cy="32687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MM.DD.YY  :  Bold Version 0.0</a:t>
            </a:r>
          </a:p>
          <a:p>
            <a:pPr lvl="0"/>
            <a:endParaRPr lang="en-US" dirty="0"/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D6BD856-DF46-B14D-9D1E-9E7D8AF3C1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3875868"/>
            <a:ext cx="5181600" cy="772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Presenter 1 FirstName </a:t>
            </a:r>
            <a:r>
              <a:rPr lang="en-US" dirty="0" err="1"/>
              <a:t>LastName</a:t>
            </a:r>
            <a:endParaRPr lang="en-US" dirty="0"/>
          </a:p>
          <a:p>
            <a:r>
              <a:rPr lang="en-US" dirty="0"/>
              <a:t>Presenter 2 FirstName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C4980495-70BA-D744-8047-29C1093511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38809" y="6235349"/>
            <a:ext cx="2468880" cy="43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5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range 3 Partne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389C9B-B041-43C5-A052-3F86E91C9C14}"/>
              </a:ext>
            </a:extLst>
          </p:cNvPr>
          <p:cNvSpPr/>
          <p:nvPr userDrawn="1"/>
        </p:nvSpPr>
        <p:spPr>
          <a:xfrm>
            <a:off x="0" y="6042991"/>
            <a:ext cx="12192000" cy="81500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noAutofit/>
          </a:bodyPr>
          <a:lstStyle/>
          <a:p>
            <a:pPr marL="0" indent="0" algn="ctr">
              <a:buFontTx/>
              <a:buNone/>
            </a:pPr>
            <a:endParaRPr lang="en-US" sz="2400" kern="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290AE-5ECA-460E-AF14-EE4CD4F3E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552" y="768096"/>
            <a:ext cx="8321040" cy="1673352"/>
          </a:xfrm>
        </p:spPr>
        <p:txBody>
          <a:bodyPr tIns="45720" bIns="4572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lang="en-US" sz="4000" b="0" i="0" kern="0" cap="none" spc="0" baseline="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Presentation Title Goes Here 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Infinit</a:t>
            </a:r>
            <a:endParaRPr lang="en-US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B3C6EEC7-CBBC-E54B-A14D-68C2EC3A7D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90598" y="2685843"/>
            <a:ext cx="8292195" cy="599835"/>
          </a:xfrm>
          <a:prstGeom prst="rect">
            <a:avLst/>
          </a:prstGeom>
        </p:spPr>
        <p:txBody>
          <a:bodyPr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Concise Subtitle Here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AB55F4E2-A102-6246-A539-85A7E2905F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3501939"/>
            <a:ext cx="5182218" cy="32687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i="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MM.DD.YY  :  Bold Version 0.0</a:t>
            </a:r>
          </a:p>
          <a:p>
            <a:pPr lvl="0"/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0930ECC0-A6A9-1845-B2D7-24D9015912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3875868"/>
            <a:ext cx="5181600" cy="772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Presenter 1 FirstName </a:t>
            </a:r>
            <a:r>
              <a:rPr lang="en-US" dirty="0" err="1"/>
              <a:t>LastName</a:t>
            </a:r>
            <a:endParaRPr lang="en-US" dirty="0"/>
          </a:p>
          <a:p>
            <a:r>
              <a:rPr lang="en-US" dirty="0"/>
              <a:t>Presenter 2 FirstName </a:t>
            </a:r>
            <a:r>
              <a:rPr lang="en-US" dirty="0" err="1"/>
              <a:t>LastName</a:t>
            </a:r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DBF10F-3384-BA4B-9717-9A0DDF5685CC}"/>
              </a:ext>
            </a:extLst>
          </p:cNvPr>
          <p:cNvCxnSpPr>
            <a:cxnSpLocks/>
          </p:cNvCxnSpPr>
          <p:nvPr userDrawn="1"/>
        </p:nvCxnSpPr>
        <p:spPr>
          <a:xfrm>
            <a:off x="990599" y="3310253"/>
            <a:ext cx="10241280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0B09877-26BE-744B-8535-42BA1E192122}"/>
              </a:ext>
            </a:extLst>
          </p:cNvPr>
          <p:cNvCxnSpPr>
            <a:cxnSpLocks/>
          </p:cNvCxnSpPr>
          <p:nvPr userDrawn="1"/>
        </p:nvCxnSpPr>
        <p:spPr>
          <a:xfrm>
            <a:off x="990599" y="2657110"/>
            <a:ext cx="10241280" cy="0"/>
          </a:xfrm>
          <a:prstGeom prst="line">
            <a:avLst/>
          </a:prstGeom>
          <a:ln w="444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67470615-E08D-4630-A052-5B46A2D0E2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3400" y="6235349"/>
            <a:ext cx="2468880" cy="43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40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9EE71B-85F2-421B-A862-64F589407902}"/>
              </a:ext>
            </a:extLst>
          </p:cNvPr>
          <p:cNvSpPr txBox="1"/>
          <p:nvPr userDrawn="1"/>
        </p:nvSpPr>
        <p:spPr>
          <a:xfrm>
            <a:off x="11559986" y="150159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ABFDB67-5155-49AF-8DE9-0D4FF1455D8E}" type="slidenum">
              <a:rPr lang="en-US" sz="1000" b="0" i="0" kern="120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algn="r"/>
              <a:t>‹#›</a:t>
            </a:fld>
            <a:endParaRPr lang="en-US" sz="1000" b="0" i="0" kern="12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AEC82-8920-485E-9027-FBFFF2D5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8503920" cy="54864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Section name  :  Page title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9B10A5A-1212-134E-B8A3-ECBFABE71C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03120"/>
            <a:ext cx="9753600" cy="383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38E388-F697-482C-8037-9923B2965AE0}"/>
              </a:ext>
            </a:extLst>
          </p:cNvPr>
          <p:cNvGrpSpPr/>
          <p:nvPr userDrawn="1"/>
        </p:nvGrpSpPr>
        <p:grpSpPr>
          <a:xfrm>
            <a:off x="0" y="0"/>
            <a:ext cx="12192000" cy="540902"/>
            <a:chOff x="0" y="0"/>
            <a:chExt cx="12192000" cy="54090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A593D7C-61AB-4FA9-A224-7EA0243F51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540902"/>
              <a:ext cx="12192000" cy="0"/>
            </a:xfrm>
            <a:prstGeom prst="line">
              <a:avLst/>
            </a:prstGeom>
            <a:ln w="825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CBF075F-4FB9-462D-B712-0000E4468CA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491" y="0"/>
              <a:ext cx="0" cy="540897"/>
            </a:xfrm>
            <a:prstGeom prst="line">
              <a:avLst/>
            </a:prstGeom>
            <a:ln w="825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C082C74-56E4-4FCD-ACAE-C00F25A76DE9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7460" y="14416"/>
            <a:ext cx="1120140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1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4" r:id="rId2"/>
    <p:sldLayoutId id="2147483705" r:id="rId3"/>
    <p:sldLayoutId id="2147483667" r:id="rId4"/>
    <p:sldLayoutId id="2147483702" r:id="rId5"/>
    <p:sldLayoutId id="2147483703" r:id="rId6"/>
    <p:sldLayoutId id="2147483671" r:id="rId7"/>
    <p:sldLayoutId id="2147483674" r:id="rId8"/>
    <p:sldLayoutId id="2147483675" r:id="rId9"/>
    <p:sldLayoutId id="2147483661" r:id="rId10"/>
    <p:sldLayoutId id="2147483662" r:id="rId11"/>
    <p:sldLayoutId id="2147483663" r:id="rId12"/>
    <p:sldLayoutId id="2147483689" r:id="rId13"/>
    <p:sldLayoutId id="2147483655" r:id="rId14"/>
    <p:sldLayoutId id="2147483761" r:id="rId15"/>
    <p:sldLayoutId id="2147483772" r:id="rId16"/>
    <p:sldLayoutId id="2147483778" r:id="rId17"/>
    <p:sldLayoutId id="2147483720" r:id="rId18"/>
    <p:sldLayoutId id="2147483736" r:id="rId19"/>
    <p:sldLayoutId id="2147483719" r:id="rId20"/>
    <p:sldLayoutId id="2147483754" r:id="rId21"/>
    <p:sldLayoutId id="2147483764" r:id="rId22"/>
    <p:sldLayoutId id="2147483746" r:id="rId23"/>
    <p:sldLayoutId id="2147483724" r:id="rId24"/>
    <p:sldLayoutId id="2147483650" r:id="rId25"/>
    <p:sldLayoutId id="2147483717" r:id="rId26"/>
    <p:sldLayoutId id="2147483771" r:id="rId27"/>
    <p:sldLayoutId id="2147483751" r:id="rId28"/>
    <p:sldLayoutId id="2147483780" r:id="rId29"/>
    <p:sldLayoutId id="2147483781" r:id="rId30"/>
    <p:sldLayoutId id="2147483783" r:id="rId31"/>
    <p:sldLayoutId id="2147483768" r:id="rId32"/>
    <p:sldLayoutId id="2147483775" r:id="rId33"/>
    <p:sldLayoutId id="2147483779" r:id="rId34"/>
    <p:sldLayoutId id="2147483776" r:id="rId35"/>
    <p:sldLayoutId id="2147483739" r:id="rId36"/>
    <p:sldLayoutId id="2147483709" r:id="rId37"/>
    <p:sldLayoutId id="2147483710" r:id="rId38"/>
    <p:sldLayoutId id="2147483747" r:id="rId39"/>
    <p:sldLayoutId id="2147483748" r:id="rId40"/>
    <p:sldLayoutId id="2147483749" r:id="rId41"/>
    <p:sldLayoutId id="2147483763" r:id="rId42"/>
    <p:sldLayoutId id="2147483711" r:id="rId43"/>
    <p:sldLayoutId id="2147483713" r:id="rId44"/>
    <p:sldLayoutId id="2147483712" r:id="rId45"/>
    <p:sldLayoutId id="2147483714" r:id="rId46"/>
    <p:sldLayoutId id="2147483692" r:id="rId47"/>
    <p:sldLayoutId id="2147483693" r:id="rId48"/>
    <p:sldLayoutId id="2147483694" r:id="rId49"/>
    <p:sldLayoutId id="2147483762" r:id="rId50"/>
    <p:sldLayoutId id="2147483730" r:id="rId51"/>
    <p:sldLayoutId id="2147483731" r:id="rId52"/>
    <p:sldLayoutId id="2147483732" r:id="rId53"/>
    <p:sldLayoutId id="2147483733" r:id="rId54"/>
    <p:sldLayoutId id="2147483734" r:id="rId55"/>
    <p:sldLayoutId id="2147483735" r:id="rId56"/>
    <p:sldLayoutId id="2147483728" r:id="rId57"/>
    <p:sldLayoutId id="2147483758" r:id="rId58"/>
    <p:sldLayoutId id="2147483690" r:id="rId59"/>
    <p:sldLayoutId id="2147483774" r:id="rId60"/>
    <p:sldLayoutId id="2147483707" r:id="rId61"/>
    <p:sldLayoutId id="2147483686" r:id="rId62"/>
    <p:sldLayoutId id="2147483741" r:id="rId6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US" sz="1200" kern="1200" cap="all" spc="80" baseline="0" dirty="0">
          <a:solidFill>
            <a:schemeClr val="tx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SzPct val="100000"/>
        <a:buFont typeface="Arial" panose="020B0604020202020204" pitchFamily="34" charset="0"/>
        <a:buChar char="•"/>
        <a:defRPr lang="en-US" sz="1800" b="0" i="0" kern="1200" dirty="0" smtClean="0">
          <a:solidFill>
            <a:schemeClr val="tx1"/>
          </a:solidFill>
          <a:latin typeface="Roboto" pitchFamily="2" charset="0"/>
          <a:ea typeface="Roboto" pitchFamily="2" charset="0"/>
          <a:cs typeface="Roboto" pitchFamily="2" charset="0"/>
        </a:defRPr>
      </a:lvl2pPr>
      <a:lvl3pPr marL="5762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Roboto Lt" pitchFamily="2" charset="0"/>
        <a:buChar char="–"/>
        <a:defRPr lang="en-US" sz="1500" kern="1200" dirty="0" smtClean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3pPr>
      <a:lvl4pPr marL="1089025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4pPr>
      <a:lvl5pPr marL="1085850" indent="-1730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Franklin Gothic Medium Cond" panose="020B0606030402020204" pitchFamily="34" charset="0"/>
        <a:buChar char="–"/>
        <a:defRPr sz="1500" kern="1200">
          <a:solidFill>
            <a:schemeClr val="tx2"/>
          </a:solidFill>
          <a:latin typeface="Roboto Light" panose="02000000000000000000" pitchFamily="2" charset="0"/>
          <a:ea typeface="Roboto Light" panose="02000000000000000000" pitchFamily="2" charset="0"/>
          <a:cs typeface="Roboto Light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0" userDrawn="1">
          <p15:clr>
            <a:srgbClr val="F26B43"/>
          </p15:clr>
        </p15:guide>
        <p15:guide id="2" pos="432" userDrawn="1">
          <p15:clr>
            <a:srgbClr val="F26B43"/>
          </p15:clr>
        </p15:guide>
        <p15:guide id="4" pos="7248" userDrawn="1">
          <p15:clr>
            <a:srgbClr val="F26B43"/>
          </p15:clr>
        </p15:guide>
        <p15:guide id="5" orient="horz" pos="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NOBRu2TAqcs?utm_source=unsplash&amp;utm_medium=referral&amp;utm_content=creditCopyText" TargetMode="External"/><Relationship Id="rId2" Type="http://schemas.openxmlformats.org/officeDocument/2006/relationships/hyperlink" Target="https://unsplash.com/@chewy?utm_source=unsplash&amp;utm_medium=referral&amp;utm_content=creditCopyText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400_4853AE75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1E7CE-3453-4EEC-8902-CD01EAE83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552" y="768096"/>
            <a:ext cx="9030208" cy="1673352"/>
          </a:xfrm>
        </p:spPr>
        <p:txBody>
          <a:bodyPr/>
          <a:lstStyle/>
          <a:p>
            <a:r>
              <a:rPr lang="en-US" dirty="0"/>
              <a:t>Designing A Documentation Management System for Survey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BF1A6-6412-4875-BFD1-523EFA5129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FedCASIC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B57A7-3A40-4D08-8A72-810EB10CCB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/>
              <a:t>April 12, 2023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29CED4-4F9F-4C2D-9E4A-024A1024F3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Weihuang Wong</a:t>
            </a:r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9F0D22-E575-C90D-D3F6-856428D50AFB}"/>
              </a:ext>
            </a:extLst>
          </p:cNvPr>
          <p:cNvGrpSpPr/>
          <p:nvPr/>
        </p:nvGrpSpPr>
        <p:grpSpPr>
          <a:xfrm>
            <a:off x="6604000" y="2117033"/>
            <a:ext cx="3264387" cy="863032"/>
            <a:chOff x="6604000" y="2117033"/>
            <a:chExt cx="3264387" cy="8630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A12FB8-CDE2-D855-D7F5-D9AD7AC1D343}"/>
                </a:ext>
              </a:extLst>
            </p:cNvPr>
            <p:cNvSpPr txBox="1"/>
            <p:nvPr/>
          </p:nvSpPr>
          <p:spPr>
            <a:xfrm>
              <a:off x="7782560" y="2272179"/>
              <a:ext cx="20858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Permanent Marker" panose="02000000000000000000" pitchFamily="2" charset="0"/>
                </a:rPr>
                <a:t>Humans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9B91B04-7009-F843-1D27-7622E3BE1446}"/>
                </a:ext>
              </a:extLst>
            </p:cNvPr>
            <p:cNvCxnSpPr/>
            <p:nvPr/>
          </p:nvCxnSpPr>
          <p:spPr>
            <a:xfrm>
              <a:off x="6604000" y="2117033"/>
              <a:ext cx="268828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153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066800"/>
            <a:ext cx="9784080" cy="914400"/>
          </a:xfrm>
        </p:spPr>
        <p:txBody>
          <a:bodyPr/>
          <a:lstStyle/>
          <a:p>
            <a:r>
              <a:rPr lang="en-US" dirty="0"/>
              <a:t>Implementation challenges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105A9-E97C-4AF8-837E-72F1EFE14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3471" y="2182586"/>
            <a:ext cx="4337223" cy="1017814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Read the instructions</a:t>
            </a:r>
            <a:r>
              <a:rPr lang="en-US"/>
              <a:t>, use </a:t>
            </a:r>
            <a:r>
              <a:rPr lang="en-US" dirty="0"/>
              <a:t>tools as they were designed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D26E0-3DED-ED3B-D7F7-3CAD88A1650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98348D-99E0-F438-754B-51DE4405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525EF667-6E40-10BD-4892-090FDF5DC8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31"/>
          <a:stretch/>
        </p:blipFill>
        <p:spPr>
          <a:xfrm>
            <a:off x="1932427" y="1895579"/>
            <a:ext cx="1984665" cy="4003589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3D1E0F8-2CB5-3A76-016F-8D5B98D1C0BA}"/>
              </a:ext>
            </a:extLst>
          </p:cNvPr>
          <p:cNvSpPr txBox="1">
            <a:spLocks/>
          </p:cNvSpPr>
          <p:nvPr/>
        </p:nvSpPr>
        <p:spPr bwMode="auto">
          <a:xfrm>
            <a:off x="4263470" y="4268050"/>
            <a:ext cx="4572002" cy="101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lang="en-US" sz="2800" b="0" i="0" kern="1200" dirty="0" smtClean="0">
                <a:solidFill>
                  <a:schemeClr val="tx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 marL="5762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Roboto Lt" pitchFamily="2" charset="0"/>
              <a:buChar char="–"/>
              <a:defRPr lang="en-US" sz="20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08902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085850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Franklin Gothic Medium Cond" panose="020B0606030402020204" pitchFamily="34" charset="0"/>
              <a:buChar char="–"/>
              <a:defRPr sz="1500" kern="12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US" dirty="0"/>
              <a:t>Trust intuition, anything that doesn’t come out right can be fixed by hand in post</a:t>
            </a:r>
          </a:p>
          <a:p>
            <a:pPr lvl="1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9285B3-2C5A-84CA-227D-AB5B5FC4FF99}"/>
              </a:ext>
            </a:extLst>
          </p:cNvPr>
          <p:cNvSpPr/>
          <p:nvPr/>
        </p:nvSpPr>
        <p:spPr>
          <a:xfrm>
            <a:off x="1932427" y="1895578"/>
            <a:ext cx="7421638" cy="2000337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AF7B48-9F74-02B9-FD62-7D5F5066DBE2}"/>
              </a:ext>
            </a:extLst>
          </p:cNvPr>
          <p:cNvSpPr/>
          <p:nvPr/>
        </p:nvSpPr>
        <p:spPr>
          <a:xfrm>
            <a:off x="1932427" y="3886494"/>
            <a:ext cx="7421638" cy="2012674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2732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066800"/>
            <a:ext cx="9784080" cy="914400"/>
          </a:xfrm>
        </p:spPr>
        <p:txBody>
          <a:bodyPr/>
          <a:lstStyle/>
          <a:p>
            <a:r>
              <a:rPr lang="en-US" dirty="0"/>
              <a:t>What we learnt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D26E0-3DED-ED3B-D7F7-3CAD88A1650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98348D-99E0-F438-754B-51DE4405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91612A-95A0-BA6A-8BC2-7005F37528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4663" y="2182586"/>
            <a:ext cx="5785394" cy="3739924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Instructions are not the solution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No such thing as free feedback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Adoption depends on usability</a:t>
            </a:r>
          </a:p>
          <a:p>
            <a:pPr lvl="1"/>
            <a:endParaRPr lang="en-US" dirty="0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D69B6174-C33C-199E-C417-EB5FA047C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1" t="34468" r="33989" b="33684"/>
          <a:stretch/>
        </p:blipFill>
        <p:spPr>
          <a:xfrm>
            <a:off x="688156" y="2112572"/>
            <a:ext cx="585216" cy="620838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AC90C899-A93A-711D-67D4-CA32355E76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1" t="34468" r="33989" b="33684"/>
          <a:stretch/>
        </p:blipFill>
        <p:spPr>
          <a:xfrm>
            <a:off x="688156" y="3330287"/>
            <a:ext cx="585216" cy="620838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45E10FFC-6A18-6A92-F217-0275381403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1" t="34468" r="33989" b="33684"/>
          <a:stretch/>
        </p:blipFill>
        <p:spPr>
          <a:xfrm>
            <a:off x="707699" y="4566382"/>
            <a:ext cx="585216" cy="6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066800"/>
            <a:ext cx="9784080" cy="914400"/>
          </a:xfrm>
        </p:spPr>
        <p:txBody>
          <a:bodyPr/>
          <a:lstStyle/>
          <a:p>
            <a:r>
              <a:rPr lang="en-US" dirty="0"/>
              <a:t>Lesson 1: Fewer instructions, more code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D26E0-3DED-ED3B-D7F7-3CAD88A1650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98348D-99E0-F438-754B-51DE4405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D45B38-E231-12C9-50BB-271B4E6F5FED}"/>
              </a:ext>
            </a:extLst>
          </p:cNvPr>
          <p:cNvGrpSpPr/>
          <p:nvPr/>
        </p:nvGrpSpPr>
        <p:grpSpPr>
          <a:xfrm>
            <a:off x="3579102" y="1869746"/>
            <a:ext cx="5033796" cy="4020457"/>
            <a:chOff x="6096000" y="1248229"/>
            <a:chExt cx="5033796" cy="4020457"/>
          </a:xfrm>
        </p:grpSpPr>
        <p:sp>
          <p:nvSpPr>
            <p:cNvPr id="3" name="Freeform 49">
              <a:extLst>
                <a:ext uri="{FF2B5EF4-FFF2-40B4-BE49-F238E27FC236}">
                  <a16:creationId xmlns:a16="http://schemas.microsoft.com/office/drawing/2014/main" id="{E3EF3051-EFE7-4A01-F5FC-B40DC384C35F}"/>
                </a:ext>
              </a:extLst>
            </p:cNvPr>
            <p:cNvSpPr/>
            <p:nvPr/>
          </p:nvSpPr>
          <p:spPr>
            <a:xfrm flipH="1">
              <a:off x="6096000" y="1248229"/>
              <a:ext cx="5033796" cy="4020457"/>
            </a:xfrm>
            <a:custGeom>
              <a:avLst/>
              <a:gdLst>
                <a:gd name="connsiteX0" fmla="*/ 3282849 w 3644354"/>
                <a:gd name="connsiteY0" fmla="*/ 0 h 2523462"/>
                <a:gd name="connsiteX1" fmla="*/ 361505 w 3644354"/>
                <a:gd name="connsiteY1" fmla="*/ 0 h 2523462"/>
                <a:gd name="connsiteX2" fmla="*/ 0 w 3644354"/>
                <a:gd name="connsiteY2" fmla="*/ 361505 h 2523462"/>
                <a:gd name="connsiteX3" fmla="*/ 0 w 3644354"/>
                <a:gd name="connsiteY3" fmla="*/ 1807484 h 2523462"/>
                <a:gd name="connsiteX4" fmla="*/ 361505 w 3644354"/>
                <a:gd name="connsiteY4" fmla="*/ 2168989 h 2523462"/>
                <a:gd name="connsiteX5" fmla="*/ 1998587 w 3644354"/>
                <a:gd name="connsiteY5" fmla="*/ 2168989 h 2523462"/>
                <a:gd name="connsiteX6" fmla="*/ 2618578 w 3644354"/>
                <a:gd name="connsiteY6" fmla="*/ 2523462 h 2523462"/>
                <a:gd name="connsiteX7" fmla="*/ 2552043 w 3644354"/>
                <a:gd name="connsiteY7" fmla="*/ 2168989 h 2523462"/>
                <a:gd name="connsiteX8" fmla="*/ 3282849 w 3644354"/>
                <a:gd name="connsiteY8" fmla="*/ 2168989 h 2523462"/>
                <a:gd name="connsiteX9" fmla="*/ 3644354 w 3644354"/>
                <a:gd name="connsiteY9" fmla="*/ 1807484 h 2523462"/>
                <a:gd name="connsiteX10" fmla="*/ 3644354 w 3644354"/>
                <a:gd name="connsiteY10" fmla="*/ 361505 h 2523462"/>
                <a:gd name="connsiteX11" fmla="*/ 3282849 w 3644354"/>
                <a:gd name="connsiteY11" fmla="*/ 0 h 252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44354" h="2523462">
                  <a:moveTo>
                    <a:pt x="3282849" y="0"/>
                  </a:moveTo>
                  <a:lnTo>
                    <a:pt x="361505" y="0"/>
                  </a:lnTo>
                  <a:cubicBezTo>
                    <a:pt x="161851" y="0"/>
                    <a:pt x="0" y="161851"/>
                    <a:pt x="0" y="361505"/>
                  </a:cubicBezTo>
                  <a:lnTo>
                    <a:pt x="0" y="1807484"/>
                  </a:lnTo>
                  <a:cubicBezTo>
                    <a:pt x="0" y="2007138"/>
                    <a:pt x="161851" y="2168989"/>
                    <a:pt x="361505" y="2168989"/>
                  </a:cubicBezTo>
                  <a:lnTo>
                    <a:pt x="1998587" y="2168989"/>
                  </a:lnTo>
                  <a:lnTo>
                    <a:pt x="2618578" y="2523462"/>
                  </a:lnTo>
                  <a:lnTo>
                    <a:pt x="2552043" y="2168989"/>
                  </a:lnTo>
                  <a:lnTo>
                    <a:pt x="3282849" y="2168989"/>
                  </a:lnTo>
                  <a:cubicBezTo>
                    <a:pt x="3482503" y="2168989"/>
                    <a:pt x="3644354" y="2007138"/>
                    <a:pt x="3644354" y="1807484"/>
                  </a:cubicBezTo>
                  <a:lnTo>
                    <a:pt x="3644354" y="361505"/>
                  </a:lnTo>
                  <a:cubicBezTo>
                    <a:pt x="3644354" y="161851"/>
                    <a:pt x="3482503" y="0"/>
                    <a:pt x="3282849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 wrap="square" lIns="365760" tIns="365760" rIns="365760" bIns="731520" rtlCol="0" anchor="ctr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669D12-0B12-A0C8-C935-8B4BA1995FD3}"/>
                </a:ext>
              </a:extLst>
            </p:cNvPr>
            <p:cNvSpPr txBox="1"/>
            <p:nvPr/>
          </p:nvSpPr>
          <p:spPr>
            <a:xfrm>
              <a:off x="6466341" y="1366897"/>
              <a:ext cx="4493123" cy="320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Aft>
                  <a:spcPts val="1200"/>
                </a:spcAft>
                <a:defRPr/>
              </a:pPr>
              <a:r>
                <a:rPr lang="en-US" sz="2400" dirty="0">
                  <a:solidFill>
                    <a:srgbClr val="34343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Things that diminish goodwill... Punishing me for not doing things your way... Don’t make me jump through hoops just because you don’t want to write a little bit of code.</a:t>
              </a:r>
            </a:p>
            <a:p>
              <a:pPr eaLnBrk="0" fontAlgn="base" hangingPunct="0">
                <a:spcAft>
                  <a:spcPts val="1200"/>
                </a:spcAft>
                <a:defRPr/>
              </a:pPr>
              <a:r>
                <a:rPr lang="en-US" sz="2400" b="1" dirty="0">
                  <a:solidFill>
                    <a:srgbClr val="34343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– Steve Krug, </a:t>
              </a:r>
              <a:r>
                <a:rPr lang="en-US" sz="2400" i="1" dirty="0">
                  <a:solidFill>
                    <a:srgbClr val="34343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Don’t Make Me Think</a:t>
              </a:r>
              <a:endParaRPr lang="en-US" sz="2400" b="1" dirty="0">
                <a:solidFill>
                  <a:srgbClr val="34343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147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066800"/>
            <a:ext cx="9784080" cy="914400"/>
          </a:xfrm>
        </p:spPr>
        <p:txBody>
          <a:bodyPr/>
          <a:lstStyle/>
          <a:p>
            <a:r>
              <a:rPr lang="en-US" dirty="0"/>
              <a:t>Lesson 2: Eat your own dog food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D26E0-3DED-ED3B-D7F7-3CAD88A1650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2"/>
              </a:rPr>
              <a:t>Chewy</a:t>
            </a:r>
            <a:r>
              <a:rPr lang="en-US" dirty="0"/>
              <a:t> on </a:t>
            </a:r>
            <a:r>
              <a:rPr lang="en-US" dirty="0" err="1">
                <a:hlinkClick r:id="rId3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98348D-99E0-F438-754B-51DE4405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A picture containing indoor, window&#10;&#10;Description automatically generated">
            <a:extLst>
              <a:ext uri="{FF2B5EF4-FFF2-40B4-BE49-F238E27FC236}">
                <a16:creationId xmlns:a16="http://schemas.microsoft.com/office/drawing/2014/main" id="{64E269B5-6F07-2383-1434-0E31A2742F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0" b="20423"/>
          <a:stretch/>
        </p:blipFill>
        <p:spPr>
          <a:xfrm>
            <a:off x="3807616" y="1857828"/>
            <a:ext cx="4576767" cy="35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24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066800"/>
            <a:ext cx="9784080" cy="914400"/>
          </a:xfrm>
        </p:spPr>
        <p:txBody>
          <a:bodyPr/>
          <a:lstStyle/>
          <a:p>
            <a:r>
              <a:rPr lang="en-US" dirty="0"/>
              <a:t>Lesson 3: UI components &gt; code changepoints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D26E0-3DED-ED3B-D7F7-3CAD88A1650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98348D-99E0-F438-754B-51DE4405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7A67C3-C013-D243-84D0-1884B8920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40930"/>
            <a:ext cx="6810375" cy="1047750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A042E3B-8CCA-47A5-53F9-A0B65059AA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1" t="24550" r="22931" b="27034"/>
          <a:stretch/>
        </p:blipFill>
        <p:spPr>
          <a:xfrm>
            <a:off x="7841343" y="2355179"/>
            <a:ext cx="3653007" cy="3016921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58E4A680-2E71-1F55-CDD8-50281C9C10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31741" r="27420" b="28602"/>
          <a:stretch/>
        </p:blipFill>
        <p:spPr>
          <a:xfrm>
            <a:off x="10683620" y="1746799"/>
            <a:ext cx="101469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58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5FA061-F65C-441F-A6F4-5B1030E3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3B050-19A8-4D33-9B5B-B1773F4A2A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48912" y="1179967"/>
            <a:ext cx="2577790" cy="3017838"/>
          </a:xfrm>
        </p:spPr>
        <p:txBody>
          <a:bodyPr/>
          <a:lstStyle/>
          <a:p>
            <a:pPr lvl="0"/>
            <a:r>
              <a:rPr lang="en-US" dirty="0"/>
              <a:t>Weihuang Wong</a:t>
            </a:r>
          </a:p>
          <a:p>
            <a:pPr lvl="1"/>
            <a:r>
              <a:rPr lang="en-US" dirty="0"/>
              <a:t>Senior Research Methodologist</a:t>
            </a:r>
          </a:p>
          <a:p>
            <a:pPr lvl="1"/>
            <a:r>
              <a:rPr lang="en-US" dirty="0"/>
              <a:t>wong-weihuang@norc.org</a:t>
            </a:r>
          </a:p>
          <a:p>
            <a:pPr lvl="0"/>
            <a:r>
              <a:rPr lang="en-US" dirty="0" err="1"/>
              <a:t>mastodon.social</a:t>
            </a:r>
            <a:r>
              <a:rPr lang="en-US" dirty="0"/>
              <a:t>/@weihuang</a:t>
            </a:r>
          </a:p>
        </p:txBody>
      </p:sp>
    </p:spTree>
    <p:extLst>
      <p:ext uri="{BB962C8B-B14F-4D97-AF65-F5344CB8AC3E}">
        <p14:creationId xmlns:p14="http://schemas.microsoft.com/office/powerpoint/2010/main" val="155940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066800"/>
            <a:ext cx="9784080" cy="914400"/>
          </a:xfrm>
        </p:spPr>
        <p:txBody>
          <a:bodyPr/>
          <a:lstStyle/>
          <a:p>
            <a:r>
              <a:rPr lang="en-US" dirty="0"/>
              <a:t>How I learnt that Usability &gt; Features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D26E0-3DED-ED3B-D7F7-3CAD88A1650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98348D-99E0-F438-754B-51DE4405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87052E-1A36-CE42-C168-E923C57C7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4" t="22203" r="43129" b="19993"/>
          <a:stretch/>
        </p:blipFill>
        <p:spPr>
          <a:xfrm>
            <a:off x="2186746" y="4416622"/>
            <a:ext cx="4362241" cy="2179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07FA35-8DCA-D29E-BF0A-925629885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5446" y="1901345"/>
            <a:ext cx="5753779" cy="48827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0BC001-DB27-22FB-18F7-B2AE0217A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2" t="22203" r="7724" b="19993"/>
          <a:stretch/>
        </p:blipFill>
        <p:spPr>
          <a:xfrm>
            <a:off x="7914934" y="1784632"/>
            <a:ext cx="3497736" cy="2631990"/>
          </a:xfrm>
          <a:prstGeom prst="rect">
            <a:avLst/>
          </a:prstGeom>
        </p:spPr>
      </p:pic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DD96D23-2512-726D-4F14-8634A0CB48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1" t="32036" r="17544" b="28574"/>
          <a:stretch/>
        </p:blipFill>
        <p:spPr>
          <a:xfrm>
            <a:off x="1398990" y="1955627"/>
            <a:ext cx="2095501" cy="108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2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066800"/>
            <a:ext cx="9784080" cy="914400"/>
          </a:xfrm>
        </p:spPr>
        <p:txBody>
          <a:bodyPr/>
          <a:lstStyle/>
          <a:p>
            <a:r>
              <a:rPr lang="en-US" dirty="0"/>
              <a:t>National Survey of Early Care and Education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105A9-E97C-4AF8-837E-72F1EFE14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182586"/>
            <a:ext cx="9756648" cy="3739924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Nationally representative survey of ECE supply and demand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Sponsored by Office of Planning, Research, and Evaluation in the Administration for Children and Families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2012, 2019 + COVID-19 follow-up, 2024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D26E0-3DED-ED3B-D7F7-3CAD88A1650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98348D-99E0-F438-754B-51DE4405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437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066800"/>
            <a:ext cx="9784080" cy="914400"/>
          </a:xfrm>
        </p:spPr>
        <p:txBody>
          <a:bodyPr/>
          <a:lstStyle/>
          <a:p>
            <a:r>
              <a:rPr lang="en-US" dirty="0"/>
              <a:t>Example codebook entry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E8A5E0-F8D5-4CC5-AA98-B3CE47AF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603C92-E147-4E4B-9172-9D6CF098942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085AA9-2EC2-425A-A185-BB597836F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81" y="1852611"/>
            <a:ext cx="5685738" cy="36480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75980F-B5A4-4057-964C-173D5C1190C9}"/>
              </a:ext>
            </a:extLst>
          </p:cNvPr>
          <p:cNvSpPr txBox="1"/>
          <p:nvPr/>
        </p:nvSpPr>
        <p:spPr>
          <a:xfrm>
            <a:off x="7773134" y="1537868"/>
            <a:ext cx="4104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Variable name with explanation of indexing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FED44C-E7D0-4264-A4C8-B29E78495A25}"/>
              </a:ext>
            </a:extLst>
          </p:cNvPr>
          <p:cNvSpPr txBox="1"/>
          <p:nvPr/>
        </p:nvSpPr>
        <p:spPr>
          <a:xfrm>
            <a:off x="7773134" y="1981200"/>
            <a:ext cx="2371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Variable label in datafile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D5761A-24DE-4438-9D69-B949204ACCC1}"/>
              </a:ext>
            </a:extLst>
          </p:cNvPr>
          <p:cNvSpPr txBox="1"/>
          <p:nvPr/>
        </p:nvSpPr>
        <p:spPr>
          <a:xfrm>
            <a:off x="7773134" y="2319753"/>
            <a:ext cx="3242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Upstream variables used in the construction of this variable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90972-5C25-4D4B-A765-943E7C298B92}"/>
              </a:ext>
            </a:extLst>
          </p:cNvPr>
          <p:cNvSpPr txBox="1"/>
          <p:nvPr/>
        </p:nvSpPr>
        <p:spPr>
          <a:xfrm>
            <a:off x="7773134" y="2950693"/>
            <a:ext cx="3242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Variable definition and other user notes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B6AD27-8192-4CA5-B672-2E59D411A665}"/>
              </a:ext>
            </a:extLst>
          </p:cNvPr>
          <p:cNvSpPr txBox="1"/>
          <p:nvPr/>
        </p:nvSpPr>
        <p:spPr>
          <a:xfrm>
            <a:off x="7773134" y="4166407"/>
            <a:ext cx="3242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Summary statistics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62F51D0-2A09-48C3-BE66-75C96AA4894E}"/>
              </a:ext>
            </a:extLst>
          </p:cNvPr>
          <p:cNvSpPr/>
          <p:nvPr/>
        </p:nvSpPr>
        <p:spPr>
          <a:xfrm>
            <a:off x="4343401" y="1714500"/>
            <a:ext cx="3386137" cy="228600"/>
          </a:xfrm>
          <a:custGeom>
            <a:avLst/>
            <a:gdLst>
              <a:gd name="connsiteX0" fmla="*/ 3386137 w 3386137"/>
              <a:gd name="connsiteY0" fmla="*/ 0 h 228600"/>
              <a:gd name="connsiteX1" fmla="*/ 671512 w 3386137"/>
              <a:gd name="connsiteY1" fmla="*/ 100013 h 228600"/>
              <a:gd name="connsiteX2" fmla="*/ 0 w 3386137"/>
              <a:gd name="connsiteY2" fmla="*/ 228600 h 228600"/>
              <a:gd name="connsiteX3" fmla="*/ 0 w 3386137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137" h="228600">
                <a:moveTo>
                  <a:pt x="3386137" y="0"/>
                </a:moveTo>
                <a:lnTo>
                  <a:pt x="671512" y="100013"/>
                </a:lnTo>
                <a:cubicBezTo>
                  <a:pt x="107156" y="138113"/>
                  <a:pt x="0" y="228600"/>
                  <a:pt x="0" y="228600"/>
                </a:cubicBezTo>
                <a:lnTo>
                  <a:pt x="0" y="228600"/>
                </a:lnTo>
              </a:path>
            </a:pathLst>
          </a:custGeom>
          <a:noFill/>
          <a:ln w="19050">
            <a:solidFill>
              <a:schemeClr val="accent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CAFA4A-CB9C-4914-BCE2-B1393B5AA819}"/>
              </a:ext>
            </a:extLst>
          </p:cNvPr>
          <p:cNvSpPr/>
          <p:nvPr/>
        </p:nvSpPr>
        <p:spPr>
          <a:xfrm>
            <a:off x="4129088" y="2128838"/>
            <a:ext cx="3600450" cy="114300"/>
          </a:xfrm>
          <a:custGeom>
            <a:avLst/>
            <a:gdLst>
              <a:gd name="connsiteX0" fmla="*/ 3600450 w 3600450"/>
              <a:gd name="connsiteY0" fmla="*/ 0 h 114300"/>
              <a:gd name="connsiteX1" fmla="*/ 0 w 3600450"/>
              <a:gd name="connsiteY1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0450" h="114300">
                <a:moveTo>
                  <a:pt x="3600450" y="0"/>
                </a:moveTo>
                <a:lnTo>
                  <a:pt x="0" y="114300"/>
                </a:lnTo>
              </a:path>
            </a:pathLst>
          </a:custGeom>
          <a:noFill/>
          <a:ln w="19050">
            <a:solidFill>
              <a:schemeClr val="accent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B325FE4-2C44-40AE-99A1-159D8659D2A6}"/>
              </a:ext>
            </a:extLst>
          </p:cNvPr>
          <p:cNvSpPr/>
          <p:nvPr/>
        </p:nvSpPr>
        <p:spPr>
          <a:xfrm>
            <a:off x="3414713" y="2457450"/>
            <a:ext cx="4314825" cy="117160"/>
          </a:xfrm>
          <a:custGeom>
            <a:avLst/>
            <a:gdLst>
              <a:gd name="connsiteX0" fmla="*/ 4314825 w 4314825"/>
              <a:gd name="connsiteY0" fmla="*/ 71438 h 117160"/>
              <a:gd name="connsiteX1" fmla="*/ 1428750 w 4314825"/>
              <a:gd name="connsiteY1" fmla="*/ 114300 h 117160"/>
              <a:gd name="connsiteX2" fmla="*/ 0 w 4314825"/>
              <a:gd name="connsiteY2" fmla="*/ 0 h 11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14825" h="117160">
                <a:moveTo>
                  <a:pt x="4314825" y="71438"/>
                </a:moveTo>
                <a:cubicBezTo>
                  <a:pt x="3231356" y="98822"/>
                  <a:pt x="2147887" y="126206"/>
                  <a:pt x="1428750" y="114300"/>
                </a:cubicBezTo>
                <a:cubicBezTo>
                  <a:pt x="709613" y="102394"/>
                  <a:pt x="354806" y="51197"/>
                  <a:pt x="0" y="0"/>
                </a:cubicBezTo>
              </a:path>
            </a:pathLst>
          </a:custGeom>
          <a:noFill/>
          <a:ln w="19050">
            <a:solidFill>
              <a:schemeClr val="accent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BA7C9EA-9DE0-4A0E-A8EC-3FEBE3FE433C}"/>
              </a:ext>
            </a:extLst>
          </p:cNvPr>
          <p:cNvSpPr/>
          <p:nvPr/>
        </p:nvSpPr>
        <p:spPr>
          <a:xfrm>
            <a:off x="6486525" y="3228975"/>
            <a:ext cx="1243013" cy="14288"/>
          </a:xfrm>
          <a:custGeom>
            <a:avLst/>
            <a:gdLst>
              <a:gd name="connsiteX0" fmla="*/ 1243013 w 1243013"/>
              <a:gd name="connsiteY0" fmla="*/ 0 h 14288"/>
              <a:gd name="connsiteX1" fmla="*/ 0 w 1243013"/>
              <a:gd name="connsiteY1" fmla="*/ 14288 h 1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43013" h="14288">
                <a:moveTo>
                  <a:pt x="1243013" y="0"/>
                </a:moveTo>
                <a:lnTo>
                  <a:pt x="0" y="14288"/>
                </a:lnTo>
              </a:path>
            </a:pathLst>
          </a:custGeom>
          <a:noFill/>
          <a:ln w="19050">
            <a:solidFill>
              <a:schemeClr val="accent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E83DF74-F8CB-4D92-BCAA-73AFC86B24CC}"/>
              </a:ext>
            </a:extLst>
          </p:cNvPr>
          <p:cNvSpPr/>
          <p:nvPr/>
        </p:nvSpPr>
        <p:spPr>
          <a:xfrm>
            <a:off x="5214938" y="4326580"/>
            <a:ext cx="2514600" cy="88258"/>
          </a:xfrm>
          <a:custGeom>
            <a:avLst/>
            <a:gdLst>
              <a:gd name="connsiteX0" fmla="*/ 2514600 w 2514600"/>
              <a:gd name="connsiteY0" fmla="*/ 31108 h 88258"/>
              <a:gd name="connsiteX1" fmla="*/ 971550 w 2514600"/>
              <a:gd name="connsiteY1" fmla="*/ 2533 h 88258"/>
              <a:gd name="connsiteX2" fmla="*/ 0 w 2514600"/>
              <a:gd name="connsiteY2" fmla="*/ 88258 h 8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14600" h="88258">
                <a:moveTo>
                  <a:pt x="2514600" y="31108"/>
                </a:moveTo>
                <a:cubicBezTo>
                  <a:pt x="1952625" y="12058"/>
                  <a:pt x="1390650" y="-6992"/>
                  <a:pt x="971550" y="2533"/>
                </a:cubicBezTo>
                <a:cubicBezTo>
                  <a:pt x="552450" y="12058"/>
                  <a:pt x="276225" y="50158"/>
                  <a:pt x="0" y="88258"/>
                </a:cubicBezTo>
              </a:path>
            </a:pathLst>
          </a:custGeom>
          <a:noFill/>
          <a:ln w="19050">
            <a:solidFill>
              <a:schemeClr val="accent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CA9646-67C3-46C9-BA89-8A3CF2267D7C}"/>
              </a:ext>
            </a:extLst>
          </p:cNvPr>
          <p:cNvSpPr txBox="1"/>
          <p:nvPr/>
        </p:nvSpPr>
        <p:spPr>
          <a:xfrm>
            <a:off x="7773134" y="3756805"/>
            <a:ext cx="3242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Value labels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07E92F0-C2E8-49B3-95C9-38923710FF3A}"/>
              </a:ext>
            </a:extLst>
          </p:cNvPr>
          <p:cNvSpPr/>
          <p:nvPr/>
        </p:nvSpPr>
        <p:spPr>
          <a:xfrm>
            <a:off x="2328863" y="3929063"/>
            <a:ext cx="5357812" cy="371475"/>
          </a:xfrm>
          <a:custGeom>
            <a:avLst/>
            <a:gdLst>
              <a:gd name="connsiteX0" fmla="*/ 5357812 w 5357812"/>
              <a:gd name="connsiteY0" fmla="*/ 0 h 371475"/>
              <a:gd name="connsiteX1" fmla="*/ 1028700 w 5357812"/>
              <a:gd name="connsiteY1" fmla="*/ 157162 h 371475"/>
              <a:gd name="connsiteX2" fmla="*/ 0 w 5357812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57812" h="371475">
                <a:moveTo>
                  <a:pt x="5357812" y="0"/>
                </a:moveTo>
                <a:lnTo>
                  <a:pt x="1028700" y="157162"/>
                </a:lnTo>
                <a:cubicBezTo>
                  <a:pt x="135731" y="219075"/>
                  <a:pt x="67865" y="295275"/>
                  <a:pt x="0" y="371475"/>
                </a:cubicBezTo>
              </a:path>
            </a:pathLst>
          </a:custGeom>
          <a:noFill/>
          <a:ln w="19050">
            <a:solidFill>
              <a:schemeClr val="accent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C8A34A-49B1-4A40-938F-D72DF7FA37BB}"/>
              </a:ext>
            </a:extLst>
          </p:cNvPr>
          <p:cNvSpPr txBox="1"/>
          <p:nvPr/>
        </p:nvSpPr>
        <p:spPr>
          <a:xfrm>
            <a:off x="7773134" y="5277553"/>
            <a:ext cx="3242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Table notes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930E37B-B409-4D1F-A6C0-B803FA0E8E0D}"/>
              </a:ext>
            </a:extLst>
          </p:cNvPr>
          <p:cNvSpPr/>
          <p:nvPr/>
        </p:nvSpPr>
        <p:spPr>
          <a:xfrm>
            <a:off x="4471988" y="5357813"/>
            <a:ext cx="3286125" cy="114300"/>
          </a:xfrm>
          <a:custGeom>
            <a:avLst/>
            <a:gdLst>
              <a:gd name="connsiteX0" fmla="*/ 3286125 w 3286125"/>
              <a:gd name="connsiteY0" fmla="*/ 114300 h 114300"/>
              <a:gd name="connsiteX1" fmla="*/ 728662 w 3286125"/>
              <a:gd name="connsiteY1" fmla="*/ 100012 h 114300"/>
              <a:gd name="connsiteX2" fmla="*/ 0 w 3286125"/>
              <a:gd name="connsiteY2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6125" h="114300">
                <a:moveTo>
                  <a:pt x="3286125" y="114300"/>
                </a:moveTo>
                <a:lnTo>
                  <a:pt x="728662" y="100012"/>
                </a:lnTo>
                <a:cubicBezTo>
                  <a:pt x="180975" y="80962"/>
                  <a:pt x="90487" y="40481"/>
                  <a:pt x="0" y="0"/>
                </a:cubicBezTo>
              </a:path>
            </a:pathLst>
          </a:custGeom>
          <a:noFill/>
          <a:ln w="19050">
            <a:solidFill>
              <a:schemeClr val="accent5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2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066800"/>
            <a:ext cx="9784080" cy="914400"/>
          </a:xfrm>
        </p:spPr>
        <p:txBody>
          <a:bodyPr/>
          <a:lstStyle/>
          <a:p>
            <a:r>
              <a:rPr lang="en-US" dirty="0"/>
              <a:t>Original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D26E0-3DED-ED3B-D7F7-3CAD88A1650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98348D-99E0-F438-754B-51DE4405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8EFAC3-0C89-4E23-0C08-D1A19E6181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3" b="15839"/>
          <a:stretch/>
        </p:blipFill>
        <p:spPr>
          <a:xfrm>
            <a:off x="0" y="1981200"/>
            <a:ext cx="12192000" cy="399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5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066800"/>
            <a:ext cx="9784080" cy="914400"/>
          </a:xfrm>
        </p:spPr>
        <p:txBody>
          <a:bodyPr/>
          <a:lstStyle/>
          <a:p>
            <a:r>
              <a:rPr lang="en-US" dirty="0"/>
              <a:t>Strengths and limitations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105A9-E97C-4AF8-837E-72F1EFE14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4663" y="2182586"/>
            <a:ext cx="9057784" cy="3739924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Easy to set up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Metadata contained in Word document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Manual process, QC was time-consuming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D26E0-3DED-ED3B-D7F7-3CAD88A1650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98348D-99E0-F438-754B-51DE4405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0C0D5D-D537-5CBF-CD52-1A95BCF8D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5" t="16740" r="27094" b="17970"/>
          <a:stretch/>
        </p:blipFill>
        <p:spPr>
          <a:xfrm>
            <a:off x="596900" y="1926466"/>
            <a:ext cx="585216" cy="8340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8C7ECD-2F69-28E0-6819-CEAA0A5AFF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3" t="28822" r="26526" b="27720"/>
          <a:stretch/>
        </p:blipFill>
        <p:spPr>
          <a:xfrm>
            <a:off x="685800" y="3230229"/>
            <a:ext cx="585216" cy="779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B44768-30E0-849B-9797-921475FE25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2" t="26177" r="22579" b="21197"/>
          <a:stretch/>
        </p:blipFill>
        <p:spPr>
          <a:xfrm>
            <a:off x="596900" y="4503287"/>
            <a:ext cx="698864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15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066800"/>
            <a:ext cx="9784080" cy="914400"/>
          </a:xfrm>
        </p:spPr>
        <p:txBody>
          <a:bodyPr/>
          <a:lstStyle/>
          <a:p>
            <a:r>
              <a:rPr lang="en-US" dirty="0"/>
              <a:t>Process redesign objectives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105A9-E97C-4AF8-837E-72F1EFE14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4663" y="2182586"/>
            <a:ext cx="9057784" cy="3739924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Increase analyst productivity, reduce # of quality issues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Retain features of existing documentation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Minimize switching costs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D26E0-3DED-ED3B-D7F7-3CAD88A1650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98348D-99E0-F438-754B-51DE4405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62C06CCF-62A8-3D79-BD08-F54E17F9F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4" t="35308" r="34033" b="34814"/>
          <a:stretch/>
        </p:blipFill>
        <p:spPr>
          <a:xfrm>
            <a:off x="593125" y="2088294"/>
            <a:ext cx="647486" cy="621792"/>
          </a:xfrm>
          <a:prstGeom prst="rect">
            <a:avLst/>
          </a:prstGeom>
        </p:spPr>
      </p:pic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52B64E4-2F5E-69CB-19A4-C6791E6AE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4" t="35308" r="34033" b="34814"/>
          <a:stretch/>
        </p:blipFill>
        <p:spPr>
          <a:xfrm>
            <a:off x="593125" y="3329535"/>
            <a:ext cx="647486" cy="621792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C9B3B125-59BC-BF5F-5B45-E1B5BDC64F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4" t="35308" r="34033" b="34814"/>
          <a:stretch/>
        </p:blipFill>
        <p:spPr>
          <a:xfrm>
            <a:off x="593125" y="4662070"/>
            <a:ext cx="647486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7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066800"/>
            <a:ext cx="9784080" cy="914400"/>
          </a:xfrm>
        </p:spPr>
        <p:txBody>
          <a:bodyPr/>
          <a:lstStyle/>
          <a:p>
            <a:r>
              <a:rPr lang="en-US" dirty="0"/>
              <a:t>Redesigned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D26E0-3DED-ED3B-D7F7-3CAD88A1650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98348D-99E0-F438-754B-51DE4405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1C8AE2-4C71-1C81-B8EC-0D796FDDDC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b="14955"/>
          <a:stretch/>
        </p:blipFill>
        <p:spPr>
          <a:xfrm>
            <a:off x="685800" y="1562101"/>
            <a:ext cx="10598727" cy="50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62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779FE-FA16-4405-86FE-8FFD2FA2F95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85800" y="1066800"/>
            <a:ext cx="9784080" cy="914400"/>
          </a:xfrm>
        </p:spPr>
        <p:txBody>
          <a:bodyPr/>
          <a:lstStyle/>
          <a:p>
            <a:r>
              <a:rPr lang="en-US" dirty="0"/>
              <a:t>Benefits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105A9-E97C-4AF8-837E-72F1EFE14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4663" y="2182586"/>
            <a:ext cx="9057784" cy="3739924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Metadata in central location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Metadata in structured form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Opportunities for data integration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D26E0-3DED-ED3B-D7F7-3CAD88A1650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B98348D-99E0-F438-754B-51DE44054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6F0C0D5D-D537-5CBF-CD52-1A95BCF8D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1" t="34468" r="33989" b="33684"/>
          <a:stretch/>
        </p:blipFill>
        <p:spPr>
          <a:xfrm>
            <a:off x="688156" y="2112572"/>
            <a:ext cx="585216" cy="620838"/>
          </a:xfrm>
          <a:prstGeom prst="rect">
            <a:avLst/>
          </a:prstGeom>
        </p:spPr>
      </p:pic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1F57D8CB-6FEF-CAB9-DC29-ED8694150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1" t="34468" r="33989" b="33684"/>
          <a:stretch/>
        </p:blipFill>
        <p:spPr>
          <a:xfrm>
            <a:off x="685800" y="3387248"/>
            <a:ext cx="585216" cy="620838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E7D04D31-D240-FCA0-BFBA-062055142F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1" t="34468" r="33989" b="33684"/>
          <a:stretch/>
        </p:blipFill>
        <p:spPr>
          <a:xfrm>
            <a:off x="685800" y="4654666"/>
            <a:ext cx="585216" cy="62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59341"/>
      </p:ext>
    </p:extLst>
  </p:cSld>
  <p:clrMapOvr>
    <a:masterClrMapping/>
  </p:clrMapOvr>
</p:sld>
</file>

<file path=ppt/theme/theme1.xml><?xml version="1.0" encoding="utf-8"?>
<a:theme xmlns:a="http://schemas.openxmlformats.org/drawingml/2006/main" name="NORC_Theme">
  <a:themeElements>
    <a:clrScheme name="NORC">
      <a:dk1>
        <a:srgbClr val="353435"/>
      </a:dk1>
      <a:lt1>
        <a:srgbClr val="FFFFFF"/>
      </a:lt1>
      <a:dk2>
        <a:srgbClr val="EC712E"/>
      </a:dk2>
      <a:lt2>
        <a:srgbClr val="ADA39D"/>
      </a:lt2>
      <a:accent1>
        <a:srgbClr val="77376B"/>
      </a:accent1>
      <a:accent2>
        <a:srgbClr val="4C7B91"/>
      </a:accent2>
      <a:accent3>
        <a:srgbClr val="4D796E"/>
      </a:accent3>
      <a:accent4>
        <a:srgbClr val="BC8C2C"/>
      </a:accent4>
      <a:accent5>
        <a:srgbClr val="C55051"/>
      </a:accent5>
      <a:accent6>
        <a:srgbClr val="8D1821"/>
      </a:accent6>
      <a:hlink>
        <a:srgbClr val="353435"/>
      </a:hlink>
      <a:folHlink>
        <a:srgbClr val="353435"/>
      </a:folHlink>
    </a:clrScheme>
    <a:fontScheme name="NORC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9050">
          <a:solidFill>
            <a:schemeClr val="accent5"/>
          </a:solidFill>
        </a:ln>
      </a:spPr>
      <a:bodyPr rtlCol="0" anchor="ctr"/>
      <a:lstStyle>
        <a:defPPr algn="l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ORC_WidescreenFormat_Template.potx" id="{4AAABE27-B503-4881-99C1-72932E5F78E3}" vid="{7F5201EA-3B59-4DDA-AC56-764CF162FE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DC7AC06673DB47AE3983B332D278A9" ma:contentTypeVersion="3" ma:contentTypeDescription="Create a new document." ma:contentTypeScope="" ma:versionID="24df3de390d737e792c5366cddaf9da8">
  <xsd:schema xmlns:xsd="http://www.w3.org/2001/XMLSchema" xmlns:xs="http://www.w3.org/2001/XMLSchema" xmlns:p="http://schemas.microsoft.com/office/2006/metadata/properties" xmlns:ns2="e6db4f07-2e5e-4997-a3e4-76854ad13079" xmlns:ns3="48fcb02c-68b6-4721-b044-ff19e869f574" targetNamespace="http://schemas.microsoft.com/office/2006/metadata/properties" ma:root="true" ma:fieldsID="277a4db21009f499ff9438ccd9951c18" ns2:_="" ns3:_="">
    <xsd:import namespace="e6db4f07-2e5e-4997-a3e4-76854ad13079"/>
    <xsd:import namespace="48fcb02c-68b6-4721-b044-ff19e869f57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b4f07-2e5e-4997-a3e4-76854ad1307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default="Minutes" ma:format="Dropdown" ma:internalName="Document_x0020_Type">
      <xsd:simpleType>
        <xsd:restriction base="dms:Choice">
          <xsd:enumeration value="Agenda"/>
          <xsd:enumeration value="Minutes"/>
          <xsd:enumeration value="Presentation"/>
          <xsd:enumeration value="Reference Guide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cb02c-68b6-4721-b044-ff19e869f57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e6db4f07-2e5e-4997-a3e4-76854ad13079" xsi:nil="true"/>
  </documentManagement>
</p:properties>
</file>

<file path=customXml/itemProps1.xml><?xml version="1.0" encoding="utf-8"?>
<ds:datastoreItem xmlns:ds="http://schemas.openxmlformats.org/officeDocument/2006/customXml" ds:itemID="{5D5AF836-B7ED-4108-933F-BBCA1C5478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7FFB36-2A1B-45D5-A42A-317B4F89B149}"/>
</file>

<file path=customXml/itemProps3.xml><?xml version="1.0" encoding="utf-8"?>
<ds:datastoreItem xmlns:ds="http://schemas.openxmlformats.org/officeDocument/2006/customXml" ds:itemID="{42E23C8F-9D58-47C9-B284-925639A8EE10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schemas.microsoft.com/sharepoint/v3"/>
    <ds:schemaRef ds:uri="http://schemas.microsoft.com/office/2006/documentManagement/types"/>
    <ds:schemaRef ds:uri="b9a3540d-8fb0-4e3e-978e-1ba1d764613a"/>
    <ds:schemaRef ds:uri="http://schemas.microsoft.com/office/infopath/2007/PartnerControls"/>
    <ds:schemaRef ds:uri="http://schemas.openxmlformats.org/package/2006/metadata/core-properties"/>
    <ds:schemaRef ds:uri="b6b44a34-ddfa-4992-805c-6ecfb53c9907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docdb</Template>
  <TotalTime>2951</TotalTime>
  <Words>287</Words>
  <Application>Microsoft Office PowerPoint</Application>
  <PresentationFormat>Widescreen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Arial</vt:lpstr>
      <vt:lpstr>Roboto Lt</vt:lpstr>
      <vt:lpstr>Permanent Marker</vt:lpstr>
      <vt:lpstr>Roboto</vt:lpstr>
      <vt:lpstr>Roboto Light</vt:lpstr>
      <vt:lpstr>Franklin Gothic Medium Cond</vt:lpstr>
      <vt:lpstr>NORC_Theme</vt:lpstr>
      <vt:lpstr>Designing A Documentation Management System for Survey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NORC Starter Presentation</dc:title>
  <dc:subject>PowerPoint Presentation</dc:subject>
  <dc:creator>Weihuang Wong</dc:creator>
  <cp:lastModifiedBy>Weihuang Wong</cp:lastModifiedBy>
  <cp:revision>3</cp:revision>
  <dcterms:created xsi:type="dcterms:W3CDTF">2022-10-20T16:50:44Z</dcterms:created>
  <dcterms:modified xsi:type="dcterms:W3CDTF">2023-04-12T14:10:46Z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0x01010003DC7AC06673DB47AE3983B332D278A9</vt:lpwstr>
  </property>
  <property fmtid="{D5CDD505-2E9C-101B-9397-08002B2CF9AE}" pid="3" name="Department Tags">
    <vt:lpwstr/>
  </property>
  <property fmtid="{D5CDD505-2E9C-101B-9397-08002B2CF9AE}" pid="4" name="Topic Tags">
    <vt:lpwstr/>
  </property>
  <property fmtid="{D5CDD505-2E9C-101B-9397-08002B2CF9AE}" pid="5" name="Project Tags">
    <vt:lpwstr/>
  </property>
  <property fmtid="{D5CDD505-2E9C-101B-9397-08002B2CF9AE}" pid="6" name="Document Type">
    <vt:lpwstr/>
  </property>
  <property fmtid="{D5CDD505-2E9C-101B-9397-08002B2CF9AE}" pid="7" name="Location Tags">
    <vt:lpwstr/>
  </property>
</Properties>
</file>