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32"/>
  </p:notesMasterIdLst>
  <p:handoutMasterIdLst>
    <p:handoutMasterId r:id="rId33"/>
  </p:handoutMasterIdLst>
  <p:sldIdLst>
    <p:sldId id="660" r:id="rId6"/>
    <p:sldId id="783" r:id="rId7"/>
    <p:sldId id="782" r:id="rId8"/>
    <p:sldId id="785" r:id="rId9"/>
    <p:sldId id="790" r:id="rId10"/>
    <p:sldId id="796" r:id="rId11"/>
    <p:sldId id="786" r:id="rId12"/>
    <p:sldId id="807" r:id="rId13"/>
    <p:sldId id="797" r:id="rId14"/>
    <p:sldId id="798" r:id="rId15"/>
    <p:sldId id="800" r:id="rId16"/>
    <p:sldId id="801" r:id="rId17"/>
    <p:sldId id="803" r:id="rId18"/>
    <p:sldId id="802" r:id="rId19"/>
    <p:sldId id="804" r:id="rId20"/>
    <p:sldId id="659" r:id="rId21"/>
    <p:sldId id="766" r:id="rId22"/>
    <p:sldId id="816" r:id="rId23"/>
    <p:sldId id="817" r:id="rId24"/>
    <p:sldId id="781" r:id="rId25"/>
    <p:sldId id="794" r:id="rId26"/>
    <p:sldId id="814" r:id="rId27"/>
    <p:sldId id="813" r:id="rId28"/>
    <p:sldId id="792" r:id="rId29"/>
    <p:sldId id="815" r:id="rId30"/>
    <p:sldId id="812" r:id="rId31"/>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7168A4"/>
    <a:srgbClr val="66FFFF"/>
    <a:srgbClr val="0F264A"/>
    <a:srgbClr val="00A3E0"/>
    <a:srgbClr val="D0DF00"/>
    <a:srgbClr val="C4A05A"/>
    <a:srgbClr val="B0008E"/>
    <a:srgbClr val="EA7600"/>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190065-416C-4085-91F8-C92DD13B4072}" v="223" dt="2024-04-15T17:10:15.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73090" autoAdjust="0"/>
  </p:normalViewPr>
  <p:slideViewPr>
    <p:cSldViewPr snapToGrid="0">
      <p:cViewPr varScale="1">
        <p:scale>
          <a:sx n="79" d="100"/>
          <a:sy n="79" d="100"/>
        </p:scale>
        <p:origin x="1236" y="114"/>
      </p:cViewPr>
      <p:guideLst>
        <p:guide orient="horz" pos="473"/>
        <p:guide pos="2880"/>
        <p:guide orient="horz" pos="816"/>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Anwar" userId="7ce12a3c-c8fa-43de-9fd5-0304df96e60b" providerId="ADAL" clId="{E2190065-416C-4085-91F8-C92DD13B4072}"/>
    <pc:docChg chg="undo custSel addSld delSld modSld sldOrd">
      <pc:chgData name="Mohammed, Anwar" userId="7ce12a3c-c8fa-43de-9fd5-0304df96e60b" providerId="ADAL" clId="{E2190065-416C-4085-91F8-C92DD13B4072}" dt="2024-04-15T17:10:19.628" v="3554" actId="1076"/>
      <pc:docMkLst>
        <pc:docMk/>
      </pc:docMkLst>
      <pc:sldChg chg="del ord modNotesTx">
        <pc:chgData name="Mohammed, Anwar" userId="7ce12a3c-c8fa-43de-9fd5-0304df96e60b" providerId="ADAL" clId="{E2190065-416C-4085-91F8-C92DD13B4072}" dt="2024-04-12T05:03:27.045" v="1668" actId="47"/>
        <pc:sldMkLst>
          <pc:docMk/>
          <pc:sldMk cId="1277644108" sldId="657"/>
        </pc:sldMkLst>
      </pc:sldChg>
      <pc:sldChg chg="addSp delSp modSp add mod modAnim modNotesTx">
        <pc:chgData name="Mohammed, Anwar" userId="7ce12a3c-c8fa-43de-9fd5-0304df96e60b" providerId="ADAL" clId="{E2190065-416C-4085-91F8-C92DD13B4072}" dt="2024-04-12T15:42:40.405" v="3166" actId="20577"/>
        <pc:sldMkLst>
          <pc:docMk/>
          <pc:sldMk cId="3675856031" sldId="659"/>
        </pc:sldMkLst>
        <pc:spChg chg="del">
          <ac:chgData name="Mohammed, Anwar" userId="7ce12a3c-c8fa-43de-9fd5-0304df96e60b" providerId="ADAL" clId="{E2190065-416C-4085-91F8-C92DD13B4072}" dt="2024-04-12T02:19:11.411" v="54" actId="478"/>
          <ac:spMkLst>
            <pc:docMk/>
            <pc:sldMk cId="3675856031" sldId="659"/>
            <ac:spMk id="3" creationId="{60A8EC82-9466-3049-9AC9-1CDB540E2F39}"/>
          </ac:spMkLst>
        </pc:spChg>
        <pc:spChg chg="add mod">
          <ac:chgData name="Mohammed, Anwar" userId="7ce12a3c-c8fa-43de-9fd5-0304df96e60b" providerId="ADAL" clId="{E2190065-416C-4085-91F8-C92DD13B4072}" dt="2024-04-12T02:20:25.859" v="80" actId="14100"/>
          <ac:spMkLst>
            <pc:docMk/>
            <pc:sldMk cId="3675856031" sldId="659"/>
            <ac:spMk id="4" creationId="{8B9C7B8F-25CF-8F65-94F6-94B8CA063CC3}"/>
          </ac:spMkLst>
        </pc:spChg>
        <pc:spChg chg="del">
          <ac:chgData name="Mohammed, Anwar" userId="7ce12a3c-c8fa-43de-9fd5-0304df96e60b" providerId="ADAL" clId="{E2190065-416C-4085-91F8-C92DD13B4072}" dt="2024-04-12T02:19:41.268" v="66" actId="478"/>
          <ac:spMkLst>
            <pc:docMk/>
            <pc:sldMk cId="3675856031" sldId="659"/>
            <ac:spMk id="6" creationId="{11B549C2-9C57-1047-9311-8EB11FA3E106}"/>
          </ac:spMkLst>
        </pc:spChg>
        <pc:spChg chg="del">
          <ac:chgData name="Mohammed, Anwar" userId="7ce12a3c-c8fa-43de-9fd5-0304df96e60b" providerId="ADAL" clId="{E2190065-416C-4085-91F8-C92DD13B4072}" dt="2024-04-12T02:19:41.989" v="67" actId="478"/>
          <ac:spMkLst>
            <pc:docMk/>
            <pc:sldMk cId="3675856031" sldId="659"/>
            <ac:spMk id="7" creationId="{8C4ABB1F-5EE0-CE47-8D2A-21566F39AEF9}"/>
          </ac:spMkLst>
        </pc:spChg>
        <pc:picChg chg="add mod">
          <ac:chgData name="Mohammed, Anwar" userId="7ce12a3c-c8fa-43de-9fd5-0304df96e60b" providerId="ADAL" clId="{E2190065-416C-4085-91F8-C92DD13B4072}" dt="2024-04-12T02:19:45.154" v="68" actId="1076"/>
          <ac:picMkLst>
            <pc:docMk/>
            <pc:sldMk cId="3675856031" sldId="659"/>
            <ac:picMk id="2" creationId="{8499BEBF-E9AC-C569-7C67-8207D9143A31}"/>
          </ac:picMkLst>
        </pc:picChg>
      </pc:sldChg>
      <pc:sldChg chg="addSp delSp modSp add mod modNotesTx">
        <pc:chgData name="Mohammed, Anwar" userId="7ce12a3c-c8fa-43de-9fd5-0304df96e60b" providerId="ADAL" clId="{E2190065-416C-4085-91F8-C92DD13B4072}" dt="2024-04-12T14:51:14.268" v="2851" actId="478"/>
        <pc:sldMkLst>
          <pc:docMk/>
          <pc:sldMk cId="2228555541" sldId="660"/>
        </pc:sldMkLst>
        <pc:spChg chg="del">
          <ac:chgData name="Mohammed, Anwar" userId="7ce12a3c-c8fa-43de-9fd5-0304df96e60b" providerId="ADAL" clId="{E2190065-416C-4085-91F8-C92DD13B4072}" dt="2024-04-12T03:54:14.242" v="368" actId="478"/>
          <ac:spMkLst>
            <pc:docMk/>
            <pc:sldMk cId="2228555541" sldId="660"/>
            <ac:spMk id="2" creationId="{CF5E1EB8-9086-D844-BC34-FAA8CF61F215}"/>
          </ac:spMkLst>
        </pc:spChg>
        <pc:spChg chg="del">
          <ac:chgData name="Mohammed, Anwar" userId="7ce12a3c-c8fa-43de-9fd5-0304df96e60b" providerId="ADAL" clId="{E2190065-416C-4085-91F8-C92DD13B4072}" dt="2024-04-12T03:54:14.242" v="368" actId="478"/>
          <ac:spMkLst>
            <pc:docMk/>
            <pc:sldMk cId="2228555541" sldId="660"/>
            <ac:spMk id="3" creationId="{3CC73701-4F13-2D43-8283-D255363C9BD5}"/>
          </ac:spMkLst>
        </pc:spChg>
        <pc:spChg chg="del">
          <ac:chgData name="Mohammed, Anwar" userId="7ce12a3c-c8fa-43de-9fd5-0304df96e60b" providerId="ADAL" clId="{E2190065-416C-4085-91F8-C92DD13B4072}" dt="2024-04-12T03:54:14.242" v="368" actId="478"/>
          <ac:spMkLst>
            <pc:docMk/>
            <pc:sldMk cId="2228555541" sldId="660"/>
            <ac:spMk id="4" creationId="{BE5C98B9-1639-C747-97DE-5D0A2FF5E441}"/>
          </ac:spMkLst>
        </pc:spChg>
        <pc:spChg chg="del">
          <ac:chgData name="Mohammed, Anwar" userId="7ce12a3c-c8fa-43de-9fd5-0304df96e60b" providerId="ADAL" clId="{E2190065-416C-4085-91F8-C92DD13B4072}" dt="2024-04-12T03:54:18.842" v="370" actId="478"/>
          <ac:spMkLst>
            <pc:docMk/>
            <pc:sldMk cId="2228555541" sldId="660"/>
            <ac:spMk id="5" creationId="{A452AEA3-0A09-C64F-98B4-6E3E04E76E15}"/>
          </ac:spMkLst>
        </pc:spChg>
        <pc:spChg chg="add del mod">
          <ac:chgData name="Mohammed, Anwar" userId="7ce12a3c-c8fa-43de-9fd5-0304df96e60b" providerId="ADAL" clId="{E2190065-416C-4085-91F8-C92DD13B4072}" dt="2024-04-12T03:57:39.096" v="388" actId="21"/>
          <ac:spMkLst>
            <pc:docMk/>
            <pc:sldMk cId="2228555541" sldId="660"/>
            <ac:spMk id="6" creationId="{6A780479-8421-C14E-866E-5806C4B0E7FA}"/>
          </ac:spMkLst>
        </pc:spChg>
        <pc:spChg chg="add mod">
          <ac:chgData name="Mohammed, Anwar" userId="7ce12a3c-c8fa-43de-9fd5-0304df96e60b" providerId="ADAL" clId="{E2190065-416C-4085-91F8-C92DD13B4072}" dt="2024-04-12T04:08:18.529" v="471" actId="1038"/>
          <ac:spMkLst>
            <pc:docMk/>
            <pc:sldMk cId="2228555541" sldId="660"/>
            <ac:spMk id="7" creationId="{92654A5D-2B94-1164-EDB3-2B6A62C053D3}"/>
          </ac:spMkLst>
        </pc:spChg>
        <pc:spChg chg="add mod">
          <ac:chgData name="Mohammed, Anwar" userId="7ce12a3c-c8fa-43de-9fd5-0304df96e60b" providerId="ADAL" clId="{E2190065-416C-4085-91F8-C92DD13B4072}" dt="2024-04-12T14:50:10.108" v="2839" actId="14100"/>
          <ac:spMkLst>
            <pc:docMk/>
            <pc:sldMk cId="2228555541" sldId="660"/>
            <ac:spMk id="8" creationId="{D13A82F4-A1F6-53F8-E557-B33730C5BF96}"/>
          </ac:spMkLst>
        </pc:spChg>
        <pc:spChg chg="add mod">
          <ac:chgData name="Mohammed, Anwar" userId="7ce12a3c-c8fa-43de-9fd5-0304df96e60b" providerId="ADAL" clId="{E2190065-416C-4085-91F8-C92DD13B4072}" dt="2024-04-12T04:08:27.632" v="492" actId="1036"/>
          <ac:spMkLst>
            <pc:docMk/>
            <pc:sldMk cId="2228555541" sldId="660"/>
            <ac:spMk id="10" creationId="{E5D25BE4-58A9-4F19-6453-32AFEB0F126D}"/>
          </ac:spMkLst>
        </pc:spChg>
        <pc:spChg chg="add del mod">
          <ac:chgData name="Mohammed, Anwar" userId="7ce12a3c-c8fa-43de-9fd5-0304df96e60b" providerId="ADAL" clId="{E2190065-416C-4085-91F8-C92DD13B4072}" dt="2024-04-12T03:57:42.490" v="389" actId="478"/>
          <ac:spMkLst>
            <pc:docMk/>
            <pc:sldMk cId="2228555541" sldId="660"/>
            <ac:spMk id="12" creationId="{44D6A8E4-0722-588E-8F69-EB6822286A22}"/>
          </ac:spMkLst>
        </pc:spChg>
        <pc:spChg chg="add mod">
          <ac:chgData name="Mohammed, Anwar" userId="7ce12a3c-c8fa-43de-9fd5-0304df96e60b" providerId="ADAL" clId="{E2190065-416C-4085-91F8-C92DD13B4072}" dt="2024-04-12T13:48:27.415" v="2822"/>
          <ac:spMkLst>
            <pc:docMk/>
            <pc:sldMk cId="2228555541" sldId="660"/>
            <ac:spMk id="13" creationId="{895CFDB8-1996-004E-6A64-1E6BDF725418}"/>
          </ac:spMkLst>
        </pc:spChg>
        <pc:picChg chg="add del mod">
          <ac:chgData name="Mohammed, Anwar" userId="7ce12a3c-c8fa-43de-9fd5-0304df96e60b" providerId="ADAL" clId="{E2190065-416C-4085-91F8-C92DD13B4072}" dt="2024-04-12T03:55:00.648" v="372" actId="478"/>
          <ac:picMkLst>
            <pc:docMk/>
            <pc:sldMk cId="2228555541" sldId="660"/>
            <ac:picMk id="9" creationId="{B4448B06-73FF-697A-3F4E-C50045A784D3}"/>
          </ac:picMkLst>
        </pc:picChg>
        <pc:picChg chg="add del mod">
          <ac:chgData name="Mohammed, Anwar" userId="7ce12a3c-c8fa-43de-9fd5-0304df96e60b" providerId="ADAL" clId="{E2190065-416C-4085-91F8-C92DD13B4072}" dt="2024-04-12T03:59:59.553" v="398" actId="478"/>
          <ac:picMkLst>
            <pc:docMk/>
            <pc:sldMk cId="2228555541" sldId="660"/>
            <ac:picMk id="1026" creationId="{4F93EF06-54C9-8F3E-E273-B8F59F90F6B7}"/>
          </ac:picMkLst>
        </pc:picChg>
        <pc:picChg chg="add del mod">
          <ac:chgData name="Mohammed, Anwar" userId="7ce12a3c-c8fa-43de-9fd5-0304df96e60b" providerId="ADAL" clId="{E2190065-416C-4085-91F8-C92DD13B4072}" dt="2024-04-12T14:50:19.395" v="2842" actId="478"/>
          <ac:picMkLst>
            <pc:docMk/>
            <pc:sldMk cId="2228555541" sldId="660"/>
            <ac:picMk id="1026" creationId="{6544F08B-9CC1-FB10-9B34-231A64B87358}"/>
          </ac:picMkLst>
        </pc:picChg>
        <pc:picChg chg="add del mod">
          <ac:chgData name="Mohammed, Anwar" userId="7ce12a3c-c8fa-43de-9fd5-0304df96e60b" providerId="ADAL" clId="{E2190065-416C-4085-91F8-C92DD13B4072}" dt="2024-04-12T04:00:23.304" v="400" actId="478"/>
          <ac:picMkLst>
            <pc:docMk/>
            <pc:sldMk cId="2228555541" sldId="660"/>
            <ac:picMk id="1028" creationId="{40DB4C9F-BC80-5471-7499-14E7ABA42F5C}"/>
          </ac:picMkLst>
        </pc:picChg>
        <pc:picChg chg="add del mod">
          <ac:chgData name="Mohammed, Anwar" userId="7ce12a3c-c8fa-43de-9fd5-0304df96e60b" providerId="ADAL" clId="{E2190065-416C-4085-91F8-C92DD13B4072}" dt="2024-04-12T14:51:14.268" v="2851" actId="478"/>
          <ac:picMkLst>
            <pc:docMk/>
            <pc:sldMk cId="2228555541" sldId="660"/>
            <ac:picMk id="1028" creationId="{6B4811F3-D920-A733-ABB3-E85D897558CE}"/>
          </ac:picMkLst>
        </pc:picChg>
        <pc:picChg chg="add del mod">
          <ac:chgData name="Mohammed, Anwar" userId="7ce12a3c-c8fa-43de-9fd5-0304df96e60b" providerId="ADAL" clId="{E2190065-416C-4085-91F8-C92DD13B4072}" dt="2024-04-12T04:00:36.463" v="402" actId="478"/>
          <ac:picMkLst>
            <pc:docMk/>
            <pc:sldMk cId="2228555541" sldId="660"/>
            <ac:picMk id="1030" creationId="{5F8F69B3-2CDC-AAF6-A8A6-A061128568F1}"/>
          </ac:picMkLst>
        </pc:picChg>
        <pc:picChg chg="add mod">
          <ac:chgData name="Mohammed, Anwar" userId="7ce12a3c-c8fa-43de-9fd5-0304df96e60b" providerId="ADAL" clId="{E2190065-416C-4085-91F8-C92DD13B4072}" dt="2024-04-12T14:51:06.412" v="2850" actId="1076"/>
          <ac:picMkLst>
            <pc:docMk/>
            <pc:sldMk cId="2228555541" sldId="660"/>
            <ac:picMk id="1030" creationId="{9EBEF08F-C7DD-8EC3-356C-AA39FBA3A292}"/>
          </ac:picMkLst>
        </pc:picChg>
        <pc:picChg chg="add del mod">
          <ac:chgData name="Mohammed, Anwar" userId="7ce12a3c-c8fa-43de-9fd5-0304df96e60b" providerId="ADAL" clId="{E2190065-416C-4085-91F8-C92DD13B4072}" dt="2024-04-12T04:01:00.912" v="404" actId="478"/>
          <ac:picMkLst>
            <pc:docMk/>
            <pc:sldMk cId="2228555541" sldId="660"/>
            <ac:picMk id="1032" creationId="{E854DC1C-36EC-1CF7-09A1-22E96F2AF569}"/>
          </ac:picMkLst>
        </pc:picChg>
        <pc:picChg chg="add del mod">
          <ac:chgData name="Mohammed, Anwar" userId="7ce12a3c-c8fa-43de-9fd5-0304df96e60b" providerId="ADAL" clId="{E2190065-416C-4085-91F8-C92DD13B4072}" dt="2024-04-12T04:01:28.072" v="406" actId="478"/>
          <ac:picMkLst>
            <pc:docMk/>
            <pc:sldMk cId="2228555541" sldId="660"/>
            <ac:picMk id="1034" creationId="{0C101A42-3FBD-AB67-F619-3AB0EB2957FA}"/>
          </ac:picMkLst>
        </pc:picChg>
        <pc:picChg chg="add del mod">
          <ac:chgData name="Mohammed, Anwar" userId="7ce12a3c-c8fa-43de-9fd5-0304df96e60b" providerId="ADAL" clId="{E2190065-416C-4085-91F8-C92DD13B4072}" dt="2024-04-12T04:01:54.376" v="408" actId="478"/>
          <ac:picMkLst>
            <pc:docMk/>
            <pc:sldMk cId="2228555541" sldId="660"/>
            <ac:picMk id="1036" creationId="{A1F23649-AF0A-D5BD-48F0-1A89B4C7D92B}"/>
          </ac:picMkLst>
        </pc:picChg>
        <pc:picChg chg="add del mod">
          <ac:chgData name="Mohammed, Anwar" userId="7ce12a3c-c8fa-43de-9fd5-0304df96e60b" providerId="ADAL" clId="{E2190065-416C-4085-91F8-C92DD13B4072}" dt="2024-04-12T04:02:04.832" v="410" actId="478"/>
          <ac:picMkLst>
            <pc:docMk/>
            <pc:sldMk cId="2228555541" sldId="660"/>
            <ac:picMk id="1038" creationId="{F8BD3732-E3FF-9011-A15E-B3D91806C918}"/>
          </ac:picMkLst>
        </pc:picChg>
        <pc:picChg chg="add del mod">
          <ac:chgData name="Mohammed, Anwar" userId="7ce12a3c-c8fa-43de-9fd5-0304df96e60b" providerId="ADAL" clId="{E2190065-416C-4085-91F8-C92DD13B4072}" dt="2024-04-12T04:02:12.488" v="412" actId="478"/>
          <ac:picMkLst>
            <pc:docMk/>
            <pc:sldMk cId="2228555541" sldId="660"/>
            <ac:picMk id="1040" creationId="{E19C3A06-C2D6-BCC6-E708-AF327BC75147}"/>
          </ac:picMkLst>
        </pc:picChg>
        <pc:picChg chg="add del mod">
          <ac:chgData name="Mohammed, Anwar" userId="7ce12a3c-c8fa-43de-9fd5-0304df96e60b" providerId="ADAL" clId="{E2190065-416C-4085-91F8-C92DD13B4072}" dt="2024-04-12T04:02:24.536" v="414" actId="478"/>
          <ac:picMkLst>
            <pc:docMk/>
            <pc:sldMk cId="2228555541" sldId="660"/>
            <ac:picMk id="1042" creationId="{9D725873-B093-24D5-EE35-521F5C9F04F9}"/>
          </ac:picMkLst>
        </pc:picChg>
        <pc:picChg chg="add del mod">
          <ac:chgData name="Mohammed, Anwar" userId="7ce12a3c-c8fa-43de-9fd5-0304df96e60b" providerId="ADAL" clId="{E2190065-416C-4085-91F8-C92DD13B4072}" dt="2024-04-12T04:02:50.088" v="416" actId="478"/>
          <ac:picMkLst>
            <pc:docMk/>
            <pc:sldMk cId="2228555541" sldId="660"/>
            <ac:picMk id="1044" creationId="{A279BC0D-B7D5-D433-3B6A-45A46817429D}"/>
          </ac:picMkLst>
        </pc:picChg>
        <pc:picChg chg="add del mod">
          <ac:chgData name="Mohammed, Anwar" userId="7ce12a3c-c8fa-43de-9fd5-0304df96e60b" providerId="ADAL" clId="{E2190065-416C-4085-91F8-C92DD13B4072}" dt="2024-04-12T04:03:56.074" v="418" actId="478"/>
          <ac:picMkLst>
            <pc:docMk/>
            <pc:sldMk cId="2228555541" sldId="660"/>
            <ac:picMk id="1046" creationId="{E1E0FEC4-CD9D-EC1E-2338-628490122B7B}"/>
          </ac:picMkLst>
        </pc:picChg>
        <pc:picChg chg="add del mod">
          <ac:chgData name="Mohammed, Anwar" userId="7ce12a3c-c8fa-43de-9fd5-0304df96e60b" providerId="ADAL" clId="{E2190065-416C-4085-91F8-C92DD13B4072}" dt="2024-04-12T14:50:24.149" v="2844" actId="478"/>
          <ac:picMkLst>
            <pc:docMk/>
            <pc:sldMk cId="2228555541" sldId="660"/>
            <ac:picMk id="1050" creationId="{1F82D2C1-D9FB-2834-02B1-46AC28560B63}"/>
          </ac:picMkLst>
        </pc:picChg>
        <pc:picChg chg="add del mod">
          <ac:chgData name="Mohammed, Anwar" userId="7ce12a3c-c8fa-43de-9fd5-0304df96e60b" providerId="ADAL" clId="{E2190065-416C-4085-91F8-C92DD13B4072}" dt="2024-04-12T14:48:16.537" v="2832" actId="478"/>
          <ac:picMkLst>
            <pc:docMk/>
            <pc:sldMk cId="2228555541" sldId="660"/>
            <ac:picMk id="1052" creationId="{B3291E3A-CCCF-5C75-8978-578E4E44C6F4}"/>
          </ac:picMkLst>
        </pc:picChg>
      </pc:sldChg>
      <pc:sldChg chg="addSp modSp del mod ord modAnim">
        <pc:chgData name="Mohammed, Anwar" userId="7ce12a3c-c8fa-43de-9fd5-0304df96e60b" providerId="ADAL" clId="{E2190065-416C-4085-91F8-C92DD13B4072}" dt="2024-04-12T13:30:31.271" v="2603" actId="47"/>
        <pc:sldMkLst>
          <pc:docMk/>
          <pc:sldMk cId="2060456352" sldId="764"/>
        </pc:sldMkLst>
        <pc:spChg chg="add mod">
          <ac:chgData name="Mohammed, Anwar" userId="7ce12a3c-c8fa-43de-9fd5-0304df96e60b" providerId="ADAL" clId="{E2190065-416C-4085-91F8-C92DD13B4072}" dt="2024-04-12T05:35:59.429" v="2132" actId="14100"/>
          <ac:spMkLst>
            <pc:docMk/>
            <pc:sldMk cId="2060456352" sldId="764"/>
            <ac:spMk id="3" creationId="{6DBB729E-F9FC-DDD1-51DA-7C24C1EC021C}"/>
          </ac:spMkLst>
        </pc:spChg>
      </pc:sldChg>
      <pc:sldChg chg="addSp delSp modSp mod modAnim modNotesTx">
        <pc:chgData name="Mohammed, Anwar" userId="7ce12a3c-c8fa-43de-9fd5-0304df96e60b" providerId="ADAL" clId="{E2190065-416C-4085-91F8-C92DD13B4072}" dt="2024-04-15T17:09:40.922" v="3552"/>
        <pc:sldMkLst>
          <pc:docMk/>
          <pc:sldMk cId="2930602308" sldId="766"/>
        </pc:sldMkLst>
        <pc:spChg chg="mod">
          <ac:chgData name="Mohammed, Anwar" userId="7ce12a3c-c8fa-43de-9fd5-0304df96e60b" providerId="ADAL" clId="{E2190065-416C-4085-91F8-C92DD13B4072}" dt="2024-04-15T16:42:51.990" v="3495" actId="6549"/>
          <ac:spMkLst>
            <pc:docMk/>
            <pc:sldMk cId="2930602308" sldId="766"/>
            <ac:spMk id="11" creationId="{EA26BD9D-D832-A384-DAA2-B59E22C1228C}"/>
          </ac:spMkLst>
        </pc:spChg>
        <pc:picChg chg="add mod">
          <ac:chgData name="Mohammed, Anwar" userId="7ce12a3c-c8fa-43de-9fd5-0304df96e60b" providerId="ADAL" clId="{E2190065-416C-4085-91F8-C92DD13B4072}" dt="2024-04-15T16:50:54.886" v="3501" actId="1076"/>
          <ac:picMkLst>
            <pc:docMk/>
            <pc:sldMk cId="2930602308" sldId="766"/>
            <ac:picMk id="5" creationId="{07ADC414-D5D0-6573-7296-77A031AD2D93}"/>
          </ac:picMkLst>
        </pc:picChg>
        <pc:picChg chg="del">
          <ac:chgData name="Mohammed, Anwar" userId="7ce12a3c-c8fa-43de-9fd5-0304df96e60b" providerId="ADAL" clId="{E2190065-416C-4085-91F8-C92DD13B4072}" dt="2024-04-15T16:50:48.799" v="3499" actId="478"/>
          <ac:picMkLst>
            <pc:docMk/>
            <pc:sldMk cId="2930602308" sldId="766"/>
            <ac:picMk id="6" creationId="{5E6C1C28-018E-3358-96AE-AFFD9BF4F33D}"/>
          </ac:picMkLst>
        </pc:picChg>
        <pc:picChg chg="add mod">
          <ac:chgData name="Mohammed, Anwar" userId="7ce12a3c-c8fa-43de-9fd5-0304df96e60b" providerId="ADAL" clId="{E2190065-416C-4085-91F8-C92DD13B4072}" dt="2024-04-15T16:53:09.094" v="3505" actId="1076"/>
          <ac:picMkLst>
            <pc:docMk/>
            <pc:sldMk cId="2930602308" sldId="766"/>
            <ac:picMk id="9" creationId="{64F3ABFB-9EFD-FD8D-9B91-59E6C84228B7}"/>
          </ac:picMkLst>
        </pc:picChg>
      </pc:sldChg>
      <pc:sldChg chg="addSp delSp modSp mod modNotesTx">
        <pc:chgData name="Mohammed, Anwar" userId="7ce12a3c-c8fa-43de-9fd5-0304df96e60b" providerId="ADAL" clId="{E2190065-416C-4085-91F8-C92DD13B4072}" dt="2024-04-15T16:28:03.391" v="3454"/>
        <pc:sldMkLst>
          <pc:docMk/>
          <pc:sldMk cId="645747055" sldId="781"/>
        </pc:sldMkLst>
        <pc:spChg chg="add del mod">
          <ac:chgData name="Mohammed, Anwar" userId="7ce12a3c-c8fa-43de-9fd5-0304df96e60b" providerId="ADAL" clId="{E2190065-416C-4085-91F8-C92DD13B4072}" dt="2024-04-15T16:28:03.391" v="3454"/>
          <ac:spMkLst>
            <pc:docMk/>
            <pc:sldMk cId="645747055" sldId="781"/>
            <ac:spMk id="3" creationId="{AA25C529-76B5-9446-CE38-58AEFC59D10E}"/>
          </ac:spMkLst>
        </pc:spChg>
        <pc:spChg chg="mod">
          <ac:chgData name="Mohammed, Anwar" userId="7ce12a3c-c8fa-43de-9fd5-0304df96e60b" providerId="ADAL" clId="{E2190065-416C-4085-91F8-C92DD13B4072}" dt="2024-04-12T05:10:06.798" v="1723" actId="12"/>
          <ac:spMkLst>
            <pc:docMk/>
            <pc:sldMk cId="645747055" sldId="781"/>
            <ac:spMk id="4" creationId="{9A117A2C-9A02-2B1B-BB00-DB2D538ABC51}"/>
          </ac:spMkLst>
        </pc:spChg>
        <pc:spChg chg="mod">
          <ac:chgData name="Mohammed, Anwar" userId="7ce12a3c-c8fa-43de-9fd5-0304df96e60b" providerId="ADAL" clId="{E2190065-416C-4085-91F8-C92DD13B4072}" dt="2024-04-15T16:28:01.012" v="3452" actId="20577"/>
          <ac:spMkLst>
            <pc:docMk/>
            <pc:sldMk cId="645747055" sldId="781"/>
            <ac:spMk id="5" creationId="{5A79FC95-1B79-F9CA-5270-621101E95805}"/>
          </ac:spMkLst>
        </pc:spChg>
      </pc:sldChg>
      <pc:sldChg chg="modSp modAnim modNotesTx">
        <pc:chgData name="Mohammed, Anwar" userId="7ce12a3c-c8fa-43de-9fd5-0304df96e60b" providerId="ADAL" clId="{E2190065-416C-4085-91F8-C92DD13B4072}" dt="2024-04-12T15:31:25.769" v="3000" actId="6549"/>
        <pc:sldMkLst>
          <pc:docMk/>
          <pc:sldMk cId="2444361269" sldId="782"/>
        </pc:sldMkLst>
        <pc:spChg chg="mod">
          <ac:chgData name="Mohammed, Anwar" userId="7ce12a3c-c8fa-43de-9fd5-0304df96e60b" providerId="ADAL" clId="{E2190065-416C-4085-91F8-C92DD13B4072}" dt="2024-04-12T04:14:59.907" v="608" actId="20577"/>
          <ac:spMkLst>
            <pc:docMk/>
            <pc:sldMk cId="2444361269" sldId="782"/>
            <ac:spMk id="4" creationId="{4F56EC20-D105-5D80-2B43-ACCD9A3F8BD1}"/>
          </ac:spMkLst>
        </pc:spChg>
      </pc:sldChg>
      <pc:sldChg chg="modNotesTx">
        <pc:chgData name="Mohammed, Anwar" userId="7ce12a3c-c8fa-43de-9fd5-0304df96e60b" providerId="ADAL" clId="{E2190065-416C-4085-91F8-C92DD13B4072}" dt="2024-04-12T15:29:52.481" v="2988" actId="6549"/>
        <pc:sldMkLst>
          <pc:docMk/>
          <pc:sldMk cId="662140346" sldId="783"/>
        </pc:sldMkLst>
      </pc:sldChg>
      <pc:sldChg chg="del ord">
        <pc:chgData name="Mohammed, Anwar" userId="7ce12a3c-c8fa-43de-9fd5-0304df96e60b" providerId="ADAL" clId="{E2190065-416C-4085-91F8-C92DD13B4072}" dt="2024-04-12T05:35:08.572" v="2128" actId="47"/>
        <pc:sldMkLst>
          <pc:docMk/>
          <pc:sldMk cId="3579352737" sldId="784"/>
        </pc:sldMkLst>
      </pc:sldChg>
      <pc:sldChg chg="modAnim modNotesTx">
        <pc:chgData name="Mohammed, Anwar" userId="7ce12a3c-c8fa-43de-9fd5-0304df96e60b" providerId="ADAL" clId="{E2190065-416C-4085-91F8-C92DD13B4072}" dt="2024-04-12T15:33:30.841" v="3011" actId="20577"/>
        <pc:sldMkLst>
          <pc:docMk/>
          <pc:sldMk cId="2576409034" sldId="785"/>
        </pc:sldMkLst>
      </pc:sldChg>
      <pc:sldChg chg="modAnim modNotesTx">
        <pc:chgData name="Mohammed, Anwar" userId="7ce12a3c-c8fa-43de-9fd5-0304df96e60b" providerId="ADAL" clId="{E2190065-416C-4085-91F8-C92DD13B4072}" dt="2024-04-12T15:35:08.713" v="3033"/>
        <pc:sldMkLst>
          <pc:docMk/>
          <pc:sldMk cId="3104060440" sldId="786"/>
        </pc:sldMkLst>
      </pc:sldChg>
      <pc:sldChg chg="del">
        <pc:chgData name="Mohammed, Anwar" userId="7ce12a3c-c8fa-43de-9fd5-0304df96e60b" providerId="ADAL" clId="{E2190065-416C-4085-91F8-C92DD13B4072}" dt="2024-04-12T04:50:33.853" v="1384" actId="47"/>
        <pc:sldMkLst>
          <pc:docMk/>
          <pc:sldMk cId="3901853236" sldId="788"/>
        </pc:sldMkLst>
      </pc:sldChg>
      <pc:sldChg chg="del">
        <pc:chgData name="Mohammed, Anwar" userId="7ce12a3c-c8fa-43de-9fd5-0304df96e60b" providerId="ADAL" clId="{E2190065-416C-4085-91F8-C92DD13B4072}" dt="2024-04-12T01:59:55.779" v="31" actId="47"/>
        <pc:sldMkLst>
          <pc:docMk/>
          <pc:sldMk cId="4033064450" sldId="789"/>
        </pc:sldMkLst>
      </pc:sldChg>
      <pc:sldChg chg="modSp mod modNotesTx">
        <pc:chgData name="Mohammed, Anwar" userId="7ce12a3c-c8fa-43de-9fd5-0304df96e60b" providerId="ADAL" clId="{E2190065-416C-4085-91F8-C92DD13B4072}" dt="2024-04-12T15:34:16.705" v="3029" actId="6549"/>
        <pc:sldMkLst>
          <pc:docMk/>
          <pc:sldMk cId="2350768429" sldId="790"/>
        </pc:sldMkLst>
        <pc:spChg chg="mod">
          <ac:chgData name="Mohammed, Anwar" userId="7ce12a3c-c8fa-43de-9fd5-0304df96e60b" providerId="ADAL" clId="{E2190065-416C-4085-91F8-C92DD13B4072}" dt="2024-04-12T15:34:01.336" v="3019" actId="20577"/>
          <ac:spMkLst>
            <pc:docMk/>
            <pc:sldMk cId="2350768429" sldId="790"/>
            <ac:spMk id="6146" creationId="{00000000-0000-0000-0000-000000000000}"/>
          </ac:spMkLst>
        </pc:spChg>
      </pc:sldChg>
      <pc:sldChg chg="del">
        <pc:chgData name="Mohammed, Anwar" userId="7ce12a3c-c8fa-43de-9fd5-0304df96e60b" providerId="ADAL" clId="{E2190065-416C-4085-91F8-C92DD13B4072}" dt="2024-04-12T01:59:56.332" v="32" actId="47"/>
        <pc:sldMkLst>
          <pc:docMk/>
          <pc:sldMk cId="2219799618" sldId="791"/>
        </pc:sldMkLst>
      </pc:sldChg>
      <pc:sldChg chg="modSp mod modNotesTx">
        <pc:chgData name="Mohammed, Anwar" userId="7ce12a3c-c8fa-43de-9fd5-0304df96e60b" providerId="ADAL" clId="{E2190065-416C-4085-91F8-C92DD13B4072}" dt="2024-04-12T15:52:43.419" v="3401" actId="20577"/>
        <pc:sldMkLst>
          <pc:docMk/>
          <pc:sldMk cId="1596296349" sldId="792"/>
        </pc:sldMkLst>
        <pc:spChg chg="mod">
          <ac:chgData name="Mohammed, Anwar" userId="7ce12a3c-c8fa-43de-9fd5-0304df96e60b" providerId="ADAL" clId="{E2190065-416C-4085-91F8-C92DD13B4072}" dt="2024-04-12T05:34:39.726" v="2105" actId="20577"/>
          <ac:spMkLst>
            <pc:docMk/>
            <pc:sldMk cId="1596296349" sldId="792"/>
            <ac:spMk id="6" creationId="{74D73956-8BD3-5D4B-6DD1-59CD92DC4C13}"/>
          </ac:spMkLst>
        </pc:spChg>
        <pc:spChg chg="mod">
          <ac:chgData name="Mohammed, Anwar" userId="7ce12a3c-c8fa-43de-9fd5-0304df96e60b" providerId="ADAL" clId="{E2190065-416C-4085-91F8-C92DD13B4072}" dt="2024-04-12T15:49:53.043" v="3293" actId="20577"/>
          <ac:spMkLst>
            <pc:docMk/>
            <pc:sldMk cId="1596296349" sldId="792"/>
            <ac:spMk id="6146" creationId="{00000000-0000-0000-0000-000000000000}"/>
          </ac:spMkLst>
        </pc:spChg>
        <pc:picChg chg="mod">
          <ac:chgData name="Mohammed, Anwar" userId="7ce12a3c-c8fa-43de-9fd5-0304df96e60b" providerId="ADAL" clId="{E2190065-416C-4085-91F8-C92DD13B4072}" dt="2024-04-12T05:34:46.535" v="2127" actId="1036"/>
          <ac:picMkLst>
            <pc:docMk/>
            <pc:sldMk cId="1596296349" sldId="792"/>
            <ac:picMk id="3" creationId="{7BBC1B49-23D5-BB81-AB39-ED7137C252EA}"/>
          </ac:picMkLst>
        </pc:picChg>
      </pc:sldChg>
      <pc:sldChg chg="addSp modSp mod modAnim modNotesTx">
        <pc:chgData name="Mohammed, Anwar" userId="7ce12a3c-c8fa-43de-9fd5-0304df96e60b" providerId="ADAL" clId="{E2190065-416C-4085-91F8-C92DD13B4072}" dt="2024-04-15T17:10:19.628" v="3554" actId="1076"/>
        <pc:sldMkLst>
          <pc:docMk/>
          <pc:sldMk cId="163938698" sldId="794"/>
        </pc:sldMkLst>
        <pc:spChg chg="add mod">
          <ac:chgData name="Mohammed, Anwar" userId="7ce12a3c-c8fa-43de-9fd5-0304df96e60b" providerId="ADAL" clId="{E2190065-416C-4085-91F8-C92DD13B4072}" dt="2024-04-15T17:10:19.628" v="3554" actId="1076"/>
          <ac:spMkLst>
            <pc:docMk/>
            <pc:sldMk cId="163938698" sldId="794"/>
            <ac:spMk id="3" creationId="{312686E0-DE8C-5E24-6947-EE2538149F67}"/>
          </ac:spMkLst>
        </pc:spChg>
      </pc:sldChg>
      <pc:sldChg chg="modAnim modNotesTx">
        <pc:chgData name="Mohammed, Anwar" userId="7ce12a3c-c8fa-43de-9fd5-0304df96e60b" providerId="ADAL" clId="{E2190065-416C-4085-91F8-C92DD13B4072}" dt="2024-04-12T15:34:51.603" v="3032"/>
        <pc:sldMkLst>
          <pc:docMk/>
          <pc:sldMk cId="2176858038" sldId="796"/>
        </pc:sldMkLst>
      </pc:sldChg>
      <pc:sldChg chg="modSp mod modAnim modNotesTx">
        <pc:chgData name="Mohammed, Anwar" userId="7ce12a3c-c8fa-43de-9fd5-0304df96e60b" providerId="ADAL" clId="{E2190065-416C-4085-91F8-C92DD13B4072}" dt="2024-04-12T15:37:42.386" v="3056"/>
        <pc:sldMkLst>
          <pc:docMk/>
          <pc:sldMk cId="4109276188" sldId="797"/>
        </pc:sldMkLst>
        <pc:spChg chg="mod">
          <ac:chgData name="Mohammed, Anwar" userId="7ce12a3c-c8fa-43de-9fd5-0304df96e60b" providerId="ADAL" clId="{E2190065-416C-4085-91F8-C92DD13B4072}" dt="2024-04-12T04:31:48.922" v="1009" actId="14100"/>
          <ac:spMkLst>
            <pc:docMk/>
            <pc:sldMk cId="4109276188" sldId="797"/>
            <ac:spMk id="5" creationId="{C8ED15A9-BDA6-D193-3BF2-C08420785222}"/>
          </ac:spMkLst>
        </pc:spChg>
        <pc:spChg chg="mod">
          <ac:chgData name="Mohammed, Anwar" userId="7ce12a3c-c8fa-43de-9fd5-0304df96e60b" providerId="ADAL" clId="{E2190065-416C-4085-91F8-C92DD13B4072}" dt="2024-04-12T04:32:02.795" v="1012" actId="14100"/>
          <ac:spMkLst>
            <pc:docMk/>
            <pc:sldMk cId="4109276188" sldId="797"/>
            <ac:spMk id="6" creationId="{21AB38B2-3923-F505-518B-72B6531795FF}"/>
          </ac:spMkLst>
        </pc:spChg>
        <pc:spChg chg="mod">
          <ac:chgData name="Mohammed, Anwar" userId="7ce12a3c-c8fa-43de-9fd5-0304df96e60b" providerId="ADAL" clId="{E2190065-416C-4085-91F8-C92DD13B4072}" dt="2024-04-12T04:31:18.966" v="1005" actId="1076"/>
          <ac:spMkLst>
            <pc:docMk/>
            <pc:sldMk cId="4109276188" sldId="797"/>
            <ac:spMk id="8" creationId="{7081628D-C17A-0E75-6F00-3A9B341886F2}"/>
          </ac:spMkLst>
        </pc:spChg>
        <pc:spChg chg="mod">
          <ac:chgData name="Mohammed, Anwar" userId="7ce12a3c-c8fa-43de-9fd5-0304df96e60b" providerId="ADAL" clId="{E2190065-416C-4085-91F8-C92DD13B4072}" dt="2024-04-12T04:30:01.459" v="991" actId="20577"/>
          <ac:spMkLst>
            <pc:docMk/>
            <pc:sldMk cId="4109276188" sldId="797"/>
            <ac:spMk id="20482" creationId="{867E3C5E-756B-B1A3-991A-443BDA8BFC93}"/>
          </ac:spMkLst>
        </pc:spChg>
        <pc:picChg chg="mod">
          <ac:chgData name="Mohammed, Anwar" userId="7ce12a3c-c8fa-43de-9fd5-0304df96e60b" providerId="ADAL" clId="{E2190065-416C-4085-91F8-C92DD13B4072}" dt="2024-04-12T04:31:26.611" v="1006" actId="14100"/>
          <ac:picMkLst>
            <pc:docMk/>
            <pc:sldMk cId="4109276188" sldId="797"/>
            <ac:picMk id="7" creationId="{01257A58-3D35-6C8D-210D-5BAF8C2CF5CF}"/>
          </ac:picMkLst>
        </pc:picChg>
      </pc:sldChg>
      <pc:sldChg chg="modSp mod modAnim modNotesTx">
        <pc:chgData name="Mohammed, Anwar" userId="7ce12a3c-c8fa-43de-9fd5-0304df96e60b" providerId="ADAL" clId="{E2190065-416C-4085-91F8-C92DD13B4072}" dt="2024-04-12T15:37:36.513" v="3054"/>
        <pc:sldMkLst>
          <pc:docMk/>
          <pc:sldMk cId="3280676002" sldId="798"/>
        </pc:sldMkLst>
        <pc:spChg chg="mod">
          <ac:chgData name="Mohammed, Anwar" userId="7ce12a3c-c8fa-43de-9fd5-0304df96e60b" providerId="ADAL" clId="{E2190065-416C-4085-91F8-C92DD13B4072}" dt="2024-04-12T04:37:37.560" v="1110" actId="14100"/>
          <ac:spMkLst>
            <pc:docMk/>
            <pc:sldMk cId="3280676002" sldId="798"/>
            <ac:spMk id="5" creationId="{C8ED15A9-BDA6-D193-3BF2-C08420785222}"/>
          </ac:spMkLst>
        </pc:spChg>
        <pc:spChg chg="mod">
          <ac:chgData name="Mohammed, Anwar" userId="7ce12a3c-c8fa-43de-9fd5-0304df96e60b" providerId="ADAL" clId="{E2190065-416C-4085-91F8-C92DD13B4072}" dt="2024-04-12T04:34:24.802" v="1073" actId="20577"/>
          <ac:spMkLst>
            <pc:docMk/>
            <pc:sldMk cId="3280676002" sldId="798"/>
            <ac:spMk id="8" creationId="{8BCF9E44-B5BC-1D20-1945-10075C469BAF}"/>
          </ac:spMkLst>
        </pc:spChg>
        <pc:spChg chg="mod">
          <ac:chgData name="Mohammed, Anwar" userId="7ce12a3c-c8fa-43de-9fd5-0304df96e60b" providerId="ADAL" clId="{E2190065-416C-4085-91F8-C92DD13B4072}" dt="2024-04-12T04:33:34.674" v="1067" actId="20577"/>
          <ac:spMkLst>
            <pc:docMk/>
            <pc:sldMk cId="3280676002" sldId="798"/>
            <ac:spMk id="20482" creationId="{867E3C5E-756B-B1A3-991A-443BDA8BFC93}"/>
          </ac:spMkLst>
        </pc:spChg>
        <pc:picChg chg="mod">
          <ac:chgData name="Mohammed, Anwar" userId="7ce12a3c-c8fa-43de-9fd5-0304df96e60b" providerId="ADAL" clId="{E2190065-416C-4085-91F8-C92DD13B4072}" dt="2024-04-12T04:37:28.702" v="1108" actId="1076"/>
          <ac:picMkLst>
            <pc:docMk/>
            <pc:sldMk cId="3280676002" sldId="798"/>
            <ac:picMk id="4" creationId="{AEA8B86A-5E6A-E2FD-FCCB-4F0D7DECCFC7}"/>
          </ac:picMkLst>
        </pc:picChg>
      </pc:sldChg>
      <pc:sldChg chg="modSp mod modAnim modNotesTx">
        <pc:chgData name="Mohammed, Anwar" userId="7ce12a3c-c8fa-43de-9fd5-0304df96e60b" providerId="ADAL" clId="{E2190065-416C-4085-91F8-C92DD13B4072}" dt="2024-04-12T15:39:26.115" v="3074" actId="20577"/>
        <pc:sldMkLst>
          <pc:docMk/>
          <pc:sldMk cId="3414580489" sldId="800"/>
        </pc:sldMkLst>
        <pc:spChg chg="mod">
          <ac:chgData name="Mohammed, Anwar" userId="7ce12a3c-c8fa-43de-9fd5-0304df96e60b" providerId="ADAL" clId="{E2190065-416C-4085-91F8-C92DD13B4072}" dt="2024-04-12T04:39:06.942" v="1142" actId="1076"/>
          <ac:spMkLst>
            <pc:docMk/>
            <pc:sldMk cId="3414580489" sldId="800"/>
            <ac:spMk id="9" creationId="{687294C3-CF71-BC4E-BA6F-52C55C65AC6A}"/>
          </ac:spMkLst>
        </pc:spChg>
        <pc:spChg chg="mod">
          <ac:chgData name="Mohammed, Anwar" userId="7ce12a3c-c8fa-43de-9fd5-0304df96e60b" providerId="ADAL" clId="{E2190065-416C-4085-91F8-C92DD13B4072}" dt="2024-04-12T04:38:47.060" v="1137" actId="2711"/>
          <ac:spMkLst>
            <pc:docMk/>
            <pc:sldMk cId="3414580489" sldId="800"/>
            <ac:spMk id="20482" creationId="{867E3C5E-756B-B1A3-991A-443BDA8BFC93}"/>
          </ac:spMkLst>
        </pc:spChg>
      </pc:sldChg>
      <pc:sldChg chg="addSp delSp modSp mod modAnim modNotesTx">
        <pc:chgData name="Mohammed, Anwar" userId="7ce12a3c-c8fa-43de-9fd5-0304df96e60b" providerId="ADAL" clId="{E2190065-416C-4085-91F8-C92DD13B4072}" dt="2024-04-15T16:41:41.822" v="3493" actId="1076"/>
        <pc:sldMkLst>
          <pc:docMk/>
          <pc:sldMk cId="2837982094" sldId="801"/>
        </pc:sldMkLst>
        <pc:spChg chg="mod">
          <ac:chgData name="Mohammed, Anwar" userId="7ce12a3c-c8fa-43de-9fd5-0304df96e60b" providerId="ADAL" clId="{E2190065-416C-4085-91F8-C92DD13B4072}" dt="2024-04-15T16:29:02.006" v="3458" actId="6549"/>
          <ac:spMkLst>
            <pc:docMk/>
            <pc:sldMk cId="2837982094" sldId="801"/>
            <ac:spMk id="3" creationId="{D0E9CCC0-6523-EDFD-4047-91EA3515DABF}"/>
          </ac:spMkLst>
        </pc:spChg>
        <pc:spChg chg="mod">
          <ac:chgData name="Mohammed, Anwar" userId="7ce12a3c-c8fa-43de-9fd5-0304df96e60b" providerId="ADAL" clId="{E2190065-416C-4085-91F8-C92DD13B4072}" dt="2024-04-12T04:42:56.488" v="1269" actId="20577"/>
          <ac:spMkLst>
            <pc:docMk/>
            <pc:sldMk cId="2837982094" sldId="801"/>
            <ac:spMk id="20482" creationId="{867E3C5E-756B-B1A3-991A-443BDA8BFC93}"/>
          </ac:spMkLst>
        </pc:spChg>
        <pc:picChg chg="add del">
          <ac:chgData name="Mohammed, Anwar" userId="7ce12a3c-c8fa-43de-9fd5-0304df96e60b" providerId="ADAL" clId="{E2190065-416C-4085-91F8-C92DD13B4072}" dt="2024-04-15T16:40:52.512" v="3460" actId="22"/>
          <ac:picMkLst>
            <pc:docMk/>
            <pc:sldMk cId="2837982094" sldId="801"/>
            <ac:picMk id="5" creationId="{1281DB07-A25A-09DA-B436-D4AD7ADE20CE}"/>
          </ac:picMkLst>
        </pc:picChg>
        <pc:picChg chg="add mod">
          <ac:chgData name="Mohammed, Anwar" userId="7ce12a3c-c8fa-43de-9fd5-0304df96e60b" providerId="ADAL" clId="{E2190065-416C-4085-91F8-C92DD13B4072}" dt="2024-04-15T16:41:34.597" v="3492" actId="1035"/>
          <ac:picMkLst>
            <pc:docMk/>
            <pc:sldMk cId="2837982094" sldId="801"/>
            <ac:picMk id="7" creationId="{82508D37-F373-72D6-F4FF-301FD2F72918}"/>
          </ac:picMkLst>
        </pc:picChg>
        <pc:picChg chg="mod">
          <ac:chgData name="Mohammed, Anwar" userId="7ce12a3c-c8fa-43de-9fd5-0304df96e60b" providerId="ADAL" clId="{E2190065-416C-4085-91F8-C92DD13B4072}" dt="2024-04-15T16:41:41.822" v="3493" actId="1076"/>
          <ac:picMkLst>
            <pc:docMk/>
            <pc:sldMk cId="2837982094" sldId="801"/>
            <ac:picMk id="3078" creationId="{7A3AF507-20E8-6D23-995C-5336614582B3}"/>
          </ac:picMkLst>
        </pc:picChg>
      </pc:sldChg>
      <pc:sldChg chg="delSp modSp mod modAnim modNotesTx">
        <pc:chgData name="Mohammed, Anwar" userId="7ce12a3c-c8fa-43de-9fd5-0304df96e60b" providerId="ADAL" clId="{E2190065-416C-4085-91F8-C92DD13B4072}" dt="2024-04-12T15:54:52.902" v="3422"/>
        <pc:sldMkLst>
          <pc:docMk/>
          <pc:sldMk cId="3221806857" sldId="802"/>
        </pc:sldMkLst>
        <pc:spChg chg="del">
          <ac:chgData name="Mohammed, Anwar" userId="7ce12a3c-c8fa-43de-9fd5-0304df96e60b" providerId="ADAL" clId="{E2190065-416C-4085-91F8-C92DD13B4072}" dt="2024-04-12T04:50:53.956" v="1404" actId="478"/>
          <ac:spMkLst>
            <pc:docMk/>
            <pc:sldMk cId="3221806857" sldId="802"/>
            <ac:spMk id="4" creationId="{9A117A2C-9A02-2B1B-BB00-DB2D538ABC51}"/>
          </ac:spMkLst>
        </pc:spChg>
        <pc:spChg chg="mod">
          <ac:chgData name="Mohammed, Anwar" userId="7ce12a3c-c8fa-43de-9fd5-0304df96e60b" providerId="ADAL" clId="{E2190065-416C-4085-91F8-C92DD13B4072}" dt="2024-04-12T04:51:13.520" v="1408" actId="14100"/>
          <ac:spMkLst>
            <pc:docMk/>
            <pc:sldMk cId="3221806857" sldId="802"/>
            <ac:spMk id="6" creationId="{CDA89FD8-4C45-26D4-F5C4-858E4D911823}"/>
          </ac:spMkLst>
        </pc:spChg>
        <pc:spChg chg="mod">
          <ac:chgData name="Mohammed, Anwar" userId="7ce12a3c-c8fa-43de-9fd5-0304df96e60b" providerId="ADAL" clId="{E2190065-416C-4085-91F8-C92DD13B4072}" dt="2024-04-12T04:50:48.501" v="1403" actId="20577"/>
          <ac:spMkLst>
            <pc:docMk/>
            <pc:sldMk cId="3221806857" sldId="802"/>
            <ac:spMk id="20482" creationId="{867E3C5E-756B-B1A3-991A-443BDA8BFC93}"/>
          </ac:spMkLst>
        </pc:spChg>
        <pc:picChg chg="mod">
          <ac:chgData name="Mohammed, Anwar" userId="7ce12a3c-c8fa-43de-9fd5-0304df96e60b" providerId="ADAL" clId="{E2190065-416C-4085-91F8-C92DD13B4072}" dt="2024-04-12T04:51:04.372" v="1406" actId="14100"/>
          <ac:picMkLst>
            <pc:docMk/>
            <pc:sldMk cId="3221806857" sldId="802"/>
            <ac:picMk id="9" creationId="{A38D2917-651C-2F64-87F8-610FE40415AA}"/>
          </ac:picMkLst>
        </pc:picChg>
      </pc:sldChg>
      <pc:sldChg chg="addSp delSp modSp mod delAnim modAnim modNotesTx">
        <pc:chgData name="Mohammed, Anwar" userId="7ce12a3c-c8fa-43de-9fd5-0304df96e60b" providerId="ADAL" clId="{E2190065-416C-4085-91F8-C92DD13B4072}" dt="2024-04-12T15:40:10.022" v="3079"/>
        <pc:sldMkLst>
          <pc:docMk/>
          <pc:sldMk cId="2604850419" sldId="803"/>
        </pc:sldMkLst>
        <pc:spChg chg="del">
          <ac:chgData name="Mohammed, Anwar" userId="7ce12a3c-c8fa-43de-9fd5-0304df96e60b" providerId="ADAL" clId="{E2190065-416C-4085-91F8-C92DD13B4072}" dt="2024-04-12T04:49:49.851" v="1383" actId="478"/>
          <ac:spMkLst>
            <pc:docMk/>
            <pc:sldMk cId="2604850419" sldId="803"/>
            <ac:spMk id="4" creationId="{9A117A2C-9A02-2B1B-BB00-DB2D538ABC51}"/>
          </ac:spMkLst>
        </pc:spChg>
        <pc:spChg chg="mod">
          <ac:chgData name="Mohammed, Anwar" userId="7ce12a3c-c8fa-43de-9fd5-0304df96e60b" providerId="ADAL" clId="{E2190065-416C-4085-91F8-C92DD13B4072}" dt="2024-04-12T04:49:40.862" v="1381" actId="14100"/>
          <ac:spMkLst>
            <pc:docMk/>
            <pc:sldMk cId="2604850419" sldId="803"/>
            <ac:spMk id="6" creationId="{04D8EEEA-5F9E-BF51-C28C-4BB6399429DA}"/>
          </ac:spMkLst>
        </pc:spChg>
        <pc:spChg chg="del mod">
          <ac:chgData name="Mohammed, Anwar" userId="7ce12a3c-c8fa-43de-9fd5-0304df96e60b" providerId="ADAL" clId="{E2190065-416C-4085-91F8-C92DD13B4072}" dt="2024-04-12T04:49:21.510" v="1376" actId="478"/>
          <ac:spMkLst>
            <pc:docMk/>
            <pc:sldMk cId="2604850419" sldId="803"/>
            <ac:spMk id="7" creationId="{895B0C58-E386-CC45-F031-E08BFDFA6BD1}"/>
          </ac:spMkLst>
        </pc:spChg>
        <pc:spChg chg="del mod">
          <ac:chgData name="Mohammed, Anwar" userId="7ce12a3c-c8fa-43de-9fd5-0304df96e60b" providerId="ADAL" clId="{E2190065-416C-4085-91F8-C92DD13B4072}" dt="2024-04-12T04:49:45.877" v="1382" actId="478"/>
          <ac:spMkLst>
            <pc:docMk/>
            <pc:sldMk cId="2604850419" sldId="803"/>
            <ac:spMk id="8" creationId="{EF815C4B-EC9E-6EE4-6D34-E30E6313F7BD}"/>
          </ac:spMkLst>
        </pc:spChg>
        <pc:spChg chg="mod">
          <ac:chgData name="Mohammed, Anwar" userId="7ce12a3c-c8fa-43de-9fd5-0304df96e60b" providerId="ADAL" clId="{E2190065-416C-4085-91F8-C92DD13B4072}" dt="2024-04-12T04:44:29.680" v="1311" actId="20577"/>
          <ac:spMkLst>
            <pc:docMk/>
            <pc:sldMk cId="2604850419" sldId="803"/>
            <ac:spMk id="20482" creationId="{867E3C5E-756B-B1A3-991A-443BDA8BFC93}"/>
          </ac:spMkLst>
        </pc:spChg>
        <pc:picChg chg="add mod ord">
          <ac:chgData name="Mohammed, Anwar" userId="7ce12a3c-c8fa-43de-9fd5-0304df96e60b" providerId="ADAL" clId="{E2190065-416C-4085-91F8-C92DD13B4072}" dt="2024-04-12T04:49:28.390" v="1379" actId="167"/>
          <ac:picMkLst>
            <pc:docMk/>
            <pc:sldMk cId="2604850419" sldId="803"/>
            <ac:picMk id="3" creationId="{72751E78-A406-FEBC-9A13-FBFEF93ADE11}"/>
          </ac:picMkLst>
        </pc:picChg>
        <pc:picChg chg="del mod">
          <ac:chgData name="Mohammed, Anwar" userId="7ce12a3c-c8fa-43de-9fd5-0304df96e60b" providerId="ADAL" clId="{E2190065-416C-4085-91F8-C92DD13B4072}" dt="2024-04-12T04:49:23.325" v="1377" actId="478"/>
          <ac:picMkLst>
            <pc:docMk/>
            <pc:sldMk cId="2604850419" sldId="803"/>
            <ac:picMk id="5" creationId="{04917BB9-5B49-D402-620B-E85D85F7C78E}"/>
          </ac:picMkLst>
        </pc:picChg>
      </pc:sldChg>
      <pc:sldChg chg="modSp mod modAnim modNotesTx">
        <pc:chgData name="Mohammed, Anwar" userId="7ce12a3c-c8fa-43de-9fd5-0304df96e60b" providerId="ADAL" clId="{E2190065-416C-4085-91F8-C92DD13B4072}" dt="2024-04-12T15:41:35.972" v="3082" actId="20577"/>
        <pc:sldMkLst>
          <pc:docMk/>
          <pc:sldMk cId="333051812" sldId="804"/>
        </pc:sldMkLst>
        <pc:spChg chg="mod">
          <ac:chgData name="Mohammed, Anwar" userId="7ce12a3c-c8fa-43de-9fd5-0304df96e60b" providerId="ADAL" clId="{E2190065-416C-4085-91F8-C92DD13B4072}" dt="2024-04-12T04:58:10.360" v="1447" actId="1076"/>
          <ac:spMkLst>
            <pc:docMk/>
            <pc:sldMk cId="333051812" sldId="804"/>
            <ac:spMk id="3" creationId="{C08D4492-21D3-EB3E-8971-7DECD8572A8B}"/>
          </ac:spMkLst>
        </pc:spChg>
        <pc:spChg chg="mod">
          <ac:chgData name="Mohammed, Anwar" userId="7ce12a3c-c8fa-43de-9fd5-0304df96e60b" providerId="ADAL" clId="{E2190065-416C-4085-91F8-C92DD13B4072}" dt="2024-04-12T04:57:51.700" v="1445" actId="207"/>
          <ac:spMkLst>
            <pc:docMk/>
            <pc:sldMk cId="333051812" sldId="804"/>
            <ac:spMk id="20482" creationId="{867E3C5E-756B-B1A3-991A-443BDA8BFC93}"/>
          </ac:spMkLst>
        </pc:spChg>
      </pc:sldChg>
      <pc:sldChg chg="modSp mod modAnim modNotesTx">
        <pc:chgData name="Mohammed, Anwar" userId="7ce12a3c-c8fa-43de-9fd5-0304df96e60b" providerId="ADAL" clId="{E2190065-416C-4085-91F8-C92DD13B4072}" dt="2024-04-12T15:37:51.714" v="3059"/>
        <pc:sldMkLst>
          <pc:docMk/>
          <pc:sldMk cId="2305312012" sldId="807"/>
        </pc:sldMkLst>
        <pc:spChg chg="mod">
          <ac:chgData name="Mohammed, Anwar" userId="7ce12a3c-c8fa-43de-9fd5-0304df96e60b" providerId="ADAL" clId="{E2190065-416C-4085-91F8-C92DD13B4072}" dt="2024-04-12T04:30:54.358" v="999" actId="12"/>
          <ac:spMkLst>
            <pc:docMk/>
            <pc:sldMk cId="2305312012" sldId="807"/>
            <ac:spMk id="3" creationId="{73BFFB4B-86CD-4F0F-0F92-8B1BCAFAEAA8}"/>
          </ac:spMkLst>
        </pc:spChg>
        <pc:spChg chg="mod">
          <ac:chgData name="Mohammed, Anwar" userId="7ce12a3c-c8fa-43de-9fd5-0304df96e60b" providerId="ADAL" clId="{E2190065-416C-4085-91F8-C92DD13B4072}" dt="2024-04-12T04:26:51.859" v="890" actId="20577"/>
          <ac:spMkLst>
            <pc:docMk/>
            <pc:sldMk cId="2305312012" sldId="807"/>
            <ac:spMk id="20482" creationId="{867E3C5E-756B-B1A3-991A-443BDA8BFC93}"/>
          </ac:spMkLst>
        </pc:spChg>
      </pc:sldChg>
      <pc:sldChg chg="addSp delSp modSp del mod ord modNotesTx">
        <pc:chgData name="Mohammed, Anwar" userId="7ce12a3c-c8fa-43de-9fd5-0304df96e60b" providerId="ADAL" clId="{E2190065-416C-4085-91F8-C92DD13B4072}" dt="2024-04-12T13:30:30.540" v="2602" actId="47"/>
        <pc:sldMkLst>
          <pc:docMk/>
          <pc:sldMk cId="1169659202" sldId="808"/>
        </pc:sldMkLst>
        <pc:spChg chg="mod">
          <ac:chgData name="Mohammed, Anwar" userId="7ce12a3c-c8fa-43de-9fd5-0304df96e60b" providerId="ADAL" clId="{E2190065-416C-4085-91F8-C92DD13B4072}" dt="2024-04-12T05:19:00.830" v="1906" actId="20577"/>
          <ac:spMkLst>
            <pc:docMk/>
            <pc:sldMk cId="1169659202" sldId="808"/>
            <ac:spMk id="3" creationId="{A8CB35C3-1A49-CB77-EDA8-16D93F8BB5DA}"/>
          </ac:spMkLst>
        </pc:spChg>
        <pc:picChg chg="add del mod">
          <ac:chgData name="Mohammed, Anwar" userId="7ce12a3c-c8fa-43de-9fd5-0304df96e60b" providerId="ADAL" clId="{E2190065-416C-4085-91F8-C92DD13B4072}" dt="2024-04-12T05:19:10.383" v="1907" actId="478"/>
          <ac:picMkLst>
            <pc:docMk/>
            <pc:sldMk cId="1169659202" sldId="808"/>
            <ac:picMk id="4" creationId="{C5E64A62-2CE9-61CD-51B8-1B3277D99269}"/>
          </ac:picMkLst>
        </pc:picChg>
      </pc:sldChg>
      <pc:sldChg chg="addSp modSp del mod ord modNotesTx">
        <pc:chgData name="Mohammed, Anwar" userId="7ce12a3c-c8fa-43de-9fd5-0304df96e60b" providerId="ADAL" clId="{E2190065-416C-4085-91F8-C92DD13B4072}" dt="2024-04-12T13:30:29.773" v="2601" actId="47"/>
        <pc:sldMkLst>
          <pc:docMk/>
          <pc:sldMk cId="4278406558" sldId="809"/>
        </pc:sldMkLst>
        <pc:spChg chg="add mod">
          <ac:chgData name="Mohammed, Anwar" userId="7ce12a3c-c8fa-43de-9fd5-0304df96e60b" providerId="ADAL" clId="{E2190065-416C-4085-91F8-C92DD13B4072}" dt="2024-04-12T05:13:28.026" v="1889" actId="1076"/>
          <ac:spMkLst>
            <pc:docMk/>
            <pc:sldMk cId="4278406558" sldId="809"/>
            <ac:spMk id="3" creationId="{0832DFEC-CF20-A7AB-FAB7-EE755C7B9228}"/>
          </ac:spMkLst>
        </pc:spChg>
        <pc:spChg chg="mod">
          <ac:chgData name="Mohammed, Anwar" userId="7ce12a3c-c8fa-43de-9fd5-0304df96e60b" providerId="ADAL" clId="{E2190065-416C-4085-91F8-C92DD13B4072}" dt="2024-04-12T05:13:38.504" v="1890" actId="1076"/>
          <ac:spMkLst>
            <pc:docMk/>
            <pc:sldMk cId="4278406558" sldId="809"/>
            <ac:spMk id="4" creationId="{72156D69-0E12-0909-D11A-F243BC795128}"/>
          </ac:spMkLst>
        </pc:spChg>
        <pc:picChg chg="mod">
          <ac:chgData name="Mohammed, Anwar" userId="7ce12a3c-c8fa-43de-9fd5-0304df96e60b" providerId="ADAL" clId="{E2190065-416C-4085-91F8-C92DD13B4072}" dt="2024-04-12T05:13:28.026" v="1889" actId="1076"/>
          <ac:picMkLst>
            <pc:docMk/>
            <pc:sldMk cId="4278406558" sldId="809"/>
            <ac:picMk id="5" creationId="{5B96EF24-B8E8-535C-6D81-48BFEC852FFE}"/>
          </ac:picMkLst>
        </pc:picChg>
      </pc:sldChg>
      <pc:sldChg chg="modNotesTx">
        <pc:chgData name="Mohammed, Anwar" userId="7ce12a3c-c8fa-43de-9fd5-0304df96e60b" providerId="ADAL" clId="{E2190065-416C-4085-91F8-C92DD13B4072}" dt="2024-04-12T15:49:40.651" v="3285" actId="20577"/>
        <pc:sldMkLst>
          <pc:docMk/>
          <pc:sldMk cId="2323109589" sldId="813"/>
        </pc:sldMkLst>
      </pc:sldChg>
      <pc:sldChg chg="addSp delSp modSp add mod ord addAnim delAnim modAnim modNotesTx">
        <pc:chgData name="Mohammed, Anwar" userId="7ce12a3c-c8fa-43de-9fd5-0304df96e60b" providerId="ADAL" clId="{E2190065-416C-4085-91F8-C92DD13B4072}" dt="2024-04-12T15:56:05.357" v="3424"/>
        <pc:sldMkLst>
          <pc:docMk/>
          <pc:sldMk cId="1361714654" sldId="814"/>
        </pc:sldMkLst>
        <pc:spChg chg="del">
          <ac:chgData name="Mohammed, Anwar" userId="7ce12a3c-c8fa-43de-9fd5-0304df96e60b" providerId="ADAL" clId="{E2190065-416C-4085-91F8-C92DD13B4072}" dt="2024-04-12T05:38:52.455" v="2137" actId="478"/>
          <ac:spMkLst>
            <pc:docMk/>
            <pc:sldMk cId="1361714654" sldId="814"/>
            <ac:spMk id="4" creationId="{8B9C7B8F-25CF-8F65-94F6-94B8CA063CC3}"/>
          </ac:spMkLst>
        </pc:spChg>
        <pc:spChg chg="add del mod">
          <ac:chgData name="Mohammed, Anwar" userId="7ce12a3c-c8fa-43de-9fd5-0304df96e60b" providerId="ADAL" clId="{E2190065-416C-4085-91F8-C92DD13B4072}" dt="2024-04-12T05:39:31.841" v="2143" actId="478"/>
          <ac:spMkLst>
            <pc:docMk/>
            <pc:sldMk cId="1361714654" sldId="814"/>
            <ac:spMk id="5" creationId="{10306617-949C-CDBC-6699-6BAFA4933849}"/>
          </ac:spMkLst>
        </pc:spChg>
        <pc:picChg chg="del">
          <ac:chgData name="Mohammed, Anwar" userId="7ce12a3c-c8fa-43de-9fd5-0304df96e60b" providerId="ADAL" clId="{E2190065-416C-4085-91F8-C92DD13B4072}" dt="2024-04-12T05:38:50.687" v="2136" actId="478"/>
          <ac:picMkLst>
            <pc:docMk/>
            <pc:sldMk cId="1361714654" sldId="814"/>
            <ac:picMk id="2" creationId="{8499BEBF-E9AC-C569-7C67-8207D9143A31}"/>
          </ac:picMkLst>
        </pc:picChg>
        <pc:picChg chg="add del mod">
          <ac:chgData name="Mohammed, Anwar" userId="7ce12a3c-c8fa-43de-9fd5-0304df96e60b" providerId="ADAL" clId="{E2190065-416C-4085-91F8-C92DD13B4072}" dt="2024-04-12T05:39:28.536" v="2142" actId="478"/>
          <ac:picMkLst>
            <pc:docMk/>
            <pc:sldMk cId="1361714654" sldId="814"/>
            <ac:picMk id="3" creationId="{216BA177-BCCF-E804-AE02-C4BF669E76EA}"/>
          </ac:picMkLst>
        </pc:picChg>
        <pc:cxnChg chg="add mod">
          <ac:chgData name="Mohammed, Anwar" userId="7ce12a3c-c8fa-43de-9fd5-0304df96e60b" providerId="ADAL" clId="{E2190065-416C-4085-91F8-C92DD13B4072}" dt="2024-04-12T05:40:11.095" v="2148" actId="14100"/>
          <ac:cxnSpMkLst>
            <pc:docMk/>
            <pc:sldMk cId="1361714654" sldId="814"/>
            <ac:cxnSpMk id="7" creationId="{8334A44C-2211-6597-6309-579366D9C5F8}"/>
          </ac:cxnSpMkLst>
        </pc:cxnChg>
        <pc:cxnChg chg="add mod">
          <ac:chgData name="Mohammed, Anwar" userId="7ce12a3c-c8fa-43de-9fd5-0304df96e60b" providerId="ADAL" clId="{E2190065-416C-4085-91F8-C92DD13B4072}" dt="2024-04-12T05:40:22.236" v="2150" actId="1076"/>
          <ac:cxnSpMkLst>
            <pc:docMk/>
            <pc:sldMk cId="1361714654" sldId="814"/>
            <ac:cxnSpMk id="9" creationId="{67D20150-6B7D-FD58-DBD5-3C39696E4E86}"/>
          </ac:cxnSpMkLst>
        </pc:cxnChg>
      </pc:sldChg>
      <pc:sldChg chg="addSp delSp modSp add del mod ord">
        <pc:chgData name="Mohammed, Anwar" userId="7ce12a3c-c8fa-43de-9fd5-0304df96e60b" providerId="ADAL" clId="{E2190065-416C-4085-91F8-C92DD13B4072}" dt="2024-04-12T05:03:38.574" v="1669" actId="47"/>
        <pc:sldMkLst>
          <pc:docMk/>
          <pc:sldMk cId="2622455403" sldId="814"/>
        </pc:sldMkLst>
        <pc:spChg chg="del">
          <ac:chgData name="Mohammed, Anwar" userId="7ce12a3c-c8fa-43de-9fd5-0304df96e60b" providerId="ADAL" clId="{E2190065-416C-4085-91F8-C92DD13B4072}" dt="2024-04-12T02:11:25.636" v="47" actId="478"/>
          <ac:spMkLst>
            <pc:docMk/>
            <pc:sldMk cId="2622455403" sldId="814"/>
            <ac:spMk id="4" creationId="{9A117A2C-9A02-2B1B-BB00-DB2D538ABC51}"/>
          </ac:spMkLst>
        </pc:spChg>
        <pc:picChg chg="add mod">
          <ac:chgData name="Mohammed, Anwar" userId="7ce12a3c-c8fa-43de-9fd5-0304df96e60b" providerId="ADAL" clId="{E2190065-416C-4085-91F8-C92DD13B4072}" dt="2024-04-12T02:19:52.822" v="69" actId="1076"/>
          <ac:picMkLst>
            <pc:docMk/>
            <pc:sldMk cId="2622455403" sldId="814"/>
            <ac:picMk id="5" creationId="{08129404-6EEF-84AC-A61F-36A8E36F6659}"/>
          </ac:picMkLst>
        </pc:picChg>
        <pc:picChg chg="del">
          <ac:chgData name="Mohammed, Anwar" userId="7ce12a3c-c8fa-43de-9fd5-0304df96e60b" providerId="ADAL" clId="{E2190065-416C-4085-91F8-C92DD13B4072}" dt="2024-04-12T02:11:23.918" v="46" actId="478"/>
          <ac:picMkLst>
            <pc:docMk/>
            <pc:sldMk cId="2622455403" sldId="814"/>
            <ac:picMk id="9" creationId="{A38D2917-651C-2F64-87F8-610FE40415AA}"/>
          </ac:picMkLst>
        </pc:picChg>
      </pc:sldChg>
      <pc:sldChg chg="delSp modSp add mod ord modNotesTx">
        <pc:chgData name="Mohammed, Anwar" userId="7ce12a3c-c8fa-43de-9fd5-0304df96e60b" providerId="ADAL" clId="{E2190065-416C-4085-91F8-C92DD13B4072}" dt="2024-04-12T15:53:20.427" v="3419" actId="20577"/>
        <pc:sldMkLst>
          <pc:docMk/>
          <pc:sldMk cId="592238040" sldId="815"/>
        </pc:sldMkLst>
        <pc:spChg chg="mod">
          <ac:chgData name="Mohammed, Anwar" userId="7ce12a3c-c8fa-43de-9fd5-0304df96e60b" providerId="ADAL" clId="{E2190065-416C-4085-91F8-C92DD13B4072}" dt="2024-04-12T13:30:08.936" v="2598" actId="6549"/>
          <ac:spMkLst>
            <pc:docMk/>
            <pc:sldMk cId="592238040" sldId="815"/>
            <ac:spMk id="6" creationId="{74D73956-8BD3-5D4B-6DD1-59CD92DC4C13}"/>
          </ac:spMkLst>
        </pc:spChg>
        <pc:spChg chg="mod">
          <ac:chgData name="Mohammed, Anwar" userId="7ce12a3c-c8fa-43de-9fd5-0304df96e60b" providerId="ADAL" clId="{E2190065-416C-4085-91F8-C92DD13B4072}" dt="2024-04-12T13:21:27.435" v="2386" actId="6549"/>
          <ac:spMkLst>
            <pc:docMk/>
            <pc:sldMk cId="592238040" sldId="815"/>
            <ac:spMk id="6146" creationId="{00000000-0000-0000-0000-000000000000}"/>
          </ac:spMkLst>
        </pc:spChg>
        <pc:picChg chg="del">
          <ac:chgData name="Mohammed, Anwar" userId="7ce12a3c-c8fa-43de-9fd5-0304df96e60b" providerId="ADAL" clId="{E2190065-416C-4085-91F8-C92DD13B4072}" dt="2024-04-12T13:21:30.201" v="2387" actId="478"/>
          <ac:picMkLst>
            <pc:docMk/>
            <pc:sldMk cId="592238040" sldId="815"/>
            <ac:picMk id="3" creationId="{7BBC1B49-23D5-BB81-AB39-ED7137C252EA}"/>
          </ac:picMkLst>
        </pc:picChg>
      </pc:sldChg>
      <pc:sldChg chg="addSp delSp modSp add del mod ord modAnim">
        <pc:chgData name="Mohammed, Anwar" userId="7ce12a3c-c8fa-43de-9fd5-0304df96e60b" providerId="ADAL" clId="{E2190065-416C-4085-91F8-C92DD13B4072}" dt="2024-04-12T04:37:14.206" v="1106" actId="47"/>
        <pc:sldMkLst>
          <pc:docMk/>
          <pc:sldMk cId="2102591987" sldId="815"/>
        </pc:sldMkLst>
        <pc:spChg chg="mod">
          <ac:chgData name="Mohammed, Anwar" userId="7ce12a3c-c8fa-43de-9fd5-0304df96e60b" providerId="ADAL" clId="{E2190065-416C-4085-91F8-C92DD13B4072}" dt="2024-04-12T04:36:34.067" v="1101" actId="1038"/>
          <ac:spMkLst>
            <pc:docMk/>
            <pc:sldMk cId="2102591987" sldId="815"/>
            <ac:spMk id="4" creationId="{8B9C7B8F-25CF-8F65-94F6-94B8CA063CC3}"/>
          </ac:spMkLst>
        </pc:spChg>
        <pc:spChg chg="add mod">
          <ac:chgData name="Mohammed, Anwar" userId="7ce12a3c-c8fa-43de-9fd5-0304df96e60b" providerId="ADAL" clId="{E2190065-416C-4085-91F8-C92DD13B4072}" dt="2024-04-12T04:37:02.640" v="1103" actId="207"/>
          <ac:spMkLst>
            <pc:docMk/>
            <pc:sldMk cId="2102591987" sldId="815"/>
            <ac:spMk id="5" creationId="{7758CF07-2B42-10B5-7A94-D3BF97098CB1}"/>
          </ac:spMkLst>
        </pc:spChg>
        <pc:picChg chg="del">
          <ac:chgData name="Mohammed, Anwar" userId="7ce12a3c-c8fa-43de-9fd5-0304df96e60b" providerId="ADAL" clId="{E2190065-416C-4085-91F8-C92DD13B4072}" dt="2024-04-12T04:35:35.904" v="1085" actId="478"/>
          <ac:picMkLst>
            <pc:docMk/>
            <pc:sldMk cId="2102591987" sldId="815"/>
            <ac:picMk id="2" creationId="{8499BEBF-E9AC-C569-7C67-8207D9143A31}"/>
          </ac:picMkLst>
        </pc:picChg>
        <pc:picChg chg="add mod ord">
          <ac:chgData name="Mohammed, Anwar" userId="7ce12a3c-c8fa-43de-9fd5-0304df96e60b" providerId="ADAL" clId="{E2190065-416C-4085-91F8-C92DD13B4072}" dt="2024-04-12T04:36:08.421" v="1091" actId="1076"/>
          <ac:picMkLst>
            <pc:docMk/>
            <pc:sldMk cId="2102591987" sldId="815"/>
            <ac:picMk id="3" creationId="{80862C2B-20BA-EA55-1DEC-C06FCBB87F49}"/>
          </ac:picMkLst>
        </pc:picChg>
      </pc:sldChg>
      <pc:sldChg chg="add del">
        <pc:chgData name="Mohammed, Anwar" userId="7ce12a3c-c8fa-43de-9fd5-0304df96e60b" providerId="ADAL" clId="{E2190065-416C-4085-91F8-C92DD13B4072}" dt="2024-04-12T04:38:00.147" v="1131" actId="47"/>
        <pc:sldMkLst>
          <pc:docMk/>
          <pc:sldMk cId="1967316877" sldId="816"/>
        </pc:sldMkLst>
      </pc:sldChg>
      <pc:sldChg chg="addSp delSp modSp add mod modAnim modNotesTx">
        <pc:chgData name="Mohammed, Anwar" userId="7ce12a3c-c8fa-43de-9fd5-0304df96e60b" providerId="ADAL" clId="{E2190065-416C-4085-91F8-C92DD13B4072}" dt="2024-04-15T17:08:45.132" v="3542"/>
        <pc:sldMkLst>
          <pc:docMk/>
          <pc:sldMk cId="3656784703" sldId="816"/>
        </pc:sldMkLst>
        <pc:spChg chg="mod">
          <ac:chgData name="Mohammed, Anwar" userId="7ce12a3c-c8fa-43de-9fd5-0304df96e60b" providerId="ADAL" clId="{E2190065-416C-4085-91F8-C92DD13B4072}" dt="2024-04-15T17:07:29.038" v="3521"/>
          <ac:spMkLst>
            <pc:docMk/>
            <pc:sldMk cId="3656784703" sldId="816"/>
            <ac:spMk id="11" creationId="{EA26BD9D-D832-A384-DAA2-B59E22C1228C}"/>
          </ac:spMkLst>
        </pc:spChg>
        <pc:picChg chg="add mod">
          <ac:chgData name="Mohammed, Anwar" userId="7ce12a3c-c8fa-43de-9fd5-0304df96e60b" providerId="ADAL" clId="{E2190065-416C-4085-91F8-C92DD13B4072}" dt="2024-04-15T17:05:25.233" v="3510" actId="1076"/>
          <ac:picMkLst>
            <pc:docMk/>
            <pc:sldMk cId="3656784703" sldId="816"/>
            <ac:picMk id="5" creationId="{7149689A-B392-72C1-C138-CC2EA33636CA}"/>
          </ac:picMkLst>
        </pc:picChg>
        <pc:picChg chg="del">
          <ac:chgData name="Mohammed, Anwar" userId="7ce12a3c-c8fa-43de-9fd5-0304df96e60b" providerId="ADAL" clId="{E2190065-416C-4085-91F8-C92DD13B4072}" dt="2024-04-15T16:53:36.220" v="3508" actId="478"/>
          <ac:picMkLst>
            <pc:docMk/>
            <pc:sldMk cId="3656784703" sldId="816"/>
            <ac:picMk id="6" creationId="{5E6C1C28-018E-3358-96AE-AFFD9BF4F33D}"/>
          </ac:picMkLst>
        </pc:picChg>
        <pc:picChg chg="add mod">
          <ac:chgData name="Mohammed, Anwar" userId="7ce12a3c-c8fa-43de-9fd5-0304df96e60b" providerId="ADAL" clId="{E2190065-416C-4085-91F8-C92DD13B4072}" dt="2024-04-15T17:07:14.191" v="3519" actId="1076"/>
          <ac:picMkLst>
            <pc:docMk/>
            <pc:sldMk cId="3656784703" sldId="816"/>
            <ac:picMk id="9" creationId="{AAEAFE11-0AF6-62E4-5D43-83738972C1F2}"/>
          </ac:picMkLst>
        </pc:picChg>
        <pc:picChg chg="add mod">
          <ac:chgData name="Mohammed, Anwar" userId="7ce12a3c-c8fa-43de-9fd5-0304df96e60b" providerId="ADAL" clId="{E2190065-416C-4085-91F8-C92DD13B4072}" dt="2024-04-15T17:06:49.997" v="3517" actId="1076"/>
          <ac:picMkLst>
            <pc:docMk/>
            <pc:sldMk cId="3656784703" sldId="816"/>
            <ac:picMk id="1026" creationId="{237E96D3-689E-3BA9-8A02-4A0FF4C345B7}"/>
          </ac:picMkLst>
        </pc:picChg>
        <pc:picChg chg="add mod">
          <ac:chgData name="Mohammed, Anwar" userId="7ce12a3c-c8fa-43de-9fd5-0304df96e60b" providerId="ADAL" clId="{E2190065-416C-4085-91F8-C92DD13B4072}" dt="2024-04-15T17:07:43.187" v="3525" actId="1076"/>
          <ac:picMkLst>
            <pc:docMk/>
            <pc:sldMk cId="3656784703" sldId="816"/>
            <ac:picMk id="1028" creationId="{21F70A17-C02D-E497-71AB-6DD95A5A9DA1}"/>
          </ac:picMkLst>
        </pc:picChg>
      </pc:sldChg>
      <pc:sldChg chg="add del">
        <pc:chgData name="Mohammed, Anwar" userId="7ce12a3c-c8fa-43de-9fd5-0304df96e60b" providerId="ADAL" clId="{E2190065-416C-4085-91F8-C92DD13B4072}" dt="2024-04-12T04:38:00.147" v="1131" actId="47"/>
        <pc:sldMkLst>
          <pc:docMk/>
          <pc:sldMk cId="1002996561" sldId="817"/>
        </pc:sldMkLst>
      </pc:sldChg>
      <pc:sldChg chg="add">
        <pc:chgData name="Mohammed, Anwar" userId="7ce12a3c-c8fa-43de-9fd5-0304df96e60b" providerId="ADAL" clId="{E2190065-416C-4085-91F8-C92DD13B4072}" dt="2024-04-15T16:53:20.340" v="3506"/>
        <pc:sldMkLst>
          <pc:docMk/>
          <pc:sldMk cId="2128995502" sldId="8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r>
              <a:rPr lang="en-US" dirty="0"/>
              <a:t>In this presentation, Battling Survey Bots, I will be talking about some of our experiences and strategies to mitigate fraudulent responses in online surveys.</a:t>
            </a:r>
          </a:p>
          <a:p>
            <a:r>
              <a:rPr lang="en-US" dirty="0"/>
              <a:t>I wanted to thank my co-authors – Matt Bensen, Bob Henne and Dave Schultz who helped me with this presentation.</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64845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Also, consider inspecting the actual timestamps since it would be unusual to encounter groups of respondents finishing a survey at peculiar hours, say 4 am as you can see here.</a:t>
            </a:r>
          </a:p>
        </p:txBody>
      </p:sp>
    </p:spTree>
    <p:extLst>
      <p:ext uri="{BB962C8B-B14F-4D97-AF65-F5344CB8AC3E}">
        <p14:creationId xmlns:p14="http://schemas.microsoft.com/office/powerpoint/2010/main" val="139232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Next is open-ended responses - It’s critical to double check these responses. </a:t>
            </a:r>
          </a:p>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Human respondents will often input some text to quickly bypass any mandatory open-ended questions. However bots tend to generate feasible words creating random or nonsensical phrases. </a:t>
            </a:r>
          </a:p>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Bots may repeatedly provide identical responses each time they take the survey as you can see in the example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2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Review the meta data of all respondents, which includes IP addresses, operating systems (did they use a Mac, PC, etc.), the platform being used (mobile or desktop), the device used (iPhone, Android, etc.). </a:t>
            </a:r>
          </a:p>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Finding multiple responses with identical metadata can often serve as a warning sign.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98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fontAlgn="base">
              <a:lnSpc>
                <a:spcPct val="107000"/>
              </a:lnSpc>
              <a:spcBef>
                <a:spcPts val="0"/>
              </a:spcBef>
              <a:spcAft>
                <a:spcPts val="0"/>
              </a:spcAft>
              <a:buFont typeface="+mj-lt"/>
              <a:buNone/>
              <a:tabLst>
                <a:tab pos="457200" algn="l"/>
              </a:tabLst>
            </a:pPr>
            <a:r>
              <a:rPr lang="en-US" sz="1800" b="1"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Speed:</a:t>
            </a: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 Bots often complete surveys at a very fast pace because, unlike humans, they don’t require time to consider opinion-based questions. </a:t>
            </a:r>
          </a:p>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In our example here, for a 20 min survey, the respondents completed the survey in less than 1/3 of the median survey length – these responses should be scrutinized to check the authenticity of these results.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553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fontAlgn="base">
              <a:lnSpc>
                <a:spcPct val="107000"/>
              </a:lnSpc>
              <a:spcBef>
                <a:spcPts val="0"/>
              </a:spcBef>
              <a:spcAft>
                <a:spcPts val="0"/>
              </a:spcAft>
              <a:buFont typeface="+mj-lt"/>
              <a:buNone/>
              <a:tabLst>
                <a:tab pos="457200" algn="l"/>
              </a:tabLst>
            </a:pPr>
            <a:r>
              <a:rPr lang="en-US" sz="1800" b="1"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Straight-Lining:</a:t>
            </a: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 If your survey includes a grid style question requiring respondents to select ratings for multiple statements, it isn’t unusual for a few participants to choose the same response for all statements. This can happen with both bots and unengaged humans and is something to be considered when verifying the quality of the dataset. </a:t>
            </a:r>
          </a:p>
          <a:p>
            <a:pPr marL="0" marR="0" lvl="0" indent="0" fontAlgn="base">
              <a:lnSpc>
                <a:spcPct val="107000"/>
              </a:lnSpc>
              <a:spcBef>
                <a:spcPts val="0"/>
              </a:spcBef>
              <a:spcAft>
                <a:spcPts val="0"/>
              </a:spcAft>
              <a:buFont typeface="+mj-lt"/>
              <a:buNone/>
              <a:tabLst>
                <a:tab pos="457200" algn="l"/>
              </a:tabLst>
            </a:pPr>
            <a:endPar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You can manually identify these or utilize straight-line flags through programming to disregard any respondents that straight-lined answers to one or more questions (depending on the threshold you set).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330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It is important to note that bots often answer in groups and submit noticeably abnormal results that should be examined based on their frequencies. </a:t>
            </a:r>
          </a:p>
          <a:p>
            <a:pPr marL="0" marR="0" lvl="0" indent="0" fontAlgn="base">
              <a:lnSpc>
                <a:spcPct val="107000"/>
              </a:lnSpc>
              <a:spcBef>
                <a:spcPts val="0"/>
              </a:spcBef>
              <a:spcAft>
                <a:spcPts val="0"/>
              </a:spcAft>
              <a:buFont typeface="+mj-lt"/>
              <a:buNone/>
              <a:tabLst>
                <a:tab pos="457200" algn="l"/>
              </a:tabLst>
            </a:pPr>
            <a:endPar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base">
              <a:lnSpc>
                <a:spcPct val="107000"/>
              </a:lnSpc>
              <a:spcBef>
                <a:spcPts val="0"/>
              </a:spcBef>
              <a:spcAft>
                <a:spcPts val="0"/>
              </a:spcAft>
              <a:buFont typeface="+mj-lt"/>
              <a:buNone/>
              <a:tabLst>
                <a:tab pos="457200" algn="l"/>
              </a:tabLst>
            </a:pPr>
            <a:r>
              <a:rPr lang="en-US" sz="1800"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Look for unusual frequencies within various demographic factors, such as age, location, gender, education, etc., as these can highlight discrepancies between the actual findings and your expected results.</a:t>
            </a:r>
          </a:p>
          <a:p>
            <a:pPr marL="0" marR="0" lvl="0" indent="0" algn="l" defTabSz="914400" rtl="0" eaLnBrk="0" fontAlgn="base" latinLnBrk="0" hangingPunct="0">
              <a:lnSpc>
                <a:spcPct val="107000"/>
              </a:lnSpc>
              <a:spcBef>
                <a:spcPts val="0"/>
              </a:spcBef>
              <a:spcAft>
                <a:spcPts val="0"/>
              </a:spcAft>
              <a:buClrTx/>
              <a:buSzTx/>
              <a:buFont typeface="+mj-lt"/>
              <a:buNone/>
              <a:tabLst>
                <a:tab pos="457200" algn="l"/>
              </a:tabLst>
              <a:defRPr/>
            </a:pPr>
            <a:r>
              <a:rPr lang="en-US" altLang="en-US" sz="1800" kern="0" dirty="0">
                <a:latin typeface="Arial Narrow" pitchFamily="34" charset="0"/>
              </a:rPr>
              <a:t>An 18 year old with a PhD degree is very unlikely</a:t>
            </a:r>
          </a:p>
          <a:p>
            <a:pPr marL="0" marR="0" lvl="0" indent="0" fontAlgn="base">
              <a:lnSpc>
                <a:spcPct val="107000"/>
              </a:lnSpc>
              <a:spcBef>
                <a:spcPts val="0"/>
              </a:spcBef>
              <a:spcAft>
                <a:spcPts val="0"/>
              </a:spcAft>
              <a:buFont typeface="+mj-l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616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some of these emails we received – its very unlikely that someone would have such emails for regular use</a:t>
            </a:r>
          </a:p>
          <a:p>
            <a:r>
              <a:rPr lang="en-US" dirty="0"/>
              <a:t>They are a </a:t>
            </a:r>
            <a:r>
              <a:rPr lang="en-US" dirty="0" err="1"/>
              <a:t>randon</a:t>
            </a:r>
            <a:r>
              <a:rPr lang="en-US" dirty="0"/>
              <a:t> combination of </a:t>
            </a:r>
            <a:r>
              <a:rPr lang="en-US" dirty="0" err="1"/>
              <a:t>alphanumerics</a:t>
            </a:r>
            <a:r>
              <a:rPr lang="en-US" dirty="0"/>
              <a:t>, and thy all have an outlook.com</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294856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how can we stop these survey bots? Here are a few methods:</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years CAPTCHA, has been the go-to tool to weed out bot traffic. You must have used the classic “I am a human” check box, jumbled string of letters/numbers, or fuzzy pictures. </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works as a basic form of stopping bots, but not advanced ones as fraudsters have had years to learn how it works, and how to bypass it.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17</a:t>
            </a:fld>
            <a:endParaRPr lang="en-US" altLang="en-US" dirty="0"/>
          </a:p>
        </p:txBody>
      </p:sp>
    </p:spTree>
    <p:extLst>
      <p:ext uri="{BB962C8B-B14F-4D97-AF65-F5344CB8AC3E}">
        <p14:creationId xmlns:p14="http://schemas.microsoft.com/office/powerpoint/2010/main" val="1370572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Honeypot Form Fields – Unlike humans, bots directly read the code on the web page. So, inserting code for a form field that doesn’t actually display for human users will get responses from a bot. It’s an old trick but remains highly effective.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18</a:t>
            </a:fld>
            <a:endParaRPr lang="en-US" altLang="en-US" dirty="0"/>
          </a:p>
        </p:txBody>
      </p:sp>
    </p:spTree>
    <p:extLst>
      <p:ext uri="{BB962C8B-B14F-4D97-AF65-F5344CB8AC3E}">
        <p14:creationId xmlns:p14="http://schemas.microsoft.com/office/powerpoint/2010/main" val="353257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how can we stop these survey bots? Here are a few methods:</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years CAPTCHA, has been the go-to tool to weed out bot traffic. You must have used the classic “I am a human” check box, jumbled string of letters/numbers, or fuzzy pictures. </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works as a basic form of stopping bots, but not advanced ones as fraudsters have had years to learn how it works, and how to bypass it.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Honeypot Form Fields – Unlike humans, bots directly read the code on the web page. So, inserting code for a form field that doesn’t actually display for human users will get responses from a bot. It’s an old trick but remains highly effective.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Email Verification is another way to thwart bot traffic. Instead of taking people directly to a survey, ask for the recipient’s email address and email them the link.</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This extra step could discourage survey takers and they may opt out of the survey, potentially leading to survey bias.</a:t>
            </a: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Scammers have control of dummy email accounts that they can use for email verification purposes. </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6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Check the Consistency of Survey Results and see if they’re abnormally consistent—like 99% of results being identical to one another. As we saw for open-ended questions, how many respondents have a word-for-word identical answer?</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6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software That Can Detect Bots – It could c</a:t>
            </a:r>
            <a:r>
              <a:rPr lang="en-US" sz="1800" b="0" i="0" dirty="0">
                <a:solidFill>
                  <a:srgbClr val="242424"/>
                </a:solidFill>
                <a:effectLst/>
                <a:latin typeface="Calibri" panose="020F0502020204030204" pitchFamily="34" charset="0"/>
              </a:rPr>
              <a:t>alculate a fraud probability score, identify duplicates, evaluate IP addresses etc.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helps you get rid of fraudulent traffic without risking genuine survey responses.</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Survey Taker Meta Data. If a bunch of survey responses are all coming from the same IP address or device type (with the same OS and specs), that could be a sign that someone is using a bot to fill out your survey repeatedly from the same device.</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do not provide instant incentives. Confirm either via email or SMS or some other method before sending the incentive.</a:t>
            </a:r>
          </a:p>
          <a:p>
            <a:pPr marL="0" marR="0">
              <a:lnSpc>
                <a:spcPct val="106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19</a:t>
            </a:fld>
            <a:endParaRPr lang="en-US" altLang="en-US" dirty="0"/>
          </a:p>
        </p:txBody>
      </p:sp>
    </p:spTree>
    <p:extLst>
      <p:ext uri="{BB962C8B-B14F-4D97-AF65-F5344CB8AC3E}">
        <p14:creationId xmlns:p14="http://schemas.microsoft.com/office/powerpoint/2010/main" val="405621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anose="020B0606020202030204" pitchFamily="34" charset="0"/>
              </a:rPr>
              <a:t>So what is a bot? Bots are simple computer programs that impersonate people. Survey bots are created to imitate human responses in online surveys.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anose="020B0606020202030204" pitchFamily="34" charset="0"/>
              </a:rPr>
              <a:t>Fraudsters and bot programmers </a:t>
            </a:r>
            <a:r>
              <a:rPr lang="en-US" sz="1200" kern="0" spc="-15" dirty="0">
                <a:solidFill>
                  <a:srgbClr val="333333"/>
                </a:solidFill>
                <a:effectLst/>
                <a:latin typeface="Arial" panose="020B0604020202020204" pitchFamily="34" charset="0"/>
                <a:ea typeface="Times New Roman" panose="02020603050405020304" pitchFamily="18" charset="0"/>
              </a:rPr>
              <a:t>can make (or even buy) a bot program and set it up to automatically take a survey. They can complete a large number of surveys in quick time.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anose="020B0606020202030204" pitchFamily="34" charset="0"/>
              </a:rPr>
              <a:t>They are constantly finding new ways to make such bot responses appear as real as possible, enabling them to give smart and logical responses.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0" spc="-15" dirty="0">
              <a:solidFill>
                <a:srgbClr val="333333"/>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Narrow" panose="020B0606020202030204" pitchFamily="34" charset="0"/>
            </a:endParaRPr>
          </a:p>
          <a:p>
            <a:endParaRPr lang="en-US"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2</a:t>
            </a:fld>
            <a:endParaRPr lang="en-US" altLang="en-US"/>
          </a:p>
        </p:txBody>
      </p:sp>
    </p:spTree>
    <p:extLst>
      <p:ext uri="{BB962C8B-B14F-4D97-AF65-F5344CB8AC3E}">
        <p14:creationId xmlns:p14="http://schemas.microsoft.com/office/powerpoint/2010/main" val="338110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For our CDC project, we considered multiple options to check ‘are you a human’</a:t>
            </a:r>
          </a:p>
          <a:p>
            <a:pPr eaLnBrk="1" hangingPunct="1"/>
            <a:r>
              <a:rPr lang="en-US" altLang="en-US" dirty="0">
                <a:latin typeface="Arial" panose="020B0604020202020204" pitchFamily="34" charset="0"/>
              </a:rPr>
              <a:t>Some questions were simple addition, subtraction, or needing more logic… like list a number &gt;7 but &lt;10</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decided to add a question where respondents had to enter the numerical numbers that was spelled out in words</a:t>
            </a:r>
          </a:p>
        </p:txBody>
      </p:sp>
    </p:spTree>
    <p:extLst>
      <p:ext uri="{BB962C8B-B14F-4D97-AF65-F5344CB8AC3E}">
        <p14:creationId xmlns:p14="http://schemas.microsoft.com/office/powerpoint/2010/main" val="448007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worked! We saw great results! More than 67% drop outs were for the number entry question that was added.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To be extra safe, we changed the number at least once a week!</a:t>
            </a:r>
          </a:p>
        </p:txBody>
      </p:sp>
    </p:spTree>
    <p:extLst>
      <p:ext uri="{BB962C8B-B14F-4D97-AF65-F5344CB8AC3E}">
        <p14:creationId xmlns:p14="http://schemas.microsoft.com/office/powerpoint/2010/main" val="203701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spent a lot of time analyzing the metadata, but it was all worth it when we realized even </a:t>
            </a:r>
            <a:r>
              <a:rPr lang="en-US" dirty="0" err="1"/>
              <a:t>celebreties</a:t>
            </a:r>
            <a:r>
              <a:rPr lang="en-US" dirty="0"/>
              <a:t> were so keen on taking our survey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3852156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At RTI, we have developed a platform, Survey Landing Page &amp; Information Page System (SLIPS), that allows for the rapid creation of websites, to provide a layer of protection outside of the survey software engine.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Each project starts with a base template with built in security features, such as PIN/password validation and metadata collection.</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validation is done via SLIPS, not inside the survey engine, preventing DNS attacks.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SLIPS gathers session data for each arrival at the landing page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It obfuscates the password length or pattern used by respondents.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We can also connect Third party fraud prevention software if needed. </a:t>
            </a:r>
            <a:endParaRPr lang="en-US" sz="1200" dirty="0">
              <a:effectLst/>
              <a:latin typeface="Calibri" panose="020F0502020204030204" pitchFamily="34" charset="0"/>
              <a:ea typeface="Calibri" panose="020F050202020403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8566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lot of the surveys at RTI now use SLIPS. </a:t>
            </a:r>
          </a:p>
          <a:p>
            <a:endParaRPr lang="en-US" altLang="en-US" dirty="0">
              <a:latin typeface="Arial" panose="020B0604020202020204" pitchFamily="34" charset="0"/>
            </a:endParaRPr>
          </a:p>
          <a:p>
            <a:r>
              <a:rPr lang="en-US" altLang="en-US" dirty="0">
                <a:latin typeface="Arial" panose="020B0604020202020204" pitchFamily="34" charset="0"/>
              </a:rPr>
              <a:t>On a HIV study that had incentives, we captured the metadata</a:t>
            </a:r>
            <a:r>
              <a:rPr lang="en-US" b="0" i="0" dirty="0">
                <a:solidFill>
                  <a:srgbClr val="242424"/>
                </a:solidFill>
                <a:effectLst/>
                <a:latin typeface="Calibri" panose="020F0502020204030204" pitchFamily="34" charset="0"/>
              </a:rPr>
              <a:t>, and a fraud probability score. A session log was created for each arrival at the landing page.</a:t>
            </a:r>
            <a:endParaRPr lang="en-US" b="0" i="0" dirty="0">
              <a:solidFill>
                <a:srgbClr val="242424"/>
              </a:solidFill>
              <a:effectLst/>
              <a:latin typeface="Arial" panose="020B0604020202020204" pitchFamily="34" charset="0"/>
            </a:endParaRPr>
          </a:p>
          <a:p>
            <a:pPr algn="l">
              <a:buFont typeface="Arial" panose="020B0604020202020204" pitchFamily="34" charset="0"/>
              <a:buNone/>
            </a:pPr>
            <a:r>
              <a:rPr lang="en-US" sz="1800" b="0" i="0" dirty="0">
                <a:solidFill>
                  <a:srgbClr val="242424"/>
                </a:solidFill>
                <a:effectLst/>
                <a:latin typeface="Calibri" panose="020F0502020204030204" pitchFamily="34" charset="0"/>
              </a:rPr>
              <a:t>We had a multiple-choice question in the survey where we told the respondent what to answer as a “pay attention” question.</a:t>
            </a:r>
          </a:p>
          <a:p>
            <a:pPr algn="l">
              <a:buFont typeface="Arial" panose="020B0604020202020204" pitchFamily="34" charset="0"/>
              <a:buNone/>
            </a:pPr>
            <a:r>
              <a:rPr lang="en-US" sz="1800" b="0" i="0" dirty="0">
                <a:solidFill>
                  <a:srgbClr val="242424"/>
                </a:solidFill>
                <a:effectLst/>
                <a:latin typeface="Calibri" panose="020F0502020204030204" pitchFamily="34" charset="0"/>
              </a:rPr>
              <a:t>We asked two open-ended questions, not important to the data collection, that a person not in the sample might not be able to answer easily.</a:t>
            </a:r>
          </a:p>
          <a:p>
            <a:pPr algn="l">
              <a:buFont typeface="Arial" panose="020B0604020202020204" pitchFamily="34" charset="0"/>
              <a:buNone/>
            </a:pPr>
            <a:r>
              <a:rPr lang="en-US" sz="1800" b="0" i="0" dirty="0">
                <a:solidFill>
                  <a:srgbClr val="242424"/>
                </a:solidFill>
                <a:effectLst/>
                <a:latin typeface="Calibri" panose="020F0502020204030204" pitchFamily="34" charset="0"/>
              </a:rPr>
              <a:t>We did not pay incentives immediately. We compared and checked email addresses for similarity and exact match.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i="0" dirty="0">
                <a:solidFill>
                  <a:srgbClr val="242424"/>
                </a:solidFill>
                <a:effectLst/>
                <a:latin typeface="Calibri" panose="020F0502020204030204" pitchFamily="34" charset="0"/>
              </a:rPr>
              <a:t>We had two modes of outreach. We reached out to a sample list of email addresses. We also invited people to text in their phone number. A unique survey-link was then sent to these phone numbers.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b="0" i="0" dirty="0">
              <a:solidFill>
                <a:srgbClr val="242424"/>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i="0" dirty="0">
                <a:solidFill>
                  <a:srgbClr val="242424"/>
                </a:solidFill>
                <a:effectLst/>
                <a:latin typeface="Calibri" panose="020F0502020204030204" pitchFamily="34" charset="0"/>
              </a:rPr>
              <a:t>All these precautions helped as the data quality was very good, with no red flags detected</a:t>
            </a:r>
          </a:p>
          <a:p>
            <a:pPr algn="l">
              <a:buFont typeface="Arial" panose="020B0604020202020204" pitchFamily="34" charset="0"/>
              <a:buNone/>
            </a:pPr>
            <a:endParaRPr lang="en-US" sz="1800" b="0" i="0" dirty="0">
              <a:solidFill>
                <a:srgbClr val="242424"/>
              </a:solidFill>
              <a:effectLst/>
              <a:latin typeface="Calibri" panose="020F0502020204030204" pitchFamily="34" charset="0"/>
            </a:endParaRPr>
          </a:p>
          <a:p>
            <a:endParaRPr lang="en-US"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24</a:t>
            </a:fld>
            <a:endParaRPr lang="en-US" altLang="en-US"/>
          </a:p>
        </p:txBody>
      </p:sp>
    </p:spTree>
    <p:extLst>
      <p:ext uri="{BB962C8B-B14F-4D97-AF65-F5344CB8AC3E}">
        <p14:creationId xmlns:p14="http://schemas.microsoft.com/office/powerpoint/2010/main" val="2201648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latin typeface="Arial Narrow" pitchFamily="34" charset="0"/>
              </a:rPr>
              <a:t>To conclude, Bot prevention is an important aspect of online surveys as it helps to ensure that the responses are coming from real human respondents and not bots or other automated programs.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latin typeface="Arial Narrow"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latin typeface="Arial Narrow" pitchFamily="34" charset="0"/>
              </a:rPr>
              <a:t>Pay attention as Data security is of the utmost importance for our clients, and it is a great way protect your data. </a:t>
            </a:r>
          </a:p>
          <a:p>
            <a:pPr>
              <a:buClr>
                <a:schemeClr val="accent2">
                  <a:lumMod val="60000"/>
                  <a:lumOff val="40000"/>
                </a:schemeClr>
              </a:buClr>
              <a:buFont typeface="Wingdings" panose="05000000000000000000" pitchFamily="2" charset="2"/>
              <a:buNone/>
              <a:defRPr/>
            </a:pPr>
            <a:endParaRPr lang="en-US" sz="1200" kern="0" dirty="0">
              <a:latin typeface="Arial Narrow" pitchFamily="34" charset="0"/>
            </a:endParaRPr>
          </a:p>
          <a:p>
            <a:pPr>
              <a:buClr>
                <a:schemeClr val="accent2">
                  <a:lumMod val="60000"/>
                  <a:lumOff val="40000"/>
                </a:schemeClr>
              </a:buClr>
              <a:buFont typeface="Wingdings" panose="05000000000000000000" pitchFamily="2" charset="2"/>
              <a:buNone/>
              <a:defRPr/>
            </a:pPr>
            <a:r>
              <a:rPr lang="en-US" sz="1200" kern="0" dirty="0">
                <a:latin typeface="Arial Narrow" pitchFamily="34" charset="0"/>
              </a:rPr>
              <a:t>Have prevention methods in place during development.</a:t>
            </a:r>
          </a:p>
          <a:p>
            <a:pPr>
              <a:buClr>
                <a:schemeClr val="accent2">
                  <a:lumMod val="60000"/>
                  <a:lumOff val="40000"/>
                </a:schemeClr>
              </a:buClr>
              <a:buFont typeface="Wingdings" panose="05000000000000000000" pitchFamily="2" charset="2"/>
              <a:buNone/>
              <a:defRPr/>
            </a:pPr>
            <a:endParaRPr lang="en-US" sz="1200" kern="0" dirty="0">
              <a:latin typeface="Arial Narrow" pitchFamily="34" charset="0"/>
            </a:endParaRPr>
          </a:p>
          <a:p>
            <a:pPr>
              <a:buClr>
                <a:schemeClr val="accent2">
                  <a:lumMod val="60000"/>
                  <a:lumOff val="40000"/>
                </a:schemeClr>
              </a:buClr>
              <a:buFont typeface="Wingdings" panose="05000000000000000000" pitchFamily="2" charset="2"/>
              <a:buNone/>
              <a:defRPr/>
            </a:pPr>
            <a:r>
              <a:rPr lang="en-US" sz="1200" kern="0" dirty="0">
                <a:latin typeface="Arial Narrow" pitchFamily="34" charset="0"/>
              </a:rPr>
              <a:t>Use software (it could be commercial or home grown as you saw with RTIs SLIPS software)</a:t>
            </a:r>
          </a:p>
          <a:p>
            <a:pPr>
              <a:buClr>
                <a:schemeClr val="accent2">
                  <a:lumMod val="60000"/>
                  <a:lumOff val="40000"/>
                </a:schemeClr>
              </a:buClr>
              <a:buFont typeface="Wingdings" panose="05000000000000000000" pitchFamily="2" charset="2"/>
              <a:buNone/>
              <a:defRPr/>
            </a:pPr>
            <a:endParaRPr lang="en-US" sz="1200" kern="0" dirty="0">
              <a:latin typeface="Arial Narrow" pitchFamily="34" charset="0"/>
            </a:endParaRPr>
          </a:p>
          <a:p>
            <a:pPr>
              <a:buClr>
                <a:schemeClr val="accent2">
                  <a:lumMod val="60000"/>
                  <a:lumOff val="40000"/>
                </a:schemeClr>
              </a:buClr>
              <a:buFont typeface="Wingdings" panose="05000000000000000000" pitchFamily="2" charset="2"/>
              <a:buNone/>
              <a:defRPr/>
            </a:pPr>
            <a:r>
              <a:rPr lang="en-US" sz="1200" kern="0" dirty="0">
                <a:latin typeface="Arial Narrow" pitchFamily="34" charset="0"/>
              </a:rPr>
              <a:t>Monitor meta data on a regular basis and look for unusual activity or red flags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latin typeface="Arial Narrow" pitchFamily="34" charset="0"/>
            </a:endParaRPr>
          </a:p>
          <a:p>
            <a:endParaRPr lang="en-US"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25</a:t>
            </a:fld>
            <a:endParaRPr lang="en-US" altLang="en-US"/>
          </a:p>
        </p:txBody>
      </p:sp>
    </p:spTree>
    <p:extLst>
      <p:ext uri="{BB962C8B-B14F-4D97-AF65-F5344CB8AC3E}">
        <p14:creationId xmlns:p14="http://schemas.microsoft.com/office/powerpoint/2010/main" val="148288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This concludes my presentation.</a:t>
            </a:r>
          </a:p>
          <a:p>
            <a:r>
              <a:rPr lang="en-US" dirty="0"/>
              <a:t>Thank you</a:t>
            </a:r>
          </a:p>
        </p:txBody>
      </p:sp>
      <p:sp>
        <p:nvSpPr>
          <p:cNvPr id="4" name="Slide Number Placeholder 3"/>
          <p:cNvSpPr>
            <a:spLocks noGrp="1"/>
          </p:cNvSpPr>
          <p:nvPr>
            <p:ph type="sldNum" sz="quarter" idx="10"/>
          </p:nvPr>
        </p:nvSpPr>
        <p:spPr/>
        <p:txBody>
          <a:bodyPr/>
          <a:lstStyle/>
          <a:p>
            <a:pPr marL="0" marR="0" lvl="0" indent="0" algn="r" defTabSz="930251" rtl="0" eaLnBrk="0" fontAlgn="base" latinLnBrk="0" hangingPunct="0">
              <a:lnSpc>
                <a:spcPct val="100000"/>
              </a:lnSpc>
              <a:spcBef>
                <a:spcPct val="0"/>
              </a:spcBef>
              <a:spcAft>
                <a:spcPct val="0"/>
              </a:spcAft>
              <a:buClrTx/>
              <a:buSzTx/>
              <a:buFontTx/>
              <a:buNone/>
              <a:tabLst/>
              <a:defRPr/>
            </a:pPr>
            <a:fld id="{8DB8C9F8-2507-43B8-94EB-5DEE5D53B02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 charset="-128"/>
                <a:cs typeface="+mn-cs"/>
              </a:rPr>
              <a:pPr marL="0" marR="0" lvl="0" indent="0" algn="r" defTabSz="930251"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pitchFamily="1" charset="-128"/>
              <a:cs typeface="+mn-cs"/>
            </a:endParaRPr>
          </a:p>
        </p:txBody>
      </p:sp>
    </p:spTree>
    <p:extLst>
      <p:ext uri="{BB962C8B-B14F-4D97-AF65-F5344CB8AC3E}">
        <p14:creationId xmlns:p14="http://schemas.microsoft.com/office/powerpoint/2010/main" val="316293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spc="-15"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So how are these survey bots used, or rather misused? Here are a few ways: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r>
              <a:rPr lang="en-US" altLang="en-US" dirty="0">
                <a:latin typeface="Arial" panose="020B0604020202020204" pitchFamily="34" charset="0"/>
              </a:rPr>
              <a:t>Some govt agencies or non profits offer incentives by giving out gift cards, cash for completing a survey. Scammers can use bots to fill out the survey multiple times using email addresses that they own—which allows them to claim the bonus.</a:t>
            </a:r>
          </a:p>
          <a:p>
            <a:endParaRPr lang="en-US" altLang="en-US" dirty="0">
              <a:latin typeface="Arial" panose="020B0604020202020204" pitchFamily="34" charset="0"/>
            </a:endParaRPr>
          </a:p>
          <a:p>
            <a:r>
              <a:rPr lang="en-US" altLang="en-US" dirty="0">
                <a:latin typeface="Arial" panose="020B0604020202020204" pitchFamily="34" charset="0"/>
              </a:rPr>
              <a:t>Some surveys offer a prize to random survey takers. To maximize their chances of winning the prize, they may use survey bots to repeatedly take the survey. </a:t>
            </a:r>
          </a:p>
          <a:p>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Some agencies pay third-party organizations to deliver surveys to consumers on their behalf. Fraudsters may try to use bots to get multiple survey completes to earn commission</a:t>
            </a:r>
          </a:p>
          <a:p>
            <a:endParaRPr lang="en-US" altLang="en-US" dirty="0">
              <a:latin typeface="Arial" panose="020B0604020202020204" pitchFamily="34" charset="0"/>
            </a:endParaRPr>
          </a:p>
          <a:p>
            <a:r>
              <a:rPr lang="en-US" altLang="en-US" dirty="0">
                <a:latin typeface="Arial" panose="020B0604020202020204" pitchFamily="34" charset="0"/>
              </a:rPr>
              <a:t>Some companies may use bots to corrupt their competitors survey results—giving them faulty data that doesn’t reflect real consumer preferences. </a:t>
            </a:r>
          </a:p>
          <a:p>
            <a:endParaRPr lang="en-US" altLang="en-US" dirty="0">
              <a:latin typeface="Arial" panose="020B0604020202020204" pitchFamily="34" charset="0"/>
            </a:endParaRPr>
          </a:p>
          <a:p>
            <a:r>
              <a:rPr lang="en-US" altLang="en-US" dirty="0">
                <a:latin typeface="Arial" panose="020B0604020202020204" pitchFamily="34" charset="0"/>
              </a:rPr>
              <a:t>Some use survey bots as a way to conduct pranks or simply harass - just because they can.</a:t>
            </a:r>
          </a:p>
          <a:p>
            <a:endParaRPr lang="en-US" altLang="en-US" dirty="0">
              <a:latin typeface="Arial" panose="020B0604020202020204" pitchFamily="34" charset="0"/>
            </a:endParaRPr>
          </a:p>
          <a:p>
            <a:r>
              <a:rPr lang="en-US" altLang="en-US" dirty="0">
                <a:latin typeface="Arial" panose="020B0604020202020204" pitchFamily="34" charset="0"/>
              </a:rPr>
              <a:t>Political activists with hacking skills may use survey bots to skew political polls or marketing surveys to make certain political views seem more or less popular than they actually are. This can alter the publics perception of the political climate.</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3</a:t>
            </a:fld>
            <a:endParaRPr lang="en-US" altLang="en-US"/>
          </a:p>
        </p:txBody>
      </p:sp>
    </p:spTree>
    <p:extLst>
      <p:ext uri="{BB962C8B-B14F-4D97-AF65-F5344CB8AC3E}">
        <p14:creationId xmlns:p14="http://schemas.microsoft.com/office/powerpoint/2010/main" val="82252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how can survey bots affect a business? There are many:</a:t>
            </a:r>
          </a:p>
          <a:p>
            <a:endParaRPr lang="en-US" altLang="en-US" dirty="0">
              <a:latin typeface="Arial" panose="020B0604020202020204" pitchFamily="34" charset="0"/>
            </a:endParaRPr>
          </a:p>
          <a:p>
            <a:r>
              <a:rPr lang="en-US" altLang="en-US" dirty="0">
                <a:latin typeface="Arial" panose="020B0604020202020204" pitchFamily="34" charset="0"/>
              </a:rPr>
              <a:t>Wasted budget - Invalid online survey results represent a direct waste of any money that was spent on creating, advertising, and distributing the survey, especially for a small-to-midsize business.</a:t>
            </a:r>
          </a:p>
          <a:p>
            <a:endParaRPr lang="en-US" altLang="en-US" dirty="0">
              <a:latin typeface="Arial" panose="020B0604020202020204" pitchFamily="34" charset="0"/>
            </a:endParaRPr>
          </a:p>
          <a:p>
            <a:r>
              <a:rPr lang="en-US" altLang="en-US" dirty="0">
                <a:latin typeface="Arial" panose="020B0604020202020204" pitchFamily="34" charset="0"/>
              </a:rPr>
              <a:t>Product surveys used to gauge public interest in a new product can help a company determine if it’s worth their time and effort to spend money on R&amp;D, and manufacturing. But, if that assessment is based on bad survey data, they could end up wasting $s on a product that may fail.</a:t>
            </a:r>
          </a:p>
          <a:p>
            <a:endParaRPr lang="en-US" altLang="en-US" dirty="0">
              <a:latin typeface="Arial" panose="020B0604020202020204" pitchFamily="34" charset="0"/>
            </a:endParaRPr>
          </a:p>
          <a:p>
            <a:r>
              <a:rPr lang="en-US" altLang="en-US" dirty="0">
                <a:latin typeface="Arial" panose="020B0604020202020204" pitchFamily="34" charset="0"/>
              </a:rPr>
              <a:t>Survey bots could indirectly harm a company’s reputation with the public. They could twist polls about the company to make them look bad. </a:t>
            </a:r>
          </a:p>
          <a:p>
            <a:endParaRPr lang="en-US" altLang="en-US" dirty="0">
              <a:latin typeface="Arial" panose="020B0604020202020204" pitchFamily="34" charset="0"/>
            </a:endParaRPr>
          </a:p>
          <a:p>
            <a:r>
              <a:rPr lang="en-US" altLang="en-US" dirty="0">
                <a:latin typeface="Arial" panose="020B0604020202020204" pitchFamily="34" charset="0"/>
              </a:rPr>
              <a:t>When a survey falls victim to a bot attack the organization may become hyper vigilant, as does the client.  What this may result in is - analyzing every data point that is odd, even if it’s really not suspicious.  This could waste a lot of time and budget.</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4</a:t>
            </a:fld>
            <a:endParaRPr lang="en-US" altLang="en-US"/>
          </a:p>
        </p:txBody>
      </p:sp>
    </p:spTree>
    <p:extLst>
      <p:ext uri="{BB962C8B-B14F-4D97-AF65-F5344CB8AC3E}">
        <p14:creationId xmlns:p14="http://schemas.microsoft.com/office/powerpoint/2010/main" val="346431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 one of a recent project that I had led, we had launched a survey that was intended to gather sensitive data from a hard to reach sample. We had a $20 incentive to eligible respondents who completed the survey.</a:t>
            </a:r>
          </a:p>
          <a:p>
            <a:r>
              <a:rPr lang="en-US" altLang="en-US" dirty="0">
                <a:latin typeface="Arial" panose="020B0604020202020204" pitchFamily="34" charset="0"/>
              </a:rPr>
              <a:t>This survey was developed using Voxco and we were hoping to receive about 1500 responses in the 6 month data collection period.</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ea typeface="ヒラギノ角ゴ Pro W3" pitchFamily="1" charset="-128"/>
              </a:defRPr>
            </a:lvl1pPr>
            <a:lvl2pPr marL="742950" indent="-285750" defTabSz="931863">
              <a:defRPr>
                <a:solidFill>
                  <a:schemeClr val="tx1"/>
                </a:solidFill>
                <a:latin typeface="Arial" panose="020B0604020202020204" pitchFamily="34" charset="0"/>
                <a:ea typeface="ヒラギノ角ゴ Pro W3" pitchFamily="1" charset="-128"/>
              </a:defRPr>
            </a:lvl2pPr>
            <a:lvl3pPr marL="1143000" indent="-228600" defTabSz="931863">
              <a:defRPr>
                <a:solidFill>
                  <a:schemeClr val="tx1"/>
                </a:solidFill>
                <a:latin typeface="Arial" panose="020B0604020202020204" pitchFamily="34" charset="0"/>
                <a:ea typeface="ヒラギノ角ゴ Pro W3" pitchFamily="1" charset="-128"/>
              </a:defRPr>
            </a:lvl3pPr>
            <a:lvl4pPr marL="1600200" indent="-228600" defTabSz="931863">
              <a:defRPr>
                <a:solidFill>
                  <a:schemeClr val="tx1"/>
                </a:solidFill>
                <a:latin typeface="Arial" panose="020B0604020202020204" pitchFamily="34" charset="0"/>
                <a:ea typeface="ヒラギノ角ゴ Pro W3" pitchFamily="1" charset="-128"/>
              </a:defRPr>
            </a:lvl4pPr>
            <a:lvl5pPr marL="2057400" indent="-228600" defTabSz="931863">
              <a:defRPr>
                <a:solidFill>
                  <a:schemeClr val="tx1"/>
                </a:solidFill>
                <a:latin typeface="Arial" panose="020B0604020202020204" pitchFamily="34" charset="0"/>
                <a:ea typeface="ヒラギノ角ゴ Pro W3" pitchFamily="1" charset="-128"/>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30DAEC1-C8BE-476A-B851-84AF7CF64F30}" type="slidenum">
              <a:rPr lang="en-US" altLang="en-US"/>
              <a:pPr/>
              <a:t>5</a:t>
            </a:fld>
            <a:endParaRPr lang="en-US" altLang="en-US"/>
          </a:p>
        </p:txBody>
      </p:sp>
    </p:spTree>
    <p:extLst>
      <p:ext uri="{BB962C8B-B14F-4D97-AF65-F5344CB8AC3E}">
        <p14:creationId xmlns:p14="http://schemas.microsoft.com/office/powerpoint/2010/main" val="153538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launched the survey successfully and the responses were trickling in at the expected rate. It started slow, but increased to 10 or more per day</a:t>
            </a:r>
          </a:p>
        </p:txBody>
      </p:sp>
    </p:spTree>
    <p:extLst>
      <p:ext uri="{BB962C8B-B14F-4D97-AF65-F5344CB8AC3E}">
        <p14:creationId xmlns:p14="http://schemas.microsoft.com/office/powerpoint/2010/main" val="2198152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 had less than 100 responses in about 3 weeks.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And then…… we hit lottery! We had 7000+ completes in less than a week! Now it does not need a genius to realize something was wrong</a:t>
            </a:r>
          </a:p>
        </p:txBody>
      </p:sp>
    </p:spTree>
    <p:extLst>
      <p:ext uri="{BB962C8B-B14F-4D97-AF65-F5344CB8AC3E}">
        <p14:creationId xmlns:p14="http://schemas.microsoft.com/office/powerpoint/2010/main" val="403992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how do you identify which responses could have been from bots?</a:t>
            </a:r>
          </a:p>
          <a:p>
            <a:endParaRPr lang="en-US" altLang="en-US" dirty="0">
              <a:latin typeface="Arial" panose="020B0604020202020204" pitchFamily="34" charset="0"/>
            </a:endParaRPr>
          </a:p>
          <a:p>
            <a:r>
              <a:rPr lang="en-US" altLang="en-US" dirty="0">
                <a:latin typeface="Arial" panose="020B0604020202020204" pitchFamily="34" charset="0"/>
              </a:rPr>
              <a:t>Start with Timestamps - Bots frequently respond in clusters, attempting to get the incentives for completing the survey repeatedly,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Here we see multiple responses for the survey which started exactly at the same time and took almost same completion time – this could strongly indicate bot activity.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9345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9166C96-D700-DC4C-F284-4C5B38D927D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FE3A3A7-4253-0C76-6B8F-35243132B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If you notice here, there was a surge in responses, all bearing strikingly similar start time to the seconds, and identical duration for completion – this could indicate bot activity </a:t>
            </a:r>
          </a:p>
        </p:txBody>
      </p:sp>
    </p:spTree>
    <p:extLst>
      <p:ext uri="{BB962C8B-B14F-4D97-AF65-F5344CB8AC3E}">
        <p14:creationId xmlns:p14="http://schemas.microsoft.com/office/powerpoint/2010/main" val="865278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40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5158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7751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 id="2147484030" r:id="rId15"/>
    <p:sldLayoutId id="2147484031" r:id="rId16"/>
  </p:sldLayoutIdLst>
  <p:hf sldNum="0"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endParaRPr lang="en-US" dirty="0"/>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jfif"/><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2654A5D-2B94-1164-EDB3-2B6A62C053D3}"/>
              </a:ext>
            </a:extLst>
          </p:cNvPr>
          <p:cNvSpPr>
            <a:spLocks noGrp="1"/>
          </p:cNvSpPr>
          <p:nvPr>
            <p:ph type="subTitle" idx="1"/>
          </p:nvPr>
        </p:nvSpPr>
        <p:spPr>
          <a:xfrm>
            <a:off x="1994430" y="5026175"/>
            <a:ext cx="6988184" cy="609600"/>
          </a:xfrm>
        </p:spPr>
        <p:txBody>
          <a:bodyPr/>
          <a:lstStyle/>
          <a:p>
            <a:pPr algn="r"/>
            <a:r>
              <a:rPr lang="en-US" dirty="0">
                <a:latin typeface="Aptos Narrow" panose="020B0004020202020204" pitchFamily="34" charset="0"/>
              </a:rPr>
              <a:t>FedCASIC, 4/16/24</a:t>
            </a:r>
          </a:p>
          <a:p>
            <a:pPr algn="r"/>
            <a:endParaRPr lang="en-US" dirty="0"/>
          </a:p>
        </p:txBody>
      </p:sp>
      <p:sp>
        <p:nvSpPr>
          <p:cNvPr id="8" name="Text Placeholder 7">
            <a:extLst>
              <a:ext uri="{FF2B5EF4-FFF2-40B4-BE49-F238E27FC236}">
                <a16:creationId xmlns:a16="http://schemas.microsoft.com/office/drawing/2014/main" id="{D13A82F4-A1F6-53F8-E557-B33730C5BF96}"/>
              </a:ext>
            </a:extLst>
          </p:cNvPr>
          <p:cNvSpPr>
            <a:spLocks noGrp="1"/>
          </p:cNvSpPr>
          <p:nvPr>
            <p:ph type="body" sz="quarter" idx="15"/>
          </p:nvPr>
        </p:nvSpPr>
        <p:spPr>
          <a:xfrm>
            <a:off x="3479127" y="5476747"/>
            <a:ext cx="5503487" cy="812800"/>
          </a:xfrm>
        </p:spPr>
        <p:txBody>
          <a:bodyPr/>
          <a:lstStyle/>
          <a:p>
            <a:pPr algn="r"/>
            <a:r>
              <a:rPr lang="en-US" sz="1800" b="1" dirty="0">
                <a:solidFill>
                  <a:schemeClr val="accent2">
                    <a:lumMod val="40000"/>
                    <a:lumOff val="60000"/>
                  </a:schemeClr>
                </a:solidFill>
                <a:latin typeface="Aptos Narrow" panose="020B0004020202020204" pitchFamily="34" charset="0"/>
              </a:rPr>
              <a:t>Anwar Mohammed</a:t>
            </a:r>
          </a:p>
          <a:p>
            <a:pPr algn="r"/>
            <a:r>
              <a:rPr lang="en-US" sz="1800" dirty="0">
                <a:solidFill>
                  <a:schemeClr val="accent2">
                    <a:lumMod val="40000"/>
                    <a:lumOff val="60000"/>
                  </a:schemeClr>
                </a:solidFill>
                <a:latin typeface="Aptos Narrow" panose="020B0004020202020204" pitchFamily="34" charset="0"/>
              </a:rPr>
              <a:t>Matthew Bensen, Bob Henne, David Schultz</a:t>
            </a:r>
          </a:p>
        </p:txBody>
      </p:sp>
      <p:sp>
        <p:nvSpPr>
          <p:cNvPr id="10" name="Title 5">
            <a:extLst>
              <a:ext uri="{FF2B5EF4-FFF2-40B4-BE49-F238E27FC236}">
                <a16:creationId xmlns:a16="http://schemas.microsoft.com/office/drawing/2014/main" id="{E5D25BE4-58A9-4F19-6453-32AFEB0F126D}"/>
              </a:ext>
            </a:extLst>
          </p:cNvPr>
          <p:cNvSpPr txBox="1">
            <a:spLocks/>
          </p:cNvSpPr>
          <p:nvPr/>
        </p:nvSpPr>
        <p:spPr bwMode="auto">
          <a:xfrm>
            <a:off x="229330" y="2877273"/>
            <a:ext cx="6778639" cy="1667644"/>
          </a:xfrm>
          <a:prstGeom prst="rect">
            <a:avLst/>
          </a:prstGeom>
          <a:noFill/>
          <a:ln w="9525" algn="ctr">
            <a:noFill/>
            <a:miter lim="800000"/>
            <a:headEnd/>
            <a:tailEnd/>
          </a:ln>
        </p:spPr>
        <p:txBody>
          <a:bodyPr vert="horz" wrap="square" lIns="91440" tIns="91440" rIns="91440" bIns="91440" numCol="1" anchor="ctr" anchorCtr="0" compatLnSpc="1">
            <a:prstTxWarp prst="textNoShape">
              <a:avLst/>
            </a:prstTxWarp>
            <a:noAutofit/>
          </a:bodyPr>
          <a:lstStyle>
            <a:lvl1pPr marL="0" algn="l" rtl="0" eaLnBrk="1" fontAlgn="base" hangingPunct="1">
              <a:lnSpc>
                <a:spcPct val="90000"/>
              </a:lnSpc>
              <a:spcBef>
                <a:spcPct val="0"/>
              </a:spcBef>
              <a:spcAft>
                <a:spcPct val="0"/>
              </a:spcAft>
              <a:defRPr sz="2800" b="1"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a:lstStyle>
          <a:p>
            <a:r>
              <a:rPr lang="en-US" kern="0" dirty="0">
                <a:solidFill>
                  <a:schemeClr val="accent5">
                    <a:lumMod val="75000"/>
                  </a:schemeClr>
                </a:solidFill>
                <a:latin typeface="Aptos Display" panose="020B0004020202020204" pitchFamily="34" charset="0"/>
                <a:ea typeface="Times New Roman" panose="02020603050405020304" pitchFamily="18" charset="0"/>
              </a:rPr>
              <a:t>Battling Survey Bots </a:t>
            </a:r>
            <a:br>
              <a:rPr lang="en-US" kern="0" dirty="0">
                <a:latin typeface="Aptos Display" panose="020B0004020202020204" pitchFamily="34" charset="0"/>
                <a:ea typeface="Times New Roman" panose="02020603050405020304" pitchFamily="18" charset="0"/>
              </a:rPr>
            </a:br>
            <a:r>
              <a:rPr lang="en-US" sz="2400" b="0" kern="0" dirty="0">
                <a:solidFill>
                  <a:schemeClr val="accent4">
                    <a:lumMod val="60000"/>
                    <a:lumOff val="40000"/>
                  </a:schemeClr>
                </a:solidFill>
                <a:latin typeface="Aptos Display" panose="020B0004020202020204" pitchFamily="34" charset="0"/>
                <a:ea typeface="Times New Roman" panose="02020603050405020304" pitchFamily="18" charset="0"/>
              </a:rPr>
              <a:t>Experiences and strategies to mitigate </a:t>
            </a:r>
            <a:br>
              <a:rPr lang="en-US" sz="2400" b="0" kern="0" dirty="0">
                <a:solidFill>
                  <a:schemeClr val="accent4">
                    <a:lumMod val="60000"/>
                    <a:lumOff val="40000"/>
                  </a:schemeClr>
                </a:solidFill>
                <a:latin typeface="Aptos Display" panose="020B0004020202020204" pitchFamily="34" charset="0"/>
                <a:ea typeface="Times New Roman" panose="02020603050405020304" pitchFamily="18" charset="0"/>
              </a:rPr>
            </a:br>
            <a:r>
              <a:rPr lang="en-US" sz="2400" b="0" kern="0" dirty="0">
                <a:solidFill>
                  <a:schemeClr val="accent4">
                    <a:lumMod val="60000"/>
                    <a:lumOff val="40000"/>
                  </a:schemeClr>
                </a:solidFill>
                <a:latin typeface="Aptos Display" panose="020B0004020202020204" pitchFamily="34" charset="0"/>
                <a:ea typeface="Times New Roman" panose="02020603050405020304" pitchFamily="18" charset="0"/>
              </a:rPr>
              <a:t>fraudulent responses in online surveys</a:t>
            </a:r>
            <a:endParaRPr lang="en-US" sz="2400" b="0" kern="0" dirty="0">
              <a:solidFill>
                <a:schemeClr val="accent4">
                  <a:lumMod val="60000"/>
                  <a:lumOff val="40000"/>
                </a:schemeClr>
              </a:solidFill>
              <a:latin typeface="Aptos Display" panose="020B0004020202020204" pitchFamily="34" charset="0"/>
            </a:endParaRPr>
          </a:p>
        </p:txBody>
      </p:sp>
      <p:sp>
        <p:nvSpPr>
          <p:cNvPr id="13" name="AutoShape 24" descr="Create Interactive Python Survey Chatbots &amp; Forms with Widgets | Appy Pie™">
            <a:extLst>
              <a:ext uri="{FF2B5EF4-FFF2-40B4-BE49-F238E27FC236}">
                <a16:creationId xmlns:a16="http://schemas.microsoft.com/office/drawing/2014/main" id="{895CFDB8-1996-004E-6A64-1E6BDF725418}"/>
              </a:ext>
            </a:extLst>
          </p:cNvPr>
          <p:cNvSpPr>
            <a:spLocks noChangeAspect="1" noChangeArrowheads="1"/>
          </p:cNvSpPr>
          <p:nvPr/>
        </p:nvSpPr>
        <p:spPr bwMode="auto">
          <a:xfrm>
            <a:off x="1625464" y="482464"/>
            <a:ext cx="3098936" cy="3098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Webex bots, Hit A 68% Discount heavy trade - dogcae.com">
            <a:extLst>
              <a:ext uri="{FF2B5EF4-FFF2-40B4-BE49-F238E27FC236}">
                <a16:creationId xmlns:a16="http://schemas.microsoft.com/office/drawing/2014/main" id="{9EBEF08F-C7DD-8EC3-356C-AA39FBA3A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71" y="1222225"/>
            <a:ext cx="1671918" cy="167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55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Timestamps</a:t>
            </a:r>
            <a:endParaRPr lang="en-US" altLang="en-US" dirty="0">
              <a:solidFill>
                <a:schemeClr val="accent2">
                  <a:lumMod val="20000"/>
                  <a:lumOff val="80000"/>
                </a:schemeClr>
              </a:solidFill>
              <a:latin typeface="Arial Narrow" panose="020B0606020202030204" pitchFamily="34" charset="0"/>
            </a:endParaRPr>
          </a:p>
        </p:txBody>
      </p:sp>
      <p:pic>
        <p:nvPicPr>
          <p:cNvPr id="4" name="Picture 3">
            <a:extLst>
              <a:ext uri="{FF2B5EF4-FFF2-40B4-BE49-F238E27FC236}">
                <a16:creationId xmlns:a16="http://schemas.microsoft.com/office/drawing/2014/main" id="{AEA8B86A-5E6A-E2FD-FCCB-4F0D7DECCFC7}"/>
              </a:ext>
            </a:extLst>
          </p:cNvPr>
          <p:cNvPicPr>
            <a:picLocks noChangeAspect="1"/>
          </p:cNvPicPr>
          <p:nvPr/>
        </p:nvPicPr>
        <p:blipFill>
          <a:blip r:embed="rId3"/>
          <a:stretch>
            <a:fillRect/>
          </a:stretch>
        </p:blipFill>
        <p:spPr>
          <a:xfrm>
            <a:off x="5054279" y="648991"/>
            <a:ext cx="3760291" cy="5830831"/>
          </a:xfrm>
          <a:prstGeom prst="rect">
            <a:avLst/>
          </a:prstGeom>
        </p:spPr>
      </p:pic>
      <p:sp>
        <p:nvSpPr>
          <p:cNvPr id="5" name="Rectangle: Rounded Corners 4">
            <a:extLst>
              <a:ext uri="{FF2B5EF4-FFF2-40B4-BE49-F238E27FC236}">
                <a16:creationId xmlns:a16="http://schemas.microsoft.com/office/drawing/2014/main" id="{C8ED15A9-BDA6-D193-3BF2-C08420785222}"/>
              </a:ext>
            </a:extLst>
          </p:cNvPr>
          <p:cNvSpPr/>
          <p:nvPr/>
        </p:nvSpPr>
        <p:spPr bwMode="auto">
          <a:xfrm>
            <a:off x="7942666" y="966140"/>
            <a:ext cx="871904" cy="5589522"/>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TextBox 7">
            <a:extLst>
              <a:ext uri="{FF2B5EF4-FFF2-40B4-BE49-F238E27FC236}">
                <a16:creationId xmlns:a16="http://schemas.microsoft.com/office/drawing/2014/main" id="{8BCF9E44-B5BC-1D20-1945-10075C469BAF}"/>
              </a:ext>
            </a:extLst>
          </p:cNvPr>
          <p:cNvSpPr txBox="1"/>
          <p:nvPr/>
        </p:nvSpPr>
        <p:spPr>
          <a:xfrm>
            <a:off x="329430" y="1148202"/>
            <a:ext cx="4636465" cy="1938992"/>
          </a:xfrm>
          <a:prstGeom prst="rect">
            <a:avLst/>
          </a:prstGeom>
          <a:noFill/>
        </p:spPr>
        <p:txBody>
          <a:bodyPr wrap="square">
            <a:spAutoFit/>
          </a:bodyPr>
          <a:lstStyle/>
          <a:p>
            <a:pPr>
              <a:buClr>
                <a:srgbClr val="00A3E0"/>
              </a:buClr>
              <a:buFont typeface="Wingdings" panose="05000000000000000000" pitchFamily="2" charset="2"/>
              <a:buChar char="§"/>
              <a:defRPr/>
            </a:pPr>
            <a:r>
              <a:rPr lang="en-US" altLang="en-US" sz="2400" kern="0" dirty="0">
                <a:latin typeface="Arial Narrow" pitchFamily="34" charset="0"/>
              </a:rPr>
              <a:t>   Actual timestamps </a:t>
            </a: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spTree>
    <p:extLst>
      <p:ext uri="{BB962C8B-B14F-4D97-AF65-F5344CB8AC3E}">
        <p14:creationId xmlns:p14="http://schemas.microsoft.com/office/powerpoint/2010/main" val="3280676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2079223"/>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latin typeface="Arial Narrow" panose="020B0606020202030204" pitchFamily="34" charset="0"/>
              </a:rPr>
              <a:t>Identifying bots: </a:t>
            </a:r>
            <a:r>
              <a:rPr lang="en-US" sz="2800" kern="0" dirty="0">
                <a:solidFill>
                  <a:schemeClr val="bg1"/>
                </a:solidFill>
                <a:latin typeface="Arial Narrow" panose="020B0606020202030204" pitchFamily="34" charset="0"/>
              </a:rPr>
              <a:t>Open ended responses</a:t>
            </a:r>
            <a:endParaRPr lang="en-US" altLang="en-US" dirty="0">
              <a:solidFill>
                <a:schemeClr val="bg1"/>
              </a:solidFill>
              <a:latin typeface="Arial Narrow" panose="020B0606020202030204" pitchFamily="34" charset="0"/>
            </a:endParaRPr>
          </a:p>
        </p:txBody>
      </p:sp>
      <p:pic>
        <p:nvPicPr>
          <p:cNvPr id="5" name="Picture 4">
            <a:extLst>
              <a:ext uri="{FF2B5EF4-FFF2-40B4-BE49-F238E27FC236}">
                <a16:creationId xmlns:a16="http://schemas.microsoft.com/office/drawing/2014/main" id="{B6ABA73E-4EE0-9E04-AC24-4D47A864A81A}"/>
              </a:ext>
            </a:extLst>
          </p:cNvPr>
          <p:cNvPicPr>
            <a:picLocks noChangeAspect="1"/>
          </p:cNvPicPr>
          <p:nvPr/>
        </p:nvPicPr>
        <p:blipFill>
          <a:blip r:embed="rId3"/>
          <a:stretch>
            <a:fillRect/>
          </a:stretch>
        </p:blipFill>
        <p:spPr>
          <a:xfrm>
            <a:off x="4346192" y="733249"/>
            <a:ext cx="3876675" cy="5638800"/>
          </a:xfrm>
          <a:prstGeom prst="rect">
            <a:avLst/>
          </a:prstGeom>
        </p:spPr>
      </p:pic>
      <p:sp>
        <p:nvSpPr>
          <p:cNvPr id="6" name="Rectangle: Rounded Corners 5">
            <a:extLst>
              <a:ext uri="{FF2B5EF4-FFF2-40B4-BE49-F238E27FC236}">
                <a16:creationId xmlns:a16="http://schemas.microsoft.com/office/drawing/2014/main" id="{8DA324A6-BF31-B6C8-90A8-1986497FC8AE}"/>
              </a:ext>
            </a:extLst>
          </p:cNvPr>
          <p:cNvSpPr/>
          <p:nvPr/>
        </p:nvSpPr>
        <p:spPr bwMode="auto">
          <a:xfrm>
            <a:off x="4895557" y="1322363"/>
            <a:ext cx="1505243" cy="703386"/>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Rounded Corners 6">
            <a:extLst>
              <a:ext uri="{FF2B5EF4-FFF2-40B4-BE49-F238E27FC236}">
                <a16:creationId xmlns:a16="http://schemas.microsoft.com/office/drawing/2014/main" id="{981A41A1-E12A-D3D4-1DD4-6137CD4BCD8D}"/>
              </a:ext>
            </a:extLst>
          </p:cNvPr>
          <p:cNvSpPr/>
          <p:nvPr/>
        </p:nvSpPr>
        <p:spPr bwMode="auto">
          <a:xfrm>
            <a:off x="4895556" y="3657600"/>
            <a:ext cx="1758462" cy="422032"/>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Rounded Corners 7">
            <a:extLst>
              <a:ext uri="{FF2B5EF4-FFF2-40B4-BE49-F238E27FC236}">
                <a16:creationId xmlns:a16="http://schemas.microsoft.com/office/drawing/2014/main" id="{6DA10BA5-0087-DF45-767E-819B4FEE719D}"/>
              </a:ext>
            </a:extLst>
          </p:cNvPr>
          <p:cNvSpPr/>
          <p:nvPr/>
        </p:nvSpPr>
        <p:spPr bwMode="auto">
          <a:xfrm>
            <a:off x="4921344" y="5793542"/>
            <a:ext cx="1732674" cy="548641"/>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9" name="TextBox 8">
            <a:extLst>
              <a:ext uri="{FF2B5EF4-FFF2-40B4-BE49-F238E27FC236}">
                <a16:creationId xmlns:a16="http://schemas.microsoft.com/office/drawing/2014/main" id="{687294C3-CF71-BC4E-BA6F-52C55C65AC6A}"/>
              </a:ext>
            </a:extLst>
          </p:cNvPr>
          <p:cNvSpPr txBox="1"/>
          <p:nvPr/>
        </p:nvSpPr>
        <p:spPr>
          <a:xfrm>
            <a:off x="-136874" y="913988"/>
            <a:ext cx="4636465" cy="2677656"/>
          </a:xfrm>
          <a:prstGeom prst="rect">
            <a:avLst/>
          </a:prstGeom>
          <a:noFill/>
        </p:spPr>
        <p:txBody>
          <a:bodyPr wrap="square">
            <a:spAutoFit/>
          </a:bodyPr>
          <a:lstStyle/>
          <a:p>
            <a:pPr>
              <a:buClr>
                <a:schemeClr val="accent1">
                  <a:lumMod val="75000"/>
                </a:schemeClr>
              </a:buClr>
              <a:defRPr/>
            </a:pPr>
            <a:endParaRPr lang="en-US" sz="2400" kern="0" dirty="0">
              <a:latin typeface="Arial Narrow" pitchFamily="34" charset="0"/>
            </a:endParaRPr>
          </a:p>
          <a:p>
            <a:pPr marL="800100" lvl="1" indent="-342900">
              <a:buClr>
                <a:schemeClr val="accent2">
                  <a:lumMod val="60000"/>
                  <a:lumOff val="40000"/>
                </a:schemeClr>
              </a:buClr>
              <a:buFont typeface="Wingdings" panose="05000000000000000000" pitchFamily="2" charset="2"/>
              <a:buChar char="§"/>
              <a:defRPr/>
            </a:pPr>
            <a:r>
              <a:rPr lang="en-US" sz="2400" kern="0" dirty="0">
                <a:latin typeface="Arial Narrow" pitchFamily="34" charset="0"/>
              </a:rPr>
              <a:t> Q: Why did you stop?</a:t>
            </a:r>
          </a:p>
          <a:p>
            <a:pPr marL="800100" lvl="1" indent="-342900">
              <a:buClr>
                <a:schemeClr val="accent2">
                  <a:lumMod val="60000"/>
                  <a:lumOff val="40000"/>
                </a:schemeClr>
              </a:buClr>
              <a:buFont typeface="Courier New" panose="02070309020205020404" pitchFamily="49" charset="0"/>
              <a:buChar char="o"/>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spTree>
    <p:extLst>
      <p:ext uri="{BB962C8B-B14F-4D97-AF65-F5344CB8AC3E}">
        <p14:creationId xmlns:p14="http://schemas.microsoft.com/office/powerpoint/2010/main" val="3414580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2079223"/>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Meta Data</a:t>
            </a:r>
            <a:endParaRPr lang="en-US" altLang="en-US" dirty="0">
              <a:solidFill>
                <a:schemeClr val="accent2">
                  <a:lumMod val="20000"/>
                  <a:lumOff val="80000"/>
                </a:schemeClr>
              </a:solidFill>
              <a:latin typeface="Arial Narrow" panose="020B0606020202030204" pitchFamily="34" charset="0"/>
            </a:endParaRPr>
          </a:p>
        </p:txBody>
      </p:sp>
      <p:sp>
        <p:nvSpPr>
          <p:cNvPr id="3" name="TextBox 2">
            <a:extLst>
              <a:ext uri="{FF2B5EF4-FFF2-40B4-BE49-F238E27FC236}">
                <a16:creationId xmlns:a16="http://schemas.microsoft.com/office/drawing/2014/main" id="{D0E9CCC0-6523-EDFD-4047-91EA3515DABF}"/>
              </a:ext>
            </a:extLst>
          </p:cNvPr>
          <p:cNvSpPr txBox="1"/>
          <p:nvPr/>
        </p:nvSpPr>
        <p:spPr>
          <a:xfrm>
            <a:off x="137160" y="810042"/>
            <a:ext cx="6999838" cy="3785652"/>
          </a:xfrm>
          <a:prstGeom prst="rect">
            <a:avLst/>
          </a:prstGeom>
          <a:noFill/>
        </p:spPr>
        <p:txBody>
          <a:bodyPr wrap="square">
            <a:spAutoFit/>
          </a:bodyPr>
          <a:lstStyle/>
          <a:p>
            <a:pPr>
              <a:buClr>
                <a:schemeClr val="accent1">
                  <a:lumMod val="75000"/>
                </a:schemeClr>
              </a:buClr>
              <a:defRPr/>
            </a:pPr>
            <a:endParaRPr lang="en-US" sz="2400" kern="0" dirty="0">
              <a:latin typeface="Arial Narrow" pitchFamily="34" charset="0"/>
            </a:endParaRP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IP addresses</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operating systems</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the platform being used</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the device used</a:t>
            </a:r>
            <a:endParaRPr lang="en-US" altLang="en-US" sz="2400" kern="0" dirty="0">
              <a:latin typeface="Arial Narrow" pitchFamily="34" charset="0"/>
            </a:endParaRPr>
          </a:p>
          <a:p>
            <a:pPr marL="800100" lvl="1" indent="-342900">
              <a:buClr>
                <a:schemeClr val="accent2">
                  <a:lumMod val="60000"/>
                  <a:lumOff val="40000"/>
                </a:schemeClr>
              </a:buClr>
              <a:buFont typeface="Courier New" panose="02070309020205020404" pitchFamily="49" charset="0"/>
              <a:buChar char="o"/>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pic>
        <p:nvPicPr>
          <p:cNvPr id="3078" name="Picture 6" descr="Data analysis - Free electronics icons">
            <a:extLst>
              <a:ext uri="{FF2B5EF4-FFF2-40B4-BE49-F238E27FC236}">
                <a16:creationId xmlns:a16="http://schemas.microsoft.com/office/drawing/2014/main" id="{7A3AF507-20E8-6D23-995C-533661458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848" y="5047588"/>
            <a:ext cx="1367564" cy="1367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2508D37-F373-72D6-F4FF-301FD2F72918}"/>
              </a:ext>
            </a:extLst>
          </p:cNvPr>
          <p:cNvPicPr>
            <a:picLocks noChangeAspect="1"/>
          </p:cNvPicPr>
          <p:nvPr/>
        </p:nvPicPr>
        <p:blipFill>
          <a:blip r:embed="rId4"/>
          <a:stretch>
            <a:fillRect/>
          </a:stretch>
        </p:blipFill>
        <p:spPr>
          <a:xfrm>
            <a:off x="691134" y="2776687"/>
            <a:ext cx="7734300" cy="1990725"/>
          </a:xfrm>
          <a:prstGeom prst="rect">
            <a:avLst/>
          </a:prstGeom>
        </p:spPr>
      </p:pic>
    </p:spTree>
    <p:extLst>
      <p:ext uri="{BB962C8B-B14F-4D97-AF65-F5344CB8AC3E}">
        <p14:creationId xmlns:p14="http://schemas.microsoft.com/office/powerpoint/2010/main" val="28379820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51E78-A406-FEBC-9A13-FBFEF93ADE11}"/>
              </a:ext>
            </a:extLst>
          </p:cNvPr>
          <p:cNvPicPr>
            <a:picLocks noChangeAspect="1"/>
          </p:cNvPicPr>
          <p:nvPr/>
        </p:nvPicPr>
        <p:blipFill>
          <a:blip r:embed="rId3"/>
          <a:stretch>
            <a:fillRect/>
          </a:stretch>
        </p:blipFill>
        <p:spPr>
          <a:xfrm>
            <a:off x="1109662" y="573151"/>
            <a:ext cx="6924675" cy="5915025"/>
          </a:xfrm>
          <a:prstGeom prst="rect">
            <a:avLst/>
          </a:prstGeom>
        </p:spPr>
      </p:pic>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2079223"/>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Speed</a:t>
            </a:r>
            <a:endParaRPr lang="en-US" altLang="en-US" dirty="0">
              <a:solidFill>
                <a:schemeClr val="accent2">
                  <a:lumMod val="20000"/>
                  <a:lumOff val="80000"/>
                </a:schemeClr>
              </a:solidFill>
              <a:latin typeface="Arial Narrow" panose="020B0606020202030204" pitchFamily="34" charset="0"/>
            </a:endParaRPr>
          </a:p>
        </p:txBody>
      </p:sp>
      <p:sp>
        <p:nvSpPr>
          <p:cNvPr id="6" name="Rectangle: Rounded Corners 5">
            <a:extLst>
              <a:ext uri="{FF2B5EF4-FFF2-40B4-BE49-F238E27FC236}">
                <a16:creationId xmlns:a16="http://schemas.microsoft.com/office/drawing/2014/main" id="{04D8EEEA-5F9E-BF51-C28C-4BB6399429DA}"/>
              </a:ext>
            </a:extLst>
          </p:cNvPr>
          <p:cNvSpPr/>
          <p:nvPr/>
        </p:nvSpPr>
        <p:spPr bwMode="auto">
          <a:xfrm>
            <a:off x="4816178" y="758454"/>
            <a:ext cx="510838" cy="5805563"/>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604850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8D2917-651C-2F64-87F8-610FE40415AA}"/>
              </a:ext>
            </a:extLst>
          </p:cNvPr>
          <p:cNvPicPr>
            <a:picLocks noChangeAspect="1"/>
          </p:cNvPicPr>
          <p:nvPr/>
        </p:nvPicPr>
        <p:blipFill>
          <a:blip r:embed="rId3"/>
          <a:stretch>
            <a:fillRect/>
          </a:stretch>
        </p:blipFill>
        <p:spPr>
          <a:xfrm>
            <a:off x="82326" y="1347538"/>
            <a:ext cx="9028437" cy="3734050"/>
          </a:xfrm>
          <a:prstGeom prst="rect">
            <a:avLst/>
          </a:prstGeom>
        </p:spPr>
      </p:pic>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2079223"/>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Straight Lining</a:t>
            </a:r>
            <a:endParaRPr lang="en-US" altLang="en-US" dirty="0">
              <a:solidFill>
                <a:schemeClr val="accent2">
                  <a:lumMod val="20000"/>
                  <a:lumOff val="80000"/>
                </a:schemeClr>
              </a:solidFill>
              <a:latin typeface="Arial Narrow" panose="020B0606020202030204" pitchFamily="34" charset="0"/>
            </a:endParaRPr>
          </a:p>
        </p:txBody>
      </p:sp>
      <p:sp>
        <p:nvSpPr>
          <p:cNvPr id="6" name="Rectangle: Rounded Corners 5">
            <a:extLst>
              <a:ext uri="{FF2B5EF4-FFF2-40B4-BE49-F238E27FC236}">
                <a16:creationId xmlns:a16="http://schemas.microsoft.com/office/drawing/2014/main" id="{CDA89FD8-4C45-26D4-F5C4-858E4D911823}"/>
              </a:ext>
            </a:extLst>
          </p:cNvPr>
          <p:cNvSpPr/>
          <p:nvPr/>
        </p:nvSpPr>
        <p:spPr bwMode="auto">
          <a:xfrm>
            <a:off x="7799271" y="1626379"/>
            <a:ext cx="978841" cy="2833325"/>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221806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2079223"/>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a:t>
            </a:r>
            <a:r>
              <a:rPr lang="en-US" sz="2800" kern="0" dirty="0">
                <a:solidFill>
                  <a:schemeClr val="bg1"/>
                </a:solidFill>
                <a:latin typeface="Arial Narrow" pitchFamily="34" charset="0"/>
              </a:rPr>
              <a:t>Unexpected responses</a:t>
            </a:r>
            <a:endParaRPr lang="en-US" altLang="en-US"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C08D4492-21D3-EB3E-8971-7DECD8572A8B}"/>
              </a:ext>
            </a:extLst>
          </p:cNvPr>
          <p:cNvSpPr txBox="1"/>
          <p:nvPr/>
        </p:nvSpPr>
        <p:spPr>
          <a:xfrm>
            <a:off x="518727" y="915553"/>
            <a:ext cx="7126447" cy="3416320"/>
          </a:xfrm>
          <a:prstGeom prst="rect">
            <a:avLst/>
          </a:prstGeom>
          <a:noFill/>
        </p:spPr>
        <p:txBody>
          <a:bodyPr wrap="square">
            <a:spAutoFit/>
          </a:bodyPr>
          <a:lstStyle/>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various demographic factors</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age, location, gender, education</a:t>
            </a:r>
          </a:p>
          <a:p>
            <a:pPr marL="800100" lvl="1" indent="-342900">
              <a:buClr>
                <a:schemeClr val="accent2">
                  <a:lumMod val="60000"/>
                  <a:lumOff val="40000"/>
                </a:schemeClr>
              </a:buClr>
              <a:buFont typeface="Courier New" panose="02070309020205020404" pitchFamily="49" charset="0"/>
              <a:buChar char="o"/>
              <a:defRPr/>
            </a:pPr>
            <a:r>
              <a:rPr lang="en-US" altLang="en-US" sz="2400" kern="0" dirty="0">
                <a:latin typeface="Arial Narrow" pitchFamily="34" charset="0"/>
              </a:rPr>
              <a:t>18 year old with PhD is very unlikely</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emails, names</a:t>
            </a:r>
          </a:p>
          <a:p>
            <a:pPr marL="800100" lvl="1" indent="-342900">
              <a:buClr>
                <a:schemeClr val="accent2">
                  <a:lumMod val="60000"/>
                  <a:lumOff val="40000"/>
                </a:schemeClr>
              </a:buClr>
              <a:buFont typeface="Courier New" panose="02070309020205020404" pitchFamily="49" charset="0"/>
              <a:buChar char="o"/>
              <a:defRPr/>
            </a:pPr>
            <a:endParaRPr lang="en-US" sz="2400" kern="0" dirty="0">
              <a:latin typeface="Arial Narrow" pitchFamily="34" charset="0"/>
            </a:endParaRPr>
          </a:p>
          <a:p>
            <a:pPr marL="800100" lvl="1" indent="-342900">
              <a:buClr>
                <a:schemeClr val="accent2">
                  <a:lumMod val="60000"/>
                  <a:lumOff val="40000"/>
                </a:schemeClr>
              </a:buClr>
              <a:buFont typeface="Courier New" panose="02070309020205020404" pitchFamily="49" charset="0"/>
              <a:buChar char="o"/>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sp>
        <p:nvSpPr>
          <p:cNvPr id="4" name="Rectangle 3">
            <a:extLst>
              <a:ext uri="{FF2B5EF4-FFF2-40B4-BE49-F238E27FC236}">
                <a16:creationId xmlns:a16="http://schemas.microsoft.com/office/drawing/2014/main" id="{9CACC542-D4E9-556D-EA32-9BB28528E639}"/>
              </a:ext>
            </a:extLst>
          </p:cNvPr>
          <p:cNvSpPr/>
          <p:nvPr/>
        </p:nvSpPr>
        <p:spPr bwMode="auto">
          <a:xfrm>
            <a:off x="0" y="4778777"/>
            <a:ext cx="6191250" cy="2079224"/>
          </a:xfrm>
          <a:prstGeom prst="rect">
            <a:avLst/>
          </a:prstGeom>
          <a:solidFill>
            <a:srgbClr val="0000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6148" name="Picture 4" descr="Exploring AWS Cost Anomaly Detection for Cost Control - ProsperOps">
            <a:extLst>
              <a:ext uri="{FF2B5EF4-FFF2-40B4-BE49-F238E27FC236}">
                <a16:creationId xmlns:a16="http://schemas.microsoft.com/office/drawing/2014/main" id="{940FEC29-7378-F089-6F16-2104BF9FBF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753" y="4778777"/>
            <a:ext cx="3972247" cy="207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518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99BEBF-E9AC-C569-7C67-8207D9143A31}"/>
              </a:ext>
            </a:extLst>
          </p:cNvPr>
          <p:cNvPicPr>
            <a:picLocks noChangeAspect="1"/>
          </p:cNvPicPr>
          <p:nvPr/>
        </p:nvPicPr>
        <p:blipFill>
          <a:blip r:embed="rId3"/>
          <a:stretch>
            <a:fillRect/>
          </a:stretch>
        </p:blipFill>
        <p:spPr>
          <a:xfrm>
            <a:off x="2076450" y="0"/>
            <a:ext cx="4991100" cy="6419850"/>
          </a:xfrm>
          <a:prstGeom prst="rect">
            <a:avLst/>
          </a:prstGeom>
        </p:spPr>
      </p:pic>
      <p:sp>
        <p:nvSpPr>
          <p:cNvPr id="4" name="Rectangle: Rounded Corners 3">
            <a:extLst>
              <a:ext uri="{FF2B5EF4-FFF2-40B4-BE49-F238E27FC236}">
                <a16:creationId xmlns:a16="http://schemas.microsoft.com/office/drawing/2014/main" id="{8B9C7B8F-25CF-8F65-94F6-94B8CA063CC3}"/>
              </a:ext>
            </a:extLst>
          </p:cNvPr>
          <p:cNvSpPr/>
          <p:nvPr/>
        </p:nvSpPr>
        <p:spPr bwMode="auto">
          <a:xfrm>
            <a:off x="4940970" y="160420"/>
            <a:ext cx="2245894" cy="6419849"/>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67585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03CCBD-237A-DAEF-C34F-BEE3E6025CE1}"/>
              </a:ext>
            </a:extLst>
          </p:cNvPr>
          <p:cNvSpPr/>
          <p:nvPr/>
        </p:nvSpPr>
        <p:spPr bwMode="auto">
          <a:xfrm>
            <a:off x="0" y="12900"/>
            <a:ext cx="9144000" cy="603187"/>
          </a:xfrm>
          <a:prstGeom prst="rect">
            <a:avLst/>
          </a:prstGeom>
          <a:solidFill>
            <a:schemeClr val="accent1">
              <a:lumMod val="7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4" name="Rectangle 3">
            <a:extLst>
              <a:ext uri="{FF2B5EF4-FFF2-40B4-BE49-F238E27FC236}">
                <a16:creationId xmlns:a16="http://schemas.microsoft.com/office/drawing/2014/main" id="{0EE2F3B8-5330-4997-BC78-721D5AD52793}"/>
              </a:ext>
            </a:extLst>
          </p:cNvPr>
          <p:cNvSpPr/>
          <p:nvPr/>
        </p:nvSpPr>
        <p:spPr bwMode="auto">
          <a:xfrm>
            <a:off x="0" y="12040"/>
            <a:ext cx="1828800" cy="6856721"/>
          </a:xfrm>
          <a:prstGeom prst="rect">
            <a:avLst/>
          </a:prstGeom>
          <a:gradFill>
            <a:gsLst>
              <a:gs pos="0">
                <a:schemeClr val="bg1"/>
              </a:gs>
              <a:gs pos="100000">
                <a:srgbClr val="003F82">
                  <a:alpha val="39000"/>
                </a:srgbClr>
              </a:gs>
            </a:gsLst>
            <a:lin ang="27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69789"/>
            <a:ext cx="8842248" cy="763285"/>
          </a:xfrm>
        </p:spPr>
        <p:txBody>
          <a:bodyPr/>
          <a:lstStyle/>
          <a:p>
            <a:pPr marL="0" indent="0">
              <a:lnSpc>
                <a:spcPct val="90000"/>
              </a:lnSpc>
              <a:buFont typeface="Wingdings" panose="05000000000000000000" pitchFamily="2" charset="2"/>
              <a:buNone/>
              <a:defRPr/>
            </a:pPr>
            <a:r>
              <a:rPr lang="en-US" dirty="0">
                <a:solidFill>
                  <a:schemeClr val="bg1"/>
                </a:solidFill>
              </a:rPr>
              <a:t>		How to stop Survey Bots</a:t>
            </a:r>
            <a:endParaRPr lang="en-US" b="0" i="0" dirty="0">
              <a:solidFill>
                <a:schemeClr val="bg1"/>
              </a:solidFill>
              <a:effectLst/>
              <a:latin typeface="+mj-lt"/>
            </a:endParaRPr>
          </a:p>
        </p:txBody>
      </p:sp>
      <p:sp>
        <p:nvSpPr>
          <p:cNvPr id="2" name="Slide Number Placeholder 1">
            <a:extLst>
              <a:ext uri="{FF2B5EF4-FFF2-40B4-BE49-F238E27FC236}">
                <a16:creationId xmlns:a16="http://schemas.microsoft.com/office/drawing/2014/main" id="{691CFEA5-9EEC-4B5F-8E4D-169E46A78BE4}"/>
              </a:ext>
            </a:extLst>
          </p:cNvPr>
          <p:cNvSpPr>
            <a:spLocks noGrp="1"/>
          </p:cNvSpPr>
          <p:nvPr>
            <p:ph type="sldNum" sz="quarter" idx="10"/>
          </p:nvPr>
        </p:nvSpPr>
        <p:spPr/>
        <p:txBody>
          <a:bodyPr/>
          <a:lstStyle/>
          <a:p>
            <a:fld id="{D4325D4D-289E-48C1-B277-2BEB492A7D19}" type="slidenum">
              <a:rPr lang="en-US" smtClean="0"/>
              <a:pPr/>
              <a:t>17</a:t>
            </a:fld>
            <a:endParaRPr lang="en-US" dirty="0"/>
          </a:p>
        </p:txBody>
      </p:sp>
      <p:sp>
        <p:nvSpPr>
          <p:cNvPr id="11" name="Rectangle 3">
            <a:extLst>
              <a:ext uri="{FF2B5EF4-FFF2-40B4-BE49-F238E27FC236}">
                <a16:creationId xmlns:a16="http://schemas.microsoft.com/office/drawing/2014/main" id="{EA26BD9D-D832-A384-DAA2-B59E22C1228C}"/>
              </a:ext>
            </a:extLst>
          </p:cNvPr>
          <p:cNvSpPr txBox="1">
            <a:spLocks noChangeArrowheads="1"/>
          </p:cNvSpPr>
          <p:nvPr/>
        </p:nvSpPr>
        <p:spPr bwMode="auto">
          <a:xfrm>
            <a:off x="2165684" y="921575"/>
            <a:ext cx="6841156"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Using CAPTCHA/reCAPTCHA</a:t>
            </a:r>
          </a:p>
          <a:p>
            <a:pPr marL="342900" lvl="1" indent="-342900">
              <a:buClr>
                <a:srgbClr val="00B050"/>
              </a:buClr>
              <a:buFont typeface="Wingdings" panose="05000000000000000000" pitchFamily="2" charset="2"/>
              <a:buChar char="§"/>
              <a:defRPr/>
            </a:pPr>
            <a:endParaRPr lang="en-US" kern="0" dirty="0"/>
          </a:p>
          <a:p>
            <a:pPr marL="0" indent="0">
              <a:buFont typeface="Wingdings" panose="05000000000000000000" pitchFamily="2" charset="2"/>
              <a:buNone/>
              <a:defRPr/>
            </a:pPr>
            <a:endParaRPr lang="en-US" kern="0" dirty="0">
              <a:cs typeface="Times New Roman" pitchFamily="18" charset="0"/>
            </a:endParaRPr>
          </a:p>
        </p:txBody>
      </p:sp>
      <p:pic>
        <p:nvPicPr>
          <p:cNvPr id="5" name="Picture 4">
            <a:extLst>
              <a:ext uri="{FF2B5EF4-FFF2-40B4-BE49-F238E27FC236}">
                <a16:creationId xmlns:a16="http://schemas.microsoft.com/office/drawing/2014/main" id="{07ADC414-D5D0-6573-7296-77A031AD2D93}"/>
              </a:ext>
            </a:extLst>
          </p:cNvPr>
          <p:cNvPicPr>
            <a:picLocks noChangeAspect="1"/>
          </p:cNvPicPr>
          <p:nvPr/>
        </p:nvPicPr>
        <p:blipFill>
          <a:blip r:embed="rId3"/>
          <a:stretch>
            <a:fillRect/>
          </a:stretch>
        </p:blipFill>
        <p:spPr>
          <a:xfrm>
            <a:off x="6412264" y="1962760"/>
            <a:ext cx="1960384" cy="2955279"/>
          </a:xfrm>
          <a:prstGeom prst="rect">
            <a:avLst/>
          </a:prstGeom>
        </p:spPr>
      </p:pic>
      <p:pic>
        <p:nvPicPr>
          <p:cNvPr id="9" name="Picture 8">
            <a:extLst>
              <a:ext uri="{FF2B5EF4-FFF2-40B4-BE49-F238E27FC236}">
                <a16:creationId xmlns:a16="http://schemas.microsoft.com/office/drawing/2014/main" id="{64F3ABFB-9EFD-FD8D-9B91-59E6C84228B7}"/>
              </a:ext>
            </a:extLst>
          </p:cNvPr>
          <p:cNvPicPr>
            <a:picLocks noChangeAspect="1"/>
          </p:cNvPicPr>
          <p:nvPr/>
        </p:nvPicPr>
        <p:blipFill>
          <a:blip r:embed="rId4"/>
          <a:stretch>
            <a:fillRect/>
          </a:stretch>
        </p:blipFill>
        <p:spPr>
          <a:xfrm>
            <a:off x="2572512" y="2232664"/>
            <a:ext cx="2683042" cy="2326512"/>
          </a:xfrm>
          <a:prstGeom prst="rect">
            <a:avLst/>
          </a:prstGeom>
        </p:spPr>
      </p:pic>
    </p:spTree>
    <p:extLst>
      <p:ext uri="{BB962C8B-B14F-4D97-AF65-F5344CB8AC3E}">
        <p14:creationId xmlns:p14="http://schemas.microsoft.com/office/powerpoint/2010/main" val="293060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03CCBD-237A-DAEF-C34F-BEE3E6025CE1}"/>
              </a:ext>
            </a:extLst>
          </p:cNvPr>
          <p:cNvSpPr/>
          <p:nvPr/>
        </p:nvSpPr>
        <p:spPr bwMode="auto">
          <a:xfrm>
            <a:off x="0" y="12900"/>
            <a:ext cx="9144000" cy="603187"/>
          </a:xfrm>
          <a:prstGeom prst="rect">
            <a:avLst/>
          </a:prstGeom>
          <a:solidFill>
            <a:schemeClr val="accent1">
              <a:lumMod val="7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4" name="Rectangle 3">
            <a:extLst>
              <a:ext uri="{FF2B5EF4-FFF2-40B4-BE49-F238E27FC236}">
                <a16:creationId xmlns:a16="http://schemas.microsoft.com/office/drawing/2014/main" id="{0EE2F3B8-5330-4997-BC78-721D5AD52793}"/>
              </a:ext>
            </a:extLst>
          </p:cNvPr>
          <p:cNvSpPr/>
          <p:nvPr/>
        </p:nvSpPr>
        <p:spPr bwMode="auto">
          <a:xfrm>
            <a:off x="0" y="12040"/>
            <a:ext cx="1828800" cy="6856721"/>
          </a:xfrm>
          <a:prstGeom prst="rect">
            <a:avLst/>
          </a:prstGeom>
          <a:gradFill>
            <a:gsLst>
              <a:gs pos="0">
                <a:schemeClr val="bg1"/>
              </a:gs>
              <a:gs pos="100000">
                <a:srgbClr val="003F82">
                  <a:alpha val="39000"/>
                </a:srgbClr>
              </a:gs>
            </a:gsLst>
            <a:lin ang="27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69789"/>
            <a:ext cx="8842248" cy="763285"/>
          </a:xfrm>
        </p:spPr>
        <p:txBody>
          <a:bodyPr/>
          <a:lstStyle/>
          <a:p>
            <a:pPr marL="0" indent="0">
              <a:lnSpc>
                <a:spcPct val="90000"/>
              </a:lnSpc>
              <a:buFont typeface="Wingdings" panose="05000000000000000000" pitchFamily="2" charset="2"/>
              <a:buNone/>
              <a:defRPr/>
            </a:pPr>
            <a:r>
              <a:rPr lang="en-US" dirty="0">
                <a:solidFill>
                  <a:schemeClr val="bg1"/>
                </a:solidFill>
              </a:rPr>
              <a:t>		How to stop Survey Bots</a:t>
            </a:r>
            <a:endParaRPr lang="en-US" b="0" i="0" dirty="0">
              <a:solidFill>
                <a:schemeClr val="bg1"/>
              </a:solidFill>
              <a:effectLst/>
              <a:latin typeface="+mj-lt"/>
            </a:endParaRPr>
          </a:p>
        </p:txBody>
      </p:sp>
      <p:sp>
        <p:nvSpPr>
          <p:cNvPr id="2" name="Slide Number Placeholder 1">
            <a:extLst>
              <a:ext uri="{FF2B5EF4-FFF2-40B4-BE49-F238E27FC236}">
                <a16:creationId xmlns:a16="http://schemas.microsoft.com/office/drawing/2014/main" id="{691CFEA5-9EEC-4B5F-8E4D-169E46A78BE4}"/>
              </a:ext>
            </a:extLst>
          </p:cNvPr>
          <p:cNvSpPr>
            <a:spLocks noGrp="1"/>
          </p:cNvSpPr>
          <p:nvPr>
            <p:ph type="sldNum" sz="quarter" idx="10"/>
          </p:nvPr>
        </p:nvSpPr>
        <p:spPr/>
        <p:txBody>
          <a:bodyPr/>
          <a:lstStyle/>
          <a:p>
            <a:fld id="{D4325D4D-289E-48C1-B277-2BEB492A7D19}" type="slidenum">
              <a:rPr lang="en-US" smtClean="0"/>
              <a:pPr/>
              <a:t>18</a:t>
            </a:fld>
            <a:endParaRPr lang="en-US" dirty="0"/>
          </a:p>
        </p:txBody>
      </p:sp>
      <p:sp>
        <p:nvSpPr>
          <p:cNvPr id="11" name="Rectangle 3">
            <a:extLst>
              <a:ext uri="{FF2B5EF4-FFF2-40B4-BE49-F238E27FC236}">
                <a16:creationId xmlns:a16="http://schemas.microsoft.com/office/drawing/2014/main" id="{EA26BD9D-D832-A384-DAA2-B59E22C1228C}"/>
              </a:ext>
            </a:extLst>
          </p:cNvPr>
          <p:cNvSpPr txBox="1">
            <a:spLocks noChangeArrowheads="1"/>
          </p:cNvSpPr>
          <p:nvPr/>
        </p:nvSpPr>
        <p:spPr bwMode="auto">
          <a:xfrm>
            <a:off x="2165684" y="921575"/>
            <a:ext cx="6841156"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Using CAPTCHA/reCAPTCHA</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Honeypot Form Fields</a:t>
            </a:r>
          </a:p>
          <a:p>
            <a:pPr marL="342900" lvl="1" indent="-342900">
              <a:buClr>
                <a:srgbClr val="00B050"/>
              </a:buClr>
              <a:buFont typeface="Wingdings" panose="05000000000000000000" pitchFamily="2" charset="2"/>
              <a:buChar char="§"/>
              <a:defRPr/>
            </a:pPr>
            <a:endParaRPr lang="en-US" kern="0" dirty="0"/>
          </a:p>
          <a:p>
            <a:pPr marL="0" indent="0">
              <a:buFont typeface="Wingdings" panose="05000000000000000000" pitchFamily="2" charset="2"/>
              <a:buNone/>
              <a:defRPr/>
            </a:pPr>
            <a:endParaRPr lang="en-US" kern="0" dirty="0">
              <a:cs typeface="Times New Roman" pitchFamily="18" charset="0"/>
            </a:endParaRPr>
          </a:p>
        </p:txBody>
      </p:sp>
      <p:pic>
        <p:nvPicPr>
          <p:cNvPr id="5" name="Picture 4">
            <a:extLst>
              <a:ext uri="{FF2B5EF4-FFF2-40B4-BE49-F238E27FC236}">
                <a16:creationId xmlns:a16="http://schemas.microsoft.com/office/drawing/2014/main" id="{7149689A-B392-72C1-C138-CC2EA33636CA}"/>
              </a:ext>
            </a:extLst>
          </p:cNvPr>
          <p:cNvPicPr>
            <a:picLocks noChangeAspect="1"/>
          </p:cNvPicPr>
          <p:nvPr/>
        </p:nvPicPr>
        <p:blipFill>
          <a:blip r:embed="rId3"/>
          <a:stretch>
            <a:fillRect/>
          </a:stretch>
        </p:blipFill>
        <p:spPr>
          <a:xfrm>
            <a:off x="2165684" y="2380297"/>
            <a:ext cx="5972175" cy="1609725"/>
          </a:xfrm>
          <a:prstGeom prst="rect">
            <a:avLst/>
          </a:prstGeom>
        </p:spPr>
      </p:pic>
      <p:pic>
        <p:nvPicPr>
          <p:cNvPr id="1026" name="Picture 2" descr="Human icon PNG and SVG Vector Free Download">
            <a:extLst>
              <a:ext uri="{FF2B5EF4-FFF2-40B4-BE49-F238E27FC236}">
                <a16:creationId xmlns:a16="http://schemas.microsoft.com/office/drawing/2014/main" id="{237E96D3-689E-3BA9-8A02-4A0FF4C34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645" y="2864553"/>
            <a:ext cx="766763" cy="7048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AEAFE11-0AF6-62E4-5D43-83738972C1F2}"/>
              </a:ext>
            </a:extLst>
          </p:cNvPr>
          <p:cNvPicPr>
            <a:picLocks noChangeAspect="1"/>
          </p:cNvPicPr>
          <p:nvPr/>
        </p:nvPicPr>
        <p:blipFill>
          <a:blip r:embed="rId5"/>
          <a:stretch>
            <a:fillRect/>
          </a:stretch>
        </p:blipFill>
        <p:spPr>
          <a:xfrm>
            <a:off x="2165684" y="4478591"/>
            <a:ext cx="5876925" cy="1600200"/>
          </a:xfrm>
          <a:prstGeom prst="rect">
            <a:avLst/>
          </a:prstGeom>
        </p:spPr>
      </p:pic>
      <p:pic>
        <p:nvPicPr>
          <p:cNvPr id="1028" name="Picture 4" descr="Bot Icons - Free SVG &amp; PNG Bot Images - Noun Project">
            <a:extLst>
              <a:ext uri="{FF2B5EF4-FFF2-40B4-BE49-F238E27FC236}">
                <a16:creationId xmlns:a16="http://schemas.microsoft.com/office/drawing/2014/main" id="{21F70A17-C02D-E497-71AB-6DD95A5A9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0622" y="4673091"/>
            <a:ext cx="1003745" cy="83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026"/>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100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6C1C28-018E-3358-96AE-AFFD9BF4F33D}"/>
              </a:ext>
            </a:extLst>
          </p:cNvPr>
          <p:cNvPicPr>
            <a:picLocks noChangeAspect="1"/>
          </p:cNvPicPr>
          <p:nvPr/>
        </p:nvPicPr>
        <p:blipFill>
          <a:blip r:embed="rId3"/>
          <a:stretch>
            <a:fillRect/>
          </a:stretch>
        </p:blipFill>
        <p:spPr>
          <a:xfrm>
            <a:off x="5610406" y="3395654"/>
            <a:ext cx="3267075" cy="3048000"/>
          </a:xfrm>
          <a:prstGeom prst="rect">
            <a:avLst/>
          </a:prstGeom>
        </p:spPr>
      </p:pic>
      <p:sp>
        <p:nvSpPr>
          <p:cNvPr id="8" name="Rectangle 7">
            <a:extLst>
              <a:ext uri="{FF2B5EF4-FFF2-40B4-BE49-F238E27FC236}">
                <a16:creationId xmlns:a16="http://schemas.microsoft.com/office/drawing/2014/main" id="{5703CCBD-237A-DAEF-C34F-BEE3E6025CE1}"/>
              </a:ext>
            </a:extLst>
          </p:cNvPr>
          <p:cNvSpPr/>
          <p:nvPr/>
        </p:nvSpPr>
        <p:spPr bwMode="auto">
          <a:xfrm>
            <a:off x="0" y="12900"/>
            <a:ext cx="9144000" cy="603187"/>
          </a:xfrm>
          <a:prstGeom prst="rect">
            <a:avLst/>
          </a:prstGeom>
          <a:solidFill>
            <a:schemeClr val="accent1">
              <a:lumMod val="75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4" name="Rectangle 3">
            <a:extLst>
              <a:ext uri="{FF2B5EF4-FFF2-40B4-BE49-F238E27FC236}">
                <a16:creationId xmlns:a16="http://schemas.microsoft.com/office/drawing/2014/main" id="{0EE2F3B8-5330-4997-BC78-721D5AD52793}"/>
              </a:ext>
            </a:extLst>
          </p:cNvPr>
          <p:cNvSpPr/>
          <p:nvPr/>
        </p:nvSpPr>
        <p:spPr bwMode="auto">
          <a:xfrm>
            <a:off x="0" y="12040"/>
            <a:ext cx="1828800" cy="6856721"/>
          </a:xfrm>
          <a:prstGeom prst="rect">
            <a:avLst/>
          </a:prstGeom>
          <a:gradFill>
            <a:gsLst>
              <a:gs pos="0">
                <a:schemeClr val="bg1"/>
              </a:gs>
              <a:gs pos="100000">
                <a:srgbClr val="003F82">
                  <a:alpha val="39000"/>
                </a:srgbClr>
              </a:gs>
            </a:gsLst>
            <a:lin ang="27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69789"/>
            <a:ext cx="8842248" cy="763285"/>
          </a:xfrm>
        </p:spPr>
        <p:txBody>
          <a:bodyPr/>
          <a:lstStyle/>
          <a:p>
            <a:pPr marL="0" indent="0">
              <a:lnSpc>
                <a:spcPct val="90000"/>
              </a:lnSpc>
              <a:buFont typeface="Wingdings" panose="05000000000000000000" pitchFamily="2" charset="2"/>
              <a:buNone/>
              <a:defRPr/>
            </a:pPr>
            <a:r>
              <a:rPr lang="en-US" dirty="0">
                <a:solidFill>
                  <a:schemeClr val="bg1"/>
                </a:solidFill>
              </a:rPr>
              <a:t>		How to stop Survey Bots</a:t>
            </a:r>
            <a:endParaRPr lang="en-US" b="0" i="0" dirty="0">
              <a:solidFill>
                <a:schemeClr val="bg1"/>
              </a:solidFill>
              <a:effectLst/>
              <a:latin typeface="+mj-lt"/>
            </a:endParaRPr>
          </a:p>
        </p:txBody>
      </p:sp>
      <p:sp>
        <p:nvSpPr>
          <p:cNvPr id="2" name="Slide Number Placeholder 1">
            <a:extLst>
              <a:ext uri="{FF2B5EF4-FFF2-40B4-BE49-F238E27FC236}">
                <a16:creationId xmlns:a16="http://schemas.microsoft.com/office/drawing/2014/main" id="{691CFEA5-9EEC-4B5F-8E4D-169E46A78BE4}"/>
              </a:ext>
            </a:extLst>
          </p:cNvPr>
          <p:cNvSpPr>
            <a:spLocks noGrp="1"/>
          </p:cNvSpPr>
          <p:nvPr>
            <p:ph type="sldNum" sz="quarter" idx="10"/>
          </p:nvPr>
        </p:nvSpPr>
        <p:spPr/>
        <p:txBody>
          <a:bodyPr/>
          <a:lstStyle/>
          <a:p>
            <a:fld id="{D4325D4D-289E-48C1-B277-2BEB492A7D19}" type="slidenum">
              <a:rPr lang="en-US" smtClean="0"/>
              <a:pPr/>
              <a:t>19</a:t>
            </a:fld>
            <a:endParaRPr lang="en-US" dirty="0"/>
          </a:p>
        </p:txBody>
      </p:sp>
      <p:sp>
        <p:nvSpPr>
          <p:cNvPr id="11" name="Rectangle 3">
            <a:extLst>
              <a:ext uri="{FF2B5EF4-FFF2-40B4-BE49-F238E27FC236}">
                <a16:creationId xmlns:a16="http://schemas.microsoft.com/office/drawing/2014/main" id="{EA26BD9D-D832-A384-DAA2-B59E22C1228C}"/>
              </a:ext>
            </a:extLst>
          </p:cNvPr>
          <p:cNvSpPr txBox="1">
            <a:spLocks noChangeArrowheads="1"/>
          </p:cNvSpPr>
          <p:nvPr/>
        </p:nvSpPr>
        <p:spPr bwMode="auto">
          <a:xfrm>
            <a:off x="2165684" y="921575"/>
            <a:ext cx="6841156"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Using CAPTCHA/reCAPTCHA</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Honeypot Form Fields</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Using Email Verification</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Check the Consistency of Survey Results</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Using Software That Can Detect Bots</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Review Survey Taker Meta Data</a:t>
            </a:r>
          </a:p>
          <a:p>
            <a:pPr marL="342900" lvl="1" indent="-342900">
              <a:buClr>
                <a:srgbClr val="00B050"/>
              </a:buClr>
              <a:buFont typeface="Wingdings" panose="05000000000000000000" pitchFamily="2" charset="2"/>
              <a:buChar char="§"/>
              <a:defRPr/>
            </a:pPr>
            <a:r>
              <a:rPr lang="en-US" sz="2400" kern="0" dirty="0">
                <a:solidFill>
                  <a:schemeClr val="tx2">
                    <a:lumMod val="95000"/>
                    <a:lumOff val="5000"/>
                  </a:schemeClr>
                </a:solidFill>
                <a:latin typeface="Arial Narrow" pitchFamily="34" charset="0"/>
              </a:rPr>
              <a:t>Don’t provide instant incentives</a:t>
            </a:r>
          </a:p>
          <a:p>
            <a:pPr marL="342900" lvl="1" indent="-342900">
              <a:buClr>
                <a:srgbClr val="00B050"/>
              </a:buClr>
              <a:buFont typeface="Wingdings" panose="05000000000000000000" pitchFamily="2" charset="2"/>
              <a:buChar char="§"/>
              <a:defRPr/>
            </a:pPr>
            <a:endParaRPr lang="en-US" kern="0" dirty="0"/>
          </a:p>
          <a:p>
            <a:pPr marL="0" indent="0">
              <a:buFont typeface="Wingdings" panose="05000000000000000000" pitchFamily="2" charset="2"/>
              <a:buNone/>
              <a:defRPr/>
            </a:pPr>
            <a:endParaRPr lang="en-US" kern="0" dirty="0">
              <a:cs typeface="Times New Roman" pitchFamily="18" charset="0"/>
            </a:endParaRPr>
          </a:p>
        </p:txBody>
      </p:sp>
    </p:spTree>
    <p:extLst>
      <p:ext uri="{BB962C8B-B14F-4D97-AF65-F5344CB8AC3E}">
        <p14:creationId xmlns:p14="http://schemas.microsoft.com/office/powerpoint/2010/main" val="212899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5B95-C5FB-6393-D01A-94B1378E725C}"/>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91440"/>
            <a:ext cx="8842248" cy="763285"/>
          </a:xfrm>
        </p:spPr>
        <p:txBody>
          <a:bodyPr/>
          <a:lstStyle/>
          <a:p>
            <a:r>
              <a:rPr lang="en-US" dirty="0">
                <a:solidFill>
                  <a:schemeClr val="bg1"/>
                </a:solidFill>
              </a:rPr>
              <a:t>What is a Survey Bot?</a:t>
            </a:r>
            <a:endParaRPr lang="en-US" altLang="en-US" dirty="0">
              <a:solidFill>
                <a:schemeClr val="bg1"/>
              </a:solidFill>
            </a:endParaRPr>
          </a:p>
        </p:txBody>
      </p:sp>
      <p:sp>
        <p:nvSpPr>
          <p:cNvPr id="4" name="Content Placeholder 2">
            <a:extLst>
              <a:ext uri="{FF2B5EF4-FFF2-40B4-BE49-F238E27FC236}">
                <a16:creationId xmlns:a16="http://schemas.microsoft.com/office/drawing/2014/main" id="{4F56EC20-D105-5D80-2B43-ACCD9A3F8BD1}"/>
              </a:ext>
            </a:extLst>
          </p:cNvPr>
          <p:cNvSpPr>
            <a:spLocks noGrp="1"/>
          </p:cNvSpPr>
          <p:nvPr>
            <p:ph idx="1"/>
          </p:nvPr>
        </p:nvSpPr>
        <p:spPr>
          <a:xfrm>
            <a:off x="685800" y="964275"/>
            <a:ext cx="8001000" cy="4525963"/>
          </a:xfrm>
        </p:spPr>
        <p:txBody>
          <a:bodyPr/>
          <a:lstStyle/>
          <a:p>
            <a:pPr>
              <a:buClr>
                <a:schemeClr val="accent1">
                  <a:lumMod val="50000"/>
                </a:schemeClr>
              </a:buClr>
              <a:buFont typeface="Wingdings" panose="05000000000000000000" pitchFamily="2" charset="2"/>
              <a:buChar char="§"/>
              <a:defRPr/>
            </a:pPr>
            <a:r>
              <a:rPr lang="en-US" sz="2400" dirty="0">
                <a:solidFill>
                  <a:schemeClr val="accent1">
                    <a:lumMod val="75000"/>
                  </a:schemeClr>
                </a:solidFill>
                <a:latin typeface="Arial Narrow" panose="020B0606020202030204" pitchFamily="34" charset="0"/>
              </a:rPr>
              <a:t>Digital imposters</a:t>
            </a:r>
            <a:r>
              <a:rPr lang="en-US" sz="2400" dirty="0">
                <a:latin typeface="Arial Narrow" panose="020B0606020202030204" pitchFamily="34" charset="0"/>
              </a:rPr>
              <a:t> that respond to online surveys as regular users. </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Infiltrate surveys with irregular (and often non-sense) data. </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Can finish surveys quickly and handle lots of them all at once. </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Responses are getting more ‘believable’. </a:t>
            </a:r>
          </a:p>
          <a:p>
            <a:pPr>
              <a:buClr>
                <a:schemeClr val="accent1">
                  <a:lumMod val="50000"/>
                </a:schemeClr>
              </a:buClr>
              <a:buFont typeface="Wingdings" panose="05000000000000000000" pitchFamily="2" charset="2"/>
              <a:buChar char="§"/>
              <a:defRPr/>
            </a:pPr>
            <a:endParaRPr lang="en-US" sz="2000" dirty="0">
              <a:latin typeface="Arial Narrow" panose="020B0606020202030204" pitchFamily="34" charset="0"/>
            </a:endParaRPr>
          </a:p>
          <a:p>
            <a:pPr>
              <a:buClr>
                <a:schemeClr val="accent1">
                  <a:lumMod val="50000"/>
                </a:schemeClr>
              </a:buClr>
              <a:buFont typeface="Wingdings" panose="05000000000000000000" pitchFamily="2" charset="2"/>
              <a:buChar char="§"/>
              <a:defRPr/>
            </a:pPr>
            <a:endParaRPr lang="en-US" sz="2000" dirty="0">
              <a:latin typeface="Arial Narrow" panose="020B0606020202030204" pitchFamily="34" charset="0"/>
            </a:endParaRPr>
          </a:p>
        </p:txBody>
      </p:sp>
      <p:pic>
        <p:nvPicPr>
          <p:cNvPr id="1032" name="Picture 8" descr="What is an Internet Bot and What Types Are There?">
            <a:extLst>
              <a:ext uri="{FF2B5EF4-FFF2-40B4-BE49-F238E27FC236}">
                <a16:creationId xmlns:a16="http://schemas.microsoft.com/office/drawing/2014/main" id="{42E85909-6B9B-A21A-02C4-2DF16B21F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504" y="3905002"/>
            <a:ext cx="4429496" cy="29529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ED637A0-D286-A52F-A877-BBD9F3C675AC}"/>
              </a:ext>
            </a:extLst>
          </p:cNvPr>
          <p:cNvPicPr>
            <a:picLocks noChangeAspect="1"/>
          </p:cNvPicPr>
          <p:nvPr/>
        </p:nvPicPr>
        <p:blipFill>
          <a:blip r:embed="rId4"/>
          <a:stretch>
            <a:fillRect/>
          </a:stretch>
        </p:blipFill>
        <p:spPr>
          <a:xfrm>
            <a:off x="3862387" y="3905002"/>
            <a:ext cx="1419225" cy="2952998"/>
          </a:xfrm>
          <a:prstGeom prst="rect">
            <a:avLst/>
          </a:prstGeom>
        </p:spPr>
      </p:pic>
      <p:pic>
        <p:nvPicPr>
          <p:cNvPr id="17" name="Picture 16">
            <a:extLst>
              <a:ext uri="{FF2B5EF4-FFF2-40B4-BE49-F238E27FC236}">
                <a16:creationId xmlns:a16="http://schemas.microsoft.com/office/drawing/2014/main" id="{262E7A5F-A9FA-F231-D17C-918C627B9552}"/>
              </a:ext>
            </a:extLst>
          </p:cNvPr>
          <p:cNvPicPr>
            <a:picLocks noChangeAspect="1"/>
          </p:cNvPicPr>
          <p:nvPr/>
        </p:nvPicPr>
        <p:blipFill>
          <a:blip r:embed="rId4"/>
          <a:stretch>
            <a:fillRect/>
          </a:stretch>
        </p:blipFill>
        <p:spPr>
          <a:xfrm>
            <a:off x="2443162" y="3905001"/>
            <a:ext cx="1419225" cy="2952998"/>
          </a:xfrm>
          <a:prstGeom prst="rect">
            <a:avLst/>
          </a:prstGeom>
        </p:spPr>
      </p:pic>
      <p:pic>
        <p:nvPicPr>
          <p:cNvPr id="18" name="Picture 17">
            <a:extLst>
              <a:ext uri="{FF2B5EF4-FFF2-40B4-BE49-F238E27FC236}">
                <a16:creationId xmlns:a16="http://schemas.microsoft.com/office/drawing/2014/main" id="{2CA87C77-D037-1B6A-8624-A56BEC4AFA92}"/>
              </a:ext>
            </a:extLst>
          </p:cNvPr>
          <p:cNvPicPr>
            <a:picLocks noChangeAspect="1"/>
          </p:cNvPicPr>
          <p:nvPr/>
        </p:nvPicPr>
        <p:blipFill>
          <a:blip r:embed="rId4"/>
          <a:stretch>
            <a:fillRect/>
          </a:stretch>
        </p:blipFill>
        <p:spPr>
          <a:xfrm>
            <a:off x="1023937" y="3905001"/>
            <a:ext cx="1419225" cy="2952998"/>
          </a:xfrm>
          <a:prstGeom prst="rect">
            <a:avLst/>
          </a:prstGeom>
        </p:spPr>
      </p:pic>
      <p:pic>
        <p:nvPicPr>
          <p:cNvPr id="19" name="Picture 18">
            <a:extLst>
              <a:ext uri="{FF2B5EF4-FFF2-40B4-BE49-F238E27FC236}">
                <a16:creationId xmlns:a16="http://schemas.microsoft.com/office/drawing/2014/main" id="{AB9B52AE-3A0A-A7AF-E42F-96D6CED9BBD6}"/>
              </a:ext>
            </a:extLst>
          </p:cNvPr>
          <p:cNvPicPr>
            <a:picLocks noChangeAspect="1"/>
          </p:cNvPicPr>
          <p:nvPr/>
        </p:nvPicPr>
        <p:blipFill>
          <a:blip r:embed="rId4"/>
          <a:stretch>
            <a:fillRect/>
          </a:stretch>
        </p:blipFill>
        <p:spPr>
          <a:xfrm>
            <a:off x="0" y="3905002"/>
            <a:ext cx="1419225" cy="2952998"/>
          </a:xfrm>
          <a:prstGeom prst="rect">
            <a:avLst/>
          </a:prstGeom>
        </p:spPr>
      </p:pic>
    </p:spTree>
    <p:extLst>
      <p:ext uri="{BB962C8B-B14F-4D97-AF65-F5344CB8AC3E}">
        <p14:creationId xmlns:p14="http://schemas.microsoft.com/office/powerpoint/2010/main" val="66214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altLang="en-US" dirty="0">
                <a:solidFill>
                  <a:schemeClr val="accent2">
                    <a:lumMod val="20000"/>
                    <a:lumOff val="80000"/>
                  </a:schemeClr>
                </a:solidFill>
                <a:latin typeface="Arial Narrow" panose="020B0606020202030204" pitchFamily="34" charset="0"/>
              </a:rPr>
              <a:t>Are you a human?</a:t>
            </a:r>
          </a:p>
        </p:txBody>
      </p:sp>
      <p:sp>
        <p:nvSpPr>
          <p:cNvPr id="4" name="TextBox 3">
            <a:extLst>
              <a:ext uri="{FF2B5EF4-FFF2-40B4-BE49-F238E27FC236}">
                <a16:creationId xmlns:a16="http://schemas.microsoft.com/office/drawing/2014/main" id="{9A117A2C-9A02-2B1B-BB00-DB2D538ABC51}"/>
              </a:ext>
            </a:extLst>
          </p:cNvPr>
          <p:cNvSpPr txBox="1"/>
          <p:nvPr/>
        </p:nvSpPr>
        <p:spPr>
          <a:xfrm>
            <a:off x="680482" y="1080608"/>
            <a:ext cx="6209415" cy="3046988"/>
          </a:xfrm>
          <a:prstGeom prst="rect">
            <a:avLst/>
          </a:prstGeom>
          <a:noFill/>
        </p:spPr>
        <p:txBody>
          <a:bodyPr wrap="square">
            <a:spAutoFit/>
          </a:bodyPr>
          <a:lstStyle/>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 Questions considered:</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additions (e.g. 2+4+1)</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additions/subtractions (e.g. 7+3-2)</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decimals (2.5+7.3)</a:t>
            </a:r>
          </a:p>
          <a:p>
            <a:pPr marL="800100" lvl="1" indent="-342900">
              <a:buClr>
                <a:schemeClr val="accent2">
                  <a:lumMod val="60000"/>
                  <a:lumOff val="40000"/>
                </a:schemeClr>
              </a:buClr>
              <a:buFont typeface="Courier New" panose="02070309020205020404" pitchFamily="49" charset="0"/>
              <a:buChar char="o"/>
              <a:defRPr/>
            </a:pPr>
            <a:r>
              <a:rPr lang="en-US" sz="2400" kern="0" dirty="0">
                <a:latin typeface="Arial Narrow" pitchFamily="34" charset="0"/>
              </a:rPr>
              <a:t>   logical (Number &gt;7 but &lt;10)</a:t>
            </a: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sp>
        <p:nvSpPr>
          <p:cNvPr id="5" name="TextBox 4">
            <a:extLst>
              <a:ext uri="{FF2B5EF4-FFF2-40B4-BE49-F238E27FC236}">
                <a16:creationId xmlns:a16="http://schemas.microsoft.com/office/drawing/2014/main" id="{5A79FC95-1B79-F9CA-5270-621101E95805}"/>
              </a:ext>
            </a:extLst>
          </p:cNvPr>
          <p:cNvSpPr txBox="1"/>
          <p:nvPr/>
        </p:nvSpPr>
        <p:spPr>
          <a:xfrm>
            <a:off x="680481" y="3477214"/>
            <a:ext cx="6209415" cy="461665"/>
          </a:xfrm>
          <a:prstGeom prst="rect">
            <a:avLst/>
          </a:prstGeom>
          <a:noFill/>
        </p:spPr>
        <p:txBody>
          <a:bodyPr wrap="square">
            <a:spAutoFit/>
          </a:bodyPr>
          <a:lstStyle/>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 Questions added (NUM):</a:t>
            </a:r>
          </a:p>
        </p:txBody>
      </p:sp>
      <p:pic>
        <p:nvPicPr>
          <p:cNvPr id="7" name="Picture 6">
            <a:extLst>
              <a:ext uri="{FF2B5EF4-FFF2-40B4-BE49-F238E27FC236}">
                <a16:creationId xmlns:a16="http://schemas.microsoft.com/office/drawing/2014/main" id="{0402AB48-53A4-8615-10DE-02994595607E}"/>
              </a:ext>
            </a:extLst>
          </p:cNvPr>
          <p:cNvPicPr>
            <a:picLocks noChangeAspect="1"/>
          </p:cNvPicPr>
          <p:nvPr/>
        </p:nvPicPr>
        <p:blipFill>
          <a:blip r:embed="rId3"/>
          <a:stretch>
            <a:fillRect/>
          </a:stretch>
        </p:blipFill>
        <p:spPr>
          <a:xfrm>
            <a:off x="901337" y="4014720"/>
            <a:ext cx="7391400" cy="2143125"/>
          </a:xfrm>
          <a:prstGeom prst="rect">
            <a:avLst/>
          </a:prstGeom>
        </p:spPr>
      </p:pic>
    </p:spTree>
    <p:extLst>
      <p:ext uri="{BB962C8B-B14F-4D97-AF65-F5344CB8AC3E}">
        <p14:creationId xmlns:p14="http://schemas.microsoft.com/office/powerpoint/2010/main" val="6457470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altLang="en-US" dirty="0">
                <a:solidFill>
                  <a:schemeClr val="accent2">
                    <a:lumMod val="20000"/>
                    <a:lumOff val="80000"/>
                  </a:schemeClr>
                </a:solidFill>
                <a:latin typeface="Arial Narrow" panose="020B0606020202030204" pitchFamily="34" charset="0"/>
              </a:rPr>
              <a:t>Analysis of Drop Outs</a:t>
            </a:r>
          </a:p>
        </p:txBody>
      </p:sp>
      <p:pic>
        <p:nvPicPr>
          <p:cNvPr id="5" name="Picture 4">
            <a:extLst>
              <a:ext uri="{FF2B5EF4-FFF2-40B4-BE49-F238E27FC236}">
                <a16:creationId xmlns:a16="http://schemas.microsoft.com/office/drawing/2014/main" id="{01083EC5-C412-6FB3-821B-0E5EAD4BB64D}"/>
              </a:ext>
            </a:extLst>
          </p:cNvPr>
          <p:cNvPicPr>
            <a:picLocks noChangeAspect="1"/>
          </p:cNvPicPr>
          <p:nvPr/>
        </p:nvPicPr>
        <p:blipFill>
          <a:blip r:embed="rId3"/>
          <a:stretch>
            <a:fillRect/>
          </a:stretch>
        </p:blipFill>
        <p:spPr>
          <a:xfrm>
            <a:off x="636114" y="1763486"/>
            <a:ext cx="7829550" cy="4267200"/>
          </a:xfrm>
          <a:prstGeom prst="rect">
            <a:avLst/>
          </a:prstGeom>
        </p:spPr>
      </p:pic>
      <p:sp>
        <p:nvSpPr>
          <p:cNvPr id="3" name="Rectangle: Rounded Corners 2">
            <a:extLst>
              <a:ext uri="{FF2B5EF4-FFF2-40B4-BE49-F238E27FC236}">
                <a16:creationId xmlns:a16="http://schemas.microsoft.com/office/drawing/2014/main" id="{312686E0-DE8C-5E24-6947-EE2538149F67}"/>
              </a:ext>
            </a:extLst>
          </p:cNvPr>
          <p:cNvSpPr/>
          <p:nvPr/>
        </p:nvSpPr>
        <p:spPr bwMode="auto">
          <a:xfrm>
            <a:off x="6517092" y="4693920"/>
            <a:ext cx="1758462" cy="422032"/>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63938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BA177-BCCF-E804-AE02-C4BF669E76EA}"/>
              </a:ext>
            </a:extLst>
          </p:cNvPr>
          <p:cNvPicPr>
            <a:picLocks noChangeAspect="1"/>
          </p:cNvPicPr>
          <p:nvPr/>
        </p:nvPicPr>
        <p:blipFill>
          <a:blip r:embed="rId3"/>
          <a:stretch>
            <a:fillRect/>
          </a:stretch>
        </p:blipFill>
        <p:spPr>
          <a:xfrm>
            <a:off x="189747" y="128337"/>
            <a:ext cx="6488029" cy="6289078"/>
          </a:xfrm>
          <a:prstGeom prst="rect">
            <a:avLst/>
          </a:prstGeom>
        </p:spPr>
      </p:pic>
      <p:cxnSp>
        <p:nvCxnSpPr>
          <p:cNvPr id="7" name="Straight Connector 6">
            <a:extLst>
              <a:ext uri="{FF2B5EF4-FFF2-40B4-BE49-F238E27FC236}">
                <a16:creationId xmlns:a16="http://schemas.microsoft.com/office/drawing/2014/main" id="{8334A44C-2211-6597-6309-579366D9C5F8}"/>
              </a:ext>
            </a:extLst>
          </p:cNvPr>
          <p:cNvCxnSpPr>
            <a:cxnSpLocks/>
          </p:cNvCxnSpPr>
          <p:nvPr/>
        </p:nvCxnSpPr>
        <p:spPr bwMode="auto">
          <a:xfrm>
            <a:off x="914400" y="1780674"/>
            <a:ext cx="1957137" cy="0"/>
          </a:xfrm>
          <a:prstGeom prst="line">
            <a:avLst/>
          </a:prstGeom>
          <a:ln w="57150">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67D20150-6B7D-FD58-DBD5-3C39696E4E86}"/>
              </a:ext>
            </a:extLst>
          </p:cNvPr>
          <p:cNvCxnSpPr>
            <a:cxnSpLocks/>
          </p:cNvCxnSpPr>
          <p:nvPr/>
        </p:nvCxnSpPr>
        <p:spPr bwMode="auto">
          <a:xfrm>
            <a:off x="914400" y="2237874"/>
            <a:ext cx="1957137" cy="0"/>
          </a:xfrm>
          <a:prstGeom prst="line">
            <a:avLst/>
          </a:prstGeom>
          <a:ln w="57150">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617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86636"/>
            <a:ext cx="8842248" cy="763285"/>
          </a:xfrm>
        </p:spPr>
        <p:txBody>
          <a:bodyPr/>
          <a:lstStyle/>
          <a:p>
            <a:pPr eaLnBrk="1" hangingPunct="1"/>
            <a:r>
              <a:rPr lang="en-US" sz="2800" kern="0" dirty="0">
                <a:solidFill>
                  <a:schemeClr val="bg1"/>
                </a:solidFill>
                <a:latin typeface="Arial Narrow" pitchFamily="34" charset="0"/>
              </a:rPr>
              <a:t>Survey Landing Page &amp; Information Page System </a:t>
            </a:r>
            <a:br>
              <a:rPr lang="en-US" sz="2800" kern="0" dirty="0">
                <a:solidFill>
                  <a:schemeClr val="tx2">
                    <a:lumMod val="95000"/>
                    <a:lumOff val="5000"/>
                  </a:schemeClr>
                </a:solidFill>
                <a:latin typeface="Arial Narrow" pitchFamily="34" charset="0"/>
              </a:rPr>
            </a:br>
            <a:endParaRPr lang="en-US" altLang="en-US" dirty="0">
              <a:solidFill>
                <a:schemeClr val="accent2">
                  <a:lumMod val="20000"/>
                  <a:lumOff val="80000"/>
                </a:schemeClr>
              </a:solidFill>
              <a:latin typeface="Arial Narrow" panose="020B0606020202030204" pitchFamily="34" charset="0"/>
            </a:endParaRPr>
          </a:p>
        </p:txBody>
      </p:sp>
      <p:sp>
        <p:nvSpPr>
          <p:cNvPr id="3" name="Rectangle 3">
            <a:extLst>
              <a:ext uri="{FF2B5EF4-FFF2-40B4-BE49-F238E27FC236}">
                <a16:creationId xmlns:a16="http://schemas.microsoft.com/office/drawing/2014/main" id="{A8CB35C3-1A49-CB77-EDA8-16D93F8BB5DA}"/>
              </a:ext>
            </a:extLst>
          </p:cNvPr>
          <p:cNvSpPr txBox="1">
            <a:spLocks noChangeArrowheads="1"/>
          </p:cNvSpPr>
          <p:nvPr/>
        </p:nvSpPr>
        <p:spPr bwMode="auto">
          <a:xfrm>
            <a:off x="441318" y="1010020"/>
            <a:ext cx="8233931"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342900" lvl="1" indent="-342900">
              <a:buClr>
                <a:srgbClr val="00B050"/>
              </a:buClr>
              <a:buFont typeface="Wingdings" panose="05000000000000000000" pitchFamily="2" charset="2"/>
              <a:buChar char="§"/>
              <a:defRPr/>
            </a:pPr>
            <a:endParaRPr lang="en-US" sz="2400" kern="0" dirty="0">
              <a:solidFill>
                <a:schemeClr val="tx2">
                  <a:lumMod val="95000"/>
                  <a:lumOff val="5000"/>
                </a:schemeClr>
              </a:solidFill>
              <a:latin typeface="Arial Narrow" panose="020B0606020202030204" pitchFamily="34" charset="0"/>
            </a:endParaRPr>
          </a:p>
          <a:p>
            <a:pPr marL="342900" lvl="1" indent="-342900">
              <a:buClr>
                <a:srgbClr val="00B050"/>
              </a:buClr>
              <a:buFont typeface="Wingdings" panose="05000000000000000000" pitchFamily="2" charset="2"/>
              <a:buChar char="§"/>
              <a:defRPr/>
            </a:pPr>
            <a:endParaRPr lang="en-US" sz="2400" kern="0" dirty="0">
              <a:solidFill>
                <a:schemeClr val="tx2">
                  <a:lumMod val="95000"/>
                  <a:lumOff val="5000"/>
                </a:schemeClr>
              </a:solidFill>
              <a:latin typeface="Arial Narrow" panose="020B0606020202030204" pitchFamily="34" charset="0"/>
            </a:endParaRPr>
          </a:p>
          <a:p>
            <a:pPr marL="342900" lvl="1" indent="-342900">
              <a:buClr>
                <a:srgbClr val="00B050"/>
              </a:buClr>
              <a:buFont typeface="Wingdings" panose="05000000000000000000" pitchFamily="2" charset="2"/>
              <a:buChar char="§"/>
              <a:defRPr/>
            </a:pPr>
            <a:endParaRPr lang="en-US" kern="0" dirty="0">
              <a:latin typeface="Arial Narrow" panose="020B0606020202030204" pitchFamily="34" charset="0"/>
              <a:cs typeface="Times New Roman" pitchFamily="18" charset="0"/>
            </a:endParaRPr>
          </a:p>
        </p:txBody>
      </p:sp>
      <p:pic>
        <p:nvPicPr>
          <p:cNvPr id="4" name="Picture 3" descr="Rectangle&#10;&#10;Description automatically generated">
            <a:extLst>
              <a:ext uri="{FF2B5EF4-FFF2-40B4-BE49-F238E27FC236}">
                <a16:creationId xmlns:a16="http://schemas.microsoft.com/office/drawing/2014/main" id="{A7C73750-C678-2D3E-3EEF-D43B132A07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229" y="2168508"/>
            <a:ext cx="993583" cy="1034229"/>
          </a:xfrm>
          <a:prstGeom prst="rect">
            <a:avLst/>
          </a:prstGeom>
        </p:spPr>
      </p:pic>
      <p:pic>
        <p:nvPicPr>
          <p:cNvPr id="5" name="Content Placeholder 15" descr="Icon&#10;&#10;Description automatically generated">
            <a:extLst>
              <a:ext uri="{FF2B5EF4-FFF2-40B4-BE49-F238E27FC236}">
                <a16:creationId xmlns:a16="http://schemas.microsoft.com/office/drawing/2014/main" id="{674FC5E2-2CD1-314E-B2FC-76EE0EB714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069" y="3832909"/>
            <a:ext cx="703489" cy="703489"/>
          </a:xfrm>
          <a:prstGeom prst="rect">
            <a:avLst/>
          </a:prstGeom>
        </p:spPr>
      </p:pic>
      <p:sp>
        <p:nvSpPr>
          <p:cNvPr id="6" name="Title 1">
            <a:extLst>
              <a:ext uri="{FF2B5EF4-FFF2-40B4-BE49-F238E27FC236}">
                <a16:creationId xmlns:a16="http://schemas.microsoft.com/office/drawing/2014/main" id="{5280C2BE-D68E-2F4B-2A4F-0A4506069652}"/>
              </a:ext>
            </a:extLst>
          </p:cNvPr>
          <p:cNvSpPr txBox="1">
            <a:spLocks/>
          </p:cNvSpPr>
          <p:nvPr/>
        </p:nvSpPr>
        <p:spPr bwMode="auto">
          <a:xfrm>
            <a:off x="4791463" y="1959336"/>
            <a:ext cx="1074488" cy="572464"/>
          </a:xfrm>
          <a:prstGeom prst="rect">
            <a:avLst/>
          </a:prstGeom>
          <a:noFill/>
          <a:ln w="9525" algn="ctr">
            <a:noFill/>
            <a:miter lim="800000"/>
            <a:headEnd/>
            <a:tailEnd/>
          </a:ln>
        </p:spPr>
        <p:txBody>
          <a:bodyPr vert="horz" wrap="square" lIns="91440" tIns="91440" rIns="182880" bIns="91440" numCol="1" anchor="ctr" anchorCtr="0" compatLnSpc="1">
            <a:prstTxWarp prst="textNoShape">
              <a:avLst/>
            </a:prstTxWarp>
            <a:noAutofit/>
          </a:bodyPr>
          <a:lst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r>
              <a:rPr lang="en-US" sz="2400" b="1" kern="0" dirty="0"/>
              <a:t>SLIPS</a:t>
            </a:r>
          </a:p>
        </p:txBody>
      </p:sp>
      <p:pic>
        <p:nvPicPr>
          <p:cNvPr id="7" name="Picture 6" descr="A picture containing text&#10;&#10;Description automatically generated">
            <a:extLst>
              <a:ext uri="{FF2B5EF4-FFF2-40B4-BE49-F238E27FC236}">
                <a16:creationId xmlns:a16="http://schemas.microsoft.com/office/drawing/2014/main" id="{8FA702AF-7B99-AE68-D9EC-C5C216CC2A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40103" y="2440327"/>
            <a:ext cx="860304" cy="860304"/>
          </a:xfrm>
          <a:prstGeom prst="rect">
            <a:avLst/>
          </a:prstGeom>
        </p:spPr>
      </p:pic>
      <p:sp>
        <p:nvSpPr>
          <p:cNvPr id="8" name="Content Placeholder 5">
            <a:extLst>
              <a:ext uri="{FF2B5EF4-FFF2-40B4-BE49-F238E27FC236}">
                <a16:creationId xmlns:a16="http://schemas.microsoft.com/office/drawing/2014/main" id="{CEBC87A6-9871-8D9F-6334-950E98C3B1F8}"/>
              </a:ext>
            </a:extLst>
          </p:cNvPr>
          <p:cNvSpPr txBox="1">
            <a:spLocks/>
          </p:cNvSpPr>
          <p:nvPr/>
        </p:nvSpPr>
        <p:spPr bwMode="auto">
          <a:xfrm>
            <a:off x="4060586" y="3405652"/>
            <a:ext cx="2419339" cy="1016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sz="1200" kern="0" dirty="0"/>
              <a:t>Security check</a:t>
            </a:r>
          </a:p>
          <a:p>
            <a:r>
              <a:rPr lang="en-US" sz="1200" kern="0" dirty="0"/>
              <a:t>PIN/Password verification</a:t>
            </a:r>
          </a:p>
          <a:p>
            <a:r>
              <a:rPr lang="en-US" sz="1200" kern="0" dirty="0"/>
              <a:t>Pass-through Authentication</a:t>
            </a:r>
          </a:p>
          <a:p>
            <a:r>
              <a:rPr lang="en-US" sz="1200" kern="0" dirty="0"/>
              <a:t>Session logging ( website must send us info to log )</a:t>
            </a:r>
          </a:p>
        </p:txBody>
      </p:sp>
      <p:sp>
        <p:nvSpPr>
          <p:cNvPr id="9" name="Rectangle 8">
            <a:extLst>
              <a:ext uri="{FF2B5EF4-FFF2-40B4-BE49-F238E27FC236}">
                <a16:creationId xmlns:a16="http://schemas.microsoft.com/office/drawing/2014/main" id="{D398A3AA-5A6A-9789-A810-FC9FD0825864}"/>
              </a:ext>
            </a:extLst>
          </p:cNvPr>
          <p:cNvSpPr/>
          <p:nvPr/>
        </p:nvSpPr>
        <p:spPr bwMode="auto">
          <a:xfrm>
            <a:off x="4025195" y="2031217"/>
            <a:ext cx="2450040" cy="250518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cxnSp>
        <p:nvCxnSpPr>
          <p:cNvPr id="10" name="Straight Arrow Connector 9">
            <a:extLst>
              <a:ext uri="{FF2B5EF4-FFF2-40B4-BE49-F238E27FC236}">
                <a16:creationId xmlns:a16="http://schemas.microsoft.com/office/drawing/2014/main" id="{42DBC5FA-6D93-D8D3-77A5-BF85CBC5DBD1}"/>
              </a:ext>
            </a:extLst>
          </p:cNvPr>
          <p:cNvCxnSpPr>
            <a:cxnSpLocks/>
          </p:cNvCxnSpPr>
          <p:nvPr/>
        </p:nvCxnSpPr>
        <p:spPr bwMode="auto">
          <a:xfrm>
            <a:off x="972764" y="3069012"/>
            <a:ext cx="487357" cy="16421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17409EB-6386-36B8-BDC1-AE76E8808A06}"/>
              </a:ext>
            </a:extLst>
          </p:cNvPr>
          <p:cNvCxnSpPr>
            <a:cxnSpLocks/>
            <a:stCxn id="5" idx="3"/>
          </p:cNvCxnSpPr>
          <p:nvPr/>
        </p:nvCxnSpPr>
        <p:spPr bwMode="auto">
          <a:xfrm flipV="1">
            <a:off x="855558" y="3352425"/>
            <a:ext cx="409160" cy="832229"/>
          </a:xfrm>
          <a:prstGeom prst="straightConnector1">
            <a:avLst/>
          </a:prstGeom>
          <a:noFill/>
          <a:ln w="9525" cap="flat" cmpd="sng" algn="ctr">
            <a:no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4CF0E8C8-C21E-B6B1-8D43-BC9BE6AC9133}"/>
              </a:ext>
            </a:extLst>
          </p:cNvPr>
          <p:cNvCxnSpPr>
            <a:cxnSpLocks/>
          </p:cNvCxnSpPr>
          <p:nvPr/>
        </p:nvCxnSpPr>
        <p:spPr bwMode="auto">
          <a:xfrm flipH="1" flipV="1">
            <a:off x="1460121" y="3382126"/>
            <a:ext cx="4999045" cy="1450721"/>
          </a:xfrm>
          <a:prstGeom prst="straightConnector1">
            <a:avLst/>
          </a:prstGeom>
          <a:noFill/>
          <a:ln w="9525" cap="flat" cmpd="sng" algn="ctr">
            <a:no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49FE24E-3EBC-3569-6684-F17EE52465D3}"/>
              </a:ext>
            </a:extLst>
          </p:cNvPr>
          <p:cNvCxnSpPr>
            <a:cxnSpLocks/>
            <a:stCxn id="5" idx="3"/>
          </p:cNvCxnSpPr>
          <p:nvPr/>
        </p:nvCxnSpPr>
        <p:spPr bwMode="auto">
          <a:xfrm flipV="1">
            <a:off x="855558" y="3693862"/>
            <a:ext cx="682760" cy="49079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6AD98B37-0CB0-3C4D-F663-6980A3BA8114}"/>
              </a:ext>
            </a:extLst>
          </p:cNvPr>
          <p:cNvCxnSpPr>
            <a:cxnSpLocks/>
          </p:cNvCxnSpPr>
          <p:nvPr/>
        </p:nvCxnSpPr>
        <p:spPr bwMode="auto">
          <a:xfrm>
            <a:off x="3036739" y="2960621"/>
            <a:ext cx="922904" cy="0"/>
          </a:xfrm>
          <a:prstGeom prst="straightConnector1">
            <a:avLst/>
          </a:prstGeom>
          <a:ln>
            <a:headEnd type="none" w="med" len="med"/>
            <a:tailEnd type="triangle"/>
          </a:ln>
        </p:spPr>
        <p:style>
          <a:lnRef idx="3">
            <a:schemeClr val="accent5"/>
          </a:lnRef>
          <a:fillRef idx="0">
            <a:schemeClr val="accent5"/>
          </a:fillRef>
          <a:effectRef idx="2">
            <a:schemeClr val="accent5"/>
          </a:effectRef>
          <a:fontRef idx="minor">
            <a:schemeClr val="tx1"/>
          </a:fontRef>
        </p:style>
      </p:cxnSp>
      <p:pic>
        <p:nvPicPr>
          <p:cNvPr id="15" name="Picture 14" descr="Shape&#10;&#10;Description automatically generated with low confidence">
            <a:extLst>
              <a:ext uri="{FF2B5EF4-FFF2-40B4-BE49-F238E27FC236}">
                <a16:creationId xmlns:a16="http://schemas.microsoft.com/office/drawing/2014/main" id="{A12E64FF-E1AB-E12D-DD83-0C567824F31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25590" y="2523768"/>
            <a:ext cx="1953818" cy="1953818"/>
          </a:xfrm>
          <a:prstGeom prst="rect">
            <a:avLst/>
          </a:prstGeom>
        </p:spPr>
      </p:pic>
      <p:sp>
        <p:nvSpPr>
          <p:cNvPr id="16" name="Title 1">
            <a:extLst>
              <a:ext uri="{FF2B5EF4-FFF2-40B4-BE49-F238E27FC236}">
                <a16:creationId xmlns:a16="http://schemas.microsoft.com/office/drawing/2014/main" id="{0A39477B-3ADE-9BAA-2FD8-15170928C64F}"/>
              </a:ext>
            </a:extLst>
          </p:cNvPr>
          <p:cNvSpPr txBox="1">
            <a:spLocks/>
          </p:cNvSpPr>
          <p:nvPr/>
        </p:nvSpPr>
        <p:spPr bwMode="auto">
          <a:xfrm>
            <a:off x="7481057" y="2215684"/>
            <a:ext cx="1176074" cy="432747"/>
          </a:xfrm>
          <a:prstGeom prst="rect">
            <a:avLst/>
          </a:prstGeom>
          <a:noFill/>
          <a:ln w="9525" algn="ctr">
            <a:noFill/>
            <a:miter lim="800000"/>
            <a:headEnd/>
            <a:tailEnd/>
          </a:ln>
        </p:spPr>
        <p:txBody>
          <a:bodyPr vert="horz" wrap="square" lIns="91440" tIns="91440" rIns="182880" bIns="91440" numCol="1" anchor="ctr" anchorCtr="0" compatLnSpc="1">
            <a:prstTxWarp prst="textNoShape">
              <a:avLst/>
            </a:prstTxWarp>
            <a:noAutofit/>
          </a:bodyPr>
          <a:lst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400" kern="0" dirty="0"/>
              <a:t>Survey Engine</a:t>
            </a:r>
          </a:p>
        </p:txBody>
      </p:sp>
      <p:cxnSp>
        <p:nvCxnSpPr>
          <p:cNvPr id="17" name="Straight Arrow Connector 16">
            <a:extLst>
              <a:ext uri="{FF2B5EF4-FFF2-40B4-BE49-F238E27FC236}">
                <a16:creationId xmlns:a16="http://schemas.microsoft.com/office/drawing/2014/main" id="{6C07C688-2AEE-5B00-9C96-8774C31276EB}"/>
              </a:ext>
            </a:extLst>
          </p:cNvPr>
          <p:cNvCxnSpPr>
            <a:cxnSpLocks/>
          </p:cNvCxnSpPr>
          <p:nvPr/>
        </p:nvCxnSpPr>
        <p:spPr bwMode="auto">
          <a:xfrm flipH="1">
            <a:off x="3044426" y="3949008"/>
            <a:ext cx="907530"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pic>
        <p:nvPicPr>
          <p:cNvPr id="18" name="Picture 17">
            <a:extLst>
              <a:ext uri="{FF2B5EF4-FFF2-40B4-BE49-F238E27FC236}">
                <a16:creationId xmlns:a16="http://schemas.microsoft.com/office/drawing/2014/main" id="{6BF432B1-6FFB-762D-8F33-6CC8D35C6754}"/>
              </a:ext>
            </a:extLst>
          </p:cNvPr>
          <p:cNvPicPr>
            <a:picLocks noChangeAspect="1"/>
          </p:cNvPicPr>
          <p:nvPr/>
        </p:nvPicPr>
        <p:blipFill>
          <a:blip r:embed="rId7"/>
          <a:stretch>
            <a:fillRect/>
          </a:stretch>
        </p:blipFill>
        <p:spPr>
          <a:xfrm>
            <a:off x="1579743" y="2856781"/>
            <a:ext cx="1364336" cy="1364336"/>
          </a:xfrm>
          <a:prstGeom prst="rect">
            <a:avLst/>
          </a:prstGeom>
        </p:spPr>
      </p:pic>
      <p:cxnSp>
        <p:nvCxnSpPr>
          <p:cNvPr id="19" name="Straight Arrow Connector 18">
            <a:extLst>
              <a:ext uri="{FF2B5EF4-FFF2-40B4-BE49-F238E27FC236}">
                <a16:creationId xmlns:a16="http://schemas.microsoft.com/office/drawing/2014/main" id="{2163E69D-0038-74B3-6011-C9AD70AAFB5E}"/>
              </a:ext>
            </a:extLst>
          </p:cNvPr>
          <p:cNvCxnSpPr>
            <a:cxnSpLocks/>
          </p:cNvCxnSpPr>
          <p:nvPr/>
        </p:nvCxnSpPr>
        <p:spPr bwMode="auto">
          <a:xfrm flipH="1">
            <a:off x="3043079" y="3444622"/>
            <a:ext cx="916564" cy="96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0" name="Title 1">
            <a:extLst>
              <a:ext uri="{FF2B5EF4-FFF2-40B4-BE49-F238E27FC236}">
                <a16:creationId xmlns:a16="http://schemas.microsoft.com/office/drawing/2014/main" id="{9D3C5C1F-E1FA-BED6-6C61-16E22BB5A497}"/>
              </a:ext>
            </a:extLst>
          </p:cNvPr>
          <p:cNvSpPr txBox="1">
            <a:spLocks/>
          </p:cNvSpPr>
          <p:nvPr/>
        </p:nvSpPr>
        <p:spPr bwMode="auto">
          <a:xfrm>
            <a:off x="1640103" y="1959771"/>
            <a:ext cx="1299793" cy="1014623"/>
          </a:xfrm>
          <a:prstGeom prst="rect">
            <a:avLst/>
          </a:prstGeom>
          <a:noFill/>
          <a:ln w="9525" algn="ctr">
            <a:noFill/>
            <a:miter lim="800000"/>
            <a:headEnd/>
            <a:tailEnd/>
          </a:ln>
        </p:spPr>
        <p:txBody>
          <a:bodyPr vert="horz" wrap="square" lIns="91440" tIns="91440" rIns="182880" bIns="91440" numCol="1" anchor="ctr" anchorCtr="0" compatLnSpc="1">
            <a:prstTxWarp prst="textNoShape">
              <a:avLst/>
            </a:prstTxWarp>
            <a:noAutofit/>
          </a:bodyPr>
          <a:lst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400" kern="0" dirty="0"/>
              <a:t>External</a:t>
            </a:r>
          </a:p>
          <a:p>
            <a:pPr algn="ctr"/>
            <a:r>
              <a:rPr lang="en-US" sz="2400" kern="0" dirty="0"/>
              <a:t>Landing Page</a:t>
            </a:r>
          </a:p>
        </p:txBody>
      </p:sp>
      <p:sp>
        <p:nvSpPr>
          <p:cNvPr id="21" name="TextBox 20">
            <a:extLst>
              <a:ext uri="{FF2B5EF4-FFF2-40B4-BE49-F238E27FC236}">
                <a16:creationId xmlns:a16="http://schemas.microsoft.com/office/drawing/2014/main" id="{F09CA3A6-ABF3-0891-3D72-3DEC038207B5}"/>
              </a:ext>
            </a:extLst>
          </p:cNvPr>
          <p:cNvSpPr txBox="1"/>
          <p:nvPr/>
        </p:nvSpPr>
        <p:spPr>
          <a:xfrm>
            <a:off x="2967960" y="2587631"/>
            <a:ext cx="1001108" cy="369332"/>
          </a:xfrm>
          <a:prstGeom prst="rect">
            <a:avLst/>
          </a:prstGeom>
          <a:noFill/>
        </p:spPr>
        <p:txBody>
          <a:bodyPr wrap="none" rtlCol="0">
            <a:spAutoFit/>
          </a:bodyPr>
          <a:lstStyle/>
          <a:p>
            <a:r>
              <a:rPr lang="en-US" dirty="0"/>
              <a:t>Validate</a:t>
            </a:r>
          </a:p>
        </p:txBody>
      </p:sp>
      <p:sp>
        <p:nvSpPr>
          <p:cNvPr id="22" name="TextBox 21">
            <a:extLst>
              <a:ext uri="{FF2B5EF4-FFF2-40B4-BE49-F238E27FC236}">
                <a16:creationId xmlns:a16="http://schemas.microsoft.com/office/drawing/2014/main" id="{F82C5DC7-72F5-4630-A040-274CF0FF47B5}"/>
              </a:ext>
            </a:extLst>
          </p:cNvPr>
          <p:cNvSpPr txBox="1"/>
          <p:nvPr/>
        </p:nvSpPr>
        <p:spPr>
          <a:xfrm>
            <a:off x="3206355" y="3136810"/>
            <a:ext cx="556563" cy="369332"/>
          </a:xfrm>
          <a:prstGeom prst="rect">
            <a:avLst/>
          </a:prstGeom>
          <a:noFill/>
        </p:spPr>
        <p:txBody>
          <a:bodyPr wrap="none" rtlCol="0">
            <a:spAutoFit/>
          </a:bodyPr>
          <a:lstStyle/>
          <a:p>
            <a:r>
              <a:rPr lang="en-US" dirty="0"/>
              <a:t>Fail</a:t>
            </a:r>
          </a:p>
        </p:txBody>
      </p:sp>
      <p:sp>
        <p:nvSpPr>
          <p:cNvPr id="23" name="TextBox 22">
            <a:extLst>
              <a:ext uri="{FF2B5EF4-FFF2-40B4-BE49-F238E27FC236}">
                <a16:creationId xmlns:a16="http://schemas.microsoft.com/office/drawing/2014/main" id="{FE287DC3-F600-93AA-7984-D3AC0FC6E77B}"/>
              </a:ext>
            </a:extLst>
          </p:cNvPr>
          <p:cNvSpPr txBox="1"/>
          <p:nvPr/>
        </p:nvSpPr>
        <p:spPr>
          <a:xfrm>
            <a:off x="3152547" y="3579676"/>
            <a:ext cx="697627" cy="369332"/>
          </a:xfrm>
          <a:prstGeom prst="rect">
            <a:avLst/>
          </a:prstGeom>
          <a:noFill/>
        </p:spPr>
        <p:txBody>
          <a:bodyPr wrap="none" rtlCol="0">
            <a:spAutoFit/>
          </a:bodyPr>
          <a:lstStyle/>
          <a:p>
            <a:r>
              <a:rPr lang="en-US" dirty="0"/>
              <a:t>Pass</a:t>
            </a:r>
          </a:p>
        </p:txBody>
      </p:sp>
      <p:cxnSp>
        <p:nvCxnSpPr>
          <p:cNvPr id="24" name="Connector: Curved 23">
            <a:extLst>
              <a:ext uri="{FF2B5EF4-FFF2-40B4-BE49-F238E27FC236}">
                <a16:creationId xmlns:a16="http://schemas.microsoft.com/office/drawing/2014/main" id="{5156D5BE-C018-2661-6801-5C4C185CEEED}"/>
              </a:ext>
            </a:extLst>
          </p:cNvPr>
          <p:cNvCxnSpPr>
            <a:cxnSpLocks/>
            <a:stCxn id="18" idx="2"/>
            <a:endCxn id="15" idx="2"/>
          </p:cNvCxnSpPr>
          <p:nvPr/>
        </p:nvCxnSpPr>
        <p:spPr bwMode="auto">
          <a:xfrm rot="16200000" flipH="1">
            <a:off x="5003971" y="1479057"/>
            <a:ext cx="256469" cy="5740588"/>
          </a:xfrm>
          <a:prstGeom prst="curvedConnector3">
            <a:avLst>
              <a:gd name="adj1" fmla="val 405300"/>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31095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5B95-C5FB-6393-D01A-94B1378E725C}"/>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91440"/>
            <a:ext cx="8842248" cy="763285"/>
          </a:xfrm>
        </p:spPr>
        <p:txBody>
          <a:bodyPr/>
          <a:lstStyle/>
          <a:p>
            <a:r>
              <a:rPr lang="en-US" altLang="en-US" dirty="0">
                <a:solidFill>
                  <a:schemeClr val="bg1"/>
                </a:solidFill>
              </a:rPr>
              <a:t>HIV Study project example</a:t>
            </a:r>
          </a:p>
        </p:txBody>
      </p:sp>
      <p:sp>
        <p:nvSpPr>
          <p:cNvPr id="6" name="Rectangle 3">
            <a:extLst>
              <a:ext uri="{FF2B5EF4-FFF2-40B4-BE49-F238E27FC236}">
                <a16:creationId xmlns:a16="http://schemas.microsoft.com/office/drawing/2014/main" id="{74D73956-8BD3-5D4B-6DD1-59CD92DC4C13}"/>
              </a:ext>
            </a:extLst>
          </p:cNvPr>
          <p:cNvSpPr txBox="1">
            <a:spLocks noChangeArrowheads="1"/>
          </p:cNvSpPr>
          <p:nvPr/>
        </p:nvSpPr>
        <p:spPr bwMode="auto">
          <a:xfrm>
            <a:off x="387303" y="948052"/>
            <a:ext cx="78867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Captured metadata</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Multiple-choice question</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Two open-ended questions</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Incentives not paid immediately</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Modes – email list, text phone number</a:t>
            </a:r>
          </a:p>
          <a:p>
            <a:pPr>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a:defRPr/>
            </a:pPr>
            <a:endParaRPr lang="en-US" sz="2400" kern="0" dirty="0">
              <a:latin typeface="Arial Narrow" pitchFamily="34" charset="0"/>
            </a:endParaRPr>
          </a:p>
        </p:txBody>
      </p:sp>
      <p:pic>
        <p:nvPicPr>
          <p:cNvPr id="3" name="Picture 2">
            <a:extLst>
              <a:ext uri="{FF2B5EF4-FFF2-40B4-BE49-F238E27FC236}">
                <a16:creationId xmlns:a16="http://schemas.microsoft.com/office/drawing/2014/main" id="{7BBC1B49-23D5-BB81-AB39-ED7137C25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89" y="3987090"/>
            <a:ext cx="8052858" cy="1192213"/>
          </a:xfrm>
          <a:prstGeom prst="rect">
            <a:avLst/>
          </a:prstGeom>
        </p:spPr>
      </p:pic>
    </p:spTree>
    <p:extLst>
      <p:ext uri="{BB962C8B-B14F-4D97-AF65-F5344CB8AC3E}">
        <p14:creationId xmlns:p14="http://schemas.microsoft.com/office/powerpoint/2010/main" val="159629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5B95-C5FB-6393-D01A-94B1378E725C}"/>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91440"/>
            <a:ext cx="8842248" cy="763285"/>
          </a:xfrm>
        </p:spPr>
        <p:txBody>
          <a:bodyPr/>
          <a:lstStyle/>
          <a:p>
            <a:r>
              <a:rPr lang="en-US" altLang="en-US" dirty="0">
                <a:solidFill>
                  <a:schemeClr val="bg1"/>
                </a:solidFill>
              </a:rPr>
              <a:t>Conclusion</a:t>
            </a:r>
          </a:p>
        </p:txBody>
      </p:sp>
      <p:sp>
        <p:nvSpPr>
          <p:cNvPr id="6" name="Rectangle 3">
            <a:extLst>
              <a:ext uri="{FF2B5EF4-FFF2-40B4-BE49-F238E27FC236}">
                <a16:creationId xmlns:a16="http://schemas.microsoft.com/office/drawing/2014/main" id="{74D73956-8BD3-5D4B-6DD1-59CD92DC4C13}"/>
              </a:ext>
            </a:extLst>
          </p:cNvPr>
          <p:cNvSpPr txBox="1">
            <a:spLocks noChangeArrowheads="1"/>
          </p:cNvSpPr>
          <p:nvPr/>
        </p:nvSpPr>
        <p:spPr bwMode="auto">
          <a:xfrm>
            <a:off x="387302" y="948052"/>
            <a:ext cx="8246743"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Bot prevention is critical for online surveys. Pay attention</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Data security is of the utmost importance for our clients. </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A great way to further enhance your security and protect your data. </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Have prevention methods in place</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Use software (commercial or home grown)</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Monitor meta data regularly</a:t>
            </a:r>
          </a:p>
          <a:p>
            <a:pPr>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a:defRPr/>
            </a:pPr>
            <a:endParaRPr lang="en-US" sz="2400" kern="0" dirty="0">
              <a:latin typeface="Arial Narrow" pitchFamily="34" charset="0"/>
            </a:endParaRPr>
          </a:p>
        </p:txBody>
      </p:sp>
    </p:spTree>
    <p:extLst>
      <p:ext uri="{BB962C8B-B14F-4D97-AF65-F5344CB8AC3E}">
        <p14:creationId xmlns:p14="http://schemas.microsoft.com/office/powerpoint/2010/main" val="59223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AC6B44-CEEE-26C4-2069-749287374BE3}"/>
              </a:ext>
            </a:extLst>
          </p:cNvPr>
          <p:cNvPicPr>
            <a:picLocks noChangeAspect="1"/>
          </p:cNvPicPr>
          <p:nvPr/>
        </p:nvPicPr>
        <p:blipFill>
          <a:blip r:embed="rId3"/>
          <a:stretch>
            <a:fillRect/>
          </a:stretch>
        </p:blipFill>
        <p:spPr>
          <a:xfrm>
            <a:off x="0" y="-112395"/>
            <a:ext cx="9144000" cy="895350"/>
          </a:xfrm>
          <a:prstGeom prst="rect">
            <a:avLst/>
          </a:prstGeom>
        </p:spPr>
      </p:pic>
      <p:pic>
        <p:nvPicPr>
          <p:cNvPr id="15" name="Picture 14">
            <a:extLst>
              <a:ext uri="{FF2B5EF4-FFF2-40B4-BE49-F238E27FC236}">
                <a16:creationId xmlns:a16="http://schemas.microsoft.com/office/drawing/2014/main" id="{E945FD1A-F065-57DC-6C40-0921370F2E74}"/>
              </a:ext>
            </a:extLst>
          </p:cNvPr>
          <p:cNvPicPr>
            <a:picLocks noChangeAspect="1"/>
          </p:cNvPicPr>
          <p:nvPr/>
        </p:nvPicPr>
        <p:blipFill>
          <a:blip r:embed="rId3"/>
          <a:stretch>
            <a:fillRect/>
          </a:stretch>
        </p:blipFill>
        <p:spPr>
          <a:xfrm rot="10800000">
            <a:off x="-1" y="5944950"/>
            <a:ext cx="9143998" cy="895350"/>
          </a:xfrm>
          <a:prstGeom prst="rect">
            <a:avLst/>
          </a:prstGeom>
        </p:spPr>
      </p:pic>
      <p:pic>
        <p:nvPicPr>
          <p:cNvPr id="9" name="Picture 8">
            <a:extLst>
              <a:ext uri="{FF2B5EF4-FFF2-40B4-BE49-F238E27FC236}">
                <a16:creationId xmlns:a16="http://schemas.microsoft.com/office/drawing/2014/main" id="{E415231F-B6D5-485E-9450-C2C28D933D4F}"/>
              </a:ext>
            </a:extLst>
          </p:cNvPr>
          <p:cNvPicPr>
            <a:picLocks noChangeAspect="1"/>
          </p:cNvPicPr>
          <p:nvPr/>
        </p:nvPicPr>
        <p:blipFill>
          <a:blip r:embed="rId4"/>
          <a:stretch>
            <a:fillRect/>
          </a:stretch>
        </p:blipFill>
        <p:spPr>
          <a:xfrm flipH="1">
            <a:off x="0" y="755586"/>
            <a:ext cx="9144000" cy="5189364"/>
          </a:xfrm>
          <a:prstGeom prst="rect">
            <a:avLst/>
          </a:prstGeom>
        </p:spPr>
      </p:pic>
      <p:sp>
        <p:nvSpPr>
          <p:cNvPr id="16" name="TextBox 15">
            <a:extLst>
              <a:ext uri="{FF2B5EF4-FFF2-40B4-BE49-F238E27FC236}">
                <a16:creationId xmlns:a16="http://schemas.microsoft.com/office/drawing/2014/main" id="{5863AA2F-D018-4B93-8D94-F8603F117F46}"/>
              </a:ext>
            </a:extLst>
          </p:cNvPr>
          <p:cNvSpPr txBox="1"/>
          <p:nvPr/>
        </p:nvSpPr>
        <p:spPr>
          <a:xfrm>
            <a:off x="4429497" y="815833"/>
            <a:ext cx="4441372" cy="6042167"/>
          </a:xfrm>
          <a:prstGeom prst="rect">
            <a:avLst/>
          </a:prstGeom>
          <a:noFill/>
        </p:spPr>
        <p:txBody>
          <a:bodyPr wrap="square" rtlCol="0">
            <a:spAutoFit/>
          </a:bodyPr>
          <a:lstStyle/>
          <a:p>
            <a:pPr marL="0" marR="0" lvl="0" indent="0" algn="r" defTabSz="914400" rtl="0" eaLnBrk="0" fontAlgn="base" latinLnBrk="0" hangingPunct="0">
              <a:lnSpc>
                <a:spcPct val="70000"/>
              </a:lnSpc>
              <a:spcBef>
                <a:spcPct val="0"/>
              </a:spcBef>
              <a:spcAft>
                <a:spcPct val="0"/>
              </a:spcAft>
              <a:buClrTx/>
              <a:buSzTx/>
              <a:buFontTx/>
              <a:buNone/>
              <a:tabLst/>
              <a:defRPr/>
            </a:pPr>
            <a:r>
              <a:rPr kumimoji="0" lang="en-US" sz="4000" b="1" i="0" strike="noStrike" kern="1200" cap="none" spc="0" normalizeH="0" baseline="0" noProof="0" dirty="0">
                <a:ln>
                  <a:noFill/>
                </a:ln>
                <a:solidFill>
                  <a:schemeClr val="accent2">
                    <a:lumMod val="40000"/>
                    <a:lumOff val="60000"/>
                  </a:schemeClr>
                </a:solidFill>
                <a:effectLst/>
                <a:uLnTx/>
                <a:uFillTx/>
                <a:latin typeface="Aptos" panose="020B0004020202020204" pitchFamily="34" charset="0"/>
              </a:rPr>
              <a:t>Thank You</a:t>
            </a: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4000" b="1" dirty="0">
              <a:solidFill>
                <a:schemeClr val="bg1"/>
              </a:solidFill>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4000" b="1" i="0" strike="noStrike" kern="1200" cap="none" spc="0" normalizeH="0" baseline="0" noProof="0" dirty="0">
              <a:ln>
                <a:noFill/>
              </a:ln>
              <a:solidFill>
                <a:schemeClr val="bg1"/>
              </a:solidFill>
              <a:effectLst/>
              <a:uLnTx/>
              <a:uFillTx/>
              <a:latin typeface="Arial" charset="0"/>
              <a:ea typeface="ヒラギノ角ゴ Pro W3" pitchFamily="1" charset="-128"/>
              <a:cs typeface="+mn-cs"/>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4000" b="1" dirty="0">
              <a:solidFill>
                <a:schemeClr val="bg1"/>
              </a:solidFill>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4000" b="1" i="0" strike="noStrike" kern="1200" cap="none" spc="0" normalizeH="0" baseline="0" noProof="0" dirty="0">
              <a:ln>
                <a:noFill/>
              </a:ln>
              <a:solidFill>
                <a:schemeClr val="bg1"/>
              </a:solidFill>
              <a:effectLst/>
              <a:uLnTx/>
              <a:uFillTx/>
              <a:latin typeface="Arial" charset="0"/>
              <a:ea typeface="ヒラギノ角ゴ Pro W3" pitchFamily="1" charset="-128"/>
              <a:cs typeface="+mn-cs"/>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4000" b="1" dirty="0">
              <a:solidFill>
                <a:schemeClr val="bg1"/>
              </a:solidFill>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4000" b="1" i="0" strike="noStrike" kern="1200" cap="none" spc="0" normalizeH="0" baseline="0" noProof="0" dirty="0">
              <a:ln>
                <a:noFill/>
              </a:ln>
              <a:solidFill>
                <a:schemeClr val="bg1"/>
              </a:solidFill>
              <a:effectLst/>
              <a:uLnTx/>
              <a:uFillTx/>
              <a:latin typeface="Arial" charset="0"/>
              <a:ea typeface="ヒラギノ角ゴ Pro W3" pitchFamily="1" charset="-128"/>
              <a:cs typeface="+mn-cs"/>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4000" b="1" dirty="0">
              <a:solidFill>
                <a:schemeClr val="bg1"/>
              </a:solidFill>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4000" b="1" i="0" strike="noStrike" kern="1200" cap="none" spc="0" normalizeH="0" baseline="0" noProof="0" dirty="0">
              <a:ln>
                <a:noFill/>
              </a:ln>
              <a:solidFill>
                <a:schemeClr val="bg1"/>
              </a:solidFill>
              <a:effectLst/>
              <a:uLnTx/>
              <a:uFillTx/>
              <a:latin typeface="Arial" charset="0"/>
              <a:ea typeface="ヒラギノ角ゴ Pro W3" pitchFamily="1" charset="-128"/>
              <a:cs typeface="+mn-cs"/>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1600" b="1" i="0" strike="noStrike" kern="1200" cap="none" spc="0" normalizeH="0" baseline="0" noProof="0" dirty="0">
              <a:ln>
                <a:noFill/>
              </a:ln>
              <a:solidFill>
                <a:schemeClr val="bg1"/>
              </a:solidFill>
              <a:effectLst/>
              <a:uLnTx/>
              <a:uFillTx/>
              <a:latin typeface="Arial" panose="020B0604020202020204" pitchFamily="34" charset="0"/>
              <a:ea typeface="ヒラギノ角ゴ Pro W3" pitchFamily="1" charset="-128"/>
              <a:cs typeface="Arial" panose="020B0604020202020204" pitchFamily="34" charset="0"/>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1600" b="1" dirty="0">
              <a:solidFill>
                <a:schemeClr val="bg1"/>
              </a:solidFill>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1600" b="1" i="0" strike="noStrike" kern="1200" cap="none" spc="0" normalizeH="0" baseline="0" noProof="0" dirty="0">
              <a:ln>
                <a:noFill/>
              </a:ln>
              <a:solidFill>
                <a:schemeClr val="bg1"/>
              </a:solidFill>
              <a:effectLst/>
              <a:uLnTx/>
              <a:uFillTx/>
              <a:latin typeface="Arial" panose="020B0604020202020204" pitchFamily="34" charset="0"/>
              <a:ea typeface="ヒラギノ角ゴ Pro W3" pitchFamily="1" charset="-128"/>
              <a:cs typeface="Arial" panose="020B0604020202020204" pitchFamily="34" charset="0"/>
            </a:endParaRPr>
          </a:p>
          <a:p>
            <a:pPr marL="0" marR="0" lvl="0" indent="0" algn="r" defTabSz="914400" rtl="0" eaLnBrk="0" fontAlgn="base" latinLnBrk="0" hangingPunct="0">
              <a:lnSpc>
                <a:spcPct val="70000"/>
              </a:lnSpc>
              <a:spcBef>
                <a:spcPct val="0"/>
              </a:spcBef>
              <a:spcAft>
                <a:spcPct val="0"/>
              </a:spcAft>
              <a:buClrTx/>
              <a:buSzTx/>
              <a:buFontTx/>
              <a:buNone/>
              <a:tabLst/>
              <a:defRPr/>
            </a:pPr>
            <a:r>
              <a:rPr kumimoji="0" lang="en-US" sz="1600" b="1" i="0" strike="noStrike" kern="1200" cap="none" spc="0" normalizeH="0" baseline="0" noProof="0" dirty="0">
                <a:ln>
                  <a:noFill/>
                </a:ln>
                <a:solidFill>
                  <a:schemeClr val="bg1"/>
                </a:solidFill>
                <a:effectLst/>
                <a:uLnTx/>
                <a:uFillTx/>
                <a:latin typeface="Aptos" panose="020B0004020202020204" pitchFamily="34" charset="0"/>
                <a:cs typeface="Arial" panose="020B0604020202020204" pitchFamily="34" charset="0"/>
              </a:rPr>
              <a:t>Contact: </a:t>
            </a: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1600" b="1" dirty="0">
              <a:solidFill>
                <a:schemeClr val="bg1"/>
              </a:solidFill>
              <a:latin typeface="Aptos" panose="020B0004020202020204" pitchFamily="34" charset="0"/>
              <a:cs typeface="Arial" panose="020B0604020202020204" pitchFamily="34" charset="0"/>
            </a:endParaRPr>
          </a:p>
          <a:p>
            <a:pPr marL="0" marR="0" lvl="0" indent="0" algn="r" defTabSz="914400" rtl="0" eaLnBrk="0" fontAlgn="base" latinLnBrk="0" hangingPunct="0">
              <a:lnSpc>
                <a:spcPct val="70000"/>
              </a:lnSpc>
              <a:spcBef>
                <a:spcPct val="0"/>
              </a:spcBef>
              <a:spcAft>
                <a:spcPct val="0"/>
              </a:spcAft>
              <a:buClrTx/>
              <a:buSzTx/>
              <a:buFontTx/>
              <a:buNone/>
              <a:tabLst/>
              <a:defRPr/>
            </a:pPr>
            <a:r>
              <a:rPr kumimoji="0" lang="en-US" sz="1600" b="1" i="0" strike="noStrike" kern="1200" cap="none" spc="0" normalizeH="0" baseline="0" noProof="0" dirty="0">
                <a:ln>
                  <a:noFill/>
                </a:ln>
                <a:solidFill>
                  <a:schemeClr val="accent2">
                    <a:lumMod val="40000"/>
                    <a:lumOff val="60000"/>
                  </a:schemeClr>
                </a:solidFill>
                <a:effectLst/>
                <a:uLnTx/>
                <a:uFillTx/>
                <a:latin typeface="Aptos" panose="020B0004020202020204" pitchFamily="34" charset="0"/>
                <a:cs typeface="Arial" panose="020B0604020202020204" pitchFamily="34" charset="0"/>
              </a:rPr>
              <a:t>Anwar Mohammed | amohammed@rti.org</a:t>
            </a:r>
          </a:p>
          <a:p>
            <a:pPr marL="0" marR="0" lvl="0" indent="0" algn="r" defTabSz="914400" rtl="0" eaLnBrk="0" fontAlgn="base" latinLnBrk="0" hangingPunct="0">
              <a:lnSpc>
                <a:spcPct val="70000"/>
              </a:lnSpc>
              <a:spcBef>
                <a:spcPct val="0"/>
              </a:spcBef>
              <a:spcAft>
                <a:spcPct val="0"/>
              </a:spcAft>
              <a:buClrTx/>
              <a:buSzTx/>
              <a:buFontTx/>
              <a:buNone/>
              <a:tabLst/>
              <a:defRPr/>
            </a:pPr>
            <a:endParaRPr kumimoji="0" lang="en-US" sz="1600" b="1" i="0" strike="noStrike" kern="1200" cap="none" spc="0" normalizeH="0" baseline="0" noProof="0" dirty="0">
              <a:ln>
                <a:noFill/>
              </a:ln>
              <a:solidFill>
                <a:schemeClr val="accent2">
                  <a:lumMod val="40000"/>
                  <a:lumOff val="60000"/>
                </a:schemeClr>
              </a:solidFill>
              <a:effectLst/>
              <a:uLnTx/>
              <a:uFillTx/>
              <a:latin typeface="Aptos" panose="020B0004020202020204" pitchFamily="34" charset="0"/>
              <a:cs typeface="Arial" panose="020B0604020202020204" pitchFamily="34" charset="0"/>
            </a:endParaRPr>
          </a:p>
          <a:p>
            <a:pPr marL="0" marR="0" lvl="0" indent="0" algn="r" defTabSz="914400" rtl="0" eaLnBrk="0" fontAlgn="base" latinLnBrk="0" hangingPunct="0">
              <a:lnSpc>
                <a:spcPct val="70000"/>
              </a:lnSpc>
              <a:spcBef>
                <a:spcPct val="0"/>
              </a:spcBef>
              <a:spcAft>
                <a:spcPct val="0"/>
              </a:spcAft>
              <a:buClrTx/>
              <a:buSzTx/>
              <a:buFontTx/>
              <a:buNone/>
              <a:tabLst/>
              <a:defRPr/>
            </a:pPr>
            <a:r>
              <a:rPr lang="en-US" sz="1600" b="1" dirty="0">
                <a:solidFill>
                  <a:schemeClr val="accent2">
                    <a:lumMod val="40000"/>
                    <a:lumOff val="60000"/>
                  </a:schemeClr>
                </a:solidFill>
                <a:latin typeface="Aptos" panose="020B0004020202020204" pitchFamily="34" charset="0"/>
                <a:cs typeface="Arial" panose="020B0604020202020204" pitchFamily="34" charset="0"/>
              </a:rPr>
              <a:t>Director, Systems Analysis and Programming</a:t>
            </a:r>
          </a:p>
          <a:p>
            <a:pPr marL="0" marR="0" lvl="0" indent="0" algn="r" defTabSz="914400" rtl="0" eaLnBrk="0" fontAlgn="base" latinLnBrk="0" hangingPunct="0">
              <a:lnSpc>
                <a:spcPct val="70000"/>
              </a:lnSpc>
              <a:spcBef>
                <a:spcPct val="0"/>
              </a:spcBef>
              <a:spcAft>
                <a:spcPct val="0"/>
              </a:spcAft>
              <a:buClrTx/>
              <a:buSzTx/>
              <a:buFontTx/>
              <a:buNone/>
              <a:tabLst/>
              <a:defRPr/>
            </a:pPr>
            <a:endParaRPr lang="en-US" sz="1600" b="1" dirty="0">
              <a:solidFill>
                <a:schemeClr val="accent2">
                  <a:lumMod val="40000"/>
                  <a:lumOff val="60000"/>
                </a:schemeClr>
              </a:solidFill>
              <a:latin typeface="Aptos" panose="020B0004020202020204" pitchFamily="34" charset="0"/>
              <a:cs typeface="Arial" panose="020B0604020202020204" pitchFamily="34" charset="0"/>
            </a:endParaRPr>
          </a:p>
          <a:p>
            <a:pPr marL="0" marR="0" lvl="0" indent="0" algn="r" defTabSz="914400" rtl="0" eaLnBrk="0" fontAlgn="base" latinLnBrk="0" hangingPunct="0">
              <a:lnSpc>
                <a:spcPct val="70000"/>
              </a:lnSpc>
              <a:spcBef>
                <a:spcPct val="0"/>
              </a:spcBef>
              <a:spcAft>
                <a:spcPct val="0"/>
              </a:spcAft>
              <a:buClrTx/>
              <a:buSzTx/>
              <a:buFontTx/>
              <a:buNone/>
              <a:tabLst/>
              <a:defRPr/>
            </a:pPr>
            <a:r>
              <a:rPr lang="en-US" sz="1600" b="1" dirty="0">
                <a:solidFill>
                  <a:schemeClr val="accent2">
                    <a:lumMod val="40000"/>
                    <a:lumOff val="60000"/>
                  </a:schemeClr>
                </a:solidFill>
                <a:latin typeface="Aptos" panose="020B0004020202020204" pitchFamily="34" charset="0"/>
                <a:cs typeface="Arial" panose="020B0604020202020204" pitchFamily="34" charset="0"/>
              </a:rPr>
              <a:t>RTI International</a:t>
            </a:r>
          </a:p>
          <a:p>
            <a:pPr marL="0" marR="0" lvl="0" indent="0" algn="l" defTabSz="914400" rtl="0" eaLnBrk="0" fontAlgn="base" latinLnBrk="0" hangingPunct="0">
              <a:lnSpc>
                <a:spcPct val="70000"/>
              </a:lnSpc>
              <a:spcBef>
                <a:spcPct val="0"/>
              </a:spcBef>
              <a:spcAft>
                <a:spcPct val="0"/>
              </a:spcAft>
              <a:buClrTx/>
              <a:buSzTx/>
              <a:buFontTx/>
              <a:buNone/>
              <a:tabLst/>
              <a:defRPr/>
            </a:pPr>
            <a:endParaRPr lang="en-US" sz="1600" b="1" dirty="0">
              <a:solidFill>
                <a:schemeClr val="accent5">
                  <a:lumMod val="75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70000"/>
              </a:lnSpc>
              <a:spcBef>
                <a:spcPct val="0"/>
              </a:spcBef>
              <a:spcAft>
                <a:spcPct val="0"/>
              </a:spcAft>
              <a:buClrTx/>
              <a:buSzTx/>
              <a:buFontTx/>
              <a:buNone/>
              <a:tabLst/>
              <a:defRPr/>
            </a:pPr>
            <a:endParaRPr lang="en-US" sz="1600" b="1" dirty="0">
              <a:solidFill>
                <a:schemeClr val="accent5">
                  <a:lumMod val="7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D4F5DDF-8DCD-4062-972F-E9198AA87E44}"/>
              </a:ext>
            </a:extLst>
          </p:cNvPr>
          <p:cNvSpPr>
            <a:spLocks noGrp="1"/>
          </p:cNvSpPr>
          <p:nvPr>
            <p:ph type="sldNum" sz="quarter" idx="10"/>
          </p:nvPr>
        </p:nvSpPr>
        <p:spPr/>
        <p:txBody>
          <a:bodyPr/>
          <a:lstStyle/>
          <a:p>
            <a:fld id="{D4325D4D-289E-48C1-B277-2BEB492A7D19}" type="slidenum">
              <a:rPr lang="en-US" smtClean="0"/>
              <a:pPr/>
              <a:t>26</a:t>
            </a:fld>
            <a:endParaRPr lang="en-US" dirty="0"/>
          </a:p>
        </p:txBody>
      </p:sp>
    </p:spTree>
    <p:extLst>
      <p:ext uri="{BB962C8B-B14F-4D97-AF65-F5344CB8AC3E}">
        <p14:creationId xmlns:p14="http://schemas.microsoft.com/office/powerpoint/2010/main" val="3431579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5B95-C5FB-6393-D01A-94B1378E725C}"/>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91440"/>
            <a:ext cx="8842248" cy="763285"/>
          </a:xfrm>
        </p:spPr>
        <p:txBody>
          <a:bodyPr/>
          <a:lstStyle/>
          <a:p>
            <a:r>
              <a:rPr lang="en-US" dirty="0">
                <a:solidFill>
                  <a:schemeClr val="bg1"/>
                </a:solidFill>
              </a:rPr>
              <a:t>How are Survey Bots (mis)used?</a:t>
            </a:r>
            <a:endParaRPr lang="en-US" altLang="en-US" dirty="0">
              <a:solidFill>
                <a:schemeClr val="bg1"/>
              </a:solidFill>
            </a:endParaRPr>
          </a:p>
        </p:txBody>
      </p:sp>
      <p:sp>
        <p:nvSpPr>
          <p:cNvPr id="4" name="Content Placeholder 2">
            <a:extLst>
              <a:ext uri="{FF2B5EF4-FFF2-40B4-BE49-F238E27FC236}">
                <a16:creationId xmlns:a16="http://schemas.microsoft.com/office/drawing/2014/main" id="{4F56EC20-D105-5D80-2B43-ACCD9A3F8BD1}"/>
              </a:ext>
            </a:extLst>
          </p:cNvPr>
          <p:cNvSpPr>
            <a:spLocks noGrp="1"/>
          </p:cNvSpPr>
          <p:nvPr>
            <p:ph idx="1"/>
          </p:nvPr>
        </p:nvSpPr>
        <p:spPr>
          <a:xfrm>
            <a:off x="685800" y="964275"/>
            <a:ext cx="7543800" cy="4525963"/>
          </a:xfrm>
        </p:spPr>
        <p:txBody>
          <a:bodyPr/>
          <a:lstStyle/>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Claiming survey bonuses/gift cards</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To win a contest</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Earning commissions for surveys</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Sabotaging competitors</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Simple harassment</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To support a political cause</a:t>
            </a:r>
            <a:endParaRPr lang="en-US" sz="2000" dirty="0">
              <a:latin typeface="Arial Narrow" panose="020B0606020202030204" pitchFamily="34" charset="0"/>
            </a:endParaRPr>
          </a:p>
        </p:txBody>
      </p:sp>
      <p:pic>
        <p:nvPicPr>
          <p:cNvPr id="2064" name="Picture 16" descr="Form Bots Compromising Your Survey Data ...">
            <a:extLst>
              <a:ext uri="{FF2B5EF4-FFF2-40B4-BE49-F238E27FC236}">
                <a16:creationId xmlns:a16="http://schemas.microsoft.com/office/drawing/2014/main" id="{1BFF899F-E99A-55AF-EE02-6D903982D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5237162"/>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294476C-A8ED-6AEF-2D4A-11A2545A1F0F}"/>
              </a:ext>
            </a:extLst>
          </p:cNvPr>
          <p:cNvSpPr/>
          <p:nvPr/>
        </p:nvSpPr>
        <p:spPr bwMode="auto">
          <a:xfrm rot="10800000">
            <a:off x="0" y="5245864"/>
            <a:ext cx="6115050" cy="1514474"/>
          </a:xfrm>
          <a:prstGeom prst="rect">
            <a:avLst/>
          </a:prstGeom>
          <a:gradFill flip="none" rotWithShape="1">
            <a:gsLst>
              <a:gs pos="2000">
                <a:srgbClr val="7168A4"/>
              </a:gs>
              <a:gs pos="81000">
                <a:schemeClr val="accent1">
                  <a:lumMod val="75000"/>
                  <a:tint val="44500"/>
                  <a:satMod val="160000"/>
                </a:schemeClr>
              </a:gs>
              <a:gs pos="100000">
                <a:schemeClr val="accent1">
                  <a:lumMod val="75000"/>
                  <a:tint val="23500"/>
                  <a:satMod val="160000"/>
                </a:schemeClr>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44436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5B95-C5FB-6393-D01A-94B1378E725C}"/>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91440"/>
            <a:ext cx="8842248" cy="763285"/>
          </a:xfrm>
        </p:spPr>
        <p:txBody>
          <a:bodyPr/>
          <a:lstStyle/>
          <a:p>
            <a:r>
              <a:rPr lang="en-US" dirty="0">
                <a:solidFill>
                  <a:schemeClr val="bg1"/>
                </a:solidFill>
              </a:rPr>
              <a:t>Impact of Survey Bots on a business</a:t>
            </a:r>
            <a:endParaRPr lang="en-US" altLang="en-US" dirty="0">
              <a:solidFill>
                <a:schemeClr val="bg1"/>
              </a:solidFill>
            </a:endParaRPr>
          </a:p>
        </p:txBody>
      </p:sp>
      <p:sp>
        <p:nvSpPr>
          <p:cNvPr id="4" name="Content Placeholder 2">
            <a:extLst>
              <a:ext uri="{FF2B5EF4-FFF2-40B4-BE49-F238E27FC236}">
                <a16:creationId xmlns:a16="http://schemas.microsoft.com/office/drawing/2014/main" id="{4F56EC20-D105-5D80-2B43-ACCD9A3F8BD1}"/>
              </a:ext>
            </a:extLst>
          </p:cNvPr>
          <p:cNvSpPr>
            <a:spLocks noGrp="1"/>
          </p:cNvSpPr>
          <p:nvPr>
            <p:ph idx="1"/>
          </p:nvPr>
        </p:nvSpPr>
        <p:spPr>
          <a:xfrm>
            <a:off x="685800" y="964275"/>
            <a:ext cx="7543800" cy="4525963"/>
          </a:xfrm>
        </p:spPr>
        <p:txBody>
          <a:bodyPr/>
          <a:lstStyle/>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Wasted survey spend</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Wasted product development spend</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Damage to a company’s reputation</a:t>
            </a:r>
          </a:p>
          <a:p>
            <a:pPr>
              <a:buClr>
                <a:schemeClr val="accent1">
                  <a:lumMod val="50000"/>
                </a:schemeClr>
              </a:buClr>
              <a:buFont typeface="Wingdings" panose="05000000000000000000" pitchFamily="2" charset="2"/>
              <a:buChar char="§"/>
              <a:defRPr/>
            </a:pPr>
            <a:r>
              <a:rPr lang="en-US" sz="2400" dirty="0">
                <a:latin typeface="Arial Narrow" panose="020B0606020202030204" pitchFamily="34" charset="0"/>
              </a:rPr>
              <a:t>Operational disruptions to fix nonexistent problems</a:t>
            </a:r>
            <a:endParaRPr lang="en-US" sz="2000" dirty="0">
              <a:latin typeface="Arial Narrow" panose="020B0606020202030204" pitchFamily="34" charset="0"/>
            </a:endParaRPr>
          </a:p>
        </p:txBody>
      </p:sp>
      <p:pic>
        <p:nvPicPr>
          <p:cNvPr id="3" name="Picture 14" descr="Coby 2.0 - 2016 Survey Bot">
            <a:extLst>
              <a:ext uri="{FF2B5EF4-FFF2-40B4-BE49-F238E27FC236}">
                <a16:creationId xmlns:a16="http://schemas.microsoft.com/office/drawing/2014/main" id="{134FC2B1-CC0F-41EA-A5A3-0088924CA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061" y="3920361"/>
            <a:ext cx="19621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0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5B95-C5FB-6393-D01A-94B1378E725C}"/>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146" name="Title 1"/>
          <p:cNvSpPr>
            <a:spLocks noGrp="1"/>
          </p:cNvSpPr>
          <p:nvPr>
            <p:ph type="title"/>
          </p:nvPr>
        </p:nvSpPr>
        <p:spPr>
          <a:xfrm>
            <a:off x="137160" y="-91440"/>
            <a:ext cx="8842248" cy="763285"/>
          </a:xfrm>
        </p:spPr>
        <p:txBody>
          <a:bodyPr/>
          <a:lstStyle/>
          <a:p>
            <a:r>
              <a:rPr lang="en-US" dirty="0">
                <a:solidFill>
                  <a:schemeClr val="bg1"/>
                </a:solidFill>
              </a:rPr>
              <a:t>CDC project example</a:t>
            </a:r>
            <a:endParaRPr lang="en-US" altLang="en-US" dirty="0">
              <a:solidFill>
                <a:schemeClr val="bg1"/>
              </a:solidFill>
            </a:endParaRPr>
          </a:p>
        </p:txBody>
      </p:sp>
      <p:sp>
        <p:nvSpPr>
          <p:cNvPr id="6" name="Rectangle 3">
            <a:extLst>
              <a:ext uri="{FF2B5EF4-FFF2-40B4-BE49-F238E27FC236}">
                <a16:creationId xmlns:a16="http://schemas.microsoft.com/office/drawing/2014/main" id="{74D73956-8BD3-5D4B-6DD1-59CD92DC4C13}"/>
              </a:ext>
            </a:extLst>
          </p:cNvPr>
          <p:cNvSpPr txBox="1">
            <a:spLocks noChangeArrowheads="1"/>
          </p:cNvSpPr>
          <p:nvPr/>
        </p:nvSpPr>
        <p:spPr bwMode="auto">
          <a:xfrm>
            <a:off x="387303" y="948052"/>
            <a:ext cx="78867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Open screener link</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Difficult to reach sample</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Sensitive PII data collected (HIV)</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Incentive to eligible respondents</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Voxco software</a:t>
            </a:r>
          </a:p>
          <a:p>
            <a:pPr>
              <a:buClr>
                <a:schemeClr val="accent2">
                  <a:lumMod val="60000"/>
                  <a:lumOff val="40000"/>
                </a:schemeClr>
              </a:buClr>
              <a:buFont typeface="Wingdings" panose="05000000000000000000" pitchFamily="2" charset="2"/>
              <a:buChar char="§"/>
              <a:defRPr/>
            </a:pPr>
            <a:r>
              <a:rPr lang="en-US" sz="2400" kern="0" dirty="0">
                <a:latin typeface="Arial Narrow" pitchFamily="34" charset="0"/>
              </a:rPr>
              <a:t>Expected 1500 responses in 6 months</a:t>
            </a:r>
          </a:p>
          <a:p>
            <a:pPr lvl="1">
              <a:buClr>
                <a:schemeClr val="accent2">
                  <a:lumMod val="60000"/>
                  <a:lumOff val="40000"/>
                </a:schemeClr>
              </a:buClr>
              <a:defRPr/>
            </a:pPr>
            <a:endParaRPr lang="en-US" sz="2200" kern="0" dirty="0">
              <a:latin typeface="Arial Narrow" pitchFamily="34" charset="0"/>
            </a:endParaRPr>
          </a:p>
          <a:p>
            <a:pPr>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marL="0" indent="0">
              <a:buClr>
                <a:schemeClr val="accent2">
                  <a:lumMod val="60000"/>
                  <a:lumOff val="40000"/>
                </a:schemeClr>
              </a:buClr>
              <a:buNone/>
              <a:defRPr/>
            </a:pPr>
            <a:endParaRPr lang="en-US" sz="2400" kern="0" dirty="0">
              <a:latin typeface="Arial Narrow" pitchFamily="34" charset="0"/>
            </a:endParaRPr>
          </a:p>
          <a:p>
            <a:pPr>
              <a:defRPr/>
            </a:pPr>
            <a:endParaRPr lang="en-US" sz="2400" kern="0" dirty="0">
              <a:latin typeface="Arial Narrow" pitchFamily="34" charset="0"/>
            </a:endParaRPr>
          </a:p>
        </p:txBody>
      </p:sp>
    </p:spTree>
    <p:extLst>
      <p:ext uri="{BB962C8B-B14F-4D97-AF65-F5344CB8AC3E}">
        <p14:creationId xmlns:p14="http://schemas.microsoft.com/office/powerpoint/2010/main" val="235076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altLang="en-US" dirty="0">
                <a:solidFill>
                  <a:schemeClr val="accent2">
                    <a:lumMod val="20000"/>
                    <a:lumOff val="80000"/>
                  </a:schemeClr>
                </a:solidFill>
                <a:latin typeface="Arial Narrow" panose="020B0606020202030204" pitchFamily="34" charset="0"/>
              </a:rPr>
              <a:t>Daily tracking after launch</a:t>
            </a:r>
          </a:p>
        </p:txBody>
      </p:sp>
      <p:pic>
        <p:nvPicPr>
          <p:cNvPr id="7" name="Picture 6">
            <a:extLst>
              <a:ext uri="{FF2B5EF4-FFF2-40B4-BE49-F238E27FC236}">
                <a16:creationId xmlns:a16="http://schemas.microsoft.com/office/drawing/2014/main" id="{E3001ECE-7C2C-AB53-3EA0-14FBE34645DB}"/>
              </a:ext>
            </a:extLst>
          </p:cNvPr>
          <p:cNvPicPr>
            <a:picLocks noChangeAspect="1"/>
          </p:cNvPicPr>
          <p:nvPr/>
        </p:nvPicPr>
        <p:blipFill>
          <a:blip r:embed="rId3"/>
          <a:stretch>
            <a:fillRect/>
          </a:stretch>
        </p:blipFill>
        <p:spPr>
          <a:xfrm>
            <a:off x="1132114" y="655885"/>
            <a:ext cx="6978975" cy="5820339"/>
          </a:xfrm>
          <a:prstGeom prst="rect">
            <a:avLst/>
          </a:prstGeom>
        </p:spPr>
      </p:pic>
      <p:sp>
        <p:nvSpPr>
          <p:cNvPr id="3" name="Rectangle: Rounded Corners 2">
            <a:extLst>
              <a:ext uri="{FF2B5EF4-FFF2-40B4-BE49-F238E27FC236}">
                <a16:creationId xmlns:a16="http://schemas.microsoft.com/office/drawing/2014/main" id="{0ED20DD7-8D5C-320C-117F-156C08A20708}"/>
              </a:ext>
            </a:extLst>
          </p:cNvPr>
          <p:cNvSpPr/>
          <p:nvPr/>
        </p:nvSpPr>
        <p:spPr bwMode="auto">
          <a:xfrm>
            <a:off x="1969474" y="620648"/>
            <a:ext cx="1041013" cy="5820339"/>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176858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altLang="en-US" dirty="0">
                <a:solidFill>
                  <a:schemeClr val="accent2">
                    <a:lumMod val="20000"/>
                    <a:lumOff val="80000"/>
                  </a:schemeClr>
                </a:solidFill>
                <a:latin typeface="Arial Narrow" panose="020B0606020202030204" pitchFamily="34" charset="0"/>
              </a:rPr>
              <a:t>Daily tracking</a:t>
            </a:r>
          </a:p>
        </p:txBody>
      </p:sp>
      <p:pic>
        <p:nvPicPr>
          <p:cNvPr id="4" name="Picture 3">
            <a:extLst>
              <a:ext uri="{FF2B5EF4-FFF2-40B4-BE49-F238E27FC236}">
                <a16:creationId xmlns:a16="http://schemas.microsoft.com/office/drawing/2014/main" id="{EFA1F019-8688-2D8C-3504-B0A1E4BB4547}"/>
              </a:ext>
            </a:extLst>
          </p:cNvPr>
          <p:cNvPicPr>
            <a:picLocks noChangeAspect="1"/>
          </p:cNvPicPr>
          <p:nvPr/>
        </p:nvPicPr>
        <p:blipFill>
          <a:blip r:embed="rId3"/>
          <a:stretch>
            <a:fillRect/>
          </a:stretch>
        </p:blipFill>
        <p:spPr>
          <a:xfrm>
            <a:off x="604157" y="2123273"/>
            <a:ext cx="7543800" cy="2000250"/>
          </a:xfrm>
          <a:prstGeom prst="rect">
            <a:avLst/>
          </a:prstGeom>
        </p:spPr>
      </p:pic>
      <p:sp>
        <p:nvSpPr>
          <p:cNvPr id="6" name="TextBox 5">
            <a:extLst>
              <a:ext uri="{FF2B5EF4-FFF2-40B4-BE49-F238E27FC236}">
                <a16:creationId xmlns:a16="http://schemas.microsoft.com/office/drawing/2014/main" id="{D513415E-A95A-BC27-AAB9-8AD58743BAD4}"/>
              </a:ext>
            </a:extLst>
          </p:cNvPr>
          <p:cNvSpPr txBox="1"/>
          <p:nvPr/>
        </p:nvSpPr>
        <p:spPr>
          <a:xfrm>
            <a:off x="783771" y="1197429"/>
            <a:ext cx="4299858" cy="461665"/>
          </a:xfrm>
          <a:prstGeom prst="rect">
            <a:avLst/>
          </a:prstGeom>
          <a:noFill/>
        </p:spPr>
        <p:txBody>
          <a:bodyPr wrap="square" rtlCol="0">
            <a:spAutoFit/>
          </a:bodyPr>
          <a:lstStyle/>
          <a:p>
            <a:r>
              <a:rPr lang="en-US" sz="2400" dirty="0">
                <a:latin typeface="Arial Narrow" panose="020B0606020202030204" pitchFamily="34" charset="0"/>
              </a:rPr>
              <a:t>&lt;100 Completes in about 3 weeks </a:t>
            </a:r>
          </a:p>
        </p:txBody>
      </p:sp>
      <p:sp>
        <p:nvSpPr>
          <p:cNvPr id="7" name="TextBox 6">
            <a:extLst>
              <a:ext uri="{FF2B5EF4-FFF2-40B4-BE49-F238E27FC236}">
                <a16:creationId xmlns:a16="http://schemas.microsoft.com/office/drawing/2014/main" id="{6E3B7C1F-E0A6-277E-F60F-518C9528BC84}"/>
              </a:ext>
            </a:extLst>
          </p:cNvPr>
          <p:cNvSpPr txBox="1"/>
          <p:nvPr/>
        </p:nvSpPr>
        <p:spPr>
          <a:xfrm>
            <a:off x="783770" y="4356869"/>
            <a:ext cx="5072743" cy="461665"/>
          </a:xfrm>
          <a:prstGeom prst="rect">
            <a:avLst/>
          </a:prstGeom>
          <a:noFill/>
        </p:spPr>
        <p:txBody>
          <a:bodyPr wrap="square" rtlCol="0">
            <a:spAutoFit/>
          </a:bodyPr>
          <a:lstStyle/>
          <a:p>
            <a:r>
              <a:rPr lang="en-US" sz="2400" dirty="0">
                <a:latin typeface="Arial Narrow" panose="020B0606020202030204" pitchFamily="34" charset="0"/>
              </a:rPr>
              <a:t>7000+ Completes in less than a week!</a:t>
            </a:r>
          </a:p>
        </p:txBody>
      </p:sp>
      <p:sp>
        <p:nvSpPr>
          <p:cNvPr id="3" name="Rectangle: Rounded Corners 2">
            <a:extLst>
              <a:ext uri="{FF2B5EF4-FFF2-40B4-BE49-F238E27FC236}">
                <a16:creationId xmlns:a16="http://schemas.microsoft.com/office/drawing/2014/main" id="{C79B3D96-8FDA-451F-803A-9EA728B7E718}"/>
              </a:ext>
            </a:extLst>
          </p:cNvPr>
          <p:cNvSpPr/>
          <p:nvPr/>
        </p:nvSpPr>
        <p:spPr bwMode="auto">
          <a:xfrm>
            <a:off x="1659988" y="1978536"/>
            <a:ext cx="984738" cy="2144988"/>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104060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Timestamps</a:t>
            </a:r>
            <a:endParaRPr lang="en-US" altLang="en-US" dirty="0">
              <a:solidFill>
                <a:schemeClr val="accent2">
                  <a:lumMod val="20000"/>
                  <a:lumOff val="80000"/>
                </a:schemeClr>
              </a:solidFill>
              <a:latin typeface="Arial Narrow" panose="020B0606020202030204" pitchFamily="34" charset="0"/>
            </a:endParaRPr>
          </a:p>
        </p:txBody>
      </p:sp>
      <p:pic>
        <p:nvPicPr>
          <p:cNvPr id="4" name="Picture 3">
            <a:extLst>
              <a:ext uri="{FF2B5EF4-FFF2-40B4-BE49-F238E27FC236}">
                <a16:creationId xmlns:a16="http://schemas.microsoft.com/office/drawing/2014/main" id="{146D7CF7-EAFD-7DEB-FF52-82E06E861937}"/>
              </a:ext>
            </a:extLst>
          </p:cNvPr>
          <p:cNvPicPr>
            <a:picLocks noChangeAspect="1"/>
          </p:cNvPicPr>
          <p:nvPr/>
        </p:nvPicPr>
        <p:blipFill>
          <a:blip r:embed="rId3"/>
          <a:stretch>
            <a:fillRect/>
          </a:stretch>
        </p:blipFill>
        <p:spPr>
          <a:xfrm>
            <a:off x="4804760" y="573151"/>
            <a:ext cx="4043817" cy="5886703"/>
          </a:xfrm>
          <a:prstGeom prst="rect">
            <a:avLst/>
          </a:prstGeom>
        </p:spPr>
      </p:pic>
      <p:sp>
        <p:nvSpPr>
          <p:cNvPr id="5" name="Rectangle: Rounded Corners 4">
            <a:extLst>
              <a:ext uri="{FF2B5EF4-FFF2-40B4-BE49-F238E27FC236}">
                <a16:creationId xmlns:a16="http://schemas.microsoft.com/office/drawing/2014/main" id="{C8ED15A9-BDA6-D193-3BF2-C08420785222}"/>
              </a:ext>
            </a:extLst>
          </p:cNvPr>
          <p:cNvSpPr/>
          <p:nvPr/>
        </p:nvSpPr>
        <p:spPr bwMode="auto">
          <a:xfrm>
            <a:off x="7343334" y="1148202"/>
            <a:ext cx="1505243" cy="1904487"/>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Rounded Corners 5">
            <a:extLst>
              <a:ext uri="{FF2B5EF4-FFF2-40B4-BE49-F238E27FC236}">
                <a16:creationId xmlns:a16="http://schemas.microsoft.com/office/drawing/2014/main" id="{21AB38B2-3923-F505-518B-72B6531795FF}"/>
              </a:ext>
            </a:extLst>
          </p:cNvPr>
          <p:cNvSpPr/>
          <p:nvPr/>
        </p:nvSpPr>
        <p:spPr bwMode="auto">
          <a:xfrm>
            <a:off x="7343333" y="3043976"/>
            <a:ext cx="1505243" cy="3451609"/>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3" name="TextBox 2">
            <a:extLst>
              <a:ext uri="{FF2B5EF4-FFF2-40B4-BE49-F238E27FC236}">
                <a16:creationId xmlns:a16="http://schemas.microsoft.com/office/drawing/2014/main" id="{73BFFB4B-86CD-4F0F-0F92-8B1BCAFAEAA8}"/>
              </a:ext>
            </a:extLst>
          </p:cNvPr>
          <p:cNvSpPr txBox="1"/>
          <p:nvPr/>
        </p:nvSpPr>
        <p:spPr>
          <a:xfrm>
            <a:off x="295423" y="824815"/>
            <a:ext cx="3652693" cy="1938992"/>
          </a:xfrm>
          <a:prstGeom prst="rect">
            <a:avLst/>
          </a:prstGeom>
          <a:noFill/>
        </p:spPr>
        <p:txBody>
          <a:bodyPr wrap="square">
            <a:spAutoFit/>
          </a:bodyPr>
          <a:lstStyle/>
          <a:p>
            <a:pPr>
              <a:buClr>
                <a:schemeClr val="accent1">
                  <a:lumMod val="75000"/>
                </a:schemeClr>
              </a:buClr>
              <a:defRPr/>
            </a:pPr>
            <a:endParaRPr lang="en-US" sz="2400" kern="0" dirty="0">
              <a:latin typeface="Arial Narrow" pitchFamily="34" charset="0"/>
            </a:endParaRPr>
          </a:p>
          <a:p>
            <a:pPr marL="800100" lvl="1" indent="-342900">
              <a:buClr>
                <a:schemeClr val="accent2">
                  <a:lumMod val="60000"/>
                  <a:lumOff val="40000"/>
                </a:schemeClr>
              </a:buClr>
              <a:buFont typeface="Wingdings" panose="05000000000000000000" pitchFamily="2" charset="2"/>
              <a:buChar char="§"/>
              <a:defRPr/>
            </a:pPr>
            <a:r>
              <a:rPr lang="en-US" sz="2400" kern="0" dirty="0">
                <a:latin typeface="Arial Narrow" pitchFamily="34" charset="0"/>
              </a:rPr>
              <a:t>Influx of responses</a:t>
            </a: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spTree>
    <p:extLst>
      <p:ext uri="{BB962C8B-B14F-4D97-AF65-F5344CB8AC3E}">
        <p14:creationId xmlns:p14="http://schemas.microsoft.com/office/powerpoint/2010/main" val="2305312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a:extLst>
              <a:ext uri="{FF2B5EF4-FFF2-40B4-BE49-F238E27FC236}">
                <a16:creationId xmlns:a16="http://schemas.microsoft.com/office/drawing/2014/main" id="{9E97B6D5-BBCF-C053-A985-127C462290ED}"/>
              </a:ext>
            </a:extLst>
          </p:cNvPr>
          <p:cNvSpPr>
            <a:spLocks noGrp="1"/>
          </p:cNvSpPr>
          <p:nvPr>
            <p:ph sz="half" idx="2"/>
          </p:nvPr>
        </p:nvSpPr>
        <p:spPr>
          <a:xfrm>
            <a:off x="137160" y="733250"/>
            <a:ext cx="8919754" cy="5602236"/>
          </a:xfrm>
        </p:spPr>
        <p:txBody>
          <a:bodyPr/>
          <a:lstStyle/>
          <a:p>
            <a:pPr marL="0" indent="0">
              <a:buClr>
                <a:schemeClr val="accent4"/>
              </a:buClr>
              <a:buNone/>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a:p>
            <a:pPr>
              <a:buClr>
                <a:schemeClr val="accent4"/>
              </a:buClr>
              <a:buFont typeface="Wingdings" panose="05000000000000000000" pitchFamily="2" charset="2"/>
              <a:buChar char="§"/>
              <a:defRPr/>
            </a:pPr>
            <a:endParaRPr lang="en-US" altLang="en-US" sz="2400" dirty="0">
              <a:latin typeface="Arial Narrow" panose="020B0606020202030204" pitchFamily="34" charset="0"/>
            </a:endParaRPr>
          </a:p>
        </p:txBody>
      </p:sp>
      <p:sp>
        <p:nvSpPr>
          <p:cNvPr id="2" name="Rectangle 1">
            <a:extLst>
              <a:ext uri="{FF2B5EF4-FFF2-40B4-BE49-F238E27FC236}">
                <a16:creationId xmlns:a16="http://schemas.microsoft.com/office/drawing/2014/main" id="{018D5EFD-92C4-EF9A-4967-49B3F76A3ADF}"/>
              </a:ext>
            </a:extLst>
          </p:cNvPr>
          <p:cNvSpPr/>
          <p:nvPr/>
        </p:nvSpPr>
        <p:spPr bwMode="auto">
          <a:xfrm>
            <a:off x="0" y="-30036"/>
            <a:ext cx="9144000" cy="603187"/>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20482" name="Rectangle 2">
            <a:extLst>
              <a:ext uri="{FF2B5EF4-FFF2-40B4-BE49-F238E27FC236}">
                <a16:creationId xmlns:a16="http://schemas.microsoft.com/office/drawing/2014/main" id="{867E3C5E-756B-B1A3-991A-443BDA8BFC93}"/>
              </a:ext>
            </a:extLst>
          </p:cNvPr>
          <p:cNvSpPr>
            <a:spLocks noGrp="1" noChangeArrowheads="1"/>
          </p:cNvSpPr>
          <p:nvPr>
            <p:ph type="title"/>
          </p:nvPr>
        </p:nvSpPr>
        <p:spPr>
          <a:xfrm>
            <a:off x="137160" y="-105876"/>
            <a:ext cx="8842248" cy="763285"/>
          </a:xfrm>
        </p:spPr>
        <p:txBody>
          <a:bodyPr/>
          <a:lstStyle/>
          <a:p>
            <a:pPr eaLnBrk="1" hangingPunct="1"/>
            <a:r>
              <a:rPr lang="en-US" dirty="0">
                <a:solidFill>
                  <a:schemeClr val="bg1"/>
                </a:solidFill>
              </a:rPr>
              <a:t>Identifying bots: Timestamps</a:t>
            </a:r>
            <a:endParaRPr lang="en-US" altLang="en-US" dirty="0">
              <a:solidFill>
                <a:schemeClr val="accent2">
                  <a:lumMod val="20000"/>
                  <a:lumOff val="80000"/>
                </a:schemeClr>
              </a:solidFill>
              <a:latin typeface="Arial Narrow" panose="020B0606020202030204" pitchFamily="34" charset="0"/>
            </a:endParaRPr>
          </a:p>
        </p:txBody>
      </p:sp>
      <p:pic>
        <p:nvPicPr>
          <p:cNvPr id="7" name="Picture 6">
            <a:extLst>
              <a:ext uri="{FF2B5EF4-FFF2-40B4-BE49-F238E27FC236}">
                <a16:creationId xmlns:a16="http://schemas.microsoft.com/office/drawing/2014/main" id="{01257A58-3D35-6C8D-210D-5BAF8C2CF5CF}"/>
              </a:ext>
            </a:extLst>
          </p:cNvPr>
          <p:cNvPicPr>
            <a:picLocks noChangeAspect="1"/>
          </p:cNvPicPr>
          <p:nvPr/>
        </p:nvPicPr>
        <p:blipFill>
          <a:blip r:embed="rId3"/>
          <a:stretch>
            <a:fillRect/>
          </a:stretch>
        </p:blipFill>
        <p:spPr>
          <a:xfrm>
            <a:off x="1139172" y="1684422"/>
            <a:ext cx="7721369" cy="4698770"/>
          </a:xfrm>
          <a:prstGeom prst="rect">
            <a:avLst/>
          </a:prstGeom>
        </p:spPr>
      </p:pic>
      <p:sp>
        <p:nvSpPr>
          <p:cNvPr id="5" name="Rectangle: Rounded Corners 4">
            <a:extLst>
              <a:ext uri="{FF2B5EF4-FFF2-40B4-BE49-F238E27FC236}">
                <a16:creationId xmlns:a16="http://schemas.microsoft.com/office/drawing/2014/main" id="{C8ED15A9-BDA6-D193-3BF2-C08420785222}"/>
              </a:ext>
            </a:extLst>
          </p:cNvPr>
          <p:cNvSpPr/>
          <p:nvPr/>
        </p:nvSpPr>
        <p:spPr bwMode="auto">
          <a:xfrm>
            <a:off x="4231051" y="2216442"/>
            <a:ext cx="3068107" cy="1611367"/>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Rounded Corners 5">
            <a:extLst>
              <a:ext uri="{FF2B5EF4-FFF2-40B4-BE49-F238E27FC236}">
                <a16:creationId xmlns:a16="http://schemas.microsoft.com/office/drawing/2014/main" id="{21AB38B2-3923-F505-518B-72B6531795FF}"/>
              </a:ext>
            </a:extLst>
          </p:cNvPr>
          <p:cNvSpPr/>
          <p:nvPr/>
        </p:nvSpPr>
        <p:spPr bwMode="auto">
          <a:xfrm>
            <a:off x="4316377" y="4359828"/>
            <a:ext cx="2982781" cy="1975657"/>
          </a:xfrm>
          <a:prstGeom prst="roundRect">
            <a:avLst/>
          </a:prstGeom>
          <a:noFill/>
          <a:ln w="2857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8" name="TextBox 7">
            <a:extLst>
              <a:ext uri="{FF2B5EF4-FFF2-40B4-BE49-F238E27FC236}">
                <a16:creationId xmlns:a16="http://schemas.microsoft.com/office/drawing/2014/main" id="{7081628D-C17A-0E75-6F00-3A9B341886F2}"/>
              </a:ext>
            </a:extLst>
          </p:cNvPr>
          <p:cNvSpPr txBox="1"/>
          <p:nvPr/>
        </p:nvSpPr>
        <p:spPr>
          <a:xfrm>
            <a:off x="649704" y="768258"/>
            <a:ext cx="4931887" cy="2308324"/>
          </a:xfrm>
          <a:prstGeom prst="rect">
            <a:avLst/>
          </a:prstGeom>
          <a:noFill/>
        </p:spPr>
        <p:txBody>
          <a:bodyPr wrap="square">
            <a:spAutoFit/>
          </a:bodyPr>
          <a:lstStyle/>
          <a:p>
            <a:pPr>
              <a:buClr>
                <a:schemeClr val="accent1">
                  <a:lumMod val="75000"/>
                </a:schemeClr>
              </a:buClr>
              <a:buFont typeface="Wingdings" panose="05000000000000000000" pitchFamily="2" charset="2"/>
              <a:buChar char="§"/>
              <a:defRPr/>
            </a:pPr>
            <a:endParaRPr lang="en-US" sz="2400" kern="0" dirty="0">
              <a:latin typeface="Arial Narrow" pitchFamily="34" charset="0"/>
            </a:endParaRPr>
          </a:p>
          <a:p>
            <a:pPr marL="800100" lvl="1" indent="-342900">
              <a:buClr>
                <a:schemeClr val="accent2">
                  <a:lumMod val="60000"/>
                  <a:lumOff val="40000"/>
                </a:schemeClr>
              </a:buClr>
              <a:buFont typeface="Wingdings" panose="05000000000000000000" pitchFamily="2" charset="2"/>
              <a:buChar char="§"/>
              <a:defRPr/>
            </a:pPr>
            <a:r>
              <a:rPr lang="en-US" altLang="en-US" sz="2400" kern="0" dirty="0">
                <a:latin typeface="Arial Narrow" pitchFamily="34" charset="0"/>
              </a:rPr>
              <a:t>Strikingly similar timestamps </a:t>
            </a:r>
          </a:p>
          <a:p>
            <a:pPr marL="800100" lvl="1" indent="-342900">
              <a:buClr>
                <a:schemeClr val="accent2">
                  <a:lumMod val="60000"/>
                  <a:lumOff val="40000"/>
                </a:schemeClr>
              </a:buClr>
              <a:buFont typeface="Courier New" panose="02070309020205020404" pitchFamily="49" charset="0"/>
              <a:buChar char="o"/>
              <a:defRPr/>
            </a:pPr>
            <a:endParaRPr lang="en-US" alt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a:p>
            <a:pPr lvl="1">
              <a:buClr>
                <a:schemeClr val="accent2">
                  <a:lumMod val="60000"/>
                  <a:lumOff val="40000"/>
                </a:schemeClr>
              </a:buClr>
              <a:buFont typeface="Wingdings" panose="05000000000000000000" pitchFamily="2" charset="2"/>
              <a:buChar char="§"/>
              <a:defRPr/>
            </a:pPr>
            <a:endParaRPr lang="en-US" sz="2400" kern="0" dirty="0">
              <a:latin typeface="Arial Narrow" pitchFamily="34" charset="0"/>
            </a:endParaRPr>
          </a:p>
        </p:txBody>
      </p:sp>
    </p:spTree>
    <p:extLst>
      <p:ext uri="{BB962C8B-B14F-4D97-AF65-F5344CB8AC3E}">
        <p14:creationId xmlns:p14="http://schemas.microsoft.com/office/powerpoint/2010/main" val="4109276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0747BAFB-1328-A547-A6BB-5EA05F5E03F7}" vid="{9E9C07C8-3EFF-B54F-9647-94775B32B24A}"/>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0747BAFB-1328-A547-A6BB-5EA05F5E03F7}" vid="{B3E11B6A-DF6D-C34E-9258-5D3567B5DAE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33B557D6BB6447AAAB41C42362CB86" ma:contentTypeVersion="19" ma:contentTypeDescription="Create a new document." ma:contentTypeScope="" ma:versionID="b93c4ac60aa33d7e5849adf868e532e3">
  <xsd:schema xmlns:xsd="http://www.w3.org/2001/XMLSchema" xmlns:xs="http://www.w3.org/2001/XMLSchema" xmlns:p="http://schemas.microsoft.com/office/2006/metadata/properties" xmlns:ns1="893535dc-a6ba-4ab3-bc6b-b8b74b13bb21" xmlns:ns3="875bb054-f2b3-4b76-a793-0cfc50037577" targetNamespace="http://schemas.microsoft.com/office/2006/metadata/properties" ma:root="true" ma:fieldsID="e770ffb04679cf4fc880dd253a73ae48" ns1:_="" ns3:_="">
    <xsd:import namespace="893535dc-a6ba-4ab3-bc6b-b8b74b13bb21"/>
    <xsd:import namespace="875bb054-f2b3-4b76-a793-0cfc50037577"/>
    <xsd:element name="properties">
      <xsd:complexType>
        <xsd:sequence>
          <xsd:element name="documentManagement">
            <xsd:complexType>
              <xsd:all>
                <xsd:element ref="ns1:Order0" minOccurs="0"/>
                <xsd:element ref="ns1:Size" minOccurs="0"/>
                <xsd:element ref="ns1:Color"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AutoKeyPoints" minOccurs="0"/>
                <xsd:element ref="ns1:MediaServiceKeyPoints" minOccurs="0"/>
                <xsd:element ref="ns1:MediaServiceDateTake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535dc-a6ba-4ab3-bc6b-b8b74b13bb21" elementFormDefault="qualified">
    <xsd:import namespace="http://schemas.microsoft.com/office/2006/documentManagement/types"/>
    <xsd:import namespace="http://schemas.microsoft.com/office/infopath/2007/PartnerControls"/>
    <xsd:element name="Order0" ma:index="0" nillable="true" ma:displayName="Order" ma:format="Dropdown" ma:internalName="Order0" ma:percentage="FALSE">
      <xsd:simpleType>
        <xsd:restriction base="dms:Number"/>
      </xsd:simpleType>
    </xsd:element>
    <xsd:element name="Size" ma:index="3" nillable="true" ma:displayName="Size" ma:format="Dropdown" ma:internalName="Size">
      <xsd:simpleType>
        <xsd:restriction base="dms:Text">
          <xsd:maxLength value="255"/>
        </xsd:restriction>
      </xsd:simpleType>
    </xsd:element>
    <xsd:element name="Color" ma:index="4" nillable="true" ma:displayName="Color" ma:format="Dropdown" ma:internalName="Color">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5bb054-f2b3-4b76-a793-0cfc5003757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69dddbd-0292-4f32-87ce-95c1da819c30}" ma:internalName="TaxCatchAll" ma:showField="CatchAllData" ma:web="875bb054-f2b3-4b76-a793-0cfc500375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893535dc-a6ba-4ab3-bc6b-b8b74b13bb21" xsi:nil="true"/>
    <Size xmlns="893535dc-a6ba-4ab3-bc6b-b8b74b13bb21" xsi:nil="true"/>
    <Color xmlns="893535dc-a6ba-4ab3-bc6b-b8b74b13bb21" xsi:nil="true"/>
    <lcf76f155ced4ddcb4097134ff3c332f xmlns="893535dc-a6ba-4ab3-bc6b-b8b74b13bb21">
      <Terms xmlns="http://schemas.microsoft.com/office/infopath/2007/PartnerControls"/>
    </lcf76f155ced4ddcb4097134ff3c332f>
    <TaxCatchAll xmlns="875bb054-f2b3-4b76-a793-0cfc50037577" xsi:nil="true"/>
  </documentManagement>
</p:properties>
</file>

<file path=customXml/itemProps1.xml><?xml version="1.0" encoding="utf-8"?>
<ds:datastoreItem xmlns:ds="http://schemas.openxmlformats.org/officeDocument/2006/customXml" ds:itemID="{7ADC4DF8-4028-40AA-B444-728183A62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535dc-a6ba-4ab3-bc6b-b8b74b13bb21"/>
    <ds:schemaRef ds:uri="875bb054-f2b3-4b76-a793-0cfc50037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3.xml><?xml version="1.0" encoding="utf-8"?>
<ds:datastoreItem xmlns:ds="http://schemas.openxmlformats.org/officeDocument/2006/customXml" ds:itemID="{9B9CB693-0DEF-4114-9482-174E83C8CC11}">
  <ds:schemaRefs>
    <ds:schemaRef ds:uri="http://schemas.openxmlformats.org/package/2006/metadata/core-properties"/>
    <ds:schemaRef ds:uri="http://purl.org/dc/elements/1.1/"/>
    <ds:schemaRef ds:uri="http://purl.org/dc/dcmitype/"/>
    <ds:schemaRef ds:uri="http://schemas.microsoft.com/office/infopath/2007/PartnerControls"/>
    <ds:schemaRef ds:uri="893535dc-a6ba-4ab3-bc6b-b8b74b13bb21"/>
    <ds:schemaRef ds:uri="http://schemas.microsoft.com/office/2006/metadata/properties"/>
    <ds:schemaRef ds:uri="http://schemas.microsoft.com/office/2006/documentManagement/types"/>
    <ds:schemaRef ds:uri="875bb054-f2b3-4b76-a793-0cfc50037577"/>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RTI_PPT_standard</Template>
  <TotalTime>20113</TotalTime>
  <Words>2732</Words>
  <Application>Microsoft Office PowerPoint</Application>
  <PresentationFormat>On-screen Show (4:3)</PresentationFormat>
  <Paragraphs>286</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Aptos</vt:lpstr>
      <vt:lpstr>Aptos Display</vt:lpstr>
      <vt:lpstr>Aptos Narrow</vt:lpstr>
      <vt:lpstr>Arial</vt:lpstr>
      <vt:lpstr>Arial Narrow</vt:lpstr>
      <vt:lpstr>Calibri</vt:lpstr>
      <vt:lpstr>Courier New</vt:lpstr>
      <vt:lpstr>Symbol</vt:lpstr>
      <vt:lpstr>System Font Regular</vt:lpstr>
      <vt:lpstr>Wingdings</vt:lpstr>
      <vt:lpstr>RTI Corporate (White)</vt:lpstr>
      <vt:lpstr>RTI Corporate Blue)</vt:lpstr>
      <vt:lpstr>PowerPoint Presentation</vt:lpstr>
      <vt:lpstr>What is a Survey Bot?</vt:lpstr>
      <vt:lpstr>How are Survey Bots (mis)used?</vt:lpstr>
      <vt:lpstr>Impact of Survey Bots on a business</vt:lpstr>
      <vt:lpstr>CDC project example</vt:lpstr>
      <vt:lpstr>Daily tracking after launch</vt:lpstr>
      <vt:lpstr>Daily tracking</vt:lpstr>
      <vt:lpstr>Identifying bots: Timestamps</vt:lpstr>
      <vt:lpstr>Identifying bots: Timestamps</vt:lpstr>
      <vt:lpstr>Identifying bots: Timestamps</vt:lpstr>
      <vt:lpstr>Identifying bots: Open ended responses</vt:lpstr>
      <vt:lpstr>Identifying bots: Meta Data</vt:lpstr>
      <vt:lpstr>Identifying bots: Speed</vt:lpstr>
      <vt:lpstr>Identifying bots: Straight Lining</vt:lpstr>
      <vt:lpstr>Identifying bots: Unexpected responses</vt:lpstr>
      <vt:lpstr>PowerPoint Presentation</vt:lpstr>
      <vt:lpstr>  How to stop Survey Bots</vt:lpstr>
      <vt:lpstr>  How to stop Survey Bots</vt:lpstr>
      <vt:lpstr>  How to stop Survey Bots</vt:lpstr>
      <vt:lpstr>Are you a human?</vt:lpstr>
      <vt:lpstr>Analysis of Drop Outs</vt:lpstr>
      <vt:lpstr>PowerPoint Presentation</vt:lpstr>
      <vt:lpstr>Survey Landing Page &amp; Information Page System  </vt:lpstr>
      <vt:lpstr>HIV Study project example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your surveys from Injection attacks</dc:title>
  <dc:creator>Mohammed, Anwar</dc:creator>
  <cp:lastModifiedBy>Mohammed, Anwar</cp:lastModifiedBy>
  <cp:revision>39</cp:revision>
  <dcterms:created xsi:type="dcterms:W3CDTF">2023-06-06T19:21:16Z</dcterms:created>
  <dcterms:modified xsi:type="dcterms:W3CDTF">2024-04-15T17:10:26Z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0x0101005C33B557D6BB6447AAAB41C42362CB86</vt:lpwstr>
  </property>
  <property fmtid="{D5CDD505-2E9C-101B-9397-08002B2CF9AE}" pid="3" name="MediaServiceImageTags">
    <vt:lpwstr/>
  </property>
</Properties>
</file>