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7"/>
  </p:notesMasterIdLst>
  <p:handoutMasterIdLst>
    <p:handoutMasterId r:id="rId18"/>
  </p:handoutMasterIdLst>
  <p:sldIdLst>
    <p:sldId id="3837" r:id="rId5"/>
    <p:sldId id="3936" r:id="rId6"/>
    <p:sldId id="3939" r:id="rId7"/>
    <p:sldId id="3946" r:id="rId8"/>
    <p:sldId id="3949" r:id="rId9"/>
    <p:sldId id="3948" r:id="rId10"/>
    <p:sldId id="3938" r:id="rId11"/>
    <p:sldId id="3937" r:id="rId12"/>
    <p:sldId id="3943" r:id="rId13"/>
    <p:sldId id="3940" r:id="rId14"/>
    <p:sldId id="3944" r:id="rId15"/>
    <p:sldId id="3950" r:id="rId16"/>
  </p:sldIdLst>
  <p:sldSz cx="14630400" cy="8229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460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F219CB-CC9B-183F-CB3C-2553857E132B}" name="Harper, Kathryn" initials="KH" userId="S::21363@icf.com::af02f388-2bbb-461d-bda0-869bb066345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hba, Sam" initials="WS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CBF5"/>
    <a:srgbClr val="414042"/>
    <a:srgbClr val="BCBEC0"/>
    <a:srgbClr val="0785F2"/>
    <a:srgbClr val="808285"/>
    <a:srgbClr val="FFC628"/>
    <a:srgbClr val="63BDD9"/>
    <a:srgbClr val="30F298"/>
    <a:srgbClr val="5FBDDB"/>
    <a:srgbClr val="007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93" autoAdjust="0"/>
    <p:restoredTop sz="46543" autoAdjust="0"/>
  </p:normalViewPr>
  <p:slideViewPr>
    <p:cSldViewPr snapToGrid="0">
      <p:cViewPr varScale="1">
        <p:scale>
          <a:sx n="59" d="100"/>
          <a:sy n="59" d="100"/>
        </p:scale>
        <p:origin x="2898" y="66"/>
      </p:cViewPr>
      <p:guideLst>
        <p:guide orient="horz" pos="2616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500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A46565-C57E-5F45-9FC8-899DCBA73D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A65265-D2A0-E94E-9559-4A1A0FE9C0A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BA4B4-183F-8E48-A4E4-A12AAB6516D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DC22C-B159-A54A-BE20-9E8DD2B281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0B9AC3-884F-BC49-8D76-A934C919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D5EE55-FE06-F440-938C-E2F61458E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51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70AD7-9BD0-2449-B529-B437ABC36E00}" type="datetimeFigureOut">
              <a:rPr lang="en-US" smtClean="0"/>
              <a:t>4/16/2024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AD44F-05D5-7047-95CD-97C135C0C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05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768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285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35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09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43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3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31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30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48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6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157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AD44F-05D5-7047-95CD-97C135C0C1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27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70" y="123488"/>
            <a:ext cx="12569880" cy="905212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3900" y="1676400"/>
            <a:ext cx="12839700" cy="5437188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3089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F5E293D-84A8-DE4B-AEA5-5FC36490FA81}"/>
              </a:ext>
            </a:extLst>
          </p:cNvPr>
          <p:cNvSpPr txBox="1"/>
          <p:nvPr userDrawn="1"/>
        </p:nvSpPr>
        <p:spPr>
          <a:xfrm>
            <a:off x="1670671" y="-130629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hoto Tex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31515"/>
            <a:ext cx="13030200" cy="897185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2594" y="1676400"/>
            <a:ext cx="8671006" cy="543718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7BD261C-9408-734F-898D-84794120CF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0" y="1676400"/>
            <a:ext cx="3483864" cy="543718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9849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 Plu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23642" y="1676400"/>
            <a:ext cx="8339958" cy="543718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23900" y="1676400"/>
            <a:ext cx="3590925" cy="5436472"/>
          </a:xfrm>
        </p:spPr>
        <p:txBody>
          <a:bodyPr/>
          <a:lstStyle>
            <a:lvl1pPr>
              <a:defRPr sz="2800" b="1" i="0">
                <a:latin typeface="DM Sans" charset="0"/>
                <a:ea typeface="DM Sans" charset="0"/>
                <a:cs typeface="DM Sans" charset="0"/>
              </a:defRPr>
            </a:lvl1pPr>
            <a:lvl2pPr>
              <a:defRPr sz="2400" b="1" i="0">
                <a:latin typeface="DM Sans" charset="0"/>
                <a:ea typeface="DM Sans" charset="0"/>
                <a:cs typeface="DM Sans" charset="0"/>
              </a:defRPr>
            </a:lvl2pPr>
            <a:lvl3pPr>
              <a:defRPr sz="1800" b="1" i="0">
                <a:latin typeface="DM Sans" charset="0"/>
                <a:ea typeface="DM Sans" charset="0"/>
                <a:cs typeface="DM Sans" charset="0"/>
              </a:defRPr>
            </a:lvl3pPr>
            <a:lvl4pPr>
              <a:defRPr sz="1800" b="1" i="0">
                <a:latin typeface="DM Sans" charset="0"/>
                <a:ea typeface="DM Sans" charset="0"/>
                <a:cs typeface="DM Sans" charset="0"/>
              </a:defRPr>
            </a:lvl4pPr>
            <a:lvl5pPr>
              <a:defRPr sz="1800" b="1" i="0">
                <a:latin typeface="DM Sans" charset="0"/>
                <a:ea typeface="DM Sans" charset="0"/>
                <a:cs typeface="DM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ullets Plus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256988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16679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54586" y="1676400"/>
            <a:ext cx="8609013" cy="5437188"/>
          </a:xfrm>
          <a:prstGeom prst="rect">
            <a:avLst/>
          </a:prstGeom>
        </p:spPr>
        <p:txBody>
          <a:bodyPr numCol="2" spcCol="457200"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23900" y="1677035"/>
            <a:ext cx="3590925" cy="5436472"/>
          </a:xfrm>
        </p:spPr>
        <p:txBody>
          <a:bodyPr/>
          <a:lstStyle>
            <a:lvl1pPr>
              <a:defRPr sz="2800" b="1" i="0">
                <a:latin typeface="DM Sans" charset="0"/>
                <a:ea typeface="DM Sans" charset="0"/>
                <a:cs typeface="DM Sans" charset="0"/>
              </a:defRPr>
            </a:lvl1pPr>
            <a:lvl2pPr>
              <a:defRPr sz="2400" b="1" i="0">
                <a:latin typeface="DM Sans" charset="0"/>
                <a:ea typeface="DM Sans" charset="0"/>
                <a:cs typeface="DM Sans" charset="0"/>
              </a:defRPr>
            </a:lvl2pPr>
            <a:lvl3pPr>
              <a:defRPr sz="1800" b="1" i="0">
                <a:latin typeface="DM Sans" charset="0"/>
                <a:ea typeface="DM Sans" charset="0"/>
                <a:cs typeface="DM Sans" charset="0"/>
              </a:defRPr>
            </a:lvl3pPr>
            <a:lvl4pPr>
              <a:defRPr sz="1800" b="1" i="0">
                <a:latin typeface="DM Sans" charset="0"/>
                <a:ea typeface="DM Sans" charset="0"/>
                <a:cs typeface="DM Sans" charset="0"/>
              </a:defRPr>
            </a:lvl4pPr>
            <a:lvl5pPr>
              <a:defRPr sz="1800" b="1" i="0">
                <a:latin typeface="DM Sans" charset="0"/>
                <a:ea typeface="DM Sans" charset="0"/>
                <a:cs typeface="DM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1256988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9088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18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9183124B-FBD0-A14D-A68D-D7EDE462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8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1773"/>
            <a:ext cx="13030200" cy="876927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01181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3899" y="2292935"/>
            <a:ext cx="4497029" cy="48206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explainer text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718058" y="7291697"/>
            <a:ext cx="2922768" cy="595003"/>
          </a:xfrm>
        </p:spPr>
        <p:txBody>
          <a:bodyPr anchor="b"/>
          <a:lstStyle>
            <a:lvl1pPr marL="0" indent="0" algn="l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1773"/>
            <a:ext cx="13030200" cy="876927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05967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3900" y="2292935"/>
            <a:ext cx="3256644" cy="482065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explainer text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640832" y="6518585"/>
            <a:ext cx="2922768" cy="595003"/>
          </a:xfrm>
        </p:spPr>
        <p:txBody>
          <a:bodyPr anchor="b"/>
          <a:lstStyle>
            <a:lvl1pPr marL="0" indent="0" algn="r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</p:spTree>
    <p:extLst>
      <p:ext uri="{BB962C8B-B14F-4D97-AF65-F5344CB8AC3E}">
        <p14:creationId xmlns:p14="http://schemas.microsoft.com/office/powerpoint/2010/main" val="5731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14301"/>
            <a:ext cx="13030201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640832" y="6518585"/>
            <a:ext cx="2922768" cy="595003"/>
          </a:xfrm>
        </p:spPr>
        <p:txBody>
          <a:bodyPr anchor="b"/>
          <a:lstStyle>
            <a:lvl1pPr marL="0" indent="0" algn="r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AB194E-9742-BF4A-8CFB-FE6070B17870}"/>
              </a:ext>
            </a:extLst>
          </p:cNvPr>
          <p:cNvCxnSpPr>
            <a:cxnSpLocks/>
          </p:cNvCxnSpPr>
          <p:nvPr userDrawn="1"/>
        </p:nvCxnSpPr>
        <p:spPr>
          <a:xfrm>
            <a:off x="535170" y="2297071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67E36C5A-5DC3-FA4B-B61B-D597ED18386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5782" y="1320162"/>
            <a:ext cx="12526975" cy="712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Chart explainer text here. </a:t>
            </a:r>
            <a:r>
              <a:rPr lang="en-US" sz="1400">
                <a:latin typeface="DM Sans Medium" pitchFamily="2" charset="77"/>
              </a:rPr>
              <a:t>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incididunt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ut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labore</a:t>
            </a:r>
            <a:r>
              <a:rPr lang="en-US" sz="1400">
                <a:latin typeface="DM Sans Medium" pitchFamily="2" charset="77"/>
              </a:rPr>
              <a:t> et dolore magna </a:t>
            </a:r>
            <a:r>
              <a:rPr lang="en-US" sz="1400" err="1">
                <a:latin typeface="DM Sans Medium" pitchFamily="2" charset="77"/>
              </a:rPr>
              <a:t>aliqua</a:t>
            </a:r>
            <a:r>
              <a:rPr lang="en-US" sz="1400">
                <a:latin typeface="DM Sans Medium" pitchFamily="2" charset="77"/>
              </a:rPr>
              <a:t>. Ut </a:t>
            </a:r>
            <a:r>
              <a:rPr lang="en-US" sz="1400" err="1">
                <a:latin typeface="DM Sans Medium" pitchFamily="2" charset="77"/>
              </a:rPr>
              <a:t>enim</a:t>
            </a:r>
            <a:r>
              <a:rPr lang="en-US" sz="1400">
                <a:latin typeface="DM Sans Medium" pitchFamily="2" charset="77"/>
              </a:rPr>
              <a:t> ad minim </a:t>
            </a:r>
            <a:r>
              <a:rPr lang="en-US" sz="1400" err="1">
                <a:latin typeface="DM Sans Medium" pitchFamily="2" charset="77"/>
              </a:rPr>
              <a:t>veniam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quis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nostrud</a:t>
            </a:r>
            <a:r>
              <a:rPr lang="en-US" sz="1400">
                <a:latin typeface="DM Sans Medium" pitchFamily="2" charset="77"/>
              </a:rPr>
              <a:t>. 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0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2DDBD5-ABCB-EB4C-B7EF-8C6A5725E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14299"/>
            <a:ext cx="12839700" cy="914401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93A5D2-FBCA-3043-A574-B21ADF2B2B0A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A4763F-E792-044F-9960-1A223FCFE6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40832" y="6518585"/>
            <a:ext cx="2922768" cy="595003"/>
          </a:xfrm>
        </p:spPr>
        <p:txBody>
          <a:bodyPr tIns="0" bIns="0" anchor="b"/>
          <a:lstStyle>
            <a:lvl1pPr marL="0" indent="0" algn="r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EB22B1-966D-F240-8498-C3189C7DD07E}"/>
              </a:ext>
            </a:extLst>
          </p:cNvPr>
          <p:cNvCxnSpPr>
            <a:cxnSpLocks/>
          </p:cNvCxnSpPr>
          <p:nvPr userDrawn="1"/>
        </p:nvCxnSpPr>
        <p:spPr>
          <a:xfrm>
            <a:off x="535170" y="2079651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FF99E8A5-4D15-6049-B8A5-7AB5D53C1B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5782" y="1215582"/>
            <a:ext cx="12526975" cy="712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Chart explainer text here. </a:t>
            </a:r>
            <a:r>
              <a:rPr lang="en-US" sz="1400">
                <a:latin typeface="DM Sans Medium" pitchFamily="2" charset="77"/>
              </a:rPr>
              <a:t>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incididunt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ut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labore</a:t>
            </a:r>
            <a:r>
              <a:rPr lang="en-US" sz="1400">
                <a:latin typeface="DM Sans Medium" pitchFamily="2" charset="77"/>
              </a:rPr>
              <a:t> et dolore magna </a:t>
            </a:r>
            <a:r>
              <a:rPr lang="en-US" sz="1400" err="1">
                <a:latin typeface="DM Sans Medium" pitchFamily="2" charset="77"/>
              </a:rPr>
              <a:t>aliqua</a:t>
            </a:r>
            <a:r>
              <a:rPr lang="en-US" sz="1400">
                <a:latin typeface="DM Sans Medium" pitchFamily="2" charset="77"/>
              </a:rPr>
              <a:t>. Ut </a:t>
            </a:r>
            <a:r>
              <a:rPr lang="en-US" sz="1400" err="1">
                <a:latin typeface="DM Sans Medium" pitchFamily="2" charset="77"/>
              </a:rPr>
              <a:t>enim</a:t>
            </a:r>
            <a:r>
              <a:rPr lang="en-US" sz="1400">
                <a:latin typeface="DM Sans Medium" pitchFamily="2" charset="77"/>
              </a:rPr>
              <a:t> ad minim </a:t>
            </a:r>
            <a:r>
              <a:rPr lang="en-US" sz="1400" err="1">
                <a:latin typeface="DM Sans Medium" pitchFamily="2" charset="77"/>
              </a:rPr>
              <a:t>veniam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quis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nostrud</a:t>
            </a:r>
            <a:r>
              <a:rPr lang="en-US" sz="1400">
                <a:latin typeface="DM Sans Medium" pitchFamily="2" charset="77"/>
              </a:rPr>
              <a:t>. 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2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+ Confidentialit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70" y="123488"/>
            <a:ext cx="12569880" cy="905212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3900" y="1676400"/>
            <a:ext cx="12839700" cy="5437188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3089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4469430-A472-A44A-8061-47404F897E85}"/>
              </a:ext>
            </a:extLst>
          </p:cNvPr>
          <p:cNvSpPr txBox="1">
            <a:spLocks/>
          </p:cNvSpPr>
          <p:nvPr userDrawn="1"/>
        </p:nvSpPr>
        <p:spPr>
          <a:xfrm>
            <a:off x="1148482" y="7540623"/>
            <a:ext cx="4554137" cy="35858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chemeClr val="bg1">
                    <a:lumMod val="50000"/>
                  </a:schemeClr>
                </a:solidFill>
                <a:latin typeface="DM Sans" pitchFamily="2" charset="77"/>
                <a:cs typeface="Arial" panose="020B0604020202020204" pitchFamily="34" charset="0"/>
              </a:rPr>
              <a:t>ICF proprietary and confidential. Do not copy, distribute, or disclose.</a:t>
            </a:r>
          </a:p>
        </p:txBody>
      </p:sp>
    </p:spTree>
    <p:extLst>
      <p:ext uri="{BB962C8B-B14F-4D97-AF65-F5344CB8AC3E}">
        <p14:creationId xmlns:p14="http://schemas.microsoft.com/office/powerpoint/2010/main" val="270651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page - Dual title |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2DDBD5-ABCB-EB4C-B7EF-8C6A5725E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14940"/>
            <a:ext cx="6058722" cy="91376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chart 1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93A5D2-FBCA-3043-A574-B21ADF2B2B0A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1895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A4763F-E792-044F-9960-1A223FCFE6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29567" y="7291697"/>
            <a:ext cx="2922768" cy="595003"/>
          </a:xfrm>
        </p:spPr>
        <p:txBody>
          <a:bodyPr tIns="0" bIns="0" anchor="b"/>
          <a:lstStyle>
            <a:lvl1pPr marL="0" indent="0" algn="l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EB22B1-966D-F240-8498-C3189C7DD07E}"/>
              </a:ext>
            </a:extLst>
          </p:cNvPr>
          <p:cNvCxnSpPr>
            <a:cxnSpLocks/>
          </p:cNvCxnSpPr>
          <p:nvPr userDrawn="1"/>
        </p:nvCxnSpPr>
        <p:spPr>
          <a:xfrm>
            <a:off x="535170" y="2069904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FF99E8A5-4D15-6049-B8A5-7AB5D53C1B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5783" y="1205835"/>
            <a:ext cx="8107376" cy="712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Chart explainer text here. </a:t>
            </a:r>
            <a:r>
              <a:rPr lang="en-US" sz="1400">
                <a:latin typeface="DM Sans Medium" pitchFamily="2" charset="77"/>
              </a:rPr>
              <a:t>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incididunt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ut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labore</a:t>
            </a:r>
            <a:r>
              <a:rPr lang="en-US" sz="1400">
                <a:latin typeface="DM Sans Medium" pitchFamily="2" charset="77"/>
              </a:rPr>
              <a:t> et dolore magna </a:t>
            </a:r>
            <a:r>
              <a:rPr lang="en-US" sz="1400" err="1">
                <a:latin typeface="DM Sans Medium" pitchFamily="2" charset="77"/>
              </a:rPr>
              <a:t>aliqua</a:t>
            </a:r>
            <a:r>
              <a:rPr lang="en-US" sz="1400">
                <a:latin typeface="DM Sans Medium" pitchFamily="2" charset="77"/>
              </a:rPr>
              <a:t>. Ut </a:t>
            </a:r>
            <a:r>
              <a:rPr lang="en-US" sz="1400" err="1">
                <a:latin typeface="DM Sans Medium" pitchFamily="2" charset="77"/>
              </a:rPr>
              <a:t>enim</a:t>
            </a:r>
            <a:r>
              <a:rPr lang="en-US" sz="1400">
                <a:latin typeface="DM Sans Medium" pitchFamily="2" charset="77"/>
              </a:rPr>
              <a:t> ad minim </a:t>
            </a:r>
            <a:r>
              <a:rPr lang="en-US" sz="1400" err="1">
                <a:latin typeface="DM Sans Medium" pitchFamily="2" charset="77"/>
              </a:rPr>
              <a:t>veniam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quis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nostrud</a:t>
            </a:r>
            <a:r>
              <a:rPr lang="en-US" sz="1400">
                <a:latin typeface="DM Sans Medium" pitchFamily="2" charset="77"/>
              </a:rPr>
              <a:t>. 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EE29-D7F6-C847-852E-72B8CAA448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0794" y="113940"/>
            <a:ext cx="6122806" cy="914760"/>
          </a:xfrm>
        </p:spPr>
        <p:txBody>
          <a:bodyPr anchor="ctr"/>
          <a:lstStyle>
            <a:lvl1pPr>
              <a:buFontTx/>
              <a:buNone/>
              <a:defRPr sz="3000" b="1" i="0">
                <a:latin typeface="DM San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chart 2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9BD0771-7602-674A-B830-011F4C0233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79110" y="7291697"/>
            <a:ext cx="2922768" cy="595003"/>
          </a:xfrm>
        </p:spPr>
        <p:txBody>
          <a:bodyPr tIns="0" bIns="0" anchor="b"/>
          <a:lstStyle>
            <a:lvl1pPr marL="0" indent="0" algn="l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</p:spTree>
    <p:extLst>
      <p:ext uri="{BB962C8B-B14F-4D97-AF65-F5344CB8AC3E}">
        <p14:creationId xmlns:p14="http://schemas.microsoft.com/office/powerpoint/2010/main" val="10702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 chart page - Dual title |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F2DDBD5-ABCB-EB4C-B7EF-8C6A5725E1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114300"/>
            <a:ext cx="6058722" cy="914400"/>
          </a:xfrm>
        </p:spPr>
        <p:txBody>
          <a:bodyPr tIns="0" bIns="0"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chart 1 title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B6A4763F-E792-044F-9960-1A223FCFE6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9348" y="7291697"/>
            <a:ext cx="2922768" cy="595003"/>
          </a:xfrm>
        </p:spPr>
        <p:txBody>
          <a:bodyPr tIns="0" bIns="0" anchor="b"/>
          <a:lstStyle>
            <a:lvl1pPr marL="0" indent="0" algn="l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EB22B1-966D-F240-8498-C3189C7DD07E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733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EE29-D7F6-C847-852E-72B8CAA448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9189" y="113940"/>
            <a:ext cx="6122806" cy="915401"/>
          </a:xfrm>
        </p:spPr>
        <p:txBody>
          <a:bodyPr tIns="0" bIns="0" anchor="ctr"/>
          <a:lstStyle>
            <a:lvl1pPr>
              <a:buFontTx/>
              <a:buNone/>
              <a:defRPr sz="3000" b="1" i="0">
                <a:latin typeface="DM Sans" pitchFamily="2" charset="77"/>
              </a:defRPr>
            </a:lvl1pPr>
            <a:lvl2pPr>
              <a:buNone/>
              <a:defRPr/>
            </a:lvl2pPr>
          </a:lstStyle>
          <a:p>
            <a:pPr lvl="0"/>
            <a:r>
              <a:rPr lang="en-US"/>
              <a:t>Click to edit chart 2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0FA3EF-A24E-3249-A85C-B0111CE053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9000" y="7291697"/>
            <a:ext cx="2922768" cy="595003"/>
          </a:xfrm>
        </p:spPr>
        <p:txBody>
          <a:bodyPr tIns="0" bIns="0" anchor="b"/>
          <a:lstStyle>
            <a:lvl1pPr marL="0" indent="0" algn="l">
              <a:buNone/>
              <a:defRPr sz="1200" b="0" i="0" baseline="0">
                <a:solidFill>
                  <a:srgbClr val="BCBEC0"/>
                </a:solidFill>
                <a:latin typeface="DM Sans" pitchFamily="2" charset="77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</p:spTree>
    <p:extLst>
      <p:ext uri="{BB962C8B-B14F-4D97-AF65-F5344CB8AC3E}">
        <p14:creationId xmlns:p14="http://schemas.microsoft.com/office/powerpoint/2010/main" val="174882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14301"/>
            <a:ext cx="13030201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4525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640832" y="6518585"/>
            <a:ext cx="2922768" cy="595003"/>
          </a:xfrm>
        </p:spPr>
        <p:txBody>
          <a:bodyPr tIns="0" bIns="0" anchor="b"/>
          <a:lstStyle>
            <a:lvl1pPr marL="0" indent="0">
              <a:buNone/>
              <a:defRPr sz="1400" baseline="0">
                <a:solidFill>
                  <a:srgbClr val="BCBEC0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Chart data sources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E2A439B-99D2-834B-815B-E7BE01E1BD98}"/>
              </a:ext>
            </a:extLst>
          </p:cNvPr>
          <p:cNvCxnSpPr>
            <a:cxnSpLocks/>
          </p:cNvCxnSpPr>
          <p:nvPr userDrawn="1"/>
        </p:nvCxnSpPr>
        <p:spPr>
          <a:xfrm>
            <a:off x="533400" y="2100901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ubtitle 2">
            <a:extLst>
              <a:ext uri="{FF2B5EF4-FFF2-40B4-BE49-F238E27FC236}">
                <a16:creationId xmlns:a16="http://schemas.microsoft.com/office/drawing/2014/main" id="{2B1729BE-8EF2-084F-BA08-B71DDBBF5E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5782" y="1232132"/>
            <a:ext cx="12847818" cy="7124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Chart explainer text here. </a:t>
            </a:r>
            <a:r>
              <a:rPr lang="en-US" sz="1400">
                <a:latin typeface="DM Sans Medium" pitchFamily="2" charset="77"/>
              </a:rPr>
              <a:t>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incididunt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ut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labore</a:t>
            </a:r>
            <a:r>
              <a:rPr lang="en-US" sz="1400">
                <a:latin typeface="DM Sans Medium" pitchFamily="2" charset="77"/>
              </a:rPr>
              <a:t> et dolore magna </a:t>
            </a:r>
            <a:r>
              <a:rPr lang="en-US" sz="1400" err="1">
                <a:latin typeface="DM Sans Medium" pitchFamily="2" charset="77"/>
              </a:rPr>
              <a:t>aliqua</a:t>
            </a:r>
            <a:r>
              <a:rPr lang="en-US" sz="1400">
                <a:latin typeface="DM Sans Medium" pitchFamily="2" charset="77"/>
              </a:rPr>
              <a:t>. Ut </a:t>
            </a:r>
            <a:r>
              <a:rPr lang="en-US" sz="1400" err="1">
                <a:latin typeface="DM Sans Medium" pitchFamily="2" charset="77"/>
              </a:rPr>
              <a:t>enim</a:t>
            </a:r>
            <a:r>
              <a:rPr lang="en-US" sz="1400">
                <a:latin typeface="DM Sans Medium" pitchFamily="2" charset="77"/>
              </a:rPr>
              <a:t> ad minim </a:t>
            </a:r>
            <a:r>
              <a:rPr lang="en-US" sz="1400" err="1">
                <a:latin typeface="DM Sans Medium" pitchFamily="2" charset="77"/>
              </a:rPr>
              <a:t>veniam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quis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nostrud</a:t>
            </a:r>
            <a:r>
              <a:rPr lang="en-US" sz="1400">
                <a:latin typeface="DM Sans Medium" pitchFamily="2" charset="77"/>
              </a:rPr>
              <a:t>. Lorem ipsum dolor sit </a:t>
            </a:r>
            <a:r>
              <a:rPr lang="en-US" sz="1400" err="1">
                <a:latin typeface="DM Sans Medium" pitchFamily="2" charset="77"/>
              </a:rPr>
              <a:t>amet</a:t>
            </a:r>
            <a:r>
              <a:rPr lang="en-US" sz="1400">
                <a:latin typeface="DM Sans Medium" pitchFamily="2" charset="77"/>
              </a:rPr>
              <a:t>, </a:t>
            </a:r>
            <a:r>
              <a:rPr lang="en-US" sz="1400" err="1">
                <a:latin typeface="DM Sans Medium" pitchFamily="2" charset="77"/>
              </a:rPr>
              <a:t>consectetur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adipiscing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elit</a:t>
            </a:r>
            <a:r>
              <a:rPr lang="en-US" sz="1400">
                <a:latin typeface="DM Sans Medium" pitchFamily="2" charset="77"/>
              </a:rPr>
              <a:t>, sed do </a:t>
            </a:r>
            <a:r>
              <a:rPr lang="en-US" sz="1400" err="1">
                <a:latin typeface="DM Sans Medium" pitchFamily="2" charset="77"/>
              </a:rPr>
              <a:t>eiusmod</a:t>
            </a:r>
            <a:r>
              <a:rPr lang="en-US" sz="1400">
                <a:latin typeface="DM Sans Medium" pitchFamily="2" charset="77"/>
              </a:rPr>
              <a:t> </a:t>
            </a:r>
            <a:r>
              <a:rPr lang="en-US" sz="1400" err="1">
                <a:latin typeface="DM Sans Medium" pitchFamily="2" charset="77"/>
              </a:rPr>
              <a:t>tempor</a:t>
            </a:r>
            <a:r>
              <a:rPr lang="en-US" sz="1400">
                <a:latin typeface="DM Sans Medium" pitchFamily="2" charset="77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621" y="1028700"/>
            <a:ext cx="10535979" cy="7209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4301"/>
            <a:ext cx="1283970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23900" y="1676400"/>
            <a:ext cx="2659914" cy="3182376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Explainer text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4355024" y="1676400"/>
            <a:ext cx="8818535" cy="5576807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/>
              <a:t>  Click the icon to insert or drag &amp; drop screenshot or photo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404" y="114300"/>
            <a:ext cx="5027702" cy="82299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114300"/>
            <a:ext cx="8079137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3900" y="1676400"/>
            <a:ext cx="5427172" cy="381886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44587"/>
            <a:ext cx="8376355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9318410" y="532814"/>
            <a:ext cx="3298133" cy="6945086"/>
          </a:xfrm>
          <a:prstGeom prst="roundRect">
            <a:avLst>
              <a:gd name="adj" fmla="val 1270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974" y="114300"/>
            <a:ext cx="5027702" cy="8229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387" y="114300"/>
            <a:ext cx="5027702" cy="8229961"/>
          </a:xfrm>
          <a:prstGeom prst="rect">
            <a:avLst/>
          </a:prstGeom>
        </p:spPr>
      </p:pic>
      <p:sp>
        <p:nvSpPr>
          <p:cNvPr id="18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0504393" y="532814"/>
            <a:ext cx="3298133" cy="6945086"/>
          </a:xfrm>
          <a:prstGeom prst="roundRect">
            <a:avLst>
              <a:gd name="adj" fmla="val 1270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8011"/>
            <a:ext cx="5603929" cy="85069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3900" y="1676400"/>
            <a:ext cx="4654496" cy="3818867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554016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6450980" y="532814"/>
            <a:ext cx="3298133" cy="6945086"/>
          </a:xfrm>
          <a:prstGeom prst="roundRect">
            <a:avLst>
              <a:gd name="adj" fmla="val 12706"/>
            </a:avLst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7315200" cy="822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7659" y="1458686"/>
            <a:ext cx="4833258" cy="2085619"/>
          </a:xfrm>
        </p:spPr>
        <p:txBody>
          <a:bodyPr anchor="b"/>
          <a:lstStyle>
            <a:lvl1pPr>
              <a:defRPr sz="4000" b="0">
                <a:latin typeface="+mn-lt"/>
              </a:defRPr>
            </a:lvl1pPr>
          </a:lstStyle>
          <a:p>
            <a:r>
              <a:rPr lang="en-US"/>
              <a:t>Insert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147623" y="4816932"/>
            <a:ext cx="5623293" cy="251046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800" baseline="0"/>
            </a:lvl1pPr>
            <a:lvl2pPr marL="228600" indent="0">
              <a:spcAft>
                <a:spcPts val="0"/>
              </a:spcAft>
              <a:buNone/>
              <a:defRPr sz="1800"/>
            </a:lvl2pPr>
            <a:lvl3pPr marL="457200" indent="0">
              <a:spcAft>
                <a:spcPts val="0"/>
              </a:spcAft>
              <a:buNone/>
              <a:defRPr sz="1800"/>
            </a:lvl3pPr>
            <a:lvl4pPr marL="685800" indent="0">
              <a:spcAft>
                <a:spcPts val="0"/>
              </a:spcAft>
              <a:buNone/>
              <a:defRPr sz="1800"/>
            </a:lvl4pPr>
            <a:lvl5pPr marL="914400" indent="0"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Insert Bio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92" y="2982686"/>
            <a:ext cx="462566" cy="47103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1147623" y="3788229"/>
            <a:ext cx="5536206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47623" y="4637315"/>
            <a:ext cx="5536206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147623" y="3788229"/>
            <a:ext cx="5623293" cy="825513"/>
          </a:xfrm>
        </p:spPr>
        <p:txBody>
          <a:bodyPr anchor="ctr"/>
          <a:lstStyle>
            <a:lvl1pPr marL="0" indent="0">
              <a:buNone/>
              <a:defRPr sz="2400">
                <a:solidFill>
                  <a:srgbClr val="808285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BCA10309-DD1F-F345-B2A8-60C123330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D98112-3A9F-0945-8BE7-39A5C3361C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14"/>
            <a:ext cx="14630400" cy="824071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7315200" y="0"/>
            <a:ext cx="7315200" cy="822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7659" y="1458686"/>
            <a:ext cx="4833258" cy="2085619"/>
          </a:xfrm>
        </p:spPr>
        <p:txBody>
          <a:bodyPr anchor="b"/>
          <a:lstStyle>
            <a:lvl1pPr>
              <a:defRPr sz="4000" b="0">
                <a:latin typeface="+mn-lt"/>
              </a:defRPr>
            </a:lvl1pPr>
          </a:lstStyle>
          <a:p>
            <a:r>
              <a:rPr lang="en-US"/>
              <a:t>Insert Name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147623" y="4816932"/>
            <a:ext cx="5623293" cy="251046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800" baseline="0"/>
            </a:lvl1pPr>
            <a:lvl2pPr marL="228600" indent="0">
              <a:spcAft>
                <a:spcPts val="0"/>
              </a:spcAft>
              <a:buNone/>
              <a:defRPr sz="1800"/>
            </a:lvl2pPr>
            <a:lvl3pPr marL="457200" indent="0">
              <a:spcAft>
                <a:spcPts val="0"/>
              </a:spcAft>
              <a:buNone/>
              <a:defRPr sz="1800"/>
            </a:lvl3pPr>
            <a:lvl4pPr marL="685800" indent="0">
              <a:spcAft>
                <a:spcPts val="0"/>
              </a:spcAft>
              <a:buNone/>
              <a:defRPr sz="1800"/>
            </a:lvl4pPr>
            <a:lvl5pPr marL="914400" indent="0">
              <a:spcAft>
                <a:spcPts val="0"/>
              </a:spcAft>
              <a:buNone/>
              <a:defRPr sz="1800"/>
            </a:lvl5pPr>
          </a:lstStyle>
          <a:p>
            <a:pPr lvl="0"/>
            <a:r>
              <a:rPr lang="en-US"/>
              <a:t>Insert Bio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92" y="2982686"/>
            <a:ext cx="462566" cy="471032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1147623" y="3788229"/>
            <a:ext cx="5536206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1147623" y="4637315"/>
            <a:ext cx="5536206" cy="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1147623" y="3788229"/>
            <a:ext cx="5623293" cy="825513"/>
          </a:xfrm>
        </p:spPr>
        <p:txBody>
          <a:bodyPr anchor="ctr"/>
          <a:lstStyle>
            <a:lvl1pPr marL="0" indent="0">
              <a:buNone/>
              <a:defRPr sz="2400">
                <a:solidFill>
                  <a:srgbClr val="808285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Insert Job Title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16FB656-20F5-A34E-AFB9-E10647E29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4299"/>
            <a:ext cx="4561021" cy="1189581"/>
          </a:xfrm>
        </p:spPr>
        <p:txBody>
          <a:bodyPr anchor="b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682212"/>
            <a:ext cx="5183705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23900" y="2797402"/>
            <a:ext cx="4335187" cy="431618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9934155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9918239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58841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2925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9934155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9918239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058841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42925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4300"/>
            <a:ext cx="4545524" cy="1203056"/>
          </a:xfrm>
        </p:spPr>
        <p:txBody>
          <a:bodyPr anchor="b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676400"/>
            <a:ext cx="5121711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15783" y="2038766"/>
            <a:ext cx="4335187" cy="431618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9934155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9918239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58841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2925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9934155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9918239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058841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42925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3900" y="1676400"/>
            <a:ext cx="12839700" cy="543718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FCE27FE-A84A-634B-BD98-961138AC1FB4}"/>
              </a:ext>
            </a:extLst>
          </p:cNvPr>
          <p:cNvSpPr txBox="1">
            <a:spLocks/>
          </p:cNvSpPr>
          <p:nvPr userDrawn="1"/>
        </p:nvSpPr>
        <p:spPr>
          <a:xfrm>
            <a:off x="11393573" y="7667962"/>
            <a:ext cx="2893423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F17E21-4941-C146-BA82-77106C1DC6DB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3089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BB1A649-D322-4F4C-9989-F8625216A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00" y="121501"/>
            <a:ext cx="13312200" cy="908100"/>
          </a:xfrm>
        </p:spPr>
        <p:txBody>
          <a:bodyPr/>
          <a:lstStyle>
            <a:lvl1pPr>
              <a:defRPr sz="3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4300"/>
            <a:ext cx="4530025" cy="1234053"/>
          </a:xfrm>
        </p:spPr>
        <p:txBody>
          <a:bodyPr anchor="b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15783" y="2085260"/>
            <a:ext cx="4335187" cy="431618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9934155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9918239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58841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2925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9934155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9918239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058841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42925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7F13FE-D5C2-3148-BE87-CD38AB6DDBF9}"/>
              </a:ext>
            </a:extLst>
          </p:cNvPr>
          <p:cNvCxnSpPr>
            <a:cxnSpLocks/>
          </p:cNvCxnSpPr>
          <p:nvPr userDrawn="1"/>
        </p:nvCxnSpPr>
        <p:spPr>
          <a:xfrm>
            <a:off x="535170" y="1676400"/>
            <a:ext cx="5121711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Pag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243900"/>
            <a:ext cx="4327070" cy="1141063"/>
          </a:xfrm>
        </p:spPr>
        <p:txBody>
          <a:bodyPr anchor="b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15783" y="2196556"/>
            <a:ext cx="4335187" cy="431618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9934155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9918239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30F29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58841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2925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30F29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9934155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9918239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30F29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058841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42925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30F29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BF1072-4605-4A4E-8774-C69A17A18873}"/>
              </a:ext>
            </a:extLst>
          </p:cNvPr>
          <p:cNvCxnSpPr>
            <a:cxnSpLocks/>
          </p:cNvCxnSpPr>
          <p:nvPr userDrawn="1"/>
        </p:nvCxnSpPr>
        <p:spPr>
          <a:xfrm>
            <a:off x="535170" y="1676400"/>
            <a:ext cx="5121711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 Pag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715783" y="2193749"/>
            <a:ext cx="4335187" cy="431618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9934155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9918239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058841" y="1626039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042925" y="6749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9934155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9918239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6058841" y="4565184"/>
            <a:ext cx="3441387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22" hasCustomPrompt="1"/>
          </p:nvPr>
        </p:nvSpPr>
        <p:spPr>
          <a:xfrm>
            <a:off x="6042925" y="3614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7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A56FD4-EFF1-5F42-99BD-9A1B0419AF94}"/>
              </a:ext>
            </a:extLst>
          </p:cNvPr>
          <p:cNvCxnSpPr>
            <a:cxnSpLocks/>
          </p:cNvCxnSpPr>
          <p:nvPr userDrawn="1"/>
        </p:nvCxnSpPr>
        <p:spPr>
          <a:xfrm>
            <a:off x="535170" y="1676400"/>
            <a:ext cx="5121711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DF311889-7E63-9443-872D-3EF57E28B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" y="243900"/>
            <a:ext cx="4327070" cy="1141063"/>
          </a:xfrm>
        </p:spPr>
        <p:txBody>
          <a:bodyPr anchor="b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6637"/>
            <a:ext cx="12839700" cy="912063"/>
          </a:xfrm>
        </p:spPr>
        <p:txBody>
          <a:bodyPr anchor="ctr"/>
          <a:lstStyle>
            <a:lvl1pPr>
              <a:defRPr sz="3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44587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29620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29620" y="1681614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95584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95584" y="1681614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8269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8269" y="1681614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29620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729620" y="4609873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5495584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5495584" y="4609873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88269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0088269" y="4609873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4301"/>
            <a:ext cx="1283970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33248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33248" y="1681614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99212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99212" y="1681614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91897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91897" y="1681614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33248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733248" y="4609873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5499212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5499212" y="4609873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91897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0091897" y="4609873"/>
            <a:ext cx="3441387" cy="951125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0785F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slid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12839700" cy="914400"/>
          </a:xfrm>
        </p:spPr>
        <p:txBody>
          <a:bodyPr anchor="ctr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33898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33898" y="16816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99862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99862" y="16816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92547" y="2632739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92547" y="1681614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33898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733898" y="4609873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5499862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5499862" y="4609873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92547" y="5560998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0092547" y="4609873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056D64-AB13-194A-BA6A-921AFCC9999A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9088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74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13030200" cy="914400"/>
          </a:xfrm>
        </p:spPr>
        <p:txBody>
          <a:bodyPr anchor="ctr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31100" y="26419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31100" y="16908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97064" y="26419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97064" y="16908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9749" y="26419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9749" y="16908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31100" y="5570184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731100" y="4619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5497064" y="5570184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5497064" y="4619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89749" y="5570184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0089749" y="4619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13030200" cy="914400"/>
          </a:xfrm>
        </p:spPr>
        <p:txBody>
          <a:bodyPr anchor="ctr"/>
          <a:lstStyle>
            <a:lvl1pPr>
              <a:defRPr sz="3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31100" y="26419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31100" y="16908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97064" y="26419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97064" y="16908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9749" y="26419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9749" y="16908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31100" y="5570184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8" hasCustomPrompt="1"/>
          </p:nvPr>
        </p:nvSpPr>
        <p:spPr>
          <a:xfrm>
            <a:off x="731100" y="4619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5497064" y="5570184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5497064" y="4619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31"/>
          </p:nvPr>
        </p:nvSpPr>
        <p:spPr>
          <a:xfrm>
            <a:off x="10089749" y="5570184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6"/>
          <p:cNvSpPr>
            <a:spLocks noGrp="1"/>
          </p:cNvSpPr>
          <p:nvPr>
            <p:ph type="body" sz="quarter" idx="32" hasCustomPrompt="1"/>
          </p:nvPr>
        </p:nvSpPr>
        <p:spPr>
          <a:xfrm>
            <a:off x="10089749" y="4619059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rgbClr val="FFC628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1303020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256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23900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23900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89864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89864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2549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2549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500907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23900" y="5485662"/>
            <a:ext cx="12839700" cy="162792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Slide Spli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1303020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256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23900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23900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5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89864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89864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5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2549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2549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5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500907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23900" y="5485662"/>
            <a:ext cx="12839700" cy="162792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583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/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256988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833772" y="1676400"/>
            <a:ext cx="10566323" cy="5437188"/>
          </a:xfrm>
          <a:prstGeom prst="rect">
            <a:avLst/>
          </a:prstGeom>
        </p:spPr>
        <p:txBody>
          <a:bodyPr numCol="2" spcCol="457200"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715783" y="1590064"/>
            <a:ext cx="1230702" cy="1447376"/>
            <a:chOff x="5871258" y="341719"/>
            <a:chExt cx="1230581" cy="1447234"/>
          </a:xfrm>
          <a:solidFill>
            <a:srgbClr val="BCBEC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Slide Spli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6163"/>
            <a:ext cx="13030200" cy="912537"/>
          </a:xfrm>
        </p:spPr>
        <p:txBody>
          <a:bodyPr anchor="ctr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631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23900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23900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89864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89864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2549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2549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4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454156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23900" y="4975626"/>
            <a:ext cx="12839700" cy="213796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 Slide Spli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6163"/>
            <a:ext cx="13030200" cy="912537"/>
          </a:xfrm>
        </p:spPr>
        <p:txBody>
          <a:bodyPr anchor="ctr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631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23900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23900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89864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89864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2549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2549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2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454156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23900" y="4975626"/>
            <a:ext cx="12800036" cy="213796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10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 Slide Split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6163"/>
            <a:ext cx="13030200" cy="912537"/>
          </a:xfrm>
        </p:spPr>
        <p:txBody>
          <a:bodyPr anchor="ctr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6313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723900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723900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5489864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5489864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0082549" y="2627525"/>
            <a:ext cx="3457303" cy="155259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10082549" y="1676400"/>
            <a:ext cx="3441387" cy="951125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 b="1" i="0">
                <a:solidFill>
                  <a:schemeClr val="accent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Header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454156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 Placeholder 6"/>
          <p:cNvSpPr>
            <a:spLocks noGrp="1"/>
          </p:cNvSpPr>
          <p:nvPr>
            <p:ph type="body" sz="quarter" idx="27"/>
          </p:nvPr>
        </p:nvSpPr>
        <p:spPr>
          <a:xfrm>
            <a:off x="723900" y="4975626"/>
            <a:ext cx="12800036" cy="2137962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807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/arrow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 b="1" i="0">
                <a:solidFill>
                  <a:schemeClr val="bg1"/>
                </a:solidFill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990077" y="1676400"/>
            <a:ext cx="10566323" cy="4823460"/>
          </a:xfrm>
          <a:prstGeom prst="rect">
            <a:avLst/>
          </a:prstGeom>
        </p:spPr>
        <p:txBody>
          <a:bodyPr numCol="2" spcCol="457200"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715783" y="1717484"/>
            <a:ext cx="1230702" cy="1447376"/>
            <a:chOff x="5871258" y="341719"/>
            <a:chExt cx="1230581" cy="1447234"/>
          </a:xfrm>
          <a:solidFill>
            <a:srgbClr val="BCBEC0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rrow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2973800" cy="914400"/>
          </a:xfrm>
        </p:spPr>
        <p:txBody>
          <a:bodyPr anchor="ctr"/>
          <a:lstStyle>
            <a:lvl1pPr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39948" y="1888434"/>
            <a:ext cx="5546035" cy="413136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35068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3990653" y="1890357"/>
            <a:ext cx="1577405" cy="1855119"/>
            <a:chOff x="5871258" y="341719"/>
            <a:chExt cx="1230581" cy="1447234"/>
          </a:xfrm>
          <a:solidFill>
            <a:srgbClr val="BCBEC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rrow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191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25548" y="1888434"/>
            <a:ext cx="5546035" cy="522515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3976253" y="1890357"/>
            <a:ext cx="1577405" cy="1855119"/>
            <a:chOff x="5871258" y="341719"/>
            <a:chExt cx="1230581" cy="1447234"/>
          </a:xfrm>
          <a:solidFill>
            <a:srgbClr val="30F298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rrow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114300"/>
            <a:ext cx="12839700" cy="914400"/>
          </a:xfrm>
        </p:spPr>
        <p:txBody>
          <a:bodyPr anchor="ctr"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39948" y="1888434"/>
            <a:ext cx="5546035" cy="413136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3990653" y="1890357"/>
            <a:ext cx="1577405" cy="1855119"/>
            <a:chOff x="5871258" y="341719"/>
            <a:chExt cx="1230581" cy="1447234"/>
          </a:xfrm>
          <a:solidFill>
            <a:srgbClr val="FFC628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BE20B8-1460-9B49-9F78-AB061869054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Large Arrow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9948" y="854765"/>
            <a:ext cx="5546035" cy="1033669"/>
          </a:xfrm>
        </p:spPr>
        <p:txBody>
          <a:bodyPr anchor="b"/>
          <a:lstStyle>
            <a:lvl1pPr>
              <a:defRPr>
                <a:solidFill>
                  <a:srgbClr val="BCBE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39948" y="1888434"/>
            <a:ext cx="5546035" cy="413136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3288904" y="1796221"/>
            <a:ext cx="2877980" cy="3384670"/>
            <a:chOff x="5871258" y="341719"/>
            <a:chExt cx="1230581" cy="1447234"/>
          </a:xfrm>
          <a:solidFill>
            <a:srgbClr val="BCBEC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69AD13-8417-2E4A-8175-0FE1FF8CF89D}"/>
              </a:ext>
            </a:extLst>
          </p:cNvPr>
          <p:cNvCxnSpPr>
            <a:cxnSpLocks/>
          </p:cNvCxnSpPr>
          <p:nvPr userDrawn="1"/>
        </p:nvCxnSpPr>
        <p:spPr>
          <a:xfrm>
            <a:off x="535170" y="7501568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Large Arrow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9948" y="854765"/>
            <a:ext cx="5546035" cy="1033669"/>
          </a:xfrm>
        </p:spPr>
        <p:txBody>
          <a:bodyPr anchor="b"/>
          <a:lstStyle>
            <a:lvl1pPr>
              <a:defRPr>
                <a:solidFill>
                  <a:srgbClr val="0785F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67962"/>
            <a:ext cx="2893423" cy="396538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39948" y="1888434"/>
            <a:ext cx="5546035" cy="413136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7501568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3288904" y="1796221"/>
            <a:ext cx="2877980" cy="3384670"/>
            <a:chOff x="5871258" y="341719"/>
            <a:chExt cx="1230581" cy="1447234"/>
          </a:xfrm>
          <a:solidFill>
            <a:srgbClr val="0785F2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785F2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785F2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Large Arrow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9948" y="854765"/>
            <a:ext cx="5546035" cy="1033669"/>
          </a:xfrm>
        </p:spPr>
        <p:txBody>
          <a:bodyPr anchor="b"/>
          <a:lstStyle>
            <a:lvl1pPr>
              <a:defRPr>
                <a:solidFill>
                  <a:srgbClr val="FFC6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539948" y="1888434"/>
            <a:ext cx="5546035" cy="413136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CB3DB-54E2-8C40-9F92-734AA39D756C}"/>
              </a:ext>
            </a:extLst>
          </p:cNvPr>
          <p:cNvGrpSpPr/>
          <p:nvPr userDrawn="1"/>
        </p:nvGrpSpPr>
        <p:grpSpPr>
          <a:xfrm>
            <a:off x="3288904" y="1796221"/>
            <a:ext cx="2877980" cy="3384670"/>
            <a:chOff x="5871258" y="341719"/>
            <a:chExt cx="1230581" cy="1447234"/>
          </a:xfrm>
          <a:solidFill>
            <a:srgbClr val="FFC628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3AB58E5-4998-9648-82A7-125F9383F366}"/>
                </a:ext>
              </a:extLst>
            </p:cNvPr>
            <p:cNvSpPr/>
            <p:nvPr/>
          </p:nvSpPr>
          <p:spPr>
            <a:xfrm rot="8100000">
              <a:off x="5871258" y="1536756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ED9BEE-3E35-8F4C-91B4-985BF0BA9FA2}"/>
                </a:ext>
              </a:extLst>
            </p:cNvPr>
            <p:cNvSpPr/>
            <p:nvPr/>
          </p:nvSpPr>
          <p:spPr>
            <a:xfrm rot="13500000">
              <a:off x="5880397" y="830911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11B80CC-81C5-3B45-B840-02E09D0E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67962"/>
            <a:ext cx="2893423" cy="396538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F32AAC-046B-2F45-86AB-2B98742DDD9C}"/>
              </a:ext>
            </a:extLst>
          </p:cNvPr>
          <p:cNvCxnSpPr>
            <a:cxnSpLocks/>
          </p:cNvCxnSpPr>
          <p:nvPr userDrawn="1"/>
        </p:nvCxnSpPr>
        <p:spPr>
          <a:xfrm>
            <a:off x="535170" y="7501568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5296"/>
            <a:ext cx="1256988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60035" y="1676400"/>
            <a:ext cx="10303566" cy="5437188"/>
          </a:xfrm>
          <a:prstGeom prst="rect">
            <a:avLst/>
          </a:prstGeom>
        </p:spPr>
        <p:txBody>
          <a:bodyPr numCol="2" spcCol="457200"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9438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715783" y="1677035"/>
            <a:ext cx="1728787" cy="172878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icon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us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E6E1E96-957B-054B-A902-48C7013878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503" t="15350" b="224"/>
          <a:stretch/>
        </p:blipFill>
        <p:spPr>
          <a:xfrm flipH="1">
            <a:off x="9119953" y="1"/>
            <a:ext cx="5510445" cy="822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649991" cy="8229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3"/>
          </p:nvPr>
        </p:nvSpPr>
        <p:spPr>
          <a:xfrm>
            <a:off x="5486400" y="2107096"/>
            <a:ext cx="8339958" cy="404380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0B50B145-5078-6949-B5D2-585866875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67962"/>
            <a:ext cx="2893423" cy="396538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3B18C6-944A-F443-8452-DA8051365EE2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68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us Colum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A28A24-56E7-AF41-A080-739AAC3ED6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30" y="-56065"/>
            <a:ext cx="14761030" cy="8300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486400" y="2107096"/>
            <a:ext cx="8339958" cy="404380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0668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Plus Colum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CA28A24-56E7-AF41-A080-739AAC3ED6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704" y="-48984"/>
            <a:ext cx="14832463" cy="83657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600" y="114300"/>
            <a:ext cx="13030200" cy="914400"/>
          </a:xfrm>
        </p:spPr>
        <p:txBody>
          <a:bodyPr anchor="ctr"/>
          <a:lstStyle>
            <a:lvl1pPr>
              <a:defRPr sz="30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191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486400" y="2107096"/>
            <a:ext cx="8339958" cy="404380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2286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2pPr>
            <a:lvl3pPr marL="4572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3pPr>
            <a:lvl4pPr marL="6858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4pPr>
            <a:lvl5pPr marL="914400" indent="0"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792200" cy="914400"/>
          </a:xfrm>
        </p:spPr>
        <p:txBody>
          <a:bodyPr anchor="ctr"/>
          <a:lstStyle>
            <a:lvl1pPr>
              <a:defRPr sz="3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00400" y="1676400"/>
            <a:ext cx="10625957" cy="482346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buClr>
                <a:schemeClr val="tx1"/>
              </a:buClr>
              <a:defRPr sz="2400"/>
            </a:lvl1pPr>
            <a:lvl2pPr>
              <a:spcAft>
                <a:spcPts val="0"/>
              </a:spcAft>
              <a:buClr>
                <a:schemeClr val="tx1"/>
              </a:buClr>
              <a:defRPr/>
            </a:lvl2pPr>
            <a:lvl3pPr>
              <a:spcAft>
                <a:spcPts val="0"/>
              </a:spcAft>
              <a:buClr>
                <a:schemeClr val="tx1"/>
              </a:buClr>
              <a:defRPr/>
            </a:lvl3pPr>
            <a:lvl4pPr>
              <a:spcAft>
                <a:spcPts val="0"/>
              </a:spcAft>
              <a:buClr>
                <a:schemeClr val="tx1"/>
              </a:buClr>
              <a:defRPr/>
            </a:lvl4pPr>
            <a:lvl5pPr>
              <a:spcAft>
                <a:spcPts val="0"/>
              </a:spcAft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235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792200" cy="914400"/>
          </a:xfrm>
        </p:spPr>
        <p:txBody>
          <a:bodyPr anchor="ctr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00400" y="1676400"/>
            <a:ext cx="10625957" cy="4823460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buClr>
                <a:srgbClr val="0785F2"/>
              </a:buClr>
              <a:defRPr sz="24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00400" y="1676400"/>
            <a:ext cx="10625957" cy="4823460"/>
          </a:xfrm>
          <a:prstGeom prst="rect">
            <a:avLst/>
          </a:prstGeom>
        </p:spPr>
        <p:txBody>
          <a:bodyPr numCol="2" spcCol="457200"/>
          <a:lstStyle>
            <a:lvl1pPr>
              <a:spcAft>
                <a:spcPts val="0"/>
              </a:spcAft>
              <a:buClr>
                <a:schemeClr val="tx1"/>
              </a:buClr>
              <a:defRPr sz="2400"/>
            </a:lvl1pPr>
            <a:lvl2pPr>
              <a:spcAft>
                <a:spcPts val="0"/>
              </a:spcAft>
              <a:buClr>
                <a:schemeClr val="tx1"/>
              </a:buClr>
              <a:defRPr/>
            </a:lvl2pPr>
            <a:lvl3pPr>
              <a:spcAft>
                <a:spcPts val="0"/>
              </a:spcAft>
              <a:buClr>
                <a:schemeClr val="tx1"/>
              </a:buClr>
              <a:defRPr/>
            </a:lvl3pPr>
            <a:lvl4pPr>
              <a:spcAft>
                <a:spcPts val="0"/>
              </a:spcAft>
              <a:buClr>
                <a:schemeClr val="tx1"/>
              </a:buClr>
              <a:defRPr/>
            </a:lvl4pPr>
            <a:lvl5pPr>
              <a:spcAft>
                <a:spcPts val="0"/>
              </a:spcAft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200400" y="1676400"/>
            <a:ext cx="10625958" cy="4771895"/>
          </a:xfrm>
          <a:prstGeom prst="rect">
            <a:avLst/>
          </a:prstGeom>
        </p:spPr>
        <p:txBody>
          <a:bodyPr numCol="2" spcCol="457200"/>
          <a:lstStyle>
            <a:lvl1pPr>
              <a:spcAft>
                <a:spcPts val="0"/>
              </a:spcAft>
              <a:buClr>
                <a:srgbClr val="0785F2"/>
              </a:buClr>
              <a:defRPr sz="2400"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buClr>
                <a:srgbClr val="0785F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79043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tori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70" y="693738"/>
            <a:ext cx="6294255" cy="3669519"/>
          </a:xfrm>
        </p:spPr>
        <p:txBody>
          <a:bodyPr anchor="t"/>
          <a:lstStyle>
            <a:lvl1pPr>
              <a:defRPr sz="4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209722" y="831043"/>
            <a:ext cx="5449129" cy="651273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437DBA-B6FE-894A-88B5-539787B8BC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59" y="7665004"/>
            <a:ext cx="414517" cy="3352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9A4EA8-6023-1A42-B4C0-B3A0290686BF}"/>
              </a:ext>
            </a:extLst>
          </p:cNvPr>
          <p:cNvSpPr/>
          <p:nvPr userDrawn="1"/>
        </p:nvSpPr>
        <p:spPr>
          <a:xfrm>
            <a:off x="0" y="7444800"/>
            <a:ext cx="7300800" cy="7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4657725"/>
            <a:ext cx="7315200" cy="3571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tori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70" y="693738"/>
            <a:ext cx="6294255" cy="3669519"/>
          </a:xfrm>
        </p:spPr>
        <p:txBody>
          <a:bodyPr anchor="t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209722" y="831043"/>
            <a:ext cx="5449129" cy="651273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EF73AB-E0D8-F444-BBE6-F341E942F6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59" y="7665004"/>
            <a:ext cx="414517" cy="3352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46F9C3-AC2D-394E-99F1-F7A72A00548D}"/>
              </a:ext>
            </a:extLst>
          </p:cNvPr>
          <p:cNvSpPr/>
          <p:nvPr userDrawn="1"/>
        </p:nvSpPr>
        <p:spPr>
          <a:xfrm>
            <a:off x="0" y="7444800"/>
            <a:ext cx="7300800" cy="7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4657725"/>
            <a:ext cx="7315200" cy="35718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Stori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170" y="831043"/>
            <a:ext cx="6294255" cy="3669519"/>
          </a:xfrm>
        </p:spPr>
        <p:txBody>
          <a:bodyPr anchor="t"/>
          <a:lstStyle>
            <a:lvl1pPr>
              <a:defRPr sz="40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209722" y="831043"/>
            <a:ext cx="5449129" cy="651273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59" y="7665004"/>
            <a:ext cx="414517" cy="3352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C16478-152C-A840-A4A2-9FAEBA1DC22B}"/>
              </a:ext>
            </a:extLst>
          </p:cNvPr>
          <p:cNvSpPr/>
          <p:nvPr userDrawn="1"/>
        </p:nvSpPr>
        <p:spPr>
          <a:xfrm>
            <a:off x="0" y="7444800"/>
            <a:ext cx="7300800" cy="7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5829300"/>
            <a:ext cx="7315200" cy="240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8107528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802659" y="1676400"/>
            <a:ext cx="7760941" cy="5446295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9437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52EFC0-0754-454C-8CBA-19C58A2B1816}"/>
              </a:ext>
            </a:extLst>
          </p:cNvPr>
          <p:cNvSpPr/>
          <p:nvPr userDrawn="1"/>
        </p:nvSpPr>
        <p:spPr>
          <a:xfrm>
            <a:off x="0" y="7444800"/>
            <a:ext cx="7300800" cy="7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315200" y="0"/>
            <a:ext cx="7315200" cy="822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509" y="771810"/>
            <a:ext cx="3351030" cy="699182"/>
          </a:xfrm>
        </p:spPr>
        <p:txBody>
          <a:bodyPr anchor="t"/>
          <a:lstStyle>
            <a:lvl1pPr>
              <a:defRPr sz="2400">
                <a:solidFill>
                  <a:srgbClr val="0785F2"/>
                </a:solidFill>
              </a:defRPr>
            </a:lvl1pPr>
          </a:lstStyle>
          <a:p>
            <a:r>
              <a:rPr lang="en-US"/>
              <a:t>Client name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8209722" y="831043"/>
            <a:ext cx="5449129" cy="651273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>
                <a:solidFill>
                  <a:schemeClr val="bg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bg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bg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072765" y="0"/>
            <a:ext cx="3242435" cy="822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16509" y="324886"/>
            <a:ext cx="207944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/>
              <a:t>CASE STUDY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55600" y="1630157"/>
            <a:ext cx="3311939" cy="814388"/>
          </a:xfrm>
        </p:spPr>
        <p:txBody>
          <a:bodyPr/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5226" y="2504320"/>
            <a:ext cx="3262313" cy="1332184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Insert case study text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55600" y="4015548"/>
            <a:ext cx="3311939" cy="814388"/>
          </a:xfrm>
        </p:spPr>
        <p:txBody>
          <a:bodyPr/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05226" y="4889711"/>
            <a:ext cx="3262313" cy="1332184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Insert case study text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59" y="7665004"/>
            <a:ext cx="414517" cy="335287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419100" y="7116763"/>
            <a:ext cx="1111526" cy="892175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00" baseline="0"/>
            </a:lvl1pPr>
          </a:lstStyle>
          <a:p>
            <a:r>
              <a:rPr lang="en-US"/>
              <a:t>Client logo (adjust box to fit logo)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4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38D145B-AC0E-D845-A3E5-AB8BD5B00499}"/>
              </a:ext>
            </a:extLst>
          </p:cNvPr>
          <p:cNvSpPr/>
          <p:nvPr userDrawn="1"/>
        </p:nvSpPr>
        <p:spPr>
          <a:xfrm>
            <a:off x="0" y="7444800"/>
            <a:ext cx="7300800" cy="7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509" y="771810"/>
            <a:ext cx="3351030" cy="699182"/>
          </a:xfrm>
        </p:spPr>
        <p:txBody>
          <a:bodyPr anchor="t"/>
          <a:lstStyle>
            <a:lvl1pPr>
              <a:defRPr sz="2400">
                <a:solidFill>
                  <a:srgbClr val="0785F2"/>
                </a:solidFill>
              </a:defRPr>
            </a:lvl1pPr>
          </a:lstStyle>
          <a:p>
            <a:r>
              <a:rPr lang="en-US"/>
              <a:t>Client name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9919252" y="771810"/>
            <a:ext cx="4194313" cy="666144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450452" y="0"/>
            <a:ext cx="4991722" cy="8229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Insert photo here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16509" y="324886"/>
            <a:ext cx="207944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/>
              <a:t>CASE STUDY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355600" y="1630157"/>
            <a:ext cx="3311939" cy="814388"/>
          </a:xfrm>
        </p:spPr>
        <p:txBody>
          <a:bodyPr/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405226" y="2504320"/>
            <a:ext cx="3262313" cy="1332184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Insert case study text here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355600" y="4015548"/>
            <a:ext cx="3311939" cy="814388"/>
          </a:xfrm>
        </p:spPr>
        <p:txBody>
          <a:bodyPr/>
          <a:lstStyle>
            <a:lvl1pPr marL="0" indent="0">
              <a:buNone/>
              <a:defRPr sz="600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0000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05226" y="4889711"/>
            <a:ext cx="3262313" cy="1332184"/>
          </a:xfrm>
        </p:spPr>
        <p:txBody>
          <a:bodyPr/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Insert case study text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59" y="7665004"/>
            <a:ext cx="414517" cy="335287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419100" y="7116763"/>
            <a:ext cx="1111526" cy="892175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00" baseline="0"/>
            </a:lvl1pPr>
          </a:lstStyle>
          <a:p>
            <a:r>
              <a:rPr lang="en-US"/>
              <a:t>Client logo (adjust box to fit logo)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552393E-015B-314D-80D9-1F1C50D1F802}"/>
              </a:ext>
            </a:extLst>
          </p:cNvPr>
          <p:cNvSpPr/>
          <p:nvPr userDrawn="1"/>
        </p:nvSpPr>
        <p:spPr>
          <a:xfrm>
            <a:off x="0" y="7444800"/>
            <a:ext cx="14630400" cy="78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509" y="771810"/>
            <a:ext cx="3351030" cy="699182"/>
          </a:xfrm>
        </p:spPr>
        <p:txBody>
          <a:bodyPr anchor="t"/>
          <a:lstStyle>
            <a:lvl1pPr>
              <a:defRPr sz="2400">
                <a:solidFill>
                  <a:srgbClr val="0785F2"/>
                </a:solidFill>
              </a:defRPr>
            </a:lvl1pPr>
          </a:lstStyle>
          <a:p>
            <a:r>
              <a:rPr lang="en-US"/>
              <a:t>Client name here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15618" y="1709531"/>
            <a:ext cx="12622695" cy="4969565"/>
          </a:xfrm>
          <a:prstGeom prst="rect">
            <a:avLst/>
          </a:prstGeom>
        </p:spPr>
        <p:txBody>
          <a:bodyPr numCol="2" spcCol="914400"/>
          <a:lstStyle>
            <a:lvl1pPr>
              <a:spcBef>
                <a:spcPts val="1200"/>
              </a:spcBef>
              <a:spcAft>
                <a:spcPts val="0"/>
              </a:spcAft>
              <a:buClr>
                <a:srgbClr val="0785F2"/>
              </a:buClr>
              <a:defRPr>
                <a:solidFill>
                  <a:schemeClr val="tx1"/>
                </a:solidFill>
              </a:defRPr>
            </a:lvl1pPr>
            <a:lvl2pPr>
              <a:spcAft>
                <a:spcPts val="0"/>
              </a:spcAft>
              <a:defRPr>
                <a:solidFill>
                  <a:schemeClr val="tx1"/>
                </a:solidFill>
              </a:defRPr>
            </a:lvl2pPr>
            <a:lvl3pPr>
              <a:spcAft>
                <a:spcPts val="0"/>
              </a:spcAft>
              <a:defRPr>
                <a:solidFill>
                  <a:schemeClr val="tx1"/>
                </a:solidFill>
              </a:defRPr>
            </a:lvl3pPr>
            <a:lvl4pPr>
              <a:spcAft>
                <a:spcPts val="0"/>
              </a:spcAft>
              <a:defRPr>
                <a:solidFill>
                  <a:schemeClr val="tx1"/>
                </a:solidFill>
              </a:defRPr>
            </a:lvl4pPr>
            <a:lvl5pPr>
              <a:spcAft>
                <a:spcPts val="0"/>
              </a:spcAft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16509" y="324886"/>
            <a:ext cx="3311273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/>
              <a:t>CASE STUDY </a:t>
            </a:r>
            <a:r>
              <a:rPr lang="en-US" sz="1400">
                <a:solidFill>
                  <a:schemeClr val="bg2"/>
                </a:solidFill>
              </a:rPr>
              <a:t>(continued)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659" y="7665004"/>
            <a:ext cx="414517" cy="335287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419100" y="7116763"/>
            <a:ext cx="1111526" cy="892175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400" baseline="0"/>
            </a:lvl1pPr>
          </a:lstStyle>
          <a:p>
            <a:r>
              <a:rPr lang="en-US"/>
              <a:t>Client logo (adjust box to fit logo)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434A85-602A-EC45-9394-C312ECFFEB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4630400" cy="51098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r>
              <a:rPr lang="en-US"/>
              <a:t> Insert/Drop Photo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29B2E-5AF5-644F-9E3B-742E6B6B419D}"/>
              </a:ext>
            </a:extLst>
          </p:cNvPr>
          <p:cNvSpPr/>
          <p:nvPr userDrawn="1"/>
        </p:nvSpPr>
        <p:spPr>
          <a:xfrm>
            <a:off x="0" y="5109882"/>
            <a:ext cx="14630400" cy="3119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571382-D664-EA40-AC75-CE1529936BED}"/>
              </a:ext>
            </a:extLst>
          </p:cNvPr>
          <p:cNvCxnSpPr>
            <a:cxnSpLocks/>
          </p:cNvCxnSpPr>
          <p:nvPr userDrawn="1"/>
        </p:nvCxnSpPr>
        <p:spPr>
          <a:xfrm>
            <a:off x="571500" y="6685697"/>
            <a:ext cx="1348740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61EE770-5AE4-AA46-949E-56F9FAF8F1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7210" y="5109882"/>
            <a:ext cx="9848088" cy="868680"/>
          </a:xfrm>
          <a:prstGeom prst="rect">
            <a:avLst/>
          </a:prstGeom>
        </p:spPr>
        <p:txBody>
          <a:bodyPr lIns="0" tIns="45720" rIns="0" bIns="45720" anchor="b"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EB0FEBF-AC86-E74E-BFEE-475F60781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210" y="6159652"/>
            <a:ext cx="9847090" cy="462859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Client Company Name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2874FE7-C26A-3546-A230-474A28F89E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7210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8C9024F-904A-1342-ABF0-450FF7C0EB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9113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318945-D375-D342-87F0-9EC7D4C86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50" y="5532608"/>
            <a:ext cx="994750" cy="804617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136279" y="6936905"/>
            <a:ext cx="2017884" cy="42227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4CBB19-0800-D542-B8ED-C82C56C78E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2" y="5347978"/>
            <a:ext cx="664996" cy="6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8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434A85-602A-EC45-9394-C312ECFFEB3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3579223" cy="50967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r>
              <a:rPr lang="en-US"/>
              <a:t>Photo-collage title slide.</a:t>
            </a:r>
          </a:p>
          <a:p>
            <a:r>
              <a:rPr lang="en-US"/>
              <a:t>Insert/Drop Photo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729B2E-5AF5-644F-9E3B-742E6B6B419D}"/>
              </a:ext>
            </a:extLst>
          </p:cNvPr>
          <p:cNvSpPr/>
          <p:nvPr userDrawn="1"/>
        </p:nvSpPr>
        <p:spPr>
          <a:xfrm>
            <a:off x="0" y="5109882"/>
            <a:ext cx="14630400" cy="3119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5571382-D664-EA40-AC75-CE1529936BED}"/>
              </a:ext>
            </a:extLst>
          </p:cNvPr>
          <p:cNvCxnSpPr>
            <a:cxnSpLocks/>
          </p:cNvCxnSpPr>
          <p:nvPr userDrawn="1"/>
        </p:nvCxnSpPr>
        <p:spPr>
          <a:xfrm>
            <a:off x="571500" y="6685697"/>
            <a:ext cx="1348740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61EE770-5AE4-AA46-949E-56F9FAF8F1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7210" y="5109882"/>
            <a:ext cx="9848088" cy="868680"/>
          </a:xfrm>
          <a:prstGeom prst="rect">
            <a:avLst/>
          </a:prstGeom>
        </p:spPr>
        <p:txBody>
          <a:bodyPr lIns="0" tIns="45720" rIns="0" bIns="45720" anchor="b"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EB0FEBF-AC86-E74E-BFEE-475F6078144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210" y="6159652"/>
            <a:ext cx="9847090" cy="462859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DM Sans" charset="0"/>
                <a:ea typeface="DM Sans" charset="0"/>
                <a:cs typeface="DM Sans" charset="0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Client Company Name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2874FE7-C26A-3546-A230-474A28F89E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7210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8C9024F-904A-1342-ABF0-450FF7C0EB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9113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2318945-D375-D342-87F0-9EC7D4C86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50" y="5532608"/>
            <a:ext cx="994750" cy="804617"/>
          </a:xfrm>
          <a:prstGeom prst="rect">
            <a:avLst/>
          </a:prstGeom>
        </p:spPr>
      </p:pic>
      <p:sp>
        <p:nvSpPr>
          <p:cNvPr id="23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136279" y="6936905"/>
            <a:ext cx="2017884" cy="42227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44CBB19-0800-D542-B8ED-C82C56C78E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2" y="5347978"/>
            <a:ext cx="664996" cy="677168"/>
          </a:xfrm>
          <a:prstGeom prst="rect">
            <a:avLst/>
          </a:prstGeom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CE44C47-238B-6F46-AB13-7C9946CBBEC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79223" y="6556"/>
            <a:ext cx="7471954" cy="25711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r>
              <a:rPr lang="en-US"/>
              <a:t>Photo-collage title slide. Insert/Drop Photo Here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03DC521D-68D5-1C47-BF94-04B6EE1B4B9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1051177" y="6554"/>
            <a:ext cx="3579223" cy="50967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r>
              <a:rPr lang="en-US"/>
              <a:t>Photo-collage title slide.</a:t>
            </a:r>
          </a:p>
          <a:p>
            <a:r>
              <a:rPr lang="en-US"/>
              <a:t>Insert/Drop Photo Here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A038C200-DF86-9E4F-A18D-6D13B717523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579223" y="2588775"/>
            <a:ext cx="7471954" cy="25145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r>
              <a:rPr lang="en-US"/>
              <a:t>Photo-collage title slide. Insert/Drop Photo Here</a:t>
            </a:r>
          </a:p>
        </p:txBody>
      </p:sp>
    </p:spTree>
    <p:extLst>
      <p:ext uri="{BB962C8B-B14F-4D97-AF65-F5344CB8AC3E}">
        <p14:creationId xmlns:p14="http://schemas.microsoft.com/office/powerpoint/2010/main" val="38503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4630400" cy="82296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1A0A7F5-1412-7E47-A021-6362E8FB550B}"/>
              </a:ext>
            </a:extLst>
          </p:cNvPr>
          <p:cNvSpPr/>
          <p:nvPr userDrawn="1"/>
        </p:nvSpPr>
        <p:spPr>
          <a:xfrm>
            <a:off x="0" y="5109882"/>
            <a:ext cx="14630400" cy="3119718"/>
          </a:xfrm>
          <a:prstGeom prst="rect">
            <a:avLst/>
          </a:prstGeom>
          <a:solidFill>
            <a:schemeClr val="tx1"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09612DB-CD95-2344-9229-26B2E05F4B9B}"/>
              </a:ext>
            </a:extLst>
          </p:cNvPr>
          <p:cNvCxnSpPr>
            <a:cxnSpLocks/>
          </p:cNvCxnSpPr>
          <p:nvPr userDrawn="1"/>
        </p:nvCxnSpPr>
        <p:spPr>
          <a:xfrm>
            <a:off x="571500" y="6685697"/>
            <a:ext cx="1348740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77C2A6B-845E-034D-AE6B-3139424BD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7210" y="5109882"/>
            <a:ext cx="9847090" cy="866487"/>
          </a:xfrm>
          <a:prstGeom prst="rect">
            <a:avLst/>
          </a:prstGeom>
        </p:spPr>
        <p:txBody>
          <a:bodyPr lIns="0" tIns="45720" rIns="0" bIns="45720" anchor="b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800" b="0" i="0">
                <a:solidFill>
                  <a:schemeClr val="bg1"/>
                </a:solidFill>
                <a:latin typeface="DM Sans Medium" charset="0"/>
                <a:ea typeface="DM Sans Medium" charset="0"/>
                <a:cs typeface="DM Sans Medium" charset="0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C3B74BB4-5627-9D47-ACB0-FA29499EDA0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210" y="6159652"/>
            <a:ext cx="9847090" cy="462859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>
              <a:lnSpc>
                <a:spcPct val="110000"/>
              </a:lnSpc>
              <a:buFontTx/>
              <a:buNone/>
              <a:defRPr sz="2400" b="1" i="0">
                <a:solidFill>
                  <a:schemeClr val="bg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Client Company Name Here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689173E-19A2-614B-838A-6992D777B5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7210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28864AF-A465-0947-8F00-3B7F7E9D09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9113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grpSp>
        <p:nvGrpSpPr>
          <p:cNvPr id="31" name="Group 30"/>
          <p:cNvGrpSpPr/>
          <p:nvPr userDrawn="1"/>
        </p:nvGrpSpPr>
        <p:grpSpPr>
          <a:xfrm>
            <a:off x="11654191" y="360010"/>
            <a:ext cx="2593465" cy="2641309"/>
            <a:chOff x="11654191" y="360010"/>
            <a:chExt cx="2593465" cy="264130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369107D-1E21-9349-8D05-3B4DCBA37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3149010" y="360010"/>
              <a:ext cx="1098646" cy="111875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4126599-9480-6A41-851B-9EBDA0C8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1654191" y="360010"/>
              <a:ext cx="1098646" cy="111875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573BBD18-CB37-6246-89EA-FF49361470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3149010" y="1882565"/>
              <a:ext cx="1098646" cy="1118754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F025A6F-A98F-2543-85C7-FE14ADC54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1654191" y="1882565"/>
              <a:ext cx="1098646" cy="1118754"/>
            </a:xfrm>
            <a:prstGeom prst="rect">
              <a:avLst/>
            </a:prstGeom>
          </p:spPr>
        </p:pic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2318945-D375-D342-87F0-9EC7D4C869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50" y="5532608"/>
            <a:ext cx="994750" cy="8046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44CBB19-0800-D542-B8ED-C82C56C78E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2" y="5347978"/>
            <a:ext cx="664996" cy="677168"/>
          </a:xfrm>
          <a:prstGeom prst="rect">
            <a:avLst/>
          </a:prstGeom>
        </p:spPr>
      </p:pic>
      <p:sp>
        <p:nvSpPr>
          <p:cNvPr id="1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136279" y="6936905"/>
            <a:ext cx="2017884" cy="42227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8127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46" y="8430"/>
            <a:ext cx="14660126" cy="822116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C03915D-6014-184E-A1D1-147D3049B55A}"/>
              </a:ext>
            </a:extLst>
          </p:cNvPr>
          <p:cNvSpPr/>
          <p:nvPr userDrawn="1"/>
        </p:nvSpPr>
        <p:spPr>
          <a:xfrm>
            <a:off x="0" y="5109882"/>
            <a:ext cx="14630400" cy="31197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B8BEE75-6A68-B745-8098-4F332F2558C7}"/>
              </a:ext>
            </a:extLst>
          </p:cNvPr>
          <p:cNvCxnSpPr>
            <a:cxnSpLocks/>
          </p:cNvCxnSpPr>
          <p:nvPr userDrawn="1"/>
        </p:nvCxnSpPr>
        <p:spPr>
          <a:xfrm>
            <a:off x="571500" y="6685697"/>
            <a:ext cx="1348740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5F05F6D-9A29-DC41-B492-94667F8C53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7210" y="5109882"/>
            <a:ext cx="9847090" cy="866488"/>
          </a:xfrm>
          <a:prstGeom prst="rect">
            <a:avLst/>
          </a:prstGeom>
        </p:spPr>
        <p:txBody>
          <a:bodyPr lIns="0" tIns="45720" rIns="0" bIns="45720" anchor="b"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7CCD4FF5-3394-D74D-B9F0-AFBDC0F409C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210" y="6159652"/>
            <a:ext cx="9847090" cy="462859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Client Company Name Here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A888F5C-DE25-5945-B121-24D4E93ACB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7210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533BE53E-702E-384E-BDCB-1644DEF28B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9113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11654191" y="360010"/>
            <a:ext cx="2593465" cy="2641309"/>
            <a:chOff x="11654191" y="360010"/>
            <a:chExt cx="2593465" cy="264130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369107D-1E21-9349-8D05-3B4DCBA37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3149010" y="360010"/>
              <a:ext cx="1098646" cy="111875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4126599-9480-6A41-851B-9EBDA0C8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1654191" y="360010"/>
              <a:ext cx="1098646" cy="11187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73BBD18-CB37-6246-89EA-FF49361470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3149010" y="1882565"/>
              <a:ext cx="1098646" cy="11187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025A6F-A98F-2543-85C7-FE14ADC54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1654191" y="1882565"/>
              <a:ext cx="1098646" cy="111875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2318945-D375-D342-87F0-9EC7D4C869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50" y="5532608"/>
            <a:ext cx="994750" cy="804617"/>
          </a:xfrm>
          <a:prstGeom prst="rect">
            <a:avLst/>
          </a:prstGeom>
        </p:spPr>
      </p:pic>
      <p:sp>
        <p:nvSpPr>
          <p:cNvPr id="1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136279" y="6936905"/>
            <a:ext cx="2017884" cy="42227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4CBB19-0800-D542-B8ED-C82C56C78E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2" y="5347978"/>
            <a:ext cx="664996" cy="6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4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675161" cy="822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49BC080-6C2D-BB47-90C4-F6317AE2EBD5}"/>
              </a:ext>
            </a:extLst>
          </p:cNvPr>
          <p:cNvSpPr/>
          <p:nvPr userDrawn="1"/>
        </p:nvSpPr>
        <p:spPr>
          <a:xfrm>
            <a:off x="0" y="5109882"/>
            <a:ext cx="14630400" cy="31197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0904AF5-41E2-F049-B4D3-A7BDC37E1248}"/>
              </a:ext>
            </a:extLst>
          </p:cNvPr>
          <p:cNvCxnSpPr>
            <a:cxnSpLocks/>
          </p:cNvCxnSpPr>
          <p:nvPr userDrawn="1"/>
        </p:nvCxnSpPr>
        <p:spPr>
          <a:xfrm>
            <a:off x="571500" y="6685697"/>
            <a:ext cx="1348740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8F7775F-4214-A948-B0F5-05696C8B53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7210" y="5109882"/>
            <a:ext cx="9847090" cy="866487"/>
          </a:xfrm>
          <a:prstGeom prst="rect">
            <a:avLst/>
          </a:prstGeom>
        </p:spPr>
        <p:txBody>
          <a:bodyPr lIns="0" tIns="45720" rIns="0" bIns="45720" anchor="b">
            <a:noAutofit/>
          </a:bodyPr>
          <a:lstStyle>
            <a:lvl1pPr marL="0" indent="0">
              <a:buFontTx/>
              <a:buNone/>
              <a:defRPr sz="2800" b="0" i="0">
                <a:solidFill>
                  <a:schemeClr val="bg1"/>
                </a:solidFill>
                <a:latin typeface="+mn-lt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F7707B44-D2FA-0941-90B1-FDEE04E62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7210" y="6159652"/>
            <a:ext cx="9847090" cy="462859"/>
          </a:xfrm>
          <a:prstGeom prst="rect">
            <a:avLst/>
          </a:prstGeom>
        </p:spPr>
        <p:txBody>
          <a:bodyPr lIns="0" tIns="45720" rIns="0" bIns="45720" anchor="t">
            <a:noAutofit/>
          </a:bodyPr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Client Company Name Here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0CD705F-D434-4740-AC01-2399ECEFA3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7210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A30E962-A745-4F49-82B5-72B781E5CF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9113" y="6936905"/>
            <a:ext cx="4675187" cy="1109412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4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grpSp>
        <p:nvGrpSpPr>
          <p:cNvPr id="25" name="Group 24"/>
          <p:cNvGrpSpPr/>
          <p:nvPr userDrawn="1"/>
        </p:nvGrpSpPr>
        <p:grpSpPr>
          <a:xfrm>
            <a:off x="11654191" y="360010"/>
            <a:ext cx="2593465" cy="2641309"/>
            <a:chOff x="11654191" y="360010"/>
            <a:chExt cx="2593465" cy="264130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369107D-1E21-9349-8D05-3B4DCBA37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3149010" y="360010"/>
              <a:ext cx="1098646" cy="11187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4126599-9480-6A41-851B-9EBDA0C87E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1654191" y="360010"/>
              <a:ext cx="1098646" cy="111875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73BBD18-CB37-6246-89EA-FF49361470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3149010" y="1882565"/>
              <a:ext cx="1098646" cy="111875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F025A6F-A98F-2543-85C7-FE14ADC54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11654191" y="1882565"/>
              <a:ext cx="1098646" cy="1118754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12318945-D375-D342-87F0-9EC7D4C869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4150" y="5532608"/>
            <a:ext cx="994750" cy="804617"/>
          </a:xfrm>
          <a:prstGeom prst="rect">
            <a:avLst/>
          </a:prstGeom>
        </p:spPr>
      </p:pic>
      <p:sp>
        <p:nvSpPr>
          <p:cNvPr id="2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136279" y="6936905"/>
            <a:ext cx="2017884" cy="42227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44CBB19-0800-D542-B8ED-C82C56C78EB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2" y="5347978"/>
            <a:ext cx="664996" cy="67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88E8816-43D4-3543-B8F8-BA2D9989DB11}"/>
              </a:ext>
            </a:extLst>
          </p:cNvPr>
          <p:cNvGrpSpPr/>
          <p:nvPr userDrawn="1"/>
        </p:nvGrpSpPr>
        <p:grpSpPr>
          <a:xfrm>
            <a:off x="-1" y="395"/>
            <a:ext cx="14630399" cy="5038327"/>
            <a:chOff x="228600" y="397"/>
            <a:chExt cx="14173200" cy="502882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C2412F-BCF2-4D4E-90EF-A3C52CD9E9EE}"/>
                </a:ext>
              </a:extLst>
            </p:cNvPr>
            <p:cNvSpPr/>
            <p:nvPr/>
          </p:nvSpPr>
          <p:spPr>
            <a:xfrm>
              <a:off x="228600" y="4880208"/>
              <a:ext cx="14173200" cy="1490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51239B-940D-9F45-90D0-327EA1C77D50}"/>
                </a:ext>
              </a:extLst>
            </p:cNvPr>
            <p:cNvSpPr/>
            <p:nvPr/>
          </p:nvSpPr>
          <p:spPr>
            <a:xfrm>
              <a:off x="228600" y="4689671"/>
              <a:ext cx="14173200" cy="12899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63889-64A0-2843-9AD5-4C1195772E52}"/>
                </a:ext>
              </a:extLst>
            </p:cNvPr>
            <p:cNvSpPr/>
            <p:nvPr/>
          </p:nvSpPr>
          <p:spPr>
            <a:xfrm>
              <a:off x="228600" y="4495643"/>
              <a:ext cx="14173200" cy="11346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592710-E8AB-1941-B5EA-C67250B90086}"/>
                </a:ext>
              </a:extLst>
            </p:cNvPr>
            <p:cNvSpPr/>
            <p:nvPr/>
          </p:nvSpPr>
          <p:spPr>
            <a:xfrm>
              <a:off x="228600" y="4305493"/>
              <a:ext cx="14173200" cy="9406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2B63E-7571-2940-AB05-B15ACCD43646}"/>
                </a:ext>
              </a:extLst>
            </p:cNvPr>
            <p:cNvSpPr/>
            <p:nvPr/>
          </p:nvSpPr>
          <p:spPr>
            <a:xfrm>
              <a:off x="228600" y="4111466"/>
              <a:ext cx="14173200" cy="746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94D5C5-8E80-4B4B-9E2F-1061EA47A989}"/>
                </a:ext>
              </a:extLst>
            </p:cNvPr>
            <p:cNvSpPr/>
            <p:nvPr/>
          </p:nvSpPr>
          <p:spPr>
            <a:xfrm>
              <a:off x="228600" y="3913556"/>
              <a:ext cx="14173200" cy="5719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9D920-2EB5-534B-A0A8-2E0FAA8C9273}"/>
                </a:ext>
              </a:extLst>
            </p:cNvPr>
            <p:cNvSpPr/>
            <p:nvPr/>
          </p:nvSpPr>
          <p:spPr>
            <a:xfrm>
              <a:off x="228600" y="3713708"/>
              <a:ext cx="14173200" cy="3973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89CC3F-C41C-0547-B3A8-22F01F32704F}"/>
                </a:ext>
              </a:extLst>
            </p:cNvPr>
            <p:cNvSpPr/>
            <p:nvPr/>
          </p:nvSpPr>
          <p:spPr>
            <a:xfrm rot="10800000">
              <a:off x="228600" y="2437931"/>
              <a:ext cx="14173200" cy="1490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11B70F-E8A6-0144-9B42-F900625A9FFC}"/>
                </a:ext>
              </a:extLst>
            </p:cNvPr>
            <p:cNvSpPr/>
            <p:nvPr/>
          </p:nvSpPr>
          <p:spPr>
            <a:xfrm rot="10800000">
              <a:off x="228600" y="2648491"/>
              <a:ext cx="14173200" cy="12899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13889B-68FC-0C4B-9A74-A0F48338D310}"/>
                </a:ext>
              </a:extLst>
            </p:cNvPr>
            <p:cNvSpPr/>
            <p:nvPr/>
          </p:nvSpPr>
          <p:spPr>
            <a:xfrm rot="10800000">
              <a:off x="228600" y="2858041"/>
              <a:ext cx="14173200" cy="11346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848BA7-CF67-8B48-9B47-8FD776379AAD}"/>
                </a:ext>
              </a:extLst>
            </p:cNvPr>
            <p:cNvSpPr/>
            <p:nvPr/>
          </p:nvSpPr>
          <p:spPr>
            <a:xfrm rot="10800000">
              <a:off x="228600" y="3067592"/>
              <a:ext cx="14173200" cy="9406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F4E4CA-91E5-6347-B7F9-5E966551753E}"/>
                </a:ext>
              </a:extLst>
            </p:cNvPr>
            <p:cNvSpPr/>
            <p:nvPr/>
          </p:nvSpPr>
          <p:spPr>
            <a:xfrm rot="10800000">
              <a:off x="228600" y="3281023"/>
              <a:ext cx="14173200" cy="746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431090-C62D-754C-B909-24D8FE4A458C}"/>
                </a:ext>
              </a:extLst>
            </p:cNvPr>
            <p:cNvSpPr/>
            <p:nvPr/>
          </p:nvSpPr>
          <p:spPr>
            <a:xfrm rot="10800000">
              <a:off x="228600" y="3496396"/>
              <a:ext cx="14173200" cy="5719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134BE3-DC22-A243-9E50-E4204B5C17F4}"/>
                </a:ext>
              </a:extLst>
            </p:cNvPr>
            <p:cNvSpPr/>
            <p:nvPr/>
          </p:nvSpPr>
          <p:spPr>
            <a:xfrm>
              <a:off x="228600" y="2249258"/>
              <a:ext cx="14173200" cy="12899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5E05DA-D377-0640-8629-2FEF2211D2CC}"/>
                </a:ext>
              </a:extLst>
            </p:cNvPr>
            <p:cNvSpPr/>
            <p:nvPr/>
          </p:nvSpPr>
          <p:spPr>
            <a:xfrm>
              <a:off x="228600" y="2055228"/>
              <a:ext cx="14173200" cy="11346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24F76C-1F94-004C-9F92-90015DF64754}"/>
                </a:ext>
              </a:extLst>
            </p:cNvPr>
            <p:cNvSpPr/>
            <p:nvPr/>
          </p:nvSpPr>
          <p:spPr>
            <a:xfrm>
              <a:off x="228600" y="1865080"/>
              <a:ext cx="14173200" cy="9406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BEBC27-C4A9-0046-AB43-2085F8241D27}"/>
                </a:ext>
              </a:extLst>
            </p:cNvPr>
            <p:cNvSpPr/>
            <p:nvPr/>
          </p:nvSpPr>
          <p:spPr>
            <a:xfrm>
              <a:off x="228600" y="1671052"/>
              <a:ext cx="14173200" cy="746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8F83E-7089-BA4C-935E-EB92B2120501}"/>
                </a:ext>
              </a:extLst>
            </p:cNvPr>
            <p:cNvSpPr/>
            <p:nvPr/>
          </p:nvSpPr>
          <p:spPr>
            <a:xfrm>
              <a:off x="228600" y="1473142"/>
              <a:ext cx="14173200" cy="5719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6EC7F3-E133-014A-88C5-822D15FDA617}"/>
                </a:ext>
              </a:extLst>
            </p:cNvPr>
            <p:cNvSpPr/>
            <p:nvPr/>
          </p:nvSpPr>
          <p:spPr>
            <a:xfrm>
              <a:off x="228600" y="1273293"/>
              <a:ext cx="14173200" cy="39736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C9F428-0034-FD4E-A744-0A52D09B035C}"/>
                </a:ext>
              </a:extLst>
            </p:cNvPr>
            <p:cNvSpPr/>
            <p:nvPr/>
          </p:nvSpPr>
          <p:spPr>
            <a:xfrm rot="10800000">
              <a:off x="228600" y="397"/>
              <a:ext cx="14173200" cy="149013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58144C-A02B-8340-AFC5-585EB198EF5B}"/>
                </a:ext>
              </a:extLst>
            </p:cNvPr>
            <p:cNvSpPr/>
            <p:nvPr/>
          </p:nvSpPr>
          <p:spPr>
            <a:xfrm rot="10800000">
              <a:off x="228600" y="210957"/>
              <a:ext cx="14173200" cy="128990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442B7B-A733-A749-A724-3C20EB85508F}"/>
                </a:ext>
              </a:extLst>
            </p:cNvPr>
            <p:cNvSpPr/>
            <p:nvPr/>
          </p:nvSpPr>
          <p:spPr>
            <a:xfrm rot="10800000">
              <a:off x="228600" y="420508"/>
              <a:ext cx="14173200" cy="11346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0312A9-7F4F-6344-AB2D-3DACEA187AE2}"/>
                </a:ext>
              </a:extLst>
            </p:cNvPr>
            <p:cNvSpPr/>
            <p:nvPr/>
          </p:nvSpPr>
          <p:spPr>
            <a:xfrm rot="10800000">
              <a:off x="228600" y="630057"/>
              <a:ext cx="14173200" cy="9406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88C49-33E2-1F49-98A8-E840769E9157}"/>
                </a:ext>
              </a:extLst>
            </p:cNvPr>
            <p:cNvSpPr/>
            <p:nvPr/>
          </p:nvSpPr>
          <p:spPr>
            <a:xfrm rot="10800000">
              <a:off x="228600" y="843491"/>
              <a:ext cx="14173200" cy="7466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67069-8B76-BB43-91F0-CB0BCA7A4AC0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F91861-FA90-E44B-AC21-C6EF89C01D84}"/>
              </a:ext>
            </a:extLst>
          </p:cNvPr>
          <p:cNvCxnSpPr>
            <a:cxnSpLocks/>
          </p:cNvCxnSpPr>
          <p:nvPr userDrawn="1"/>
        </p:nvCxnSpPr>
        <p:spPr>
          <a:xfrm>
            <a:off x="571500" y="6555393"/>
            <a:ext cx="13487400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5480D6DE-E617-254E-85FC-0D42DE511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7" y="5684947"/>
            <a:ext cx="664995" cy="67716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63F22D2-54C4-5D44-B228-5595E73B3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457" y="6910742"/>
            <a:ext cx="894441" cy="723482"/>
          </a:xfrm>
          <a:prstGeom prst="rect">
            <a:avLst/>
          </a:prstGeom>
        </p:spPr>
      </p:pic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02EB106-AEF3-E44A-B21E-467BC091B04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4991100"/>
            <a:ext cx="9757301" cy="1363281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FontTx/>
              <a:buNone/>
              <a:defRPr sz="4000" b="1" i="0">
                <a:solidFill>
                  <a:schemeClr val="bg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D866B-018F-1444-A52F-A0200F4ACA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6562" y="6908800"/>
            <a:ext cx="4675187" cy="110941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 i="0">
                <a:solidFill>
                  <a:schemeClr val="bg1">
                    <a:lumMod val="85000"/>
                  </a:schemeClr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4597B7E-5724-6D41-9D3E-83EC79C4756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01012" y="6908800"/>
            <a:ext cx="4675187" cy="110941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 i="0">
                <a:solidFill>
                  <a:schemeClr val="bg1">
                    <a:lumMod val="85000"/>
                  </a:schemeClr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87200" y="5985662"/>
            <a:ext cx="2224453" cy="3986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r"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73E552-5783-644E-AE96-88BDCD19D1DC}"/>
              </a:ext>
            </a:extLst>
          </p:cNvPr>
          <p:cNvSpPr/>
          <p:nvPr userDrawn="1"/>
        </p:nvSpPr>
        <p:spPr>
          <a:xfrm>
            <a:off x="0" y="7444800"/>
            <a:ext cx="1389600" cy="78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2">
    <p:bg>
      <p:bgPr>
        <a:solidFill>
          <a:srgbClr val="078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88E8816-43D4-3543-B8F8-BA2D9989DB11}"/>
              </a:ext>
            </a:extLst>
          </p:cNvPr>
          <p:cNvGrpSpPr/>
          <p:nvPr userDrawn="1"/>
        </p:nvGrpSpPr>
        <p:grpSpPr>
          <a:xfrm>
            <a:off x="-1" y="395"/>
            <a:ext cx="14630399" cy="5038327"/>
            <a:chOff x="228600" y="396"/>
            <a:chExt cx="14173200" cy="5028804"/>
          </a:xfrm>
          <a:solidFill>
            <a:srgbClr val="076BE6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C2412F-BCF2-4D4E-90EF-A3C52CD9E9EE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51239B-940D-9F45-90D0-327EA1C77D50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63889-64A0-2843-9AD5-4C1195772E52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592710-E8AB-1941-B5EA-C67250B90086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2B63E-7571-2940-AB05-B15ACCD43646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94D5C5-8E80-4B4B-9E2F-1061EA47A989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9D920-2EB5-534B-A0A8-2E0FAA8C9273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89CC3F-C41C-0547-B3A8-22F01F32704F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11B70F-E8A6-0144-9B42-F900625A9FFC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13889B-68FC-0C4B-9A74-A0F48338D310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848BA7-CF67-8B48-9B47-8FD776379AAD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F4E4CA-91E5-6347-B7F9-5E966551753E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431090-C62D-754C-B909-24D8FE4A458C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134BE3-DC22-A243-9E50-E4204B5C17F4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5E05DA-D377-0640-8629-2FEF2211D2CC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24F76C-1F94-004C-9F92-90015DF64754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BEBC27-C4A9-0046-AB43-2085F8241D27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8F83E-7089-BA4C-935E-EB92B2120501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6EC7F3-E133-014A-88C5-822D15FDA617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C9F428-0034-FD4E-A744-0A52D09B035C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58144C-A02B-8340-AFC5-585EB198EF5B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442B7B-A733-A749-A724-3C20EB85508F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0312A9-7F4F-6344-AB2D-3DACEA187AE2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88C49-33E2-1F49-98A8-E840769E9157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67069-8B76-BB43-91F0-CB0BCA7A4AC0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F91861-FA90-E44B-AC21-C6EF89C01D84}"/>
              </a:ext>
            </a:extLst>
          </p:cNvPr>
          <p:cNvCxnSpPr>
            <a:cxnSpLocks/>
          </p:cNvCxnSpPr>
          <p:nvPr userDrawn="1"/>
        </p:nvCxnSpPr>
        <p:spPr>
          <a:xfrm>
            <a:off x="571500" y="6555393"/>
            <a:ext cx="134874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598535E-69EE-6648-BC18-406DC13587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400" y="4998834"/>
            <a:ext cx="9799798" cy="1363279"/>
          </a:xfrm>
          <a:prstGeom prst="rect">
            <a:avLst/>
          </a:prstGeom>
        </p:spPr>
        <p:txBody>
          <a:bodyPr lIns="0" rIns="0" anchor="b">
            <a:noAutofit/>
          </a:bodyPr>
          <a:lstStyle>
            <a:lvl1pPr marL="0" indent="0">
              <a:buFontTx/>
              <a:buNone/>
              <a:defRPr sz="4000" b="1" i="0">
                <a:solidFill>
                  <a:schemeClr val="bg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F93AC33-28FD-2746-9916-8586F2EE31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6561" y="6908800"/>
            <a:ext cx="4675187" cy="110941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643C8C2-7B6C-934F-BBCB-B2C871877F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01011" y="6908800"/>
            <a:ext cx="4675187" cy="110941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 i="0">
                <a:solidFill>
                  <a:schemeClr val="bg1">
                    <a:lumMod val="95000"/>
                  </a:schemeClr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80D6DE-E617-254E-85FC-0D42DE511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7" y="5684947"/>
            <a:ext cx="664995" cy="6771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63F22D2-54C4-5D44-B228-5595E73B3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4635" y="6910742"/>
            <a:ext cx="894084" cy="723482"/>
          </a:xfrm>
          <a:prstGeom prst="rect">
            <a:avLst/>
          </a:prstGeom>
        </p:spPr>
      </p:pic>
      <p:sp>
        <p:nvSpPr>
          <p:cNvPr id="3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87200" y="5985662"/>
            <a:ext cx="2224453" cy="398662"/>
          </a:xfrm>
          <a:prstGeom prst="rect">
            <a:avLst/>
          </a:prstGeom>
        </p:spPr>
        <p:txBody>
          <a:bodyPr lIns="0" rIns="0"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1BF3DD9-FBBE-214E-8EDF-165A8CD97F0C}"/>
              </a:ext>
            </a:extLst>
          </p:cNvPr>
          <p:cNvSpPr/>
          <p:nvPr userDrawn="1"/>
        </p:nvSpPr>
        <p:spPr>
          <a:xfrm>
            <a:off x="0" y="7444800"/>
            <a:ext cx="1389600" cy="784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ullet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1902632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23900" y="1676399"/>
            <a:ext cx="5552914" cy="5437189"/>
          </a:xfrm>
          <a:prstGeom prst="rect">
            <a:avLst/>
          </a:prstGeom>
        </p:spPr>
        <p:txBody>
          <a:bodyPr/>
          <a:lstStyle>
            <a:lvl1pPr>
              <a:spcAft>
                <a:spcPts val="0"/>
              </a:spcAft>
              <a:defRPr/>
            </a:lvl1pPr>
            <a:lvl2pPr>
              <a:spcAft>
                <a:spcPts val="0"/>
              </a:spcAft>
              <a:defRPr/>
            </a:lvl2pPr>
            <a:lvl3pPr>
              <a:spcAft>
                <a:spcPts val="0"/>
              </a:spcAft>
              <a:defRPr/>
            </a:lvl3pPr>
            <a:lvl4pPr>
              <a:spcAft>
                <a:spcPts val="0"/>
              </a:spcAft>
              <a:defRPr/>
            </a:lvl4pPr>
            <a:lvl5pPr>
              <a:spcAft>
                <a:spcPts val="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1359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C48DF8-AF84-C642-B722-B48C8CF2B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15200" y="1676400"/>
            <a:ext cx="6248400" cy="543718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3804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C48B25-212D-AE44-A3EB-224F07916374}"/>
              </a:ext>
            </a:extLst>
          </p:cNvPr>
          <p:cNvSpPr/>
          <p:nvPr userDrawn="1"/>
        </p:nvSpPr>
        <p:spPr>
          <a:xfrm>
            <a:off x="-1" y="0"/>
            <a:ext cx="14630401" cy="8229600"/>
          </a:xfrm>
          <a:prstGeom prst="rect">
            <a:avLst/>
          </a:prstGeom>
          <a:solidFill>
            <a:srgbClr val="5BC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8E8816-43D4-3543-B8F8-BA2D9989DB11}"/>
              </a:ext>
            </a:extLst>
          </p:cNvPr>
          <p:cNvGrpSpPr/>
          <p:nvPr userDrawn="1"/>
        </p:nvGrpSpPr>
        <p:grpSpPr>
          <a:xfrm>
            <a:off x="-1" y="395"/>
            <a:ext cx="14630399" cy="5038327"/>
            <a:chOff x="228600" y="396"/>
            <a:chExt cx="14173200" cy="5028804"/>
          </a:xfrm>
          <a:solidFill>
            <a:srgbClr val="44A4DB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C2412F-BCF2-4D4E-90EF-A3C52CD9E9EE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51239B-940D-9F45-90D0-327EA1C77D50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63889-64A0-2843-9AD5-4C1195772E52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592710-E8AB-1941-B5EA-C67250B90086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2B63E-7571-2940-AB05-B15ACCD43646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94D5C5-8E80-4B4B-9E2F-1061EA47A989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9D920-2EB5-534B-A0A8-2E0FAA8C9273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89CC3F-C41C-0547-B3A8-22F01F32704F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11B70F-E8A6-0144-9B42-F900625A9FFC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13889B-68FC-0C4B-9A74-A0F48338D310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848BA7-CF67-8B48-9B47-8FD776379AAD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F4E4CA-91E5-6347-B7F9-5E966551753E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431090-C62D-754C-B909-24D8FE4A458C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134BE3-DC22-A243-9E50-E4204B5C17F4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5E05DA-D377-0640-8629-2FEF2211D2CC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24F76C-1F94-004C-9F92-90015DF64754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BEBC27-C4A9-0046-AB43-2085F8241D27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8F83E-7089-BA4C-935E-EB92B2120501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6EC7F3-E133-014A-88C5-822D15FDA617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C9F428-0034-FD4E-A744-0A52D09B035C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58144C-A02B-8340-AFC5-585EB198EF5B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442B7B-A733-A749-A724-3C20EB85508F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0312A9-7F4F-6344-AB2D-3DACEA187AE2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88C49-33E2-1F49-98A8-E840769E9157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67069-8B76-BB43-91F0-CB0BCA7A4AC0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F91861-FA90-E44B-AC21-C6EF89C01D84}"/>
              </a:ext>
            </a:extLst>
          </p:cNvPr>
          <p:cNvCxnSpPr>
            <a:cxnSpLocks/>
          </p:cNvCxnSpPr>
          <p:nvPr userDrawn="1"/>
        </p:nvCxnSpPr>
        <p:spPr>
          <a:xfrm>
            <a:off x="571500" y="6555393"/>
            <a:ext cx="134874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C098FEE-3B74-3A45-A22C-CE9B248464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83092" y="4998833"/>
            <a:ext cx="9799798" cy="13624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4000" b="1" i="0">
                <a:solidFill>
                  <a:schemeClr val="tx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6CD9287-ABBC-C54A-8E1C-7D236A91C9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83253" y="6908800"/>
            <a:ext cx="4675187" cy="1109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6941855-2960-3E40-A235-348A0F0634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07703" y="6908800"/>
            <a:ext cx="4675187" cy="1109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000" b="0" i="0">
                <a:solidFill>
                  <a:schemeClr val="bg1"/>
                </a:solidFill>
                <a:latin typeface="DM Sans Medium" pitchFamily="2" charset="77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480D6DE-E617-254E-85FC-0D42DE511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7" y="5684947"/>
            <a:ext cx="664995" cy="677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63F22D2-54C4-5D44-B228-5595E73B3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983" y="6910742"/>
            <a:ext cx="891389" cy="723482"/>
          </a:xfrm>
          <a:prstGeom prst="rect">
            <a:avLst/>
          </a:prstGeom>
        </p:spPr>
      </p:pic>
      <p:sp>
        <p:nvSpPr>
          <p:cNvPr id="4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87200" y="5985662"/>
            <a:ext cx="2224453" cy="398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022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itle 4">
    <p:bg>
      <p:bgPr>
        <a:solidFill>
          <a:srgbClr val="FFC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F2498B2-B5BE-2E4B-B359-161EAA28D522}"/>
              </a:ext>
            </a:extLst>
          </p:cNvPr>
          <p:cNvGrpSpPr/>
          <p:nvPr userDrawn="1"/>
        </p:nvGrpSpPr>
        <p:grpSpPr>
          <a:xfrm>
            <a:off x="-1" y="395"/>
            <a:ext cx="14630399" cy="5038327"/>
            <a:chOff x="-1" y="395"/>
            <a:chExt cx="14630399" cy="50383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C2412F-BCF2-4D4E-90EF-A3C52CD9E9EE}"/>
                </a:ext>
              </a:extLst>
            </p:cNvPr>
            <p:cNvSpPr/>
            <p:nvPr/>
          </p:nvSpPr>
          <p:spPr>
            <a:xfrm>
              <a:off x="-1" y="4889427"/>
              <a:ext cx="14630399" cy="149295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351239B-940D-9F45-90D0-327EA1C77D50}"/>
                </a:ext>
              </a:extLst>
            </p:cNvPr>
            <p:cNvSpPr/>
            <p:nvPr/>
          </p:nvSpPr>
          <p:spPr>
            <a:xfrm>
              <a:off x="-1" y="4698530"/>
              <a:ext cx="14630399" cy="129234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2C63889-64A0-2843-9AD5-4C1195772E52}"/>
                </a:ext>
              </a:extLst>
            </p:cNvPr>
            <p:cNvSpPr/>
            <p:nvPr/>
          </p:nvSpPr>
          <p:spPr>
            <a:xfrm>
              <a:off x="-1" y="4504136"/>
              <a:ext cx="14630399" cy="113682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592710-E8AB-1941-B5EA-C67250B90086}"/>
                </a:ext>
              </a:extLst>
            </p:cNvPr>
            <p:cNvSpPr/>
            <p:nvPr/>
          </p:nvSpPr>
          <p:spPr>
            <a:xfrm>
              <a:off x="-1" y="4313627"/>
              <a:ext cx="14630399" cy="9424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2B63E-7571-2940-AB05-B15ACCD43646}"/>
                </a:ext>
              </a:extLst>
            </p:cNvPr>
            <p:cNvSpPr/>
            <p:nvPr/>
          </p:nvSpPr>
          <p:spPr>
            <a:xfrm>
              <a:off x="-1" y="4119233"/>
              <a:ext cx="14630399" cy="7480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B94D5C5-8E80-4B4B-9E2F-1061EA47A989}"/>
                </a:ext>
              </a:extLst>
            </p:cNvPr>
            <p:cNvSpPr/>
            <p:nvPr/>
          </p:nvSpPr>
          <p:spPr>
            <a:xfrm>
              <a:off x="-1" y="3920949"/>
              <a:ext cx="14630399" cy="57307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B9D920-2EB5-534B-A0A8-2E0FAA8C9273}"/>
                </a:ext>
              </a:extLst>
            </p:cNvPr>
            <p:cNvSpPr/>
            <p:nvPr/>
          </p:nvSpPr>
          <p:spPr>
            <a:xfrm>
              <a:off x="-1" y="3720723"/>
              <a:ext cx="14630399" cy="39811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89CC3F-C41C-0547-B3A8-22F01F32704F}"/>
                </a:ext>
              </a:extLst>
            </p:cNvPr>
            <p:cNvSpPr/>
            <p:nvPr/>
          </p:nvSpPr>
          <p:spPr>
            <a:xfrm rot="10800000">
              <a:off x="-1" y="2442535"/>
              <a:ext cx="14630399" cy="149295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11B70F-E8A6-0144-9B42-F900625A9FFC}"/>
                </a:ext>
              </a:extLst>
            </p:cNvPr>
            <p:cNvSpPr/>
            <p:nvPr/>
          </p:nvSpPr>
          <p:spPr>
            <a:xfrm rot="10800000">
              <a:off x="-1" y="2653493"/>
              <a:ext cx="14630399" cy="129234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13889B-68FC-0C4B-9A74-A0F48338D310}"/>
                </a:ext>
              </a:extLst>
            </p:cNvPr>
            <p:cNvSpPr/>
            <p:nvPr/>
          </p:nvSpPr>
          <p:spPr>
            <a:xfrm rot="10800000">
              <a:off x="-1" y="2863439"/>
              <a:ext cx="14630399" cy="113682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3848BA7-CF67-8B48-9B47-8FD776379AAD}"/>
                </a:ext>
              </a:extLst>
            </p:cNvPr>
            <p:cNvSpPr/>
            <p:nvPr/>
          </p:nvSpPr>
          <p:spPr>
            <a:xfrm rot="10800000">
              <a:off x="-1" y="3073386"/>
              <a:ext cx="14630399" cy="9424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8F4E4CA-91E5-6347-B7F9-5E966551753E}"/>
                </a:ext>
              </a:extLst>
            </p:cNvPr>
            <p:cNvSpPr/>
            <p:nvPr/>
          </p:nvSpPr>
          <p:spPr>
            <a:xfrm rot="10800000">
              <a:off x="-1" y="3287220"/>
              <a:ext cx="14630399" cy="7480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431090-C62D-754C-B909-24D8FE4A458C}"/>
                </a:ext>
              </a:extLst>
            </p:cNvPr>
            <p:cNvSpPr/>
            <p:nvPr/>
          </p:nvSpPr>
          <p:spPr>
            <a:xfrm rot="10800000">
              <a:off x="-1" y="3503000"/>
              <a:ext cx="14630399" cy="57307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D134BE3-DC22-A243-9E50-E4204B5C17F4}"/>
                </a:ext>
              </a:extLst>
            </p:cNvPr>
            <p:cNvSpPr/>
            <p:nvPr/>
          </p:nvSpPr>
          <p:spPr>
            <a:xfrm>
              <a:off x="-1" y="2253505"/>
              <a:ext cx="14630399" cy="129234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5E05DA-D377-0640-8629-2FEF2211D2CC}"/>
                </a:ext>
              </a:extLst>
            </p:cNvPr>
            <p:cNvSpPr/>
            <p:nvPr/>
          </p:nvSpPr>
          <p:spPr>
            <a:xfrm>
              <a:off x="-1" y="2059109"/>
              <a:ext cx="14630399" cy="113682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824F76C-1F94-004C-9F92-90015DF64754}"/>
                </a:ext>
              </a:extLst>
            </p:cNvPr>
            <p:cNvSpPr/>
            <p:nvPr/>
          </p:nvSpPr>
          <p:spPr>
            <a:xfrm>
              <a:off x="-1" y="1868602"/>
              <a:ext cx="14630399" cy="9424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DBEBC27-C4A9-0046-AB43-2085F8241D27}"/>
                </a:ext>
              </a:extLst>
            </p:cNvPr>
            <p:cNvSpPr/>
            <p:nvPr/>
          </p:nvSpPr>
          <p:spPr>
            <a:xfrm>
              <a:off x="-1" y="1674207"/>
              <a:ext cx="14630399" cy="7480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E8F83E-7089-BA4C-935E-EB92B2120501}"/>
                </a:ext>
              </a:extLst>
            </p:cNvPr>
            <p:cNvSpPr/>
            <p:nvPr/>
          </p:nvSpPr>
          <p:spPr>
            <a:xfrm>
              <a:off x="-1" y="1475923"/>
              <a:ext cx="14630399" cy="57307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E6EC7F3-E133-014A-88C5-822D15FDA617}"/>
                </a:ext>
              </a:extLst>
            </p:cNvPr>
            <p:cNvSpPr/>
            <p:nvPr/>
          </p:nvSpPr>
          <p:spPr>
            <a:xfrm>
              <a:off x="-1" y="1275696"/>
              <a:ext cx="14630399" cy="39811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3C9F428-0034-FD4E-A744-0A52D09B035C}"/>
                </a:ext>
              </a:extLst>
            </p:cNvPr>
            <p:cNvSpPr/>
            <p:nvPr/>
          </p:nvSpPr>
          <p:spPr>
            <a:xfrm rot="10800000">
              <a:off x="-1" y="395"/>
              <a:ext cx="14630399" cy="149295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158144C-A02B-8340-AFC5-585EB198EF5B}"/>
                </a:ext>
              </a:extLst>
            </p:cNvPr>
            <p:cNvSpPr/>
            <p:nvPr/>
          </p:nvSpPr>
          <p:spPr>
            <a:xfrm rot="10800000">
              <a:off x="-1" y="211353"/>
              <a:ext cx="14630399" cy="129234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B442B7B-A733-A749-A724-3C20EB85508F}"/>
                </a:ext>
              </a:extLst>
            </p:cNvPr>
            <p:cNvSpPr/>
            <p:nvPr/>
          </p:nvSpPr>
          <p:spPr>
            <a:xfrm rot="10800000">
              <a:off x="-1" y="421300"/>
              <a:ext cx="14630399" cy="113682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A0312A9-7F4F-6344-AB2D-3DACEA187AE2}"/>
                </a:ext>
              </a:extLst>
            </p:cNvPr>
            <p:cNvSpPr/>
            <p:nvPr/>
          </p:nvSpPr>
          <p:spPr>
            <a:xfrm rot="10800000">
              <a:off x="-1" y="631246"/>
              <a:ext cx="14630399" cy="9424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88C49-33E2-1F49-98A8-E840769E9157}"/>
                </a:ext>
              </a:extLst>
            </p:cNvPr>
            <p:cNvSpPr/>
            <p:nvPr/>
          </p:nvSpPr>
          <p:spPr>
            <a:xfrm rot="10800000">
              <a:off x="-1" y="845082"/>
              <a:ext cx="14630399" cy="74803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1467069-8B76-BB43-91F0-CB0BCA7A4AC0}"/>
                </a:ext>
              </a:extLst>
            </p:cNvPr>
            <p:cNvSpPr/>
            <p:nvPr/>
          </p:nvSpPr>
          <p:spPr>
            <a:xfrm rot="10800000">
              <a:off x="-1" y="1060860"/>
              <a:ext cx="14630399" cy="57307"/>
            </a:xfrm>
            <a:prstGeom prst="rect">
              <a:avLst/>
            </a:prstGeom>
            <a:solidFill>
              <a:srgbClr val="FFB0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FF91861-FA90-E44B-AC21-C6EF89C01D84}"/>
              </a:ext>
            </a:extLst>
          </p:cNvPr>
          <p:cNvCxnSpPr>
            <a:cxnSpLocks/>
          </p:cNvCxnSpPr>
          <p:nvPr userDrawn="1"/>
        </p:nvCxnSpPr>
        <p:spPr>
          <a:xfrm>
            <a:off x="571500" y="6555393"/>
            <a:ext cx="1348740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C098FEE-3B74-3A45-A22C-CE9B248464EF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76400" y="4998833"/>
            <a:ext cx="9799799" cy="136245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FontTx/>
              <a:buNone/>
              <a:defRPr sz="4000" b="1" i="0">
                <a:solidFill>
                  <a:schemeClr val="tx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Click to edit title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6CD9287-ABBC-C54A-8E1C-7D236A91C9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676562" y="6908800"/>
            <a:ext cx="4675187" cy="1109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kern="1200" dirty="0" smtClean="0">
                <a:solidFill>
                  <a:srgbClr val="414042"/>
                </a:solidFill>
                <a:latin typeface="DM Sans Medium" pitchFamily="2" charset="77"/>
                <a:ea typeface="+mn-ea"/>
                <a:cs typeface="+mn-cs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marL="0" lvl="0" indent="0" algn="l" defTabSz="109728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6941855-2960-3E40-A235-348A0F0634F9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01012" y="6908800"/>
            <a:ext cx="4675187" cy="11094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en-US" sz="2000" b="0" i="0" kern="1200" dirty="0" smtClean="0">
                <a:solidFill>
                  <a:srgbClr val="414042"/>
                </a:solidFill>
                <a:latin typeface="DM Sans Medium" pitchFamily="2" charset="77"/>
                <a:ea typeface="+mn-ea"/>
                <a:cs typeface="+mn-cs"/>
              </a:defRPr>
            </a:lvl1pPr>
            <a:lvl2pPr marL="54864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2pPr>
            <a:lvl3pPr marL="109728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3pPr>
            <a:lvl4pPr marL="164592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4pPr>
            <a:lvl5pPr marL="2194560" indent="0">
              <a:buFontTx/>
              <a:buNone/>
              <a:defRPr sz="140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marL="0" lvl="0" indent="0" algn="l" defTabSz="109728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/>
              <a:t>Edit Presenter’s  Name</a:t>
            </a:r>
            <a:br>
              <a:rPr lang="en-US"/>
            </a:br>
            <a:r>
              <a:rPr lang="en-US"/>
              <a:t>Title</a:t>
            </a:r>
          </a:p>
          <a:p>
            <a:pPr lvl="0"/>
            <a:endParaRPr lang="en-US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480D6DE-E617-254E-85FC-0D42DE5117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77" y="5684947"/>
            <a:ext cx="664995" cy="67716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63F22D2-54C4-5D44-B228-5595E73B32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983" y="6910742"/>
            <a:ext cx="891389" cy="723481"/>
          </a:xfrm>
          <a:prstGeom prst="rect">
            <a:avLst/>
          </a:prstGeom>
        </p:spPr>
      </p:pic>
      <p:sp>
        <p:nvSpPr>
          <p:cNvPr id="4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1887200" y="5985662"/>
            <a:ext cx="2224453" cy="398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048E7FB-85C4-7349-B1ED-86B66451A8E4}"/>
              </a:ext>
            </a:extLst>
          </p:cNvPr>
          <p:cNvSpPr/>
          <p:nvPr userDrawn="1"/>
        </p:nvSpPr>
        <p:spPr>
          <a:xfrm>
            <a:off x="0" y="7444800"/>
            <a:ext cx="1389600" cy="78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rrow 1">
    <p:bg>
      <p:bgPr>
        <a:solidFill>
          <a:srgbClr val="30F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DC88199-548B-DC4B-9938-8478EBF73A3C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54E062-A4CF-E846-B1A7-2657E21E3E18}"/>
              </a:ext>
            </a:extLst>
          </p:cNvPr>
          <p:cNvSpPr/>
          <p:nvPr/>
        </p:nvSpPr>
        <p:spPr>
          <a:xfrm>
            <a:off x="-1" y="8191036"/>
            <a:ext cx="14630399" cy="41325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E136C2C-7EA3-944E-85D5-4AB9FA0786F7}"/>
              </a:ext>
            </a:extLst>
          </p:cNvPr>
          <p:cNvSpPr/>
          <p:nvPr/>
        </p:nvSpPr>
        <p:spPr>
          <a:xfrm>
            <a:off x="-1" y="8046649"/>
            <a:ext cx="14630399" cy="28709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F299FC0-AAD1-7343-8579-38DC0BDBF9BC}"/>
              </a:ext>
            </a:extLst>
          </p:cNvPr>
          <p:cNvSpPr/>
          <p:nvPr/>
        </p:nvSpPr>
        <p:spPr>
          <a:xfrm rot="10800000">
            <a:off x="-1" y="7124924"/>
            <a:ext cx="14630399" cy="107660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09E0511-A151-974D-AAB6-606FD5B80097}"/>
              </a:ext>
            </a:extLst>
          </p:cNvPr>
          <p:cNvSpPr/>
          <p:nvPr/>
        </p:nvSpPr>
        <p:spPr>
          <a:xfrm rot="10800000">
            <a:off x="-1" y="7277050"/>
            <a:ext cx="14630399" cy="93193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D764622-0D40-D146-BBDD-08BA5DD7D10E}"/>
              </a:ext>
            </a:extLst>
          </p:cNvPr>
          <p:cNvSpPr/>
          <p:nvPr/>
        </p:nvSpPr>
        <p:spPr>
          <a:xfrm rot="10800000">
            <a:off x="-1" y="7428446"/>
            <a:ext cx="14630399" cy="81978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1C3CB51-ADD0-E445-B752-A449EAD7CB47}"/>
              </a:ext>
            </a:extLst>
          </p:cNvPr>
          <p:cNvSpPr/>
          <p:nvPr/>
        </p:nvSpPr>
        <p:spPr>
          <a:xfrm rot="10800000">
            <a:off x="-1" y="7579843"/>
            <a:ext cx="14630399" cy="67960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397851A-16D1-E943-BFD3-84DFAAA8043E}"/>
              </a:ext>
            </a:extLst>
          </p:cNvPr>
          <p:cNvSpPr/>
          <p:nvPr/>
        </p:nvSpPr>
        <p:spPr>
          <a:xfrm rot="10800000">
            <a:off x="-1" y="7734043"/>
            <a:ext cx="14630399" cy="53942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85DB0E9-BCE7-1349-B949-3380D78E2247}"/>
              </a:ext>
            </a:extLst>
          </p:cNvPr>
          <p:cNvSpPr/>
          <p:nvPr/>
        </p:nvSpPr>
        <p:spPr>
          <a:xfrm rot="10800000">
            <a:off x="-1" y="7889646"/>
            <a:ext cx="14630399" cy="41325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B55D9A8-5161-2E4C-BF56-29A745113B4E}"/>
              </a:ext>
            </a:extLst>
          </p:cNvPr>
          <p:cNvSpPr/>
          <p:nvPr/>
        </p:nvSpPr>
        <p:spPr>
          <a:xfrm>
            <a:off x="-1" y="6988611"/>
            <a:ext cx="14630399" cy="93193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92AAC9F-5A61-FE40-AD32-087CC800D4C7}"/>
              </a:ext>
            </a:extLst>
          </p:cNvPr>
          <p:cNvSpPr/>
          <p:nvPr/>
        </p:nvSpPr>
        <p:spPr>
          <a:xfrm>
            <a:off x="-1" y="6848429"/>
            <a:ext cx="14630399" cy="81978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B89EDEA-A6BE-014C-B5CB-01CF8EB76B67}"/>
              </a:ext>
            </a:extLst>
          </p:cNvPr>
          <p:cNvSpPr/>
          <p:nvPr/>
        </p:nvSpPr>
        <p:spPr>
          <a:xfrm>
            <a:off x="-1" y="6711051"/>
            <a:ext cx="14630399" cy="67960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BC63857-177B-2546-A9AE-CA990A92BDDB}"/>
              </a:ext>
            </a:extLst>
          </p:cNvPr>
          <p:cNvSpPr/>
          <p:nvPr/>
        </p:nvSpPr>
        <p:spPr>
          <a:xfrm>
            <a:off x="-1" y="6570869"/>
            <a:ext cx="14630399" cy="53942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48327A6-CC73-654B-9FB7-834BCF6E22E0}"/>
              </a:ext>
            </a:extLst>
          </p:cNvPr>
          <p:cNvSpPr/>
          <p:nvPr/>
        </p:nvSpPr>
        <p:spPr>
          <a:xfrm>
            <a:off x="-1" y="6427883"/>
            <a:ext cx="14630399" cy="41325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33B0057-AE53-4744-8ADC-82679BFB37B8}"/>
              </a:ext>
            </a:extLst>
          </p:cNvPr>
          <p:cNvSpPr/>
          <p:nvPr/>
        </p:nvSpPr>
        <p:spPr>
          <a:xfrm>
            <a:off x="-1" y="6283496"/>
            <a:ext cx="14630399" cy="28709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9692720-BEA9-4A46-8FD4-2156B5CDA5FE}"/>
              </a:ext>
            </a:extLst>
          </p:cNvPr>
          <p:cNvSpPr/>
          <p:nvPr/>
        </p:nvSpPr>
        <p:spPr>
          <a:xfrm rot="10800000">
            <a:off x="-1" y="5363852"/>
            <a:ext cx="14630399" cy="107660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321B62A-B1E1-6042-9614-A231B127BB7B}"/>
              </a:ext>
            </a:extLst>
          </p:cNvPr>
          <p:cNvSpPr/>
          <p:nvPr/>
        </p:nvSpPr>
        <p:spPr>
          <a:xfrm rot="10800000">
            <a:off x="-1" y="5515978"/>
            <a:ext cx="14630399" cy="93193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24E83A6-3563-374F-9004-8C4B8D05CE0A}"/>
              </a:ext>
            </a:extLst>
          </p:cNvPr>
          <p:cNvSpPr/>
          <p:nvPr/>
        </p:nvSpPr>
        <p:spPr>
          <a:xfrm rot="10800000">
            <a:off x="-1" y="5667374"/>
            <a:ext cx="14630399" cy="81978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C807D6D-FA01-0E4C-A45E-7C253957097D}"/>
              </a:ext>
            </a:extLst>
          </p:cNvPr>
          <p:cNvSpPr/>
          <p:nvPr/>
        </p:nvSpPr>
        <p:spPr>
          <a:xfrm rot="10800000">
            <a:off x="-1" y="5818771"/>
            <a:ext cx="14630399" cy="67960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B1152E5-0176-D04B-B917-38762EBC7AE7}"/>
              </a:ext>
            </a:extLst>
          </p:cNvPr>
          <p:cNvSpPr/>
          <p:nvPr/>
        </p:nvSpPr>
        <p:spPr>
          <a:xfrm rot="10800000">
            <a:off x="-1" y="5972971"/>
            <a:ext cx="14630399" cy="53942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599B651-B64E-E14A-AAF1-4451F1E0D8FD}"/>
              </a:ext>
            </a:extLst>
          </p:cNvPr>
          <p:cNvSpPr/>
          <p:nvPr/>
        </p:nvSpPr>
        <p:spPr>
          <a:xfrm rot="10800000">
            <a:off x="-1" y="6128573"/>
            <a:ext cx="14630399" cy="41325"/>
          </a:xfrm>
          <a:prstGeom prst="rect">
            <a:avLst/>
          </a:prstGeom>
          <a:solidFill>
            <a:srgbClr val="21E3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4BDC49-AA57-C943-C1D8-283D15AAEE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8824" y="1424088"/>
            <a:ext cx="7382436" cy="6092812"/>
          </a:xfrm>
        </p:spPr>
        <p:txBody>
          <a:bodyPr anchor="ctr"/>
          <a:lstStyle>
            <a:lvl1pPr>
              <a:defRPr sz="3600" b="0" i="0">
                <a:solidFill>
                  <a:schemeClr val="bg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section title </a:t>
            </a:r>
            <a:br>
              <a:rPr lang="en-US"/>
            </a:br>
            <a:endParaRPr lang="en-US"/>
          </a:p>
        </p:txBody>
      </p:sp>
      <p:sp>
        <p:nvSpPr>
          <p:cNvPr id="5" name="L-Shape 4">
            <a:extLst>
              <a:ext uri="{FF2B5EF4-FFF2-40B4-BE49-F238E27FC236}">
                <a16:creationId xmlns:a16="http://schemas.microsoft.com/office/drawing/2014/main" id="{1718DA78-AC18-34D2-0C97-54EB7B5C2EAA}"/>
              </a:ext>
            </a:extLst>
          </p:cNvPr>
          <p:cNvSpPr/>
          <p:nvPr userDrawn="1"/>
        </p:nvSpPr>
        <p:spPr>
          <a:xfrm rot="13500000">
            <a:off x="156856" y="2668414"/>
            <a:ext cx="3130368" cy="3130368"/>
          </a:xfrm>
          <a:prstGeom prst="corner">
            <a:avLst>
              <a:gd name="adj1" fmla="val 20121"/>
              <a:gd name="adj2" fmla="val 20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858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rrow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750F324D-5629-1D43-99B4-1BDE432DBA1B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DD3C01-7B6A-C547-80FA-DFD25DBEF3A9}"/>
              </a:ext>
            </a:extLst>
          </p:cNvPr>
          <p:cNvGrpSpPr/>
          <p:nvPr userDrawn="1"/>
        </p:nvGrpSpPr>
        <p:grpSpPr>
          <a:xfrm>
            <a:off x="-1" y="5363852"/>
            <a:ext cx="14630399" cy="2868509"/>
            <a:chOff x="-1" y="5363852"/>
            <a:chExt cx="14630399" cy="2868509"/>
          </a:xfrm>
          <a:solidFill>
            <a:srgbClr val="0073E1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4E062-A4CF-E846-B1A7-2657E21E3E18}"/>
                </a:ext>
              </a:extLst>
            </p:cNvPr>
            <p:cNvSpPr/>
            <p:nvPr/>
          </p:nvSpPr>
          <p:spPr>
            <a:xfrm>
              <a:off x="-1" y="8191036"/>
              <a:ext cx="14630399" cy="41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136C2C-7EA3-944E-85D5-4AB9FA0786F7}"/>
                </a:ext>
              </a:extLst>
            </p:cNvPr>
            <p:cNvSpPr/>
            <p:nvPr/>
          </p:nvSpPr>
          <p:spPr>
            <a:xfrm>
              <a:off x="-1" y="8046649"/>
              <a:ext cx="14630399" cy="28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299FC0-AAD1-7343-8579-38DC0BDBF9BC}"/>
                </a:ext>
              </a:extLst>
            </p:cNvPr>
            <p:cNvSpPr/>
            <p:nvPr/>
          </p:nvSpPr>
          <p:spPr>
            <a:xfrm rot="10800000">
              <a:off x="-1" y="7124924"/>
              <a:ext cx="14630399" cy="1076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E0511-A151-974D-AAB6-606FD5B80097}"/>
                </a:ext>
              </a:extLst>
            </p:cNvPr>
            <p:cNvSpPr/>
            <p:nvPr/>
          </p:nvSpPr>
          <p:spPr>
            <a:xfrm rot="10800000">
              <a:off x="-1" y="7277050"/>
              <a:ext cx="14630399" cy="931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764622-0D40-D146-BBDD-08BA5DD7D10E}"/>
                </a:ext>
              </a:extLst>
            </p:cNvPr>
            <p:cNvSpPr/>
            <p:nvPr/>
          </p:nvSpPr>
          <p:spPr>
            <a:xfrm rot="10800000">
              <a:off x="-1" y="7428446"/>
              <a:ext cx="14630399" cy="819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1C3CB51-ADD0-E445-B752-A449EAD7CB47}"/>
                </a:ext>
              </a:extLst>
            </p:cNvPr>
            <p:cNvSpPr/>
            <p:nvPr/>
          </p:nvSpPr>
          <p:spPr>
            <a:xfrm rot="10800000">
              <a:off x="-1" y="7579843"/>
              <a:ext cx="14630399" cy="67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97851A-16D1-E943-BFD3-84DFAAA8043E}"/>
                </a:ext>
              </a:extLst>
            </p:cNvPr>
            <p:cNvSpPr/>
            <p:nvPr/>
          </p:nvSpPr>
          <p:spPr>
            <a:xfrm rot="10800000">
              <a:off x="-1" y="7734043"/>
              <a:ext cx="14630399" cy="53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5DB0E9-BCE7-1349-B949-3380D78E2247}"/>
                </a:ext>
              </a:extLst>
            </p:cNvPr>
            <p:cNvSpPr/>
            <p:nvPr/>
          </p:nvSpPr>
          <p:spPr>
            <a:xfrm rot="10800000">
              <a:off x="-1" y="7889646"/>
              <a:ext cx="14630399" cy="41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B55D9A8-5161-2E4C-BF56-29A745113B4E}"/>
                </a:ext>
              </a:extLst>
            </p:cNvPr>
            <p:cNvSpPr/>
            <p:nvPr/>
          </p:nvSpPr>
          <p:spPr>
            <a:xfrm>
              <a:off x="-1" y="6988611"/>
              <a:ext cx="14630399" cy="931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92AAC9F-5A61-FE40-AD32-087CC800D4C7}"/>
                </a:ext>
              </a:extLst>
            </p:cNvPr>
            <p:cNvSpPr/>
            <p:nvPr/>
          </p:nvSpPr>
          <p:spPr>
            <a:xfrm>
              <a:off x="-1" y="6848429"/>
              <a:ext cx="14630399" cy="819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89EDEA-A6BE-014C-B5CB-01CF8EB76B67}"/>
                </a:ext>
              </a:extLst>
            </p:cNvPr>
            <p:cNvSpPr/>
            <p:nvPr/>
          </p:nvSpPr>
          <p:spPr>
            <a:xfrm>
              <a:off x="-1" y="6711051"/>
              <a:ext cx="14630399" cy="67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BC63857-177B-2546-A9AE-CA990A92BDDB}"/>
                </a:ext>
              </a:extLst>
            </p:cNvPr>
            <p:cNvSpPr/>
            <p:nvPr/>
          </p:nvSpPr>
          <p:spPr>
            <a:xfrm>
              <a:off x="-1" y="6570869"/>
              <a:ext cx="14630399" cy="53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8327A6-CC73-654B-9FB7-834BCF6E22E0}"/>
                </a:ext>
              </a:extLst>
            </p:cNvPr>
            <p:cNvSpPr/>
            <p:nvPr/>
          </p:nvSpPr>
          <p:spPr>
            <a:xfrm>
              <a:off x="-1" y="6427883"/>
              <a:ext cx="14630399" cy="41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3B0057-AE53-4744-8ADC-82679BFB37B8}"/>
                </a:ext>
              </a:extLst>
            </p:cNvPr>
            <p:cNvSpPr/>
            <p:nvPr/>
          </p:nvSpPr>
          <p:spPr>
            <a:xfrm>
              <a:off x="-1" y="6283496"/>
              <a:ext cx="14630399" cy="28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692720-BEA9-4A46-8FD4-2156B5CDA5FE}"/>
                </a:ext>
              </a:extLst>
            </p:cNvPr>
            <p:cNvSpPr/>
            <p:nvPr/>
          </p:nvSpPr>
          <p:spPr>
            <a:xfrm rot="10800000">
              <a:off x="-1" y="5363852"/>
              <a:ext cx="14630399" cy="1076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21B62A-B1E1-6042-9614-A231B127BB7B}"/>
                </a:ext>
              </a:extLst>
            </p:cNvPr>
            <p:cNvSpPr/>
            <p:nvPr/>
          </p:nvSpPr>
          <p:spPr>
            <a:xfrm rot="10800000">
              <a:off x="-1" y="5515978"/>
              <a:ext cx="14630399" cy="9319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4E83A6-3563-374F-9004-8C4B8D05CE0A}"/>
                </a:ext>
              </a:extLst>
            </p:cNvPr>
            <p:cNvSpPr/>
            <p:nvPr/>
          </p:nvSpPr>
          <p:spPr>
            <a:xfrm rot="10800000">
              <a:off x="-1" y="5667374"/>
              <a:ext cx="14630399" cy="819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807D6D-FA01-0E4C-A45E-7C253957097D}"/>
                </a:ext>
              </a:extLst>
            </p:cNvPr>
            <p:cNvSpPr/>
            <p:nvPr/>
          </p:nvSpPr>
          <p:spPr>
            <a:xfrm rot="10800000">
              <a:off x="-1" y="5818771"/>
              <a:ext cx="14630399" cy="67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B1152E5-0176-D04B-B917-38762EBC7AE7}"/>
                </a:ext>
              </a:extLst>
            </p:cNvPr>
            <p:cNvSpPr/>
            <p:nvPr/>
          </p:nvSpPr>
          <p:spPr>
            <a:xfrm rot="10800000">
              <a:off x="-1" y="5972971"/>
              <a:ext cx="14630399" cy="5394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99B651-B64E-E14A-AAF1-4451F1E0D8FD}"/>
                </a:ext>
              </a:extLst>
            </p:cNvPr>
            <p:cNvSpPr/>
            <p:nvPr/>
          </p:nvSpPr>
          <p:spPr>
            <a:xfrm rot="10800000">
              <a:off x="-1" y="6128573"/>
              <a:ext cx="14630399" cy="413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3780712A-C545-39FE-3CC2-E7B48B1EE8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8824" y="1424088"/>
            <a:ext cx="7382436" cy="6092812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section title </a:t>
            </a:r>
            <a:br>
              <a:rPr lang="en-US"/>
            </a:br>
            <a:endParaRPr lang="en-US"/>
          </a:p>
        </p:txBody>
      </p:sp>
      <p:sp>
        <p:nvSpPr>
          <p:cNvPr id="5" name="L-Shape 4">
            <a:extLst>
              <a:ext uri="{FF2B5EF4-FFF2-40B4-BE49-F238E27FC236}">
                <a16:creationId xmlns:a16="http://schemas.microsoft.com/office/drawing/2014/main" id="{9781D1A8-72AD-491B-2915-37D53D10DED3}"/>
              </a:ext>
            </a:extLst>
          </p:cNvPr>
          <p:cNvSpPr/>
          <p:nvPr userDrawn="1"/>
        </p:nvSpPr>
        <p:spPr>
          <a:xfrm rot="13500000">
            <a:off x="156856" y="2668414"/>
            <a:ext cx="3130368" cy="3130368"/>
          </a:xfrm>
          <a:prstGeom prst="corner">
            <a:avLst>
              <a:gd name="adj1" fmla="val 20121"/>
              <a:gd name="adj2" fmla="val 2027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84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rrow 3">
    <p:bg>
      <p:bgPr>
        <a:solidFill>
          <a:srgbClr val="4140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A7CFF2E-049A-4041-8DBC-8C406782BEE1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070F5F-9B0C-5A49-99D5-6B3A5BEF64B2}"/>
              </a:ext>
            </a:extLst>
          </p:cNvPr>
          <p:cNvGrpSpPr/>
          <p:nvPr userDrawn="1"/>
        </p:nvGrpSpPr>
        <p:grpSpPr>
          <a:xfrm>
            <a:off x="-1" y="5373511"/>
            <a:ext cx="14630399" cy="2841147"/>
            <a:chOff x="228600" y="396"/>
            <a:chExt cx="14173200" cy="5028804"/>
          </a:xfrm>
          <a:solidFill>
            <a:srgbClr val="000000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CA75D5-A133-5C4C-8B87-690836EA551C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34A13E-2C6B-9549-ACEF-0ED3D2F858A8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B48A749-4448-7042-84F6-17645B9D40A0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C20C69-67AB-9D4E-A33A-4B1BE54F601C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1D724DA-E1DF-984D-948B-1DC4EB2986BD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4E062-A4CF-E846-B1A7-2657E21E3E18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136C2C-7EA3-944E-85D5-4AB9FA0786F7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299FC0-AAD1-7343-8579-38DC0BDBF9BC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E0511-A151-974D-AAB6-606FD5B80097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764622-0D40-D146-BBDD-08BA5DD7D10E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1C3CB51-ADD0-E445-B752-A449EAD7CB47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97851A-16D1-E943-BFD3-84DFAAA8043E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5DB0E9-BCE7-1349-B949-3380D78E2247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B55D9A8-5161-2E4C-BF56-29A745113B4E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92AAC9F-5A61-FE40-AD32-087CC800D4C7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89EDEA-A6BE-014C-B5CB-01CF8EB76B67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BC63857-177B-2546-A9AE-CA990A92BDDB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8327A6-CC73-654B-9FB7-834BCF6E22E0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3B0057-AE53-4744-8ADC-82679BFB37B8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692720-BEA9-4A46-8FD4-2156B5CDA5FE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21B62A-B1E1-6042-9614-A231B127BB7B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4E83A6-3563-374F-9004-8C4B8D05CE0A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807D6D-FA01-0E4C-A45E-7C253957097D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B1152E5-0176-D04B-B917-38762EBC7AE7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99B651-B64E-E14A-AAF1-4451F1E0D8FD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8B18D6C-B343-DD9C-9DD0-063B7E8583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8824" y="1188720"/>
            <a:ext cx="7382436" cy="6092812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section title </a:t>
            </a:r>
            <a:br>
              <a:rPr lang="en-US"/>
            </a:br>
            <a:endParaRPr lang="en-US"/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054A3DA8-EAF5-CEB4-A534-BD85F43B3C8F}"/>
              </a:ext>
            </a:extLst>
          </p:cNvPr>
          <p:cNvSpPr/>
          <p:nvPr userDrawn="1"/>
        </p:nvSpPr>
        <p:spPr>
          <a:xfrm rot="13500000">
            <a:off x="156856" y="2668414"/>
            <a:ext cx="3130368" cy="3130368"/>
          </a:xfrm>
          <a:prstGeom prst="corner">
            <a:avLst>
              <a:gd name="adj1" fmla="val 20121"/>
              <a:gd name="adj2" fmla="val 20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9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rrow 4">
    <p:bg>
      <p:bgPr>
        <a:solidFill>
          <a:srgbClr val="8082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29F84F4-B9D4-BE4D-BFF1-2D24E38ADB5D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070F5F-9B0C-5A49-99D5-6B3A5BEF64B2}"/>
              </a:ext>
            </a:extLst>
          </p:cNvPr>
          <p:cNvGrpSpPr/>
          <p:nvPr userDrawn="1"/>
        </p:nvGrpSpPr>
        <p:grpSpPr>
          <a:xfrm>
            <a:off x="-1" y="5373511"/>
            <a:ext cx="14630399" cy="2841147"/>
            <a:chOff x="228600" y="396"/>
            <a:chExt cx="14173200" cy="5028804"/>
          </a:xfrm>
          <a:solidFill>
            <a:srgbClr val="414042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CA75D5-A133-5C4C-8B87-690836EA551C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34A13E-2C6B-9549-ACEF-0ED3D2F858A8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B48A749-4448-7042-84F6-17645B9D40A0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C20C69-67AB-9D4E-A33A-4B1BE54F601C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1D724DA-E1DF-984D-948B-1DC4EB2986BD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4E062-A4CF-E846-B1A7-2657E21E3E18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136C2C-7EA3-944E-85D5-4AB9FA0786F7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299FC0-AAD1-7343-8579-38DC0BDBF9BC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E0511-A151-974D-AAB6-606FD5B80097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764622-0D40-D146-BBDD-08BA5DD7D10E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1C3CB51-ADD0-E445-B752-A449EAD7CB47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97851A-16D1-E943-BFD3-84DFAAA8043E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5DB0E9-BCE7-1349-B949-3380D78E2247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B55D9A8-5161-2E4C-BF56-29A745113B4E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92AAC9F-5A61-FE40-AD32-087CC800D4C7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89EDEA-A6BE-014C-B5CB-01CF8EB76B67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BC63857-177B-2546-A9AE-CA990A92BDDB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8327A6-CC73-654B-9FB7-834BCF6E22E0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3B0057-AE53-4744-8ADC-82679BFB37B8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692720-BEA9-4A46-8FD4-2156B5CDA5FE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21B62A-B1E1-6042-9614-A231B127BB7B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4E83A6-3563-374F-9004-8C4B8D05CE0A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807D6D-FA01-0E4C-A45E-7C253957097D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B1152E5-0176-D04B-B917-38762EBC7AE7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99B651-B64E-E14A-AAF1-4451F1E0D8FD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97753157-C48E-646D-91A8-F653E80CF1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8824" y="1188720"/>
            <a:ext cx="7382436" cy="6092812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section title </a:t>
            </a:r>
            <a:br>
              <a:rPr lang="en-US"/>
            </a:br>
            <a:endParaRPr lang="en-US"/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445214C4-5EDE-0EF5-09A1-68090615C353}"/>
              </a:ext>
            </a:extLst>
          </p:cNvPr>
          <p:cNvSpPr/>
          <p:nvPr userDrawn="1"/>
        </p:nvSpPr>
        <p:spPr>
          <a:xfrm rot="13500000">
            <a:off x="156856" y="2668414"/>
            <a:ext cx="3130368" cy="3130368"/>
          </a:xfrm>
          <a:prstGeom prst="corner">
            <a:avLst>
              <a:gd name="adj1" fmla="val 20121"/>
              <a:gd name="adj2" fmla="val 20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223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rrow 5">
    <p:bg>
      <p:bgPr>
        <a:solidFill>
          <a:srgbClr val="031D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26D0EB1-EBCC-4C4A-AE8E-44A1922D5D35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070F5F-9B0C-5A49-99D5-6B3A5BEF64B2}"/>
              </a:ext>
            </a:extLst>
          </p:cNvPr>
          <p:cNvGrpSpPr/>
          <p:nvPr userDrawn="1"/>
        </p:nvGrpSpPr>
        <p:grpSpPr>
          <a:xfrm>
            <a:off x="-1" y="5373511"/>
            <a:ext cx="14630399" cy="2841147"/>
            <a:chOff x="228600" y="396"/>
            <a:chExt cx="14173200" cy="5028804"/>
          </a:xfrm>
          <a:solidFill>
            <a:schemeClr val="bg1"/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CA75D5-A133-5C4C-8B87-690836EA551C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34A13E-2C6B-9549-ACEF-0ED3D2F858A8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B48A749-4448-7042-84F6-17645B9D40A0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C20C69-67AB-9D4E-A33A-4B1BE54F601C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1D724DA-E1DF-984D-948B-1DC4EB2986BD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4E062-A4CF-E846-B1A7-2657E21E3E18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136C2C-7EA3-944E-85D5-4AB9FA0786F7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299FC0-AAD1-7343-8579-38DC0BDBF9BC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E0511-A151-974D-AAB6-606FD5B80097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764622-0D40-D146-BBDD-08BA5DD7D10E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1C3CB51-ADD0-E445-B752-A449EAD7CB47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97851A-16D1-E943-BFD3-84DFAAA8043E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5DB0E9-BCE7-1349-B949-3380D78E2247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B55D9A8-5161-2E4C-BF56-29A745113B4E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92AAC9F-5A61-FE40-AD32-087CC800D4C7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89EDEA-A6BE-014C-B5CB-01CF8EB76B67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BC63857-177B-2546-A9AE-CA990A92BDDB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8327A6-CC73-654B-9FB7-834BCF6E22E0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3B0057-AE53-4744-8ADC-82679BFB37B8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692720-BEA9-4A46-8FD4-2156B5CDA5FE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21B62A-B1E1-6042-9614-A231B127BB7B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4E83A6-3563-374F-9004-8C4B8D05CE0A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807D6D-FA01-0E4C-A45E-7C253957097D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B1152E5-0176-D04B-B917-38762EBC7AE7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99B651-B64E-E14A-AAF1-4451F1E0D8FD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D647A51-C06E-49CD-0D9A-D437EC464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8824" y="1188720"/>
            <a:ext cx="7382436" cy="6092812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section title </a:t>
            </a:r>
            <a:br>
              <a:rPr lang="en-US"/>
            </a:br>
            <a:endParaRPr lang="en-US"/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7DD5394A-81A2-F263-0714-3C1EA9DB40BB}"/>
              </a:ext>
            </a:extLst>
          </p:cNvPr>
          <p:cNvSpPr/>
          <p:nvPr userDrawn="1"/>
        </p:nvSpPr>
        <p:spPr>
          <a:xfrm rot="13500000">
            <a:off x="156856" y="2668414"/>
            <a:ext cx="3130368" cy="3130368"/>
          </a:xfrm>
          <a:prstGeom prst="corner">
            <a:avLst>
              <a:gd name="adj1" fmla="val 20121"/>
              <a:gd name="adj2" fmla="val 20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82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rrow 7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6CCC0E80-3E79-2744-A523-D983679762D3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070F5F-9B0C-5A49-99D5-6B3A5BEF64B2}"/>
              </a:ext>
            </a:extLst>
          </p:cNvPr>
          <p:cNvGrpSpPr/>
          <p:nvPr userDrawn="1"/>
        </p:nvGrpSpPr>
        <p:grpSpPr>
          <a:xfrm>
            <a:off x="-1" y="5373511"/>
            <a:ext cx="14630399" cy="2841147"/>
            <a:chOff x="228600" y="396"/>
            <a:chExt cx="14173200" cy="5028804"/>
          </a:xfrm>
          <a:solidFill>
            <a:schemeClr val="tx2">
              <a:alpha val="50000"/>
            </a:schemeClr>
          </a:solidFill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ECA75D5-A133-5C4C-8B87-690836EA551C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734A13E-2C6B-9549-ACEF-0ED3D2F858A8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B48A749-4448-7042-84F6-17645B9D40A0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C20C69-67AB-9D4E-A33A-4B1BE54F601C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1D724DA-E1DF-984D-948B-1DC4EB2986BD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E854E062-A4CF-E846-B1A7-2657E21E3E18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E136C2C-7EA3-944E-85D5-4AB9FA0786F7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F299FC0-AAD1-7343-8579-38DC0BDBF9BC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E0511-A151-974D-AAB6-606FD5B80097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D764622-0D40-D146-BBDD-08BA5DD7D10E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1C3CB51-ADD0-E445-B752-A449EAD7CB47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97851A-16D1-E943-BFD3-84DFAAA8043E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85DB0E9-BCE7-1349-B949-3380D78E2247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B55D9A8-5161-2E4C-BF56-29A745113B4E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92AAC9F-5A61-FE40-AD32-087CC800D4C7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B89EDEA-A6BE-014C-B5CB-01CF8EB76B67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BC63857-177B-2546-A9AE-CA990A92BDDB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48327A6-CC73-654B-9FB7-834BCF6E22E0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33B0057-AE53-4744-8ADC-82679BFB37B8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692720-BEA9-4A46-8FD4-2156B5CDA5FE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321B62A-B1E1-6042-9614-A231B127BB7B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724E83A6-3563-374F-9004-8C4B8D05CE0A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807D6D-FA01-0E4C-A45E-7C253957097D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B1152E5-0176-D04B-B917-38762EBC7AE7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599B651-B64E-E14A-AAF1-4451F1E0D8FD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B6F0431-54C5-77E2-F76C-1E111D56D8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8824" y="1424088"/>
            <a:ext cx="7382436" cy="6092812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section title </a:t>
            </a:r>
            <a:br>
              <a:rPr lang="en-US"/>
            </a:br>
            <a:endParaRPr lang="en-US"/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BFF03841-FD69-0426-8C4C-277CD1809C36}"/>
              </a:ext>
            </a:extLst>
          </p:cNvPr>
          <p:cNvSpPr/>
          <p:nvPr userDrawn="1"/>
        </p:nvSpPr>
        <p:spPr>
          <a:xfrm rot="13500000">
            <a:off x="156856" y="2668414"/>
            <a:ext cx="3130368" cy="3130368"/>
          </a:xfrm>
          <a:prstGeom prst="corner">
            <a:avLst>
              <a:gd name="adj1" fmla="val 20121"/>
              <a:gd name="adj2" fmla="val 20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22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tripes 2">
    <p:bg>
      <p:bgPr>
        <a:solidFill>
          <a:srgbClr val="FFC6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6DE1F14-3F55-E145-8305-8C92D97853FB}"/>
              </a:ext>
            </a:extLst>
          </p:cNvPr>
          <p:cNvSpPr/>
          <p:nvPr userDrawn="1"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04304A-A1E4-FD46-A3D4-9DE74FA0D2E5}"/>
              </a:ext>
            </a:extLst>
          </p:cNvPr>
          <p:cNvGrpSpPr/>
          <p:nvPr userDrawn="1"/>
        </p:nvGrpSpPr>
        <p:grpSpPr>
          <a:xfrm>
            <a:off x="0" y="395"/>
            <a:ext cx="14630399" cy="8229205"/>
            <a:chOff x="228600" y="396"/>
            <a:chExt cx="14173200" cy="5028804"/>
          </a:xfrm>
          <a:solidFill>
            <a:srgbClr val="F0B819"/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B9A27931-C1A7-4B4A-8500-BFD8B829FD6D}"/>
                </a:ext>
              </a:extLst>
            </p:cNvPr>
            <p:cNvSpPr/>
            <p:nvPr/>
          </p:nvSpPr>
          <p:spPr>
            <a:xfrm>
              <a:off x="228600" y="4880187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F8656A2-416D-1D43-B013-8F5DCFAA4CC8}"/>
                </a:ext>
              </a:extLst>
            </p:cNvPr>
            <p:cNvSpPr/>
            <p:nvPr/>
          </p:nvSpPr>
          <p:spPr>
            <a:xfrm>
              <a:off x="228600" y="4689651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639180-CBCB-C24F-AB86-532E0D62DC7F}"/>
                </a:ext>
              </a:extLst>
            </p:cNvPr>
            <p:cNvSpPr/>
            <p:nvPr/>
          </p:nvSpPr>
          <p:spPr>
            <a:xfrm>
              <a:off x="228600" y="4495624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EF5FF3D-18D8-0349-B734-F754E7D5D8D1}"/>
                </a:ext>
              </a:extLst>
            </p:cNvPr>
            <p:cNvSpPr/>
            <p:nvPr/>
          </p:nvSpPr>
          <p:spPr>
            <a:xfrm>
              <a:off x="228600" y="4305476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AD2FAC5-EBB5-5746-871A-15D38789F717}"/>
                </a:ext>
              </a:extLst>
            </p:cNvPr>
            <p:cNvSpPr/>
            <p:nvPr/>
          </p:nvSpPr>
          <p:spPr>
            <a:xfrm>
              <a:off x="228600" y="411144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EC9C21C-4CAB-7E46-9BF1-F7DD713FD4A5}"/>
                </a:ext>
              </a:extLst>
            </p:cNvPr>
            <p:cNvSpPr/>
            <p:nvPr/>
          </p:nvSpPr>
          <p:spPr>
            <a:xfrm>
              <a:off x="228600" y="3913540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8CCA382-AFE5-D740-9C11-6B01C5E0D223}"/>
                </a:ext>
              </a:extLst>
            </p:cNvPr>
            <p:cNvSpPr/>
            <p:nvPr/>
          </p:nvSpPr>
          <p:spPr>
            <a:xfrm>
              <a:off x="228600" y="3713692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EA0D443-1A6C-4E47-9FE4-C108CA6BCFA0}"/>
                </a:ext>
              </a:extLst>
            </p:cNvPr>
            <p:cNvSpPr/>
            <p:nvPr/>
          </p:nvSpPr>
          <p:spPr>
            <a:xfrm rot="10800000">
              <a:off x="228600" y="2437920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AA0450-8678-B84B-81D1-1AC80415BD67}"/>
                </a:ext>
              </a:extLst>
            </p:cNvPr>
            <p:cNvSpPr/>
            <p:nvPr/>
          </p:nvSpPr>
          <p:spPr>
            <a:xfrm rot="10800000">
              <a:off x="228600" y="2648479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704FA23-21A9-C847-9EF8-4EC62626999D}"/>
                </a:ext>
              </a:extLst>
            </p:cNvPr>
            <p:cNvSpPr/>
            <p:nvPr/>
          </p:nvSpPr>
          <p:spPr>
            <a:xfrm rot="10800000">
              <a:off x="228600" y="285802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992DC29-FA87-C947-B07F-400BA02F4FAD}"/>
                </a:ext>
              </a:extLst>
            </p:cNvPr>
            <p:cNvSpPr/>
            <p:nvPr/>
          </p:nvSpPr>
          <p:spPr>
            <a:xfrm rot="10800000">
              <a:off x="228600" y="3067579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9836F18-D7F3-984D-9CEC-51C8794E7B9B}"/>
                </a:ext>
              </a:extLst>
            </p:cNvPr>
            <p:cNvSpPr/>
            <p:nvPr/>
          </p:nvSpPr>
          <p:spPr>
            <a:xfrm rot="10800000">
              <a:off x="228600" y="3281009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71D0E258-881E-A849-9C53-9FBB6B69C7EA}"/>
                </a:ext>
              </a:extLst>
            </p:cNvPr>
            <p:cNvSpPr/>
            <p:nvPr/>
          </p:nvSpPr>
          <p:spPr>
            <a:xfrm rot="10800000">
              <a:off x="228600" y="3496381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494A1DD-21C7-DE43-931B-3A85C046CBB0}"/>
                </a:ext>
              </a:extLst>
            </p:cNvPr>
            <p:cNvSpPr/>
            <p:nvPr/>
          </p:nvSpPr>
          <p:spPr>
            <a:xfrm>
              <a:off x="228600" y="2249247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CDBDEDA7-2D83-4442-BD78-9C8C23FF238B}"/>
                </a:ext>
              </a:extLst>
            </p:cNvPr>
            <p:cNvSpPr/>
            <p:nvPr/>
          </p:nvSpPr>
          <p:spPr>
            <a:xfrm>
              <a:off x="228600" y="2055219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236C02B-D921-204D-8D72-D545F5B6936C}"/>
                </a:ext>
              </a:extLst>
            </p:cNvPr>
            <p:cNvSpPr/>
            <p:nvPr/>
          </p:nvSpPr>
          <p:spPr>
            <a:xfrm>
              <a:off x="228600" y="1865072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52AA02D-8E8A-7D47-ACAE-6DB2CBF82A5C}"/>
                </a:ext>
              </a:extLst>
            </p:cNvPr>
            <p:cNvSpPr/>
            <p:nvPr/>
          </p:nvSpPr>
          <p:spPr>
            <a:xfrm>
              <a:off x="228600" y="1671044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4B254D6-60AB-5C4D-ADF1-483CED7F62A4}"/>
                </a:ext>
              </a:extLst>
            </p:cNvPr>
            <p:cNvSpPr/>
            <p:nvPr/>
          </p:nvSpPr>
          <p:spPr>
            <a:xfrm>
              <a:off x="228600" y="1473135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2A6C21D-FA75-124D-BEF7-D6EC59CE0796}"/>
                </a:ext>
              </a:extLst>
            </p:cNvPr>
            <p:cNvSpPr/>
            <p:nvPr/>
          </p:nvSpPr>
          <p:spPr>
            <a:xfrm>
              <a:off x="228600" y="1273287"/>
              <a:ext cx="14173200" cy="397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FA08D72-8D15-0748-B63F-ECD2A57C16E0}"/>
                </a:ext>
              </a:extLst>
            </p:cNvPr>
            <p:cNvSpPr/>
            <p:nvPr/>
          </p:nvSpPr>
          <p:spPr>
            <a:xfrm rot="10800000">
              <a:off x="228600" y="396"/>
              <a:ext cx="14173200" cy="1490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9DC2CAA-6944-9444-9216-E89D677BF4F4}"/>
                </a:ext>
              </a:extLst>
            </p:cNvPr>
            <p:cNvSpPr/>
            <p:nvPr/>
          </p:nvSpPr>
          <p:spPr>
            <a:xfrm rot="10800000">
              <a:off x="228600" y="210955"/>
              <a:ext cx="14173200" cy="12899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E0876FD-D45A-FC47-8ACB-6F158F9EE581}"/>
                </a:ext>
              </a:extLst>
            </p:cNvPr>
            <p:cNvSpPr/>
            <p:nvPr/>
          </p:nvSpPr>
          <p:spPr>
            <a:xfrm rot="10800000">
              <a:off x="228600" y="420505"/>
              <a:ext cx="14173200" cy="1134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5F4C5A6-8A6E-F148-A84E-3C484795CBB0}"/>
                </a:ext>
              </a:extLst>
            </p:cNvPr>
            <p:cNvSpPr/>
            <p:nvPr/>
          </p:nvSpPr>
          <p:spPr>
            <a:xfrm rot="10800000">
              <a:off x="228600" y="630055"/>
              <a:ext cx="14173200" cy="940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5214CCC-7C31-9543-8E5E-79DEBF1A5AA4}"/>
                </a:ext>
              </a:extLst>
            </p:cNvPr>
            <p:cNvSpPr/>
            <p:nvPr/>
          </p:nvSpPr>
          <p:spPr>
            <a:xfrm rot="10800000">
              <a:off x="228600" y="843486"/>
              <a:ext cx="14173200" cy="746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1E83C3F-AFE9-ED46-A823-0986B2649E9C}"/>
                </a:ext>
              </a:extLst>
            </p:cNvPr>
            <p:cNvSpPr/>
            <p:nvPr/>
          </p:nvSpPr>
          <p:spPr>
            <a:xfrm rot="10800000">
              <a:off x="228600" y="1058857"/>
              <a:ext cx="14173200" cy="5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EBBD542-79BF-5144-A563-42BF3D453E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2729" y="3618248"/>
            <a:ext cx="12344400" cy="1590676"/>
          </a:xfrm>
        </p:spPr>
        <p:txBody>
          <a:bodyPr anchor="b"/>
          <a:lstStyle>
            <a:lvl1pPr>
              <a:defRPr sz="4800" b="0" i="0">
                <a:solidFill>
                  <a:schemeClr val="bg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Master title style (Option C)</a:t>
            </a:r>
          </a:p>
        </p:txBody>
      </p:sp>
      <p:pic>
        <p:nvPicPr>
          <p:cNvPr id="62" name="Picture 6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2" y="4507469"/>
            <a:ext cx="569467" cy="57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804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Quot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D542-79BF-5144-A563-42BF3D45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94" y="1714500"/>
            <a:ext cx="5008005" cy="5086350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8" name="L-Shape 57">
            <a:extLst>
              <a:ext uri="{FF2B5EF4-FFF2-40B4-BE49-F238E27FC236}">
                <a16:creationId xmlns:a16="http://schemas.microsoft.com/office/drawing/2014/main" id="{822F0A5E-64B0-7F4E-9BCA-CB63C0F6FD52}"/>
              </a:ext>
            </a:extLst>
          </p:cNvPr>
          <p:cNvSpPr/>
          <p:nvPr userDrawn="1"/>
        </p:nvSpPr>
        <p:spPr>
          <a:xfrm rot="13500000">
            <a:off x="992607" y="3030958"/>
            <a:ext cx="2496869" cy="2496869"/>
          </a:xfrm>
          <a:prstGeom prst="corner">
            <a:avLst>
              <a:gd name="adj1" fmla="val 20121"/>
              <a:gd name="adj2" fmla="val 2027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432177" y="7619393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02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C48DF8-AF84-C642-B722-B48C8CF2B2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19254" y="1676400"/>
            <a:ext cx="7811146" cy="65531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3030200" cy="914400"/>
          </a:xfrm>
        </p:spPr>
        <p:txBody>
          <a:bodyPr anchor="ctr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274C334-D308-5346-B457-E27A7BCF9D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900" y="1676400"/>
            <a:ext cx="5171618" cy="5437188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9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D542-79BF-5144-A563-42BF3D45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94" y="1714500"/>
            <a:ext cx="5008005" cy="5086350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822F0A5E-64B0-7F4E-9BCA-CB63C0F6FD52}"/>
              </a:ext>
            </a:extLst>
          </p:cNvPr>
          <p:cNvSpPr/>
          <p:nvPr userDrawn="1"/>
        </p:nvSpPr>
        <p:spPr>
          <a:xfrm rot="13500000">
            <a:off x="992607" y="3030958"/>
            <a:ext cx="2496869" cy="2496869"/>
          </a:xfrm>
          <a:prstGeom prst="corner">
            <a:avLst>
              <a:gd name="adj1" fmla="val 20121"/>
              <a:gd name="adj2" fmla="val 20273"/>
            </a:avLst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41C1A6ED-0579-9948-A51F-E143D35FD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19393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D542-79BF-5144-A563-42BF3D45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94" y="1714500"/>
            <a:ext cx="5008005" cy="5086350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822F0A5E-64B0-7F4E-9BCA-CB63C0F6FD52}"/>
              </a:ext>
            </a:extLst>
          </p:cNvPr>
          <p:cNvSpPr/>
          <p:nvPr userDrawn="1"/>
        </p:nvSpPr>
        <p:spPr>
          <a:xfrm rot="13500000">
            <a:off x="992607" y="3030958"/>
            <a:ext cx="2496869" cy="2496869"/>
          </a:xfrm>
          <a:prstGeom prst="corner">
            <a:avLst>
              <a:gd name="adj1" fmla="val 20121"/>
              <a:gd name="adj2" fmla="val 20273"/>
            </a:avLst>
          </a:prstGeom>
          <a:solidFill>
            <a:srgbClr val="BC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9567393D-1C3F-354F-B863-476382615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19393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D542-79BF-5144-A563-42BF3D45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94" y="1714500"/>
            <a:ext cx="5008005" cy="5086350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822F0A5E-64B0-7F4E-9BCA-CB63C0F6FD52}"/>
              </a:ext>
            </a:extLst>
          </p:cNvPr>
          <p:cNvSpPr/>
          <p:nvPr userDrawn="1"/>
        </p:nvSpPr>
        <p:spPr>
          <a:xfrm rot="13500000">
            <a:off x="992607" y="3030958"/>
            <a:ext cx="2496869" cy="2496869"/>
          </a:xfrm>
          <a:prstGeom prst="corner">
            <a:avLst>
              <a:gd name="adj1" fmla="val 20121"/>
              <a:gd name="adj2" fmla="val 20273"/>
            </a:avLst>
          </a:prstGeom>
          <a:solidFill>
            <a:srgbClr val="5BC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7ECC448B-9D38-6D41-A019-FE25E5822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19393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Quo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BD542-79BF-5144-A563-42BF3D453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94" y="1714500"/>
            <a:ext cx="5008005" cy="5086350"/>
          </a:xfrm>
        </p:spPr>
        <p:txBody>
          <a:bodyPr anchor="ctr"/>
          <a:lstStyle>
            <a:lvl1pPr>
              <a:defRPr sz="3600" b="0" i="0">
                <a:solidFill>
                  <a:schemeClr val="tx1"/>
                </a:solidFill>
                <a:latin typeface="DM Sans Medium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822F0A5E-64B0-7F4E-9BCA-CB63C0F6FD52}"/>
              </a:ext>
            </a:extLst>
          </p:cNvPr>
          <p:cNvSpPr/>
          <p:nvPr userDrawn="1"/>
        </p:nvSpPr>
        <p:spPr>
          <a:xfrm rot="13500000">
            <a:off x="992607" y="3030958"/>
            <a:ext cx="2496869" cy="2496869"/>
          </a:xfrm>
          <a:prstGeom prst="corner">
            <a:avLst>
              <a:gd name="adj1" fmla="val 20121"/>
              <a:gd name="adj2" fmla="val 20273"/>
            </a:avLst>
          </a:prstGeom>
          <a:solidFill>
            <a:srgbClr val="078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</a:endParaRP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5A3FE428-8DC7-AF48-AF27-3EA59F6A6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2177" y="7619393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reaker Phot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097" y="496900"/>
            <a:ext cx="12560268" cy="1818795"/>
          </a:xfrm>
        </p:spPr>
        <p:txBody>
          <a:bodyPr anchor="b"/>
          <a:lstStyle>
            <a:lvl1pPr>
              <a:defRPr sz="6000">
                <a:solidFill>
                  <a:srgbClr val="BCBE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44536" y="2659307"/>
            <a:ext cx="11660716" cy="101755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rgbClr val="BCBEC0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2432612"/>
            <a:ext cx="13478196" cy="0"/>
          </a:xfrm>
          <a:prstGeom prst="line">
            <a:avLst/>
          </a:prstGeom>
          <a:ln w="6350"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3466FF-F37F-034D-8FCB-E7C6660E1537}"/>
              </a:ext>
            </a:extLst>
          </p:cNvPr>
          <p:cNvGrpSpPr/>
          <p:nvPr userDrawn="1"/>
        </p:nvGrpSpPr>
        <p:grpSpPr>
          <a:xfrm rot="10800000">
            <a:off x="643925" y="1449990"/>
            <a:ext cx="712530" cy="569369"/>
            <a:chOff x="7468680" y="4418987"/>
            <a:chExt cx="1811122" cy="1447234"/>
          </a:xfrm>
          <a:solidFill>
            <a:srgbClr val="30F29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7E1AF1-FCFA-034C-AF46-AEA601A54D57}"/>
                </a:ext>
              </a:extLst>
            </p:cNvPr>
            <p:cNvSpPr/>
            <p:nvPr/>
          </p:nvSpPr>
          <p:spPr>
            <a:xfrm>
              <a:off x="7894622" y="4772476"/>
              <a:ext cx="1385180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0200E9-F6A1-5942-AB7D-494B401496C7}"/>
                </a:ext>
              </a:extLst>
            </p:cNvPr>
            <p:cNvSpPr/>
            <p:nvPr/>
          </p:nvSpPr>
          <p:spPr>
            <a:xfrm rot="18900000">
              <a:off x="7468680" y="4418987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A67DE0-60AA-1149-BC61-97A870B71E6E}"/>
                </a:ext>
              </a:extLst>
            </p:cNvPr>
            <p:cNvSpPr/>
            <p:nvPr/>
          </p:nvSpPr>
          <p:spPr>
            <a:xfrm rot="2700000">
              <a:off x="7459541" y="5124832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811869"/>
            <a:ext cx="14624213" cy="44177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0" y="2611687"/>
            <a:ext cx="678286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reaker Photo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097" y="496900"/>
            <a:ext cx="12560268" cy="1818795"/>
          </a:xfrm>
        </p:spPr>
        <p:txBody>
          <a:bodyPr anchor="b"/>
          <a:lstStyle>
            <a:lvl1pPr>
              <a:defRPr sz="6000">
                <a:solidFill>
                  <a:srgbClr val="BCBEC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44536" y="2659307"/>
            <a:ext cx="11660716" cy="1017554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rgbClr val="BCBEC0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2432612"/>
            <a:ext cx="13478196" cy="0"/>
          </a:xfrm>
          <a:prstGeom prst="line">
            <a:avLst/>
          </a:prstGeom>
          <a:ln w="6350"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3466FF-F37F-034D-8FCB-E7C6660E1537}"/>
              </a:ext>
            </a:extLst>
          </p:cNvPr>
          <p:cNvGrpSpPr/>
          <p:nvPr userDrawn="1"/>
        </p:nvGrpSpPr>
        <p:grpSpPr>
          <a:xfrm rot="10800000">
            <a:off x="643925" y="1449990"/>
            <a:ext cx="712530" cy="569369"/>
            <a:chOff x="7468680" y="4418987"/>
            <a:chExt cx="1811122" cy="1447234"/>
          </a:xfrm>
          <a:solidFill>
            <a:srgbClr val="30F29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7E1AF1-FCFA-034C-AF46-AEA601A54D57}"/>
                </a:ext>
              </a:extLst>
            </p:cNvPr>
            <p:cNvSpPr/>
            <p:nvPr/>
          </p:nvSpPr>
          <p:spPr>
            <a:xfrm>
              <a:off x="7894622" y="4772476"/>
              <a:ext cx="1385180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0200E9-F6A1-5942-AB7D-494B401496C7}"/>
                </a:ext>
              </a:extLst>
            </p:cNvPr>
            <p:cNvSpPr/>
            <p:nvPr/>
          </p:nvSpPr>
          <p:spPr>
            <a:xfrm rot="18900000">
              <a:off x="7468680" y="4418987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A67DE0-60AA-1149-BC61-97A870B71E6E}"/>
                </a:ext>
              </a:extLst>
            </p:cNvPr>
            <p:cNvSpPr/>
            <p:nvPr/>
          </p:nvSpPr>
          <p:spPr>
            <a:xfrm rot="2700000">
              <a:off x="7459541" y="5124832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0" y="2611687"/>
            <a:ext cx="678286" cy="548640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BFB3507-3FE4-FB4C-BF18-D116E13D69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797492"/>
            <a:ext cx="14630400" cy="44321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 Insert/Drop Photo </a:t>
            </a:r>
            <a:r>
              <a:rPr lang="en-US" err="1"/>
              <a:t>Herew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reaker Phot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DE07059-9BD9-7148-9323-A64A0358259E}"/>
              </a:ext>
            </a:extLst>
          </p:cNvPr>
          <p:cNvSpPr/>
          <p:nvPr userDrawn="1"/>
        </p:nvSpPr>
        <p:spPr>
          <a:xfrm>
            <a:off x="0" y="7113588"/>
            <a:ext cx="14630400" cy="1116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9"/>
            <a:ext cx="14630400" cy="4415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97" y="4436431"/>
            <a:ext cx="11283829" cy="1266603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DM Sans" charset="0"/>
                <a:ea typeface="DM Sans" charset="0"/>
                <a:cs typeface="DM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44536" y="6106992"/>
            <a:ext cx="12409464" cy="13137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0" y="4933311"/>
            <a:ext cx="678286" cy="5486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5829300"/>
            <a:ext cx="13478196" cy="0"/>
          </a:xfrm>
          <a:prstGeom prst="line">
            <a:avLst/>
          </a:prstGeom>
          <a:ln w="6350"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3466FF-F37F-034D-8FCB-E7C6660E1537}"/>
              </a:ext>
            </a:extLst>
          </p:cNvPr>
          <p:cNvGrpSpPr/>
          <p:nvPr userDrawn="1"/>
        </p:nvGrpSpPr>
        <p:grpSpPr>
          <a:xfrm rot="10800000">
            <a:off x="657177" y="4842869"/>
            <a:ext cx="712530" cy="569369"/>
            <a:chOff x="7468680" y="4418987"/>
            <a:chExt cx="1811122" cy="1447234"/>
          </a:xfrm>
          <a:solidFill>
            <a:srgbClr val="FFC62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7E1AF1-FCFA-034C-AF46-AEA601A54D57}"/>
                </a:ext>
              </a:extLst>
            </p:cNvPr>
            <p:cNvSpPr/>
            <p:nvPr/>
          </p:nvSpPr>
          <p:spPr>
            <a:xfrm>
              <a:off x="7894622" y="4772476"/>
              <a:ext cx="1385180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0200E9-F6A1-5942-AB7D-494B401496C7}"/>
                </a:ext>
              </a:extLst>
            </p:cNvPr>
            <p:cNvSpPr/>
            <p:nvPr/>
          </p:nvSpPr>
          <p:spPr>
            <a:xfrm rot="18900000">
              <a:off x="7468680" y="4418987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A67DE0-60AA-1149-BC61-97A870B71E6E}"/>
                </a:ext>
              </a:extLst>
            </p:cNvPr>
            <p:cNvSpPr/>
            <p:nvPr/>
          </p:nvSpPr>
          <p:spPr>
            <a:xfrm rot="2700000">
              <a:off x="7459541" y="5124832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Breaker Photo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F2F7244-DD7D-B94E-8EB8-A8F17FDB88C2}"/>
              </a:ext>
            </a:extLst>
          </p:cNvPr>
          <p:cNvSpPr/>
          <p:nvPr userDrawn="1"/>
        </p:nvSpPr>
        <p:spPr>
          <a:xfrm>
            <a:off x="0" y="7113588"/>
            <a:ext cx="14630400" cy="1116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9297" y="4436431"/>
            <a:ext cx="11283829" cy="1266603"/>
          </a:xfrm>
        </p:spPr>
        <p:txBody>
          <a:bodyPr anchor="b"/>
          <a:lstStyle>
            <a:lvl1pPr>
              <a:defRPr sz="6000" b="1" i="0">
                <a:solidFill>
                  <a:schemeClr val="tx1"/>
                </a:solidFill>
                <a:latin typeface="DM Sans" charset="0"/>
                <a:ea typeface="DM Sans" charset="0"/>
                <a:cs typeface="DM Sans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44536" y="6106992"/>
            <a:ext cx="12409464" cy="1313796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tx1"/>
                </a:solidFill>
              </a:defRPr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6ECD8-2A80-CA4D-9F22-B1DD9BA3A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2620" y="4933311"/>
            <a:ext cx="678286" cy="5486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5829300"/>
            <a:ext cx="13478196" cy="0"/>
          </a:xfrm>
          <a:prstGeom prst="line">
            <a:avLst/>
          </a:prstGeom>
          <a:ln w="6350"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3466FF-F37F-034D-8FCB-E7C6660E1537}"/>
              </a:ext>
            </a:extLst>
          </p:cNvPr>
          <p:cNvGrpSpPr/>
          <p:nvPr userDrawn="1"/>
        </p:nvGrpSpPr>
        <p:grpSpPr>
          <a:xfrm rot="10800000">
            <a:off x="657177" y="4842869"/>
            <a:ext cx="712530" cy="569369"/>
            <a:chOff x="7468680" y="4418987"/>
            <a:chExt cx="1811122" cy="1447234"/>
          </a:xfrm>
          <a:solidFill>
            <a:srgbClr val="FFC628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A7E1AF1-FCFA-034C-AF46-AEA601A54D57}"/>
                </a:ext>
              </a:extLst>
            </p:cNvPr>
            <p:cNvSpPr/>
            <p:nvPr/>
          </p:nvSpPr>
          <p:spPr>
            <a:xfrm>
              <a:off x="7894622" y="4772476"/>
              <a:ext cx="1385180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60200E9-F6A1-5942-AB7D-494B401496C7}"/>
                </a:ext>
              </a:extLst>
            </p:cNvPr>
            <p:cNvSpPr/>
            <p:nvPr/>
          </p:nvSpPr>
          <p:spPr>
            <a:xfrm rot="18900000">
              <a:off x="7468680" y="4418987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EA67DE0-60AA-1149-BC61-97A870B71E6E}"/>
                </a:ext>
              </a:extLst>
            </p:cNvPr>
            <p:cNvSpPr/>
            <p:nvPr/>
          </p:nvSpPr>
          <p:spPr>
            <a:xfrm rot="2700000">
              <a:off x="7459541" y="5124832"/>
              <a:ext cx="1230581" cy="252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F9A5330-B609-1E45-9545-CE29BF972E2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4630400" cy="443210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r>
              <a:rPr lang="en-US"/>
              <a:t> Insert/Drop Photo Here</a:t>
            </a:r>
          </a:p>
        </p:txBody>
      </p:sp>
    </p:spTree>
    <p:extLst>
      <p:ext uri="{BB962C8B-B14F-4D97-AF65-F5344CB8AC3E}">
        <p14:creationId xmlns:p14="http://schemas.microsoft.com/office/powerpoint/2010/main" val="132677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s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372CC783-3100-694A-B014-E1A0EA11B6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35169" y="1447777"/>
            <a:ext cx="2179287" cy="57737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6800"/>
              </a:lnSpc>
              <a:buFontTx/>
              <a:buNone/>
              <a:defRPr sz="2000" b="0" i="0">
                <a:latin typeface="DM Sans Medium" pitchFamily="2" charset="77"/>
              </a:defRPr>
            </a:lvl1pPr>
          </a:lstStyle>
          <a:p>
            <a:pPr algn="r"/>
            <a:r>
              <a:rPr lang="en-US" sz="2000" b="1">
                <a:latin typeface="DM Sans" pitchFamily="2" charset="77"/>
              </a:rPr>
              <a:t>Commercial </a:t>
            </a:r>
          </a:p>
          <a:p>
            <a:pPr algn="r"/>
            <a:r>
              <a:rPr lang="en-US" sz="2000" b="1">
                <a:latin typeface="DM Sans" pitchFamily="2" charset="77"/>
              </a:rPr>
              <a:t>Health</a:t>
            </a:r>
          </a:p>
          <a:p>
            <a:pPr algn="r"/>
            <a:r>
              <a:rPr lang="en-US" sz="2000" b="1">
                <a:latin typeface="DM Sans" pitchFamily="2" charset="77"/>
              </a:rPr>
              <a:t>Energy</a:t>
            </a:r>
          </a:p>
          <a:p>
            <a:pPr algn="r"/>
            <a:r>
              <a:rPr lang="en-US" sz="2000" b="1">
                <a:latin typeface="DM Sans" pitchFamily="2" charset="77"/>
              </a:rPr>
              <a:t>Federal</a:t>
            </a:r>
          </a:p>
          <a:p>
            <a:pPr algn="r"/>
            <a:r>
              <a:rPr lang="en-US" sz="2000" b="1">
                <a:latin typeface="DM Sans" pitchFamily="2" charset="77"/>
              </a:rPr>
              <a:t>State</a:t>
            </a:r>
          </a:p>
          <a:p>
            <a:pPr algn="r"/>
            <a:r>
              <a:rPr lang="en-US" sz="2000" b="1">
                <a:latin typeface="DM Sans" pitchFamily="2" charset="77"/>
              </a:rPr>
              <a:t>Local </a:t>
            </a:r>
          </a:p>
          <a:p>
            <a:pPr algn="r">
              <a:lnSpc>
                <a:spcPts val="7500"/>
              </a:lnSpc>
            </a:pPr>
            <a:endParaRPr lang="en-US" sz="2000" b="1">
              <a:latin typeface="DM Sans" pitchFamily="2" charset="77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8700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">
            <a:extLst>
              <a:ext uri="{FF2B5EF4-FFF2-40B4-BE49-F238E27FC236}">
                <a16:creationId xmlns:a16="http://schemas.microsoft.com/office/drawing/2014/main" id="{688641DD-D13C-664B-A344-422ABA83E5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114300"/>
            <a:ext cx="13030200" cy="9144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2800" b="1" i="0">
                <a:solidFill>
                  <a:schemeClr val="tx1"/>
                </a:solidFill>
                <a:latin typeface="DM Sans" pitchFamily="2" charset="77"/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en-US"/>
              <a:t>Client logos slide</a:t>
            </a:r>
          </a:p>
        </p:txBody>
      </p:sp>
      <p:sp>
        <p:nvSpPr>
          <p:cNvPr id="72" name="Picture Placeholder 70">
            <a:extLst>
              <a:ext uri="{FF2B5EF4-FFF2-40B4-BE49-F238E27FC236}">
                <a16:creationId xmlns:a16="http://schemas.microsoft.com/office/drawing/2014/main" id="{1F818434-D777-D140-BA5F-B594C44571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078580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73" name="Picture Placeholder 70">
            <a:extLst>
              <a:ext uri="{FF2B5EF4-FFF2-40B4-BE49-F238E27FC236}">
                <a16:creationId xmlns:a16="http://schemas.microsoft.com/office/drawing/2014/main" id="{2E4DDDBB-F332-9443-9483-E66D1B06C08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74554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74" name="Picture Placeholder 70">
            <a:extLst>
              <a:ext uri="{FF2B5EF4-FFF2-40B4-BE49-F238E27FC236}">
                <a16:creationId xmlns:a16="http://schemas.microsoft.com/office/drawing/2014/main" id="{E4AAFC82-D270-7444-8833-DF3612B435E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470528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75" name="Picture Placeholder 70">
            <a:extLst>
              <a:ext uri="{FF2B5EF4-FFF2-40B4-BE49-F238E27FC236}">
                <a16:creationId xmlns:a16="http://schemas.microsoft.com/office/drawing/2014/main" id="{470AA788-C061-0C4E-BE96-4E5D97CE45C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666502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76" name="Picture Placeholder 70">
            <a:extLst>
              <a:ext uri="{FF2B5EF4-FFF2-40B4-BE49-F238E27FC236}">
                <a16:creationId xmlns:a16="http://schemas.microsoft.com/office/drawing/2014/main" id="{7796AD84-2278-1F42-9828-C1B9D634B00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862476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77" name="Picture Placeholder 70">
            <a:extLst>
              <a:ext uri="{FF2B5EF4-FFF2-40B4-BE49-F238E27FC236}">
                <a16:creationId xmlns:a16="http://schemas.microsoft.com/office/drawing/2014/main" id="{0F88ED61-0108-CC41-A1C7-C5BBEC4663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58450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78" name="Picture Placeholder 70">
            <a:extLst>
              <a:ext uri="{FF2B5EF4-FFF2-40B4-BE49-F238E27FC236}">
                <a16:creationId xmlns:a16="http://schemas.microsoft.com/office/drawing/2014/main" id="{95501902-CE3E-0C4F-9C8C-F8B3201222A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254424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79" name="Picture Placeholder 70">
            <a:extLst>
              <a:ext uri="{FF2B5EF4-FFF2-40B4-BE49-F238E27FC236}">
                <a16:creationId xmlns:a16="http://schemas.microsoft.com/office/drawing/2014/main" id="{F65CF924-B3A3-FD4A-B528-72E17B4119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1450398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0" name="Picture Placeholder 70">
            <a:extLst>
              <a:ext uri="{FF2B5EF4-FFF2-40B4-BE49-F238E27FC236}">
                <a16:creationId xmlns:a16="http://schemas.microsoft.com/office/drawing/2014/main" id="{7D0498FF-00BD-204A-B7CE-46E65F4174C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646372" y="1676400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1" name="Picture Placeholder 70">
            <a:extLst>
              <a:ext uri="{FF2B5EF4-FFF2-40B4-BE49-F238E27FC236}">
                <a16:creationId xmlns:a16="http://schemas.microsoft.com/office/drawing/2014/main" id="{C2825AA4-637F-1042-A662-66C1D9CEAE3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078580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2" name="Picture Placeholder 70">
            <a:extLst>
              <a:ext uri="{FF2B5EF4-FFF2-40B4-BE49-F238E27FC236}">
                <a16:creationId xmlns:a16="http://schemas.microsoft.com/office/drawing/2014/main" id="{D107AF33-0BAD-B548-8FC6-5A0DE7D9C35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274554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3" name="Picture Placeholder 70">
            <a:extLst>
              <a:ext uri="{FF2B5EF4-FFF2-40B4-BE49-F238E27FC236}">
                <a16:creationId xmlns:a16="http://schemas.microsoft.com/office/drawing/2014/main" id="{14EECD08-82B9-AF40-91EE-08AC8C126B6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70528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4" name="Picture Placeholder 70">
            <a:extLst>
              <a:ext uri="{FF2B5EF4-FFF2-40B4-BE49-F238E27FC236}">
                <a16:creationId xmlns:a16="http://schemas.microsoft.com/office/drawing/2014/main" id="{246CC9A5-2F46-F546-971A-12B3F503698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666502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5" name="Picture Placeholder 70">
            <a:extLst>
              <a:ext uri="{FF2B5EF4-FFF2-40B4-BE49-F238E27FC236}">
                <a16:creationId xmlns:a16="http://schemas.microsoft.com/office/drawing/2014/main" id="{AD2C24AA-66DD-AB43-B99C-39EB63BB91B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862476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6" name="Picture Placeholder 70">
            <a:extLst>
              <a:ext uri="{FF2B5EF4-FFF2-40B4-BE49-F238E27FC236}">
                <a16:creationId xmlns:a16="http://schemas.microsoft.com/office/drawing/2014/main" id="{AFB61462-DBEE-A145-8DBF-AEF77AAA027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058450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7" name="Picture Placeholder 70">
            <a:extLst>
              <a:ext uri="{FF2B5EF4-FFF2-40B4-BE49-F238E27FC236}">
                <a16:creationId xmlns:a16="http://schemas.microsoft.com/office/drawing/2014/main" id="{7CFD8F91-02EA-894D-ADF7-EC970A56CC29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254424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8" name="Picture Placeholder 70">
            <a:extLst>
              <a:ext uri="{FF2B5EF4-FFF2-40B4-BE49-F238E27FC236}">
                <a16:creationId xmlns:a16="http://schemas.microsoft.com/office/drawing/2014/main" id="{1F5C623C-2D8B-CB4F-AC17-9701BAB6EE0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1450398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89" name="Picture Placeholder 70">
            <a:extLst>
              <a:ext uri="{FF2B5EF4-FFF2-40B4-BE49-F238E27FC236}">
                <a16:creationId xmlns:a16="http://schemas.microsoft.com/office/drawing/2014/main" id="{65C6FF68-EB30-314E-915F-127896E794F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2646372" y="2678117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0" name="Picture Placeholder 70">
            <a:extLst>
              <a:ext uri="{FF2B5EF4-FFF2-40B4-BE49-F238E27FC236}">
                <a16:creationId xmlns:a16="http://schemas.microsoft.com/office/drawing/2014/main" id="{2C796FAB-CE12-F745-B647-0EB767989577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078580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1" name="Picture Placeholder 70">
            <a:extLst>
              <a:ext uri="{FF2B5EF4-FFF2-40B4-BE49-F238E27FC236}">
                <a16:creationId xmlns:a16="http://schemas.microsoft.com/office/drawing/2014/main" id="{11616096-BEE1-EE4A-B77E-67318C0F8E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274554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2" name="Picture Placeholder 70">
            <a:extLst>
              <a:ext uri="{FF2B5EF4-FFF2-40B4-BE49-F238E27FC236}">
                <a16:creationId xmlns:a16="http://schemas.microsoft.com/office/drawing/2014/main" id="{8289247E-C815-CD4C-BD52-73B52B6D1EE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470528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3" name="Picture Placeholder 70">
            <a:extLst>
              <a:ext uri="{FF2B5EF4-FFF2-40B4-BE49-F238E27FC236}">
                <a16:creationId xmlns:a16="http://schemas.microsoft.com/office/drawing/2014/main" id="{3660726F-BBA1-D246-B0F2-6635BD90CD0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666502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4" name="Picture Placeholder 70">
            <a:extLst>
              <a:ext uri="{FF2B5EF4-FFF2-40B4-BE49-F238E27FC236}">
                <a16:creationId xmlns:a16="http://schemas.microsoft.com/office/drawing/2014/main" id="{D083098C-4B65-954E-88F7-BDEB590479B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7862476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5" name="Picture Placeholder 70">
            <a:extLst>
              <a:ext uri="{FF2B5EF4-FFF2-40B4-BE49-F238E27FC236}">
                <a16:creationId xmlns:a16="http://schemas.microsoft.com/office/drawing/2014/main" id="{366A2C8E-0207-7D49-8DE7-0FF124BD302F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58450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6" name="Picture Placeholder 70">
            <a:extLst>
              <a:ext uri="{FF2B5EF4-FFF2-40B4-BE49-F238E27FC236}">
                <a16:creationId xmlns:a16="http://schemas.microsoft.com/office/drawing/2014/main" id="{03B70FC4-75A9-F34B-B8FB-1F47E54B4DC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10254424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7" name="Picture Placeholder 70">
            <a:extLst>
              <a:ext uri="{FF2B5EF4-FFF2-40B4-BE49-F238E27FC236}">
                <a16:creationId xmlns:a16="http://schemas.microsoft.com/office/drawing/2014/main" id="{4D1F2191-A068-D644-A42A-D868C1714A7C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1450398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8" name="Picture Placeholder 70">
            <a:extLst>
              <a:ext uri="{FF2B5EF4-FFF2-40B4-BE49-F238E27FC236}">
                <a16:creationId xmlns:a16="http://schemas.microsoft.com/office/drawing/2014/main" id="{BE0E3C54-D80A-5044-B27D-479D35367368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2646372" y="3679834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99" name="Picture Placeholder 70">
            <a:extLst>
              <a:ext uri="{FF2B5EF4-FFF2-40B4-BE49-F238E27FC236}">
                <a16:creationId xmlns:a16="http://schemas.microsoft.com/office/drawing/2014/main" id="{80BF386C-616A-074A-9963-6831D329599E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3078580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0" name="Picture Placeholder 70">
            <a:extLst>
              <a:ext uri="{FF2B5EF4-FFF2-40B4-BE49-F238E27FC236}">
                <a16:creationId xmlns:a16="http://schemas.microsoft.com/office/drawing/2014/main" id="{30FE6522-C475-FA44-942A-0186216A353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274554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1" name="Picture Placeholder 70">
            <a:extLst>
              <a:ext uri="{FF2B5EF4-FFF2-40B4-BE49-F238E27FC236}">
                <a16:creationId xmlns:a16="http://schemas.microsoft.com/office/drawing/2014/main" id="{69DB8633-6281-5841-A105-20B69285382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470528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2" name="Picture Placeholder 70">
            <a:extLst>
              <a:ext uri="{FF2B5EF4-FFF2-40B4-BE49-F238E27FC236}">
                <a16:creationId xmlns:a16="http://schemas.microsoft.com/office/drawing/2014/main" id="{0902D5CF-F931-E348-BBE0-46D8415C8D9D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666502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3" name="Picture Placeholder 70">
            <a:extLst>
              <a:ext uri="{FF2B5EF4-FFF2-40B4-BE49-F238E27FC236}">
                <a16:creationId xmlns:a16="http://schemas.microsoft.com/office/drawing/2014/main" id="{C21DDD78-2A25-1049-B586-9B9C455543B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7862476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4" name="Picture Placeholder 70">
            <a:extLst>
              <a:ext uri="{FF2B5EF4-FFF2-40B4-BE49-F238E27FC236}">
                <a16:creationId xmlns:a16="http://schemas.microsoft.com/office/drawing/2014/main" id="{7A7F9350-50BC-7442-94A0-532D3248434A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9058450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5" name="Picture Placeholder 70">
            <a:extLst>
              <a:ext uri="{FF2B5EF4-FFF2-40B4-BE49-F238E27FC236}">
                <a16:creationId xmlns:a16="http://schemas.microsoft.com/office/drawing/2014/main" id="{4CE78CB7-6253-5A48-8A28-876F85064F01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10254424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6" name="Picture Placeholder 70">
            <a:extLst>
              <a:ext uri="{FF2B5EF4-FFF2-40B4-BE49-F238E27FC236}">
                <a16:creationId xmlns:a16="http://schemas.microsoft.com/office/drawing/2014/main" id="{54F55313-5E2B-B74F-99C3-CC6363C61E26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11450398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7" name="Picture Placeholder 70">
            <a:extLst>
              <a:ext uri="{FF2B5EF4-FFF2-40B4-BE49-F238E27FC236}">
                <a16:creationId xmlns:a16="http://schemas.microsoft.com/office/drawing/2014/main" id="{8D425874-46E9-4B42-AE3D-6CEF820C0146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2646372" y="4681551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8" name="Picture Placeholder 70">
            <a:extLst>
              <a:ext uri="{FF2B5EF4-FFF2-40B4-BE49-F238E27FC236}">
                <a16:creationId xmlns:a16="http://schemas.microsoft.com/office/drawing/2014/main" id="{793C769D-7965-DD42-882A-4E507A2E528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3078580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09" name="Picture Placeholder 70">
            <a:extLst>
              <a:ext uri="{FF2B5EF4-FFF2-40B4-BE49-F238E27FC236}">
                <a16:creationId xmlns:a16="http://schemas.microsoft.com/office/drawing/2014/main" id="{35CFD0D4-BC6C-9E44-B80B-50284CD3E60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274554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0" name="Picture Placeholder 70">
            <a:extLst>
              <a:ext uri="{FF2B5EF4-FFF2-40B4-BE49-F238E27FC236}">
                <a16:creationId xmlns:a16="http://schemas.microsoft.com/office/drawing/2014/main" id="{B72A947F-6359-194E-A036-2F91284932B0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470528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1" name="Picture Placeholder 70">
            <a:extLst>
              <a:ext uri="{FF2B5EF4-FFF2-40B4-BE49-F238E27FC236}">
                <a16:creationId xmlns:a16="http://schemas.microsoft.com/office/drawing/2014/main" id="{0FD5A473-71C0-444E-B846-ACE8204D4100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666502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2" name="Picture Placeholder 70">
            <a:extLst>
              <a:ext uri="{FF2B5EF4-FFF2-40B4-BE49-F238E27FC236}">
                <a16:creationId xmlns:a16="http://schemas.microsoft.com/office/drawing/2014/main" id="{23833C90-9E51-0D4D-AC7A-F64931C9BBBD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7862476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3" name="Picture Placeholder 70">
            <a:extLst>
              <a:ext uri="{FF2B5EF4-FFF2-40B4-BE49-F238E27FC236}">
                <a16:creationId xmlns:a16="http://schemas.microsoft.com/office/drawing/2014/main" id="{111D8FDA-9EE7-1C46-BA2C-C9BBE0870E4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9058450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4" name="Picture Placeholder 70">
            <a:extLst>
              <a:ext uri="{FF2B5EF4-FFF2-40B4-BE49-F238E27FC236}">
                <a16:creationId xmlns:a16="http://schemas.microsoft.com/office/drawing/2014/main" id="{FB48D582-EF28-1D44-9D0D-449413EA89E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10254424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5" name="Picture Placeholder 70">
            <a:extLst>
              <a:ext uri="{FF2B5EF4-FFF2-40B4-BE49-F238E27FC236}">
                <a16:creationId xmlns:a16="http://schemas.microsoft.com/office/drawing/2014/main" id="{969CBE36-2A2E-BC44-ADE7-CB16283043A0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11450398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6" name="Picture Placeholder 70">
            <a:extLst>
              <a:ext uri="{FF2B5EF4-FFF2-40B4-BE49-F238E27FC236}">
                <a16:creationId xmlns:a16="http://schemas.microsoft.com/office/drawing/2014/main" id="{B5FB9E5A-C7B3-CB45-9924-2C7C78A67C2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12646372" y="5683268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7" name="Picture Placeholder 70">
            <a:extLst>
              <a:ext uri="{FF2B5EF4-FFF2-40B4-BE49-F238E27FC236}">
                <a16:creationId xmlns:a16="http://schemas.microsoft.com/office/drawing/2014/main" id="{AE817A36-74FE-9545-B5DC-BAF8D684B587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3078580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8" name="Picture Placeholder 70">
            <a:extLst>
              <a:ext uri="{FF2B5EF4-FFF2-40B4-BE49-F238E27FC236}">
                <a16:creationId xmlns:a16="http://schemas.microsoft.com/office/drawing/2014/main" id="{9CDBF494-D847-2D4E-9B80-D5C97284F51B}"/>
              </a:ext>
            </a:extLst>
          </p:cNvPr>
          <p:cNvSpPr>
            <a:spLocks noGrp="1"/>
          </p:cNvSpPr>
          <p:nvPr>
            <p:ph type="pic" sz="quarter" idx="58" hasCustomPrompt="1"/>
          </p:nvPr>
        </p:nvSpPr>
        <p:spPr>
          <a:xfrm>
            <a:off x="4274554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19" name="Picture Placeholder 70">
            <a:extLst>
              <a:ext uri="{FF2B5EF4-FFF2-40B4-BE49-F238E27FC236}">
                <a16:creationId xmlns:a16="http://schemas.microsoft.com/office/drawing/2014/main" id="{06492991-4D2B-4C4E-9352-1276F6D85838}"/>
              </a:ext>
            </a:extLst>
          </p:cNvPr>
          <p:cNvSpPr>
            <a:spLocks noGrp="1"/>
          </p:cNvSpPr>
          <p:nvPr>
            <p:ph type="pic" sz="quarter" idx="59" hasCustomPrompt="1"/>
          </p:nvPr>
        </p:nvSpPr>
        <p:spPr>
          <a:xfrm>
            <a:off x="5470528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0" name="Picture Placeholder 70">
            <a:extLst>
              <a:ext uri="{FF2B5EF4-FFF2-40B4-BE49-F238E27FC236}">
                <a16:creationId xmlns:a16="http://schemas.microsoft.com/office/drawing/2014/main" id="{1C097803-AE81-1349-BC6A-AB90EBBAFA1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6666502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1" name="Picture Placeholder 70">
            <a:extLst>
              <a:ext uri="{FF2B5EF4-FFF2-40B4-BE49-F238E27FC236}">
                <a16:creationId xmlns:a16="http://schemas.microsoft.com/office/drawing/2014/main" id="{206E4958-E1D8-1245-ABD9-0283DA25D952}"/>
              </a:ext>
            </a:extLst>
          </p:cNvPr>
          <p:cNvSpPr>
            <a:spLocks noGrp="1"/>
          </p:cNvSpPr>
          <p:nvPr>
            <p:ph type="pic" sz="quarter" idx="61" hasCustomPrompt="1"/>
          </p:nvPr>
        </p:nvSpPr>
        <p:spPr>
          <a:xfrm>
            <a:off x="7862476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2" name="Picture Placeholder 70">
            <a:extLst>
              <a:ext uri="{FF2B5EF4-FFF2-40B4-BE49-F238E27FC236}">
                <a16:creationId xmlns:a16="http://schemas.microsoft.com/office/drawing/2014/main" id="{B67E3A6F-6FC6-6D42-AD5A-8C3C30CF7C00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9058450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3" name="Picture Placeholder 70">
            <a:extLst>
              <a:ext uri="{FF2B5EF4-FFF2-40B4-BE49-F238E27FC236}">
                <a16:creationId xmlns:a16="http://schemas.microsoft.com/office/drawing/2014/main" id="{052E9261-C66F-A541-8CCF-2DF87A61B360}"/>
              </a:ext>
            </a:extLst>
          </p:cNvPr>
          <p:cNvSpPr>
            <a:spLocks noGrp="1"/>
          </p:cNvSpPr>
          <p:nvPr>
            <p:ph type="pic" sz="quarter" idx="63" hasCustomPrompt="1"/>
          </p:nvPr>
        </p:nvSpPr>
        <p:spPr>
          <a:xfrm>
            <a:off x="10254424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4" name="Picture Placeholder 70">
            <a:extLst>
              <a:ext uri="{FF2B5EF4-FFF2-40B4-BE49-F238E27FC236}">
                <a16:creationId xmlns:a16="http://schemas.microsoft.com/office/drawing/2014/main" id="{62AFD23B-9172-6E49-A848-39C57188FCEB}"/>
              </a:ext>
            </a:extLst>
          </p:cNvPr>
          <p:cNvSpPr>
            <a:spLocks noGrp="1"/>
          </p:cNvSpPr>
          <p:nvPr>
            <p:ph type="pic" sz="quarter" idx="64" hasCustomPrompt="1"/>
          </p:nvPr>
        </p:nvSpPr>
        <p:spPr>
          <a:xfrm>
            <a:off x="11450398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125" name="Picture Placeholder 70">
            <a:extLst>
              <a:ext uri="{FF2B5EF4-FFF2-40B4-BE49-F238E27FC236}">
                <a16:creationId xmlns:a16="http://schemas.microsoft.com/office/drawing/2014/main" id="{806B7746-802B-4B42-AAFC-059EA0309054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12646372" y="6684985"/>
            <a:ext cx="831850" cy="8445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200">
                <a:latin typeface="DM Sans" pitchFamily="2" charset="77"/>
              </a:defRPr>
            </a:lvl1pPr>
          </a:lstStyle>
          <a:p>
            <a:r>
              <a:rPr lang="en-US"/>
              <a:t>Client logo</a:t>
            </a:r>
          </a:p>
        </p:txBody>
      </p:sp>
      <p:sp>
        <p:nvSpPr>
          <p:cNvPr id="65" name="Slide Number Placeholder 7">
            <a:extLst>
              <a:ext uri="{FF2B5EF4-FFF2-40B4-BE49-F238E27FC236}">
                <a16:creationId xmlns:a16="http://schemas.microsoft.com/office/drawing/2014/main" id="{875B8AB2-09EB-634E-92D2-81032441D7AD}"/>
              </a:ext>
            </a:extLst>
          </p:cNvPr>
          <p:cNvSpPr>
            <a:spLocks noGrp="1"/>
          </p:cNvSpPr>
          <p:nvPr>
            <p:ph type="sldNum" sz="quarter" idx="66"/>
          </p:nvPr>
        </p:nvSpPr>
        <p:spPr>
          <a:xfrm>
            <a:off x="11432177" y="7619393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145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1"/>
            <a:ext cx="13030200" cy="914400"/>
          </a:xfrm>
        </p:spPr>
        <p:txBody>
          <a:bodyPr anchor="ctr"/>
          <a:lstStyle>
            <a:lvl1pPr>
              <a:defRPr sz="3000" b="1" i="0">
                <a:latin typeface="DM Sans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432177" y="7626350"/>
            <a:ext cx="2893423" cy="438150"/>
          </a:xfrm>
        </p:spPr>
        <p:txBody>
          <a:bodyPr/>
          <a:lstStyle/>
          <a:p>
            <a:fld id="{F384092C-9B9C-9748-AC6A-F06C9D03AD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231038" y="1676400"/>
            <a:ext cx="9332562" cy="514506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0"/>
              </a:spcAft>
              <a:buNone/>
              <a:defRPr/>
            </a:lvl1pPr>
            <a:lvl2pPr marL="228600" indent="0">
              <a:spcAft>
                <a:spcPts val="0"/>
              </a:spcAft>
              <a:buNone/>
              <a:defRPr/>
            </a:lvl2pPr>
            <a:lvl3pPr marL="457200" indent="0">
              <a:spcAft>
                <a:spcPts val="0"/>
              </a:spcAft>
              <a:buNone/>
              <a:defRPr/>
            </a:lvl3pPr>
            <a:lvl4pPr marL="685800" indent="0">
              <a:spcAft>
                <a:spcPts val="0"/>
              </a:spcAft>
              <a:buNone/>
              <a:defRPr/>
            </a:lvl4pPr>
            <a:lvl5pPr marL="914400" indent="0">
              <a:spcAft>
                <a:spcPts val="0"/>
              </a:spcAft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52C573-0C30-824A-9998-990960154B3C}"/>
              </a:ext>
            </a:extLst>
          </p:cNvPr>
          <p:cNvCxnSpPr>
            <a:cxnSpLocks/>
          </p:cNvCxnSpPr>
          <p:nvPr userDrawn="1"/>
        </p:nvCxnSpPr>
        <p:spPr>
          <a:xfrm>
            <a:off x="535170" y="1029088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12915900" cy="965105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1771" y="7619393"/>
            <a:ext cx="2893423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F384092C-9B9C-9748-AC6A-F06C9D03AD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723900" y="1676400"/>
            <a:ext cx="12839700" cy="543718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B3A76-A831-5F45-AD16-5CA8E547FEF7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50" y="7598664"/>
            <a:ext cx="356100" cy="28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56" r:id="rId2"/>
    <p:sldLayoutId id="2147483770" r:id="rId3"/>
    <p:sldLayoutId id="2147483785" r:id="rId4"/>
    <p:sldLayoutId id="2147483809" r:id="rId5"/>
    <p:sldLayoutId id="2147483775" r:id="rId6"/>
    <p:sldLayoutId id="2147483837" r:id="rId7"/>
    <p:sldLayoutId id="2147483838" r:id="rId8"/>
    <p:sldLayoutId id="2147483776" r:id="rId9"/>
    <p:sldLayoutId id="2147483840" r:id="rId10"/>
    <p:sldLayoutId id="2147483787" r:id="rId11"/>
    <p:sldLayoutId id="2147483791" r:id="rId12"/>
    <p:sldLayoutId id="2147483777" r:id="rId13"/>
    <p:sldLayoutId id="2147483836" r:id="rId14"/>
    <p:sldLayoutId id="2147483767" r:id="rId15"/>
    <p:sldLayoutId id="2147483822" r:id="rId16"/>
    <p:sldLayoutId id="2147483845" r:id="rId17"/>
    <p:sldLayoutId id="2147483846" r:id="rId18"/>
    <p:sldLayoutId id="2147483842" r:id="rId19"/>
    <p:sldLayoutId id="2147483843" r:id="rId20"/>
    <p:sldLayoutId id="2147483844" r:id="rId21"/>
    <p:sldLayoutId id="2147483841" r:id="rId22"/>
    <p:sldLayoutId id="2147483833" r:id="rId23"/>
    <p:sldLayoutId id="2147483832" r:id="rId24"/>
    <p:sldLayoutId id="2147483834" r:id="rId25"/>
    <p:sldLayoutId id="2147483792" r:id="rId26"/>
    <p:sldLayoutId id="2147483793" r:id="rId27"/>
    <p:sldLayoutId id="2147483794" r:id="rId28"/>
    <p:sldLayoutId id="2147483795" r:id="rId29"/>
    <p:sldLayoutId id="2147483796" r:id="rId30"/>
    <p:sldLayoutId id="2147483797" r:id="rId31"/>
    <p:sldLayoutId id="2147483798" r:id="rId32"/>
    <p:sldLayoutId id="2147483799" r:id="rId33"/>
    <p:sldLayoutId id="2147483800" r:id="rId34"/>
    <p:sldLayoutId id="2147483852" r:id="rId35"/>
    <p:sldLayoutId id="2147483802" r:id="rId36"/>
    <p:sldLayoutId id="2147483803" r:id="rId37"/>
    <p:sldLayoutId id="2147483804" r:id="rId38"/>
    <p:sldLayoutId id="2147483853" r:id="rId39"/>
    <p:sldLayoutId id="2147483806" r:id="rId40"/>
    <p:sldLayoutId id="2147483854" r:id="rId41"/>
    <p:sldLayoutId id="2147483855" r:id="rId42"/>
    <p:sldLayoutId id="2147483786" r:id="rId43"/>
    <p:sldLayoutId id="2147483778" r:id="rId44"/>
    <p:sldLayoutId id="2147483780" r:id="rId45"/>
    <p:sldLayoutId id="2147483781" r:id="rId46"/>
    <p:sldLayoutId id="2147483782" r:id="rId47"/>
    <p:sldLayoutId id="2147483783" r:id="rId48"/>
    <p:sldLayoutId id="2147483784" r:id="rId49"/>
    <p:sldLayoutId id="2147483788" r:id="rId50"/>
    <p:sldLayoutId id="2147483789" r:id="rId51"/>
    <p:sldLayoutId id="2147483790" r:id="rId52"/>
    <p:sldLayoutId id="2147483701" r:id="rId53"/>
    <p:sldLayoutId id="2147483772" r:id="rId54"/>
    <p:sldLayoutId id="2147483773" r:id="rId55"/>
    <p:sldLayoutId id="2147483774" r:id="rId56"/>
    <p:sldLayoutId id="2147483816" r:id="rId57"/>
    <p:sldLayoutId id="2147483817" r:id="rId58"/>
    <p:sldLayoutId id="2147483818" r:id="rId59"/>
    <p:sldLayoutId id="2147483819" r:id="rId60"/>
    <p:sldLayoutId id="2147483820" r:id="rId61"/>
    <p:sldLayoutId id="2147483821" r:id="rId62"/>
    <p:sldLayoutId id="2147483730" r:id="rId63"/>
    <p:sldLayoutId id="2147483849" r:id="rId64"/>
    <p:sldLayoutId id="2147483731" r:id="rId65"/>
    <p:sldLayoutId id="2147483732" r:id="rId66"/>
    <p:sldLayoutId id="2147483733" r:id="rId67"/>
    <p:sldLayoutId id="2147483769" r:id="rId68"/>
    <p:sldLayoutId id="2147483727" r:id="rId69"/>
    <p:sldLayoutId id="2147483728" r:id="rId70"/>
    <p:sldLayoutId id="2147483729" r:id="rId71"/>
    <p:sldLayoutId id="2147483755" r:id="rId72"/>
    <p:sldLayoutId id="2147483756" r:id="rId73"/>
    <p:sldLayoutId id="2147483712" r:id="rId74"/>
    <p:sldLayoutId id="2147483713" r:id="rId75"/>
    <p:sldLayoutId id="2147483711" r:id="rId76"/>
    <p:sldLayoutId id="2147483719" r:id="rId77"/>
    <p:sldLayoutId id="2147483753" r:id="rId78"/>
    <p:sldLayoutId id="2147483720" r:id="rId79"/>
    <p:sldLayoutId id="2147483823" r:id="rId80"/>
    <p:sldLayoutId id="2147483824" r:id="rId81"/>
    <p:sldLayoutId id="2147483825" r:id="rId82"/>
    <p:sldLayoutId id="2147483826" r:id="rId83"/>
    <p:sldLayoutId id="2147483810" r:id="rId84"/>
    <p:sldLayoutId id="2147483851" r:id="rId85"/>
    <p:sldLayoutId id="2147483814" r:id="rId86"/>
    <p:sldLayoutId id="2147483850" r:id="rId87"/>
    <p:sldLayoutId id="2147483757" r:id="rId88"/>
    <p:sldLayoutId id="2147483661" r:id="rId8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DM Sans Medium" charset="0"/>
          <a:ea typeface="DM Sans Medium" charset="0"/>
          <a:cs typeface="DM Sans Medium" charset="0"/>
        </a:defRPr>
      </a:lvl1pPr>
    </p:titleStyle>
    <p:bodyStyle>
      <a:lvl1pPr marL="228600" indent="-228600" algn="l" defTabSz="109728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1pPr>
      <a:lvl2pPr marL="457200" indent="-228600" algn="l" defTabSz="109728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.AppleSystemUIFont" charset="-120"/>
        <a:buChar char="-"/>
        <a:defRPr sz="18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2pPr>
      <a:lvl3pPr marL="685800" indent="-228600" algn="l" defTabSz="1097280" rtl="0" eaLnBrk="1" latinLnBrk="0" hangingPunct="1">
        <a:lnSpc>
          <a:spcPct val="110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3pPr>
      <a:lvl4pPr marL="914400" indent="-228600" algn="l" defTabSz="109728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Font typeface=".AppleSystemUIFont" charset="-120"/>
        <a:buChar char="-"/>
        <a:defRPr sz="16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4pPr>
      <a:lvl5pPr marL="1143000" indent="-228600" algn="l" defTabSz="109728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DM Sans Medium" charset="0"/>
          <a:cs typeface="DM Sans Medium" charset="0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1056" userDrawn="1">
          <p15:clr>
            <a:srgbClr val="F26B43"/>
          </p15:clr>
        </p15:guide>
        <p15:guide id="3" pos="336" userDrawn="1">
          <p15:clr>
            <a:srgbClr val="F26B43"/>
          </p15:clr>
        </p15:guide>
        <p15:guide id="4" pos="8544" userDrawn="1">
          <p15:clr>
            <a:srgbClr val="F26B43"/>
          </p15:clr>
        </p15:guide>
        <p15:guide id="5" orient="horz" pos="72" userDrawn="1">
          <p15:clr>
            <a:srgbClr val="F26B43"/>
          </p15:clr>
        </p15:guide>
        <p15:guide id="6" orient="horz" pos="648" userDrawn="1">
          <p15:clr>
            <a:srgbClr val="F26B43"/>
          </p15:clr>
        </p15:guide>
        <p15:guide id="7" pos="456" userDrawn="1">
          <p15:clr>
            <a:srgbClr val="F26B43"/>
          </p15:clr>
        </p15:guide>
        <p15:guide id="9" orient="horz" pos="437" userDrawn="1">
          <p15:clr>
            <a:srgbClr val="F26B43"/>
          </p15:clr>
        </p15:guide>
        <p15:guide id="10" pos="9024" userDrawn="1">
          <p15:clr>
            <a:srgbClr val="F26B43"/>
          </p15:clr>
        </p15:guide>
        <p15:guide id="11" orient="horz" pos="4968" userDrawn="1">
          <p15:clr>
            <a:srgbClr val="F26B43"/>
          </p15:clr>
        </p15:guide>
        <p15:guide id="12" orient="horz" pos="448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78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676561" y="3038958"/>
            <a:ext cx="9799798" cy="2561638"/>
          </a:xfrm>
        </p:spPr>
        <p:txBody>
          <a:bodyPr/>
          <a:lstStyle/>
          <a:p>
            <a:r>
              <a:rPr lang="en-US" dirty="0"/>
              <a:t>Designing post-submittal follow-ups for establishment surveys: NSF Higher Education Research and Development (HERD) Survey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Kathryn Harper</a:t>
            </a:r>
          </a:p>
          <a:p>
            <a:r>
              <a:rPr lang="en-US" dirty="0"/>
              <a:t>ICF Project Director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Michael Gibbons</a:t>
            </a:r>
          </a:p>
          <a:p>
            <a:r>
              <a:rPr lang="en-US" dirty="0"/>
              <a:t>NSF/NCSES Survey Manager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1676561" y="5878246"/>
            <a:ext cx="2336800" cy="376451"/>
          </a:xfrm>
        </p:spPr>
        <p:txBody>
          <a:bodyPr/>
          <a:lstStyle/>
          <a:p>
            <a:r>
              <a:rPr lang="en-US" dirty="0"/>
              <a:t>FedCASIC, April 16, 2024  </a:t>
            </a:r>
          </a:p>
        </p:txBody>
      </p:sp>
      <p:pic>
        <p:nvPicPr>
          <p:cNvPr id="10" name="Graphic 9" descr="all-white NCSES logo">
            <a:extLst>
              <a:ext uri="{FF2B5EF4-FFF2-40B4-BE49-F238E27FC236}">
                <a16:creationId xmlns:a16="http://schemas.microsoft.com/office/drawing/2014/main" id="{5D5776FE-C857-F668-295B-C967CFDEC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65178" y="6908800"/>
            <a:ext cx="720566" cy="872264"/>
          </a:xfrm>
          <a:prstGeom prst="rect">
            <a:avLst/>
          </a:prstGeom>
        </p:spPr>
      </p:pic>
      <p:pic>
        <p:nvPicPr>
          <p:cNvPr id="14" name="Graphic 13" descr="all-white NSF logo">
            <a:extLst>
              <a:ext uri="{FF2B5EF4-FFF2-40B4-BE49-F238E27FC236}">
                <a16:creationId xmlns:a16="http://schemas.microsoft.com/office/drawing/2014/main" id="{02097060-93B3-2590-E274-FB7BC7BF8D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4798" y="6963571"/>
            <a:ext cx="830102" cy="830102"/>
          </a:xfrm>
          <a:prstGeom prst="rect">
            <a:avLst/>
          </a:prstGeom>
        </p:spPr>
      </p:pic>
      <p:pic>
        <p:nvPicPr>
          <p:cNvPr id="5" name="Picture 4" descr="all-white ICF logo">
            <a:extLst>
              <a:ext uri="{FF2B5EF4-FFF2-40B4-BE49-F238E27FC236}">
                <a16:creationId xmlns:a16="http://schemas.microsoft.com/office/drawing/2014/main" id="{646E9B46-29D1-9515-E092-4BF7CC8E8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5046" y="6876196"/>
            <a:ext cx="1069533" cy="87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30502" y="322697"/>
            <a:ext cx="11902632" cy="914400"/>
          </a:xfrm>
        </p:spPr>
        <p:txBody>
          <a:bodyPr/>
          <a:lstStyle/>
          <a:p>
            <a:r>
              <a:rPr lang="en-US" sz="3200" dirty="0"/>
              <a:t>Reviewer Experience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07040" y="1237097"/>
            <a:ext cx="12616319" cy="5764061"/>
          </a:xfrm>
        </p:spPr>
        <p:txBody>
          <a:bodyPr/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Accesses the reviewer interface for a specific school from an assigned list on the survey management system.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Reviews submission based on guidelines and summarizes their assessment in comments. Reviewer interface includes:</a:t>
            </a:r>
          </a:p>
          <a:p>
            <a:pPr lvl="4">
              <a:spcBef>
                <a:spcPts val="0"/>
              </a:spcBef>
            </a:pPr>
            <a:r>
              <a:rPr lang="en-US" sz="2000" dirty="0"/>
              <a:t>Current year and last year’s data and any narratives provided by respondents</a:t>
            </a:r>
          </a:p>
          <a:p>
            <a:pPr lvl="4">
              <a:spcBef>
                <a:spcPts val="0"/>
              </a:spcBef>
            </a:pPr>
            <a:r>
              <a:rPr lang="en-US" sz="2000" dirty="0"/>
              <a:t>Measures of change from last year to this year</a:t>
            </a:r>
          </a:p>
          <a:p>
            <a:pPr lvl="4">
              <a:spcBef>
                <a:spcPts val="0"/>
              </a:spcBef>
            </a:pPr>
            <a:r>
              <a:rPr lang="en-US" sz="2000" dirty="0"/>
              <a:t>Highlights indicating which values were flagged as large increase or decreases on the web questionnaire</a:t>
            </a:r>
          </a:p>
          <a:p>
            <a:pPr marL="914400" lvl="4" indent="0">
              <a:spcBef>
                <a:spcPts val="0"/>
              </a:spcBef>
              <a:buNone/>
            </a:pPr>
            <a:endParaRPr lang="en-US" dirty="0"/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Writes DQIs, if needed.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Changes status to </a:t>
            </a:r>
            <a:r>
              <a:rPr lang="en-US" sz="2800" i="1" dirty="0"/>
              <a:t>DQIs Written </a:t>
            </a:r>
            <a:r>
              <a:rPr lang="en-US" sz="2800" dirty="0"/>
              <a:t>or </a:t>
            </a:r>
            <a:r>
              <a:rPr lang="en-US" sz="2800" i="1" dirty="0"/>
              <a:t>Ready for Approval</a:t>
            </a:r>
            <a:r>
              <a:rPr lang="en-US" sz="2800" dirty="0"/>
              <a:t>.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800" dirty="0"/>
              <a:t>Monitors for responses to DQIs and re-reviews.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1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D2E49-47FB-00DC-4365-C3EDC35E2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11" y="50910"/>
            <a:ext cx="12569880" cy="914400"/>
          </a:xfrm>
        </p:spPr>
        <p:txBody>
          <a:bodyPr/>
          <a:lstStyle/>
          <a:p>
            <a:r>
              <a:rPr lang="en-US" sz="3200" dirty="0"/>
              <a:t>Reviewer Experience - video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9F3884-E4F4-C302-DFEB-80A20E77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11</a:t>
            </a:fld>
            <a:endParaRPr lang="en-US"/>
          </a:p>
        </p:txBody>
      </p:sp>
      <p:pic>
        <p:nvPicPr>
          <p:cNvPr id="4" name="2024-04-09_07-00-25">
            <a:hlinkClick r:id="" action="ppaction://media"/>
            <a:extLst>
              <a:ext uri="{FF2B5EF4-FFF2-40B4-BE49-F238E27FC236}">
                <a16:creationId xmlns:a16="http://schemas.microsoft.com/office/drawing/2014/main" id="{8E42B107-B2B7-F94C-385D-EAB236582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300" t="16935" r="300" b="-8657"/>
          <a:stretch/>
        </p:blipFill>
        <p:spPr>
          <a:xfrm>
            <a:off x="1170720" y="860610"/>
            <a:ext cx="11394212" cy="68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42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7A74D-D2E3-7318-5C4A-F8A73BF71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45" y="441065"/>
            <a:ext cx="12569880" cy="914400"/>
          </a:xfrm>
        </p:spPr>
        <p:txBody>
          <a:bodyPr/>
          <a:lstStyle/>
          <a:p>
            <a:r>
              <a:rPr lang="en-US" sz="3200" dirty="0"/>
              <a:t>Outcomes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EF9BF6-0C8E-C185-80B4-7BE6C357C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315FA-C700-200F-B448-F14362C14190}"/>
              </a:ext>
            </a:extLst>
          </p:cNvPr>
          <p:cNvSpPr txBox="1"/>
          <p:nvPr/>
        </p:nvSpPr>
        <p:spPr>
          <a:xfrm>
            <a:off x="623944" y="1355465"/>
            <a:ext cx="12704781" cy="577685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t>Additional follow-ups after the first round of DQIs are rare.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t>Reduced data entry by survey staff and quality reviews of that data entry.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DM Sans Medium"/>
              </a:rPr>
              <a:t>Easier monitoring of review team, which let us expand pool of trained reviewers.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DM Sans Medium"/>
              </a:rPr>
              <a:t>Better p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t>aradata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t> and metadata about follow-ups.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DM Sans Medium"/>
              </a:rPr>
              <a:t>Positive feedback from respondents.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M Sans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7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68" y="318004"/>
            <a:ext cx="13792200" cy="914400"/>
          </a:xfrm>
        </p:spPr>
        <p:txBody>
          <a:bodyPr/>
          <a:lstStyle/>
          <a:p>
            <a:pPr algn="ctr"/>
            <a:r>
              <a:rPr lang="en-US" sz="3200" dirty="0"/>
              <a:t>Acknowledgements</a:t>
            </a:r>
          </a:p>
        </p:txBody>
      </p:sp>
      <p:pic>
        <p:nvPicPr>
          <p:cNvPr id="7" name="Picture 6" descr="full-color NSF and NCSES logos">
            <a:extLst>
              <a:ext uri="{FF2B5EF4-FFF2-40B4-BE49-F238E27FC236}">
                <a16:creationId xmlns:a16="http://schemas.microsoft.com/office/drawing/2014/main" id="{36CB9129-992F-F59F-A256-2E4C27CA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283" y="1233784"/>
            <a:ext cx="4170688" cy="2405700"/>
          </a:xfrm>
          <a:prstGeom prst="rect">
            <a:avLst/>
          </a:prstGeom>
        </p:spPr>
      </p:pic>
      <p:pic>
        <p:nvPicPr>
          <p:cNvPr id="8" name="Picture 7" descr="full-color ICF logo">
            <a:extLst>
              <a:ext uri="{FF2B5EF4-FFF2-40B4-BE49-F238E27FC236}">
                <a16:creationId xmlns:a16="http://schemas.microsoft.com/office/drawing/2014/main" id="{24E42967-FC6A-77E2-B61E-9884D7FBE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203" y="1129281"/>
            <a:ext cx="3294033" cy="263522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B79E5C6-3F84-76DD-28C2-97F9F543DD6F}"/>
              </a:ext>
            </a:extLst>
          </p:cNvPr>
          <p:cNvSpPr txBox="1"/>
          <p:nvPr/>
        </p:nvSpPr>
        <p:spPr>
          <a:xfrm>
            <a:off x="834788" y="4465093"/>
            <a:ext cx="5797985" cy="26831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7FE612-B63B-5C73-1C28-B334DDD6C7C2}"/>
              </a:ext>
            </a:extLst>
          </p:cNvPr>
          <p:cNvSpPr txBox="1"/>
          <p:nvPr/>
        </p:nvSpPr>
        <p:spPr>
          <a:xfrm>
            <a:off x="1642283" y="4510586"/>
            <a:ext cx="5797985" cy="2486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Michael Gibbons, Survey Manager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Ronda Britt, Survey Manager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D5C84E-6C81-90C7-4800-86F57DEAB6BD}"/>
              </a:ext>
            </a:extLst>
          </p:cNvPr>
          <p:cNvSpPr txBox="1"/>
          <p:nvPr/>
        </p:nvSpPr>
        <p:spPr>
          <a:xfrm>
            <a:off x="7772399" y="4465093"/>
            <a:ext cx="5413613" cy="246106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Jennifer Greer, Data Management Lead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David Greene and Vladimer Shioshvili, System Leads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Dara Pressley,  User Experience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the members of the HERD Survey Support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5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8" y="338011"/>
            <a:ext cx="12839700" cy="1018023"/>
          </a:xfrm>
        </p:spPr>
        <p:txBody>
          <a:bodyPr/>
          <a:lstStyle/>
          <a:p>
            <a:r>
              <a:rPr lang="en-US" sz="3200" dirty="0"/>
              <a:t>About HERD Survey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4092C-9B9C-9748-AC6A-F06C9D03AD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CBEC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BCBEC0"/>
              </a:solidFill>
              <a:effectLst/>
              <a:uLnTx/>
              <a:uFillTx/>
              <a:latin typeface="DM Sans Medium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1353841" y="2091855"/>
            <a:ext cx="11922717" cy="4855169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Conducted annually since 1972 and a census since 1998.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U.S. universities and colleges that during the financial year:</a:t>
            </a:r>
          </a:p>
          <a:p>
            <a:pPr marL="800100" lvl="2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granted a bachelor’s degree or higher, </a:t>
            </a:r>
          </a:p>
          <a:p>
            <a:pPr marL="742950" lvl="2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had at least $150,000 in research and development expenditures, and </a:t>
            </a:r>
          </a:p>
          <a:p>
            <a:pPr marL="742950" lvl="2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were separate campus headed by a president, chancellor, or equivalent.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Approximately 910 institutions and only 3% of institutions are newly qualified each year (5-year average).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56171" y="1459612"/>
            <a:ext cx="11922717" cy="509011"/>
          </a:xfrm>
        </p:spPr>
        <p:txBody>
          <a:bodyPr/>
          <a:lstStyle/>
          <a:p>
            <a:r>
              <a:rPr lang="en-US" dirty="0"/>
              <a:t>Long-running annual census of a small population</a:t>
            </a:r>
          </a:p>
        </p:txBody>
      </p:sp>
    </p:spTree>
    <p:extLst>
      <p:ext uri="{BB962C8B-B14F-4D97-AF65-F5344CB8AC3E}">
        <p14:creationId xmlns:p14="http://schemas.microsoft.com/office/powerpoint/2010/main" val="21586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919" y="371096"/>
            <a:ext cx="13017815" cy="881067"/>
          </a:xfrm>
        </p:spPr>
        <p:txBody>
          <a:bodyPr/>
          <a:lstStyle/>
          <a:p>
            <a:r>
              <a:rPr lang="en-US" sz="3200" dirty="0"/>
              <a:t>About HERD Survey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4092C-9B9C-9748-AC6A-F06C9D03AD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CBEC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BCBEC0"/>
              </a:solidFill>
              <a:effectLst/>
              <a:uLnTx/>
              <a:uFillTx/>
              <a:latin typeface="DM Sans Medium"/>
              <a:ea typeface="+mn-ea"/>
              <a:cs typeface="+mn-cs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1341813" y="2125083"/>
            <a:ext cx="12212822" cy="2672644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Web questionnaire and survey management system were built from scratch, not on a survey software.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Non-linear navigation.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No skip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007391" y="1414890"/>
            <a:ext cx="13288336" cy="554214"/>
          </a:xfrm>
        </p:spPr>
        <p:txBody>
          <a:bodyPr/>
          <a:lstStyle/>
          <a:p>
            <a:r>
              <a:rPr lang="en-US" dirty="0"/>
              <a:t>Purpose-built web instrument</a:t>
            </a:r>
          </a:p>
        </p:txBody>
      </p:sp>
    </p:spTree>
    <p:extLst>
      <p:ext uri="{BB962C8B-B14F-4D97-AF65-F5344CB8AC3E}">
        <p14:creationId xmlns:p14="http://schemas.microsoft.com/office/powerpoint/2010/main" val="22810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72" y="387642"/>
            <a:ext cx="13017815" cy="881067"/>
          </a:xfrm>
        </p:spPr>
        <p:txBody>
          <a:bodyPr/>
          <a:lstStyle/>
          <a:p>
            <a:r>
              <a:rPr lang="en-US" sz="3200" dirty="0"/>
              <a:t>About HERD Survey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4092C-9B9C-9748-AC6A-F06C9D03AD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CBEC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BCBEC0"/>
              </a:solidFill>
              <a:effectLst/>
              <a:uLnTx/>
              <a:uFillTx/>
              <a:latin typeface="DM Sans Medium"/>
              <a:ea typeface="+mn-ea"/>
              <a:cs typeface="+mn-cs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9"/>
          </p:nvPr>
        </p:nvSpPr>
        <p:spPr>
          <a:xfrm>
            <a:off x="1458330" y="2146222"/>
            <a:ext cx="11891909" cy="2983816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Cross-question agreement: Every question has a relationship to another question that requires comparisons of values.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Trend checks: Most values are checked for large increase or decreases from previous year.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30"/>
          </p:nvPr>
        </p:nvSpPr>
        <p:spPr>
          <a:xfrm>
            <a:off x="997380" y="1342336"/>
            <a:ext cx="12635640" cy="683665"/>
          </a:xfrm>
        </p:spPr>
        <p:txBody>
          <a:bodyPr/>
          <a:lstStyle/>
          <a:p>
            <a:r>
              <a:rPr lang="en-US" dirty="0"/>
              <a:t>Many program validations</a:t>
            </a:r>
          </a:p>
        </p:txBody>
      </p:sp>
    </p:spTree>
    <p:extLst>
      <p:ext uri="{BB962C8B-B14F-4D97-AF65-F5344CB8AC3E}">
        <p14:creationId xmlns:p14="http://schemas.microsoft.com/office/powerpoint/2010/main" val="21122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99" y="409512"/>
            <a:ext cx="12839700" cy="881067"/>
          </a:xfrm>
        </p:spPr>
        <p:txBody>
          <a:bodyPr/>
          <a:lstStyle/>
          <a:p>
            <a:r>
              <a:rPr lang="en-US" sz="3200" dirty="0"/>
              <a:t>About HERD Survey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84092C-9B9C-9748-AC6A-F06C9D03AD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CBEC0"/>
                </a:solidFill>
                <a:effectLst/>
                <a:uLnTx/>
                <a:uFillTx/>
                <a:latin typeface="DM Sans Medium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BCBEC0"/>
              </a:solidFill>
              <a:effectLst/>
              <a:uLnTx/>
              <a:uFillTx/>
              <a:latin typeface="DM Sans Medium"/>
              <a:ea typeface="+mn-ea"/>
              <a:cs typeface="+mn-cs"/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1"/>
          </p:nvPr>
        </p:nvSpPr>
        <p:spPr>
          <a:xfrm>
            <a:off x="1208539" y="2136384"/>
            <a:ext cx="11883517" cy="4574199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Most values are published at the institution-level.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Institutions in the population and higher education analysts are frequent users of the data.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2"/>
          </p:nvPr>
        </p:nvSpPr>
        <p:spPr>
          <a:xfrm>
            <a:off x="960567" y="1398156"/>
            <a:ext cx="13224575" cy="601212"/>
          </a:xfrm>
        </p:spPr>
        <p:txBody>
          <a:bodyPr/>
          <a:lstStyle/>
          <a:p>
            <a:r>
              <a:rPr lang="en-US" dirty="0"/>
              <a:t>Institutions are highly-invested in data accuracy</a:t>
            </a:r>
          </a:p>
        </p:txBody>
      </p:sp>
    </p:spTree>
    <p:extLst>
      <p:ext uri="{BB962C8B-B14F-4D97-AF65-F5344CB8AC3E}">
        <p14:creationId xmlns:p14="http://schemas.microsoft.com/office/powerpoint/2010/main" val="37519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12723" y="426836"/>
            <a:ext cx="12569880" cy="905212"/>
          </a:xfrm>
        </p:spPr>
        <p:txBody>
          <a:bodyPr/>
          <a:lstStyle/>
          <a:p>
            <a:r>
              <a:rPr lang="en-US" sz="3200" dirty="0"/>
              <a:t>Key </a:t>
            </a:r>
            <a:r>
              <a:rPr lang="en-US" sz="3200" dirty="0">
                <a:latin typeface="DM Sans" pitchFamily="2" charset="77"/>
              </a:rPr>
              <a:t>Design </a:t>
            </a:r>
            <a:r>
              <a:rPr lang="en-US" sz="3200" dirty="0"/>
              <a:t>Goals</a:t>
            </a:r>
            <a:endParaRPr lang="en-US" sz="3200" dirty="0">
              <a:latin typeface="DM Sans" pitchFamily="2" charset="77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90277" y="1559170"/>
            <a:ext cx="12923089" cy="5517334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200" dirty="0"/>
              <a:t>Follow-up questions displayed within the context of completed questionnaire.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Respondents can directly revise responses on questionnaire.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Submission review team can write highly tailored follow-ups.</a:t>
            </a:r>
          </a:p>
          <a:p>
            <a:pPr>
              <a:spcAft>
                <a:spcPts val="1200"/>
              </a:spcAft>
            </a:pPr>
            <a:r>
              <a:rPr lang="en-US" sz="3200" dirty="0"/>
              <a:t>Use the same design features respondents were familiar with. </a:t>
            </a:r>
          </a:p>
          <a:p>
            <a:pPr lvl="3">
              <a:spcAft>
                <a:spcPts val="1200"/>
              </a:spcAft>
            </a:pPr>
            <a:r>
              <a:rPr lang="en-US" sz="2600" dirty="0"/>
              <a:t>Add Data Quality Issues (DQIs) to status table.</a:t>
            </a:r>
          </a:p>
          <a:p>
            <a:pPr lvl="3">
              <a:spcAft>
                <a:spcPts val="1200"/>
              </a:spcAft>
            </a:pPr>
            <a:r>
              <a:rPr lang="en-US" sz="2600" dirty="0"/>
              <a:t>DQIs have same look and feel of programmed validations.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39CD37-DC9C-C747-8C33-04B34941467B}"/>
              </a:ext>
            </a:extLst>
          </p:cNvPr>
          <p:cNvCxnSpPr>
            <a:cxnSpLocks/>
          </p:cNvCxnSpPr>
          <p:nvPr/>
        </p:nvCxnSpPr>
        <p:spPr>
          <a:xfrm>
            <a:off x="535170" y="1033089"/>
            <a:ext cx="13478196" cy="0"/>
          </a:xfrm>
          <a:prstGeom prst="line">
            <a:avLst/>
          </a:prstGeom>
          <a:ln w="6350">
            <a:solidFill>
              <a:srgbClr val="BCBE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807082" y="404415"/>
            <a:ext cx="11902632" cy="914400"/>
          </a:xfrm>
        </p:spPr>
        <p:txBody>
          <a:bodyPr/>
          <a:lstStyle/>
          <a:p>
            <a:r>
              <a:rPr lang="en-US" sz="3200" dirty="0">
                <a:latin typeface="DM Sans"/>
              </a:rPr>
              <a:t>Respondent Experience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79985" y="1318815"/>
            <a:ext cx="12464565" cy="5655054"/>
          </a:xfrm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Receives e-mail from survey support that says we need help “clarifying or correcting” some items and directs respondent back to web questionnaire.</a:t>
            </a:r>
            <a:endParaRPr lang="en-US" sz="3200" i="1" dirty="0"/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Accesses the web questionnaire as they normally would and finds DQIs added to the top of relevant questions. 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In response to DQIs, corrects data, if needed, or provides additional information in included text box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3200" dirty="0"/>
              <a:t>Resubmits and receives e-mail confirmation.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7335-D06E-901D-4B05-35E2F31E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249" y="165100"/>
            <a:ext cx="12569880" cy="914400"/>
          </a:xfrm>
        </p:spPr>
        <p:txBody>
          <a:bodyPr/>
          <a:lstStyle/>
          <a:p>
            <a:r>
              <a:rPr lang="en-US" sz="3200" dirty="0"/>
              <a:t>Respondent Experience - video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8EAA76-CD08-ABCC-9F88-02275383A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092C-9B9C-9748-AC6A-F06C9D03AD52}" type="slidenum">
              <a:rPr lang="en-US" smtClean="0"/>
              <a:t>9</a:t>
            </a:fld>
            <a:endParaRPr lang="en-US"/>
          </a:p>
        </p:txBody>
      </p:sp>
      <p:pic>
        <p:nvPicPr>
          <p:cNvPr id="5" name="Respondent UX">
            <a:hlinkClick r:id="" action="ppaction://media"/>
            <a:extLst>
              <a:ext uri="{FF2B5EF4-FFF2-40B4-BE49-F238E27FC236}">
                <a16:creationId xmlns:a16="http://schemas.microsoft.com/office/drawing/2014/main" id="{AF18D6E4-D3BA-9BCA-1482-35F173DFD9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262" y="890905"/>
            <a:ext cx="12759875" cy="69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8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CF 2021 Master">
  <a:themeElements>
    <a:clrScheme name="ICF_Color Palette_2021">
      <a:dk1>
        <a:srgbClr val="000000"/>
      </a:dk1>
      <a:lt1>
        <a:srgbClr val="FFFFFF"/>
      </a:lt1>
      <a:dk2>
        <a:srgbClr val="414041"/>
      </a:dk2>
      <a:lt2>
        <a:srgbClr val="808285"/>
      </a:lt2>
      <a:accent1>
        <a:srgbClr val="30F298"/>
      </a:accent1>
      <a:accent2>
        <a:srgbClr val="FFC628"/>
      </a:accent2>
      <a:accent3>
        <a:srgbClr val="031D40"/>
      </a:accent3>
      <a:accent4>
        <a:srgbClr val="5BCBF5"/>
      </a:accent4>
      <a:accent5>
        <a:srgbClr val="0785F2"/>
      </a:accent5>
      <a:accent6>
        <a:srgbClr val="BCBEC0"/>
      </a:accent6>
      <a:hlink>
        <a:srgbClr val="0785F2"/>
      </a:hlink>
      <a:folHlink>
        <a:srgbClr val="5FBDDB"/>
      </a:folHlink>
    </a:clrScheme>
    <a:fontScheme name="ICF 2021">
      <a:majorFont>
        <a:latin typeface="DM Sans Bold"/>
        <a:ea typeface=""/>
        <a:cs typeface=""/>
      </a:majorFont>
      <a:minorFont>
        <a:latin typeface="DM Sans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ICF PowerPoint Template_2023" id="{95198FF7-D2F1-D549-AD3E-2707E97E7B8F}" vid="{538CE0EF-193F-EB4C-841A-4BDF44B690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4EEC1D15C494047BE14EF95C9C1B775" ma:contentTypeVersion="0" ma:contentTypeDescription="Create a new document." ma:contentTypeScope="" ma:versionID="200d09e22b2f362417aed4003172ff7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764bea3eb9b1a5be8fd57fac5fb459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7D7383-EA4D-4850-A2BA-8BE1F74EE111}"/>
</file>

<file path=customXml/itemProps2.xml><?xml version="1.0" encoding="utf-8"?>
<ds:datastoreItem xmlns:ds="http://schemas.openxmlformats.org/officeDocument/2006/customXml" ds:itemID="{D15333F3-08D5-43EF-B908-3A4C7CB14C85}">
  <ds:schemaRefs>
    <ds:schemaRef ds:uri="http://schemas.microsoft.com/office/2006/metadata/properties"/>
    <ds:schemaRef ds:uri="53a1865e-abb9-4de9-9f4f-19f34b0185a6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www.w3.org/XML/1998/namespace"/>
    <ds:schemaRef ds:uri="http://schemas.microsoft.com/office/infopath/2007/PartnerControls"/>
    <ds:schemaRef ds:uri="4f585de6-4b49-4553-b4de-0fd0485cc349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A6A0852-DB90-4500-A446-E7BD0EEC71B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cf90b97b-be46-4a00-9700-81ce4ff1b7f6}" enabled="0" method="" siteId="{cf90b97b-be46-4a00-9700-81ce4ff1b7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ICF_PowerPoint_Standard_Template</Template>
  <TotalTime>1958</TotalTime>
  <Words>569</Words>
  <Application>Microsoft Office PowerPoint</Application>
  <PresentationFormat>Custom</PresentationFormat>
  <Paragraphs>94</Paragraphs>
  <Slides>12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.AppleSystemUIFont</vt:lpstr>
      <vt:lpstr>Arial</vt:lpstr>
      <vt:lpstr>Calibri</vt:lpstr>
      <vt:lpstr>DM Sans</vt:lpstr>
      <vt:lpstr>DM Sans Medium</vt:lpstr>
      <vt:lpstr>Times New Roman</vt:lpstr>
      <vt:lpstr>ICF 2021 Master</vt:lpstr>
      <vt:lpstr>PowerPoint Presentation</vt:lpstr>
      <vt:lpstr>Acknowledgements</vt:lpstr>
      <vt:lpstr>About HERD Survey</vt:lpstr>
      <vt:lpstr>About HERD Survey</vt:lpstr>
      <vt:lpstr>About HERD Survey</vt:lpstr>
      <vt:lpstr>About HERD Survey</vt:lpstr>
      <vt:lpstr>Key Design Goals</vt:lpstr>
      <vt:lpstr>Respondent Experience</vt:lpstr>
      <vt:lpstr>Respondent Experience - video</vt:lpstr>
      <vt:lpstr>Reviewer Experience</vt:lpstr>
      <vt:lpstr>Reviewer Experience - video</vt:lpstr>
      <vt:lpstr>Outcomes</vt:lpstr>
    </vt:vector>
  </TitlesOfParts>
  <Company>ICF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Harper, Kathryn</dc:creator>
  <cp:lastModifiedBy>Harper, Kathryn</cp:lastModifiedBy>
  <cp:revision>8</cp:revision>
  <cp:lastPrinted>2021-02-15T22:59:33Z</cp:lastPrinted>
  <dcterms:created xsi:type="dcterms:W3CDTF">2024-03-26T08:04:06Z</dcterms:created>
  <dcterms:modified xsi:type="dcterms:W3CDTF">2024-04-16T11:25:48Z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0x01010004EEC1D15C494047BE14EF95C9C1B775</vt:lpwstr>
  </property>
</Properties>
</file>