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50" r:id="rId5"/>
    <p:sldMasterId id="2147483751" r:id="rId6"/>
    <p:sldMasterId id="2147483752" r:id="rId7"/>
    <p:sldMasterId id="214748375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y="5143500" cx="9144000"/>
  <p:notesSz cx="6858000" cy="9144000"/>
  <p:embeddedFontLst>
    <p:embeddedFont>
      <p:font typeface="Public Sans"/>
      <p:regular r:id="rId26"/>
      <p:bold r:id="rId27"/>
      <p:italic r:id="rId28"/>
      <p:boldItalic r:id="rId29"/>
    </p:embeddedFont>
    <p:embeddedFont>
      <p:font typeface="Helvetica Neue"/>
      <p:regular r:id="rId30"/>
      <p:bold r:id="rId31"/>
      <p:italic r:id="rId32"/>
      <p:boldItalic r:id="rId33"/>
    </p:embeddedFont>
    <p:embeddedFont>
      <p:font typeface="Merriweather Black"/>
      <p:bold r:id="rId34"/>
      <p:boldItalic r:id="rId35"/>
    </p:embeddedFont>
    <p:embeddedFont>
      <p:font typeface="Merriweather"/>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2C529E-BEA4-4E6D-9E7E-9B4599CFB93D}">
  <a:tblStyle styleId="{832C529E-BEA4-4E6D-9E7E-9B4599CFB93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PublicSans-regular.fntdata"/><Relationship Id="rId25" Type="http://schemas.openxmlformats.org/officeDocument/2006/relationships/slide" Target="slides/slide16.xml"/><Relationship Id="rId28" Type="http://schemas.openxmlformats.org/officeDocument/2006/relationships/font" Target="fonts/PublicSans-italic.fntdata"/><Relationship Id="rId27" Type="http://schemas.openxmlformats.org/officeDocument/2006/relationships/font" Target="fonts/PublicSans-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ublicSans-bold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2.xml"/><Relationship Id="rId33" Type="http://schemas.openxmlformats.org/officeDocument/2006/relationships/font" Target="fonts/HelveticaNeue-boldItalic.fntdata"/><Relationship Id="rId10" Type="http://schemas.openxmlformats.org/officeDocument/2006/relationships/slide" Target="slides/slide1.xml"/><Relationship Id="rId32" Type="http://schemas.openxmlformats.org/officeDocument/2006/relationships/font" Target="fonts/HelveticaNeue-italic.fntdata"/><Relationship Id="rId13" Type="http://schemas.openxmlformats.org/officeDocument/2006/relationships/slide" Target="slides/slide4.xml"/><Relationship Id="rId35" Type="http://schemas.openxmlformats.org/officeDocument/2006/relationships/font" Target="fonts/MerriweatherBlack-boldItalic.fntdata"/><Relationship Id="rId12" Type="http://schemas.openxmlformats.org/officeDocument/2006/relationships/slide" Target="slides/slide3.xml"/><Relationship Id="rId34" Type="http://schemas.openxmlformats.org/officeDocument/2006/relationships/font" Target="fonts/MerriweatherBlack-bold.fntdata"/><Relationship Id="rId15" Type="http://schemas.openxmlformats.org/officeDocument/2006/relationships/slide" Target="slides/slide6.xml"/><Relationship Id="rId37" Type="http://schemas.openxmlformats.org/officeDocument/2006/relationships/font" Target="fonts/Merriweather-bold.fntdata"/><Relationship Id="rId14" Type="http://schemas.openxmlformats.org/officeDocument/2006/relationships/slide" Target="slides/slide5.xml"/><Relationship Id="rId36" Type="http://schemas.openxmlformats.org/officeDocument/2006/relationships/font" Target="fonts/Merriweather-regular.fntdata"/><Relationship Id="rId17" Type="http://schemas.openxmlformats.org/officeDocument/2006/relationships/slide" Target="slides/slide8.xml"/><Relationship Id="rId39" Type="http://schemas.openxmlformats.org/officeDocument/2006/relationships/font" Target="fonts/Merriweather-boldItalic.fntdata"/><Relationship Id="rId16" Type="http://schemas.openxmlformats.org/officeDocument/2006/relationships/slide" Target="slides/slide7.xml"/><Relationship Id="rId38" Type="http://schemas.openxmlformats.org/officeDocument/2006/relationships/font" Target="fonts/Merriweather-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c76af65f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Customer experience (CX) is increasingly a priority for the federal government, as evidenced by the establishment of CX offices in many agencies. However, most CX organizations have limited resources and authority. When CX is a broad mandate, how does a small team drive change management and agency-wide adoption of CX practices? What is the role of survey technology in building customer experience capacity? In this presentation, members of the U.S. General Services Administration’s Office of Customer Experience will discuss how they have implemented enterprise survey governance as a first step toward more robust customer research practices. </a:t>
            </a:r>
            <a:endParaRPr/>
          </a:p>
        </p:txBody>
      </p:sp>
      <p:sp>
        <p:nvSpPr>
          <p:cNvPr id="597" name="Google Shape;597;g2c76af65f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cb6bbc0f8e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cb6bbc0f8e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52400" rtl="0" algn="l">
              <a:lnSpc>
                <a:spcPct val="115000"/>
              </a:lnSpc>
              <a:spcBef>
                <a:spcPts val="0"/>
              </a:spcBef>
              <a:spcAft>
                <a:spcPts val="0"/>
              </a:spcAft>
              <a:buClr>
                <a:schemeClr val="dk1"/>
              </a:buClr>
              <a:buSzPts val="1100"/>
              <a:buFont typeface="Arial"/>
              <a:buNone/>
            </a:pPr>
            <a:r>
              <a:rPr lang="en">
                <a:solidFill>
                  <a:schemeClr val="dk1"/>
                </a:solidFill>
              </a:rPr>
              <a:t>There were 5 people on the initial team, supporting an agency of 12,000 mostly customer-facing employees, who were accustomed to sending out surveys on demand and conducting customer-related business the way it had always been done. Change management was essential to build a governance structure aimed at improving outcomes for customers.</a:t>
            </a:r>
            <a:endParaRPr>
              <a:solidFill>
                <a:schemeClr val="dk1"/>
              </a:solidFill>
            </a:endParaRPr>
          </a:p>
          <a:p>
            <a:pPr indent="0" lvl="0" marL="1524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152400" rtl="0" algn="l">
              <a:lnSpc>
                <a:spcPct val="115000"/>
              </a:lnSpc>
              <a:spcBef>
                <a:spcPts val="0"/>
              </a:spcBef>
              <a:spcAft>
                <a:spcPts val="0"/>
              </a:spcAft>
              <a:buClr>
                <a:schemeClr val="dk1"/>
              </a:buClr>
              <a:buSzPts val="1100"/>
              <a:buFont typeface="Arial"/>
              <a:buNone/>
            </a:pPr>
            <a:r>
              <a:rPr lang="en">
                <a:solidFill>
                  <a:schemeClr val="dk1"/>
                </a:solidFill>
              </a:rPr>
              <a:t>Surveys and the survey platform were a natural starting point. GSA employees were familiar with surveys in both their personal and professional lives, as many of us are. And, surveys appear to be “easy”: people without formal training in research or statistics feel like they can write a series of multiple choice questions, send it out, and make some graphs with the results.</a:t>
            </a:r>
            <a:endParaRPr>
              <a:solidFill>
                <a:schemeClr val="dk1"/>
              </a:solidFill>
            </a:endParaRPr>
          </a:p>
          <a:p>
            <a:pPr indent="0" lvl="0" marL="1524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152400" rtl="0" algn="l">
              <a:lnSpc>
                <a:spcPct val="115000"/>
              </a:lnSpc>
              <a:spcBef>
                <a:spcPts val="0"/>
              </a:spcBef>
              <a:spcAft>
                <a:spcPts val="0"/>
              </a:spcAft>
              <a:buClr>
                <a:schemeClr val="dk1"/>
              </a:buClr>
              <a:buSzPts val="1100"/>
              <a:buFont typeface="Arial"/>
              <a:buNone/>
            </a:pPr>
            <a:r>
              <a:rPr lang="en">
                <a:solidFill>
                  <a:schemeClr val="dk1"/>
                </a:solidFill>
              </a:rPr>
              <a:t>We leveraged this perception to say: “hey, you’ve identified a gap in your understanding of what your customer needs. We have this shiny new platform that you can use to do some customer research via a survey. Come work with us instead of doing it on your own, and we’ll make sure you get some really useful data.” And this worked. A more advanced technology tool with polished GSA branding drew teams to the Office of Customer Experience, and we built relationships and provided value through a “surveys +” approach.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cb6bbc0f8e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2cb6bbc0f8e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 Governance</a:t>
            </a:r>
            <a:endParaRPr/>
          </a:p>
          <a:p>
            <a:pPr indent="0" lvl="0" marL="0" rtl="0" algn="l">
              <a:spcBef>
                <a:spcPts val="0"/>
              </a:spcBef>
              <a:spcAft>
                <a:spcPts val="0"/>
              </a:spcAft>
              <a:buNone/>
            </a:pPr>
            <a:r>
              <a:rPr lang="en"/>
              <a:t>The 7 levels of survey governance in order of highest level to the most detailed. </a:t>
            </a:r>
            <a:endParaRPr/>
          </a:p>
          <a:p>
            <a:pPr indent="0" lvl="0" marL="0" rtl="0" algn="l">
              <a:spcBef>
                <a:spcPts val="0"/>
              </a:spcBef>
              <a:spcAft>
                <a:spcPts val="0"/>
              </a:spcAft>
              <a:buNone/>
            </a:pPr>
            <a:r>
              <a:rPr lang="en"/>
              <a:t>Top Level: Talking point: “I need customer research”</a:t>
            </a:r>
            <a:endParaRPr/>
          </a:p>
          <a:p>
            <a:pPr indent="0" lvl="0" marL="0" rtl="0" algn="l">
              <a:spcBef>
                <a:spcPts val="0"/>
              </a:spcBef>
              <a:spcAft>
                <a:spcPts val="0"/>
              </a:spcAft>
              <a:buNone/>
            </a:pPr>
            <a:r>
              <a:rPr lang="en"/>
              <a:t>Second Level: Discussion: Scoping Discussion</a:t>
            </a:r>
            <a:endParaRPr/>
          </a:p>
          <a:p>
            <a:pPr indent="0" lvl="0" marL="0" rtl="0" algn="l">
              <a:spcBef>
                <a:spcPts val="0"/>
              </a:spcBef>
              <a:spcAft>
                <a:spcPts val="0"/>
              </a:spcAft>
              <a:buNone/>
            </a:pPr>
            <a:r>
              <a:rPr lang="en"/>
              <a:t>Third Level: Methods: Surveys, also focus groups, customer interviews, walk-a-mile, contextual inquiry</a:t>
            </a:r>
            <a:endParaRPr/>
          </a:p>
          <a:p>
            <a:pPr indent="0" lvl="0" marL="0" rtl="0" algn="l">
              <a:spcBef>
                <a:spcPts val="0"/>
              </a:spcBef>
              <a:spcAft>
                <a:spcPts val="0"/>
              </a:spcAft>
              <a:buNone/>
            </a:pPr>
            <a:r>
              <a:rPr lang="en"/>
              <a:t>Fourth Level: Platforms: Customer Experience Management (CXM), also Google Forms</a:t>
            </a:r>
            <a:endParaRPr/>
          </a:p>
          <a:p>
            <a:pPr indent="0" lvl="0" marL="0" rtl="0" algn="l">
              <a:spcBef>
                <a:spcPts val="0"/>
              </a:spcBef>
              <a:spcAft>
                <a:spcPts val="0"/>
              </a:spcAft>
              <a:buNone/>
            </a:pPr>
            <a:r>
              <a:rPr lang="en"/>
              <a:t>Fifth Level: Processes: Survey Guidance &amp; Process, also License Management and Technical Account Manager (TAM)</a:t>
            </a:r>
            <a:endParaRPr/>
          </a:p>
          <a:p>
            <a:pPr indent="0" lvl="0" marL="0" rtl="0" algn="l">
              <a:spcBef>
                <a:spcPts val="0"/>
              </a:spcBef>
              <a:spcAft>
                <a:spcPts val="0"/>
              </a:spcAft>
              <a:buNone/>
            </a:pPr>
            <a:r>
              <a:rPr lang="en"/>
              <a:t>Sixth</a:t>
            </a:r>
            <a:r>
              <a:rPr lang="en"/>
              <a:t> Level: Actions / Tools: For Survey there is Survey Approval Form, User Acceptance Testing (UAT) Log. For License Management there is New User Orientation and User Recertification</a:t>
            </a:r>
            <a:endParaRPr/>
          </a:p>
          <a:p>
            <a:pPr indent="0" lvl="0" marL="0" rtl="0" algn="l">
              <a:spcBef>
                <a:spcPts val="0"/>
              </a:spcBef>
              <a:spcAft>
                <a:spcPts val="0"/>
              </a:spcAft>
              <a:buNone/>
            </a:pPr>
            <a:r>
              <a:rPr lang="en"/>
              <a:t>Bottom Level: Trackers / Program Management Tools: For Survey Ticket Tracker, Survey Tracker, Survey Shared Email Box. For License Management there is the CXM License Tracker. For the TAM there is resource tracking and knowledge bank.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t>
            </a:r>
            <a:r>
              <a:rPr lang="en"/>
              <a:t>important</a:t>
            </a:r>
            <a:r>
              <a:rPr lang="en"/>
              <a:t> to call out the necessity of good processes when implementing governance. The technology piece is a great tool for implementation, but the technology should serve our business practices, not dictate the </a:t>
            </a:r>
            <a:r>
              <a:rPr lang="en"/>
              <a:t>procedural</a:t>
            </a:r>
            <a:r>
              <a:rPr lang="en"/>
              <a:t> infrastructure.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c76af65f5e_1_2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c76af65f5e_1_2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*Excludes usage by a program conducting requests for Information (RFIs) on behalf of other agencies, which operates with our support, but </a:t>
            </a:r>
            <a:r>
              <a:rPr lang="en"/>
              <a:t>within</a:t>
            </a:r>
            <a:r>
              <a:rPr lang="en"/>
              <a:t> a separate governance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how GSA is using it.</a:t>
            </a:r>
            <a:endParaRPr/>
          </a:p>
          <a:p>
            <a:pPr indent="0" lvl="0" marL="0" rtl="0" algn="l">
              <a:spcBef>
                <a:spcPts val="0"/>
              </a:spcBef>
              <a:spcAft>
                <a:spcPts val="0"/>
              </a:spcAft>
              <a:buNone/>
            </a:pPr>
            <a:r>
              <a:rPr lang="en"/>
              <a:t>We can see that we have some teams with fewer surveys but large numbers of team members with licenses, some other teams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2c76af65f5e_1_1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2c76af65f5e_1_1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inventory does not capture the survey questions nor specific responses. The survey owner is identified for any questions about the survey.</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Current state: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we do governance, challenges of survey primacy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Today, as our team and demand for our survey platform continue to grow, we leverage specific functionality to aid in governance: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We have an agreement with our IT shop that members of our team are system admins, allowing us to manage license distribution and have access to all instruments and data in the platform.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Inventory,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License Management,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UAT: Step one: basic compliance</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Step two: quality control– writing </a:t>
            </a:r>
            <a:r>
              <a:rPr i="1" lang="en">
                <a:solidFill>
                  <a:schemeClr val="dk1"/>
                </a:solidFill>
              </a:rPr>
              <a:t>good </a:t>
            </a:r>
            <a:r>
              <a:rPr lang="en">
                <a:solidFill>
                  <a:schemeClr val="dk1"/>
                </a:solidFill>
              </a:rPr>
              <a:t>surveys, getting useful data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Challenges: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When all you have is a hammer, everything looks like a nail</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Surveys replace research questions and scoping as the entry point to the research process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Easy to make a bad survey, so people perceive surveys as easier and less time-consuming than other research methods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Too many uncoordinated surveys= unorganized, underutilized data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cb6bbc0f8e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cb6bbc0f8e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Office is growing–now 15FTE to support the enterprise. Expanding offerings into data usage, design, process improvement, capacity building.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Working backwards from survey request to research question, diverting to other research methods as appropriate</a:t>
            </a:r>
            <a:endParaRPr>
              <a:solidFill>
                <a:schemeClr val="dk1"/>
              </a:solidFill>
            </a:endParaRPr>
          </a:p>
          <a:p>
            <a:pPr indent="0" lvl="0" marL="0" rtl="0" algn="l">
              <a:lnSpc>
                <a:spcPct val="115000"/>
              </a:lnSpc>
              <a:spcBef>
                <a:spcPts val="0"/>
              </a:spcBef>
              <a:spcAft>
                <a:spcPts val="0"/>
              </a:spcAft>
              <a:buNone/>
            </a:pPr>
            <a:r>
              <a:rPr lang="en">
                <a:solidFill>
                  <a:schemeClr val="dk1"/>
                </a:solidFill>
              </a:rPr>
              <a:t>Data cataloging</a:t>
            </a:r>
            <a:endParaRPr>
              <a:solidFill>
                <a:schemeClr val="dk1"/>
              </a:solidFill>
            </a:endParaRPr>
          </a:p>
          <a:p>
            <a:pPr indent="0" lvl="0" marL="0" rtl="0" algn="l">
              <a:lnSpc>
                <a:spcPct val="115000"/>
              </a:lnSpc>
              <a:spcBef>
                <a:spcPts val="0"/>
              </a:spcBef>
              <a:spcAft>
                <a:spcPts val="0"/>
              </a:spcAft>
              <a:buNone/>
            </a:pPr>
            <a:r>
              <a:rPr lang="en">
                <a:solidFill>
                  <a:schemeClr val="dk1"/>
                </a:solidFill>
              </a:rPr>
              <a:t>Composite CX metrics incorporating multiple data types, not just survey results</a:t>
            </a:r>
            <a:endParaRPr>
              <a:solidFill>
                <a:schemeClr val="dk1"/>
              </a:solidFill>
            </a:endParaRPr>
          </a:p>
          <a:p>
            <a:pPr indent="0" lvl="0" marL="0" rtl="0" algn="l">
              <a:lnSpc>
                <a:spcPct val="115000"/>
              </a:lnSpc>
              <a:spcBef>
                <a:spcPts val="0"/>
              </a:spcBef>
              <a:spcAft>
                <a:spcPts val="0"/>
              </a:spcAft>
              <a:buNone/>
            </a:pPr>
            <a:r>
              <a:rPr lang="en">
                <a:solidFill>
                  <a:schemeClr val="dk1"/>
                </a:solidFill>
              </a:rPr>
              <a:t>Ongoing capacity building for survey platform users and agency as a whole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cb6bbc0f8e_0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2cb6bbc0f8e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we build our customer understanding, we try to leverage multiple types of data to “triangulate” what the customer needs. Right now, GSA is living heavily in the quantitative corner of the triangle. Through the survey inventory and other enterprise data management and knowledge sharing initiatives, we’re building capability to access and use contextual data. As we complement surveys with </a:t>
            </a:r>
            <a:r>
              <a:rPr lang="en">
                <a:solidFill>
                  <a:schemeClr val="dk1"/>
                </a:solidFill>
              </a:rPr>
              <a:t>qualitative</a:t>
            </a:r>
            <a:r>
              <a:rPr lang="en">
                <a:solidFill>
                  <a:schemeClr val="dk1"/>
                </a:solidFill>
              </a:rPr>
              <a:t> </a:t>
            </a:r>
            <a:r>
              <a:rPr lang="en">
                <a:solidFill>
                  <a:schemeClr val="dk1"/>
                </a:solidFill>
              </a:rPr>
              <a:t>research</a:t>
            </a:r>
            <a:r>
              <a:rPr lang="en">
                <a:solidFill>
                  <a:schemeClr val="dk1"/>
                </a:solidFill>
              </a:rPr>
              <a:t>, we hope to sort of fill out this triangle for more robust understanding that builds trust </a:t>
            </a:r>
            <a:r>
              <a:rPr lang="en">
                <a:solidFill>
                  <a:schemeClr val="dk1"/>
                </a:solidFill>
              </a:rPr>
              <a:t>with our customers.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c3e3ed66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g2c3e3ed66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cb6bbc0f8e_0_1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cb6bbc0f8e_0_1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c76af65f5e_1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c76af65f5e_1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a:t>
            </a:r>
            <a:r>
              <a:rPr lang="en"/>
              <a:t> because it gives us the authority to implement the governance system we’re going to talk about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Support GSA offices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c76af65f5e_1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c76af65f5e_1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GSA takes a broad definition of “customer”, which is necessary because of the sheer number of different services we offer and functions that we fulfill. As a result, nearly all employees at our 12k person agency are customer-facing in some way, and all </a:t>
            </a:r>
            <a:r>
              <a:rPr lang="en"/>
              <a:t>support</a:t>
            </a:r>
            <a:r>
              <a:rPr lang="en"/>
              <a:t> customers, directly or indirectly.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cb6bbc0f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cb6bbc0f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Diversity of mission areas, product and services offered, business models, service delivery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Office of the Administrator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Chief of Staff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Deputy Administrator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Federal Acquisition Service (FAS)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Public Buildings Service (PBS)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New England (Region 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Northeast &amp; Caribbean (Region 2)</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Mid-Atlantic (Region 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Southeast Sunbelt (Region 4)</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Great Lakes (Region 5)</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Heartland (Region 6)</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Greater Southwest (Region 7)</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Rocky Mountain (Region 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Pacific Rim (Region 9)</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Northwest/Arctic (Region 10)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National Capital (Region 11)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Independent Organizations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Inspector General (OIG)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Civilian Board of Contract Appeals (CBCA)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Staff Offices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Administrative Services (OAS)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the Chief Financial Officer (OCFO)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Civil Rights (OCR)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Congressional &amp; Intergovernmental Affairs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Customer Experience (OCE)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General Counsel (OGC)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GSA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Government-wide Policy (OGP)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Human Resources Management (OHRM)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Mission Assurance (OMA)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Small and Disadvantaged Business Utilization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Office of Strategic Communication (OSC)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cb6bbc0f8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cb6bbc0f8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Prior to 2015, GSA teams procured their own survey applications and distributed their own surveys. This resulted 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inconsistent branding across surveys and information collections from the same organization (GSA)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inconsistency in the instruments themselves: different ways to ask the same questions, scale wording and order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lack of expertise in survey development leading to poorer quality instruments and therefore poorer quality data, or increased costs from leveraging contract support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over contacting customers: a lack of coordination across survey efforts meant that customers could be receiving multiple, sometimes very similar, surveys at the same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budget inefficiencies and administrative burden from many small-scale, similar procurements</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cb6bbc0f8e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cb6bbc0f8e_0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initial OCE team proposed: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Sunsetting all existing survey platform and support contracts.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Consolidating funding in order to procure a single, enterprise tool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Allocating the remaining funding for FTE to manage the contract, administer the tool, and support on other customer experience projects.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value proposition used to establish the CX office was based in technology and surveys and would create consistency in branding and data, while increasing trust from respondents.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cb6bbc0f8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cb6bbc0f8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Challenge: Survey administration with 100s of survey platform users and dozens of surveys per year</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cb6bbc0f8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cb6bbc0f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job is to support GSA team on customer focused initiatives. Conducting research, understanding research data, creating customer metrics, updating internal processes.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ist- Bright">
  <p:cSld name="List- Bright">
    <p:bg>
      <p:bgPr>
        <a:solidFill>
          <a:schemeClr val="accent6"/>
        </a:solidFill>
      </p:bgPr>
    </p:bg>
    <p:spTree>
      <p:nvGrpSpPr>
        <p:cNvPr id="550" name="Shape 550"/>
        <p:cNvGrpSpPr/>
        <p:nvPr/>
      </p:nvGrpSpPr>
      <p:grpSpPr>
        <a:xfrm>
          <a:off x="0" y="0"/>
          <a:ext cx="0" cy="0"/>
          <a:chOff x="0" y="0"/>
          <a:chExt cx="0" cy="0"/>
        </a:xfrm>
      </p:grpSpPr>
      <p:sp>
        <p:nvSpPr>
          <p:cNvPr id="551" name="Google Shape;551;p104"/>
          <p:cNvSpPr txBox="1"/>
          <p:nvPr>
            <p:ph type="title"/>
          </p:nvPr>
        </p:nvSpPr>
        <p:spPr>
          <a:xfrm>
            <a:off x="758952" y="283464"/>
            <a:ext cx="80376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2" name="Google Shape;552;p104"/>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553" name="Google Shape;553;p104"/>
          <p:cNvSpPr/>
          <p:nvPr/>
        </p:nvSpPr>
        <p:spPr>
          <a:xfrm>
            <a:off x="738578"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4" name="Google Shape;554;p104"/>
          <p:cNvSpPr txBox="1"/>
          <p:nvPr/>
        </p:nvSpPr>
        <p:spPr>
          <a:xfrm>
            <a:off x="738576"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555" name="Google Shape;555;p104"/>
          <p:cNvSpPr/>
          <p:nvPr/>
        </p:nvSpPr>
        <p:spPr>
          <a:xfrm>
            <a:off x="738578"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6" name="Google Shape;556;p104"/>
          <p:cNvSpPr/>
          <p:nvPr/>
        </p:nvSpPr>
        <p:spPr>
          <a:xfrm>
            <a:off x="4540849"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7" name="Google Shape;557;p104"/>
          <p:cNvSpPr txBox="1"/>
          <p:nvPr/>
        </p:nvSpPr>
        <p:spPr>
          <a:xfrm>
            <a:off x="738576" y="31724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558" name="Google Shape;558;p104"/>
          <p:cNvSpPr/>
          <p:nvPr/>
        </p:nvSpPr>
        <p:spPr>
          <a:xfrm>
            <a:off x="4540849"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9" name="Google Shape;559;p104"/>
          <p:cNvSpPr txBox="1"/>
          <p:nvPr/>
        </p:nvSpPr>
        <p:spPr>
          <a:xfrm>
            <a:off x="4540850" y="318567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4</a:t>
            </a:r>
            <a:endParaRPr/>
          </a:p>
        </p:txBody>
      </p:sp>
      <p:sp>
        <p:nvSpPr>
          <p:cNvPr id="560" name="Google Shape;560;p104"/>
          <p:cNvSpPr txBox="1"/>
          <p:nvPr/>
        </p:nvSpPr>
        <p:spPr>
          <a:xfrm>
            <a:off x="4540850"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561" name="Google Shape;561;p104"/>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62" name="Google Shape;562;p104"/>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63" name="Google Shape;563;p104"/>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64" name="Google Shape;564;p104"/>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ist- Dark">
  <p:cSld name="List- Bright_1_1">
    <p:bg>
      <p:bgPr>
        <a:solidFill>
          <a:schemeClr val="accent5"/>
        </a:solidFill>
      </p:bgPr>
    </p:bg>
    <p:spTree>
      <p:nvGrpSpPr>
        <p:cNvPr id="565" name="Shape 565"/>
        <p:cNvGrpSpPr/>
        <p:nvPr/>
      </p:nvGrpSpPr>
      <p:grpSpPr>
        <a:xfrm>
          <a:off x="0" y="0"/>
          <a:ext cx="0" cy="0"/>
          <a:chOff x="0" y="0"/>
          <a:chExt cx="0" cy="0"/>
        </a:xfrm>
      </p:grpSpPr>
      <p:sp>
        <p:nvSpPr>
          <p:cNvPr id="566" name="Google Shape;566;p105"/>
          <p:cNvSpPr txBox="1"/>
          <p:nvPr>
            <p:ph type="title"/>
          </p:nvPr>
        </p:nvSpPr>
        <p:spPr>
          <a:xfrm>
            <a:off x="758952" y="283464"/>
            <a:ext cx="80376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7" name="Google Shape;567;p105"/>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568" name="Google Shape;568;p105"/>
          <p:cNvSpPr/>
          <p:nvPr/>
        </p:nvSpPr>
        <p:spPr>
          <a:xfrm>
            <a:off x="738578"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9" name="Google Shape;569;p105"/>
          <p:cNvSpPr txBox="1"/>
          <p:nvPr/>
        </p:nvSpPr>
        <p:spPr>
          <a:xfrm>
            <a:off x="738625"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1</a:t>
            </a:r>
            <a:endParaRPr>
              <a:solidFill>
                <a:schemeClr val="accent5"/>
              </a:solidFill>
            </a:endParaRPr>
          </a:p>
        </p:txBody>
      </p:sp>
      <p:sp>
        <p:nvSpPr>
          <p:cNvPr id="570" name="Google Shape;570;p105"/>
          <p:cNvSpPr/>
          <p:nvPr/>
        </p:nvSpPr>
        <p:spPr>
          <a:xfrm>
            <a:off x="738578"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1" name="Google Shape;571;p105"/>
          <p:cNvSpPr/>
          <p:nvPr/>
        </p:nvSpPr>
        <p:spPr>
          <a:xfrm>
            <a:off x="4540849"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2" name="Google Shape;572;p105"/>
          <p:cNvSpPr txBox="1"/>
          <p:nvPr/>
        </p:nvSpPr>
        <p:spPr>
          <a:xfrm>
            <a:off x="738576" y="31724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3</a:t>
            </a:r>
            <a:endParaRPr>
              <a:solidFill>
                <a:schemeClr val="accent5"/>
              </a:solidFill>
            </a:endParaRPr>
          </a:p>
        </p:txBody>
      </p:sp>
      <p:sp>
        <p:nvSpPr>
          <p:cNvPr id="573" name="Google Shape;573;p105"/>
          <p:cNvSpPr/>
          <p:nvPr/>
        </p:nvSpPr>
        <p:spPr>
          <a:xfrm>
            <a:off x="4540849"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4" name="Google Shape;574;p105"/>
          <p:cNvSpPr txBox="1"/>
          <p:nvPr/>
        </p:nvSpPr>
        <p:spPr>
          <a:xfrm>
            <a:off x="4540850" y="318567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4</a:t>
            </a:r>
            <a:endParaRPr>
              <a:solidFill>
                <a:schemeClr val="accent5"/>
              </a:solidFill>
            </a:endParaRPr>
          </a:p>
        </p:txBody>
      </p:sp>
      <p:sp>
        <p:nvSpPr>
          <p:cNvPr id="575" name="Google Shape;575;p105"/>
          <p:cNvSpPr txBox="1"/>
          <p:nvPr/>
        </p:nvSpPr>
        <p:spPr>
          <a:xfrm>
            <a:off x="4540850"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2</a:t>
            </a:r>
            <a:endParaRPr>
              <a:solidFill>
                <a:schemeClr val="accent5"/>
              </a:solidFill>
            </a:endParaRPr>
          </a:p>
        </p:txBody>
      </p:sp>
      <p:sp>
        <p:nvSpPr>
          <p:cNvPr id="576" name="Google Shape;576;p105"/>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400"/>
              <a:buNone/>
              <a:defRPr>
                <a:solidFill>
                  <a:schemeClr val="lt1"/>
                </a:solidFill>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7" name="Google Shape;577;p105"/>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400"/>
              <a:buNone/>
              <a:defRPr>
                <a:solidFill>
                  <a:schemeClr val="lt1"/>
                </a:solidFill>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8" name="Google Shape;578;p105"/>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400"/>
              <a:buNone/>
              <a:defRPr>
                <a:solidFill>
                  <a:schemeClr val="lt1"/>
                </a:solidFill>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9" name="Google Shape;579;p105"/>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highlight>
                  <a:schemeClr val="lt1"/>
                </a:highlight>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ist- Light">
  <p:cSld name="List- Bright_1">
    <p:bg>
      <p:bgPr>
        <a:solidFill>
          <a:schemeClr val="lt1"/>
        </a:solidFill>
      </p:bgPr>
    </p:bg>
    <p:spTree>
      <p:nvGrpSpPr>
        <p:cNvPr id="580" name="Shape 580"/>
        <p:cNvGrpSpPr/>
        <p:nvPr/>
      </p:nvGrpSpPr>
      <p:grpSpPr>
        <a:xfrm>
          <a:off x="0" y="0"/>
          <a:ext cx="0" cy="0"/>
          <a:chOff x="0" y="0"/>
          <a:chExt cx="0" cy="0"/>
        </a:xfrm>
      </p:grpSpPr>
      <p:sp>
        <p:nvSpPr>
          <p:cNvPr id="581" name="Google Shape;581;p106"/>
          <p:cNvSpPr txBox="1"/>
          <p:nvPr>
            <p:ph type="title"/>
          </p:nvPr>
        </p:nvSpPr>
        <p:spPr>
          <a:xfrm>
            <a:off x="758952" y="283464"/>
            <a:ext cx="80376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2" name="Google Shape;582;p106"/>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583" name="Google Shape;583;p106"/>
          <p:cNvSpPr/>
          <p:nvPr/>
        </p:nvSpPr>
        <p:spPr>
          <a:xfrm>
            <a:off x="738578" y="1973260"/>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4" name="Google Shape;584;p106"/>
          <p:cNvSpPr txBox="1"/>
          <p:nvPr/>
        </p:nvSpPr>
        <p:spPr>
          <a:xfrm>
            <a:off x="738625"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1</a:t>
            </a:r>
            <a:endParaRPr>
              <a:solidFill>
                <a:schemeClr val="lt1"/>
              </a:solidFill>
            </a:endParaRPr>
          </a:p>
        </p:txBody>
      </p:sp>
      <p:sp>
        <p:nvSpPr>
          <p:cNvPr id="585" name="Google Shape;585;p106"/>
          <p:cNvSpPr/>
          <p:nvPr/>
        </p:nvSpPr>
        <p:spPr>
          <a:xfrm>
            <a:off x="738578" y="3120597"/>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6" name="Google Shape;586;p106"/>
          <p:cNvSpPr/>
          <p:nvPr/>
        </p:nvSpPr>
        <p:spPr>
          <a:xfrm>
            <a:off x="4540849" y="1973260"/>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7" name="Google Shape;587;p106"/>
          <p:cNvSpPr txBox="1"/>
          <p:nvPr/>
        </p:nvSpPr>
        <p:spPr>
          <a:xfrm>
            <a:off x="738576" y="31724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3</a:t>
            </a:r>
            <a:endParaRPr>
              <a:solidFill>
                <a:schemeClr val="lt1"/>
              </a:solidFill>
            </a:endParaRPr>
          </a:p>
        </p:txBody>
      </p:sp>
      <p:sp>
        <p:nvSpPr>
          <p:cNvPr id="588" name="Google Shape;588;p106"/>
          <p:cNvSpPr/>
          <p:nvPr/>
        </p:nvSpPr>
        <p:spPr>
          <a:xfrm>
            <a:off x="4540849" y="3120597"/>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9" name="Google Shape;589;p106"/>
          <p:cNvSpPr txBox="1"/>
          <p:nvPr/>
        </p:nvSpPr>
        <p:spPr>
          <a:xfrm>
            <a:off x="4540850" y="318567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4</a:t>
            </a:r>
            <a:endParaRPr>
              <a:solidFill>
                <a:schemeClr val="lt1"/>
              </a:solidFill>
            </a:endParaRPr>
          </a:p>
        </p:txBody>
      </p:sp>
      <p:sp>
        <p:nvSpPr>
          <p:cNvPr id="590" name="Google Shape;590;p106"/>
          <p:cNvSpPr txBox="1"/>
          <p:nvPr/>
        </p:nvSpPr>
        <p:spPr>
          <a:xfrm>
            <a:off x="4540850"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2</a:t>
            </a:r>
            <a:endParaRPr>
              <a:solidFill>
                <a:schemeClr val="lt1"/>
              </a:solidFill>
            </a:endParaRPr>
          </a:p>
        </p:txBody>
      </p:sp>
      <p:sp>
        <p:nvSpPr>
          <p:cNvPr id="591" name="Google Shape;591;p106"/>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92" name="Google Shape;592;p106"/>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93" name="Google Shape;593;p106"/>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94" name="Google Shape;594;p106"/>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Light">
  <p:cSld name="Single Column- Light">
    <p:spTree>
      <p:nvGrpSpPr>
        <p:cNvPr id="54" name="Shape 54"/>
        <p:cNvGrpSpPr/>
        <p:nvPr/>
      </p:nvGrpSpPr>
      <p:grpSpPr>
        <a:xfrm>
          <a:off x="0" y="0"/>
          <a:ext cx="0" cy="0"/>
          <a:chOff x="0" y="0"/>
          <a:chExt cx="0" cy="0"/>
        </a:xfrm>
      </p:grpSpPr>
      <p:sp>
        <p:nvSpPr>
          <p:cNvPr id="55" name="Google Shape;55;p14"/>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14"/>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1pPr>
            <a:lvl2pPr indent="0" lvl="1"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2pPr>
            <a:lvl3pPr indent="0" lvl="2"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3pPr>
            <a:lvl4pPr indent="0" lvl="3"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4pPr>
            <a:lvl5pPr indent="0" lvl="4"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5pPr>
            <a:lvl6pPr indent="0" lvl="5"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6pPr>
            <a:lvl7pPr indent="0" lvl="6"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7pPr>
            <a:lvl8pPr indent="0" lvl="7"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8pPr>
            <a:lvl9pPr indent="0" lvl="8"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4"/>
          <p:cNvSpPr txBox="1"/>
          <p:nvPr>
            <p:ph idx="1" type="body"/>
          </p:nvPr>
        </p:nvSpPr>
        <p:spPr>
          <a:xfrm>
            <a:off x="762000" y="1360032"/>
            <a:ext cx="8039100" cy="32448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0"/>
              </a:spcBef>
              <a:spcAft>
                <a:spcPts val="0"/>
              </a:spcAft>
              <a:buClr>
                <a:srgbClr val="000000"/>
              </a:buClr>
              <a:buSzPts val="1600"/>
              <a:buChar char="•"/>
              <a:defRPr sz="1600"/>
            </a:lvl1pPr>
            <a:lvl2pPr indent="-355600" lvl="1" marL="914400" rtl="0" algn="l">
              <a:lnSpc>
                <a:spcPct val="110000"/>
              </a:lnSpc>
              <a:spcBef>
                <a:spcPts val="0"/>
              </a:spcBef>
              <a:spcAft>
                <a:spcPts val="0"/>
              </a:spcAft>
              <a:buClr>
                <a:schemeClr val="accent2"/>
              </a:buClr>
              <a:buSzPts val="2000"/>
              <a:buChar char="•"/>
              <a:defRPr sz="1400"/>
            </a:lvl2pPr>
            <a:lvl3pPr indent="-342900" lvl="2" marL="1371600" rtl="0" algn="l">
              <a:lnSpc>
                <a:spcPct val="110000"/>
              </a:lnSpc>
              <a:spcBef>
                <a:spcPts val="0"/>
              </a:spcBef>
              <a:spcAft>
                <a:spcPts val="0"/>
              </a:spcAft>
              <a:buClr>
                <a:schemeClr val="accent2"/>
              </a:buClr>
              <a:buSzPts val="1800"/>
              <a:buChar char="•"/>
              <a:defRPr/>
            </a:lvl3pPr>
            <a:lvl4pPr indent="-342900" lvl="3" marL="1828800" rtl="0" algn="l">
              <a:lnSpc>
                <a:spcPct val="110000"/>
              </a:lnSpc>
              <a:spcBef>
                <a:spcPts val="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Title Bright">
  <p:cSld name="Title Bright">
    <p:bg>
      <p:bgPr>
        <a:solidFill>
          <a:schemeClr val="accent6"/>
        </a:solidFill>
      </p:bgPr>
    </p:bg>
    <p:spTree>
      <p:nvGrpSpPr>
        <p:cNvPr id="58" name="Shape 58"/>
        <p:cNvGrpSpPr/>
        <p:nvPr/>
      </p:nvGrpSpPr>
      <p:grpSpPr>
        <a:xfrm>
          <a:off x="0" y="0"/>
          <a:ext cx="0" cy="0"/>
          <a:chOff x="0" y="0"/>
          <a:chExt cx="0" cy="0"/>
        </a:xfrm>
      </p:grpSpPr>
      <p:sp>
        <p:nvSpPr>
          <p:cNvPr id="59" name="Google Shape;59;p15"/>
          <p:cNvSpPr txBox="1"/>
          <p:nvPr>
            <p:ph type="ctrTitle"/>
          </p:nvPr>
        </p:nvSpPr>
        <p:spPr>
          <a:xfrm>
            <a:off x="762000" y="303255"/>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6000"/>
              <a:buFont typeface="Public Sans"/>
              <a:buNone/>
              <a:defRPr sz="6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Logo: GSA Star Mark" id="60" name="Google Shape;60;p15"/>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61" name="Google Shape;61;p15"/>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rgbClr val="000000"/>
              </a:buClr>
              <a:buSzPts val="2000"/>
              <a:buNone/>
              <a:defRPr sz="20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2" name="Google Shape;62;p15"/>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Title Dark" type="title">
  <p:cSld name="TITLE">
    <p:bg>
      <p:bgPr>
        <a:solidFill>
          <a:srgbClr val="1C304A"/>
        </a:solidFill>
      </p:bgPr>
    </p:bg>
    <p:spTree>
      <p:nvGrpSpPr>
        <p:cNvPr id="63" name="Shape 63"/>
        <p:cNvGrpSpPr/>
        <p:nvPr/>
      </p:nvGrpSpPr>
      <p:grpSpPr>
        <a:xfrm>
          <a:off x="0" y="0"/>
          <a:ext cx="0" cy="0"/>
          <a:chOff x="0" y="0"/>
          <a:chExt cx="0" cy="0"/>
        </a:xfrm>
      </p:grpSpPr>
      <p:sp>
        <p:nvSpPr>
          <p:cNvPr id="64" name="Google Shape;64;p16"/>
          <p:cNvSpPr txBox="1"/>
          <p:nvPr>
            <p:ph type="ctrTitle"/>
          </p:nvPr>
        </p:nvSpPr>
        <p:spPr>
          <a:xfrm>
            <a:off x="762000" y="301752"/>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6000"/>
              <a:buFont typeface="Public Sans"/>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16"/>
          <p:cNvSpPr txBox="1"/>
          <p:nvPr>
            <p:ph idx="1" type="subTitle"/>
          </p:nvPr>
        </p:nvSpPr>
        <p:spPr>
          <a:xfrm>
            <a:off x="762000"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lt1"/>
              </a:buClr>
              <a:buSzPts val="2000"/>
              <a:buNone/>
              <a:defRPr sz="2000">
                <a:solidFill>
                  <a:schemeClr val="lt1"/>
                </a:solidFill>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66" name="Google Shape;66;p16"/>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67" name="Google Shape;67;p16"/>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Merriweather"/>
              <a:ea typeface="Merriweather"/>
              <a:cs typeface="Merriweather"/>
              <a:sym typeface="Merriweath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Title Light">
  <p:cSld name="Title Light">
    <p:spTree>
      <p:nvGrpSpPr>
        <p:cNvPr id="68" name="Shape 68"/>
        <p:cNvGrpSpPr/>
        <p:nvPr/>
      </p:nvGrpSpPr>
      <p:grpSpPr>
        <a:xfrm>
          <a:off x="0" y="0"/>
          <a:ext cx="0" cy="0"/>
          <a:chOff x="0" y="0"/>
          <a:chExt cx="0" cy="0"/>
        </a:xfrm>
      </p:grpSpPr>
      <p:sp>
        <p:nvSpPr>
          <p:cNvPr id="69" name="Google Shape;69;p17"/>
          <p:cNvSpPr txBox="1"/>
          <p:nvPr>
            <p:ph type="ctrTitle"/>
          </p:nvPr>
        </p:nvSpPr>
        <p:spPr>
          <a:xfrm>
            <a:off x="758952" y="301752"/>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6000"/>
              <a:buFont typeface="Public Sans"/>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7"/>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rgbClr val="000000"/>
              </a:buClr>
              <a:buSzPts val="2000"/>
              <a:buNone/>
              <a:defRPr sz="20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71" name="Google Shape;71;p17"/>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72" name="Google Shape;72;p17"/>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Dark">
  <p:cSld name="contents-agenda-dark">
    <p:bg>
      <p:bgPr>
        <a:solidFill>
          <a:srgbClr val="1C304A"/>
        </a:solidFill>
      </p:bgPr>
    </p:bg>
    <p:spTree>
      <p:nvGrpSpPr>
        <p:cNvPr id="73" name="Shape 73"/>
        <p:cNvGrpSpPr/>
        <p:nvPr/>
      </p:nvGrpSpPr>
      <p:grpSpPr>
        <a:xfrm>
          <a:off x="0" y="0"/>
          <a:ext cx="0" cy="0"/>
          <a:chOff x="0" y="0"/>
          <a:chExt cx="0" cy="0"/>
        </a:xfrm>
      </p:grpSpPr>
      <p:sp>
        <p:nvSpPr>
          <p:cNvPr id="74" name="Google Shape;74;p18"/>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8"/>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Light">
  <p:cSld name="contents-agenda-bright_1">
    <p:bg>
      <p:bgPr>
        <a:solidFill>
          <a:schemeClr val="lt1"/>
        </a:solidFill>
      </p:bgPr>
    </p:bg>
    <p:spTree>
      <p:nvGrpSpPr>
        <p:cNvPr id="76" name="Shape 76"/>
        <p:cNvGrpSpPr/>
        <p:nvPr/>
      </p:nvGrpSpPr>
      <p:grpSpPr>
        <a:xfrm>
          <a:off x="0" y="0"/>
          <a:ext cx="0" cy="0"/>
          <a:chOff x="0" y="0"/>
          <a:chExt cx="0" cy="0"/>
        </a:xfrm>
      </p:grpSpPr>
      <p:sp>
        <p:nvSpPr>
          <p:cNvPr id="77" name="Google Shape;77;p19"/>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19"/>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Divider Light">
  <p:cSld name="Section Divider Light_1">
    <p:bg>
      <p:bgPr>
        <a:solidFill>
          <a:schemeClr val="lt1"/>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762001" y="2193127"/>
            <a:ext cx="76200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20"/>
          <p:cNvSpPr txBox="1"/>
          <p:nvPr>
            <p:ph idx="12" type="sldNum"/>
          </p:nvPr>
        </p:nvSpPr>
        <p:spPr>
          <a:xfrm>
            <a:off x="7620000" y="4767263"/>
            <a:ext cx="11424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20"/>
          <p:cNvSpPr txBox="1"/>
          <p:nvPr>
            <p:ph idx="1" type="subTitle"/>
          </p:nvPr>
        </p:nvSpPr>
        <p:spPr>
          <a:xfrm>
            <a:off x="762000" y="379095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600"/>
              <a:buFont typeface="Public Sans"/>
              <a:buNone/>
              <a:defRPr sz="1600">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Divider Bright">
  <p:cSld name="Section Divider Bright">
    <p:bg>
      <p:bgPr>
        <a:solidFill>
          <a:schemeClr val="accent6"/>
        </a:solidFill>
      </p:bgPr>
    </p:bg>
    <p:spTree>
      <p:nvGrpSpPr>
        <p:cNvPr id="83" name="Shape 83"/>
        <p:cNvGrpSpPr/>
        <p:nvPr/>
      </p:nvGrpSpPr>
      <p:grpSpPr>
        <a:xfrm>
          <a:off x="0" y="0"/>
          <a:ext cx="0" cy="0"/>
          <a:chOff x="0" y="0"/>
          <a:chExt cx="0" cy="0"/>
        </a:xfrm>
      </p:grpSpPr>
      <p:sp>
        <p:nvSpPr>
          <p:cNvPr id="84" name="Google Shape;84;p21"/>
          <p:cNvSpPr txBox="1"/>
          <p:nvPr>
            <p:ph type="title"/>
          </p:nvPr>
        </p:nvSpPr>
        <p:spPr>
          <a:xfrm>
            <a:off x="758952" y="2194560"/>
            <a:ext cx="76068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21"/>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21"/>
          <p:cNvSpPr txBox="1"/>
          <p:nvPr>
            <p:ph idx="1" type="subTitle"/>
          </p:nvPr>
        </p:nvSpPr>
        <p:spPr>
          <a:xfrm>
            <a:off x="758952" y="379476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600"/>
              <a:buFont typeface="Public Sans"/>
              <a:buNone/>
              <a:defRPr sz="1600">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Divider Dark">
  <p:cSld name="Section Divider Bright_1">
    <p:bg>
      <p:bgPr>
        <a:solidFill>
          <a:schemeClr val="accent5"/>
        </a:solidFill>
      </p:bgPr>
    </p:bg>
    <p:spTree>
      <p:nvGrpSpPr>
        <p:cNvPr id="87" name="Shape 87"/>
        <p:cNvGrpSpPr/>
        <p:nvPr/>
      </p:nvGrpSpPr>
      <p:grpSpPr>
        <a:xfrm>
          <a:off x="0" y="0"/>
          <a:ext cx="0" cy="0"/>
          <a:chOff x="0" y="0"/>
          <a:chExt cx="0" cy="0"/>
        </a:xfrm>
      </p:grpSpPr>
      <p:sp>
        <p:nvSpPr>
          <p:cNvPr id="88" name="Google Shape;88;p22"/>
          <p:cNvSpPr txBox="1"/>
          <p:nvPr>
            <p:ph type="title"/>
          </p:nvPr>
        </p:nvSpPr>
        <p:spPr>
          <a:xfrm>
            <a:off x="758952" y="2194560"/>
            <a:ext cx="76068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p22"/>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22"/>
          <p:cNvSpPr txBox="1"/>
          <p:nvPr>
            <p:ph idx="1" type="subTitle"/>
          </p:nvPr>
        </p:nvSpPr>
        <p:spPr>
          <a:xfrm>
            <a:off x="758952" y="379476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1600"/>
              <a:buFont typeface="Public Sans"/>
              <a:buNone/>
              <a:defRPr sz="1600">
                <a:solidFill>
                  <a:schemeClr val="lt1"/>
                </a:solidFill>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Bright">
  <p:cSld name="contents-agenda-bright">
    <p:bg>
      <p:bgPr>
        <a:solidFill>
          <a:schemeClr val="accent6"/>
        </a:solidFill>
      </p:bgPr>
    </p:bg>
    <p:spTree>
      <p:nvGrpSpPr>
        <p:cNvPr id="91" name="Shape 91"/>
        <p:cNvGrpSpPr/>
        <p:nvPr/>
      </p:nvGrpSpPr>
      <p:grpSpPr>
        <a:xfrm>
          <a:off x="0" y="0"/>
          <a:ext cx="0" cy="0"/>
          <a:chOff x="0" y="0"/>
          <a:chExt cx="0" cy="0"/>
        </a:xfrm>
      </p:grpSpPr>
      <p:sp>
        <p:nvSpPr>
          <p:cNvPr id="92" name="Google Shape;92;p23"/>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23"/>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Dot-pattern Light">
  <p:cSld name="dot-pattern-light">
    <p:bg>
      <p:bgPr>
        <a:solidFill>
          <a:schemeClr val="lt2"/>
        </a:solidFill>
      </p:bgPr>
    </p:bg>
    <p:spTree>
      <p:nvGrpSpPr>
        <p:cNvPr id="94" name="Shape 94"/>
        <p:cNvGrpSpPr/>
        <p:nvPr/>
      </p:nvGrpSpPr>
      <p:grpSpPr>
        <a:xfrm>
          <a:off x="0" y="0"/>
          <a:ext cx="0" cy="0"/>
          <a:chOff x="0" y="0"/>
          <a:chExt cx="0" cy="0"/>
        </a:xfrm>
      </p:grpSpPr>
      <p:pic>
        <p:nvPicPr>
          <p:cNvPr descr="Background pattern&#10;&#10;Description automatically generated" id="95" name="Google Shape;95;p24"/>
          <p:cNvPicPr preferRelativeResize="0"/>
          <p:nvPr/>
        </p:nvPicPr>
        <p:blipFill rotWithShape="1">
          <a:blip r:embed="rId2">
            <a:alphaModFix/>
          </a:blip>
          <a:srcRect b="33341" l="29203" r="7652" t="7647"/>
          <a:stretch/>
        </p:blipFill>
        <p:spPr>
          <a:xfrm>
            <a:off x="0" y="0"/>
            <a:ext cx="9144002" cy="514350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Dot-pattern Bright">
  <p:cSld name="dot-pattern-bright_1">
    <p:bg>
      <p:bgPr>
        <a:solidFill>
          <a:schemeClr val="accent6"/>
        </a:solidFill>
      </p:bgPr>
    </p:bg>
    <p:spTree>
      <p:nvGrpSpPr>
        <p:cNvPr id="96" name="Shape 96"/>
        <p:cNvGrpSpPr/>
        <p:nvPr/>
      </p:nvGrpSpPr>
      <p:grpSpPr>
        <a:xfrm>
          <a:off x="0" y="0"/>
          <a:ext cx="0" cy="0"/>
          <a:chOff x="0" y="0"/>
          <a:chExt cx="0" cy="0"/>
        </a:xfrm>
      </p:grpSpPr>
      <p:pic>
        <p:nvPicPr>
          <p:cNvPr descr="Background pattern&#10;&#10;Description automatically generated" id="97" name="Google Shape;97;p25"/>
          <p:cNvPicPr preferRelativeResize="0"/>
          <p:nvPr/>
        </p:nvPicPr>
        <p:blipFill rotWithShape="1">
          <a:blip r:embed="rId2">
            <a:alphaModFix/>
          </a:blip>
          <a:srcRect b="33408" l="29277" r="7639" t="7640"/>
          <a:stretch/>
        </p:blipFill>
        <p:spPr>
          <a:xfrm>
            <a:off x="0" y="0"/>
            <a:ext cx="9144002" cy="514350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o-oneperson">
  <p:cSld name="bio-oneperson">
    <p:spTree>
      <p:nvGrpSpPr>
        <p:cNvPr id="98" name="Shape 98"/>
        <p:cNvGrpSpPr/>
        <p:nvPr/>
      </p:nvGrpSpPr>
      <p:grpSpPr>
        <a:xfrm>
          <a:off x="0" y="0"/>
          <a:ext cx="0" cy="0"/>
          <a:chOff x="0" y="0"/>
          <a:chExt cx="0" cy="0"/>
        </a:xfrm>
      </p:grpSpPr>
      <p:sp>
        <p:nvSpPr>
          <p:cNvPr id="99" name="Google Shape;99;p26"/>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26"/>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26"/>
          <p:cNvSpPr txBox="1"/>
          <p:nvPr>
            <p:ph idx="1" type="body"/>
          </p:nvPr>
        </p:nvSpPr>
        <p:spPr>
          <a:xfrm>
            <a:off x="3314701" y="1342231"/>
            <a:ext cx="2628900" cy="3244800"/>
          </a:xfrm>
          <a:prstGeom prst="rect">
            <a:avLst/>
          </a:prstGeom>
          <a:noFill/>
          <a:ln>
            <a:noFill/>
          </a:ln>
        </p:spPr>
        <p:txBody>
          <a:bodyPr anchorCtr="0" anchor="t" bIns="0" lIns="0" spcFirstLastPara="1" rIns="0" wrap="square" tIns="0">
            <a:normAutofit/>
          </a:bodyPr>
          <a:lstStyle>
            <a:lvl1pPr indent="-228600" lvl="0" marL="457200" rtl="0" algn="l">
              <a:lnSpc>
                <a:spcPct val="140000"/>
              </a:lnSpc>
              <a:spcBef>
                <a:spcPts val="0"/>
              </a:spcBef>
              <a:spcAft>
                <a:spcPts val="0"/>
              </a:spcAft>
              <a:buClr>
                <a:srgbClr val="000000"/>
              </a:buClr>
              <a:buSzPts val="900"/>
              <a:buNone/>
              <a:defRPr sz="9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2" name="Google Shape;102;p26"/>
          <p:cNvSpPr/>
          <p:nvPr>
            <p:ph idx="2" type="pic"/>
          </p:nvPr>
        </p:nvSpPr>
        <p:spPr>
          <a:xfrm>
            <a:off x="762000" y="1341438"/>
            <a:ext cx="2362200" cy="1687500"/>
          </a:xfrm>
          <a:prstGeom prst="rect">
            <a:avLst/>
          </a:prstGeom>
          <a:noFill/>
          <a:ln>
            <a:noFill/>
          </a:ln>
        </p:spPr>
      </p:sp>
      <p:sp>
        <p:nvSpPr>
          <p:cNvPr id="103" name="Google Shape;103;p26"/>
          <p:cNvSpPr txBox="1"/>
          <p:nvPr>
            <p:ph idx="3" type="body"/>
          </p:nvPr>
        </p:nvSpPr>
        <p:spPr>
          <a:xfrm>
            <a:off x="762000" y="3219450"/>
            <a:ext cx="2362200" cy="4464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26"/>
          <p:cNvSpPr txBox="1"/>
          <p:nvPr>
            <p:ph idx="4" type="body"/>
          </p:nvPr>
        </p:nvSpPr>
        <p:spPr>
          <a:xfrm>
            <a:off x="6172202" y="1342231"/>
            <a:ext cx="2628900" cy="3244800"/>
          </a:xfrm>
          <a:prstGeom prst="rect">
            <a:avLst/>
          </a:prstGeom>
          <a:noFill/>
          <a:ln>
            <a:noFill/>
          </a:ln>
        </p:spPr>
        <p:txBody>
          <a:bodyPr anchorCtr="0" anchor="t" bIns="0" lIns="0" spcFirstLastPara="1" rIns="0" wrap="square" tIns="0">
            <a:normAutofit/>
          </a:bodyPr>
          <a:lstStyle>
            <a:lvl1pPr indent="-228600" lvl="0" marL="457200" rtl="0" algn="l">
              <a:lnSpc>
                <a:spcPct val="140000"/>
              </a:lnSpc>
              <a:spcBef>
                <a:spcPts val="0"/>
              </a:spcBef>
              <a:spcAft>
                <a:spcPts val="0"/>
              </a:spcAft>
              <a:buClr>
                <a:srgbClr val="000000"/>
              </a:buClr>
              <a:buSzPts val="900"/>
              <a:buNone/>
              <a:defRPr sz="9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os-2person">
  <p:cSld name="bios-2person">
    <p:spTree>
      <p:nvGrpSpPr>
        <p:cNvPr id="105" name="Shape 105"/>
        <p:cNvGrpSpPr/>
        <p:nvPr/>
      </p:nvGrpSpPr>
      <p:grpSpPr>
        <a:xfrm>
          <a:off x="0" y="0"/>
          <a:ext cx="0" cy="0"/>
          <a:chOff x="0" y="0"/>
          <a:chExt cx="0" cy="0"/>
        </a:xfrm>
      </p:grpSpPr>
      <p:sp>
        <p:nvSpPr>
          <p:cNvPr id="106" name="Google Shape;106;p27"/>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7"/>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7"/>
          <p:cNvSpPr/>
          <p:nvPr>
            <p:ph idx="2" type="pic"/>
          </p:nvPr>
        </p:nvSpPr>
        <p:spPr>
          <a:xfrm>
            <a:off x="769220" y="1419725"/>
            <a:ext cx="1524000" cy="1116000"/>
          </a:xfrm>
          <a:prstGeom prst="rect">
            <a:avLst/>
          </a:prstGeom>
          <a:noFill/>
          <a:ln>
            <a:noFill/>
          </a:ln>
        </p:spPr>
      </p:sp>
      <p:sp>
        <p:nvSpPr>
          <p:cNvPr id="109" name="Google Shape;109;p27"/>
          <p:cNvSpPr txBox="1"/>
          <p:nvPr>
            <p:ph idx="1" type="body"/>
          </p:nvPr>
        </p:nvSpPr>
        <p:spPr>
          <a:xfrm>
            <a:off x="4579220" y="2650038"/>
            <a:ext cx="3467100" cy="1970100"/>
          </a:xfrm>
          <a:prstGeom prst="rect">
            <a:avLst/>
          </a:prstGeom>
          <a:noFill/>
          <a:ln>
            <a:noFill/>
          </a:ln>
        </p:spPr>
        <p:txBody>
          <a:bodyPr anchorCtr="0" anchor="t" bIns="0" lIns="0" spcFirstLastPara="1" rIns="0" wrap="square" tIns="0">
            <a:normAutofit/>
          </a:bodyPr>
          <a:lstStyle>
            <a:lvl1pPr indent="-228600" lvl="0" marL="457200" rtl="0" algn="l">
              <a:lnSpc>
                <a:spcPct val="130000"/>
              </a:lnSpc>
              <a:spcBef>
                <a:spcPts val="0"/>
              </a:spcBef>
              <a:spcAft>
                <a:spcPts val="0"/>
              </a:spcAft>
              <a:buClr>
                <a:srgbClr val="000000"/>
              </a:buClr>
              <a:buSzPts val="1000"/>
              <a:buNone/>
              <a:defRPr sz="10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0" name="Google Shape;110;p27"/>
          <p:cNvSpPr/>
          <p:nvPr>
            <p:ph idx="3" type="pic"/>
          </p:nvPr>
        </p:nvSpPr>
        <p:spPr>
          <a:xfrm>
            <a:off x="4571471" y="1419725"/>
            <a:ext cx="1524000" cy="1116000"/>
          </a:xfrm>
          <a:prstGeom prst="rect">
            <a:avLst/>
          </a:prstGeom>
          <a:noFill/>
          <a:ln>
            <a:noFill/>
          </a:ln>
        </p:spPr>
      </p:sp>
      <p:sp>
        <p:nvSpPr>
          <p:cNvPr id="111" name="Google Shape;111;p27"/>
          <p:cNvSpPr txBox="1"/>
          <p:nvPr>
            <p:ph idx="4" type="body"/>
          </p:nvPr>
        </p:nvSpPr>
        <p:spPr>
          <a:xfrm>
            <a:off x="6228822" y="1419725"/>
            <a:ext cx="1817400" cy="4464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p27"/>
          <p:cNvSpPr txBox="1"/>
          <p:nvPr>
            <p:ph idx="5" type="body"/>
          </p:nvPr>
        </p:nvSpPr>
        <p:spPr>
          <a:xfrm>
            <a:off x="762001" y="2659062"/>
            <a:ext cx="3467100" cy="1970100"/>
          </a:xfrm>
          <a:prstGeom prst="rect">
            <a:avLst/>
          </a:prstGeom>
          <a:noFill/>
          <a:ln>
            <a:noFill/>
          </a:ln>
        </p:spPr>
        <p:txBody>
          <a:bodyPr anchorCtr="0" anchor="t" bIns="0" lIns="0" spcFirstLastPara="1" rIns="0" wrap="square" tIns="0">
            <a:normAutofit/>
          </a:bodyPr>
          <a:lstStyle>
            <a:lvl1pPr indent="-228600" lvl="0" marL="457200" rtl="0" algn="l">
              <a:lnSpc>
                <a:spcPct val="130000"/>
              </a:lnSpc>
              <a:spcBef>
                <a:spcPts val="0"/>
              </a:spcBef>
              <a:spcAft>
                <a:spcPts val="0"/>
              </a:spcAft>
              <a:buClr>
                <a:srgbClr val="000000"/>
              </a:buClr>
              <a:buSzPts val="750"/>
              <a:buNone/>
              <a:defRPr sz="75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3" name="Google Shape;113;p27"/>
          <p:cNvSpPr txBox="1"/>
          <p:nvPr>
            <p:ph idx="6" type="body"/>
          </p:nvPr>
        </p:nvSpPr>
        <p:spPr>
          <a:xfrm>
            <a:off x="2411603" y="1428749"/>
            <a:ext cx="1817400" cy="4464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Quote Bright">
  <p:cSld name="Quote">
    <p:bg>
      <p:bgPr>
        <a:solidFill>
          <a:schemeClr val="accent4"/>
        </a:solidFill>
      </p:bgPr>
    </p:bg>
    <p:spTree>
      <p:nvGrpSpPr>
        <p:cNvPr id="114" name="Shape 114"/>
        <p:cNvGrpSpPr/>
        <p:nvPr/>
      </p:nvGrpSpPr>
      <p:grpSpPr>
        <a:xfrm>
          <a:off x="0" y="0"/>
          <a:ext cx="0" cy="0"/>
          <a:chOff x="0" y="0"/>
          <a:chExt cx="0" cy="0"/>
        </a:xfrm>
      </p:grpSpPr>
      <p:sp>
        <p:nvSpPr>
          <p:cNvPr id="115" name="Google Shape;115;p28"/>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p28"/>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8"/>
          <p:cNvSpPr txBox="1"/>
          <p:nvPr>
            <p:ph idx="1" type="body"/>
          </p:nvPr>
        </p:nvSpPr>
        <p:spPr>
          <a:xfrm>
            <a:off x="4572000" y="3486150"/>
            <a:ext cx="4205400" cy="419100"/>
          </a:xfrm>
          <a:prstGeom prst="rect">
            <a:avLst/>
          </a:prstGeom>
          <a:noFill/>
          <a:ln>
            <a:noFill/>
          </a:ln>
        </p:spPr>
        <p:txBody>
          <a:bodyPr anchorCtr="0" anchor="t" bIns="0" lIns="0" spcFirstLastPara="1" rIns="0" wrap="square" tIns="0">
            <a:noAutofit/>
          </a:bodyPr>
          <a:lstStyle>
            <a:lvl1pPr indent="-228600" lvl="0" marL="457200" rtl="0" algn="r">
              <a:lnSpc>
                <a:spcPct val="90000"/>
              </a:lnSpc>
              <a:spcBef>
                <a:spcPts val="1000"/>
              </a:spcBef>
              <a:spcAft>
                <a:spcPts val="0"/>
              </a:spcAft>
              <a:buClr>
                <a:srgbClr val="000000"/>
              </a:buClr>
              <a:buSzPts val="1400"/>
              <a:buNone/>
              <a:defRPr>
                <a:latin typeface="Public Sans"/>
                <a:ea typeface="Public Sans"/>
                <a:cs typeface="Public Sans"/>
                <a:sym typeface="Public Sans"/>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p28"/>
          <p:cNvSpPr txBox="1"/>
          <p:nvPr/>
        </p:nvSpPr>
        <p:spPr>
          <a:xfrm>
            <a:off x="380900" y="1238250"/>
            <a:ext cx="2595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Public Sans"/>
                <a:ea typeface="Public Sans"/>
                <a:cs typeface="Public Sans"/>
                <a:sym typeface="Public Sans"/>
              </a:rPr>
              <a:t>“</a:t>
            </a:r>
            <a:endParaRPr sz="3800">
              <a:latin typeface="Public Sans"/>
              <a:ea typeface="Public Sans"/>
              <a:cs typeface="Public Sans"/>
              <a:sym typeface="Public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Quote Light">
  <p:cSld name="Quote_1">
    <p:bg>
      <p:bgPr>
        <a:solidFill>
          <a:schemeClr val="lt1"/>
        </a:solidFill>
      </p:bgPr>
    </p:bg>
    <p:spTree>
      <p:nvGrpSpPr>
        <p:cNvPr id="119" name="Shape 119"/>
        <p:cNvGrpSpPr/>
        <p:nvPr/>
      </p:nvGrpSpPr>
      <p:grpSpPr>
        <a:xfrm>
          <a:off x="0" y="0"/>
          <a:ext cx="0" cy="0"/>
          <a:chOff x="0" y="0"/>
          <a:chExt cx="0" cy="0"/>
        </a:xfrm>
      </p:grpSpPr>
      <p:sp>
        <p:nvSpPr>
          <p:cNvPr id="120" name="Google Shape;120;p29"/>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9"/>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29"/>
          <p:cNvSpPr txBox="1"/>
          <p:nvPr>
            <p:ph idx="1" type="body"/>
          </p:nvPr>
        </p:nvSpPr>
        <p:spPr>
          <a:xfrm>
            <a:off x="4572000" y="3486150"/>
            <a:ext cx="4205400" cy="419100"/>
          </a:xfrm>
          <a:prstGeom prst="rect">
            <a:avLst/>
          </a:prstGeom>
          <a:noFill/>
          <a:ln>
            <a:noFill/>
          </a:ln>
        </p:spPr>
        <p:txBody>
          <a:bodyPr anchorCtr="0" anchor="t" bIns="0" lIns="0" spcFirstLastPara="1" rIns="0" wrap="square" tIns="0">
            <a:noAutofit/>
          </a:bodyPr>
          <a:lstStyle>
            <a:lvl1pPr indent="-228600" lvl="0" marL="457200" rtl="0" algn="r">
              <a:lnSpc>
                <a:spcPct val="90000"/>
              </a:lnSpc>
              <a:spcBef>
                <a:spcPts val="1000"/>
              </a:spcBef>
              <a:spcAft>
                <a:spcPts val="0"/>
              </a:spcAft>
              <a:buClr>
                <a:srgbClr val="000000"/>
              </a:buClr>
              <a:buSzPts val="1400"/>
              <a:buNone/>
              <a:defRPr>
                <a:latin typeface="Public Sans"/>
                <a:ea typeface="Public Sans"/>
                <a:cs typeface="Public Sans"/>
                <a:sym typeface="Public Sans"/>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3" name="Google Shape;123;p29"/>
          <p:cNvSpPr txBox="1"/>
          <p:nvPr/>
        </p:nvSpPr>
        <p:spPr>
          <a:xfrm>
            <a:off x="380900" y="1238250"/>
            <a:ext cx="2595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Public Sans"/>
                <a:ea typeface="Public Sans"/>
                <a:cs typeface="Public Sans"/>
                <a:sym typeface="Public Sans"/>
              </a:rPr>
              <a:t>“</a:t>
            </a:r>
            <a:endParaRPr sz="3800">
              <a:latin typeface="Public Sans"/>
              <a:ea typeface="Public Sans"/>
              <a:cs typeface="Public Sans"/>
              <a:sym typeface="Public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gstatement Bright">
  <p:cSld name="bigstatement">
    <p:bg>
      <p:bgPr>
        <a:solidFill>
          <a:schemeClr val="accent4"/>
        </a:solidFill>
      </p:bgPr>
    </p:bg>
    <p:spTree>
      <p:nvGrpSpPr>
        <p:cNvPr id="124" name="Shape 124"/>
        <p:cNvGrpSpPr/>
        <p:nvPr/>
      </p:nvGrpSpPr>
      <p:grpSpPr>
        <a:xfrm>
          <a:off x="0" y="0"/>
          <a:ext cx="0" cy="0"/>
          <a:chOff x="0" y="0"/>
          <a:chExt cx="0" cy="0"/>
        </a:xfrm>
      </p:grpSpPr>
      <p:sp>
        <p:nvSpPr>
          <p:cNvPr id="125" name="Google Shape;125;p30"/>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30"/>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gstatement Light">
  <p:cSld name="bigstatement_1">
    <p:bg>
      <p:bgPr>
        <a:solidFill>
          <a:schemeClr val="lt1"/>
        </a:solidFill>
      </p:bgPr>
    </p:bg>
    <p:spTree>
      <p:nvGrpSpPr>
        <p:cNvPr id="127" name="Shape 127"/>
        <p:cNvGrpSpPr/>
        <p:nvPr/>
      </p:nvGrpSpPr>
      <p:grpSpPr>
        <a:xfrm>
          <a:off x="0" y="0"/>
          <a:ext cx="0" cy="0"/>
          <a:chOff x="0" y="0"/>
          <a:chExt cx="0" cy="0"/>
        </a:xfrm>
      </p:grpSpPr>
      <p:sp>
        <p:nvSpPr>
          <p:cNvPr id="128" name="Google Shape;128;p31"/>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31"/>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lumn- Light">
  <p:cSld name="Double Column- Light">
    <p:spTree>
      <p:nvGrpSpPr>
        <p:cNvPr id="130" name="Shape 130"/>
        <p:cNvGrpSpPr/>
        <p:nvPr/>
      </p:nvGrpSpPr>
      <p:grpSpPr>
        <a:xfrm>
          <a:off x="0" y="0"/>
          <a:ext cx="0" cy="0"/>
          <a:chOff x="0" y="0"/>
          <a:chExt cx="0" cy="0"/>
        </a:xfrm>
      </p:grpSpPr>
      <p:sp>
        <p:nvSpPr>
          <p:cNvPr id="131" name="Google Shape;131;p32"/>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32"/>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32"/>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9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4" name="Google Shape;134;p32"/>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9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lumn- Bright">
  <p:cSld name="Double Column- Light_1">
    <p:bg>
      <p:bgPr>
        <a:solidFill>
          <a:schemeClr val="accent6"/>
        </a:solidFill>
      </p:bgPr>
    </p:bg>
    <p:spTree>
      <p:nvGrpSpPr>
        <p:cNvPr id="135" name="Shape 135"/>
        <p:cNvGrpSpPr/>
        <p:nvPr/>
      </p:nvGrpSpPr>
      <p:grpSpPr>
        <a:xfrm>
          <a:off x="0" y="0"/>
          <a:ext cx="0" cy="0"/>
          <a:chOff x="0" y="0"/>
          <a:chExt cx="0" cy="0"/>
        </a:xfrm>
      </p:grpSpPr>
      <p:sp>
        <p:nvSpPr>
          <p:cNvPr id="136" name="Google Shape;136;p33"/>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1800"/>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p33"/>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3"/>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10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9" name="Google Shape;139;p33"/>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10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lumn- Dark">
  <p:cSld name="Double Column- Light_2">
    <p:bg>
      <p:bgPr>
        <a:solidFill>
          <a:schemeClr val="accent5"/>
        </a:solidFill>
      </p:bgPr>
    </p:bg>
    <p:spTree>
      <p:nvGrpSpPr>
        <p:cNvPr id="140" name="Shape 140"/>
        <p:cNvGrpSpPr/>
        <p:nvPr/>
      </p:nvGrpSpPr>
      <p:grpSpPr>
        <a:xfrm>
          <a:off x="0" y="0"/>
          <a:ext cx="0" cy="0"/>
          <a:chOff x="0" y="0"/>
          <a:chExt cx="0" cy="0"/>
        </a:xfrm>
      </p:grpSpPr>
      <p:sp>
        <p:nvSpPr>
          <p:cNvPr id="141" name="Google Shape;141;p34"/>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18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34"/>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34"/>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200"/>
              <a:buNone/>
              <a:defRPr sz="1200">
                <a:solidFill>
                  <a:schemeClr val="lt1"/>
                </a:solidFill>
              </a:defRPr>
            </a:lvl1pPr>
            <a:lvl2pPr indent="-336550" lvl="1" marL="914400" rtl="0" algn="l">
              <a:lnSpc>
                <a:spcPct val="100000"/>
              </a:lnSpc>
              <a:spcBef>
                <a:spcPts val="500"/>
              </a:spcBef>
              <a:spcAft>
                <a:spcPts val="0"/>
              </a:spcAft>
              <a:buClr>
                <a:schemeClr val="lt1"/>
              </a:buClr>
              <a:buSzPts val="1700"/>
              <a:buChar char="•"/>
              <a:defRPr sz="1100">
                <a:solidFill>
                  <a:schemeClr val="lt1"/>
                </a:solidFill>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4" name="Google Shape;144;p34"/>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200"/>
              <a:buNone/>
              <a:defRPr sz="1200">
                <a:solidFill>
                  <a:schemeClr val="lt1"/>
                </a:solidFill>
              </a:defRPr>
            </a:lvl1pPr>
            <a:lvl2pPr indent="-336550" lvl="1" marL="914400" rtl="0" algn="l">
              <a:lnSpc>
                <a:spcPct val="100000"/>
              </a:lnSpc>
              <a:spcBef>
                <a:spcPts val="500"/>
              </a:spcBef>
              <a:spcAft>
                <a:spcPts val="0"/>
              </a:spcAft>
              <a:buClr>
                <a:schemeClr val="lt1"/>
              </a:buClr>
              <a:buSzPts val="1700"/>
              <a:buChar char="•"/>
              <a:defRPr sz="1100">
                <a:solidFill>
                  <a:schemeClr val="lt1"/>
                </a:solidFill>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Bright">
  <p:cSld name="3 Column-Dark_1">
    <p:bg>
      <p:bgPr>
        <a:solidFill>
          <a:schemeClr val="accent6"/>
        </a:solidFill>
      </p:bgPr>
    </p:bg>
    <p:spTree>
      <p:nvGrpSpPr>
        <p:cNvPr id="145" name="Shape 145"/>
        <p:cNvGrpSpPr/>
        <p:nvPr/>
      </p:nvGrpSpPr>
      <p:grpSpPr>
        <a:xfrm>
          <a:off x="0" y="0"/>
          <a:ext cx="0" cy="0"/>
          <a:chOff x="0" y="0"/>
          <a:chExt cx="0" cy="0"/>
        </a:xfrm>
      </p:grpSpPr>
      <p:sp>
        <p:nvSpPr>
          <p:cNvPr id="146" name="Google Shape;146;p35"/>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35"/>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35"/>
          <p:cNvSpPr txBox="1"/>
          <p:nvPr>
            <p:ph idx="1" type="body"/>
          </p:nvPr>
        </p:nvSpPr>
        <p:spPr>
          <a:xfrm>
            <a:off x="1523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9" name="Google Shape;149;p35"/>
          <p:cNvSpPr/>
          <p:nvPr/>
        </p:nvSpPr>
        <p:spPr>
          <a:xfrm>
            <a:off x="753256"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0" name="Google Shape;150;p35"/>
          <p:cNvSpPr txBox="1"/>
          <p:nvPr/>
        </p:nvSpPr>
        <p:spPr>
          <a:xfrm>
            <a:off x="762002"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151" name="Google Shape;151;p35"/>
          <p:cNvSpPr/>
          <p:nvPr/>
        </p:nvSpPr>
        <p:spPr>
          <a:xfrm>
            <a:off x="3422442"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 name="Google Shape;152;p35"/>
          <p:cNvSpPr txBox="1"/>
          <p:nvPr/>
        </p:nvSpPr>
        <p:spPr>
          <a:xfrm>
            <a:off x="342245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153" name="Google Shape;153;p35"/>
          <p:cNvSpPr/>
          <p:nvPr/>
        </p:nvSpPr>
        <p:spPr>
          <a:xfrm>
            <a:off x="6091628" y="169145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 name="Google Shape;154;p35"/>
          <p:cNvSpPr txBox="1"/>
          <p:nvPr/>
        </p:nvSpPr>
        <p:spPr>
          <a:xfrm>
            <a:off x="6096001" y="17565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155" name="Google Shape;155;p35"/>
          <p:cNvSpPr txBox="1"/>
          <p:nvPr>
            <p:ph idx="2" type="body"/>
          </p:nvPr>
        </p:nvSpPr>
        <p:spPr>
          <a:xfrm>
            <a:off x="41901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6" name="Google Shape;156;p35"/>
          <p:cNvSpPr txBox="1"/>
          <p:nvPr>
            <p:ph idx="3" type="body"/>
          </p:nvPr>
        </p:nvSpPr>
        <p:spPr>
          <a:xfrm>
            <a:off x="6863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Dark">
  <p:cSld name="3 Column-Dark">
    <p:bg>
      <p:bgPr>
        <a:solidFill>
          <a:srgbClr val="1C304A"/>
        </a:solidFill>
      </p:bgPr>
    </p:bg>
    <p:spTree>
      <p:nvGrpSpPr>
        <p:cNvPr id="157" name="Shape 157"/>
        <p:cNvGrpSpPr/>
        <p:nvPr/>
      </p:nvGrpSpPr>
      <p:grpSpPr>
        <a:xfrm>
          <a:off x="0" y="0"/>
          <a:ext cx="0" cy="0"/>
          <a:chOff x="0" y="0"/>
          <a:chExt cx="0" cy="0"/>
        </a:xfrm>
      </p:grpSpPr>
      <p:sp>
        <p:nvSpPr>
          <p:cNvPr id="158" name="Google Shape;158;p36"/>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36"/>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36"/>
          <p:cNvSpPr txBox="1"/>
          <p:nvPr>
            <p:ph idx="1" type="body"/>
          </p:nvPr>
        </p:nvSpPr>
        <p:spPr>
          <a:xfrm>
            <a:off x="1523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600"/>
              <a:buNone/>
              <a:defRPr sz="16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1" name="Google Shape;161;p36"/>
          <p:cNvSpPr/>
          <p:nvPr/>
        </p:nvSpPr>
        <p:spPr>
          <a:xfrm>
            <a:off x="753256"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36"/>
          <p:cNvSpPr txBox="1"/>
          <p:nvPr/>
        </p:nvSpPr>
        <p:spPr>
          <a:xfrm>
            <a:off x="762001"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163" name="Google Shape;163;p36"/>
          <p:cNvSpPr/>
          <p:nvPr/>
        </p:nvSpPr>
        <p:spPr>
          <a:xfrm>
            <a:off x="3422442"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36"/>
          <p:cNvSpPr txBox="1"/>
          <p:nvPr/>
        </p:nvSpPr>
        <p:spPr>
          <a:xfrm>
            <a:off x="342245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165" name="Google Shape;165;p36"/>
          <p:cNvSpPr/>
          <p:nvPr/>
        </p:nvSpPr>
        <p:spPr>
          <a:xfrm>
            <a:off x="6091628" y="169145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6" name="Google Shape;166;p36"/>
          <p:cNvSpPr txBox="1"/>
          <p:nvPr/>
        </p:nvSpPr>
        <p:spPr>
          <a:xfrm>
            <a:off x="6096001" y="17565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167" name="Google Shape;167;p36"/>
          <p:cNvSpPr txBox="1"/>
          <p:nvPr>
            <p:ph idx="2" type="body"/>
          </p:nvPr>
        </p:nvSpPr>
        <p:spPr>
          <a:xfrm>
            <a:off x="41901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600"/>
              <a:buNone/>
              <a:defRPr sz="16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8" name="Google Shape;168;p36"/>
          <p:cNvSpPr txBox="1"/>
          <p:nvPr>
            <p:ph idx="3" type="body"/>
          </p:nvPr>
        </p:nvSpPr>
        <p:spPr>
          <a:xfrm>
            <a:off x="6863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600"/>
              <a:buNone/>
              <a:defRPr sz="16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Light">
  <p:cSld name="3 Column-Dark_2">
    <p:bg>
      <p:bgPr>
        <a:solidFill>
          <a:schemeClr val="lt1"/>
        </a:solidFill>
      </p:bgPr>
    </p:bg>
    <p:spTree>
      <p:nvGrpSpPr>
        <p:cNvPr id="169" name="Shape 169"/>
        <p:cNvGrpSpPr/>
        <p:nvPr/>
      </p:nvGrpSpPr>
      <p:grpSpPr>
        <a:xfrm>
          <a:off x="0" y="0"/>
          <a:ext cx="0" cy="0"/>
          <a:chOff x="0" y="0"/>
          <a:chExt cx="0" cy="0"/>
        </a:xfrm>
      </p:grpSpPr>
      <p:sp>
        <p:nvSpPr>
          <p:cNvPr id="170" name="Google Shape;170;p37"/>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 name="Google Shape;171;p37"/>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172" name="Google Shape;172;p37"/>
          <p:cNvSpPr txBox="1"/>
          <p:nvPr>
            <p:ph idx="1" type="body"/>
          </p:nvPr>
        </p:nvSpPr>
        <p:spPr>
          <a:xfrm>
            <a:off x="1142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3" name="Google Shape;173;p37"/>
          <p:cNvSpPr/>
          <p:nvPr/>
        </p:nvSpPr>
        <p:spPr>
          <a:xfrm>
            <a:off x="753256" y="1706041"/>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37"/>
          <p:cNvSpPr txBox="1"/>
          <p:nvPr/>
        </p:nvSpPr>
        <p:spPr>
          <a:xfrm>
            <a:off x="76200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1</a:t>
            </a:r>
            <a:endParaRPr>
              <a:solidFill>
                <a:schemeClr val="lt1"/>
              </a:solidFill>
            </a:endParaRPr>
          </a:p>
        </p:txBody>
      </p:sp>
      <p:sp>
        <p:nvSpPr>
          <p:cNvPr id="175" name="Google Shape;175;p37"/>
          <p:cNvSpPr/>
          <p:nvPr/>
        </p:nvSpPr>
        <p:spPr>
          <a:xfrm>
            <a:off x="3346242" y="1706041"/>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 name="Google Shape;176;p37"/>
          <p:cNvSpPr txBox="1"/>
          <p:nvPr/>
        </p:nvSpPr>
        <p:spPr>
          <a:xfrm>
            <a:off x="334625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2</a:t>
            </a:r>
            <a:endParaRPr>
              <a:solidFill>
                <a:schemeClr val="lt1"/>
              </a:solidFill>
            </a:endParaRPr>
          </a:p>
        </p:txBody>
      </p:sp>
      <p:sp>
        <p:nvSpPr>
          <p:cNvPr id="177" name="Google Shape;177;p37"/>
          <p:cNvSpPr/>
          <p:nvPr/>
        </p:nvSpPr>
        <p:spPr>
          <a:xfrm>
            <a:off x="6091628" y="1691457"/>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8" name="Google Shape;178;p37"/>
          <p:cNvSpPr txBox="1"/>
          <p:nvPr/>
        </p:nvSpPr>
        <p:spPr>
          <a:xfrm>
            <a:off x="6096001" y="17565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3</a:t>
            </a:r>
            <a:endParaRPr>
              <a:solidFill>
                <a:schemeClr val="lt1"/>
              </a:solidFill>
            </a:endParaRPr>
          </a:p>
        </p:txBody>
      </p:sp>
      <p:sp>
        <p:nvSpPr>
          <p:cNvPr id="179" name="Google Shape;179;p37"/>
          <p:cNvSpPr txBox="1"/>
          <p:nvPr>
            <p:ph idx="2" type="body"/>
          </p:nvPr>
        </p:nvSpPr>
        <p:spPr>
          <a:xfrm>
            <a:off x="37329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0" name="Google Shape;180;p37"/>
          <p:cNvSpPr txBox="1"/>
          <p:nvPr>
            <p:ph idx="3" type="body"/>
          </p:nvPr>
        </p:nvSpPr>
        <p:spPr>
          <a:xfrm>
            <a:off x="6482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Bright">
  <p:cSld name="chart-bright_1">
    <p:bg>
      <p:bgPr>
        <a:solidFill>
          <a:schemeClr val="accent6"/>
        </a:solidFill>
      </p:bgPr>
    </p:bg>
    <p:spTree>
      <p:nvGrpSpPr>
        <p:cNvPr id="181" name="Shape 181"/>
        <p:cNvGrpSpPr/>
        <p:nvPr/>
      </p:nvGrpSpPr>
      <p:grpSpPr>
        <a:xfrm>
          <a:off x="0" y="0"/>
          <a:ext cx="0" cy="0"/>
          <a:chOff x="0" y="0"/>
          <a:chExt cx="0" cy="0"/>
        </a:xfrm>
      </p:grpSpPr>
      <p:sp>
        <p:nvSpPr>
          <p:cNvPr id="182" name="Google Shape;182;p38"/>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38"/>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38"/>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38"/>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000"/>
              <a:buNone/>
              <a:defRPr i="1"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Dark">
  <p:cSld name="chart-bright_1_1">
    <p:bg>
      <p:bgPr>
        <a:solidFill>
          <a:schemeClr val="accent5"/>
        </a:solidFill>
      </p:bgPr>
    </p:bg>
    <p:spTree>
      <p:nvGrpSpPr>
        <p:cNvPr id="186" name="Shape 186"/>
        <p:cNvGrpSpPr/>
        <p:nvPr/>
      </p:nvGrpSpPr>
      <p:grpSpPr>
        <a:xfrm>
          <a:off x="0" y="0"/>
          <a:ext cx="0" cy="0"/>
          <a:chOff x="0" y="0"/>
          <a:chExt cx="0" cy="0"/>
        </a:xfrm>
      </p:grpSpPr>
      <p:sp>
        <p:nvSpPr>
          <p:cNvPr id="187" name="Google Shape;187;p39"/>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39"/>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9"/>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39"/>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000"/>
              <a:buNone/>
              <a:defRPr i="1" sz="1000">
                <a:solidFill>
                  <a:schemeClr val="lt1"/>
                </a:solidFill>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Light">
  <p:cSld name="Chart">
    <p:spTree>
      <p:nvGrpSpPr>
        <p:cNvPr id="191" name="Shape 191"/>
        <p:cNvGrpSpPr/>
        <p:nvPr/>
      </p:nvGrpSpPr>
      <p:grpSpPr>
        <a:xfrm>
          <a:off x="0" y="0"/>
          <a:ext cx="0" cy="0"/>
          <a:chOff x="0" y="0"/>
          <a:chExt cx="0" cy="0"/>
        </a:xfrm>
      </p:grpSpPr>
      <p:sp>
        <p:nvSpPr>
          <p:cNvPr id="192" name="Google Shape;192;p40"/>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40"/>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40"/>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40"/>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000"/>
              <a:buNone/>
              <a:defRPr i="1"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zBlack">
  <p:cSld name="Chart-Dark">
    <p:bg>
      <p:bgPr>
        <a:solidFill>
          <a:schemeClr val="accent2"/>
        </a:solidFill>
      </p:bgPr>
    </p:bg>
    <p:spTree>
      <p:nvGrpSpPr>
        <p:cNvPr id="196" name="Shape 196"/>
        <p:cNvGrpSpPr/>
        <p:nvPr/>
      </p:nvGrpSpPr>
      <p:grpSpPr>
        <a:xfrm>
          <a:off x="0" y="0"/>
          <a:ext cx="0" cy="0"/>
          <a:chOff x="0" y="0"/>
          <a:chExt cx="0" cy="0"/>
        </a:xfrm>
      </p:grpSpPr>
      <p:sp>
        <p:nvSpPr>
          <p:cNvPr id="197" name="Google Shape;197;p41"/>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2"/>
              </a:buClr>
              <a:buSzPts val="3800"/>
              <a:buFont typeface="Public Sans"/>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8" name="Google Shape;198;p41"/>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41"/>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41"/>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2"/>
              </a:buClr>
              <a:buSzPts val="1000"/>
              <a:buNone/>
              <a:defRPr i="1" sz="1000">
                <a:solidFill>
                  <a:schemeClr val="lt2"/>
                </a:solidFill>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Dark">
  <p:cSld name="1_Single Column- Dark">
    <p:bg>
      <p:bgPr>
        <a:solidFill>
          <a:srgbClr val="1C304A"/>
        </a:solidFill>
      </p:bgPr>
    </p:bg>
    <p:spTree>
      <p:nvGrpSpPr>
        <p:cNvPr id="201" name="Shape 201"/>
        <p:cNvGrpSpPr/>
        <p:nvPr/>
      </p:nvGrpSpPr>
      <p:grpSpPr>
        <a:xfrm>
          <a:off x="0" y="0"/>
          <a:ext cx="0" cy="0"/>
          <a:chOff x="0" y="0"/>
          <a:chExt cx="0" cy="0"/>
        </a:xfrm>
      </p:grpSpPr>
      <p:sp>
        <p:nvSpPr>
          <p:cNvPr id="202" name="Google Shape;202;p42"/>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3" name="Google Shape;203;p42"/>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42"/>
          <p:cNvSpPr txBox="1"/>
          <p:nvPr>
            <p:ph idx="1" type="body"/>
          </p:nvPr>
        </p:nvSpPr>
        <p:spPr>
          <a:xfrm>
            <a:off x="762001" y="1428750"/>
            <a:ext cx="8039100" cy="32448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0"/>
              </a:spcBef>
              <a:spcAft>
                <a:spcPts val="0"/>
              </a:spcAft>
              <a:buClr>
                <a:schemeClr val="lt1"/>
              </a:buClr>
              <a:buSzPts val="1600"/>
              <a:buChar char="•"/>
              <a:defRPr sz="1600">
                <a:solidFill>
                  <a:schemeClr val="lt1"/>
                </a:solidFill>
              </a:defRPr>
            </a:lvl1pPr>
            <a:lvl2pPr indent="-355600" lvl="1" marL="914400" rtl="0" algn="l">
              <a:lnSpc>
                <a:spcPct val="110000"/>
              </a:lnSpc>
              <a:spcBef>
                <a:spcPts val="0"/>
              </a:spcBef>
              <a:spcAft>
                <a:spcPts val="0"/>
              </a:spcAft>
              <a:buClr>
                <a:schemeClr val="lt1"/>
              </a:buClr>
              <a:buSzPts val="2000"/>
              <a:buChar char="•"/>
              <a:defRPr sz="1400">
                <a:solidFill>
                  <a:schemeClr val="lt1"/>
                </a:solidFill>
              </a:defRPr>
            </a:lvl2pPr>
            <a:lvl3pPr indent="-342900" lvl="2" marL="1371600" rtl="0" algn="l">
              <a:lnSpc>
                <a:spcPct val="90000"/>
              </a:lnSpc>
              <a:spcBef>
                <a:spcPts val="500"/>
              </a:spcBef>
              <a:spcAft>
                <a:spcPts val="0"/>
              </a:spcAft>
              <a:buClr>
                <a:schemeClr val="lt1"/>
              </a:buClr>
              <a:buSzPts val="1800"/>
              <a:buChar char="•"/>
              <a:defRPr>
                <a:solidFill>
                  <a:schemeClr val="lt1"/>
                </a:solidFill>
              </a:defRPr>
            </a:lvl3pPr>
            <a:lvl4pPr indent="-342900" lvl="3" marL="1828800" rtl="0" algn="l">
              <a:lnSpc>
                <a:spcPct val="90000"/>
              </a:lnSpc>
              <a:spcBef>
                <a:spcPts val="500"/>
              </a:spcBef>
              <a:spcAft>
                <a:spcPts val="0"/>
              </a:spcAft>
              <a:buClr>
                <a:schemeClr val="lt1"/>
              </a:buClr>
              <a:buSzPts val="1800"/>
              <a:buChar char="•"/>
              <a:defRPr>
                <a:solidFill>
                  <a:schemeClr val="lt1"/>
                </a:solidFill>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Bright">
  <p:cSld name="1_Single Column- Dark_1">
    <p:bg>
      <p:bgPr>
        <a:solidFill>
          <a:schemeClr val="accent6"/>
        </a:solidFill>
      </p:bgPr>
    </p:bg>
    <p:spTree>
      <p:nvGrpSpPr>
        <p:cNvPr id="205" name="Shape 205"/>
        <p:cNvGrpSpPr/>
        <p:nvPr/>
      </p:nvGrpSpPr>
      <p:grpSpPr>
        <a:xfrm>
          <a:off x="0" y="0"/>
          <a:ext cx="0" cy="0"/>
          <a:chOff x="0" y="0"/>
          <a:chExt cx="0" cy="0"/>
        </a:xfrm>
      </p:grpSpPr>
      <p:sp>
        <p:nvSpPr>
          <p:cNvPr id="206" name="Google Shape;206;p43"/>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7" name="Google Shape;207;p43"/>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43"/>
          <p:cNvSpPr txBox="1"/>
          <p:nvPr>
            <p:ph idx="1" type="body"/>
          </p:nvPr>
        </p:nvSpPr>
        <p:spPr>
          <a:xfrm>
            <a:off x="762001" y="1428750"/>
            <a:ext cx="8039100" cy="32448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0"/>
              </a:spcBef>
              <a:spcAft>
                <a:spcPts val="0"/>
              </a:spcAft>
              <a:buClr>
                <a:schemeClr val="lt1"/>
              </a:buClr>
              <a:buSzPts val="1600"/>
              <a:buChar char="•"/>
              <a:defRPr sz="1600">
                <a:solidFill>
                  <a:schemeClr val="lt1"/>
                </a:solidFill>
              </a:defRPr>
            </a:lvl1pPr>
            <a:lvl2pPr indent="-355600" lvl="1" marL="914400" rtl="0" algn="l">
              <a:lnSpc>
                <a:spcPct val="110000"/>
              </a:lnSpc>
              <a:spcBef>
                <a:spcPts val="0"/>
              </a:spcBef>
              <a:spcAft>
                <a:spcPts val="0"/>
              </a:spcAft>
              <a:buClr>
                <a:schemeClr val="lt1"/>
              </a:buClr>
              <a:buSzPts val="2000"/>
              <a:buChar char="•"/>
              <a:defRPr sz="1400">
                <a:solidFill>
                  <a:schemeClr val="lt1"/>
                </a:solidFill>
              </a:defRPr>
            </a:lvl2pPr>
            <a:lvl3pPr indent="-342900" lvl="2" marL="1371600" rtl="0" algn="l">
              <a:lnSpc>
                <a:spcPct val="110000"/>
              </a:lnSpc>
              <a:spcBef>
                <a:spcPts val="0"/>
              </a:spcBef>
              <a:spcAft>
                <a:spcPts val="0"/>
              </a:spcAft>
              <a:buClr>
                <a:schemeClr val="lt1"/>
              </a:buClr>
              <a:buSzPts val="1800"/>
              <a:buChar char="•"/>
              <a:defRPr>
                <a:solidFill>
                  <a:schemeClr val="lt1"/>
                </a:solidFill>
              </a:defRPr>
            </a:lvl3pPr>
            <a:lvl4pPr indent="-342900" lvl="3" marL="1828800" rtl="0" algn="l">
              <a:lnSpc>
                <a:spcPct val="110000"/>
              </a:lnSpc>
              <a:spcBef>
                <a:spcPts val="0"/>
              </a:spcBef>
              <a:spcAft>
                <a:spcPts val="0"/>
              </a:spcAft>
              <a:buClr>
                <a:schemeClr val="lt1"/>
              </a:buClr>
              <a:buSzPts val="1800"/>
              <a:buChar char="•"/>
              <a:defRPr>
                <a:solidFill>
                  <a:schemeClr val="lt1"/>
                </a:solidFill>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ist- Bright">
  <p:cSld name="List- Bright">
    <p:bg>
      <p:bgPr>
        <a:solidFill>
          <a:schemeClr val="accent6"/>
        </a:solidFill>
      </p:bgPr>
    </p:bg>
    <p:spTree>
      <p:nvGrpSpPr>
        <p:cNvPr id="209" name="Shape 209"/>
        <p:cNvGrpSpPr/>
        <p:nvPr/>
      </p:nvGrpSpPr>
      <p:grpSpPr>
        <a:xfrm>
          <a:off x="0" y="0"/>
          <a:ext cx="0" cy="0"/>
          <a:chOff x="0" y="0"/>
          <a:chExt cx="0" cy="0"/>
        </a:xfrm>
      </p:grpSpPr>
      <p:sp>
        <p:nvSpPr>
          <p:cNvPr id="210" name="Google Shape;210;p44"/>
          <p:cNvSpPr txBox="1"/>
          <p:nvPr>
            <p:ph type="title"/>
          </p:nvPr>
        </p:nvSpPr>
        <p:spPr>
          <a:xfrm>
            <a:off x="758952" y="283464"/>
            <a:ext cx="80376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1" name="Google Shape;211;p44"/>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44"/>
          <p:cNvSpPr/>
          <p:nvPr/>
        </p:nvSpPr>
        <p:spPr>
          <a:xfrm>
            <a:off x="738578"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44"/>
          <p:cNvSpPr txBox="1"/>
          <p:nvPr/>
        </p:nvSpPr>
        <p:spPr>
          <a:xfrm>
            <a:off x="738576"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214" name="Google Shape;214;p44"/>
          <p:cNvSpPr/>
          <p:nvPr/>
        </p:nvSpPr>
        <p:spPr>
          <a:xfrm>
            <a:off x="738578"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5" name="Google Shape;215;p44"/>
          <p:cNvSpPr/>
          <p:nvPr/>
        </p:nvSpPr>
        <p:spPr>
          <a:xfrm>
            <a:off x="4540849"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44"/>
          <p:cNvSpPr txBox="1"/>
          <p:nvPr/>
        </p:nvSpPr>
        <p:spPr>
          <a:xfrm>
            <a:off x="738576" y="31724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217" name="Google Shape;217;p44"/>
          <p:cNvSpPr/>
          <p:nvPr/>
        </p:nvSpPr>
        <p:spPr>
          <a:xfrm>
            <a:off x="4540849"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44"/>
          <p:cNvSpPr txBox="1"/>
          <p:nvPr/>
        </p:nvSpPr>
        <p:spPr>
          <a:xfrm>
            <a:off x="4540850" y="318567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4</a:t>
            </a:r>
            <a:endParaRPr/>
          </a:p>
        </p:txBody>
      </p:sp>
      <p:sp>
        <p:nvSpPr>
          <p:cNvPr id="219" name="Google Shape;219;p44"/>
          <p:cNvSpPr txBox="1"/>
          <p:nvPr/>
        </p:nvSpPr>
        <p:spPr>
          <a:xfrm>
            <a:off x="4540850"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220" name="Google Shape;220;p44"/>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1" name="Google Shape;221;p44"/>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2" name="Google Shape;222;p44"/>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3" name="Google Shape;223;p44"/>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ist- Dark">
  <p:cSld name="List- Bright_1_1">
    <p:bg>
      <p:bgPr>
        <a:solidFill>
          <a:schemeClr val="accent5"/>
        </a:solidFill>
      </p:bgPr>
    </p:bg>
    <p:spTree>
      <p:nvGrpSpPr>
        <p:cNvPr id="224" name="Shape 224"/>
        <p:cNvGrpSpPr/>
        <p:nvPr/>
      </p:nvGrpSpPr>
      <p:grpSpPr>
        <a:xfrm>
          <a:off x="0" y="0"/>
          <a:ext cx="0" cy="0"/>
          <a:chOff x="0" y="0"/>
          <a:chExt cx="0" cy="0"/>
        </a:xfrm>
      </p:grpSpPr>
      <p:sp>
        <p:nvSpPr>
          <p:cNvPr id="225" name="Google Shape;225;p45"/>
          <p:cNvSpPr txBox="1"/>
          <p:nvPr>
            <p:ph type="title"/>
          </p:nvPr>
        </p:nvSpPr>
        <p:spPr>
          <a:xfrm>
            <a:off x="758952" y="283464"/>
            <a:ext cx="80376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 name="Google Shape;226;p45"/>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27" name="Google Shape;227;p45"/>
          <p:cNvSpPr/>
          <p:nvPr/>
        </p:nvSpPr>
        <p:spPr>
          <a:xfrm>
            <a:off x="738578"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8" name="Google Shape;228;p45"/>
          <p:cNvSpPr txBox="1"/>
          <p:nvPr/>
        </p:nvSpPr>
        <p:spPr>
          <a:xfrm>
            <a:off x="738625"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1</a:t>
            </a:r>
            <a:endParaRPr>
              <a:solidFill>
                <a:schemeClr val="accent5"/>
              </a:solidFill>
            </a:endParaRPr>
          </a:p>
        </p:txBody>
      </p:sp>
      <p:sp>
        <p:nvSpPr>
          <p:cNvPr id="229" name="Google Shape;229;p45"/>
          <p:cNvSpPr/>
          <p:nvPr/>
        </p:nvSpPr>
        <p:spPr>
          <a:xfrm>
            <a:off x="738578"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0" name="Google Shape;230;p45"/>
          <p:cNvSpPr/>
          <p:nvPr/>
        </p:nvSpPr>
        <p:spPr>
          <a:xfrm>
            <a:off x="4540849"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1" name="Google Shape;231;p45"/>
          <p:cNvSpPr txBox="1"/>
          <p:nvPr/>
        </p:nvSpPr>
        <p:spPr>
          <a:xfrm>
            <a:off x="738576" y="31724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3</a:t>
            </a:r>
            <a:endParaRPr>
              <a:solidFill>
                <a:schemeClr val="accent5"/>
              </a:solidFill>
            </a:endParaRPr>
          </a:p>
        </p:txBody>
      </p:sp>
      <p:sp>
        <p:nvSpPr>
          <p:cNvPr id="232" name="Google Shape;232;p45"/>
          <p:cNvSpPr/>
          <p:nvPr/>
        </p:nvSpPr>
        <p:spPr>
          <a:xfrm>
            <a:off x="4540849"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3" name="Google Shape;233;p45"/>
          <p:cNvSpPr txBox="1"/>
          <p:nvPr/>
        </p:nvSpPr>
        <p:spPr>
          <a:xfrm>
            <a:off x="4540850" y="318567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4</a:t>
            </a:r>
            <a:endParaRPr>
              <a:solidFill>
                <a:schemeClr val="accent5"/>
              </a:solidFill>
            </a:endParaRPr>
          </a:p>
        </p:txBody>
      </p:sp>
      <p:sp>
        <p:nvSpPr>
          <p:cNvPr id="234" name="Google Shape;234;p45"/>
          <p:cNvSpPr txBox="1"/>
          <p:nvPr/>
        </p:nvSpPr>
        <p:spPr>
          <a:xfrm>
            <a:off x="4540850"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Merriweather Black"/>
                <a:ea typeface="Merriweather Black"/>
                <a:cs typeface="Merriweather Black"/>
                <a:sym typeface="Merriweather Black"/>
              </a:rPr>
              <a:t>2</a:t>
            </a:r>
            <a:endParaRPr>
              <a:solidFill>
                <a:schemeClr val="accent5"/>
              </a:solidFill>
            </a:endParaRPr>
          </a:p>
        </p:txBody>
      </p:sp>
      <p:sp>
        <p:nvSpPr>
          <p:cNvPr id="235" name="Google Shape;235;p45"/>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400"/>
              <a:buNone/>
              <a:defRPr>
                <a:solidFill>
                  <a:schemeClr val="lt1"/>
                </a:solidFill>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6" name="Google Shape;236;p45"/>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400"/>
              <a:buNone/>
              <a:defRPr>
                <a:solidFill>
                  <a:schemeClr val="lt1"/>
                </a:solidFill>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7" name="Google Shape;237;p45"/>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400"/>
              <a:buNone/>
              <a:defRPr>
                <a:solidFill>
                  <a:schemeClr val="lt1"/>
                </a:solidFill>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8" name="Google Shape;238;p45"/>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highlight>
                  <a:schemeClr val="lt1"/>
                </a:highlight>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ist- Light">
  <p:cSld name="List- Bright_1">
    <p:bg>
      <p:bgPr>
        <a:solidFill>
          <a:schemeClr val="lt1"/>
        </a:solidFill>
      </p:bgPr>
    </p:bg>
    <p:spTree>
      <p:nvGrpSpPr>
        <p:cNvPr id="239" name="Shape 239"/>
        <p:cNvGrpSpPr/>
        <p:nvPr/>
      </p:nvGrpSpPr>
      <p:grpSpPr>
        <a:xfrm>
          <a:off x="0" y="0"/>
          <a:ext cx="0" cy="0"/>
          <a:chOff x="0" y="0"/>
          <a:chExt cx="0" cy="0"/>
        </a:xfrm>
      </p:grpSpPr>
      <p:sp>
        <p:nvSpPr>
          <p:cNvPr id="240" name="Google Shape;240;p46"/>
          <p:cNvSpPr txBox="1"/>
          <p:nvPr>
            <p:ph type="title"/>
          </p:nvPr>
        </p:nvSpPr>
        <p:spPr>
          <a:xfrm>
            <a:off x="758952" y="283464"/>
            <a:ext cx="80376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1" name="Google Shape;241;p46"/>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42" name="Google Shape;242;p46"/>
          <p:cNvSpPr/>
          <p:nvPr/>
        </p:nvSpPr>
        <p:spPr>
          <a:xfrm>
            <a:off x="738578" y="1973260"/>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p46"/>
          <p:cNvSpPr txBox="1"/>
          <p:nvPr/>
        </p:nvSpPr>
        <p:spPr>
          <a:xfrm>
            <a:off x="738625"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1</a:t>
            </a:r>
            <a:endParaRPr>
              <a:solidFill>
                <a:schemeClr val="lt1"/>
              </a:solidFill>
            </a:endParaRPr>
          </a:p>
        </p:txBody>
      </p:sp>
      <p:sp>
        <p:nvSpPr>
          <p:cNvPr id="244" name="Google Shape;244;p46"/>
          <p:cNvSpPr/>
          <p:nvPr/>
        </p:nvSpPr>
        <p:spPr>
          <a:xfrm>
            <a:off x="738578" y="3120597"/>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5" name="Google Shape;245;p46"/>
          <p:cNvSpPr/>
          <p:nvPr/>
        </p:nvSpPr>
        <p:spPr>
          <a:xfrm>
            <a:off x="4540849" y="1973260"/>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46"/>
          <p:cNvSpPr txBox="1"/>
          <p:nvPr/>
        </p:nvSpPr>
        <p:spPr>
          <a:xfrm>
            <a:off x="738576" y="31724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3</a:t>
            </a:r>
            <a:endParaRPr>
              <a:solidFill>
                <a:schemeClr val="lt1"/>
              </a:solidFill>
            </a:endParaRPr>
          </a:p>
        </p:txBody>
      </p:sp>
      <p:sp>
        <p:nvSpPr>
          <p:cNvPr id="247" name="Google Shape;247;p46"/>
          <p:cNvSpPr/>
          <p:nvPr/>
        </p:nvSpPr>
        <p:spPr>
          <a:xfrm>
            <a:off x="4540849" y="3120597"/>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46"/>
          <p:cNvSpPr txBox="1"/>
          <p:nvPr/>
        </p:nvSpPr>
        <p:spPr>
          <a:xfrm>
            <a:off x="4540850" y="318567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4</a:t>
            </a:r>
            <a:endParaRPr>
              <a:solidFill>
                <a:schemeClr val="lt1"/>
              </a:solidFill>
            </a:endParaRPr>
          </a:p>
        </p:txBody>
      </p:sp>
      <p:sp>
        <p:nvSpPr>
          <p:cNvPr id="249" name="Google Shape;249;p46"/>
          <p:cNvSpPr txBox="1"/>
          <p:nvPr/>
        </p:nvSpPr>
        <p:spPr>
          <a:xfrm>
            <a:off x="4540850" y="20383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2</a:t>
            </a:r>
            <a:endParaRPr>
              <a:solidFill>
                <a:schemeClr val="lt1"/>
              </a:solidFill>
            </a:endParaRPr>
          </a:p>
        </p:txBody>
      </p:sp>
      <p:sp>
        <p:nvSpPr>
          <p:cNvPr id="250" name="Google Shape;250;p46"/>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1" name="Google Shape;251;p46"/>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2" name="Google Shape;252;p46"/>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3" name="Google Shape;253;p46"/>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 Light">
  <p:cSld name="TITLE_AND_BODY_2_1_1_1_1_1">
    <p:bg>
      <p:bgPr>
        <a:solidFill>
          <a:srgbClr val="FFFFFF"/>
        </a:solidFill>
      </p:bgPr>
    </p:bg>
    <p:spTree>
      <p:nvGrpSpPr>
        <p:cNvPr id="254" name="Shape 254"/>
        <p:cNvGrpSpPr/>
        <p:nvPr/>
      </p:nvGrpSpPr>
      <p:grpSpPr>
        <a:xfrm>
          <a:off x="0" y="0"/>
          <a:ext cx="0" cy="0"/>
          <a:chOff x="0" y="0"/>
          <a:chExt cx="0" cy="0"/>
        </a:xfrm>
      </p:grpSpPr>
      <p:sp>
        <p:nvSpPr>
          <p:cNvPr id="255" name="Google Shape;255;p47"/>
          <p:cNvSpPr txBox="1"/>
          <p:nvPr>
            <p:ph type="ctrTitle"/>
          </p:nvPr>
        </p:nvSpPr>
        <p:spPr>
          <a:xfrm>
            <a:off x="718662" y="614727"/>
            <a:ext cx="7386600" cy="844200"/>
          </a:xfrm>
          <a:prstGeom prst="rect">
            <a:avLst/>
          </a:prstGeom>
        </p:spPr>
        <p:txBody>
          <a:bodyPr anchorCtr="0" anchor="t" bIns="0" lIns="0" spcFirstLastPara="1" rIns="0" wrap="square" tIns="0">
            <a:normAutofit/>
          </a:bodyPr>
          <a:lstStyle>
            <a:lvl1pPr lvl="0" rtl="0">
              <a:lnSpc>
                <a:spcPct val="100000"/>
              </a:lnSpc>
              <a:spcBef>
                <a:spcPts val="0"/>
              </a:spcBef>
              <a:spcAft>
                <a:spcPts val="0"/>
              </a:spcAft>
              <a:buClr>
                <a:srgbClr val="046B99"/>
              </a:buClr>
              <a:buSzPts val="2600"/>
              <a:buNone/>
              <a:defRPr b="1" sz="2600">
                <a:solidFill>
                  <a:srgbClr val="046B99"/>
                </a:solidFill>
              </a:defRPr>
            </a:lvl1pPr>
            <a:lvl2pPr lvl="1" rtl="0" algn="ctr">
              <a:spcBef>
                <a:spcPts val="0"/>
              </a:spcBef>
              <a:spcAft>
                <a:spcPts val="0"/>
              </a:spcAft>
              <a:buClr>
                <a:srgbClr val="1C304A"/>
              </a:buClr>
              <a:buSzPts val="1400"/>
              <a:buNone/>
              <a:defRPr>
                <a:solidFill>
                  <a:srgbClr val="1C304A"/>
                </a:solidFill>
              </a:defRPr>
            </a:lvl2pPr>
            <a:lvl3pPr lvl="2" rtl="0" algn="ctr">
              <a:spcBef>
                <a:spcPts val="0"/>
              </a:spcBef>
              <a:spcAft>
                <a:spcPts val="0"/>
              </a:spcAft>
              <a:buClr>
                <a:srgbClr val="1C304A"/>
              </a:buClr>
              <a:buSzPts val="1400"/>
              <a:buNone/>
              <a:defRPr>
                <a:solidFill>
                  <a:srgbClr val="1C304A"/>
                </a:solidFill>
              </a:defRPr>
            </a:lvl3pPr>
            <a:lvl4pPr lvl="3" rtl="0" algn="ctr">
              <a:spcBef>
                <a:spcPts val="0"/>
              </a:spcBef>
              <a:spcAft>
                <a:spcPts val="0"/>
              </a:spcAft>
              <a:buClr>
                <a:srgbClr val="1C304A"/>
              </a:buClr>
              <a:buSzPts val="1400"/>
              <a:buNone/>
              <a:defRPr>
                <a:solidFill>
                  <a:srgbClr val="1C304A"/>
                </a:solidFill>
              </a:defRPr>
            </a:lvl4pPr>
            <a:lvl5pPr lvl="4" rtl="0" algn="ctr">
              <a:spcBef>
                <a:spcPts val="0"/>
              </a:spcBef>
              <a:spcAft>
                <a:spcPts val="0"/>
              </a:spcAft>
              <a:buClr>
                <a:srgbClr val="1C304A"/>
              </a:buClr>
              <a:buSzPts val="1400"/>
              <a:buNone/>
              <a:defRPr>
                <a:solidFill>
                  <a:srgbClr val="1C304A"/>
                </a:solidFill>
              </a:defRPr>
            </a:lvl5pPr>
            <a:lvl6pPr lvl="5" rtl="0" algn="ctr">
              <a:spcBef>
                <a:spcPts val="0"/>
              </a:spcBef>
              <a:spcAft>
                <a:spcPts val="0"/>
              </a:spcAft>
              <a:buClr>
                <a:srgbClr val="1C304A"/>
              </a:buClr>
              <a:buSzPts val="1400"/>
              <a:buNone/>
              <a:defRPr>
                <a:solidFill>
                  <a:srgbClr val="1C304A"/>
                </a:solidFill>
              </a:defRPr>
            </a:lvl6pPr>
            <a:lvl7pPr lvl="6" rtl="0" algn="ctr">
              <a:spcBef>
                <a:spcPts val="0"/>
              </a:spcBef>
              <a:spcAft>
                <a:spcPts val="0"/>
              </a:spcAft>
              <a:buClr>
                <a:srgbClr val="1C304A"/>
              </a:buClr>
              <a:buSzPts val="1400"/>
              <a:buNone/>
              <a:defRPr>
                <a:solidFill>
                  <a:srgbClr val="1C304A"/>
                </a:solidFill>
              </a:defRPr>
            </a:lvl7pPr>
            <a:lvl8pPr lvl="7" rtl="0" algn="ctr">
              <a:spcBef>
                <a:spcPts val="0"/>
              </a:spcBef>
              <a:spcAft>
                <a:spcPts val="0"/>
              </a:spcAft>
              <a:buClr>
                <a:srgbClr val="1C304A"/>
              </a:buClr>
              <a:buSzPts val="1400"/>
              <a:buNone/>
              <a:defRPr>
                <a:solidFill>
                  <a:srgbClr val="1C304A"/>
                </a:solidFill>
              </a:defRPr>
            </a:lvl8pPr>
            <a:lvl9pPr lvl="8" rtl="0" algn="ctr">
              <a:spcBef>
                <a:spcPts val="0"/>
              </a:spcBef>
              <a:spcAft>
                <a:spcPts val="0"/>
              </a:spcAft>
              <a:buClr>
                <a:srgbClr val="1C304A"/>
              </a:buClr>
              <a:buSzPts val="1400"/>
              <a:buNone/>
              <a:defRPr>
                <a:solidFill>
                  <a:srgbClr val="1C304A"/>
                </a:solidFill>
              </a:defRPr>
            </a:lvl9pPr>
          </a:lstStyle>
          <a:p/>
        </p:txBody>
      </p:sp>
      <p:sp>
        <p:nvSpPr>
          <p:cNvPr id="256" name="Google Shape;256;p47"/>
          <p:cNvSpPr txBox="1"/>
          <p:nvPr>
            <p:ph idx="1" type="body"/>
          </p:nvPr>
        </p:nvSpPr>
        <p:spPr>
          <a:xfrm>
            <a:off x="725280" y="1722020"/>
            <a:ext cx="3617700" cy="2637600"/>
          </a:xfrm>
          <a:prstGeom prst="rect">
            <a:avLst/>
          </a:prstGeom>
        </p:spPr>
        <p:txBody>
          <a:bodyPr anchorCtr="0" anchor="t" bIns="0" lIns="0" spcFirstLastPara="1" rIns="0" wrap="square" tIns="0">
            <a:noAutofit/>
          </a:bodyPr>
          <a:lstStyle>
            <a:lvl1pPr indent="-304800" lvl="0" marL="457200" rtl="0">
              <a:spcBef>
                <a:spcPts val="100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228600" lvl="4" marL="2286000" rtl="0">
              <a:spcBef>
                <a:spcPts val="1000"/>
              </a:spcBef>
              <a:spcAft>
                <a:spcPts val="0"/>
              </a:spcAft>
              <a:buSzPts val="1200"/>
              <a:buNone/>
              <a:defRPr sz="1200"/>
            </a:lvl5pPr>
            <a:lvl6pPr indent="-228600" lvl="5" marL="2743200" rtl="0">
              <a:spcBef>
                <a:spcPts val="1000"/>
              </a:spcBef>
              <a:spcAft>
                <a:spcPts val="0"/>
              </a:spcAft>
              <a:buSzPts val="1200"/>
              <a:buNone/>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257" name="Google Shape;257;p47"/>
          <p:cNvSpPr txBox="1"/>
          <p:nvPr>
            <p:ph idx="2" type="body"/>
          </p:nvPr>
        </p:nvSpPr>
        <p:spPr>
          <a:xfrm>
            <a:off x="4675870" y="1745270"/>
            <a:ext cx="3617700" cy="2637600"/>
          </a:xfrm>
          <a:prstGeom prst="rect">
            <a:avLst/>
          </a:prstGeom>
        </p:spPr>
        <p:txBody>
          <a:bodyPr anchorCtr="0" anchor="t" bIns="0" lIns="0" spcFirstLastPara="1" rIns="0" wrap="square" tIns="0">
            <a:noAutofit/>
          </a:bodyPr>
          <a:lstStyle>
            <a:lvl1pPr indent="-304800" lvl="0" marL="457200" rtl="0">
              <a:spcBef>
                <a:spcPts val="100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228600" lvl="4" marL="2286000" rtl="0">
              <a:spcBef>
                <a:spcPts val="1000"/>
              </a:spcBef>
              <a:spcAft>
                <a:spcPts val="0"/>
              </a:spcAft>
              <a:buSzPts val="1200"/>
              <a:buNone/>
              <a:defRPr sz="1200"/>
            </a:lvl5pPr>
            <a:lvl6pPr indent="-228600" lvl="5" marL="2743200" rtl="0">
              <a:spcBef>
                <a:spcPts val="1000"/>
              </a:spcBef>
              <a:spcAft>
                <a:spcPts val="0"/>
              </a:spcAft>
              <a:buSzPts val="1200"/>
              <a:buNone/>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258" name="Google Shape;258;p47"/>
          <p:cNvSpPr txBox="1"/>
          <p:nvPr>
            <p:ph idx="3" type="subTitle"/>
          </p:nvPr>
        </p:nvSpPr>
        <p:spPr>
          <a:xfrm>
            <a:off x="718647" y="292250"/>
            <a:ext cx="5017500" cy="667500"/>
          </a:xfrm>
          <a:prstGeom prst="rect">
            <a:avLst/>
          </a:prstGeom>
        </p:spPr>
        <p:txBody>
          <a:bodyPr anchorCtr="0" anchor="ctr" bIns="0" lIns="0" spcFirstLastPara="1" rIns="0" wrap="square" tIns="0">
            <a:noAutofit/>
          </a:bodyPr>
          <a:lstStyle>
            <a:lvl1pPr lvl="0" rtl="0">
              <a:spcBef>
                <a:spcPts val="1000"/>
              </a:spcBef>
              <a:spcAft>
                <a:spcPts val="0"/>
              </a:spcAft>
              <a:buNone/>
              <a:defRPr b="1" sz="1200">
                <a:solidFill>
                  <a:srgbClr val="1C304A"/>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0"/>
              </a:spcAft>
              <a:buNone/>
              <a:defRPr/>
            </a:lvl9pPr>
          </a:lstStyle>
          <a:p/>
        </p:txBody>
      </p:sp>
      <p:sp>
        <p:nvSpPr>
          <p:cNvPr id="259" name="Google Shape;259;p47"/>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Light">
  <p:cSld name="Single Column- Light">
    <p:spTree>
      <p:nvGrpSpPr>
        <p:cNvPr id="264" name="Shape 264"/>
        <p:cNvGrpSpPr/>
        <p:nvPr/>
      </p:nvGrpSpPr>
      <p:grpSpPr>
        <a:xfrm>
          <a:off x="0" y="0"/>
          <a:ext cx="0" cy="0"/>
          <a:chOff x="0" y="0"/>
          <a:chExt cx="0" cy="0"/>
        </a:xfrm>
      </p:grpSpPr>
      <p:sp>
        <p:nvSpPr>
          <p:cNvPr id="265" name="Google Shape;265;p49"/>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6" name="Google Shape;266;p49"/>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1pPr>
            <a:lvl2pPr indent="0" lvl="1"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2pPr>
            <a:lvl3pPr indent="0" lvl="2"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3pPr>
            <a:lvl4pPr indent="0" lvl="3"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4pPr>
            <a:lvl5pPr indent="0" lvl="4"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5pPr>
            <a:lvl6pPr indent="0" lvl="5"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6pPr>
            <a:lvl7pPr indent="0" lvl="6"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7pPr>
            <a:lvl8pPr indent="0" lvl="7"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8pPr>
            <a:lvl9pPr indent="0" lvl="8"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9pPr>
          </a:lstStyle>
          <a:p>
            <a:pPr indent="0" lvl="0" marL="0" rtl="0" algn="r">
              <a:spcBef>
                <a:spcPts val="0"/>
              </a:spcBef>
              <a:spcAft>
                <a:spcPts val="0"/>
              </a:spcAft>
              <a:buNone/>
            </a:pPr>
            <a:fld id="{00000000-1234-1234-1234-123412341234}" type="slidenum">
              <a:rPr lang="en"/>
              <a:t>‹#›</a:t>
            </a:fld>
            <a:endParaRPr/>
          </a:p>
        </p:txBody>
      </p:sp>
      <p:sp>
        <p:nvSpPr>
          <p:cNvPr id="267" name="Google Shape;267;p49"/>
          <p:cNvSpPr txBox="1"/>
          <p:nvPr>
            <p:ph idx="1" type="body"/>
          </p:nvPr>
        </p:nvSpPr>
        <p:spPr>
          <a:xfrm>
            <a:off x="762000" y="1360032"/>
            <a:ext cx="8039100" cy="3244800"/>
          </a:xfrm>
          <a:prstGeom prst="rect">
            <a:avLst/>
          </a:prstGeom>
          <a:noFill/>
          <a:ln>
            <a:noFill/>
          </a:ln>
        </p:spPr>
        <p:txBody>
          <a:bodyPr anchorCtr="0" anchor="t" bIns="0" lIns="0" spcFirstLastPara="1" rIns="0" wrap="square" tIns="0">
            <a:noAutofit/>
          </a:bodyPr>
          <a:lstStyle>
            <a:lvl1pPr indent="-317500" lvl="0" marL="457200" rtl="0" algn="l">
              <a:lnSpc>
                <a:spcPct val="90000"/>
              </a:lnSpc>
              <a:spcBef>
                <a:spcPts val="1000"/>
              </a:spcBef>
              <a:spcAft>
                <a:spcPts val="0"/>
              </a:spcAft>
              <a:buClr>
                <a:srgbClr val="000000"/>
              </a:buClr>
              <a:buSzPts val="1400"/>
              <a:buChar char="•"/>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right">
  <p:cSld name="Title Bright">
    <p:bg>
      <p:bgPr>
        <a:solidFill>
          <a:schemeClr val="accent6"/>
        </a:solidFill>
      </p:bgPr>
    </p:bg>
    <p:spTree>
      <p:nvGrpSpPr>
        <p:cNvPr id="268" name="Shape 268"/>
        <p:cNvGrpSpPr/>
        <p:nvPr/>
      </p:nvGrpSpPr>
      <p:grpSpPr>
        <a:xfrm>
          <a:off x="0" y="0"/>
          <a:ext cx="0" cy="0"/>
          <a:chOff x="0" y="0"/>
          <a:chExt cx="0" cy="0"/>
        </a:xfrm>
      </p:grpSpPr>
      <p:sp>
        <p:nvSpPr>
          <p:cNvPr id="269" name="Google Shape;269;p50"/>
          <p:cNvSpPr txBox="1"/>
          <p:nvPr>
            <p:ph type="ctrTitle"/>
          </p:nvPr>
        </p:nvSpPr>
        <p:spPr>
          <a:xfrm>
            <a:off x="762000" y="303255"/>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6000"/>
              <a:buFont typeface="Public Sans"/>
              <a:buNone/>
              <a:defRPr sz="6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Logo: GSA Star Mark" id="270" name="Google Shape;270;p50"/>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271" name="Google Shape;271;p50"/>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rgbClr val="000000"/>
              </a:buClr>
              <a:buSzPts val="2000"/>
              <a:buNone/>
              <a:defRPr sz="20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72" name="Google Shape;272;p50"/>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type="title">
  <p:cSld name="TITLE">
    <p:bg>
      <p:bgPr>
        <a:solidFill>
          <a:srgbClr val="1C304A"/>
        </a:solidFill>
      </p:bgPr>
    </p:bg>
    <p:spTree>
      <p:nvGrpSpPr>
        <p:cNvPr id="273" name="Shape 273"/>
        <p:cNvGrpSpPr/>
        <p:nvPr/>
      </p:nvGrpSpPr>
      <p:grpSpPr>
        <a:xfrm>
          <a:off x="0" y="0"/>
          <a:ext cx="0" cy="0"/>
          <a:chOff x="0" y="0"/>
          <a:chExt cx="0" cy="0"/>
        </a:xfrm>
      </p:grpSpPr>
      <p:sp>
        <p:nvSpPr>
          <p:cNvPr id="274" name="Google Shape;274;p51"/>
          <p:cNvSpPr txBox="1"/>
          <p:nvPr>
            <p:ph type="ctrTitle"/>
          </p:nvPr>
        </p:nvSpPr>
        <p:spPr>
          <a:xfrm>
            <a:off x="762000" y="323850"/>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6000"/>
              <a:buFont typeface="Public Sans"/>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 name="Google Shape;275;p51"/>
          <p:cNvSpPr txBox="1"/>
          <p:nvPr>
            <p:ph idx="1" type="subTitle"/>
          </p:nvPr>
        </p:nvSpPr>
        <p:spPr>
          <a:xfrm>
            <a:off x="762000"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lt1"/>
              </a:buClr>
              <a:buSzPts val="2000"/>
              <a:buNone/>
              <a:defRPr sz="2000">
                <a:solidFill>
                  <a:schemeClr val="lt1"/>
                </a:solidFill>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276" name="Google Shape;276;p51"/>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277" name="Google Shape;277;p51"/>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Merriweather"/>
              <a:ea typeface="Merriweather"/>
              <a:cs typeface="Merriweather"/>
              <a:sym typeface="Merriweathe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278" name="Shape 278"/>
        <p:cNvGrpSpPr/>
        <p:nvPr/>
      </p:nvGrpSpPr>
      <p:grpSpPr>
        <a:xfrm>
          <a:off x="0" y="0"/>
          <a:ext cx="0" cy="0"/>
          <a:chOff x="0" y="0"/>
          <a:chExt cx="0" cy="0"/>
        </a:xfrm>
      </p:grpSpPr>
      <p:sp>
        <p:nvSpPr>
          <p:cNvPr id="279" name="Google Shape;279;p52"/>
          <p:cNvSpPr txBox="1"/>
          <p:nvPr>
            <p:ph type="ctrTitle"/>
          </p:nvPr>
        </p:nvSpPr>
        <p:spPr>
          <a:xfrm>
            <a:off x="776145" y="323850"/>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6000"/>
              <a:buFont typeface="Public Sans"/>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0" name="Google Shape;280;p52"/>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rgbClr val="000000"/>
              </a:buClr>
              <a:buSzPts val="2000"/>
              <a:buNone/>
              <a:defRPr sz="20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281" name="Google Shape;281;p52"/>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282" name="Google Shape;282;p52"/>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agenda-dark">
  <p:cSld name="contents-agenda-dark">
    <p:bg>
      <p:bgPr>
        <a:solidFill>
          <a:srgbClr val="1C304A"/>
        </a:solidFill>
      </p:bgPr>
    </p:bg>
    <p:spTree>
      <p:nvGrpSpPr>
        <p:cNvPr id="283" name="Shape 283"/>
        <p:cNvGrpSpPr/>
        <p:nvPr/>
      </p:nvGrpSpPr>
      <p:grpSpPr>
        <a:xfrm>
          <a:off x="0" y="0"/>
          <a:ext cx="0" cy="0"/>
          <a:chOff x="0" y="0"/>
          <a:chExt cx="0" cy="0"/>
        </a:xfrm>
      </p:grpSpPr>
      <p:sp>
        <p:nvSpPr>
          <p:cNvPr id="284" name="Google Shape;284;p53"/>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53"/>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Bright">
  <p:cSld name="Section Divider Bright">
    <p:bg>
      <p:bgPr>
        <a:solidFill>
          <a:schemeClr val="accent6"/>
        </a:solidFill>
      </p:bgPr>
    </p:bg>
    <p:spTree>
      <p:nvGrpSpPr>
        <p:cNvPr id="286" name="Shape 286"/>
        <p:cNvGrpSpPr/>
        <p:nvPr/>
      </p:nvGrpSpPr>
      <p:grpSpPr>
        <a:xfrm>
          <a:off x="0" y="0"/>
          <a:ext cx="0" cy="0"/>
          <a:chOff x="0" y="0"/>
          <a:chExt cx="0" cy="0"/>
        </a:xfrm>
      </p:grpSpPr>
      <p:sp>
        <p:nvSpPr>
          <p:cNvPr id="287" name="Google Shape;287;p54"/>
          <p:cNvSpPr txBox="1"/>
          <p:nvPr>
            <p:ph type="title"/>
          </p:nvPr>
        </p:nvSpPr>
        <p:spPr>
          <a:xfrm>
            <a:off x="775117" y="2155027"/>
            <a:ext cx="76068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54"/>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89" name="Google Shape;289;p54"/>
          <p:cNvSpPr txBox="1"/>
          <p:nvPr>
            <p:ph idx="1" type="subTitle"/>
          </p:nvPr>
        </p:nvSpPr>
        <p:spPr>
          <a:xfrm>
            <a:off x="775116" y="375285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800"/>
              <a:buNone/>
              <a:defRPr sz="18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agenda-bright">
  <p:cSld name="contents-agenda-bright">
    <p:bg>
      <p:bgPr>
        <a:solidFill>
          <a:schemeClr val="accent6"/>
        </a:solidFill>
      </p:bgPr>
    </p:bg>
    <p:spTree>
      <p:nvGrpSpPr>
        <p:cNvPr id="290" name="Shape 290"/>
        <p:cNvGrpSpPr/>
        <p:nvPr/>
      </p:nvGrpSpPr>
      <p:grpSpPr>
        <a:xfrm>
          <a:off x="0" y="0"/>
          <a:ext cx="0" cy="0"/>
          <a:chOff x="0" y="0"/>
          <a:chExt cx="0" cy="0"/>
        </a:xfrm>
      </p:grpSpPr>
      <p:sp>
        <p:nvSpPr>
          <p:cNvPr id="291" name="Google Shape;291;p55"/>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2" name="Google Shape;292;p55"/>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t-pattern-light">
  <p:cSld name="dot-pattern-light">
    <p:bg>
      <p:bgPr>
        <a:solidFill>
          <a:schemeClr val="lt2"/>
        </a:solidFill>
      </p:bgPr>
    </p:bg>
    <p:spTree>
      <p:nvGrpSpPr>
        <p:cNvPr id="293" name="Shape 293"/>
        <p:cNvGrpSpPr/>
        <p:nvPr/>
      </p:nvGrpSpPr>
      <p:grpSpPr>
        <a:xfrm>
          <a:off x="0" y="0"/>
          <a:ext cx="0" cy="0"/>
          <a:chOff x="0" y="0"/>
          <a:chExt cx="0" cy="0"/>
        </a:xfrm>
      </p:grpSpPr>
      <p:pic>
        <p:nvPicPr>
          <p:cNvPr descr="Background pattern&#10;&#10;Description automatically generated" id="294" name="Google Shape;294;p56"/>
          <p:cNvPicPr preferRelativeResize="0"/>
          <p:nvPr/>
        </p:nvPicPr>
        <p:blipFill rotWithShape="1">
          <a:blip r:embed="rId2">
            <a:alphaModFix/>
          </a:blip>
          <a:srcRect b="33341" l="29203" r="7652" t="7647"/>
          <a:stretch/>
        </p:blipFill>
        <p:spPr>
          <a:xfrm>
            <a:off x="0" y="0"/>
            <a:ext cx="9144002" cy="514350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oneperson">
  <p:cSld name="bio-oneperson">
    <p:spTree>
      <p:nvGrpSpPr>
        <p:cNvPr id="295" name="Shape 295"/>
        <p:cNvGrpSpPr/>
        <p:nvPr/>
      </p:nvGrpSpPr>
      <p:grpSpPr>
        <a:xfrm>
          <a:off x="0" y="0"/>
          <a:ext cx="0" cy="0"/>
          <a:chOff x="0" y="0"/>
          <a:chExt cx="0" cy="0"/>
        </a:xfrm>
      </p:grpSpPr>
      <p:sp>
        <p:nvSpPr>
          <p:cNvPr id="296" name="Google Shape;296;p57"/>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7" name="Google Shape;297;p57"/>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57"/>
          <p:cNvSpPr txBox="1"/>
          <p:nvPr>
            <p:ph idx="1" type="body"/>
          </p:nvPr>
        </p:nvSpPr>
        <p:spPr>
          <a:xfrm>
            <a:off x="3314701" y="1342231"/>
            <a:ext cx="2628900" cy="32448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0"/>
              </a:spcBef>
              <a:spcAft>
                <a:spcPts val="0"/>
              </a:spcAft>
              <a:buClr>
                <a:srgbClr val="000000"/>
              </a:buClr>
              <a:buSzPts val="1000"/>
              <a:buNone/>
              <a:defRPr sz="10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9" name="Google Shape;299;p57"/>
          <p:cNvSpPr/>
          <p:nvPr>
            <p:ph idx="2" type="pic"/>
          </p:nvPr>
        </p:nvSpPr>
        <p:spPr>
          <a:xfrm>
            <a:off x="762000" y="1341438"/>
            <a:ext cx="2362200" cy="1687500"/>
          </a:xfrm>
          <a:prstGeom prst="rect">
            <a:avLst/>
          </a:prstGeom>
          <a:noFill/>
          <a:ln>
            <a:noFill/>
          </a:ln>
        </p:spPr>
      </p:sp>
      <p:sp>
        <p:nvSpPr>
          <p:cNvPr id="300" name="Google Shape;300;p57"/>
          <p:cNvSpPr txBox="1"/>
          <p:nvPr>
            <p:ph idx="3" type="body"/>
          </p:nvPr>
        </p:nvSpPr>
        <p:spPr>
          <a:xfrm>
            <a:off x="762000" y="3219450"/>
            <a:ext cx="2362200" cy="446400"/>
          </a:xfrm>
          <a:prstGeom prst="rect">
            <a:avLst/>
          </a:prstGeom>
          <a:noFill/>
          <a:ln>
            <a:noFill/>
          </a:ln>
        </p:spPr>
        <p:txBody>
          <a:bodyPr anchorCtr="0" anchor="t" bIns="0" lIns="0" spcFirstLastPara="1" rIns="0" wrap="square" tIns="0">
            <a:spAutoFit/>
          </a:bodyPr>
          <a:lstStyle>
            <a:lvl1pPr indent="-228600" lvl="0" marL="457200" rtl="0" algn="l">
              <a:lnSpc>
                <a:spcPct val="90000"/>
              </a:lnSpc>
              <a:spcBef>
                <a:spcPts val="60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1" name="Google Shape;301;p57"/>
          <p:cNvSpPr txBox="1"/>
          <p:nvPr>
            <p:ph idx="4" type="body"/>
          </p:nvPr>
        </p:nvSpPr>
        <p:spPr>
          <a:xfrm>
            <a:off x="6172202" y="1342231"/>
            <a:ext cx="2628900" cy="32448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0"/>
              </a:spcBef>
              <a:spcAft>
                <a:spcPts val="0"/>
              </a:spcAft>
              <a:buClr>
                <a:srgbClr val="000000"/>
              </a:buClr>
              <a:buSzPts val="1000"/>
              <a:buNone/>
              <a:defRPr sz="10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s-2person">
  <p:cSld name="bios-2person">
    <p:spTree>
      <p:nvGrpSpPr>
        <p:cNvPr id="302" name="Shape 302"/>
        <p:cNvGrpSpPr/>
        <p:nvPr/>
      </p:nvGrpSpPr>
      <p:grpSpPr>
        <a:xfrm>
          <a:off x="0" y="0"/>
          <a:ext cx="0" cy="0"/>
          <a:chOff x="0" y="0"/>
          <a:chExt cx="0" cy="0"/>
        </a:xfrm>
      </p:grpSpPr>
      <p:sp>
        <p:nvSpPr>
          <p:cNvPr id="303" name="Google Shape;303;p58"/>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4" name="Google Shape;304;p58"/>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05" name="Google Shape;305;p58"/>
          <p:cNvSpPr/>
          <p:nvPr>
            <p:ph idx="2" type="pic"/>
          </p:nvPr>
        </p:nvSpPr>
        <p:spPr>
          <a:xfrm>
            <a:off x="769220" y="1419725"/>
            <a:ext cx="1524000" cy="1116000"/>
          </a:xfrm>
          <a:prstGeom prst="rect">
            <a:avLst/>
          </a:prstGeom>
          <a:noFill/>
          <a:ln>
            <a:noFill/>
          </a:ln>
        </p:spPr>
      </p:sp>
      <p:sp>
        <p:nvSpPr>
          <p:cNvPr id="306" name="Google Shape;306;p58"/>
          <p:cNvSpPr txBox="1"/>
          <p:nvPr>
            <p:ph idx="1" type="body"/>
          </p:nvPr>
        </p:nvSpPr>
        <p:spPr>
          <a:xfrm>
            <a:off x="4579220" y="2650038"/>
            <a:ext cx="3467100" cy="19701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0"/>
              </a:spcBef>
              <a:spcAft>
                <a:spcPts val="0"/>
              </a:spcAft>
              <a:buClr>
                <a:srgbClr val="000000"/>
              </a:buClr>
              <a:buSzPts val="1000"/>
              <a:buNone/>
              <a:defRPr sz="10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7" name="Google Shape;307;p58"/>
          <p:cNvSpPr/>
          <p:nvPr>
            <p:ph idx="3" type="pic"/>
          </p:nvPr>
        </p:nvSpPr>
        <p:spPr>
          <a:xfrm>
            <a:off x="4571471" y="1419725"/>
            <a:ext cx="1524000" cy="1116000"/>
          </a:xfrm>
          <a:prstGeom prst="rect">
            <a:avLst/>
          </a:prstGeom>
          <a:noFill/>
          <a:ln>
            <a:noFill/>
          </a:ln>
        </p:spPr>
      </p:sp>
      <p:sp>
        <p:nvSpPr>
          <p:cNvPr id="308" name="Google Shape;308;p58"/>
          <p:cNvSpPr txBox="1"/>
          <p:nvPr>
            <p:ph idx="4" type="body"/>
          </p:nvPr>
        </p:nvSpPr>
        <p:spPr>
          <a:xfrm>
            <a:off x="6228822" y="1419725"/>
            <a:ext cx="1817400" cy="446400"/>
          </a:xfrm>
          <a:prstGeom prst="rect">
            <a:avLst/>
          </a:prstGeom>
          <a:noFill/>
          <a:ln>
            <a:noFill/>
          </a:ln>
        </p:spPr>
        <p:txBody>
          <a:bodyPr anchorCtr="0" anchor="t" bIns="0" lIns="0" spcFirstLastPara="1" rIns="0" wrap="square" tIns="0">
            <a:spAutoFit/>
          </a:bodyPr>
          <a:lstStyle>
            <a:lvl1pPr indent="-228600" lvl="0" marL="457200" rtl="0" algn="l">
              <a:lnSpc>
                <a:spcPct val="90000"/>
              </a:lnSpc>
              <a:spcBef>
                <a:spcPts val="60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9" name="Google Shape;309;p58"/>
          <p:cNvSpPr txBox="1"/>
          <p:nvPr>
            <p:ph idx="5" type="body"/>
          </p:nvPr>
        </p:nvSpPr>
        <p:spPr>
          <a:xfrm>
            <a:off x="762001" y="2659062"/>
            <a:ext cx="3467100" cy="19701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0"/>
              </a:spcBef>
              <a:spcAft>
                <a:spcPts val="0"/>
              </a:spcAft>
              <a:buClr>
                <a:srgbClr val="000000"/>
              </a:buClr>
              <a:buSzPts val="1000"/>
              <a:buNone/>
              <a:defRPr sz="10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0" name="Google Shape;310;p58"/>
          <p:cNvSpPr txBox="1"/>
          <p:nvPr>
            <p:ph idx="6" type="body"/>
          </p:nvPr>
        </p:nvSpPr>
        <p:spPr>
          <a:xfrm>
            <a:off x="2411603" y="1428749"/>
            <a:ext cx="1817400" cy="446400"/>
          </a:xfrm>
          <a:prstGeom prst="rect">
            <a:avLst/>
          </a:prstGeom>
          <a:noFill/>
          <a:ln>
            <a:noFill/>
          </a:ln>
        </p:spPr>
        <p:txBody>
          <a:bodyPr anchorCtr="0" anchor="t" bIns="0" lIns="0" spcFirstLastPara="1" rIns="0" wrap="square" tIns="0">
            <a:spAutoFit/>
          </a:bodyPr>
          <a:lstStyle>
            <a:lvl1pPr indent="-228600" lvl="0" marL="457200" rtl="0" algn="l">
              <a:lnSpc>
                <a:spcPct val="90000"/>
              </a:lnSpc>
              <a:spcBef>
                <a:spcPts val="60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accent4"/>
        </a:solidFill>
      </p:bgPr>
    </p:bg>
    <p:spTree>
      <p:nvGrpSpPr>
        <p:cNvPr id="311" name="Shape 311"/>
        <p:cNvGrpSpPr/>
        <p:nvPr/>
      </p:nvGrpSpPr>
      <p:grpSpPr>
        <a:xfrm>
          <a:off x="0" y="0"/>
          <a:ext cx="0" cy="0"/>
          <a:chOff x="0" y="0"/>
          <a:chExt cx="0" cy="0"/>
        </a:xfrm>
      </p:grpSpPr>
      <p:sp>
        <p:nvSpPr>
          <p:cNvPr id="312" name="Google Shape;312;p59"/>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3" name="Google Shape;313;p59"/>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59"/>
          <p:cNvSpPr txBox="1"/>
          <p:nvPr>
            <p:ph idx="1" type="body"/>
          </p:nvPr>
        </p:nvSpPr>
        <p:spPr>
          <a:xfrm>
            <a:off x="495300" y="1428750"/>
            <a:ext cx="266700" cy="381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3800"/>
              <a:buNone/>
              <a:defRPr sz="38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5" name="Google Shape;315;p59"/>
          <p:cNvSpPr txBox="1"/>
          <p:nvPr>
            <p:ph idx="2" type="body"/>
          </p:nvPr>
        </p:nvSpPr>
        <p:spPr>
          <a:xfrm>
            <a:off x="4572000" y="3486150"/>
            <a:ext cx="4205400" cy="419100"/>
          </a:xfrm>
          <a:prstGeom prst="rect">
            <a:avLst/>
          </a:prstGeom>
          <a:noFill/>
          <a:ln>
            <a:noFill/>
          </a:ln>
        </p:spPr>
        <p:txBody>
          <a:bodyPr anchorCtr="0" anchor="t" bIns="0" lIns="0" spcFirstLastPara="1" rIns="0" wrap="square" tIns="0">
            <a:noAutofit/>
          </a:bodyPr>
          <a:lstStyle>
            <a:lvl1pPr indent="-228600" lvl="0" marL="457200" rtl="0" algn="r">
              <a:lnSpc>
                <a:spcPct val="90000"/>
              </a:lnSpc>
              <a:spcBef>
                <a:spcPts val="1000"/>
              </a:spcBef>
              <a:spcAft>
                <a:spcPts val="0"/>
              </a:spcAft>
              <a:buClr>
                <a:srgbClr val="000000"/>
              </a:buClr>
              <a:buSzPts val="1400"/>
              <a:buNone/>
              <a:defRPr>
                <a:latin typeface="Public Sans"/>
                <a:ea typeface="Public Sans"/>
                <a:cs typeface="Public Sans"/>
                <a:sym typeface="Public Sans"/>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statement">
  <p:cSld name="bigstatement">
    <p:bg>
      <p:bgPr>
        <a:solidFill>
          <a:schemeClr val="accent4"/>
        </a:solidFill>
      </p:bgPr>
    </p:bg>
    <p:spTree>
      <p:nvGrpSpPr>
        <p:cNvPr id="316" name="Shape 316"/>
        <p:cNvGrpSpPr/>
        <p:nvPr/>
      </p:nvGrpSpPr>
      <p:grpSpPr>
        <a:xfrm>
          <a:off x="0" y="0"/>
          <a:ext cx="0" cy="0"/>
          <a:chOff x="0" y="0"/>
          <a:chExt cx="0" cy="0"/>
        </a:xfrm>
      </p:grpSpPr>
      <p:sp>
        <p:nvSpPr>
          <p:cNvPr id="317" name="Google Shape;317;p60"/>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8" name="Google Shape;318;p60"/>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lumn- Light">
  <p:cSld name="Double Column- Light">
    <p:spTree>
      <p:nvGrpSpPr>
        <p:cNvPr id="319" name="Shape 319"/>
        <p:cNvGrpSpPr/>
        <p:nvPr/>
      </p:nvGrpSpPr>
      <p:grpSpPr>
        <a:xfrm>
          <a:off x="0" y="0"/>
          <a:ext cx="0" cy="0"/>
          <a:chOff x="0" y="0"/>
          <a:chExt cx="0" cy="0"/>
        </a:xfrm>
      </p:grpSpPr>
      <p:sp>
        <p:nvSpPr>
          <p:cNvPr id="320" name="Google Shape;320;p61"/>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1" name="Google Shape;321;p61"/>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61"/>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3" name="Google Shape;323;p61"/>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Dark">
  <p:cSld name="3 Column-Dark">
    <p:bg>
      <p:bgPr>
        <a:solidFill>
          <a:srgbClr val="1C304A"/>
        </a:solidFill>
      </p:bgPr>
    </p:bg>
    <p:spTree>
      <p:nvGrpSpPr>
        <p:cNvPr id="324" name="Shape 324"/>
        <p:cNvGrpSpPr/>
        <p:nvPr/>
      </p:nvGrpSpPr>
      <p:grpSpPr>
        <a:xfrm>
          <a:off x="0" y="0"/>
          <a:ext cx="0" cy="0"/>
          <a:chOff x="0" y="0"/>
          <a:chExt cx="0" cy="0"/>
        </a:xfrm>
      </p:grpSpPr>
      <p:sp>
        <p:nvSpPr>
          <p:cNvPr id="325" name="Google Shape;325;p62"/>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6" name="Google Shape;326;p62"/>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327" name="Google Shape;327;p62"/>
          <p:cNvSpPr txBox="1"/>
          <p:nvPr>
            <p:ph idx="1" type="body"/>
          </p:nvPr>
        </p:nvSpPr>
        <p:spPr>
          <a:xfrm>
            <a:off x="1523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000"/>
              <a:buNone/>
              <a:defRPr sz="10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8" name="Google Shape;328;p62"/>
          <p:cNvSpPr/>
          <p:nvPr/>
        </p:nvSpPr>
        <p:spPr>
          <a:xfrm>
            <a:off x="753256"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9" name="Google Shape;329;p62"/>
          <p:cNvSpPr txBox="1"/>
          <p:nvPr/>
        </p:nvSpPr>
        <p:spPr>
          <a:xfrm>
            <a:off x="876887" y="1771131"/>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330" name="Google Shape;330;p62"/>
          <p:cNvSpPr/>
          <p:nvPr/>
        </p:nvSpPr>
        <p:spPr>
          <a:xfrm>
            <a:off x="3422442"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1" name="Google Shape;331;p62"/>
          <p:cNvSpPr txBox="1"/>
          <p:nvPr/>
        </p:nvSpPr>
        <p:spPr>
          <a:xfrm>
            <a:off x="3546073" y="1771131"/>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332" name="Google Shape;332;p62"/>
          <p:cNvSpPr/>
          <p:nvPr/>
        </p:nvSpPr>
        <p:spPr>
          <a:xfrm>
            <a:off x="6091628" y="169145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3" name="Google Shape;333;p62"/>
          <p:cNvSpPr txBox="1"/>
          <p:nvPr/>
        </p:nvSpPr>
        <p:spPr>
          <a:xfrm>
            <a:off x="6215259" y="1756547"/>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334" name="Google Shape;334;p62"/>
          <p:cNvSpPr txBox="1"/>
          <p:nvPr>
            <p:ph idx="2" type="body"/>
          </p:nvPr>
        </p:nvSpPr>
        <p:spPr>
          <a:xfrm>
            <a:off x="41901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000"/>
              <a:buNone/>
              <a:defRPr sz="10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5" name="Google Shape;335;p62"/>
          <p:cNvSpPr txBox="1"/>
          <p:nvPr>
            <p:ph idx="3" type="body"/>
          </p:nvPr>
        </p:nvSpPr>
        <p:spPr>
          <a:xfrm>
            <a:off x="6863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000"/>
              <a:buNone/>
              <a:defRPr sz="10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336" name="Shape 336"/>
        <p:cNvGrpSpPr/>
        <p:nvPr/>
      </p:nvGrpSpPr>
      <p:grpSpPr>
        <a:xfrm>
          <a:off x="0" y="0"/>
          <a:ext cx="0" cy="0"/>
          <a:chOff x="0" y="0"/>
          <a:chExt cx="0" cy="0"/>
        </a:xfrm>
      </p:grpSpPr>
      <p:sp>
        <p:nvSpPr>
          <p:cNvPr id="337" name="Google Shape;337;p63"/>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63"/>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39" name="Google Shape;339;p63"/>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0" name="Google Shape;340;p63"/>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000"/>
              <a:buNone/>
              <a:defRPr i="1"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Dark">
  <p:cSld name="Chart-Dark">
    <p:bg>
      <p:bgPr>
        <a:solidFill>
          <a:schemeClr val="accent2"/>
        </a:solidFill>
      </p:bgPr>
    </p:bg>
    <p:spTree>
      <p:nvGrpSpPr>
        <p:cNvPr id="341" name="Shape 341"/>
        <p:cNvGrpSpPr/>
        <p:nvPr/>
      </p:nvGrpSpPr>
      <p:grpSpPr>
        <a:xfrm>
          <a:off x="0" y="0"/>
          <a:ext cx="0" cy="0"/>
          <a:chOff x="0" y="0"/>
          <a:chExt cx="0" cy="0"/>
        </a:xfrm>
      </p:grpSpPr>
      <p:sp>
        <p:nvSpPr>
          <p:cNvPr id="342" name="Google Shape;342;p64"/>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2"/>
              </a:buClr>
              <a:buSzPts val="3800"/>
              <a:buFont typeface="Public Sans"/>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3" name="Google Shape;343;p64"/>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344" name="Google Shape;344;p64"/>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5" name="Google Shape;345;p64"/>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2"/>
              </a:buClr>
              <a:buSzPts val="1000"/>
              <a:buNone/>
              <a:defRPr i="1" sz="1000">
                <a:solidFill>
                  <a:schemeClr val="lt2"/>
                </a:solidFill>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Dark">
  <p:cSld name="1_Single Column- Dark">
    <p:bg>
      <p:bgPr>
        <a:solidFill>
          <a:srgbClr val="1C304A"/>
        </a:solidFill>
      </p:bgPr>
    </p:bg>
    <p:spTree>
      <p:nvGrpSpPr>
        <p:cNvPr id="346" name="Shape 346"/>
        <p:cNvGrpSpPr/>
        <p:nvPr/>
      </p:nvGrpSpPr>
      <p:grpSpPr>
        <a:xfrm>
          <a:off x="0" y="0"/>
          <a:ext cx="0" cy="0"/>
          <a:chOff x="0" y="0"/>
          <a:chExt cx="0" cy="0"/>
        </a:xfrm>
      </p:grpSpPr>
      <p:sp>
        <p:nvSpPr>
          <p:cNvPr id="347" name="Google Shape;347;p65"/>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8" name="Google Shape;348;p65"/>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349" name="Google Shape;349;p65"/>
          <p:cNvSpPr txBox="1"/>
          <p:nvPr>
            <p:ph idx="1" type="body"/>
          </p:nvPr>
        </p:nvSpPr>
        <p:spPr>
          <a:xfrm>
            <a:off x="762001" y="1428750"/>
            <a:ext cx="8039100" cy="3244800"/>
          </a:xfrm>
          <a:prstGeom prst="rect">
            <a:avLst/>
          </a:prstGeom>
          <a:noFill/>
          <a:ln>
            <a:noFill/>
          </a:ln>
        </p:spPr>
        <p:txBody>
          <a:bodyPr anchorCtr="0" anchor="t" bIns="0" lIns="0" spcFirstLastPara="1" rIns="0" wrap="square" tIns="0">
            <a:noAutofit/>
          </a:bodyPr>
          <a:lstStyle>
            <a:lvl1pPr indent="-317500" lvl="0" marL="457200" rtl="0" algn="l">
              <a:lnSpc>
                <a:spcPct val="90000"/>
              </a:lnSpc>
              <a:spcBef>
                <a:spcPts val="1000"/>
              </a:spcBef>
              <a:spcAft>
                <a:spcPts val="0"/>
              </a:spcAft>
              <a:buClr>
                <a:schemeClr val="lt1"/>
              </a:buClr>
              <a:buSzPts val="1400"/>
              <a:buChar char="•"/>
              <a:defRPr>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Bright">
  <p:cSld name="List- Bright">
    <p:bg>
      <p:bgPr>
        <a:solidFill>
          <a:schemeClr val="accent6"/>
        </a:solidFill>
      </p:bgPr>
    </p:bg>
    <p:spTree>
      <p:nvGrpSpPr>
        <p:cNvPr id="350" name="Shape 350"/>
        <p:cNvGrpSpPr/>
        <p:nvPr/>
      </p:nvGrpSpPr>
      <p:grpSpPr>
        <a:xfrm>
          <a:off x="0" y="0"/>
          <a:ext cx="0" cy="0"/>
          <a:chOff x="0" y="0"/>
          <a:chExt cx="0" cy="0"/>
        </a:xfrm>
      </p:grpSpPr>
      <p:sp>
        <p:nvSpPr>
          <p:cNvPr id="351" name="Google Shape;351;p66"/>
          <p:cNvSpPr txBox="1"/>
          <p:nvPr>
            <p:ph type="title"/>
          </p:nvPr>
        </p:nvSpPr>
        <p:spPr>
          <a:xfrm>
            <a:off x="777614" y="476250"/>
            <a:ext cx="76068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2" name="Google Shape;352;p66"/>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53" name="Google Shape;353;p66"/>
          <p:cNvSpPr/>
          <p:nvPr/>
        </p:nvSpPr>
        <p:spPr>
          <a:xfrm>
            <a:off x="738578"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4" name="Google Shape;354;p66"/>
          <p:cNvSpPr txBox="1"/>
          <p:nvPr/>
        </p:nvSpPr>
        <p:spPr>
          <a:xfrm>
            <a:off x="862209" y="2038350"/>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355" name="Google Shape;355;p66"/>
          <p:cNvSpPr/>
          <p:nvPr/>
        </p:nvSpPr>
        <p:spPr>
          <a:xfrm>
            <a:off x="738578"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6" name="Google Shape;356;p66"/>
          <p:cNvSpPr/>
          <p:nvPr/>
        </p:nvSpPr>
        <p:spPr>
          <a:xfrm>
            <a:off x="4540849" y="1973260"/>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7" name="Google Shape;357;p66"/>
          <p:cNvSpPr txBox="1"/>
          <p:nvPr/>
        </p:nvSpPr>
        <p:spPr>
          <a:xfrm>
            <a:off x="862208" y="3172458"/>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358" name="Google Shape;358;p66"/>
          <p:cNvSpPr/>
          <p:nvPr/>
        </p:nvSpPr>
        <p:spPr>
          <a:xfrm>
            <a:off x="4540849" y="312059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9" name="Google Shape;359;p66"/>
          <p:cNvSpPr txBox="1"/>
          <p:nvPr/>
        </p:nvSpPr>
        <p:spPr>
          <a:xfrm>
            <a:off x="4664480" y="3185687"/>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4</a:t>
            </a:r>
            <a:endParaRPr/>
          </a:p>
        </p:txBody>
      </p:sp>
      <p:sp>
        <p:nvSpPr>
          <p:cNvPr id="360" name="Google Shape;360;p66"/>
          <p:cNvSpPr txBox="1"/>
          <p:nvPr/>
        </p:nvSpPr>
        <p:spPr>
          <a:xfrm>
            <a:off x="4665727" y="2038350"/>
            <a:ext cx="25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361" name="Google Shape;361;p66"/>
          <p:cNvSpPr txBox="1"/>
          <p:nvPr>
            <p:ph idx="1" type="body"/>
          </p:nvPr>
        </p:nvSpPr>
        <p:spPr>
          <a:xfrm>
            <a:off x="1361722"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2" name="Google Shape;362;p66"/>
          <p:cNvSpPr txBox="1"/>
          <p:nvPr>
            <p:ph idx="2" type="body"/>
          </p:nvPr>
        </p:nvSpPr>
        <p:spPr>
          <a:xfrm>
            <a:off x="1361721"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3" name="Google Shape;363;p66"/>
          <p:cNvSpPr txBox="1"/>
          <p:nvPr>
            <p:ph idx="3" type="body"/>
          </p:nvPr>
        </p:nvSpPr>
        <p:spPr>
          <a:xfrm>
            <a:off x="5162120" y="2152650"/>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4" name="Google Shape;364;p66"/>
          <p:cNvSpPr txBox="1"/>
          <p:nvPr>
            <p:ph idx="4" type="body"/>
          </p:nvPr>
        </p:nvSpPr>
        <p:spPr>
          <a:xfrm>
            <a:off x="5162119" y="3299987"/>
            <a:ext cx="2971800" cy="721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400"/>
              <a:buNone/>
              <a:defRPr/>
            </a:lvl1pPr>
            <a:lvl2pPr indent="-228600" lvl="1" marL="914400" rtl="0" algn="l">
              <a:lnSpc>
                <a:spcPct val="90000"/>
              </a:lnSpc>
              <a:spcBef>
                <a:spcPts val="500"/>
              </a:spcBef>
              <a:spcAft>
                <a:spcPts val="0"/>
              </a:spcAft>
              <a:buClr>
                <a:schemeClr val="accent2"/>
              </a:buClr>
              <a:buSzPts val="1200"/>
              <a:buNone/>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Dark">
  <p:cSld name="1_Title Dark">
    <p:bg>
      <p:bgPr>
        <a:solidFill>
          <a:srgbClr val="1C304A"/>
        </a:solidFill>
      </p:bgPr>
    </p:bg>
    <p:spTree>
      <p:nvGrpSpPr>
        <p:cNvPr id="365" name="Shape 365"/>
        <p:cNvGrpSpPr/>
        <p:nvPr/>
      </p:nvGrpSpPr>
      <p:grpSpPr>
        <a:xfrm>
          <a:off x="0" y="0"/>
          <a:ext cx="0" cy="0"/>
          <a:chOff x="0" y="0"/>
          <a:chExt cx="0" cy="0"/>
        </a:xfrm>
      </p:grpSpPr>
      <p:sp>
        <p:nvSpPr>
          <p:cNvPr id="366" name="Google Shape;366;p67"/>
          <p:cNvSpPr txBox="1"/>
          <p:nvPr>
            <p:ph type="ctrTitle"/>
          </p:nvPr>
        </p:nvSpPr>
        <p:spPr>
          <a:xfrm>
            <a:off x="762000" y="323850"/>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6000"/>
              <a:buFont typeface="Public Sans"/>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7" name="Google Shape;367;p67"/>
          <p:cNvSpPr txBox="1"/>
          <p:nvPr>
            <p:ph idx="1" type="subTitle"/>
          </p:nvPr>
        </p:nvSpPr>
        <p:spPr>
          <a:xfrm>
            <a:off x="762000"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lt1"/>
              </a:buClr>
              <a:buSzPts val="1400"/>
              <a:buNone/>
              <a:defRPr sz="1400">
                <a:solidFill>
                  <a:schemeClr val="lt1"/>
                </a:solidFill>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368" name="Google Shape;368;p67"/>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369" name="Google Shape;369;p67"/>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Merriweather"/>
              <a:ea typeface="Merriweather"/>
              <a:cs typeface="Merriweather"/>
              <a:sym typeface="Merriweathe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Light">
  <p:cSld name="1_Title Light">
    <p:spTree>
      <p:nvGrpSpPr>
        <p:cNvPr id="370" name="Shape 370"/>
        <p:cNvGrpSpPr/>
        <p:nvPr/>
      </p:nvGrpSpPr>
      <p:grpSpPr>
        <a:xfrm>
          <a:off x="0" y="0"/>
          <a:ext cx="0" cy="0"/>
          <a:chOff x="0" y="0"/>
          <a:chExt cx="0" cy="0"/>
        </a:xfrm>
      </p:grpSpPr>
      <p:sp>
        <p:nvSpPr>
          <p:cNvPr id="371" name="Google Shape;371;p68"/>
          <p:cNvSpPr txBox="1"/>
          <p:nvPr>
            <p:ph type="ctrTitle"/>
          </p:nvPr>
        </p:nvSpPr>
        <p:spPr>
          <a:xfrm>
            <a:off x="776145" y="323850"/>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6000"/>
              <a:buFont typeface="Public Sans"/>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Logo: GSA Star Mark" id="372" name="Google Shape;372;p68"/>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373" name="Google Shape;373;p68"/>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
        <p:nvSpPr>
          <p:cNvPr id="374" name="Google Shape;374;p68"/>
          <p:cNvSpPr txBox="1"/>
          <p:nvPr>
            <p:ph idx="1" type="subTitle"/>
          </p:nvPr>
        </p:nvSpPr>
        <p:spPr>
          <a:xfrm>
            <a:off x="762000"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accent2"/>
              </a:buClr>
              <a:buSzPts val="1400"/>
              <a:buNone/>
              <a:defRPr sz="1400">
                <a:solidFill>
                  <a:schemeClr val="accent2"/>
                </a:solidFill>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Bright">
  <p:cSld name="1_Title Bright">
    <p:bg>
      <p:bgPr>
        <a:solidFill>
          <a:schemeClr val="accent6"/>
        </a:solidFill>
      </p:bgPr>
    </p:bg>
    <p:spTree>
      <p:nvGrpSpPr>
        <p:cNvPr id="375" name="Shape 375"/>
        <p:cNvGrpSpPr/>
        <p:nvPr/>
      </p:nvGrpSpPr>
      <p:grpSpPr>
        <a:xfrm>
          <a:off x="0" y="0"/>
          <a:ext cx="0" cy="0"/>
          <a:chOff x="0" y="0"/>
          <a:chExt cx="0" cy="0"/>
        </a:xfrm>
      </p:grpSpPr>
      <p:sp>
        <p:nvSpPr>
          <p:cNvPr id="376" name="Google Shape;376;p69"/>
          <p:cNvSpPr txBox="1"/>
          <p:nvPr>
            <p:ph type="ctrTitle"/>
          </p:nvPr>
        </p:nvSpPr>
        <p:spPr>
          <a:xfrm>
            <a:off x="762000" y="303255"/>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6000"/>
              <a:buFont typeface="Public Sans"/>
              <a:buNone/>
              <a:defRPr sz="6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Logo: GSA Star Mark" id="377" name="Google Shape;377;p69"/>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378" name="Google Shape;378;p69"/>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
        <p:nvSpPr>
          <p:cNvPr id="379" name="Google Shape;379;p69"/>
          <p:cNvSpPr txBox="1"/>
          <p:nvPr>
            <p:ph idx="1" type="subTitle"/>
          </p:nvPr>
        </p:nvSpPr>
        <p:spPr>
          <a:xfrm>
            <a:off x="762000"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accent2"/>
              </a:buClr>
              <a:buSzPts val="1400"/>
              <a:buNone/>
              <a:defRPr sz="1400">
                <a:solidFill>
                  <a:schemeClr val="accent2"/>
                </a:solidFill>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Light">
  <p:cSld name="Section Divider Light">
    <p:bg>
      <p:bgPr>
        <a:solidFill>
          <a:schemeClr val="lt1"/>
        </a:solidFill>
      </p:bgPr>
    </p:bg>
    <p:spTree>
      <p:nvGrpSpPr>
        <p:cNvPr id="380" name="Shape 380"/>
        <p:cNvGrpSpPr/>
        <p:nvPr/>
      </p:nvGrpSpPr>
      <p:grpSpPr>
        <a:xfrm>
          <a:off x="0" y="0"/>
          <a:ext cx="0" cy="0"/>
          <a:chOff x="0" y="0"/>
          <a:chExt cx="0" cy="0"/>
        </a:xfrm>
      </p:grpSpPr>
      <p:sp>
        <p:nvSpPr>
          <p:cNvPr id="381" name="Google Shape;381;p70"/>
          <p:cNvSpPr txBox="1"/>
          <p:nvPr>
            <p:ph type="title"/>
          </p:nvPr>
        </p:nvSpPr>
        <p:spPr>
          <a:xfrm>
            <a:off x="762001" y="2193127"/>
            <a:ext cx="76200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2" name="Google Shape;382;p70"/>
          <p:cNvSpPr txBox="1"/>
          <p:nvPr>
            <p:ph idx="12" type="sldNum"/>
          </p:nvPr>
        </p:nvSpPr>
        <p:spPr>
          <a:xfrm>
            <a:off x="7620000" y="4767263"/>
            <a:ext cx="11424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70"/>
          <p:cNvSpPr txBox="1"/>
          <p:nvPr>
            <p:ph idx="1" type="subTitle"/>
          </p:nvPr>
        </p:nvSpPr>
        <p:spPr>
          <a:xfrm>
            <a:off x="762000" y="379095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800"/>
              <a:buNone/>
              <a:defRPr sz="18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bright">
  <p:cSld name="chart-bright">
    <p:bg>
      <p:bgPr>
        <a:solidFill>
          <a:schemeClr val="accent6"/>
        </a:solidFill>
      </p:bgPr>
    </p:bg>
    <p:spTree>
      <p:nvGrpSpPr>
        <p:cNvPr id="384" name="Shape 384"/>
        <p:cNvGrpSpPr/>
        <p:nvPr/>
      </p:nvGrpSpPr>
      <p:grpSpPr>
        <a:xfrm>
          <a:off x="0" y="0"/>
          <a:ext cx="0" cy="0"/>
          <a:chOff x="0" y="0"/>
          <a:chExt cx="0" cy="0"/>
        </a:xfrm>
      </p:grpSpPr>
      <p:sp>
        <p:nvSpPr>
          <p:cNvPr id="385" name="Google Shape;385;p71"/>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6" name="Google Shape;386;p71"/>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71"/>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8" name="Google Shape;388;p71"/>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000"/>
              <a:buNone/>
              <a:defRPr i="1"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t-pattern-bright">
  <p:cSld name="dot-pattern-bright">
    <p:bg>
      <p:bgPr>
        <a:solidFill>
          <a:schemeClr val="accent6"/>
        </a:solidFill>
      </p:bgPr>
    </p:bg>
    <p:spTree>
      <p:nvGrpSpPr>
        <p:cNvPr id="389" name="Shape 389"/>
        <p:cNvGrpSpPr/>
        <p:nvPr/>
      </p:nvGrpSpPr>
      <p:grpSpPr>
        <a:xfrm>
          <a:off x="0" y="0"/>
          <a:ext cx="0" cy="0"/>
          <a:chOff x="0" y="0"/>
          <a:chExt cx="0" cy="0"/>
        </a:xfrm>
      </p:grpSpPr>
      <p:pic>
        <p:nvPicPr>
          <p:cNvPr descr="Background pattern&#10;&#10;Description automatically generated" id="390" name="Google Shape;390;p72"/>
          <p:cNvPicPr preferRelativeResize="0"/>
          <p:nvPr/>
        </p:nvPicPr>
        <p:blipFill rotWithShape="1">
          <a:blip r:embed="rId2">
            <a:alphaModFix/>
          </a:blip>
          <a:srcRect b="33408" l="29277" r="7639" t="7640"/>
          <a:stretch/>
        </p:blipFill>
        <p:spPr>
          <a:xfrm>
            <a:off x="0" y="0"/>
            <a:ext cx="9144002" cy="51435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Light">
  <p:cSld name="Single Column- Light">
    <p:spTree>
      <p:nvGrpSpPr>
        <p:cNvPr id="395" name="Shape 395"/>
        <p:cNvGrpSpPr/>
        <p:nvPr/>
      </p:nvGrpSpPr>
      <p:grpSpPr>
        <a:xfrm>
          <a:off x="0" y="0"/>
          <a:ext cx="0" cy="0"/>
          <a:chOff x="0" y="0"/>
          <a:chExt cx="0" cy="0"/>
        </a:xfrm>
      </p:grpSpPr>
      <p:sp>
        <p:nvSpPr>
          <p:cNvPr id="396" name="Google Shape;396;p74"/>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7" name="Google Shape;397;p74"/>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1pPr>
            <a:lvl2pPr indent="0" lvl="1"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2pPr>
            <a:lvl3pPr indent="0" lvl="2"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3pPr>
            <a:lvl4pPr indent="0" lvl="3"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4pPr>
            <a:lvl5pPr indent="0" lvl="4"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5pPr>
            <a:lvl6pPr indent="0" lvl="5"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6pPr>
            <a:lvl7pPr indent="0" lvl="6"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7pPr>
            <a:lvl8pPr indent="0" lvl="7"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8pPr>
            <a:lvl9pPr indent="0" lvl="8" marL="0" rtl="0" algn="r">
              <a:lnSpc>
                <a:spcPct val="100000"/>
              </a:lnSpc>
              <a:spcBef>
                <a:spcPts val="0"/>
              </a:spcBef>
              <a:spcAft>
                <a:spcPts val="0"/>
              </a:spcAft>
              <a:buNone/>
              <a:defRPr b="0" i="0" sz="1000" u="none" cap="none" strike="noStrike">
                <a:solidFill>
                  <a:schemeClr val="accent2"/>
                </a:solidFill>
                <a:latin typeface="Merriweather Black"/>
                <a:ea typeface="Merriweather Black"/>
                <a:cs typeface="Merriweather Black"/>
                <a:sym typeface="Merriweather Black"/>
              </a:defRPr>
            </a:lvl9pPr>
          </a:lstStyle>
          <a:p>
            <a:pPr indent="0" lvl="0" marL="0" rtl="0" algn="r">
              <a:spcBef>
                <a:spcPts val="0"/>
              </a:spcBef>
              <a:spcAft>
                <a:spcPts val="0"/>
              </a:spcAft>
              <a:buNone/>
            </a:pPr>
            <a:fld id="{00000000-1234-1234-1234-123412341234}" type="slidenum">
              <a:rPr lang="en"/>
              <a:t>‹#›</a:t>
            </a:fld>
            <a:endParaRPr/>
          </a:p>
        </p:txBody>
      </p:sp>
      <p:sp>
        <p:nvSpPr>
          <p:cNvPr id="398" name="Google Shape;398;p74"/>
          <p:cNvSpPr txBox="1"/>
          <p:nvPr>
            <p:ph idx="1" type="body"/>
          </p:nvPr>
        </p:nvSpPr>
        <p:spPr>
          <a:xfrm>
            <a:off x="762000" y="1360032"/>
            <a:ext cx="8039100" cy="32448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0"/>
              </a:spcBef>
              <a:spcAft>
                <a:spcPts val="0"/>
              </a:spcAft>
              <a:buClr>
                <a:srgbClr val="000000"/>
              </a:buClr>
              <a:buSzPts val="1600"/>
              <a:buChar char="•"/>
              <a:defRPr sz="1600"/>
            </a:lvl1pPr>
            <a:lvl2pPr indent="-355600" lvl="1" marL="914400" rtl="0" algn="l">
              <a:lnSpc>
                <a:spcPct val="110000"/>
              </a:lnSpc>
              <a:spcBef>
                <a:spcPts val="0"/>
              </a:spcBef>
              <a:spcAft>
                <a:spcPts val="0"/>
              </a:spcAft>
              <a:buClr>
                <a:schemeClr val="accent2"/>
              </a:buClr>
              <a:buSzPts val="2000"/>
              <a:buChar char="•"/>
              <a:defRPr sz="1400"/>
            </a:lvl2pPr>
            <a:lvl3pPr indent="-342900" lvl="2" marL="1371600" rtl="0" algn="l">
              <a:lnSpc>
                <a:spcPct val="110000"/>
              </a:lnSpc>
              <a:spcBef>
                <a:spcPts val="0"/>
              </a:spcBef>
              <a:spcAft>
                <a:spcPts val="0"/>
              </a:spcAft>
              <a:buClr>
                <a:schemeClr val="accent2"/>
              </a:buClr>
              <a:buSzPts val="1800"/>
              <a:buChar char="•"/>
              <a:defRPr/>
            </a:lvl3pPr>
            <a:lvl4pPr indent="-342900" lvl="3" marL="1828800" rtl="0" algn="l">
              <a:lnSpc>
                <a:spcPct val="110000"/>
              </a:lnSpc>
              <a:spcBef>
                <a:spcPts val="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Title Bright">
  <p:cSld name="Title Bright">
    <p:bg>
      <p:bgPr>
        <a:solidFill>
          <a:schemeClr val="accent6"/>
        </a:solidFill>
      </p:bgPr>
    </p:bg>
    <p:spTree>
      <p:nvGrpSpPr>
        <p:cNvPr id="399" name="Shape 399"/>
        <p:cNvGrpSpPr/>
        <p:nvPr/>
      </p:nvGrpSpPr>
      <p:grpSpPr>
        <a:xfrm>
          <a:off x="0" y="0"/>
          <a:ext cx="0" cy="0"/>
          <a:chOff x="0" y="0"/>
          <a:chExt cx="0" cy="0"/>
        </a:xfrm>
      </p:grpSpPr>
      <p:sp>
        <p:nvSpPr>
          <p:cNvPr id="400" name="Google Shape;400;p75"/>
          <p:cNvSpPr txBox="1"/>
          <p:nvPr>
            <p:ph type="ctrTitle"/>
          </p:nvPr>
        </p:nvSpPr>
        <p:spPr>
          <a:xfrm>
            <a:off x="762000" y="303255"/>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6000"/>
              <a:buFont typeface="Public Sans"/>
              <a:buNone/>
              <a:defRPr sz="6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Logo: GSA Star Mark" id="401" name="Google Shape;401;p75"/>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402" name="Google Shape;402;p75"/>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rgbClr val="000000"/>
              </a:buClr>
              <a:buSzPts val="2000"/>
              <a:buNone/>
              <a:defRPr sz="20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03" name="Google Shape;403;p75"/>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Title Dark" type="title">
  <p:cSld name="TITLE">
    <p:bg>
      <p:bgPr>
        <a:solidFill>
          <a:srgbClr val="1C304A"/>
        </a:solidFill>
      </p:bgPr>
    </p:bg>
    <p:spTree>
      <p:nvGrpSpPr>
        <p:cNvPr id="404" name="Shape 404"/>
        <p:cNvGrpSpPr/>
        <p:nvPr/>
      </p:nvGrpSpPr>
      <p:grpSpPr>
        <a:xfrm>
          <a:off x="0" y="0"/>
          <a:ext cx="0" cy="0"/>
          <a:chOff x="0" y="0"/>
          <a:chExt cx="0" cy="0"/>
        </a:xfrm>
      </p:grpSpPr>
      <p:sp>
        <p:nvSpPr>
          <p:cNvPr id="405" name="Google Shape;405;p76"/>
          <p:cNvSpPr txBox="1"/>
          <p:nvPr>
            <p:ph type="ctrTitle"/>
          </p:nvPr>
        </p:nvSpPr>
        <p:spPr>
          <a:xfrm>
            <a:off x="762000" y="301752"/>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6000"/>
              <a:buFont typeface="Public Sans"/>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6" name="Google Shape;406;p76"/>
          <p:cNvSpPr txBox="1"/>
          <p:nvPr>
            <p:ph idx="1" type="subTitle"/>
          </p:nvPr>
        </p:nvSpPr>
        <p:spPr>
          <a:xfrm>
            <a:off x="762000"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lt1"/>
              </a:buClr>
              <a:buSzPts val="2000"/>
              <a:buNone/>
              <a:defRPr sz="2000">
                <a:solidFill>
                  <a:schemeClr val="lt1"/>
                </a:solidFill>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407" name="Google Shape;407;p76"/>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408" name="Google Shape;408;p76"/>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lt1"/>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Merriweather"/>
              <a:ea typeface="Merriweather"/>
              <a:cs typeface="Merriweather"/>
              <a:sym typeface="Merriweathe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Title Light">
  <p:cSld name="Title Light">
    <p:spTree>
      <p:nvGrpSpPr>
        <p:cNvPr id="409" name="Shape 409"/>
        <p:cNvGrpSpPr/>
        <p:nvPr/>
      </p:nvGrpSpPr>
      <p:grpSpPr>
        <a:xfrm>
          <a:off x="0" y="0"/>
          <a:ext cx="0" cy="0"/>
          <a:chOff x="0" y="0"/>
          <a:chExt cx="0" cy="0"/>
        </a:xfrm>
      </p:grpSpPr>
      <p:sp>
        <p:nvSpPr>
          <p:cNvPr id="410" name="Google Shape;410;p77"/>
          <p:cNvSpPr txBox="1"/>
          <p:nvPr>
            <p:ph type="ctrTitle"/>
          </p:nvPr>
        </p:nvSpPr>
        <p:spPr>
          <a:xfrm>
            <a:off x="758952" y="301752"/>
            <a:ext cx="6858000" cy="18114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6000"/>
              <a:buFont typeface="Public Sans"/>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1" name="Google Shape;411;p77"/>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rgbClr val="000000"/>
              </a:buClr>
              <a:buSzPts val="2000"/>
              <a:buNone/>
              <a:defRPr sz="2000"/>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Logo: GSA Star Mark" id="412" name="Google Shape;412;p77"/>
          <p:cNvPicPr preferRelativeResize="0"/>
          <p:nvPr/>
        </p:nvPicPr>
        <p:blipFill rotWithShape="1">
          <a:blip r:embed="rId2">
            <a:alphaModFix/>
          </a:blip>
          <a:srcRect b="0" l="0" r="0" t="0"/>
          <a:stretch/>
        </p:blipFill>
        <p:spPr>
          <a:xfrm>
            <a:off x="359708" y="4666913"/>
            <a:ext cx="329400" cy="329700"/>
          </a:xfrm>
          <a:prstGeom prst="rect">
            <a:avLst/>
          </a:prstGeom>
          <a:noFill/>
          <a:ln>
            <a:noFill/>
          </a:ln>
        </p:spPr>
      </p:pic>
      <p:sp>
        <p:nvSpPr>
          <p:cNvPr id="413" name="Google Shape;413;p77"/>
          <p:cNvSpPr txBox="1"/>
          <p:nvPr/>
        </p:nvSpPr>
        <p:spPr>
          <a:xfrm>
            <a:off x="762000" y="4651057"/>
            <a:ext cx="106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Office of</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Customer</a:t>
            </a:r>
            <a:endParaRPr/>
          </a:p>
          <a:p>
            <a:pPr indent="0" lvl="0" marL="0" marR="0" rtl="0" algn="l">
              <a:lnSpc>
                <a:spcPct val="100000"/>
              </a:lnSpc>
              <a:spcBef>
                <a:spcPts val="0"/>
              </a:spcBef>
              <a:spcAft>
                <a:spcPts val="0"/>
              </a:spcAft>
              <a:buNone/>
            </a:pPr>
            <a:r>
              <a:rPr b="0" i="0" lang="en" sz="800" u="none" cap="none" strike="noStrike">
                <a:solidFill>
                  <a:schemeClr val="accent2"/>
                </a:solidFill>
                <a:latin typeface="Merriweather"/>
                <a:ea typeface="Merriweather"/>
                <a:cs typeface="Merriweather"/>
                <a:sym typeface="Merriweather"/>
              </a:rPr>
              <a:t>Experience</a:t>
            </a:r>
            <a:endParaRPr/>
          </a:p>
          <a:p>
            <a:pPr indent="0" lvl="0" marL="0" marR="0" rtl="0" algn="l">
              <a:lnSpc>
                <a:spcPct val="100000"/>
              </a:lnSpc>
              <a:spcBef>
                <a:spcPts val="0"/>
              </a:spcBef>
              <a:spcAft>
                <a:spcPts val="0"/>
              </a:spcAft>
              <a:buNone/>
            </a:pPr>
            <a:r>
              <a:t/>
            </a:r>
            <a:endParaRPr b="0" i="0" sz="800" u="none" cap="none" strike="noStrike">
              <a:solidFill>
                <a:schemeClr val="accent2"/>
              </a:solidFill>
              <a:latin typeface="Merriweather"/>
              <a:ea typeface="Merriweather"/>
              <a:cs typeface="Merriweather"/>
              <a:sym typeface="Merriweathe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Dark">
  <p:cSld name="contents-agenda-dark">
    <p:bg>
      <p:bgPr>
        <a:solidFill>
          <a:srgbClr val="1C304A"/>
        </a:solidFill>
      </p:bgPr>
    </p:bg>
    <p:spTree>
      <p:nvGrpSpPr>
        <p:cNvPr id="414" name="Shape 414"/>
        <p:cNvGrpSpPr/>
        <p:nvPr/>
      </p:nvGrpSpPr>
      <p:grpSpPr>
        <a:xfrm>
          <a:off x="0" y="0"/>
          <a:ext cx="0" cy="0"/>
          <a:chOff x="0" y="0"/>
          <a:chExt cx="0" cy="0"/>
        </a:xfrm>
      </p:grpSpPr>
      <p:sp>
        <p:nvSpPr>
          <p:cNvPr id="415" name="Google Shape;415;p78"/>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6" name="Google Shape;416;p78"/>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Light">
  <p:cSld name="contents-agenda-bright_1">
    <p:bg>
      <p:bgPr>
        <a:solidFill>
          <a:schemeClr val="lt1"/>
        </a:solidFill>
      </p:bgPr>
    </p:bg>
    <p:spTree>
      <p:nvGrpSpPr>
        <p:cNvPr id="417" name="Shape 417"/>
        <p:cNvGrpSpPr/>
        <p:nvPr/>
      </p:nvGrpSpPr>
      <p:grpSpPr>
        <a:xfrm>
          <a:off x="0" y="0"/>
          <a:ext cx="0" cy="0"/>
          <a:chOff x="0" y="0"/>
          <a:chExt cx="0" cy="0"/>
        </a:xfrm>
      </p:grpSpPr>
      <p:sp>
        <p:nvSpPr>
          <p:cNvPr id="418" name="Google Shape;418;p79"/>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9" name="Google Shape;419;p79"/>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Divider Light">
  <p:cSld name="Section Divider Light_1">
    <p:bg>
      <p:bgPr>
        <a:solidFill>
          <a:schemeClr val="lt1"/>
        </a:solidFill>
      </p:bgPr>
    </p:bg>
    <p:spTree>
      <p:nvGrpSpPr>
        <p:cNvPr id="420" name="Shape 420"/>
        <p:cNvGrpSpPr/>
        <p:nvPr/>
      </p:nvGrpSpPr>
      <p:grpSpPr>
        <a:xfrm>
          <a:off x="0" y="0"/>
          <a:ext cx="0" cy="0"/>
          <a:chOff x="0" y="0"/>
          <a:chExt cx="0" cy="0"/>
        </a:xfrm>
      </p:grpSpPr>
      <p:sp>
        <p:nvSpPr>
          <p:cNvPr id="421" name="Google Shape;421;p80"/>
          <p:cNvSpPr txBox="1"/>
          <p:nvPr>
            <p:ph type="title"/>
          </p:nvPr>
        </p:nvSpPr>
        <p:spPr>
          <a:xfrm>
            <a:off x="762001" y="2193127"/>
            <a:ext cx="76200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2" name="Google Shape;422;p80"/>
          <p:cNvSpPr txBox="1"/>
          <p:nvPr>
            <p:ph idx="12" type="sldNum"/>
          </p:nvPr>
        </p:nvSpPr>
        <p:spPr>
          <a:xfrm>
            <a:off x="7620000" y="4767263"/>
            <a:ext cx="11424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23" name="Google Shape;423;p80"/>
          <p:cNvSpPr txBox="1"/>
          <p:nvPr>
            <p:ph idx="1" type="subTitle"/>
          </p:nvPr>
        </p:nvSpPr>
        <p:spPr>
          <a:xfrm>
            <a:off x="762000" y="379095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600"/>
              <a:buFont typeface="Public Sans"/>
              <a:buNone/>
              <a:defRPr sz="1600">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Divider Bright">
  <p:cSld name="Section Divider Bright">
    <p:bg>
      <p:bgPr>
        <a:solidFill>
          <a:schemeClr val="accent6"/>
        </a:solidFill>
      </p:bgPr>
    </p:bg>
    <p:spTree>
      <p:nvGrpSpPr>
        <p:cNvPr id="424" name="Shape 424"/>
        <p:cNvGrpSpPr/>
        <p:nvPr/>
      </p:nvGrpSpPr>
      <p:grpSpPr>
        <a:xfrm>
          <a:off x="0" y="0"/>
          <a:ext cx="0" cy="0"/>
          <a:chOff x="0" y="0"/>
          <a:chExt cx="0" cy="0"/>
        </a:xfrm>
      </p:grpSpPr>
      <p:sp>
        <p:nvSpPr>
          <p:cNvPr id="425" name="Google Shape;425;p81"/>
          <p:cNvSpPr txBox="1"/>
          <p:nvPr>
            <p:ph type="title"/>
          </p:nvPr>
        </p:nvSpPr>
        <p:spPr>
          <a:xfrm>
            <a:off x="758952" y="2194560"/>
            <a:ext cx="76068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6" name="Google Shape;426;p81"/>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27" name="Google Shape;427;p81"/>
          <p:cNvSpPr txBox="1"/>
          <p:nvPr>
            <p:ph idx="1" type="subTitle"/>
          </p:nvPr>
        </p:nvSpPr>
        <p:spPr>
          <a:xfrm>
            <a:off x="758952" y="379476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600"/>
              <a:buFont typeface="Public Sans"/>
              <a:buNone/>
              <a:defRPr sz="1600">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Divider Dark">
  <p:cSld name="Section Divider Bright_1">
    <p:bg>
      <p:bgPr>
        <a:solidFill>
          <a:schemeClr val="accent5"/>
        </a:solidFill>
      </p:bgPr>
    </p:bg>
    <p:spTree>
      <p:nvGrpSpPr>
        <p:cNvPr id="428" name="Shape 428"/>
        <p:cNvGrpSpPr/>
        <p:nvPr/>
      </p:nvGrpSpPr>
      <p:grpSpPr>
        <a:xfrm>
          <a:off x="0" y="0"/>
          <a:ext cx="0" cy="0"/>
          <a:chOff x="0" y="0"/>
          <a:chExt cx="0" cy="0"/>
        </a:xfrm>
      </p:grpSpPr>
      <p:sp>
        <p:nvSpPr>
          <p:cNvPr id="429" name="Google Shape;429;p82"/>
          <p:cNvSpPr txBox="1"/>
          <p:nvPr>
            <p:ph type="title"/>
          </p:nvPr>
        </p:nvSpPr>
        <p:spPr>
          <a:xfrm>
            <a:off x="758952" y="2194560"/>
            <a:ext cx="7606800" cy="1374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0" name="Google Shape;430;p82"/>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31" name="Google Shape;431;p82"/>
          <p:cNvSpPr txBox="1"/>
          <p:nvPr>
            <p:ph idx="1" type="subTitle"/>
          </p:nvPr>
        </p:nvSpPr>
        <p:spPr>
          <a:xfrm>
            <a:off x="758952" y="3794760"/>
            <a:ext cx="6858000" cy="852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1600"/>
              <a:buFont typeface="Public Sans"/>
              <a:buNone/>
              <a:defRPr sz="1600">
                <a:solidFill>
                  <a:schemeClr val="lt1"/>
                </a:solidFill>
                <a:latin typeface="Public Sans"/>
                <a:ea typeface="Public Sans"/>
                <a:cs typeface="Public Sans"/>
                <a:sym typeface="Public Sans"/>
              </a:defRPr>
            </a:lvl1pPr>
            <a:lvl2pPr lvl="1" rtl="0" algn="ctr">
              <a:lnSpc>
                <a:spcPct val="90000"/>
              </a:lnSpc>
              <a:spcBef>
                <a:spcPts val="500"/>
              </a:spcBef>
              <a:spcAft>
                <a:spcPts val="0"/>
              </a:spcAft>
              <a:buClr>
                <a:schemeClr val="accent2"/>
              </a:buClr>
              <a:buSzPts val="2000"/>
              <a:buNone/>
              <a:defRPr sz="2000"/>
            </a:lvl2pPr>
            <a:lvl3pPr lvl="2" rtl="0" algn="ctr">
              <a:lnSpc>
                <a:spcPct val="90000"/>
              </a:lnSpc>
              <a:spcBef>
                <a:spcPts val="500"/>
              </a:spcBef>
              <a:spcAft>
                <a:spcPts val="0"/>
              </a:spcAft>
              <a:buClr>
                <a:schemeClr val="accent2"/>
              </a:buClr>
              <a:buSzPts val="1800"/>
              <a:buNone/>
              <a:defRPr sz="1800"/>
            </a:lvl3pPr>
            <a:lvl4pPr lvl="3" rtl="0" algn="ctr">
              <a:lnSpc>
                <a:spcPct val="90000"/>
              </a:lnSpc>
              <a:spcBef>
                <a:spcPts val="500"/>
              </a:spcBef>
              <a:spcAft>
                <a:spcPts val="0"/>
              </a:spcAft>
              <a:buClr>
                <a:schemeClr val="accent2"/>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Bright">
  <p:cSld name="contents-agenda-bright">
    <p:bg>
      <p:bgPr>
        <a:solidFill>
          <a:schemeClr val="accent6"/>
        </a:solidFill>
      </p:bgPr>
    </p:bg>
    <p:spTree>
      <p:nvGrpSpPr>
        <p:cNvPr id="432" name="Shape 432"/>
        <p:cNvGrpSpPr/>
        <p:nvPr/>
      </p:nvGrpSpPr>
      <p:grpSpPr>
        <a:xfrm>
          <a:off x="0" y="0"/>
          <a:ext cx="0" cy="0"/>
          <a:chOff x="0" y="0"/>
          <a:chExt cx="0" cy="0"/>
        </a:xfrm>
      </p:grpSpPr>
      <p:sp>
        <p:nvSpPr>
          <p:cNvPr id="433" name="Google Shape;433;p83"/>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4" name="Google Shape;434;p83"/>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Dot-pattern Light">
  <p:cSld name="dot-pattern-light">
    <p:bg>
      <p:bgPr>
        <a:solidFill>
          <a:schemeClr val="lt2"/>
        </a:solidFill>
      </p:bgPr>
    </p:bg>
    <p:spTree>
      <p:nvGrpSpPr>
        <p:cNvPr id="435" name="Shape 435"/>
        <p:cNvGrpSpPr/>
        <p:nvPr/>
      </p:nvGrpSpPr>
      <p:grpSpPr>
        <a:xfrm>
          <a:off x="0" y="0"/>
          <a:ext cx="0" cy="0"/>
          <a:chOff x="0" y="0"/>
          <a:chExt cx="0" cy="0"/>
        </a:xfrm>
      </p:grpSpPr>
      <p:pic>
        <p:nvPicPr>
          <p:cNvPr descr="Background pattern&#10;&#10;Description automatically generated" id="436" name="Google Shape;436;p84"/>
          <p:cNvPicPr preferRelativeResize="0"/>
          <p:nvPr/>
        </p:nvPicPr>
        <p:blipFill rotWithShape="1">
          <a:blip r:embed="rId2">
            <a:alphaModFix/>
          </a:blip>
          <a:srcRect b="33341" l="29203" r="7652" t="7647"/>
          <a:stretch/>
        </p:blipFill>
        <p:spPr>
          <a:xfrm>
            <a:off x="0" y="0"/>
            <a:ext cx="9144002" cy="514350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Dot-pattern Bright">
  <p:cSld name="dot-pattern-bright_1">
    <p:bg>
      <p:bgPr>
        <a:solidFill>
          <a:schemeClr val="accent6"/>
        </a:solidFill>
      </p:bgPr>
    </p:bg>
    <p:spTree>
      <p:nvGrpSpPr>
        <p:cNvPr id="437" name="Shape 437"/>
        <p:cNvGrpSpPr/>
        <p:nvPr/>
      </p:nvGrpSpPr>
      <p:grpSpPr>
        <a:xfrm>
          <a:off x="0" y="0"/>
          <a:ext cx="0" cy="0"/>
          <a:chOff x="0" y="0"/>
          <a:chExt cx="0" cy="0"/>
        </a:xfrm>
      </p:grpSpPr>
      <p:pic>
        <p:nvPicPr>
          <p:cNvPr descr="Background pattern&#10;&#10;Description automatically generated" id="438" name="Google Shape;438;p85"/>
          <p:cNvPicPr preferRelativeResize="0"/>
          <p:nvPr/>
        </p:nvPicPr>
        <p:blipFill rotWithShape="1">
          <a:blip r:embed="rId2">
            <a:alphaModFix/>
          </a:blip>
          <a:srcRect b="33408" l="29277" r="7639" t="7640"/>
          <a:stretch/>
        </p:blipFill>
        <p:spPr>
          <a:xfrm>
            <a:off x="0" y="0"/>
            <a:ext cx="9144002" cy="514350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o-oneperson">
  <p:cSld name="bio-oneperson">
    <p:spTree>
      <p:nvGrpSpPr>
        <p:cNvPr id="439" name="Shape 439"/>
        <p:cNvGrpSpPr/>
        <p:nvPr/>
      </p:nvGrpSpPr>
      <p:grpSpPr>
        <a:xfrm>
          <a:off x="0" y="0"/>
          <a:ext cx="0" cy="0"/>
          <a:chOff x="0" y="0"/>
          <a:chExt cx="0" cy="0"/>
        </a:xfrm>
      </p:grpSpPr>
      <p:sp>
        <p:nvSpPr>
          <p:cNvPr id="440" name="Google Shape;440;p86"/>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1" name="Google Shape;441;p86"/>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42" name="Google Shape;442;p86"/>
          <p:cNvSpPr txBox="1"/>
          <p:nvPr>
            <p:ph idx="1" type="body"/>
          </p:nvPr>
        </p:nvSpPr>
        <p:spPr>
          <a:xfrm>
            <a:off x="3314701" y="1342231"/>
            <a:ext cx="2628900" cy="3244800"/>
          </a:xfrm>
          <a:prstGeom prst="rect">
            <a:avLst/>
          </a:prstGeom>
          <a:noFill/>
          <a:ln>
            <a:noFill/>
          </a:ln>
        </p:spPr>
        <p:txBody>
          <a:bodyPr anchorCtr="0" anchor="t" bIns="0" lIns="0" spcFirstLastPara="1" rIns="0" wrap="square" tIns="0">
            <a:normAutofit/>
          </a:bodyPr>
          <a:lstStyle>
            <a:lvl1pPr indent="-228600" lvl="0" marL="457200" rtl="0" algn="l">
              <a:lnSpc>
                <a:spcPct val="140000"/>
              </a:lnSpc>
              <a:spcBef>
                <a:spcPts val="0"/>
              </a:spcBef>
              <a:spcAft>
                <a:spcPts val="0"/>
              </a:spcAft>
              <a:buClr>
                <a:srgbClr val="000000"/>
              </a:buClr>
              <a:buSzPts val="900"/>
              <a:buNone/>
              <a:defRPr sz="9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3" name="Google Shape;443;p86"/>
          <p:cNvSpPr/>
          <p:nvPr>
            <p:ph idx="2" type="pic"/>
          </p:nvPr>
        </p:nvSpPr>
        <p:spPr>
          <a:xfrm>
            <a:off x="762000" y="1341438"/>
            <a:ext cx="2362200" cy="1687500"/>
          </a:xfrm>
          <a:prstGeom prst="rect">
            <a:avLst/>
          </a:prstGeom>
          <a:noFill/>
          <a:ln>
            <a:noFill/>
          </a:ln>
        </p:spPr>
      </p:sp>
      <p:sp>
        <p:nvSpPr>
          <p:cNvPr id="444" name="Google Shape;444;p86"/>
          <p:cNvSpPr txBox="1"/>
          <p:nvPr>
            <p:ph idx="3" type="body"/>
          </p:nvPr>
        </p:nvSpPr>
        <p:spPr>
          <a:xfrm>
            <a:off x="762000" y="3219450"/>
            <a:ext cx="2362200" cy="4464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5" name="Google Shape;445;p86"/>
          <p:cNvSpPr txBox="1"/>
          <p:nvPr>
            <p:ph idx="4" type="body"/>
          </p:nvPr>
        </p:nvSpPr>
        <p:spPr>
          <a:xfrm>
            <a:off x="6172202" y="1342231"/>
            <a:ext cx="2628900" cy="3244800"/>
          </a:xfrm>
          <a:prstGeom prst="rect">
            <a:avLst/>
          </a:prstGeom>
          <a:noFill/>
          <a:ln>
            <a:noFill/>
          </a:ln>
        </p:spPr>
        <p:txBody>
          <a:bodyPr anchorCtr="0" anchor="t" bIns="0" lIns="0" spcFirstLastPara="1" rIns="0" wrap="square" tIns="0">
            <a:normAutofit/>
          </a:bodyPr>
          <a:lstStyle>
            <a:lvl1pPr indent="-228600" lvl="0" marL="457200" rtl="0" algn="l">
              <a:lnSpc>
                <a:spcPct val="140000"/>
              </a:lnSpc>
              <a:spcBef>
                <a:spcPts val="0"/>
              </a:spcBef>
              <a:spcAft>
                <a:spcPts val="0"/>
              </a:spcAft>
              <a:buClr>
                <a:srgbClr val="000000"/>
              </a:buClr>
              <a:buSzPts val="900"/>
              <a:buNone/>
              <a:defRPr sz="9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os-2person">
  <p:cSld name="bios-2person">
    <p:spTree>
      <p:nvGrpSpPr>
        <p:cNvPr id="446" name="Shape 446"/>
        <p:cNvGrpSpPr/>
        <p:nvPr/>
      </p:nvGrpSpPr>
      <p:grpSpPr>
        <a:xfrm>
          <a:off x="0" y="0"/>
          <a:ext cx="0" cy="0"/>
          <a:chOff x="0" y="0"/>
          <a:chExt cx="0" cy="0"/>
        </a:xfrm>
      </p:grpSpPr>
      <p:sp>
        <p:nvSpPr>
          <p:cNvPr id="447" name="Google Shape;447;p87"/>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8" name="Google Shape;448;p87"/>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49" name="Google Shape;449;p87"/>
          <p:cNvSpPr/>
          <p:nvPr>
            <p:ph idx="2" type="pic"/>
          </p:nvPr>
        </p:nvSpPr>
        <p:spPr>
          <a:xfrm>
            <a:off x="769220" y="1419725"/>
            <a:ext cx="1524000" cy="1116000"/>
          </a:xfrm>
          <a:prstGeom prst="rect">
            <a:avLst/>
          </a:prstGeom>
          <a:noFill/>
          <a:ln>
            <a:noFill/>
          </a:ln>
        </p:spPr>
      </p:sp>
      <p:sp>
        <p:nvSpPr>
          <p:cNvPr id="450" name="Google Shape;450;p87"/>
          <p:cNvSpPr txBox="1"/>
          <p:nvPr>
            <p:ph idx="1" type="body"/>
          </p:nvPr>
        </p:nvSpPr>
        <p:spPr>
          <a:xfrm>
            <a:off x="4579220" y="2650038"/>
            <a:ext cx="3467100" cy="1970100"/>
          </a:xfrm>
          <a:prstGeom prst="rect">
            <a:avLst/>
          </a:prstGeom>
          <a:noFill/>
          <a:ln>
            <a:noFill/>
          </a:ln>
        </p:spPr>
        <p:txBody>
          <a:bodyPr anchorCtr="0" anchor="t" bIns="0" lIns="0" spcFirstLastPara="1" rIns="0" wrap="square" tIns="0">
            <a:normAutofit/>
          </a:bodyPr>
          <a:lstStyle>
            <a:lvl1pPr indent="-228600" lvl="0" marL="457200" rtl="0" algn="l">
              <a:lnSpc>
                <a:spcPct val="130000"/>
              </a:lnSpc>
              <a:spcBef>
                <a:spcPts val="0"/>
              </a:spcBef>
              <a:spcAft>
                <a:spcPts val="0"/>
              </a:spcAft>
              <a:buClr>
                <a:srgbClr val="000000"/>
              </a:buClr>
              <a:buSzPts val="1000"/>
              <a:buNone/>
              <a:defRPr sz="100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1" name="Google Shape;451;p87"/>
          <p:cNvSpPr/>
          <p:nvPr>
            <p:ph idx="3" type="pic"/>
          </p:nvPr>
        </p:nvSpPr>
        <p:spPr>
          <a:xfrm>
            <a:off x="4571471" y="1419725"/>
            <a:ext cx="1524000" cy="1116000"/>
          </a:xfrm>
          <a:prstGeom prst="rect">
            <a:avLst/>
          </a:prstGeom>
          <a:noFill/>
          <a:ln>
            <a:noFill/>
          </a:ln>
        </p:spPr>
      </p:sp>
      <p:sp>
        <p:nvSpPr>
          <p:cNvPr id="452" name="Google Shape;452;p87"/>
          <p:cNvSpPr txBox="1"/>
          <p:nvPr>
            <p:ph idx="4" type="body"/>
          </p:nvPr>
        </p:nvSpPr>
        <p:spPr>
          <a:xfrm>
            <a:off x="6228822" y="1419725"/>
            <a:ext cx="1817400" cy="4464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3" name="Google Shape;453;p87"/>
          <p:cNvSpPr txBox="1"/>
          <p:nvPr>
            <p:ph idx="5" type="body"/>
          </p:nvPr>
        </p:nvSpPr>
        <p:spPr>
          <a:xfrm>
            <a:off x="762001" y="2659062"/>
            <a:ext cx="3467100" cy="1970100"/>
          </a:xfrm>
          <a:prstGeom prst="rect">
            <a:avLst/>
          </a:prstGeom>
          <a:noFill/>
          <a:ln>
            <a:noFill/>
          </a:ln>
        </p:spPr>
        <p:txBody>
          <a:bodyPr anchorCtr="0" anchor="t" bIns="0" lIns="0" spcFirstLastPara="1" rIns="0" wrap="square" tIns="0">
            <a:normAutofit/>
          </a:bodyPr>
          <a:lstStyle>
            <a:lvl1pPr indent="-228600" lvl="0" marL="457200" rtl="0" algn="l">
              <a:lnSpc>
                <a:spcPct val="130000"/>
              </a:lnSpc>
              <a:spcBef>
                <a:spcPts val="0"/>
              </a:spcBef>
              <a:spcAft>
                <a:spcPts val="0"/>
              </a:spcAft>
              <a:buClr>
                <a:srgbClr val="000000"/>
              </a:buClr>
              <a:buSzPts val="750"/>
              <a:buNone/>
              <a:defRPr sz="750"/>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4" name="Google Shape;454;p87"/>
          <p:cNvSpPr txBox="1"/>
          <p:nvPr>
            <p:ph idx="6" type="body"/>
          </p:nvPr>
        </p:nvSpPr>
        <p:spPr>
          <a:xfrm>
            <a:off x="2411603" y="1428749"/>
            <a:ext cx="1817400" cy="4464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Clr>
                <a:srgbClr val="000000"/>
              </a:buClr>
              <a:buSzPts val="1000"/>
              <a:buNone/>
              <a:defRPr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Quote Bright">
  <p:cSld name="Quote">
    <p:bg>
      <p:bgPr>
        <a:solidFill>
          <a:schemeClr val="accent4"/>
        </a:solidFill>
      </p:bgPr>
    </p:bg>
    <p:spTree>
      <p:nvGrpSpPr>
        <p:cNvPr id="455" name="Shape 455"/>
        <p:cNvGrpSpPr/>
        <p:nvPr/>
      </p:nvGrpSpPr>
      <p:grpSpPr>
        <a:xfrm>
          <a:off x="0" y="0"/>
          <a:ext cx="0" cy="0"/>
          <a:chOff x="0" y="0"/>
          <a:chExt cx="0" cy="0"/>
        </a:xfrm>
      </p:grpSpPr>
      <p:sp>
        <p:nvSpPr>
          <p:cNvPr id="456" name="Google Shape;456;p88"/>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7" name="Google Shape;457;p88"/>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58" name="Google Shape;458;p88"/>
          <p:cNvSpPr txBox="1"/>
          <p:nvPr>
            <p:ph idx="1" type="body"/>
          </p:nvPr>
        </p:nvSpPr>
        <p:spPr>
          <a:xfrm>
            <a:off x="4572000" y="3486150"/>
            <a:ext cx="4205400" cy="419100"/>
          </a:xfrm>
          <a:prstGeom prst="rect">
            <a:avLst/>
          </a:prstGeom>
          <a:noFill/>
          <a:ln>
            <a:noFill/>
          </a:ln>
        </p:spPr>
        <p:txBody>
          <a:bodyPr anchorCtr="0" anchor="t" bIns="0" lIns="0" spcFirstLastPara="1" rIns="0" wrap="square" tIns="0">
            <a:noAutofit/>
          </a:bodyPr>
          <a:lstStyle>
            <a:lvl1pPr indent="-228600" lvl="0" marL="457200" rtl="0" algn="r">
              <a:lnSpc>
                <a:spcPct val="90000"/>
              </a:lnSpc>
              <a:spcBef>
                <a:spcPts val="1000"/>
              </a:spcBef>
              <a:spcAft>
                <a:spcPts val="0"/>
              </a:spcAft>
              <a:buClr>
                <a:srgbClr val="000000"/>
              </a:buClr>
              <a:buSzPts val="1400"/>
              <a:buNone/>
              <a:defRPr>
                <a:latin typeface="Public Sans"/>
                <a:ea typeface="Public Sans"/>
                <a:cs typeface="Public Sans"/>
                <a:sym typeface="Public Sans"/>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9" name="Google Shape;459;p88"/>
          <p:cNvSpPr txBox="1"/>
          <p:nvPr/>
        </p:nvSpPr>
        <p:spPr>
          <a:xfrm>
            <a:off x="380900" y="1238250"/>
            <a:ext cx="2595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Public Sans"/>
                <a:ea typeface="Public Sans"/>
                <a:cs typeface="Public Sans"/>
                <a:sym typeface="Public Sans"/>
              </a:rPr>
              <a:t>“</a:t>
            </a:r>
            <a:endParaRPr sz="3800">
              <a:latin typeface="Public Sans"/>
              <a:ea typeface="Public Sans"/>
              <a:cs typeface="Public Sans"/>
              <a:sym typeface="Public San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Quote Light">
  <p:cSld name="Quote_1">
    <p:bg>
      <p:bgPr>
        <a:solidFill>
          <a:schemeClr val="lt1"/>
        </a:solidFill>
      </p:bgPr>
    </p:bg>
    <p:spTree>
      <p:nvGrpSpPr>
        <p:cNvPr id="460" name="Shape 460"/>
        <p:cNvGrpSpPr/>
        <p:nvPr/>
      </p:nvGrpSpPr>
      <p:grpSpPr>
        <a:xfrm>
          <a:off x="0" y="0"/>
          <a:ext cx="0" cy="0"/>
          <a:chOff x="0" y="0"/>
          <a:chExt cx="0" cy="0"/>
        </a:xfrm>
      </p:grpSpPr>
      <p:sp>
        <p:nvSpPr>
          <p:cNvPr id="461" name="Google Shape;461;p89"/>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2" name="Google Shape;462;p89"/>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63" name="Google Shape;463;p89"/>
          <p:cNvSpPr txBox="1"/>
          <p:nvPr>
            <p:ph idx="1" type="body"/>
          </p:nvPr>
        </p:nvSpPr>
        <p:spPr>
          <a:xfrm>
            <a:off x="4572000" y="3486150"/>
            <a:ext cx="4205400" cy="419100"/>
          </a:xfrm>
          <a:prstGeom prst="rect">
            <a:avLst/>
          </a:prstGeom>
          <a:noFill/>
          <a:ln>
            <a:noFill/>
          </a:ln>
        </p:spPr>
        <p:txBody>
          <a:bodyPr anchorCtr="0" anchor="t" bIns="0" lIns="0" spcFirstLastPara="1" rIns="0" wrap="square" tIns="0">
            <a:noAutofit/>
          </a:bodyPr>
          <a:lstStyle>
            <a:lvl1pPr indent="-228600" lvl="0" marL="457200" rtl="0" algn="r">
              <a:lnSpc>
                <a:spcPct val="90000"/>
              </a:lnSpc>
              <a:spcBef>
                <a:spcPts val="1000"/>
              </a:spcBef>
              <a:spcAft>
                <a:spcPts val="0"/>
              </a:spcAft>
              <a:buClr>
                <a:srgbClr val="000000"/>
              </a:buClr>
              <a:buSzPts val="1400"/>
              <a:buNone/>
              <a:defRPr>
                <a:latin typeface="Public Sans"/>
                <a:ea typeface="Public Sans"/>
                <a:cs typeface="Public Sans"/>
                <a:sym typeface="Public Sans"/>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4" name="Google Shape;464;p89"/>
          <p:cNvSpPr txBox="1"/>
          <p:nvPr/>
        </p:nvSpPr>
        <p:spPr>
          <a:xfrm>
            <a:off x="380900" y="1238250"/>
            <a:ext cx="2595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Public Sans"/>
                <a:ea typeface="Public Sans"/>
                <a:cs typeface="Public Sans"/>
                <a:sym typeface="Public Sans"/>
              </a:rPr>
              <a:t>“</a:t>
            </a:r>
            <a:endParaRPr sz="3800">
              <a:latin typeface="Public Sans"/>
              <a:ea typeface="Public Sans"/>
              <a:cs typeface="Public Sans"/>
              <a:sym typeface="Public San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gstatement Bright">
  <p:cSld name="bigstatement">
    <p:bg>
      <p:bgPr>
        <a:solidFill>
          <a:schemeClr val="accent4"/>
        </a:solidFill>
      </p:bgPr>
    </p:bg>
    <p:spTree>
      <p:nvGrpSpPr>
        <p:cNvPr id="465" name="Shape 465"/>
        <p:cNvGrpSpPr/>
        <p:nvPr/>
      </p:nvGrpSpPr>
      <p:grpSpPr>
        <a:xfrm>
          <a:off x="0" y="0"/>
          <a:ext cx="0" cy="0"/>
          <a:chOff x="0" y="0"/>
          <a:chExt cx="0" cy="0"/>
        </a:xfrm>
      </p:grpSpPr>
      <p:sp>
        <p:nvSpPr>
          <p:cNvPr id="466" name="Google Shape;466;p90"/>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7" name="Google Shape;467;p90"/>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_Bigstatement Light">
  <p:cSld name="bigstatement_1">
    <p:bg>
      <p:bgPr>
        <a:solidFill>
          <a:schemeClr val="lt1"/>
        </a:solidFill>
      </p:bgPr>
    </p:bg>
    <p:spTree>
      <p:nvGrpSpPr>
        <p:cNvPr id="468" name="Shape 468"/>
        <p:cNvGrpSpPr/>
        <p:nvPr/>
      </p:nvGrpSpPr>
      <p:grpSpPr>
        <a:xfrm>
          <a:off x="0" y="0"/>
          <a:ext cx="0" cy="0"/>
          <a:chOff x="0" y="0"/>
          <a:chExt cx="0" cy="0"/>
        </a:xfrm>
      </p:grpSpPr>
      <p:sp>
        <p:nvSpPr>
          <p:cNvPr id="469" name="Google Shape;469;p91"/>
          <p:cNvSpPr txBox="1"/>
          <p:nvPr>
            <p:ph type="title"/>
          </p:nvPr>
        </p:nvSpPr>
        <p:spPr>
          <a:xfrm>
            <a:off x="762000" y="1416424"/>
            <a:ext cx="8014800" cy="1917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3800"/>
              <a:buFont typeface="Public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0" name="Google Shape;470;p91"/>
          <p:cNvSpPr txBox="1"/>
          <p:nvPr>
            <p:ph idx="12" type="sldNum"/>
          </p:nvPr>
        </p:nvSpPr>
        <p:spPr>
          <a:xfrm>
            <a:off x="6745941" y="4767263"/>
            <a:ext cx="20499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lumn- Light">
  <p:cSld name="Double Column- Light">
    <p:spTree>
      <p:nvGrpSpPr>
        <p:cNvPr id="471" name="Shape 471"/>
        <p:cNvGrpSpPr/>
        <p:nvPr/>
      </p:nvGrpSpPr>
      <p:grpSpPr>
        <a:xfrm>
          <a:off x="0" y="0"/>
          <a:ext cx="0" cy="0"/>
          <a:chOff x="0" y="0"/>
          <a:chExt cx="0" cy="0"/>
        </a:xfrm>
      </p:grpSpPr>
      <p:sp>
        <p:nvSpPr>
          <p:cNvPr id="472" name="Google Shape;472;p92"/>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3" name="Google Shape;473;p92"/>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74" name="Google Shape;474;p92"/>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9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75" name="Google Shape;475;p92"/>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9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lumn- Bright">
  <p:cSld name="Double Column- Light_1">
    <p:bg>
      <p:bgPr>
        <a:solidFill>
          <a:schemeClr val="accent6"/>
        </a:solidFill>
      </p:bgPr>
    </p:bg>
    <p:spTree>
      <p:nvGrpSpPr>
        <p:cNvPr id="476" name="Shape 476"/>
        <p:cNvGrpSpPr/>
        <p:nvPr/>
      </p:nvGrpSpPr>
      <p:grpSpPr>
        <a:xfrm>
          <a:off x="0" y="0"/>
          <a:ext cx="0" cy="0"/>
          <a:chOff x="0" y="0"/>
          <a:chExt cx="0" cy="0"/>
        </a:xfrm>
      </p:grpSpPr>
      <p:sp>
        <p:nvSpPr>
          <p:cNvPr id="477" name="Google Shape;477;p93"/>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1800"/>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8" name="Google Shape;478;p93"/>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79" name="Google Shape;479;p93"/>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10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0" name="Google Shape;480;p93"/>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0000"/>
              </a:buClr>
              <a:buSzPts val="1200"/>
              <a:buNone/>
              <a:defRPr sz="1200"/>
            </a:lvl1pPr>
            <a:lvl2pPr indent="-336550" lvl="1" marL="914400" rtl="0" algn="l">
              <a:lnSpc>
                <a:spcPct val="100000"/>
              </a:lnSpc>
              <a:spcBef>
                <a:spcPts val="500"/>
              </a:spcBef>
              <a:spcAft>
                <a:spcPts val="0"/>
              </a:spcAft>
              <a:buClr>
                <a:schemeClr val="accent2"/>
              </a:buClr>
              <a:buSzPts val="1700"/>
              <a:buChar char="•"/>
              <a:defRPr sz="1100"/>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ouble Column- Dark">
  <p:cSld name="Double Column- Light_2">
    <p:bg>
      <p:bgPr>
        <a:solidFill>
          <a:schemeClr val="accent5"/>
        </a:solidFill>
      </p:bgPr>
    </p:bg>
    <p:spTree>
      <p:nvGrpSpPr>
        <p:cNvPr id="481" name="Shape 481"/>
        <p:cNvGrpSpPr/>
        <p:nvPr/>
      </p:nvGrpSpPr>
      <p:grpSpPr>
        <a:xfrm>
          <a:off x="0" y="0"/>
          <a:ext cx="0" cy="0"/>
          <a:chOff x="0" y="0"/>
          <a:chExt cx="0" cy="0"/>
        </a:xfrm>
      </p:grpSpPr>
      <p:sp>
        <p:nvSpPr>
          <p:cNvPr id="482" name="Google Shape;482;p94"/>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18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3" name="Google Shape;483;p94"/>
          <p:cNvSpPr txBox="1"/>
          <p:nvPr>
            <p:ph idx="12" type="sldNum"/>
          </p:nvPr>
        </p:nvSpPr>
        <p:spPr>
          <a:xfrm>
            <a:off x="7620000" y="4767263"/>
            <a:ext cx="1182300" cy="2430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484" name="Google Shape;484;p94"/>
          <p:cNvSpPr txBox="1"/>
          <p:nvPr>
            <p:ph idx="1" type="body"/>
          </p:nvPr>
        </p:nvSpPr>
        <p:spPr>
          <a:xfrm>
            <a:off x="762001" y="1428749"/>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200"/>
              <a:buNone/>
              <a:defRPr sz="1200">
                <a:solidFill>
                  <a:schemeClr val="lt1"/>
                </a:solidFill>
              </a:defRPr>
            </a:lvl1pPr>
            <a:lvl2pPr indent="-336550" lvl="1" marL="914400" rtl="0" algn="l">
              <a:lnSpc>
                <a:spcPct val="100000"/>
              </a:lnSpc>
              <a:spcBef>
                <a:spcPts val="500"/>
              </a:spcBef>
              <a:spcAft>
                <a:spcPts val="0"/>
              </a:spcAft>
              <a:buClr>
                <a:schemeClr val="lt1"/>
              </a:buClr>
              <a:buSzPts val="1700"/>
              <a:buChar char="•"/>
              <a:defRPr sz="1100">
                <a:solidFill>
                  <a:schemeClr val="lt1"/>
                </a:solidFill>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5" name="Google Shape;485;p94"/>
          <p:cNvSpPr txBox="1"/>
          <p:nvPr>
            <p:ph idx="2" type="body"/>
          </p:nvPr>
        </p:nvSpPr>
        <p:spPr>
          <a:xfrm>
            <a:off x="4572000" y="1428750"/>
            <a:ext cx="3543300" cy="320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200"/>
              <a:buNone/>
              <a:defRPr sz="1200">
                <a:solidFill>
                  <a:schemeClr val="lt1"/>
                </a:solidFill>
              </a:defRPr>
            </a:lvl1pPr>
            <a:lvl2pPr indent="-336550" lvl="1" marL="914400" rtl="0" algn="l">
              <a:lnSpc>
                <a:spcPct val="100000"/>
              </a:lnSpc>
              <a:spcBef>
                <a:spcPts val="500"/>
              </a:spcBef>
              <a:spcAft>
                <a:spcPts val="0"/>
              </a:spcAft>
              <a:buClr>
                <a:schemeClr val="lt1"/>
              </a:buClr>
              <a:buSzPts val="1700"/>
              <a:buChar char="•"/>
              <a:defRPr sz="1100">
                <a:solidFill>
                  <a:schemeClr val="lt1"/>
                </a:solidFill>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Bright">
  <p:cSld name="3 Column-Dark_1">
    <p:bg>
      <p:bgPr>
        <a:solidFill>
          <a:schemeClr val="accent6"/>
        </a:solidFill>
      </p:bgPr>
    </p:bg>
    <p:spTree>
      <p:nvGrpSpPr>
        <p:cNvPr id="486" name="Shape 486"/>
        <p:cNvGrpSpPr/>
        <p:nvPr/>
      </p:nvGrpSpPr>
      <p:grpSpPr>
        <a:xfrm>
          <a:off x="0" y="0"/>
          <a:ext cx="0" cy="0"/>
          <a:chOff x="0" y="0"/>
          <a:chExt cx="0" cy="0"/>
        </a:xfrm>
      </p:grpSpPr>
      <p:sp>
        <p:nvSpPr>
          <p:cNvPr id="487" name="Google Shape;487;p95"/>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8" name="Google Shape;488;p95"/>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489" name="Google Shape;489;p95"/>
          <p:cNvSpPr txBox="1"/>
          <p:nvPr>
            <p:ph idx="1" type="body"/>
          </p:nvPr>
        </p:nvSpPr>
        <p:spPr>
          <a:xfrm>
            <a:off x="1523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0" name="Google Shape;490;p95"/>
          <p:cNvSpPr/>
          <p:nvPr/>
        </p:nvSpPr>
        <p:spPr>
          <a:xfrm>
            <a:off x="753256"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1" name="Google Shape;491;p95"/>
          <p:cNvSpPr txBox="1"/>
          <p:nvPr/>
        </p:nvSpPr>
        <p:spPr>
          <a:xfrm>
            <a:off x="762002"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492" name="Google Shape;492;p95"/>
          <p:cNvSpPr/>
          <p:nvPr/>
        </p:nvSpPr>
        <p:spPr>
          <a:xfrm>
            <a:off x="3422442"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3" name="Google Shape;493;p95"/>
          <p:cNvSpPr txBox="1"/>
          <p:nvPr/>
        </p:nvSpPr>
        <p:spPr>
          <a:xfrm>
            <a:off x="342245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494" name="Google Shape;494;p95"/>
          <p:cNvSpPr/>
          <p:nvPr/>
        </p:nvSpPr>
        <p:spPr>
          <a:xfrm>
            <a:off x="6091628" y="169145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5" name="Google Shape;495;p95"/>
          <p:cNvSpPr txBox="1"/>
          <p:nvPr/>
        </p:nvSpPr>
        <p:spPr>
          <a:xfrm>
            <a:off x="6096001" y="17565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496" name="Google Shape;496;p95"/>
          <p:cNvSpPr txBox="1"/>
          <p:nvPr>
            <p:ph idx="2" type="body"/>
          </p:nvPr>
        </p:nvSpPr>
        <p:spPr>
          <a:xfrm>
            <a:off x="41901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7" name="Google Shape;497;p95"/>
          <p:cNvSpPr txBox="1"/>
          <p:nvPr>
            <p:ph idx="3" type="body"/>
          </p:nvPr>
        </p:nvSpPr>
        <p:spPr>
          <a:xfrm>
            <a:off x="6863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Dark">
  <p:cSld name="3 Column-Dark">
    <p:bg>
      <p:bgPr>
        <a:solidFill>
          <a:srgbClr val="1C304A"/>
        </a:solidFill>
      </p:bgPr>
    </p:bg>
    <p:spTree>
      <p:nvGrpSpPr>
        <p:cNvPr id="498" name="Shape 498"/>
        <p:cNvGrpSpPr/>
        <p:nvPr/>
      </p:nvGrpSpPr>
      <p:grpSpPr>
        <a:xfrm>
          <a:off x="0" y="0"/>
          <a:ext cx="0" cy="0"/>
          <a:chOff x="0" y="0"/>
          <a:chExt cx="0" cy="0"/>
        </a:xfrm>
      </p:grpSpPr>
      <p:sp>
        <p:nvSpPr>
          <p:cNvPr id="499" name="Google Shape;499;p96"/>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0" name="Google Shape;500;p96"/>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501" name="Google Shape;501;p96"/>
          <p:cNvSpPr txBox="1"/>
          <p:nvPr>
            <p:ph idx="1" type="body"/>
          </p:nvPr>
        </p:nvSpPr>
        <p:spPr>
          <a:xfrm>
            <a:off x="1523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600"/>
              <a:buNone/>
              <a:defRPr sz="16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2" name="Google Shape;502;p96"/>
          <p:cNvSpPr/>
          <p:nvPr/>
        </p:nvSpPr>
        <p:spPr>
          <a:xfrm>
            <a:off x="753256"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3" name="Google Shape;503;p96"/>
          <p:cNvSpPr txBox="1"/>
          <p:nvPr/>
        </p:nvSpPr>
        <p:spPr>
          <a:xfrm>
            <a:off x="762001"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1</a:t>
            </a:r>
            <a:endParaRPr/>
          </a:p>
        </p:txBody>
      </p:sp>
      <p:sp>
        <p:nvSpPr>
          <p:cNvPr id="504" name="Google Shape;504;p96"/>
          <p:cNvSpPr/>
          <p:nvPr/>
        </p:nvSpPr>
        <p:spPr>
          <a:xfrm>
            <a:off x="3422442" y="1706041"/>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5" name="Google Shape;505;p96"/>
          <p:cNvSpPr txBox="1"/>
          <p:nvPr/>
        </p:nvSpPr>
        <p:spPr>
          <a:xfrm>
            <a:off x="342245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2</a:t>
            </a:r>
            <a:endParaRPr/>
          </a:p>
        </p:txBody>
      </p:sp>
      <p:sp>
        <p:nvSpPr>
          <p:cNvPr id="506" name="Google Shape;506;p96"/>
          <p:cNvSpPr/>
          <p:nvPr/>
        </p:nvSpPr>
        <p:spPr>
          <a:xfrm>
            <a:off x="6091628" y="1691457"/>
            <a:ext cx="499500" cy="4995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7" name="Google Shape;507;p96"/>
          <p:cNvSpPr txBox="1"/>
          <p:nvPr/>
        </p:nvSpPr>
        <p:spPr>
          <a:xfrm>
            <a:off x="6096001" y="17565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1C304A"/>
                </a:solidFill>
                <a:latin typeface="Merriweather Black"/>
                <a:ea typeface="Merriweather Black"/>
                <a:cs typeface="Merriweather Black"/>
                <a:sym typeface="Merriweather Black"/>
              </a:rPr>
              <a:t>3</a:t>
            </a:r>
            <a:endParaRPr/>
          </a:p>
        </p:txBody>
      </p:sp>
      <p:sp>
        <p:nvSpPr>
          <p:cNvPr id="508" name="Google Shape;508;p96"/>
          <p:cNvSpPr txBox="1"/>
          <p:nvPr>
            <p:ph idx="2" type="body"/>
          </p:nvPr>
        </p:nvSpPr>
        <p:spPr>
          <a:xfrm>
            <a:off x="41901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600"/>
              <a:buNone/>
              <a:defRPr sz="16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9" name="Google Shape;509;p96"/>
          <p:cNvSpPr txBox="1"/>
          <p:nvPr>
            <p:ph idx="3" type="body"/>
          </p:nvPr>
        </p:nvSpPr>
        <p:spPr>
          <a:xfrm>
            <a:off x="6863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lt1"/>
              </a:buClr>
              <a:buSzPts val="1600"/>
              <a:buNone/>
              <a:defRPr sz="1600">
                <a:solidFill>
                  <a:schemeClr val="lt1"/>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Light">
  <p:cSld name="3 Column-Dark_2">
    <p:bg>
      <p:bgPr>
        <a:solidFill>
          <a:schemeClr val="lt1"/>
        </a:solidFill>
      </p:bgPr>
    </p:bg>
    <p:spTree>
      <p:nvGrpSpPr>
        <p:cNvPr id="510" name="Shape 510"/>
        <p:cNvGrpSpPr/>
        <p:nvPr/>
      </p:nvGrpSpPr>
      <p:grpSpPr>
        <a:xfrm>
          <a:off x="0" y="0"/>
          <a:ext cx="0" cy="0"/>
          <a:chOff x="0" y="0"/>
          <a:chExt cx="0" cy="0"/>
        </a:xfrm>
      </p:grpSpPr>
      <p:sp>
        <p:nvSpPr>
          <p:cNvPr id="511" name="Google Shape;511;p97"/>
          <p:cNvSpPr txBox="1"/>
          <p:nvPr>
            <p:ph type="title"/>
          </p:nvPr>
        </p:nvSpPr>
        <p:spPr>
          <a:xfrm>
            <a:off x="762001" y="284205"/>
            <a:ext cx="7620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2" name="Google Shape;512;p97"/>
          <p:cNvSpPr txBox="1"/>
          <p:nvPr>
            <p:ph idx="12" type="sldNum"/>
          </p:nvPr>
        </p:nvSpPr>
        <p:spPr>
          <a:xfrm>
            <a:off x="6705600" y="4781550"/>
            <a:ext cx="2057400" cy="2745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513" name="Google Shape;513;p97"/>
          <p:cNvSpPr txBox="1"/>
          <p:nvPr>
            <p:ph idx="1" type="body"/>
          </p:nvPr>
        </p:nvSpPr>
        <p:spPr>
          <a:xfrm>
            <a:off x="1523999"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4" name="Google Shape;514;p97"/>
          <p:cNvSpPr/>
          <p:nvPr/>
        </p:nvSpPr>
        <p:spPr>
          <a:xfrm>
            <a:off x="753256" y="1706041"/>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5" name="Google Shape;515;p97"/>
          <p:cNvSpPr txBox="1"/>
          <p:nvPr/>
        </p:nvSpPr>
        <p:spPr>
          <a:xfrm>
            <a:off x="76200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1</a:t>
            </a:r>
            <a:endParaRPr>
              <a:solidFill>
                <a:schemeClr val="lt1"/>
              </a:solidFill>
            </a:endParaRPr>
          </a:p>
        </p:txBody>
      </p:sp>
      <p:sp>
        <p:nvSpPr>
          <p:cNvPr id="516" name="Google Shape;516;p97"/>
          <p:cNvSpPr/>
          <p:nvPr/>
        </p:nvSpPr>
        <p:spPr>
          <a:xfrm>
            <a:off x="3422442" y="1706041"/>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7" name="Google Shape;517;p97"/>
          <p:cNvSpPr txBox="1"/>
          <p:nvPr/>
        </p:nvSpPr>
        <p:spPr>
          <a:xfrm>
            <a:off x="3422450" y="1771125"/>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2</a:t>
            </a:r>
            <a:endParaRPr>
              <a:solidFill>
                <a:schemeClr val="lt1"/>
              </a:solidFill>
            </a:endParaRPr>
          </a:p>
        </p:txBody>
      </p:sp>
      <p:sp>
        <p:nvSpPr>
          <p:cNvPr id="518" name="Google Shape;518;p97"/>
          <p:cNvSpPr/>
          <p:nvPr/>
        </p:nvSpPr>
        <p:spPr>
          <a:xfrm>
            <a:off x="6091628" y="1691457"/>
            <a:ext cx="499500" cy="4995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9" name="Google Shape;519;p97"/>
          <p:cNvSpPr txBox="1"/>
          <p:nvPr/>
        </p:nvSpPr>
        <p:spPr>
          <a:xfrm>
            <a:off x="6096001" y="1756550"/>
            <a:ext cx="49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Merriweather Black"/>
                <a:ea typeface="Merriweather Black"/>
                <a:cs typeface="Merriweather Black"/>
                <a:sym typeface="Merriweather Black"/>
              </a:rPr>
              <a:t>3</a:t>
            </a:r>
            <a:endParaRPr>
              <a:solidFill>
                <a:schemeClr val="lt1"/>
              </a:solidFill>
            </a:endParaRPr>
          </a:p>
        </p:txBody>
      </p:sp>
      <p:sp>
        <p:nvSpPr>
          <p:cNvPr id="520" name="Google Shape;520;p97"/>
          <p:cNvSpPr txBox="1"/>
          <p:nvPr>
            <p:ph idx="2" type="body"/>
          </p:nvPr>
        </p:nvSpPr>
        <p:spPr>
          <a:xfrm>
            <a:off x="4190131" y="1885950"/>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1" name="Google Shape;521;p97"/>
          <p:cNvSpPr txBox="1"/>
          <p:nvPr>
            <p:ph idx="3" type="body"/>
          </p:nvPr>
        </p:nvSpPr>
        <p:spPr>
          <a:xfrm>
            <a:off x="6863334" y="1899834"/>
            <a:ext cx="1741800" cy="219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chemeClr val="accent2"/>
              </a:buClr>
              <a:buSzPts val="1600"/>
              <a:buNone/>
              <a:defRPr sz="1600">
                <a:solidFill>
                  <a:schemeClr val="accent2"/>
                </a:solidFill>
              </a:defRPr>
            </a:lvl1pPr>
            <a:lvl2pPr indent="-342900" lvl="1" marL="914400" rtl="0" algn="l">
              <a:lnSpc>
                <a:spcPct val="90000"/>
              </a:lnSpc>
              <a:spcBef>
                <a:spcPts val="500"/>
              </a:spcBef>
              <a:spcAft>
                <a:spcPts val="0"/>
              </a:spcAft>
              <a:buClr>
                <a:schemeClr val="accent2"/>
              </a:buClr>
              <a:buSzPts val="1800"/>
              <a:buChar char="•"/>
              <a:defRPr/>
            </a:lvl2pPr>
            <a:lvl3pPr indent="-342900" lvl="2" marL="1371600" rtl="0" algn="l">
              <a:lnSpc>
                <a:spcPct val="90000"/>
              </a:lnSpc>
              <a:spcBef>
                <a:spcPts val="500"/>
              </a:spcBef>
              <a:spcAft>
                <a:spcPts val="0"/>
              </a:spcAft>
              <a:buClr>
                <a:schemeClr val="accent2"/>
              </a:buClr>
              <a:buSzPts val="1800"/>
              <a:buChar char="•"/>
              <a:defRPr/>
            </a:lvl3pPr>
            <a:lvl4pPr indent="-342900" lvl="3" marL="1828800" rtl="0" algn="l">
              <a:lnSpc>
                <a:spcPct val="90000"/>
              </a:lnSpc>
              <a:spcBef>
                <a:spcPts val="500"/>
              </a:spcBef>
              <a:spcAft>
                <a:spcPts val="0"/>
              </a:spcAft>
              <a:buClr>
                <a:schemeClr val="accent2"/>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Bright">
  <p:cSld name="chart-bright_1">
    <p:bg>
      <p:bgPr>
        <a:solidFill>
          <a:schemeClr val="accent6"/>
        </a:solidFill>
      </p:bgPr>
    </p:bg>
    <p:spTree>
      <p:nvGrpSpPr>
        <p:cNvPr id="522" name="Shape 522"/>
        <p:cNvGrpSpPr/>
        <p:nvPr/>
      </p:nvGrpSpPr>
      <p:grpSpPr>
        <a:xfrm>
          <a:off x="0" y="0"/>
          <a:ext cx="0" cy="0"/>
          <a:chOff x="0" y="0"/>
          <a:chExt cx="0" cy="0"/>
        </a:xfrm>
      </p:grpSpPr>
      <p:sp>
        <p:nvSpPr>
          <p:cNvPr id="523" name="Google Shape;523;p98"/>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4" name="Google Shape;524;p98"/>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525" name="Google Shape;525;p98"/>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98"/>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000"/>
              <a:buNone/>
              <a:defRPr i="1"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Dark">
  <p:cSld name="chart-bright_1_1">
    <p:bg>
      <p:bgPr>
        <a:solidFill>
          <a:schemeClr val="accent5"/>
        </a:solidFill>
      </p:bgPr>
    </p:bg>
    <p:spTree>
      <p:nvGrpSpPr>
        <p:cNvPr id="527" name="Shape 527"/>
        <p:cNvGrpSpPr/>
        <p:nvPr/>
      </p:nvGrpSpPr>
      <p:grpSpPr>
        <a:xfrm>
          <a:off x="0" y="0"/>
          <a:ext cx="0" cy="0"/>
          <a:chOff x="0" y="0"/>
          <a:chExt cx="0" cy="0"/>
        </a:xfrm>
      </p:grpSpPr>
      <p:sp>
        <p:nvSpPr>
          <p:cNvPr id="528" name="Google Shape;528;p99"/>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9" name="Google Shape;529;p99"/>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530" name="Google Shape;530;p99"/>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99"/>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1"/>
              </a:buClr>
              <a:buSzPts val="1000"/>
              <a:buNone/>
              <a:defRPr i="1" sz="1000">
                <a:solidFill>
                  <a:schemeClr val="lt1"/>
                </a:solidFill>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Light">
  <p:cSld name="Chart">
    <p:spTree>
      <p:nvGrpSpPr>
        <p:cNvPr id="532" name="Shape 532"/>
        <p:cNvGrpSpPr/>
        <p:nvPr/>
      </p:nvGrpSpPr>
      <p:grpSpPr>
        <a:xfrm>
          <a:off x="0" y="0"/>
          <a:ext cx="0" cy="0"/>
          <a:chOff x="0" y="0"/>
          <a:chExt cx="0" cy="0"/>
        </a:xfrm>
      </p:grpSpPr>
      <p:sp>
        <p:nvSpPr>
          <p:cNvPr id="533" name="Google Shape;533;p100"/>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1"/>
              </a:buClr>
              <a:buSzPts val="3800"/>
              <a:buFont typeface="Public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4" name="Google Shape;534;p100"/>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535" name="Google Shape;535;p100"/>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6" name="Google Shape;536;p100"/>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000000"/>
              </a:buClr>
              <a:buSzPts val="1000"/>
              <a:buNone/>
              <a:defRPr i="1" sz="1000">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zBlack">
  <p:cSld name="Chart-Dark">
    <p:bg>
      <p:bgPr>
        <a:solidFill>
          <a:schemeClr val="accent2"/>
        </a:solidFill>
      </p:bgPr>
    </p:bg>
    <p:spTree>
      <p:nvGrpSpPr>
        <p:cNvPr id="537" name="Shape 537"/>
        <p:cNvGrpSpPr/>
        <p:nvPr/>
      </p:nvGrpSpPr>
      <p:grpSpPr>
        <a:xfrm>
          <a:off x="0" y="0"/>
          <a:ext cx="0" cy="0"/>
          <a:chOff x="0" y="0"/>
          <a:chExt cx="0" cy="0"/>
        </a:xfrm>
      </p:grpSpPr>
      <p:sp>
        <p:nvSpPr>
          <p:cNvPr id="538" name="Google Shape;538;p101"/>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2"/>
              </a:buClr>
              <a:buSzPts val="3800"/>
              <a:buFont typeface="Public Sans"/>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101"/>
          <p:cNvSpPr txBox="1"/>
          <p:nvPr>
            <p:ph idx="12" type="sldNum"/>
          </p:nvPr>
        </p:nvSpPr>
        <p:spPr>
          <a:xfrm>
            <a:off x="6858000" y="4767263"/>
            <a:ext cx="19449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540" name="Google Shape;540;p101"/>
          <p:cNvSpPr/>
          <p:nvPr>
            <p:ph idx="2" type="chart"/>
          </p:nvPr>
        </p:nvSpPr>
        <p:spPr>
          <a:xfrm>
            <a:off x="762000" y="1466850"/>
            <a:ext cx="5983200" cy="30099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lvl="1"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lvl="2"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lvl="3"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1" name="Google Shape;541;p101"/>
          <p:cNvSpPr txBox="1"/>
          <p:nvPr>
            <p:ph idx="1" type="body"/>
          </p:nvPr>
        </p:nvSpPr>
        <p:spPr>
          <a:xfrm>
            <a:off x="6858000" y="1466850"/>
            <a:ext cx="1943100" cy="300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chemeClr val="lt2"/>
              </a:buClr>
              <a:buSzPts val="1000"/>
              <a:buNone/>
              <a:defRPr i="1" sz="1000">
                <a:solidFill>
                  <a:schemeClr val="lt2"/>
                </a:solidFill>
                <a:latin typeface="Public Sans"/>
                <a:ea typeface="Public Sans"/>
                <a:cs typeface="Public Sans"/>
                <a:sym typeface="Public Sans"/>
              </a:defRPr>
            </a:lvl1pPr>
            <a:lvl2pPr indent="-228600" lvl="1" marL="914400" rtl="0" algn="l">
              <a:lnSpc>
                <a:spcPct val="90000"/>
              </a:lnSpc>
              <a:spcBef>
                <a:spcPts val="500"/>
              </a:spcBef>
              <a:spcAft>
                <a:spcPts val="0"/>
              </a:spcAft>
              <a:buClr>
                <a:schemeClr val="accent2"/>
              </a:buClr>
              <a:buSzPts val="1200"/>
              <a:buNone/>
              <a:defRPr/>
            </a:lvl2pPr>
            <a:lvl3pPr indent="-228600" lvl="2" marL="1371600" rtl="0" algn="l">
              <a:lnSpc>
                <a:spcPct val="90000"/>
              </a:lnSpc>
              <a:spcBef>
                <a:spcPts val="500"/>
              </a:spcBef>
              <a:spcAft>
                <a:spcPts val="0"/>
              </a:spcAft>
              <a:buClr>
                <a:schemeClr val="accent2"/>
              </a:buClr>
              <a:buSzPts val="1000"/>
              <a:buNone/>
              <a:defRPr/>
            </a:lvl3pPr>
            <a:lvl4pPr indent="-228600" lvl="3" marL="1828800" rtl="0" algn="l">
              <a:lnSpc>
                <a:spcPct val="90000"/>
              </a:lnSpc>
              <a:spcBef>
                <a:spcPts val="500"/>
              </a:spcBef>
              <a:spcAft>
                <a:spcPts val="0"/>
              </a:spcAft>
              <a:buClr>
                <a:schemeClr val="accent2"/>
              </a:buClr>
              <a:buSzPts val="800"/>
              <a:buNone/>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Dark">
  <p:cSld name="1_Single Column- Dark">
    <p:bg>
      <p:bgPr>
        <a:solidFill>
          <a:srgbClr val="1C304A"/>
        </a:solidFill>
      </p:bgPr>
    </p:bg>
    <p:spTree>
      <p:nvGrpSpPr>
        <p:cNvPr id="542" name="Shape 542"/>
        <p:cNvGrpSpPr/>
        <p:nvPr/>
      </p:nvGrpSpPr>
      <p:grpSpPr>
        <a:xfrm>
          <a:off x="0" y="0"/>
          <a:ext cx="0" cy="0"/>
          <a:chOff x="0" y="0"/>
          <a:chExt cx="0" cy="0"/>
        </a:xfrm>
      </p:grpSpPr>
      <p:sp>
        <p:nvSpPr>
          <p:cNvPr id="543" name="Google Shape;543;p102"/>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3800"/>
              <a:buFont typeface="Public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4" name="Google Shape;544;p102"/>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545" name="Google Shape;545;p102"/>
          <p:cNvSpPr txBox="1"/>
          <p:nvPr>
            <p:ph idx="1" type="body"/>
          </p:nvPr>
        </p:nvSpPr>
        <p:spPr>
          <a:xfrm>
            <a:off x="762001" y="1428750"/>
            <a:ext cx="8039100" cy="32448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0"/>
              </a:spcBef>
              <a:spcAft>
                <a:spcPts val="0"/>
              </a:spcAft>
              <a:buClr>
                <a:schemeClr val="lt1"/>
              </a:buClr>
              <a:buSzPts val="1600"/>
              <a:buChar char="•"/>
              <a:defRPr sz="1600">
                <a:solidFill>
                  <a:schemeClr val="lt1"/>
                </a:solidFill>
              </a:defRPr>
            </a:lvl1pPr>
            <a:lvl2pPr indent="-355600" lvl="1" marL="914400" rtl="0" algn="l">
              <a:lnSpc>
                <a:spcPct val="110000"/>
              </a:lnSpc>
              <a:spcBef>
                <a:spcPts val="0"/>
              </a:spcBef>
              <a:spcAft>
                <a:spcPts val="0"/>
              </a:spcAft>
              <a:buClr>
                <a:schemeClr val="lt1"/>
              </a:buClr>
              <a:buSzPts val="2000"/>
              <a:buChar char="•"/>
              <a:defRPr sz="1400">
                <a:solidFill>
                  <a:schemeClr val="lt1"/>
                </a:solidFill>
              </a:defRPr>
            </a:lvl2pPr>
            <a:lvl3pPr indent="-342900" lvl="2" marL="1371600" rtl="0" algn="l">
              <a:lnSpc>
                <a:spcPct val="90000"/>
              </a:lnSpc>
              <a:spcBef>
                <a:spcPts val="500"/>
              </a:spcBef>
              <a:spcAft>
                <a:spcPts val="0"/>
              </a:spcAft>
              <a:buClr>
                <a:schemeClr val="lt1"/>
              </a:buClr>
              <a:buSzPts val="1800"/>
              <a:buChar char="•"/>
              <a:defRPr>
                <a:solidFill>
                  <a:schemeClr val="lt1"/>
                </a:solidFill>
              </a:defRPr>
            </a:lvl3pPr>
            <a:lvl4pPr indent="-342900" lvl="3" marL="1828800" rtl="0" algn="l">
              <a:lnSpc>
                <a:spcPct val="90000"/>
              </a:lnSpc>
              <a:spcBef>
                <a:spcPts val="500"/>
              </a:spcBef>
              <a:spcAft>
                <a:spcPts val="0"/>
              </a:spcAft>
              <a:buClr>
                <a:schemeClr val="lt1"/>
              </a:buClr>
              <a:buSzPts val="1800"/>
              <a:buChar char="•"/>
              <a:defRPr>
                <a:solidFill>
                  <a:schemeClr val="lt1"/>
                </a:solidFill>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Bright">
  <p:cSld name="1_Single Column- Dark_1">
    <p:bg>
      <p:bgPr>
        <a:solidFill>
          <a:schemeClr val="accent6"/>
        </a:solidFill>
      </p:bgPr>
    </p:bg>
    <p:spTree>
      <p:nvGrpSpPr>
        <p:cNvPr id="546" name="Shape 546"/>
        <p:cNvGrpSpPr/>
        <p:nvPr/>
      </p:nvGrpSpPr>
      <p:grpSpPr>
        <a:xfrm>
          <a:off x="0" y="0"/>
          <a:ext cx="0" cy="0"/>
          <a:chOff x="0" y="0"/>
          <a:chExt cx="0" cy="0"/>
        </a:xfrm>
      </p:grpSpPr>
      <p:sp>
        <p:nvSpPr>
          <p:cNvPr id="547" name="Google Shape;547;p103"/>
          <p:cNvSpPr txBox="1"/>
          <p:nvPr>
            <p:ph type="title"/>
          </p:nvPr>
        </p:nvSpPr>
        <p:spPr>
          <a:xfrm>
            <a:off x="762001" y="284205"/>
            <a:ext cx="8037000" cy="8778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accent2"/>
              </a:buClr>
              <a:buSzPts val="3800"/>
              <a:buFont typeface="Public Sans"/>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8" name="Google Shape;548;p103"/>
          <p:cNvSpPr txBox="1"/>
          <p:nvPr>
            <p:ph idx="12" type="sldNum"/>
          </p:nvPr>
        </p:nvSpPr>
        <p:spPr>
          <a:xfrm>
            <a:off x="7620000" y="4767263"/>
            <a:ext cx="1182300" cy="281100"/>
          </a:xfrm>
          <a:prstGeom prst="rect">
            <a:avLst/>
          </a:prstGeom>
          <a:noFill/>
          <a:ln>
            <a:noFill/>
          </a:ln>
        </p:spPr>
        <p:txBody>
          <a:bodyPr anchorCtr="0" anchor="ctr" bIns="0" lIns="0" spcFirstLastPara="1" rIns="0" wrap="square" tIns="0">
            <a:noAutofit/>
          </a:bodyPr>
          <a:lstStyle>
            <a:lvl1pPr indent="0" lvl="0"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1pPr>
            <a:lvl2pPr indent="0" lvl="1"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2pPr>
            <a:lvl3pPr indent="0" lvl="2"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3pPr>
            <a:lvl4pPr indent="0" lvl="3"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4pPr>
            <a:lvl5pPr indent="0" lvl="4"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5pPr>
            <a:lvl6pPr indent="0" lvl="5"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6pPr>
            <a:lvl7pPr indent="0" lvl="6"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7pPr>
            <a:lvl8pPr indent="0" lvl="7"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8pPr>
            <a:lvl9pPr indent="0" lvl="8" marL="0" rtl="0" algn="r">
              <a:lnSpc>
                <a:spcPct val="100000"/>
              </a:lnSpc>
              <a:spcBef>
                <a:spcPts val="0"/>
              </a:spcBef>
              <a:spcAft>
                <a:spcPts val="0"/>
              </a:spcAft>
              <a:buNone/>
              <a:defRPr b="0" i="0" sz="1000" u="none" cap="none" strike="noStrike">
                <a:solidFill>
                  <a:schemeClr val="lt1"/>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
        <p:nvSpPr>
          <p:cNvPr id="549" name="Google Shape;549;p103"/>
          <p:cNvSpPr txBox="1"/>
          <p:nvPr>
            <p:ph idx="1" type="body"/>
          </p:nvPr>
        </p:nvSpPr>
        <p:spPr>
          <a:xfrm>
            <a:off x="762001" y="1428750"/>
            <a:ext cx="8039100" cy="32448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0"/>
              </a:spcBef>
              <a:spcAft>
                <a:spcPts val="0"/>
              </a:spcAft>
              <a:buClr>
                <a:schemeClr val="lt1"/>
              </a:buClr>
              <a:buSzPts val="1600"/>
              <a:buChar char="•"/>
              <a:defRPr sz="1600">
                <a:solidFill>
                  <a:schemeClr val="lt1"/>
                </a:solidFill>
              </a:defRPr>
            </a:lvl1pPr>
            <a:lvl2pPr indent="-355600" lvl="1" marL="914400" rtl="0" algn="l">
              <a:lnSpc>
                <a:spcPct val="110000"/>
              </a:lnSpc>
              <a:spcBef>
                <a:spcPts val="0"/>
              </a:spcBef>
              <a:spcAft>
                <a:spcPts val="0"/>
              </a:spcAft>
              <a:buClr>
                <a:schemeClr val="lt1"/>
              </a:buClr>
              <a:buSzPts val="2000"/>
              <a:buChar char="•"/>
              <a:defRPr sz="1400">
                <a:solidFill>
                  <a:schemeClr val="lt1"/>
                </a:solidFill>
              </a:defRPr>
            </a:lvl2pPr>
            <a:lvl3pPr indent="-342900" lvl="2" marL="1371600" rtl="0" algn="l">
              <a:lnSpc>
                <a:spcPct val="110000"/>
              </a:lnSpc>
              <a:spcBef>
                <a:spcPts val="0"/>
              </a:spcBef>
              <a:spcAft>
                <a:spcPts val="0"/>
              </a:spcAft>
              <a:buClr>
                <a:schemeClr val="lt1"/>
              </a:buClr>
              <a:buSzPts val="1800"/>
              <a:buChar char="•"/>
              <a:defRPr>
                <a:solidFill>
                  <a:schemeClr val="lt1"/>
                </a:solidFill>
              </a:defRPr>
            </a:lvl3pPr>
            <a:lvl4pPr indent="-342900" lvl="3" marL="1828800" rtl="0" algn="l">
              <a:lnSpc>
                <a:spcPct val="110000"/>
              </a:lnSpc>
              <a:spcBef>
                <a:spcPts val="0"/>
              </a:spcBef>
              <a:spcAft>
                <a:spcPts val="0"/>
              </a:spcAft>
              <a:buClr>
                <a:schemeClr val="lt1"/>
              </a:buClr>
              <a:buSzPts val="1800"/>
              <a:buChar char="•"/>
              <a:defRPr>
                <a:solidFill>
                  <a:schemeClr val="lt1"/>
                </a:solidFill>
              </a:defRPr>
            </a:lvl4pPr>
            <a:lvl5pPr indent="-228600" lvl="4" marL="2286000" rtl="0" algn="l">
              <a:lnSpc>
                <a:spcPct val="90000"/>
              </a:lnSpc>
              <a:spcBef>
                <a:spcPts val="500"/>
              </a:spcBef>
              <a:spcAft>
                <a:spcPts val="0"/>
              </a:spcAft>
              <a:buClr>
                <a:schemeClr val="dk1"/>
              </a:buClr>
              <a:buSzPts val="1800"/>
              <a:buNone/>
              <a:defRPr/>
            </a:lvl5pPr>
            <a:lvl6pPr indent="-228600" lvl="5" marL="2743200" rtl="0" algn="l">
              <a:lnSpc>
                <a:spcPct val="90000"/>
              </a:lnSpc>
              <a:spcBef>
                <a:spcPts val="500"/>
              </a:spcBef>
              <a:spcAft>
                <a:spcPts val="0"/>
              </a:spcAft>
              <a:buClr>
                <a:schemeClr val="dk1"/>
              </a:buClr>
              <a:buSzPts val="1800"/>
              <a:buNone/>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theme" Target="../theme/theme1.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5.xml"/><Relationship Id="rId22" Type="http://schemas.openxmlformats.org/officeDocument/2006/relationships/slideLayout" Target="../slideLayouts/slideLayout67.xml"/><Relationship Id="rId21" Type="http://schemas.openxmlformats.org/officeDocument/2006/relationships/slideLayout" Target="../slideLayouts/slideLayout66.xml"/><Relationship Id="rId24" Type="http://schemas.openxmlformats.org/officeDocument/2006/relationships/slideLayout" Target="../slideLayouts/slideLayout69.xml"/><Relationship Id="rId23" Type="http://schemas.openxmlformats.org/officeDocument/2006/relationships/slideLayout" Target="../slideLayouts/slideLayout68.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25" Type="http://schemas.openxmlformats.org/officeDocument/2006/relationships/theme" Target="../theme/theme3.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9" Type="http://schemas.openxmlformats.org/officeDocument/2006/relationships/slideLayout" Target="../slideLayouts/slideLayout64.xml"/><Relationship Id="rId18"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9.xml"/><Relationship Id="rId22" Type="http://schemas.openxmlformats.org/officeDocument/2006/relationships/slideLayout" Target="../slideLayouts/slideLayout91.xml"/><Relationship Id="rId21" Type="http://schemas.openxmlformats.org/officeDocument/2006/relationships/slideLayout" Target="../slideLayouts/slideLayout90.xml"/><Relationship Id="rId24" Type="http://schemas.openxmlformats.org/officeDocument/2006/relationships/slideLayout" Target="../slideLayouts/slideLayout93.xml"/><Relationship Id="rId23" Type="http://schemas.openxmlformats.org/officeDocument/2006/relationships/slideLayout" Target="../slideLayouts/slideLayout92.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26" Type="http://schemas.openxmlformats.org/officeDocument/2006/relationships/slideLayout" Target="../slideLayouts/slideLayout95.xml"/><Relationship Id="rId25" Type="http://schemas.openxmlformats.org/officeDocument/2006/relationships/slideLayout" Target="../slideLayouts/slideLayout94.xml"/><Relationship Id="rId28" Type="http://schemas.openxmlformats.org/officeDocument/2006/relationships/slideLayout" Target="../slideLayouts/slideLayout97.xml"/><Relationship Id="rId27" Type="http://schemas.openxmlformats.org/officeDocument/2006/relationships/slideLayout" Target="../slideLayouts/slideLayout96.xml"/><Relationship Id="rId5" Type="http://schemas.openxmlformats.org/officeDocument/2006/relationships/slideLayout" Target="../slideLayouts/slideLayout74.xml"/><Relationship Id="rId6" Type="http://schemas.openxmlformats.org/officeDocument/2006/relationships/slideLayout" Target="../slideLayouts/slideLayout75.xml"/><Relationship Id="rId29" Type="http://schemas.openxmlformats.org/officeDocument/2006/relationships/slideLayout" Target="../slideLayouts/slideLayout98.xml"/><Relationship Id="rId7" Type="http://schemas.openxmlformats.org/officeDocument/2006/relationships/slideLayout" Target="../slideLayouts/slideLayout76.xml"/><Relationship Id="rId8" Type="http://schemas.openxmlformats.org/officeDocument/2006/relationships/slideLayout" Target="../slideLayouts/slideLayout77.xml"/><Relationship Id="rId31" Type="http://schemas.openxmlformats.org/officeDocument/2006/relationships/slideLayout" Target="../slideLayouts/slideLayout100.xml"/><Relationship Id="rId30" Type="http://schemas.openxmlformats.org/officeDocument/2006/relationships/slideLayout" Target="../slideLayouts/slideLayout99.xml"/><Relationship Id="rId11" Type="http://schemas.openxmlformats.org/officeDocument/2006/relationships/slideLayout" Target="../slideLayouts/slideLayout80.xml"/><Relationship Id="rId33" Type="http://schemas.openxmlformats.org/officeDocument/2006/relationships/slideLayout" Target="../slideLayouts/slideLayout102.xml"/><Relationship Id="rId10" Type="http://schemas.openxmlformats.org/officeDocument/2006/relationships/slideLayout" Target="../slideLayouts/slideLayout79.xml"/><Relationship Id="rId32" Type="http://schemas.openxmlformats.org/officeDocument/2006/relationships/slideLayout" Target="../slideLayouts/slideLayout101.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34" Type="http://schemas.openxmlformats.org/officeDocument/2006/relationships/theme" Target="../theme/theme4.xml"/><Relationship Id="rId15" Type="http://schemas.openxmlformats.org/officeDocument/2006/relationships/slideLayout" Target="../slideLayouts/slideLayout84.xml"/><Relationship Id="rId14" Type="http://schemas.openxmlformats.org/officeDocument/2006/relationships/slideLayout" Target="../slideLayouts/slideLayout83.xml"/><Relationship Id="rId17" Type="http://schemas.openxmlformats.org/officeDocument/2006/relationships/slideLayout" Target="../slideLayouts/slideLayout86.xml"/><Relationship Id="rId16" Type="http://schemas.openxmlformats.org/officeDocument/2006/relationships/slideLayout" Target="../slideLayouts/slideLayout85.xml"/><Relationship Id="rId19" Type="http://schemas.openxmlformats.org/officeDocument/2006/relationships/slideLayout" Target="../slideLayouts/slideLayout88.xml"/><Relationship Id="rId18"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marR="0" rtl="0" algn="l">
              <a:lnSpc>
                <a:spcPct val="90000"/>
              </a:lnSpc>
              <a:spcBef>
                <a:spcPts val="0"/>
              </a:spcBef>
              <a:spcAft>
                <a:spcPts val="0"/>
              </a:spcAft>
              <a:buClr>
                <a:schemeClr val="dk1"/>
              </a:buClr>
              <a:buSzPts val="3800"/>
              <a:buFont typeface="Public Sans"/>
              <a:buNone/>
              <a:defRPr b="0" i="0" sz="3800" u="none" cap="none" strike="noStrike">
                <a:solidFill>
                  <a:schemeClr val="dk1"/>
                </a:solidFill>
                <a:latin typeface="Public Sans"/>
                <a:ea typeface="Public Sans"/>
                <a:cs typeface="Public Sans"/>
                <a:sym typeface="Public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762001" y="1428750"/>
            <a:ext cx="8039100" cy="3207000"/>
          </a:xfrm>
          <a:prstGeom prst="rect">
            <a:avLst/>
          </a:prstGeom>
          <a:noFill/>
          <a:ln>
            <a:noFill/>
          </a:ln>
        </p:spPr>
        <p:txBody>
          <a:bodyPr anchorCtr="0" anchor="t" bIns="0" lIns="0" spcFirstLastPara="1" rIns="0" wrap="square" tIns="0">
            <a:noAutofit/>
          </a:bodyPr>
          <a:lstStyle>
            <a:lvl1pPr indent="-317500" lvl="0" marL="45720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indent="-304800" lvl="1" marL="914400"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indent="-292100" lvl="2" marL="1371600"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indent="-279400" lvl="3" marL="1828800"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80">
          <p15:clr>
            <a:srgbClr val="F26B43"/>
          </p15:clr>
        </p15:guide>
        <p15:guide id="2" pos="960">
          <p15:clr>
            <a:srgbClr val="F26B43"/>
          </p15:clr>
        </p15:guide>
        <p15:guide id="3" pos="1440">
          <p15:clr>
            <a:srgbClr val="F26B43"/>
          </p15:clr>
        </p15:guide>
        <p15:guide id="4" pos="4320">
          <p15:clr>
            <a:srgbClr val="F26B43"/>
          </p15:clr>
        </p15:guide>
        <p15:guide id="5" pos="4800">
          <p15:clr>
            <a:srgbClr val="F26B43"/>
          </p15:clr>
        </p15:guide>
        <p15:guide id="6" pos="5280">
          <p15:clr>
            <a:srgbClr val="F26B43"/>
          </p15:clr>
        </p15:guide>
        <p15:guide id="7" pos="2880">
          <p15:clr>
            <a:srgbClr val="F26B43"/>
          </p15:clr>
        </p15:guide>
        <p15:guide id="8" pos="2400">
          <p15:clr>
            <a:srgbClr val="F26B43"/>
          </p15:clr>
        </p15:guide>
        <p15:guide id="9" pos="1920">
          <p15:clr>
            <a:srgbClr val="F26B43"/>
          </p15:clr>
        </p15:guide>
        <p15:guide id="10" pos="3360">
          <p15:clr>
            <a:srgbClr val="F26B43"/>
          </p15:clr>
        </p15:guide>
        <p15:guide id="11" pos="3840">
          <p15:clr>
            <a:srgbClr val="F26B43"/>
          </p15:clr>
        </p15:guide>
        <p15:guide id="12" orient="horz" pos="684">
          <p15:clr>
            <a:srgbClr val="F26B43"/>
          </p15:clr>
        </p15:guide>
        <p15:guide id="13" orient="horz" pos="900">
          <p15:clr>
            <a:srgbClr val="F26B43"/>
          </p15:clr>
        </p15:guide>
        <p15:guide id="14" orient="horz" pos="29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48"/>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marR="0" rtl="0" algn="l">
              <a:lnSpc>
                <a:spcPct val="90000"/>
              </a:lnSpc>
              <a:spcBef>
                <a:spcPts val="0"/>
              </a:spcBef>
              <a:spcAft>
                <a:spcPts val="0"/>
              </a:spcAft>
              <a:buClr>
                <a:schemeClr val="dk1"/>
              </a:buClr>
              <a:buSzPts val="3800"/>
              <a:buFont typeface="Public Sans"/>
              <a:buNone/>
              <a:defRPr b="0" i="0" sz="3800" u="none" cap="none" strike="noStrike">
                <a:solidFill>
                  <a:schemeClr val="dk1"/>
                </a:solidFill>
                <a:latin typeface="Public Sans"/>
                <a:ea typeface="Public Sans"/>
                <a:cs typeface="Public Sans"/>
                <a:sym typeface="Public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62" name="Google Shape;262;p48"/>
          <p:cNvSpPr txBox="1"/>
          <p:nvPr>
            <p:ph idx="1" type="body"/>
          </p:nvPr>
        </p:nvSpPr>
        <p:spPr>
          <a:xfrm>
            <a:off x="762001" y="1428750"/>
            <a:ext cx="8039100" cy="3207000"/>
          </a:xfrm>
          <a:prstGeom prst="rect">
            <a:avLst/>
          </a:prstGeom>
          <a:noFill/>
          <a:ln>
            <a:noFill/>
          </a:ln>
        </p:spPr>
        <p:txBody>
          <a:bodyPr anchorCtr="0" anchor="t" bIns="0" lIns="0" spcFirstLastPara="1" rIns="0" wrap="square" tIns="0">
            <a:noAutofit/>
          </a:bodyPr>
          <a:lstStyle>
            <a:lvl1pPr indent="-317500" lvl="0" marL="45720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indent="-304800" lvl="1" marL="914400"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indent="-292100" lvl="2" marL="1371600"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indent="-279400" lvl="3" marL="1828800"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48"/>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80">
          <p15:clr>
            <a:srgbClr val="F26B43"/>
          </p15:clr>
        </p15:guide>
        <p15:guide id="2" pos="960">
          <p15:clr>
            <a:srgbClr val="F26B43"/>
          </p15:clr>
        </p15:guide>
        <p15:guide id="3" pos="1440">
          <p15:clr>
            <a:srgbClr val="F26B43"/>
          </p15:clr>
        </p15:guide>
        <p15:guide id="4" pos="4320">
          <p15:clr>
            <a:srgbClr val="F26B43"/>
          </p15:clr>
        </p15:guide>
        <p15:guide id="5" pos="4800">
          <p15:clr>
            <a:srgbClr val="F26B43"/>
          </p15:clr>
        </p15:guide>
        <p15:guide id="6" pos="5280">
          <p15:clr>
            <a:srgbClr val="F26B43"/>
          </p15:clr>
        </p15:guide>
        <p15:guide id="7" pos="2880">
          <p15:clr>
            <a:srgbClr val="F26B43"/>
          </p15:clr>
        </p15:guide>
        <p15:guide id="8" pos="2400">
          <p15:clr>
            <a:srgbClr val="F26B43"/>
          </p15:clr>
        </p15:guide>
        <p15:guide id="9" pos="1920">
          <p15:clr>
            <a:srgbClr val="F26B43"/>
          </p15:clr>
        </p15:guide>
        <p15:guide id="10" pos="3360">
          <p15:clr>
            <a:srgbClr val="F26B43"/>
          </p15:clr>
        </p15:guide>
        <p15:guide id="11" pos="3840">
          <p15:clr>
            <a:srgbClr val="F26B43"/>
          </p15:clr>
        </p15:guide>
        <p15:guide id="12" orient="horz" pos="684">
          <p15:clr>
            <a:srgbClr val="F26B43"/>
          </p15:clr>
        </p15:guide>
        <p15:guide id="13" orient="horz" pos="900">
          <p15:clr>
            <a:srgbClr val="F26B43"/>
          </p15:clr>
        </p15:guide>
        <p15:guide id="14" orient="horz" pos="29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73"/>
          <p:cNvSpPr txBox="1"/>
          <p:nvPr>
            <p:ph type="title"/>
          </p:nvPr>
        </p:nvSpPr>
        <p:spPr>
          <a:xfrm>
            <a:off x="762001" y="284205"/>
            <a:ext cx="8039100" cy="877800"/>
          </a:xfrm>
          <a:prstGeom prst="rect">
            <a:avLst/>
          </a:prstGeom>
          <a:noFill/>
          <a:ln>
            <a:noFill/>
          </a:ln>
        </p:spPr>
        <p:txBody>
          <a:bodyPr anchorCtr="0" anchor="b" bIns="0" lIns="0" spcFirstLastPara="1" rIns="0" wrap="square" tIns="0">
            <a:normAutofit/>
          </a:bodyPr>
          <a:lstStyle>
            <a:lvl1pPr lvl="0" marR="0" rtl="0" algn="l">
              <a:lnSpc>
                <a:spcPct val="90000"/>
              </a:lnSpc>
              <a:spcBef>
                <a:spcPts val="0"/>
              </a:spcBef>
              <a:spcAft>
                <a:spcPts val="0"/>
              </a:spcAft>
              <a:buClr>
                <a:schemeClr val="dk1"/>
              </a:buClr>
              <a:buSzPts val="3800"/>
              <a:buFont typeface="Public Sans"/>
              <a:buNone/>
              <a:defRPr b="0" i="0" sz="3800" u="none" cap="none" strike="noStrike">
                <a:solidFill>
                  <a:schemeClr val="dk1"/>
                </a:solidFill>
                <a:latin typeface="Public Sans"/>
                <a:ea typeface="Public Sans"/>
                <a:cs typeface="Public Sans"/>
                <a:sym typeface="Public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93" name="Google Shape;393;p73"/>
          <p:cNvSpPr txBox="1"/>
          <p:nvPr>
            <p:ph idx="1" type="body"/>
          </p:nvPr>
        </p:nvSpPr>
        <p:spPr>
          <a:xfrm>
            <a:off x="762001" y="1428750"/>
            <a:ext cx="8039100" cy="3207000"/>
          </a:xfrm>
          <a:prstGeom prst="rect">
            <a:avLst/>
          </a:prstGeom>
          <a:noFill/>
          <a:ln>
            <a:noFill/>
          </a:ln>
        </p:spPr>
        <p:txBody>
          <a:bodyPr anchorCtr="0" anchor="t" bIns="0" lIns="0" spcFirstLastPara="1" rIns="0" wrap="square" tIns="0">
            <a:noAutofit/>
          </a:bodyPr>
          <a:lstStyle>
            <a:lvl1pPr indent="-317500" lvl="0" marL="457200" marR="0" rtl="0" algn="l">
              <a:lnSpc>
                <a:spcPct val="90000"/>
              </a:lnSpc>
              <a:spcBef>
                <a:spcPts val="1000"/>
              </a:spcBef>
              <a:spcAft>
                <a:spcPts val="0"/>
              </a:spcAft>
              <a:buClr>
                <a:srgbClr val="000000"/>
              </a:buClr>
              <a:buSzPts val="1400"/>
              <a:buFont typeface="Arial"/>
              <a:buChar char="•"/>
              <a:defRPr b="0" i="0" sz="1400" u="none" cap="none" strike="noStrike">
                <a:solidFill>
                  <a:srgbClr val="000000"/>
                </a:solidFill>
                <a:latin typeface="Merriweather"/>
                <a:ea typeface="Merriweather"/>
                <a:cs typeface="Merriweather"/>
                <a:sym typeface="Merriweather"/>
              </a:defRPr>
            </a:lvl1pPr>
            <a:lvl2pPr indent="-304800" lvl="1" marL="914400" marR="0" rtl="0" algn="l">
              <a:lnSpc>
                <a:spcPct val="90000"/>
              </a:lnSpc>
              <a:spcBef>
                <a:spcPts val="500"/>
              </a:spcBef>
              <a:spcAft>
                <a:spcPts val="0"/>
              </a:spcAft>
              <a:buClr>
                <a:schemeClr val="accent2"/>
              </a:buClr>
              <a:buSzPts val="1200"/>
              <a:buFont typeface="Arial"/>
              <a:buChar char="•"/>
              <a:defRPr b="0" i="0" sz="1200" u="none" cap="none" strike="noStrike">
                <a:solidFill>
                  <a:schemeClr val="accent2"/>
                </a:solidFill>
                <a:latin typeface="Merriweather"/>
                <a:ea typeface="Merriweather"/>
                <a:cs typeface="Merriweather"/>
                <a:sym typeface="Merriweather"/>
              </a:defRPr>
            </a:lvl2pPr>
            <a:lvl3pPr indent="-292100" lvl="2" marL="1371600" marR="0" rtl="0" algn="l">
              <a:lnSpc>
                <a:spcPct val="90000"/>
              </a:lnSpc>
              <a:spcBef>
                <a:spcPts val="500"/>
              </a:spcBef>
              <a:spcAft>
                <a:spcPts val="0"/>
              </a:spcAft>
              <a:buClr>
                <a:schemeClr val="accent2"/>
              </a:buClr>
              <a:buSzPts val="1000"/>
              <a:buFont typeface="Arial"/>
              <a:buChar char="•"/>
              <a:defRPr b="0" i="0" sz="1000" u="none" cap="none" strike="noStrike">
                <a:solidFill>
                  <a:schemeClr val="accent2"/>
                </a:solidFill>
                <a:latin typeface="Merriweather"/>
                <a:ea typeface="Merriweather"/>
                <a:cs typeface="Merriweather"/>
                <a:sym typeface="Merriweather"/>
              </a:defRPr>
            </a:lvl3pPr>
            <a:lvl4pPr indent="-279400" lvl="3" marL="1828800" marR="0" rtl="0" algn="l">
              <a:lnSpc>
                <a:spcPct val="90000"/>
              </a:lnSpc>
              <a:spcBef>
                <a:spcPts val="500"/>
              </a:spcBef>
              <a:spcAft>
                <a:spcPts val="0"/>
              </a:spcAft>
              <a:buClr>
                <a:schemeClr val="accent2"/>
              </a:buClr>
              <a:buSzPts val="800"/>
              <a:buFont typeface="Arial"/>
              <a:buChar char="•"/>
              <a:defRPr b="0" i="0" sz="800" u="none" cap="none" strike="noStrike">
                <a:solidFill>
                  <a:schemeClr val="accent2"/>
                </a:solidFill>
                <a:latin typeface="Merriweather"/>
                <a:ea typeface="Merriweather"/>
                <a:cs typeface="Merriweather"/>
                <a:sym typeface="Merriweather"/>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73"/>
          <p:cNvSpPr txBox="1"/>
          <p:nvPr>
            <p:ph idx="12" type="sldNum"/>
          </p:nvPr>
        </p:nvSpPr>
        <p:spPr>
          <a:xfrm>
            <a:off x="6745941" y="4767263"/>
            <a:ext cx="2056800" cy="2745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1pPr>
            <a:lvl2pPr indent="0" lvl="1"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2pPr>
            <a:lvl3pPr indent="0" lvl="2"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3pPr>
            <a:lvl4pPr indent="0" lvl="3"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4pPr>
            <a:lvl5pPr indent="0" lvl="4"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5pPr>
            <a:lvl6pPr indent="0" lvl="5"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6pPr>
            <a:lvl7pPr indent="0" lvl="6"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7pPr>
            <a:lvl8pPr indent="0" lvl="7"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8pPr>
            <a:lvl9pPr indent="0" lvl="8" marL="0" marR="0" rtl="0" algn="r">
              <a:lnSpc>
                <a:spcPct val="100000"/>
              </a:lnSpc>
              <a:spcBef>
                <a:spcPts val="0"/>
              </a:spcBef>
              <a:spcAft>
                <a:spcPts val="0"/>
              </a:spcAft>
              <a:buNone/>
              <a:defRPr b="0" i="0" sz="1000" u="none" cap="none" strike="noStrike">
                <a:solidFill>
                  <a:schemeClr val="accent2"/>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80">
          <p15:clr>
            <a:srgbClr val="F26B43"/>
          </p15:clr>
        </p15:guide>
        <p15:guide id="2" pos="960">
          <p15:clr>
            <a:srgbClr val="F26B43"/>
          </p15:clr>
        </p15:guide>
        <p15:guide id="3" pos="1440">
          <p15:clr>
            <a:srgbClr val="F26B43"/>
          </p15:clr>
        </p15:guide>
        <p15:guide id="4" pos="4320">
          <p15:clr>
            <a:srgbClr val="F26B43"/>
          </p15:clr>
        </p15:guide>
        <p15:guide id="5" pos="4800">
          <p15:clr>
            <a:srgbClr val="F26B43"/>
          </p15:clr>
        </p15:guide>
        <p15:guide id="6" pos="5280">
          <p15:clr>
            <a:srgbClr val="F26B43"/>
          </p15:clr>
        </p15:guide>
        <p15:guide id="7" pos="2880">
          <p15:clr>
            <a:srgbClr val="F26B43"/>
          </p15:clr>
        </p15:guide>
        <p15:guide id="8" pos="2400">
          <p15:clr>
            <a:srgbClr val="F26B43"/>
          </p15:clr>
        </p15:guide>
        <p15:guide id="9" pos="1920">
          <p15:clr>
            <a:srgbClr val="F26B43"/>
          </p15:clr>
        </p15:guide>
        <p15:guide id="10" pos="3360">
          <p15:clr>
            <a:srgbClr val="F26B43"/>
          </p15:clr>
        </p15:guide>
        <p15:guide id="11" pos="3840">
          <p15:clr>
            <a:srgbClr val="F26B43"/>
          </p15:clr>
        </p15:guide>
        <p15:guide id="12" orient="horz" pos="684">
          <p15:clr>
            <a:srgbClr val="F26B43"/>
          </p15:clr>
        </p15:guide>
        <p15:guide id="13" orient="horz" pos="900">
          <p15:clr>
            <a:srgbClr val="F26B43"/>
          </p15:clr>
        </p15:guide>
        <p15:guide id="14" orient="horz" pos="29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98" name="Shape 598"/>
        <p:cNvGrpSpPr/>
        <p:nvPr/>
      </p:nvGrpSpPr>
      <p:grpSpPr>
        <a:xfrm>
          <a:off x="0" y="0"/>
          <a:ext cx="0" cy="0"/>
          <a:chOff x="0" y="0"/>
          <a:chExt cx="0" cy="0"/>
        </a:xfrm>
      </p:grpSpPr>
      <p:sp>
        <p:nvSpPr>
          <p:cNvPr id="599" name="Google Shape;599;p107"/>
          <p:cNvSpPr txBox="1"/>
          <p:nvPr>
            <p:ph type="ctrTitle"/>
          </p:nvPr>
        </p:nvSpPr>
        <p:spPr>
          <a:xfrm>
            <a:off x="762000" y="303255"/>
            <a:ext cx="6858000" cy="1811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2"/>
              </a:buClr>
              <a:buSzPts val="5400"/>
              <a:buFont typeface="Public Sans"/>
              <a:buNone/>
            </a:pPr>
            <a:r>
              <a:rPr lang="en" sz="4800"/>
              <a:t>Leveraging Technology for Survey Governance</a:t>
            </a:r>
            <a:endParaRPr sz="4800"/>
          </a:p>
        </p:txBody>
      </p:sp>
      <p:sp>
        <p:nvSpPr>
          <p:cNvPr id="600" name="Google Shape;600;p107"/>
          <p:cNvSpPr txBox="1"/>
          <p:nvPr>
            <p:ph idx="1" type="subTitle"/>
          </p:nvPr>
        </p:nvSpPr>
        <p:spPr>
          <a:xfrm>
            <a:off x="763292" y="2762535"/>
            <a:ext cx="6858000" cy="1241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000000"/>
              </a:buClr>
              <a:buSzPts val="2000"/>
              <a:buNone/>
            </a:pPr>
            <a:r>
              <a:rPr lang="en"/>
              <a:t>FedCASIC </a:t>
            </a:r>
            <a:r>
              <a:rPr lang="en"/>
              <a:t>2024</a:t>
            </a:r>
            <a:endParaRPr/>
          </a:p>
          <a:p>
            <a:pPr indent="0" lvl="0" marL="0" rtl="0" algn="l">
              <a:lnSpc>
                <a:spcPct val="90000"/>
              </a:lnSpc>
              <a:spcBef>
                <a:spcPts val="1000"/>
              </a:spcBef>
              <a:spcAft>
                <a:spcPts val="0"/>
              </a:spcAft>
              <a:buClr>
                <a:srgbClr val="000000"/>
              </a:buClr>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16"/>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Putting it all together</a:t>
            </a:r>
            <a:endParaRPr/>
          </a:p>
        </p:txBody>
      </p:sp>
      <p:sp>
        <p:nvSpPr>
          <p:cNvPr id="688" name="Google Shape;688;p116"/>
          <p:cNvSpPr txBox="1"/>
          <p:nvPr>
            <p:ph idx="12" type="sldNum"/>
          </p:nvPr>
        </p:nvSpPr>
        <p:spPr>
          <a:xfrm>
            <a:off x="7620000" y="4767263"/>
            <a:ext cx="1182300" cy="2430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89" name="Google Shape;689;p116"/>
          <p:cNvSpPr txBox="1"/>
          <p:nvPr>
            <p:ph idx="1" type="body"/>
          </p:nvPr>
        </p:nvSpPr>
        <p:spPr>
          <a:xfrm>
            <a:off x="762001" y="1428749"/>
            <a:ext cx="3543300" cy="32004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 sz="2400"/>
              <a:t>1. </a:t>
            </a:r>
            <a:r>
              <a:rPr lang="en" sz="2400"/>
              <a:t>Use surveys &amp; technology to </a:t>
            </a:r>
            <a:r>
              <a:rPr b="1" lang="en" sz="2400">
                <a:solidFill>
                  <a:schemeClr val="accent1"/>
                </a:solidFill>
              </a:rPr>
              <a:t>expand adoption of CX</a:t>
            </a:r>
            <a:endParaRPr b="1" sz="2400">
              <a:solidFill>
                <a:schemeClr val="accent1"/>
              </a:solidFill>
            </a:endParaRPr>
          </a:p>
        </p:txBody>
      </p:sp>
      <p:sp>
        <p:nvSpPr>
          <p:cNvPr id="690" name="Google Shape;690;p116"/>
          <p:cNvSpPr txBox="1"/>
          <p:nvPr>
            <p:ph idx="2" type="body"/>
          </p:nvPr>
        </p:nvSpPr>
        <p:spPr>
          <a:xfrm>
            <a:off x="4572000" y="1428750"/>
            <a:ext cx="3543300" cy="32004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 sz="2400"/>
              <a:t>2. </a:t>
            </a:r>
            <a:r>
              <a:rPr b="1" lang="en" sz="2400">
                <a:solidFill>
                  <a:schemeClr val="accent1"/>
                </a:solidFill>
              </a:rPr>
              <a:t>Demonstrate value/expertise</a:t>
            </a:r>
            <a:r>
              <a:rPr lang="en" sz="2400">
                <a:solidFill>
                  <a:schemeClr val="accent1"/>
                </a:solidFill>
              </a:rPr>
              <a:t> </a:t>
            </a:r>
            <a:r>
              <a:rPr lang="en" sz="2400"/>
              <a:t>and understanding of internal partners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117"/>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Survey </a:t>
            </a:r>
            <a:r>
              <a:rPr lang="en"/>
              <a:t>Governance</a:t>
            </a:r>
            <a:endParaRPr/>
          </a:p>
        </p:txBody>
      </p:sp>
      <p:sp>
        <p:nvSpPr>
          <p:cNvPr id="696" name="Google Shape;696;p117"/>
          <p:cNvSpPr txBox="1"/>
          <p:nvPr>
            <p:ph idx="12" type="sldNum"/>
          </p:nvPr>
        </p:nvSpPr>
        <p:spPr>
          <a:xfrm>
            <a:off x="6858000" y="4767263"/>
            <a:ext cx="1944900" cy="281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697" name="Google Shape;697;p117"/>
          <p:cNvGrpSpPr/>
          <p:nvPr/>
        </p:nvGrpSpPr>
        <p:grpSpPr>
          <a:xfrm>
            <a:off x="762000" y="1298800"/>
            <a:ext cx="8039100" cy="3628727"/>
            <a:chOff x="762000" y="1298800"/>
            <a:chExt cx="8039100" cy="3628727"/>
          </a:xfrm>
        </p:grpSpPr>
        <p:sp>
          <p:nvSpPr>
            <p:cNvPr id="698" name="Google Shape;698;p117"/>
            <p:cNvSpPr/>
            <p:nvPr/>
          </p:nvSpPr>
          <p:spPr>
            <a:xfrm>
              <a:off x="762000" y="4473927"/>
              <a:ext cx="8039100" cy="4536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9" name="Google Shape;699;p117"/>
            <p:cNvSpPr/>
            <p:nvPr/>
          </p:nvSpPr>
          <p:spPr>
            <a:xfrm>
              <a:off x="762000" y="3944739"/>
              <a:ext cx="8039025" cy="4536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0" name="Google Shape;700;p117"/>
            <p:cNvSpPr/>
            <p:nvPr/>
          </p:nvSpPr>
          <p:spPr>
            <a:xfrm>
              <a:off x="762000" y="3415551"/>
              <a:ext cx="8039025" cy="4536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1" name="Google Shape;701;p117"/>
            <p:cNvSpPr/>
            <p:nvPr/>
          </p:nvSpPr>
          <p:spPr>
            <a:xfrm>
              <a:off x="762000" y="2886363"/>
              <a:ext cx="8039025" cy="4536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2" name="Google Shape;702;p117"/>
            <p:cNvSpPr/>
            <p:nvPr/>
          </p:nvSpPr>
          <p:spPr>
            <a:xfrm>
              <a:off x="762000" y="2357175"/>
              <a:ext cx="8039025" cy="4536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3" name="Google Shape;703;p117"/>
            <p:cNvSpPr/>
            <p:nvPr/>
          </p:nvSpPr>
          <p:spPr>
            <a:xfrm>
              <a:off x="762000" y="1827988"/>
              <a:ext cx="8039025" cy="4536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4" name="Google Shape;704;p117"/>
            <p:cNvSpPr/>
            <p:nvPr/>
          </p:nvSpPr>
          <p:spPr>
            <a:xfrm>
              <a:off x="762000" y="1298800"/>
              <a:ext cx="8039100" cy="453600"/>
            </a:xfrm>
            <a:prstGeom prst="roundRect">
              <a:avLst>
                <a:gd fmla="val 10000" name="adj"/>
              </a:avLst>
            </a:prstGeom>
            <a:solidFill>
              <a:schemeClr val="accent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lt1"/>
                </a:solidFill>
              </a:endParaRPr>
            </a:p>
          </p:txBody>
        </p:sp>
      </p:grpSp>
      <p:sp>
        <p:nvSpPr>
          <p:cNvPr id="705" name="Google Shape;705;p117"/>
          <p:cNvSpPr txBox="1"/>
          <p:nvPr/>
        </p:nvSpPr>
        <p:spPr>
          <a:xfrm>
            <a:off x="762000" y="1298800"/>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i="0" lang="en" sz="1500" u="none" cap="none" strike="noStrike">
                <a:solidFill>
                  <a:schemeClr val="lt1"/>
                </a:solidFill>
                <a:latin typeface="Public Sans"/>
                <a:ea typeface="Public Sans"/>
                <a:cs typeface="Public Sans"/>
                <a:sym typeface="Public Sans"/>
              </a:rPr>
              <a:t>Talking Point</a:t>
            </a:r>
            <a:endParaRPr b="1" sz="1000">
              <a:solidFill>
                <a:schemeClr val="lt1"/>
              </a:solidFill>
              <a:latin typeface="Public Sans"/>
              <a:ea typeface="Public Sans"/>
              <a:cs typeface="Public Sans"/>
              <a:sym typeface="Public Sans"/>
            </a:endParaRPr>
          </a:p>
        </p:txBody>
      </p:sp>
      <p:sp>
        <p:nvSpPr>
          <p:cNvPr id="706" name="Google Shape;706;p117"/>
          <p:cNvSpPr txBox="1"/>
          <p:nvPr/>
        </p:nvSpPr>
        <p:spPr>
          <a:xfrm>
            <a:off x="762000" y="1827988"/>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i="0" lang="en" sz="1500" u="none" cap="none" strike="noStrike">
                <a:solidFill>
                  <a:schemeClr val="accent2"/>
                </a:solidFill>
                <a:latin typeface="Public Sans"/>
                <a:ea typeface="Public Sans"/>
                <a:cs typeface="Public Sans"/>
                <a:sym typeface="Public Sans"/>
              </a:rPr>
              <a:t>Discussion</a:t>
            </a:r>
            <a:endParaRPr b="1" sz="1500">
              <a:solidFill>
                <a:schemeClr val="accent2"/>
              </a:solidFill>
              <a:latin typeface="Public Sans"/>
              <a:ea typeface="Public Sans"/>
              <a:cs typeface="Public Sans"/>
              <a:sym typeface="Public Sans"/>
            </a:endParaRPr>
          </a:p>
        </p:txBody>
      </p:sp>
      <p:sp>
        <p:nvSpPr>
          <p:cNvPr id="707" name="Google Shape;707;p117"/>
          <p:cNvSpPr txBox="1"/>
          <p:nvPr/>
        </p:nvSpPr>
        <p:spPr>
          <a:xfrm>
            <a:off x="762000" y="2357175"/>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i="0" lang="en" sz="1500" u="none" cap="none" strike="noStrike">
                <a:solidFill>
                  <a:schemeClr val="accent2"/>
                </a:solidFill>
                <a:latin typeface="Public Sans"/>
                <a:ea typeface="Public Sans"/>
                <a:cs typeface="Public Sans"/>
                <a:sym typeface="Public Sans"/>
              </a:rPr>
              <a:t>Methods</a:t>
            </a:r>
            <a:endParaRPr b="1" sz="1500">
              <a:solidFill>
                <a:schemeClr val="accent2"/>
              </a:solidFill>
              <a:latin typeface="Public Sans"/>
              <a:ea typeface="Public Sans"/>
              <a:cs typeface="Public Sans"/>
              <a:sym typeface="Public Sans"/>
            </a:endParaRPr>
          </a:p>
        </p:txBody>
      </p:sp>
      <p:sp>
        <p:nvSpPr>
          <p:cNvPr id="708" name="Google Shape;708;p117"/>
          <p:cNvSpPr txBox="1"/>
          <p:nvPr/>
        </p:nvSpPr>
        <p:spPr>
          <a:xfrm>
            <a:off x="762000" y="2886363"/>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i="0" lang="en" sz="1500" u="none" cap="none" strike="noStrike">
                <a:solidFill>
                  <a:schemeClr val="accent2"/>
                </a:solidFill>
                <a:latin typeface="Public Sans"/>
                <a:ea typeface="Public Sans"/>
                <a:cs typeface="Public Sans"/>
                <a:sym typeface="Public Sans"/>
              </a:rPr>
              <a:t>Platforms</a:t>
            </a:r>
            <a:endParaRPr b="1" sz="1500">
              <a:solidFill>
                <a:schemeClr val="accent2"/>
              </a:solidFill>
              <a:latin typeface="Public Sans"/>
              <a:ea typeface="Public Sans"/>
              <a:cs typeface="Public Sans"/>
              <a:sym typeface="Public Sans"/>
            </a:endParaRPr>
          </a:p>
        </p:txBody>
      </p:sp>
      <p:sp>
        <p:nvSpPr>
          <p:cNvPr id="709" name="Google Shape;709;p117"/>
          <p:cNvSpPr txBox="1"/>
          <p:nvPr/>
        </p:nvSpPr>
        <p:spPr>
          <a:xfrm>
            <a:off x="762000" y="3415550"/>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i="0" lang="en" sz="1500" u="none" cap="none" strike="noStrike">
                <a:solidFill>
                  <a:schemeClr val="accent2"/>
                </a:solidFill>
                <a:latin typeface="Public Sans"/>
                <a:ea typeface="Public Sans"/>
                <a:cs typeface="Public Sans"/>
                <a:sym typeface="Public Sans"/>
              </a:rPr>
              <a:t>Processes</a:t>
            </a:r>
            <a:endParaRPr b="1" sz="1500">
              <a:solidFill>
                <a:schemeClr val="accent2"/>
              </a:solidFill>
              <a:latin typeface="Public Sans"/>
              <a:ea typeface="Public Sans"/>
              <a:cs typeface="Public Sans"/>
              <a:sym typeface="Public Sans"/>
            </a:endParaRPr>
          </a:p>
        </p:txBody>
      </p:sp>
      <p:sp>
        <p:nvSpPr>
          <p:cNvPr id="710" name="Google Shape;710;p117"/>
          <p:cNvSpPr txBox="1"/>
          <p:nvPr/>
        </p:nvSpPr>
        <p:spPr>
          <a:xfrm>
            <a:off x="762000" y="3944737"/>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i="0" lang="en" sz="1500" u="none" cap="none" strike="noStrike">
                <a:solidFill>
                  <a:schemeClr val="accent2"/>
                </a:solidFill>
                <a:latin typeface="Public Sans"/>
                <a:ea typeface="Public Sans"/>
                <a:cs typeface="Public Sans"/>
                <a:sym typeface="Public Sans"/>
              </a:rPr>
              <a:t>Actions / Tools</a:t>
            </a:r>
            <a:endParaRPr b="1" sz="1500">
              <a:solidFill>
                <a:schemeClr val="accent2"/>
              </a:solidFill>
              <a:latin typeface="Public Sans"/>
              <a:ea typeface="Public Sans"/>
              <a:cs typeface="Public Sans"/>
              <a:sym typeface="Public Sans"/>
            </a:endParaRPr>
          </a:p>
        </p:txBody>
      </p:sp>
      <p:sp>
        <p:nvSpPr>
          <p:cNvPr id="711" name="Google Shape;711;p117"/>
          <p:cNvSpPr txBox="1"/>
          <p:nvPr/>
        </p:nvSpPr>
        <p:spPr>
          <a:xfrm>
            <a:off x="762000" y="4473925"/>
            <a:ext cx="1857000" cy="453600"/>
          </a:xfrm>
          <a:prstGeom prst="rect">
            <a:avLst/>
          </a:prstGeom>
          <a:noFill/>
          <a:ln>
            <a:noFill/>
          </a:ln>
        </p:spPr>
        <p:txBody>
          <a:bodyPr anchorCtr="0" anchor="ctr" bIns="112025" lIns="112025" spcFirstLastPara="1" rIns="112025" wrap="square" tIns="112025">
            <a:noAutofit/>
          </a:bodyPr>
          <a:lstStyle/>
          <a:p>
            <a:pPr indent="0" lvl="0" marL="0" marR="0" rtl="0" algn="ctr">
              <a:lnSpc>
                <a:spcPct val="90000"/>
              </a:lnSpc>
              <a:spcBef>
                <a:spcPts val="0"/>
              </a:spcBef>
              <a:spcAft>
                <a:spcPts val="0"/>
              </a:spcAft>
              <a:buClr>
                <a:schemeClr val="dk1"/>
              </a:buClr>
              <a:buSzPts val="1600"/>
              <a:buFont typeface="Calibri"/>
              <a:buNone/>
            </a:pPr>
            <a:r>
              <a:rPr b="1" lang="en" sz="1500">
                <a:solidFill>
                  <a:schemeClr val="accent2"/>
                </a:solidFill>
                <a:latin typeface="Public Sans"/>
                <a:ea typeface="Public Sans"/>
                <a:cs typeface="Public Sans"/>
                <a:sym typeface="Public Sans"/>
              </a:rPr>
              <a:t>Trackers / PM Tools</a:t>
            </a:r>
            <a:endParaRPr b="1" sz="1500">
              <a:solidFill>
                <a:schemeClr val="accent2"/>
              </a:solidFill>
              <a:latin typeface="Public Sans"/>
              <a:ea typeface="Public Sans"/>
              <a:cs typeface="Public Sans"/>
              <a:sym typeface="Public Sans"/>
            </a:endParaRPr>
          </a:p>
        </p:txBody>
      </p:sp>
      <p:sp>
        <p:nvSpPr>
          <p:cNvPr id="712" name="Google Shape;712;p117"/>
          <p:cNvSpPr txBox="1"/>
          <p:nvPr/>
        </p:nvSpPr>
        <p:spPr>
          <a:xfrm>
            <a:off x="4034830" y="4526280"/>
            <a:ext cx="603600" cy="356100"/>
          </a:xfrm>
          <a:prstGeom prst="rect">
            <a:avLst/>
          </a:prstGeom>
          <a:solidFill>
            <a:schemeClr val="accent5"/>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Survey </a:t>
            </a:r>
            <a:r>
              <a:rPr b="1" i="0" lang="en" sz="600" u="none" cap="none" strike="noStrike">
                <a:solidFill>
                  <a:schemeClr val="lt1"/>
                </a:solidFill>
                <a:latin typeface="Public Sans"/>
                <a:ea typeface="Public Sans"/>
                <a:cs typeface="Public Sans"/>
                <a:sym typeface="Public Sans"/>
              </a:rPr>
              <a:t>Tracker</a:t>
            </a:r>
            <a:endParaRPr b="1" sz="600">
              <a:latin typeface="Public Sans"/>
              <a:ea typeface="Public Sans"/>
              <a:cs typeface="Public Sans"/>
              <a:sym typeface="Public Sans"/>
            </a:endParaRPr>
          </a:p>
        </p:txBody>
      </p:sp>
      <p:sp>
        <p:nvSpPr>
          <p:cNvPr id="713" name="Google Shape;713;p117"/>
          <p:cNvSpPr txBox="1"/>
          <p:nvPr/>
        </p:nvSpPr>
        <p:spPr>
          <a:xfrm>
            <a:off x="4753362" y="2393710"/>
            <a:ext cx="603600" cy="3561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accent2"/>
                </a:solidFill>
                <a:latin typeface="Public Sans"/>
                <a:ea typeface="Public Sans"/>
                <a:cs typeface="Public Sans"/>
                <a:sym typeface="Public Sans"/>
              </a:rPr>
              <a:t>Focus Groups</a:t>
            </a:r>
            <a:endParaRPr b="1" sz="1100">
              <a:solidFill>
                <a:schemeClr val="accent2"/>
              </a:solidFill>
              <a:latin typeface="Public Sans"/>
              <a:ea typeface="Public Sans"/>
              <a:cs typeface="Public Sans"/>
              <a:sym typeface="Public Sans"/>
            </a:endParaRPr>
          </a:p>
        </p:txBody>
      </p:sp>
      <p:sp>
        <p:nvSpPr>
          <p:cNvPr id="714" name="Google Shape;714;p117"/>
          <p:cNvSpPr txBox="1"/>
          <p:nvPr/>
        </p:nvSpPr>
        <p:spPr>
          <a:xfrm>
            <a:off x="5828919" y="2396335"/>
            <a:ext cx="603600" cy="3561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accent2"/>
                </a:solidFill>
                <a:latin typeface="Public Sans"/>
                <a:ea typeface="Public Sans"/>
                <a:cs typeface="Public Sans"/>
                <a:sym typeface="Public Sans"/>
              </a:rPr>
              <a:t>Customer Interviews</a:t>
            </a:r>
            <a:endParaRPr b="1" sz="1100">
              <a:solidFill>
                <a:schemeClr val="accent2"/>
              </a:solidFill>
              <a:latin typeface="Public Sans"/>
              <a:ea typeface="Public Sans"/>
              <a:cs typeface="Public Sans"/>
              <a:sym typeface="Public Sans"/>
            </a:endParaRPr>
          </a:p>
        </p:txBody>
      </p:sp>
      <p:sp>
        <p:nvSpPr>
          <p:cNvPr id="715" name="Google Shape;715;p117"/>
          <p:cNvSpPr txBox="1"/>
          <p:nvPr/>
        </p:nvSpPr>
        <p:spPr>
          <a:xfrm>
            <a:off x="6904475" y="2396335"/>
            <a:ext cx="603600" cy="3561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accent2"/>
                </a:solidFill>
                <a:latin typeface="Public Sans"/>
                <a:ea typeface="Public Sans"/>
                <a:cs typeface="Public Sans"/>
                <a:sym typeface="Public Sans"/>
              </a:rPr>
              <a:t>Walk-a-mile</a:t>
            </a:r>
            <a:endParaRPr b="1" sz="1100">
              <a:solidFill>
                <a:schemeClr val="accent2"/>
              </a:solidFill>
              <a:latin typeface="Public Sans"/>
              <a:ea typeface="Public Sans"/>
              <a:cs typeface="Public Sans"/>
              <a:sym typeface="Public Sans"/>
            </a:endParaRPr>
          </a:p>
        </p:txBody>
      </p:sp>
      <p:sp>
        <p:nvSpPr>
          <p:cNvPr id="716" name="Google Shape;716;p117"/>
          <p:cNvSpPr txBox="1"/>
          <p:nvPr/>
        </p:nvSpPr>
        <p:spPr>
          <a:xfrm>
            <a:off x="7980032" y="2399035"/>
            <a:ext cx="603600" cy="3561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accent2"/>
                </a:solidFill>
                <a:latin typeface="Public Sans"/>
                <a:ea typeface="Public Sans"/>
                <a:cs typeface="Public Sans"/>
                <a:sym typeface="Public Sans"/>
              </a:rPr>
              <a:t>Contextual Inquiry</a:t>
            </a:r>
            <a:endParaRPr b="1" sz="1100">
              <a:solidFill>
                <a:schemeClr val="accent2"/>
              </a:solidFill>
              <a:latin typeface="Public Sans"/>
              <a:ea typeface="Public Sans"/>
              <a:cs typeface="Public Sans"/>
              <a:sym typeface="Public Sans"/>
            </a:endParaRPr>
          </a:p>
        </p:txBody>
      </p:sp>
      <p:sp>
        <p:nvSpPr>
          <p:cNvPr id="717" name="Google Shape;717;p117"/>
          <p:cNvSpPr txBox="1"/>
          <p:nvPr/>
        </p:nvSpPr>
        <p:spPr>
          <a:xfrm>
            <a:off x="4753357" y="2935117"/>
            <a:ext cx="603600" cy="3561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lang="en" sz="600">
                <a:solidFill>
                  <a:schemeClr val="accent2"/>
                </a:solidFill>
                <a:latin typeface="Public Sans"/>
                <a:ea typeface="Public Sans"/>
                <a:cs typeface="Public Sans"/>
                <a:sym typeface="Public Sans"/>
              </a:rPr>
              <a:t>Google Forms</a:t>
            </a:r>
            <a:endParaRPr b="1" sz="1100">
              <a:solidFill>
                <a:schemeClr val="accent2"/>
              </a:solidFill>
              <a:latin typeface="Public Sans"/>
              <a:ea typeface="Public Sans"/>
              <a:cs typeface="Public Sans"/>
              <a:sym typeface="Public Sans"/>
            </a:endParaRPr>
          </a:p>
        </p:txBody>
      </p:sp>
      <p:grpSp>
        <p:nvGrpSpPr>
          <p:cNvPr id="718" name="Google Shape;718;p117"/>
          <p:cNvGrpSpPr/>
          <p:nvPr/>
        </p:nvGrpSpPr>
        <p:grpSpPr>
          <a:xfrm>
            <a:off x="6491251" y="3464364"/>
            <a:ext cx="2033872" cy="355950"/>
            <a:chOff x="8243076" y="3915752"/>
            <a:chExt cx="2711830" cy="474600"/>
          </a:xfrm>
        </p:grpSpPr>
        <p:sp>
          <p:nvSpPr>
            <p:cNvPr id="719" name="Google Shape;719;p117"/>
            <p:cNvSpPr txBox="1"/>
            <p:nvPr/>
          </p:nvSpPr>
          <p:spPr>
            <a:xfrm>
              <a:off x="8243076" y="3915752"/>
              <a:ext cx="804600" cy="474600"/>
            </a:xfrm>
            <a:prstGeom prst="rect">
              <a:avLst/>
            </a:prstGeom>
            <a:solidFill>
              <a:schemeClr val="accent5"/>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License Management</a:t>
              </a:r>
              <a:endParaRPr b="1" sz="600">
                <a:latin typeface="Public Sans"/>
                <a:ea typeface="Public Sans"/>
                <a:cs typeface="Public Sans"/>
                <a:sym typeface="Public Sans"/>
              </a:endParaRPr>
            </a:p>
          </p:txBody>
        </p:sp>
        <p:sp>
          <p:nvSpPr>
            <p:cNvPr id="720" name="Google Shape;720;p117"/>
            <p:cNvSpPr txBox="1"/>
            <p:nvPr/>
          </p:nvSpPr>
          <p:spPr>
            <a:xfrm>
              <a:off x="10150306" y="3915752"/>
              <a:ext cx="804600" cy="474600"/>
            </a:xfrm>
            <a:prstGeom prst="rect">
              <a:avLst/>
            </a:prstGeom>
            <a:solidFill>
              <a:schemeClr val="accent5"/>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TAM</a:t>
              </a:r>
              <a:endParaRPr b="1" sz="600">
                <a:latin typeface="Public Sans"/>
                <a:ea typeface="Public Sans"/>
                <a:cs typeface="Public Sans"/>
                <a:sym typeface="Public Sans"/>
              </a:endParaRPr>
            </a:p>
          </p:txBody>
        </p:sp>
      </p:grpSp>
      <p:grpSp>
        <p:nvGrpSpPr>
          <p:cNvPr id="721" name="Google Shape;721;p117"/>
          <p:cNvGrpSpPr/>
          <p:nvPr/>
        </p:nvGrpSpPr>
        <p:grpSpPr>
          <a:xfrm>
            <a:off x="6145539" y="3985341"/>
            <a:ext cx="1294874" cy="357543"/>
            <a:chOff x="6240664" y="3457791"/>
            <a:chExt cx="1294874" cy="357543"/>
          </a:xfrm>
        </p:grpSpPr>
        <p:sp>
          <p:nvSpPr>
            <p:cNvPr id="722" name="Google Shape;722;p117"/>
            <p:cNvSpPr txBox="1"/>
            <p:nvPr/>
          </p:nvSpPr>
          <p:spPr>
            <a:xfrm>
              <a:off x="6240664" y="3457791"/>
              <a:ext cx="603600" cy="356100"/>
            </a:xfrm>
            <a:prstGeom prst="rect">
              <a:avLst/>
            </a:prstGeom>
            <a:solidFill>
              <a:schemeClr val="accent5"/>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New User Orientation</a:t>
              </a:r>
              <a:endParaRPr b="1" sz="600">
                <a:latin typeface="Public Sans"/>
                <a:ea typeface="Public Sans"/>
                <a:cs typeface="Public Sans"/>
                <a:sym typeface="Public Sans"/>
              </a:endParaRPr>
            </a:p>
          </p:txBody>
        </p:sp>
        <p:sp>
          <p:nvSpPr>
            <p:cNvPr id="723" name="Google Shape;723;p117"/>
            <p:cNvSpPr txBox="1"/>
            <p:nvPr/>
          </p:nvSpPr>
          <p:spPr>
            <a:xfrm>
              <a:off x="6928638" y="3459234"/>
              <a:ext cx="606900" cy="356100"/>
            </a:xfrm>
            <a:prstGeom prst="rect">
              <a:avLst/>
            </a:prstGeom>
            <a:solidFill>
              <a:schemeClr val="accent5"/>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User Recertification</a:t>
              </a:r>
              <a:endParaRPr b="1" sz="600">
                <a:latin typeface="Public Sans"/>
                <a:ea typeface="Public Sans"/>
                <a:cs typeface="Public Sans"/>
                <a:sym typeface="Public Sans"/>
              </a:endParaRPr>
            </a:p>
          </p:txBody>
        </p:sp>
      </p:grpSp>
      <p:grpSp>
        <p:nvGrpSpPr>
          <p:cNvPr id="724" name="Google Shape;724;p117"/>
          <p:cNvGrpSpPr/>
          <p:nvPr/>
        </p:nvGrpSpPr>
        <p:grpSpPr>
          <a:xfrm>
            <a:off x="2902554" y="4526280"/>
            <a:ext cx="5768362" cy="359394"/>
            <a:chOff x="2997679" y="3998730"/>
            <a:chExt cx="5768362" cy="359394"/>
          </a:xfrm>
        </p:grpSpPr>
        <p:sp>
          <p:nvSpPr>
            <p:cNvPr id="725" name="Google Shape;725;p117"/>
            <p:cNvSpPr txBox="1"/>
            <p:nvPr/>
          </p:nvSpPr>
          <p:spPr>
            <a:xfrm>
              <a:off x="2997679" y="3999383"/>
              <a:ext cx="603600" cy="356100"/>
            </a:xfrm>
            <a:prstGeom prst="rect">
              <a:avLst/>
            </a:prstGeom>
            <a:solidFill>
              <a:schemeClr val="accent5"/>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lang="en" sz="600">
                  <a:solidFill>
                    <a:schemeClr val="lt1"/>
                  </a:solidFill>
                  <a:latin typeface="Public Sans"/>
                  <a:ea typeface="Public Sans"/>
                  <a:cs typeface="Public Sans"/>
                  <a:sym typeface="Public Sans"/>
                </a:rPr>
                <a:t>CXM </a:t>
              </a:r>
              <a:r>
                <a:rPr b="1" i="0" lang="en" sz="600" u="none" cap="none" strike="noStrike">
                  <a:solidFill>
                    <a:schemeClr val="lt1"/>
                  </a:solidFill>
                  <a:latin typeface="Public Sans"/>
                  <a:ea typeface="Public Sans"/>
                  <a:cs typeface="Public Sans"/>
                  <a:sym typeface="Public Sans"/>
                </a:rPr>
                <a:t>Ticket Tracker</a:t>
              </a:r>
              <a:endParaRPr b="1" sz="600">
                <a:latin typeface="Public Sans"/>
                <a:ea typeface="Public Sans"/>
                <a:cs typeface="Public Sans"/>
                <a:sym typeface="Public Sans"/>
              </a:endParaRPr>
            </a:p>
          </p:txBody>
        </p:sp>
        <p:sp>
          <p:nvSpPr>
            <p:cNvPr id="726" name="Google Shape;726;p117"/>
            <p:cNvSpPr txBox="1"/>
            <p:nvPr/>
          </p:nvSpPr>
          <p:spPr>
            <a:xfrm>
              <a:off x="5270606" y="3998730"/>
              <a:ext cx="603600" cy="356100"/>
            </a:xfrm>
            <a:prstGeom prst="rect">
              <a:avLst/>
            </a:prstGeom>
            <a:solidFill>
              <a:schemeClr val="accent5"/>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Surveys </a:t>
              </a:r>
              <a:r>
                <a:rPr b="1" i="0" lang="en" sz="600" u="none" cap="none" strike="noStrike">
                  <a:solidFill>
                    <a:schemeClr val="lt1"/>
                  </a:solidFill>
                  <a:latin typeface="Public Sans"/>
                  <a:ea typeface="Public Sans"/>
                  <a:cs typeface="Public Sans"/>
                  <a:sym typeface="Public Sans"/>
                </a:rPr>
                <a:t>Shared</a:t>
              </a:r>
              <a:r>
                <a:rPr b="1" i="0" lang="en" sz="600" u="none" cap="none" strike="noStrike">
                  <a:solidFill>
                    <a:schemeClr val="lt1"/>
                  </a:solidFill>
                  <a:latin typeface="Public Sans"/>
                  <a:ea typeface="Public Sans"/>
                  <a:cs typeface="Public Sans"/>
                  <a:sym typeface="Public Sans"/>
                </a:rPr>
                <a:t> Email Box</a:t>
              </a:r>
              <a:endParaRPr b="1" sz="600">
                <a:latin typeface="Public Sans"/>
                <a:ea typeface="Public Sans"/>
                <a:cs typeface="Public Sans"/>
                <a:sym typeface="Public Sans"/>
              </a:endParaRPr>
            </a:p>
          </p:txBody>
        </p:sp>
        <p:sp>
          <p:nvSpPr>
            <p:cNvPr id="727" name="Google Shape;727;p117"/>
            <p:cNvSpPr txBox="1"/>
            <p:nvPr/>
          </p:nvSpPr>
          <p:spPr>
            <a:xfrm>
              <a:off x="6586320" y="3998730"/>
              <a:ext cx="603600" cy="356100"/>
            </a:xfrm>
            <a:prstGeom prst="rect">
              <a:avLst/>
            </a:prstGeom>
            <a:solidFill>
              <a:schemeClr val="accent5"/>
            </a:solidFill>
            <a:ln cap="flat" cmpd="sng" w="9525">
              <a:solidFill>
                <a:srgbClr val="000000"/>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lang="en" sz="600">
                  <a:solidFill>
                    <a:schemeClr val="lt1"/>
                  </a:solidFill>
                  <a:latin typeface="Public Sans"/>
                  <a:ea typeface="Public Sans"/>
                  <a:cs typeface="Public Sans"/>
                  <a:sym typeface="Public Sans"/>
                </a:rPr>
                <a:t>CXM </a:t>
              </a:r>
              <a:r>
                <a:rPr b="1" i="0" lang="en" sz="600" u="none" cap="none" strike="noStrike">
                  <a:solidFill>
                    <a:schemeClr val="lt1"/>
                  </a:solidFill>
                  <a:latin typeface="Public Sans"/>
                  <a:ea typeface="Public Sans"/>
                  <a:cs typeface="Public Sans"/>
                  <a:sym typeface="Public Sans"/>
                </a:rPr>
                <a:t>License Tracker</a:t>
              </a:r>
              <a:endParaRPr b="1" sz="600">
                <a:latin typeface="Public Sans"/>
                <a:ea typeface="Public Sans"/>
                <a:cs typeface="Public Sans"/>
                <a:sym typeface="Public Sans"/>
              </a:endParaRPr>
            </a:p>
          </p:txBody>
        </p:sp>
        <p:sp>
          <p:nvSpPr>
            <p:cNvPr id="728" name="Google Shape;728;p117"/>
            <p:cNvSpPr txBox="1"/>
            <p:nvPr/>
          </p:nvSpPr>
          <p:spPr>
            <a:xfrm>
              <a:off x="7425355" y="4002024"/>
              <a:ext cx="603600" cy="356100"/>
            </a:xfrm>
            <a:prstGeom prst="rect">
              <a:avLst/>
            </a:prstGeom>
            <a:solidFill>
              <a:schemeClr val="accent5"/>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Resource Tracking</a:t>
              </a:r>
              <a:endParaRPr b="1" sz="600">
                <a:latin typeface="Public Sans"/>
                <a:ea typeface="Public Sans"/>
                <a:cs typeface="Public Sans"/>
                <a:sym typeface="Public Sans"/>
              </a:endParaRPr>
            </a:p>
          </p:txBody>
        </p:sp>
        <p:sp>
          <p:nvSpPr>
            <p:cNvPr id="729" name="Google Shape;729;p117"/>
            <p:cNvSpPr txBox="1"/>
            <p:nvPr/>
          </p:nvSpPr>
          <p:spPr>
            <a:xfrm>
              <a:off x="8162441" y="4002024"/>
              <a:ext cx="603600" cy="356100"/>
            </a:xfrm>
            <a:prstGeom prst="rect">
              <a:avLst/>
            </a:prstGeom>
            <a:solidFill>
              <a:schemeClr val="accent5"/>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600" u="none" cap="none" strike="noStrike">
                  <a:solidFill>
                    <a:schemeClr val="lt1"/>
                  </a:solidFill>
                  <a:latin typeface="Public Sans"/>
                  <a:ea typeface="Public Sans"/>
                  <a:cs typeface="Public Sans"/>
                  <a:sym typeface="Public Sans"/>
                </a:rPr>
                <a:t>Knowledge Bank</a:t>
              </a:r>
              <a:endParaRPr b="1" sz="600">
                <a:latin typeface="Public Sans"/>
                <a:ea typeface="Public Sans"/>
                <a:cs typeface="Public Sans"/>
                <a:sym typeface="Public Sans"/>
              </a:endParaRPr>
            </a:p>
          </p:txBody>
        </p:sp>
      </p:grpSp>
      <p:grpSp>
        <p:nvGrpSpPr>
          <p:cNvPr id="730" name="Google Shape;730;p117"/>
          <p:cNvGrpSpPr/>
          <p:nvPr/>
        </p:nvGrpSpPr>
        <p:grpSpPr>
          <a:xfrm>
            <a:off x="3596951" y="1692825"/>
            <a:ext cx="2124573" cy="2473641"/>
            <a:chOff x="3239026" y="1159425"/>
            <a:chExt cx="2124573" cy="2473641"/>
          </a:xfrm>
        </p:grpSpPr>
        <p:cxnSp>
          <p:nvCxnSpPr>
            <p:cNvPr id="731" name="Google Shape;731;p117"/>
            <p:cNvCxnSpPr>
              <a:stCxn id="732" idx="2"/>
              <a:endCxn id="733" idx="0"/>
            </p:cNvCxnSpPr>
            <p:nvPr/>
          </p:nvCxnSpPr>
          <p:spPr>
            <a:xfrm flipH="1" rot="-5400000">
              <a:off x="5275549" y="1246875"/>
              <a:ext cx="175500" cy="600"/>
            </a:xfrm>
            <a:prstGeom prst="bentConnector3">
              <a:avLst>
                <a:gd fmla="val 49961" name="adj1"/>
              </a:avLst>
            </a:prstGeom>
            <a:noFill/>
            <a:ln cap="flat" cmpd="sng" w="19050">
              <a:solidFill>
                <a:schemeClr val="dk2"/>
              </a:solidFill>
              <a:prstDash val="solid"/>
              <a:round/>
              <a:headEnd len="med" w="med" type="none"/>
              <a:tailEnd len="med" w="med" type="none"/>
            </a:ln>
          </p:spPr>
        </p:cxnSp>
        <p:cxnSp>
          <p:nvCxnSpPr>
            <p:cNvPr id="734" name="Google Shape;734;p117"/>
            <p:cNvCxnSpPr>
              <a:stCxn id="733" idx="2"/>
              <a:endCxn id="735" idx="0"/>
            </p:cNvCxnSpPr>
            <p:nvPr/>
          </p:nvCxnSpPr>
          <p:spPr>
            <a:xfrm rot="5400000">
              <a:off x="4215499" y="714688"/>
              <a:ext cx="171300" cy="2123700"/>
            </a:xfrm>
            <a:prstGeom prst="bentConnector3">
              <a:avLst>
                <a:gd fmla="val 50041" name="adj1"/>
              </a:avLst>
            </a:prstGeom>
            <a:noFill/>
            <a:ln cap="flat" cmpd="sng" w="19050">
              <a:solidFill>
                <a:schemeClr val="dk2"/>
              </a:solidFill>
              <a:prstDash val="solid"/>
              <a:round/>
              <a:headEnd len="med" w="med" type="none"/>
              <a:tailEnd len="med" w="med" type="none"/>
            </a:ln>
          </p:spPr>
        </p:cxnSp>
        <p:cxnSp>
          <p:nvCxnSpPr>
            <p:cNvPr id="736" name="Google Shape;736;p117"/>
            <p:cNvCxnSpPr>
              <a:stCxn id="735" idx="2"/>
              <a:endCxn id="737" idx="0"/>
            </p:cNvCxnSpPr>
            <p:nvPr/>
          </p:nvCxnSpPr>
          <p:spPr>
            <a:xfrm flipH="1" rot="-5400000">
              <a:off x="3150281" y="2307528"/>
              <a:ext cx="178800" cy="600"/>
            </a:xfrm>
            <a:prstGeom prst="bentConnector3">
              <a:avLst>
                <a:gd fmla="val 49987" name="adj1"/>
              </a:avLst>
            </a:prstGeom>
            <a:noFill/>
            <a:ln cap="flat" cmpd="sng" w="19050">
              <a:solidFill>
                <a:schemeClr val="dk2"/>
              </a:solidFill>
              <a:prstDash val="solid"/>
              <a:round/>
              <a:headEnd len="med" w="med" type="none"/>
              <a:tailEnd len="med" w="med" type="none"/>
            </a:ln>
          </p:spPr>
        </p:cxnSp>
        <p:cxnSp>
          <p:nvCxnSpPr>
            <p:cNvPr id="738" name="Google Shape;738;p117"/>
            <p:cNvCxnSpPr>
              <a:stCxn id="737" idx="2"/>
              <a:endCxn id="739" idx="0"/>
            </p:cNvCxnSpPr>
            <p:nvPr/>
          </p:nvCxnSpPr>
          <p:spPr>
            <a:xfrm flipH="1" rot="-5400000">
              <a:off x="3151726" y="2840581"/>
              <a:ext cx="175800" cy="1200"/>
            </a:xfrm>
            <a:prstGeom prst="bentConnector3">
              <a:avLst>
                <a:gd fmla="val 50027" name="adj1"/>
              </a:avLst>
            </a:prstGeom>
            <a:noFill/>
            <a:ln cap="flat" cmpd="sng" w="19050">
              <a:solidFill>
                <a:schemeClr val="dk2"/>
              </a:solidFill>
              <a:prstDash val="solid"/>
              <a:round/>
              <a:headEnd len="med" w="med" type="none"/>
              <a:tailEnd len="med" w="med" type="none"/>
            </a:ln>
          </p:spPr>
        </p:cxnSp>
        <p:cxnSp>
          <p:nvCxnSpPr>
            <p:cNvPr id="740" name="Google Shape;740;p117"/>
            <p:cNvCxnSpPr>
              <a:stCxn id="739" idx="2"/>
              <a:endCxn id="741" idx="0"/>
            </p:cNvCxnSpPr>
            <p:nvPr/>
          </p:nvCxnSpPr>
          <p:spPr>
            <a:xfrm rot="5400000">
              <a:off x="3154919" y="3369877"/>
              <a:ext cx="169800" cy="600"/>
            </a:xfrm>
            <a:prstGeom prst="bentConnector3">
              <a:avLst>
                <a:gd fmla="val 49982" name="adj1"/>
              </a:avLst>
            </a:prstGeom>
            <a:noFill/>
            <a:ln cap="flat" cmpd="sng" w="19050">
              <a:solidFill>
                <a:schemeClr val="dk2"/>
              </a:solidFill>
              <a:prstDash val="solid"/>
              <a:round/>
              <a:headEnd len="med" w="med" type="none"/>
              <a:tailEnd len="med" w="med" type="none"/>
            </a:ln>
          </p:spPr>
        </p:cxnSp>
        <p:cxnSp>
          <p:nvCxnSpPr>
            <p:cNvPr id="742" name="Google Shape;742;p117"/>
            <p:cNvCxnSpPr>
              <a:stCxn id="741" idx="3"/>
              <a:endCxn id="743" idx="1"/>
            </p:cNvCxnSpPr>
            <p:nvPr/>
          </p:nvCxnSpPr>
          <p:spPr>
            <a:xfrm>
              <a:off x="3934523" y="3633066"/>
              <a:ext cx="96600" cy="0"/>
            </a:xfrm>
            <a:prstGeom prst="straightConnector1">
              <a:avLst/>
            </a:prstGeom>
            <a:noFill/>
            <a:ln cap="flat" cmpd="sng" w="19050">
              <a:solidFill>
                <a:schemeClr val="dk2"/>
              </a:solidFill>
              <a:prstDash val="solid"/>
              <a:round/>
              <a:headEnd len="med" w="med" type="none"/>
              <a:tailEnd len="med" w="med" type="none"/>
            </a:ln>
          </p:spPr>
        </p:cxnSp>
      </p:grpSp>
      <p:sp>
        <p:nvSpPr>
          <p:cNvPr id="741" name="Google Shape;741;p117"/>
          <p:cNvSpPr txBox="1"/>
          <p:nvPr/>
        </p:nvSpPr>
        <p:spPr>
          <a:xfrm>
            <a:off x="2902548" y="3988416"/>
            <a:ext cx="1389900" cy="3561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lang="en" sz="1200">
                <a:solidFill>
                  <a:schemeClr val="lt1"/>
                </a:solidFill>
                <a:latin typeface="Public Sans"/>
                <a:ea typeface="Public Sans"/>
                <a:cs typeface="Public Sans"/>
                <a:sym typeface="Public Sans"/>
              </a:rPr>
              <a:t>Survey Approval Form</a:t>
            </a:r>
            <a:endParaRPr sz="1200">
              <a:solidFill>
                <a:schemeClr val="lt1"/>
              </a:solidFill>
              <a:latin typeface="Public Sans"/>
              <a:ea typeface="Public Sans"/>
              <a:cs typeface="Public Sans"/>
              <a:sym typeface="Public Sans"/>
            </a:endParaRPr>
          </a:p>
        </p:txBody>
      </p:sp>
      <p:sp>
        <p:nvSpPr>
          <p:cNvPr id="732" name="Google Shape;732;p117"/>
          <p:cNvSpPr txBox="1"/>
          <p:nvPr/>
        </p:nvSpPr>
        <p:spPr>
          <a:xfrm>
            <a:off x="5024024" y="1336725"/>
            <a:ext cx="1393800" cy="356100"/>
          </a:xfrm>
          <a:prstGeom prst="rect">
            <a:avLst/>
          </a:prstGeom>
          <a:solidFill>
            <a:schemeClr val="accent4"/>
          </a:solidFill>
          <a:ln cap="flat" cmpd="sng" w="19050">
            <a:solidFill>
              <a:srgbClr val="1C304A"/>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b="1" i="0" lang="en" sz="1200" u="none" cap="none" strike="noStrike">
                <a:solidFill>
                  <a:schemeClr val="accent2"/>
                </a:solidFill>
                <a:latin typeface="Public Sans"/>
                <a:ea typeface="Public Sans"/>
                <a:cs typeface="Public Sans"/>
                <a:sym typeface="Public Sans"/>
              </a:rPr>
              <a:t>“I need customer research”</a:t>
            </a:r>
            <a:endParaRPr b="1" sz="1200">
              <a:solidFill>
                <a:schemeClr val="accent2"/>
              </a:solidFill>
              <a:latin typeface="Public Sans"/>
              <a:ea typeface="Public Sans"/>
              <a:cs typeface="Public Sans"/>
              <a:sym typeface="Public Sans"/>
            </a:endParaRPr>
          </a:p>
        </p:txBody>
      </p:sp>
      <p:sp>
        <p:nvSpPr>
          <p:cNvPr id="733" name="Google Shape;733;p117"/>
          <p:cNvSpPr txBox="1"/>
          <p:nvPr/>
        </p:nvSpPr>
        <p:spPr>
          <a:xfrm>
            <a:off x="5024024" y="1868188"/>
            <a:ext cx="1393800" cy="3561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i="0" lang="en" sz="1200" u="none" cap="none" strike="noStrike">
                <a:solidFill>
                  <a:schemeClr val="lt1"/>
                </a:solidFill>
                <a:latin typeface="Public Sans"/>
                <a:ea typeface="Public Sans"/>
                <a:cs typeface="Public Sans"/>
                <a:sym typeface="Public Sans"/>
              </a:rPr>
              <a:t>Scoping Discussion</a:t>
            </a:r>
            <a:endParaRPr sz="1200">
              <a:latin typeface="Public Sans"/>
              <a:ea typeface="Public Sans"/>
              <a:cs typeface="Public Sans"/>
              <a:sym typeface="Public Sans"/>
            </a:endParaRPr>
          </a:p>
        </p:txBody>
      </p:sp>
      <p:sp>
        <p:nvSpPr>
          <p:cNvPr id="735" name="Google Shape;735;p117"/>
          <p:cNvSpPr txBox="1"/>
          <p:nvPr/>
        </p:nvSpPr>
        <p:spPr>
          <a:xfrm>
            <a:off x="2902356" y="2395728"/>
            <a:ext cx="1389900" cy="3561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lang="en" sz="1200">
                <a:solidFill>
                  <a:schemeClr val="lt1"/>
                </a:solidFill>
                <a:latin typeface="Public Sans"/>
                <a:ea typeface="Public Sans"/>
                <a:cs typeface="Public Sans"/>
                <a:sym typeface="Public Sans"/>
              </a:rPr>
              <a:t>Surveys</a:t>
            </a:r>
            <a:endParaRPr sz="1200">
              <a:solidFill>
                <a:schemeClr val="lt1"/>
              </a:solidFill>
              <a:latin typeface="Public Sans"/>
              <a:ea typeface="Public Sans"/>
              <a:cs typeface="Public Sans"/>
              <a:sym typeface="Public Sans"/>
            </a:endParaRPr>
          </a:p>
        </p:txBody>
      </p:sp>
      <p:sp>
        <p:nvSpPr>
          <p:cNvPr id="737" name="Google Shape;737;p117"/>
          <p:cNvSpPr txBox="1"/>
          <p:nvPr/>
        </p:nvSpPr>
        <p:spPr>
          <a:xfrm>
            <a:off x="2902001" y="2930581"/>
            <a:ext cx="1389900" cy="3561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lang="en" sz="1200">
                <a:solidFill>
                  <a:schemeClr val="lt1"/>
                </a:solidFill>
                <a:latin typeface="Public Sans"/>
                <a:ea typeface="Public Sans"/>
                <a:cs typeface="Public Sans"/>
                <a:sym typeface="Public Sans"/>
              </a:rPr>
              <a:t>CXM</a:t>
            </a:r>
            <a:endParaRPr sz="1200">
              <a:solidFill>
                <a:schemeClr val="lt1"/>
              </a:solidFill>
              <a:latin typeface="Public Sans"/>
              <a:ea typeface="Public Sans"/>
              <a:cs typeface="Public Sans"/>
              <a:sym typeface="Public Sans"/>
            </a:endParaRPr>
          </a:p>
        </p:txBody>
      </p:sp>
      <p:sp>
        <p:nvSpPr>
          <p:cNvPr id="739" name="Google Shape;739;p117"/>
          <p:cNvSpPr txBox="1"/>
          <p:nvPr/>
        </p:nvSpPr>
        <p:spPr>
          <a:xfrm>
            <a:off x="2903093" y="3462577"/>
            <a:ext cx="1389900" cy="3561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i="0" lang="en" sz="1200" u="none" cap="none" strike="noStrike">
                <a:solidFill>
                  <a:schemeClr val="lt1"/>
                </a:solidFill>
                <a:latin typeface="Public Sans"/>
                <a:ea typeface="Public Sans"/>
                <a:cs typeface="Public Sans"/>
                <a:sym typeface="Public Sans"/>
              </a:rPr>
              <a:t>Survey </a:t>
            </a:r>
            <a:r>
              <a:rPr lang="en" sz="1200">
                <a:solidFill>
                  <a:schemeClr val="lt1"/>
                </a:solidFill>
                <a:latin typeface="Public Sans"/>
                <a:ea typeface="Public Sans"/>
                <a:cs typeface="Public Sans"/>
                <a:sym typeface="Public Sans"/>
              </a:rPr>
              <a:t>Guidance</a:t>
            </a:r>
            <a:r>
              <a:rPr i="0" lang="en" sz="1200" u="none" cap="none" strike="noStrike">
                <a:solidFill>
                  <a:schemeClr val="lt1"/>
                </a:solidFill>
                <a:latin typeface="Public Sans"/>
                <a:ea typeface="Public Sans"/>
                <a:cs typeface="Public Sans"/>
                <a:sym typeface="Public Sans"/>
              </a:rPr>
              <a:t> &amp; Process</a:t>
            </a:r>
            <a:endParaRPr sz="1200">
              <a:latin typeface="Public Sans"/>
              <a:ea typeface="Public Sans"/>
              <a:cs typeface="Public Sans"/>
              <a:sym typeface="Public Sans"/>
            </a:endParaRPr>
          </a:p>
        </p:txBody>
      </p:sp>
      <p:sp>
        <p:nvSpPr>
          <p:cNvPr id="743" name="Google Shape;743;p117"/>
          <p:cNvSpPr txBox="1"/>
          <p:nvPr/>
        </p:nvSpPr>
        <p:spPr>
          <a:xfrm>
            <a:off x="4389177" y="3988416"/>
            <a:ext cx="1389900" cy="3561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600"/>
              <a:buFont typeface="Calibri"/>
              <a:buNone/>
            </a:pPr>
            <a:r>
              <a:rPr lang="en" sz="1200">
                <a:solidFill>
                  <a:schemeClr val="lt1"/>
                </a:solidFill>
                <a:latin typeface="Public Sans"/>
                <a:ea typeface="Public Sans"/>
                <a:cs typeface="Public Sans"/>
                <a:sym typeface="Public Sans"/>
              </a:rPr>
              <a:t>UAT Log</a:t>
            </a:r>
            <a:endParaRPr sz="1200">
              <a:solidFill>
                <a:schemeClr val="lt1"/>
              </a:solidFill>
              <a:latin typeface="Public Sans"/>
              <a:ea typeface="Public Sans"/>
              <a:cs typeface="Public Sans"/>
              <a:sym typeface="Public Sans"/>
            </a:endParaRPr>
          </a:p>
        </p:txBody>
      </p:sp>
      <p:cxnSp>
        <p:nvCxnSpPr>
          <p:cNvPr id="744" name="Google Shape;744;p117"/>
          <p:cNvCxnSpPr>
            <a:stCxn id="739" idx="3"/>
            <a:endCxn id="719" idx="1"/>
          </p:cNvCxnSpPr>
          <p:nvPr/>
        </p:nvCxnSpPr>
        <p:spPr>
          <a:xfrm>
            <a:off x="4292994" y="3640627"/>
            <a:ext cx="2198400" cy="18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745" name="Google Shape;745;p117"/>
          <p:cNvCxnSpPr>
            <a:stCxn id="719" idx="2"/>
            <a:endCxn id="722" idx="0"/>
          </p:cNvCxnSpPr>
          <p:nvPr/>
        </p:nvCxnSpPr>
        <p:spPr>
          <a:xfrm rot="5400000">
            <a:off x="6537676" y="3730014"/>
            <a:ext cx="165000" cy="345600"/>
          </a:xfrm>
          <a:prstGeom prst="bentConnector3">
            <a:avLst>
              <a:gd fmla="val 50008" name="adj1"/>
            </a:avLst>
          </a:prstGeom>
          <a:noFill/>
          <a:ln cap="flat" cmpd="sng" w="9525">
            <a:solidFill>
              <a:schemeClr val="dk2"/>
            </a:solidFill>
            <a:prstDash val="solid"/>
            <a:round/>
            <a:headEnd len="med" w="med" type="none"/>
            <a:tailEnd len="med" w="med" type="none"/>
          </a:ln>
        </p:spPr>
      </p:cxnSp>
      <p:cxnSp>
        <p:nvCxnSpPr>
          <p:cNvPr id="746" name="Google Shape;746;p117"/>
          <p:cNvCxnSpPr>
            <a:stCxn id="719" idx="2"/>
            <a:endCxn id="723" idx="0"/>
          </p:cNvCxnSpPr>
          <p:nvPr/>
        </p:nvCxnSpPr>
        <p:spPr>
          <a:xfrm flipH="1" rot="-5400000">
            <a:off x="6881776" y="3731514"/>
            <a:ext cx="166500" cy="344100"/>
          </a:xfrm>
          <a:prstGeom prst="bentConnector3">
            <a:avLst>
              <a:gd fmla="val 49991" name="adj1"/>
            </a:avLst>
          </a:prstGeom>
          <a:noFill/>
          <a:ln cap="flat" cmpd="sng" w="9525">
            <a:solidFill>
              <a:schemeClr val="dk2"/>
            </a:solidFill>
            <a:prstDash val="solid"/>
            <a:round/>
            <a:headEnd len="med" w="med" type="none"/>
            <a:tailEnd len="med" w="med" type="none"/>
          </a:ln>
        </p:spPr>
      </p:cxnSp>
      <p:cxnSp>
        <p:nvCxnSpPr>
          <p:cNvPr id="747" name="Google Shape;747;p117"/>
          <p:cNvCxnSpPr>
            <a:stCxn id="722" idx="2"/>
            <a:endCxn id="727" idx="0"/>
          </p:cNvCxnSpPr>
          <p:nvPr/>
        </p:nvCxnSpPr>
        <p:spPr>
          <a:xfrm flipH="1" rot="-5400000">
            <a:off x="6527739" y="4261041"/>
            <a:ext cx="184800" cy="345600"/>
          </a:xfrm>
          <a:prstGeom prst="bentConnector3">
            <a:avLst>
              <a:gd fmla="val 50011" name="adj1"/>
            </a:avLst>
          </a:prstGeom>
          <a:noFill/>
          <a:ln cap="flat" cmpd="sng" w="9525">
            <a:solidFill>
              <a:schemeClr val="dk2"/>
            </a:solidFill>
            <a:prstDash val="solid"/>
            <a:round/>
            <a:headEnd len="med" w="med" type="none"/>
            <a:tailEnd len="med" w="med" type="none"/>
          </a:ln>
        </p:spPr>
      </p:cxnSp>
      <p:cxnSp>
        <p:nvCxnSpPr>
          <p:cNvPr id="748" name="Google Shape;748;p117"/>
          <p:cNvCxnSpPr>
            <a:stCxn id="723" idx="2"/>
            <a:endCxn id="727" idx="0"/>
          </p:cNvCxnSpPr>
          <p:nvPr/>
        </p:nvCxnSpPr>
        <p:spPr>
          <a:xfrm rot="5400000">
            <a:off x="6873263" y="4262484"/>
            <a:ext cx="183300" cy="344100"/>
          </a:xfrm>
          <a:prstGeom prst="bentConnector3">
            <a:avLst>
              <a:gd fmla="val 50026" name="adj1"/>
            </a:avLst>
          </a:prstGeom>
          <a:noFill/>
          <a:ln cap="flat" cmpd="sng" w="9525">
            <a:solidFill>
              <a:schemeClr val="dk2"/>
            </a:solidFill>
            <a:prstDash val="solid"/>
            <a:round/>
            <a:headEnd len="med" w="med" type="none"/>
            <a:tailEnd len="med" w="med" type="none"/>
          </a:ln>
        </p:spPr>
      </p:cxnSp>
      <p:cxnSp>
        <p:nvCxnSpPr>
          <p:cNvPr id="749" name="Google Shape;749;p117"/>
          <p:cNvCxnSpPr>
            <a:stCxn id="741" idx="2"/>
            <a:endCxn id="725" idx="0"/>
          </p:cNvCxnSpPr>
          <p:nvPr/>
        </p:nvCxnSpPr>
        <p:spPr>
          <a:xfrm rot="5400000">
            <a:off x="3309798" y="4239216"/>
            <a:ext cx="182400" cy="3930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750" name="Google Shape;750;p117"/>
          <p:cNvCxnSpPr>
            <a:stCxn id="743" idx="2"/>
            <a:endCxn id="712" idx="0"/>
          </p:cNvCxnSpPr>
          <p:nvPr/>
        </p:nvCxnSpPr>
        <p:spPr>
          <a:xfrm rot="5400000">
            <a:off x="4619427" y="4061616"/>
            <a:ext cx="181800" cy="747600"/>
          </a:xfrm>
          <a:prstGeom prst="bentConnector3">
            <a:avLst>
              <a:gd fmla="val 49990" name="adj1"/>
            </a:avLst>
          </a:prstGeom>
          <a:noFill/>
          <a:ln cap="flat" cmpd="sng" w="9525">
            <a:solidFill>
              <a:schemeClr val="dk2"/>
            </a:solidFill>
            <a:prstDash val="solid"/>
            <a:round/>
            <a:headEnd len="med" w="med" type="none"/>
            <a:tailEnd len="med" w="med" type="none"/>
          </a:ln>
        </p:spPr>
      </p:cxnSp>
      <p:cxnSp>
        <p:nvCxnSpPr>
          <p:cNvPr id="751" name="Google Shape;751;p117"/>
          <p:cNvCxnSpPr>
            <a:stCxn id="725" idx="3"/>
            <a:endCxn id="712" idx="1"/>
          </p:cNvCxnSpPr>
          <p:nvPr/>
        </p:nvCxnSpPr>
        <p:spPr>
          <a:xfrm flipH="1" rot="10800000">
            <a:off x="3506154" y="4704383"/>
            <a:ext cx="528600" cy="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18"/>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CXM use across GSA</a:t>
            </a:r>
            <a:endParaRPr/>
          </a:p>
        </p:txBody>
      </p:sp>
      <p:pic>
        <p:nvPicPr>
          <p:cNvPr id="757" name="Google Shape;757;p118"/>
          <p:cNvPicPr preferRelativeResize="0"/>
          <p:nvPr/>
        </p:nvPicPr>
        <p:blipFill rotWithShape="1">
          <a:blip r:embed="rId3">
            <a:alphaModFix/>
          </a:blip>
          <a:srcRect b="15754" l="0" r="0" t="0"/>
          <a:stretch/>
        </p:blipFill>
        <p:spPr>
          <a:xfrm>
            <a:off x="762000" y="1466850"/>
            <a:ext cx="5948080" cy="3286126"/>
          </a:xfrm>
          <a:prstGeom prst="rect">
            <a:avLst/>
          </a:prstGeom>
          <a:noFill/>
          <a:ln cap="flat" cmpd="sng" w="9525">
            <a:solidFill>
              <a:schemeClr val="dk2"/>
            </a:solidFill>
            <a:prstDash val="solid"/>
            <a:round/>
            <a:headEnd len="sm" w="sm" type="none"/>
            <a:tailEnd len="sm" w="sm" type="none"/>
          </a:ln>
        </p:spPr>
      </p:pic>
      <p:graphicFrame>
        <p:nvGraphicFramePr>
          <p:cNvPr id="758" name="Google Shape;758;p118"/>
          <p:cNvGraphicFramePr/>
          <p:nvPr/>
        </p:nvGraphicFramePr>
        <p:xfrm>
          <a:off x="6803475" y="1466850"/>
          <a:ext cx="3000000" cy="3000000"/>
        </p:xfrm>
        <a:graphic>
          <a:graphicData uri="http://schemas.openxmlformats.org/drawingml/2006/table">
            <a:tbl>
              <a:tblPr>
                <a:noFill/>
                <a:tableStyleId>{832C529E-BEA4-4E6D-9E7E-9B4599CFB93D}</a:tableStyleId>
              </a:tblPr>
              <a:tblGrid>
                <a:gridCol w="781850"/>
                <a:gridCol w="633300"/>
                <a:gridCol w="633300"/>
              </a:tblGrid>
              <a:tr h="328325">
                <a:tc>
                  <a:txBody>
                    <a:bodyPr/>
                    <a:lstStyle/>
                    <a:p>
                      <a:pPr indent="0" lvl="0" marL="0" rtl="0" algn="l">
                        <a:lnSpc>
                          <a:spcPct val="115000"/>
                        </a:lnSpc>
                        <a:spcBef>
                          <a:spcPts val="0"/>
                        </a:spcBef>
                        <a:spcAft>
                          <a:spcPts val="0"/>
                        </a:spcAft>
                        <a:buNone/>
                      </a:pPr>
                      <a:r>
                        <a:rPr b="1" lang="en" sz="900">
                          <a:latin typeface="Georgia"/>
                          <a:ea typeface="Georgia"/>
                          <a:cs typeface="Georgia"/>
                          <a:sym typeface="Georgia"/>
                        </a:rPr>
                        <a:t>Division Name</a:t>
                      </a:r>
                      <a:endParaRPr b="1"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Georgia"/>
                          <a:ea typeface="Georgia"/>
                          <a:cs typeface="Georgia"/>
                          <a:sym typeface="Georgia"/>
                        </a:rPr>
                        <a:t>Users</a:t>
                      </a:r>
                      <a:endParaRPr b="1"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 sz="900">
                          <a:latin typeface="Georgia"/>
                          <a:ea typeface="Georgia"/>
                          <a:cs typeface="Georgia"/>
                          <a:sym typeface="Georgia"/>
                        </a:rPr>
                        <a:t>Total </a:t>
                      </a:r>
                      <a:endParaRPr b="1" sz="900">
                        <a:latin typeface="Georgia"/>
                        <a:ea typeface="Georgia"/>
                        <a:cs typeface="Georgia"/>
                        <a:sym typeface="Georgia"/>
                      </a:endParaRPr>
                    </a:p>
                    <a:p>
                      <a:pPr indent="0" lvl="0" marL="0" marR="0" rtl="0" algn="ctr">
                        <a:lnSpc>
                          <a:spcPct val="115000"/>
                        </a:lnSpc>
                        <a:spcBef>
                          <a:spcPts val="0"/>
                        </a:spcBef>
                        <a:spcAft>
                          <a:spcPts val="0"/>
                        </a:spcAft>
                        <a:buNone/>
                      </a:pPr>
                      <a:r>
                        <a:rPr b="1" lang="en" sz="900">
                          <a:latin typeface="Georgia"/>
                          <a:ea typeface="Georgia"/>
                          <a:cs typeface="Georgia"/>
                          <a:sym typeface="Georgia"/>
                        </a:rPr>
                        <a:t>Surveys</a:t>
                      </a:r>
                      <a:endParaRPr b="1" sz="900">
                        <a:latin typeface="Georgia"/>
                        <a:ea typeface="Georgia"/>
                        <a:cs typeface="Georgia"/>
                        <a:sym typeface="Georgia"/>
                      </a:endParaRPr>
                    </a:p>
                  </a:txBody>
                  <a:tcPr marT="19050" marB="19050" marR="91425" marL="9142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TTS</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56</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528</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OGP</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54</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1,122</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FAS</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53</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657</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GSA IT</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21</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147</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OCE</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20</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827</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PBS</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18</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119</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OHRM</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11</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338</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OCFO</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11</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22</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OSC</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9</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26</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56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GSA IT Salesforce</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4</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4</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OSBU</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3</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55</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OCR</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7</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lang="en" sz="900">
                          <a:latin typeface="Georgia"/>
                          <a:ea typeface="Georgia"/>
                          <a:cs typeface="Georgia"/>
                          <a:sym typeface="Georgia"/>
                        </a:rPr>
                        <a:t>OAS</a:t>
                      </a:r>
                      <a:endParaRPr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0</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450">
                <a:tc>
                  <a:txBody>
                    <a:bodyPr/>
                    <a:lstStyle/>
                    <a:p>
                      <a:pPr indent="0" lvl="0" marL="0" rtl="0" algn="l">
                        <a:lnSpc>
                          <a:spcPct val="115000"/>
                        </a:lnSpc>
                        <a:spcBef>
                          <a:spcPts val="0"/>
                        </a:spcBef>
                        <a:spcAft>
                          <a:spcPts val="0"/>
                        </a:spcAft>
                        <a:buNone/>
                      </a:pPr>
                      <a:r>
                        <a:rPr i="1" lang="en" sz="900">
                          <a:latin typeface="Georgia"/>
                          <a:ea typeface="Georgia"/>
                          <a:cs typeface="Georgia"/>
                          <a:sym typeface="Georgia"/>
                        </a:rPr>
                        <a:t>null</a:t>
                      </a:r>
                      <a:endParaRPr i="1" sz="900">
                        <a:latin typeface="Georgia"/>
                        <a:ea typeface="Georgia"/>
                        <a:cs typeface="Georgia"/>
                        <a:sym typeface="Georgia"/>
                      </a:endParaRPr>
                    </a:p>
                  </a:txBody>
                  <a:tcPr marT="19050" marB="19050" marR="28575" marL="2857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2</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Georgia"/>
                          <a:ea typeface="Georgia"/>
                          <a:cs typeface="Georgia"/>
                          <a:sym typeface="Georgia"/>
                        </a:rPr>
                        <a:t>17</a:t>
                      </a:r>
                      <a:endParaRPr sz="900">
                        <a:latin typeface="Georgia"/>
                        <a:ea typeface="Georgia"/>
                        <a:cs typeface="Georgia"/>
                        <a:sym typeface="Georgia"/>
                      </a:endParaRPr>
                    </a:p>
                  </a:txBody>
                  <a:tcPr marT="19050" marB="19050" marR="28575" marL="28575"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19"/>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Survey Management</a:t>
            </a:r>
            <a:endParaRPr/>
          </a:p>
        </p:txBody>
      </p:sp>
      <p:sp>
        <p:nvSpPr>
          <p:cNvPr id="764" name="Google Shape;764;p119"/>
          <p:cNvSpPr txBox="1"/>
          <p:nvPr>
            <p:ph idx="1" type="body"/>
          </p:nvPr>
        </p:nvSpPr>
        <p:spPr>
          <a:xfrm>
            <a:off x="6858000" y="1466850"/>
            <a:ext cx="1943100" cy="19944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
              <a:t>The </a:t>
            </a:r>
            <a:r>
              <a:rPr lang="en"/>
              <a:t>Survey Inventory is published on D2D for use by GSA teams to:</a:t>
            </a:r>
            <a:endParaRPr/>
          </a:p>
          <a:p>
            <a:pPr indent="-292100" lvl="0" marL="457200" rtl="0" algn="l">
              <a:spcBef>
                <a:spcPts val="1000"/>
              </a:spcBef>
              <a:spcAft>
                <a:spcPts val="0"/>
              </a:spcAft>
              <a:buSzPts val="1000"/>
              <a:buChar char="●"/>
            </a:pPr>
            <a:r>
              <a:rPr lang="en"/>
              <a:t>Inventory snapshot</a:t>
            </a:r>
            <a:endParaRPr/>
          </a:p>
          <a:p>
            <a:pPr indent="-292100" lvl="0" marL="457200" rtl="0" algn="l">
              <a:spcBef>
                <a:spcPts val="0"/>
              </a:spcBef>
              <a:spcAft>
                <a:spcPts val="0"/>
              </a:spcAft>
              <a:buSzPts val="1000"/>
              <a:buChar char="●"/>
            </a:pPr>
            <a:r>
              <a:rPr lang="en"/>
              <a:t>Identify users</a:t>
            </a:r>
            <a:endParaRPr/>
          </a:p>
          <a:p>
            <a:pPr indent="-292100" lvl="0" marL="457200" rtl="0" algn="l">
              <a:spcBef>
                <a:spcPts val="0"/>
              </a:spcBef>
              <a:spcAft>
                <a:spcPts val="0"/>
              </a:spcAft>
              <a:buSzPts val="1000"/>
              <a:buChar char="●"/>
            </a:pPr>
            <a:r>
              <a:rPr lang="en"/>
              <a:t>List of surveys</a:t>
            </a:r>
            <a:endParaRPr/>
          </a:p>
          <a:p>
            <a:pPr indent="-292100" lvl="0" marL="457200" rtl="0" algn="l">
              <a:spcBef>
                <a:spcPts val="0"/>
              </a:spcBef>
              <a:spcAft>
                <a:spcPts val="0"/>
              </a:spcAft>
              <a:buSzPts val="1000"/>
              <a:buChar char="●"/>
            </a:pPr>
            <a:r>
              <a:rPr lang="en"/>
              <a:t>Status of surveys &amp; users</a:t>
            </a:r>
            <a:endParaRPr/>
          </a:p>
          <a:p>
            <a:pPr indent="-292100" lvl="0" marL="457200" rtl="0" algn="l">
              <a:spcBef>
                <a:spcPts val="0"/>
              </a:spcBef>
              <a:spcAft>
                <a:spcPts val="0"/>
              </a:spcAft>
              <a:buSzPts val="1000"/>
              <a:buChar char="●"/>
            </a:pPr>
            <a:r>
              <a:rPr lang="en"/>
              <a:t>Response counts</a:t>
            </a:r>
            <a:endParaRPr/>
          </a:p>
          <a:p>
            <a:pPr indent="-292100" lvl="0" marL="457200" rtl="0" algn="l">
              <a:spcBef>
                <a:spcPts val="0"/>
              </a:spcBef>
              <a:spcAft>
                <a:spcPts val="0"/>
              </a:spcAft>
              <a:buSzPts val="1000"/>
              <a:buChar char="●"/>
            </a:pPr>
            <a:r>
              <a:rPr lang="en"/>
              <a:t>Survey owner</a:t>
            </a:r>
            <a:endParaRPr/>
          </a:p>
          <a:p>
            <a:pPr indent="0" lvl="0" marL="0" rtl="0" algn="l">
              <a:spcBef>
                <a:spcPts val="1000"/>
              </a:spcBef>
              <a:spcAft>
                <a:spcPts val="0"/>
              </a:spcAft>
              <a:buNone/>
            </a:pPr>
            <a:r>
              <a:t/>
            </a:r>
            <a:endParaRPr/>
          </a:p>
        </p:txBody>
      </p:sp>
      <p:pic>
        <p:nvPicPr>
          <p:cNvPr id="765" name="Google Shape;765;p119"/>
          <p:cNvPicPr preferRelativeResize="0"/>
          <p:nvPr/>
        </p:nvPicPr>
        <p:blipFill>
          <a:blip r:embed="rId3">
            <a:alphaModFix/>
          </a:blip>
          <a:stretch>
            <a:fillRect/>
          </a:stretch>
        </p:blipFill>
        <p:spPr>
          <a:xfrm>
            <a:off x="762000" y="1466850"/>
            <a:ext cx="5938933" cy="333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20"/>
          <p:cNvSpPr txBox="1"/>
          <p:nvPr>
            <p:ph type="title"/>
          </p:nvPr>
        </p:nvSpPr>
        <p:spPr>
          <a:xfrm>
            <a:off x="762000" y="1416425"/>
            <a:ext cx="7854300" cy="1917300"/>
          </a:xfrm>
          <a:prstGeom prst="rect">
            <a:avLst/>
          </a:prstGeom>
        </p:spPr>
        <p:txBody>
          <a:bodyPr anchorCtr="0" anchor="t" bIns="0" lIns="0" spcFirstLastPara="1" rIns="0" wrap="square" tIns="0">
            <a:normAutofit fontScale="90000"/>
          </a:bodyPr>
          <a:lstStyle/>
          <a:p>
            <a:pPr indent="0" lvl="0" marL="0" rtl="0" algn="l">
              <a:lnSpc>
                <a:spcPct val="100000"/>
              </a:lnSpc>
              <a:spcBef>
                <a:spcPts val="0"/>
              </a:spcBef>
              <a:spcAft>
                <a:spcPts val="0"/>
              </a:spcAft>
              <a:buNone/>
            </a:pPr>
            <a:r>
              <a:rPr lang="en">
                <a:latin typeface="Merriweather"/>
                <a:ea typeface="Merriweather"/>
                <a:cs typeface="Merriweather"/>
                <a:sym typeface="Merriweather"/>
              </a:rPr>
              <a:t>Looking forward:</a:t>
            </a:r>
            <a:endParaRPr>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b="1" i="1">
              <a:latin typeface="Merriweather"/>
              <a:ea typeface="Merriweather"/>
              <a:cs typeface="Merriweather"/>
              <a:sym typeface="Merriweather"/>
            </a:endParaRPr>
          </a:p>
          <a:p>
            <a:pPr indent="0" lvl="0" marL="0" rtl="0" algn="l">
              <a:lnSpc>
                <a:spcPct val="100000"/>
              </a:lnSpc>
              <a:spcBef>
                <a:spcPts val="0"/>
              </a:spcBef>
              <a:spcAft>
                <a:spcPts val="0"/>
              </a:spcAft>
              <a:buNone/>
            </a:pPr>
            <a:r>
              <a:rPr lang="en"/>
              <a:t>How might we </a:t>
            </a:r>
            <a:r>
              <a:rPr b="1" i="1" lang="en">
                <a:latin typeface="Merriweather"/>
                <a:ea typeface="Merriweather"/>
                <a:cs typeface="Merriweather"/>
                <a:sym typeface="Merriweather"/>
              </a:rPr>
              <a:t>complement</a:t>
            </a:r>
            <a:r>
              <a:rPr lang="en"/>
              <a:t> surveys with other forms of research?</a:t>
            </a:r>
            <a:endParaRPr/>
          </a:p>
        </p:txBody>
      </p:sp>
      <p:sp>
        <p:nvSpPr>
          <p:cNvPr id="771" name="Google Shape;771;p120"/>
          <p:cNvSpPr txBox="1"/>
          <p:nvPr>
            <p:ph idx="12" type="sldNum"/>
          </p:nvPr>
        </p:nvSpPr>
        <p:spPr>
          <a:xfrm>
            <a:off x="6745941" y="4767263"/>
            <a:ext cx="2049900" cy="2745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21"/>
          <p:cNvSpPr txBox="1"/>
          <p:nvPr>
            <p:ph type="title"/>
          </p:nvPr>
        </p:nvSpPr>
        <p:spPr>
          <a:xfrm>
            <a:off x="762000" y="284200"/>
            <a:ext cx="8041500" cy="877800"/>
          </a:xfrm>
          <a:prstGeom prst="rect">
            <a:avLst/>
          </a:prstGeom>
        </p:spPr>
        <p:txBody>
          <a:bodyPr anchorCtr="0" anchor="b" bIns="0" lIns="0" spcFirstLastPara="1" rIns="0" wrap="square" tIns="0">
            <a:normAutofit fontScale="90000"/>
          </a:bodyPr>
          <a:lstStyle/>
          <a:p>
            <a:pPr indent="0" lvl="0" marL="0" rtl="0" algn="l">
              <a:spcBef>
                <a:spcPts val="0"/>
              </a:spcBef>
              <a:spcAft>
                <a:spcPts val="0"/>
              </a:spcAft>
              <a:buNone/>
            </a:pPr>
            <a:r>
              <a:rPr i="1" lang="en" sz="3688">
                <a:latin typeface="Merriweather"/>
                <a:ea typeface="Merriweather"/>
                <a:cs typeface="Merriweather"/>
                <a:sym typeface="Merriweather"/>
              </a:rPr>
              <a:t>Customer research</a:t>
            </a:r>
            <a:r>
              <a:rPr lang="en"/>
              <a:t> is more than a survey</a:t>
            </a:r>
            <a:endParaRPr/>
          </a:p>
        </p:txBody>
      </p:sp>
      <p:sp>
        <p:nvSpPr>
          <p:cNvPr id="777" name="Google Shape;777;p121"/>
          <p:cNvSpPr/>
          <p:nvPr/>
        </p:nvSpPr>
        <p:spPr>
          <a:xfrm>
            <a:off x="4529500" y="1672425"/>
            <a:ext cx="483600" cy="483600"/>
          </a:xfrm>
          <a:prstGeom prst="ellipse">
            <a:avLst/>
          </a:prstGeom>
          <a:solidFill>
            <a:srgbClr val="B3EFFF"/>
          </a:solidFill>
          <a:ln cap="flat" cmpd="sng" w="9525">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21"/>
          <p:cNvSpPr txBox="1"/>
          <p:nvPr/>
        </p:nvSpPr>
        <p:spPr>
          <a:xfrm>
            <a:off x="5054150" y="1496650"/>
            <a:ext cx="2280600" cy="8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erriweather"/>
                <a:ea typeface="Merriweather"/>
                <a:cs typeface="Merriweather"/>
                <a:sym typeface="Merriweather"/>
              </a:rPr>
              <a:t>Qualitative data</a:t>
            </a:r>
            <a:endParaRPr b="1">
              <a:solidFill>
                <a:schemeClr val="dk1"/>
              </a:solidFill>
              <a:latin typeface="Merriweather"/>
              <a:ea typeface="Merriweather"/>
              <a:cs typeface="Merriweather"/>
              <a:sym typeface="Merriweather"/>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Customer quotes</a:t>
            </a:r>
            <a:endParaRPr sz="1100">
              <a:solidFill>
                <a:srgbClr val="1C304A"/>
              </a:solidFill>
              <a:latin typeface="Public Sans"/>
              <a:ea typeface="Public Sans"/>
              <a:cs typeface="Public Sans"/>
              <a:sym typeface="Public Sans"/>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Customer behavior</a:t>
            </a:r>
            <a:endParaRPr sz="1100">
              <a:solidFill>
                <a:srgbClr val="1C304A"/>
              </a:solidFill>
              <a:latin typeface="Public Sans"/>
              <a:ea typeface="Public Sans"/>
              <a:cs typeface="Public Sans"/>
              <a:sym typeface="Public Sans"/>
            </a:endParaRPr>
          </a:p>
        </p:txBody>
      </p:sp>
      <p:sp>
        <p:nvSpPr>
          <p:cNvPr id="779" name="Google Shape;779;p121"/>
          <p:cNvSpPr/>
          <p:nvPr/>
        </p:nvSpPr>
        <p:spPr>
          <a:xfrm>
            <a:off x="6195038" y="3771300"/>
            <a:ext cx="483600" cy="483600"/>
          </a:xfrm>
          <a:prstGeom prst="ellipse">
            <a:avLst/>
          </a:prstGeom>
          <a:solidFill>
            <a:srgbClr val="B3EFFF"/>
          </a:solidFill>
          <a:ln cap="flat" cmpd="sng" w="9525">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21"/>
          <p:cNvSpPr/>
          <p:nvPr/>
        </p:nvSpPr>
        <p:spPr>
          <a:xfrm>
            <a:off x="1301525" y="3245375"/>
            <a:ext cx="483600" cy="483600"/>
          </a:xfrm>
          <a:prstGeom prst="ellipse">
            <a:avLst/>
          </a:prstGeom>
          <a:solidFill>
            <a:srgbClr val="B3EFFF"/>
          </a:solidFill>
          <a:ln cap="flat" cmpd="sng" w="9525">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1" name="Google Shape;781;p121"/>
          <p:cNvCxnSpPr>
            <a:stCxn id="780" idx="7"/>
            <a:endCxn id="777" idx="2"/>
          </p:cNvCxnSpPr>
          <p:nvPr/>
        </p:nvCxnSpPr>
        <p:spPr>
          <a:xfrm flipH="1" rot="10800000">
            <a:off x="1714303" y="1914297"/>
            <a:ext cx="2815200" cy="1401900"/>
          </a:xfrm>
          <a:prstGeom prst="straightConnector1">
            <a:avLst/>
          </a:prstGeom>
          <a:noFill/>
          <a:ln cap="flat" cmpd="sng" w="9525">
            <a:solidFill>
              <a:srgbClr val="046B99"/>
            </a:solidFill>
            <a:prstDash val="solid"/>
            <a:round/>
            <a:headEnd len="med" w="med" type="none"/>
            <a:tailEnd len="med" w="med" type="none"/>
          </a:ln>
        </p:spPr>
      </p:cxnSp>
      <p:cxnSp>
        <p:nvCxnSpPr>
          <p:cNvPr id="782" name="Google Shape;782;p121"/>
          <p:cNvCxnSpPr>
            <a:stCxn id="780" idx="6"/>
            <a:endCxn id="779" idx="2"/>
          </p:cNvCxnSpPr>
          <p:nvPr/>
        </p:nvCxnSpPr>
        <p:spPr>
          <a:xfrm>
            <a:off x="1785125" y="3487175"/>
            <a:ext cx="4410000" cy="525900"/>
          </a:xfrm>
          <a:prstGeom prst="straightConnector1">
            <a:avLst/>
          </a:prstGeom>
          <a:noFill/>
          <a:ln cap="flat" cmpd="sng" w="9525">
            <a:solidFill>
              <a:srgbClr val="046B99"/>
            </a:solidFill>
            <a:prstDash val="solid"/>
            <a:round/>
            <a:headEnd len="med" w="med" type="none"/>
            <a:tailEnd len="med" w="med" type="none"/>
          </a:ln>
        </p:spPr>
      </p:cxnSp>
      <p:cxnSp>
        <p:nvCxnSpPr>
          <p:cNvPr id="783" name="Google Shape;783;p121"/>
          <p:cNvCxnSpPr>
            <a:stCxn id="777" idx="5"/>
            <a:endCxn id="779" idx="1"/>
          </p:cNvCxnSpPr>
          <p:nvPr/>
        </p:nvCxnSpPr>
        <p:spPr>
          <a:xfrm>
            <a:off x="4942278" y="2085203"/>
            <a:ext cx="1323600" cy="1756800"/>
          </a:xfrm>
          <a:prstGeom prst="straightConnector1">
            <a:avLst/>
          </a:prstGeom>
          <a:noFill/>
          <a:ln cap="flat" cmpd="sng" w="9525">
            <a:solidFill>
              <a:srgbClr val="046B99"/>
            </a:solidFill>
            <a:prstDash val="solid"/>
            <a:round/>
            <a:headEnd len="med" w="med" type="none"/>
            <a:tailEnd len="med" w="med" type="none"/>
          </a:ln>
        </p:spPr>
      </p:cxnSp>
      <p:sp>
        <p:nvSpPr>
          <p:cNvPr id="784" name="Google Shape;784;p121"/>
          <p:cNvSpPr txBox="1"/>
          <p:nvPr/>
        </p:nvSpPr>
        <p:spPr>
          <a:xfrm>
            <a:off x="6678650" y="3758675"/>
            <a:ext cx="2216400" cy="7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erriweather"/>
                <a:ea typeface="Merriweather"/>
                <a:cs typeface="Merriweather"/>
                <a:sym typeface="Merriweather"/>
              </a:rPr>
              <a:t>Quantitative data</a:t>
            </a:r>
            <a:endParaRPr b="1">
              <a:solidFill>
                <a:srgbClr val="0579BD"/>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Surveys</a:t>
            </a:r>
            <a:endParaRPr sz="1100">
              <a:solidFill>
                <a:srgbClr val="1C304A"/>
              </a:solidFill>
              <a:latin typeface="Public Sans"/>
              <a:ea typeface="Public Sans"/>
              <a:cs typeface="Public Sans"/>
              <a:sym typeface="Public Sans"/>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Operational data</a:t>
            </a:r>
            <a:endParaRPr sz="1100">
              <a:solidFill>
                <a:srgbClr val="1C304A"/>
              </a:solidFill>
              <a:latin typeface="Public Sans"/>
              <a:ea typeface="Public Sans"/>
              <a:cs typeface="Public Sans"/>
              <a:sym typeface="Public Sans"/>
            </a:endParaRPr>
          </a:p>
        </p:txBody>
      </p:sp>
      <p:sp>
        <p:nvSpPr>
          <p:cNvPr id="785" name="Google Shape;785;p121"/>
          <p:cNvSpPr txBox="1"/>
          <p:nvPr/>
        </p:nvSpPr>
        <p:spPr>
          <a:xfrm>
            <a:off x="3565638" y="2637250"/>
            <a:ext cx="1954200" cy="398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a:solidFill>
                  <a:schemeClr val="dk1"/>
                </a:solidFill>
                <a:latin typeface="Merriweather"/>
                <a:ea typeface="Merriweather"/>
                <a:cs typeface="Merriweather"/>
                <a:sym typeface="Merriweather"/>
              </a:rPr>
              <a:t>Customer understanding</a:t>
            </a:r>
            <a:r>
              <a:rPr b="1" lang="en">
                <a:solidFill>
                  <a:srgbClr val="0579BD"/>
                </a:solidFill>
                <a:latin typeface="Helvetica Neue"/>
                <a:ea typeface="Helvetica Neue"/>
                <a:cs typeface="Helvetica Neue"/>
                <a:sym typeface="Helvetica Neue"/>
              </a:rPr>
              <a:t> </a:t>
            </a:r>
            <a:endParaRPr b="1">
              <a:solidFill>
                <a:srgbClr val="0579BD"/>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A space, not a single point</a:t>
            </a:r>
            <a:endParaRPr sz="1100">
              <a:solidFill>
                <a:srgbClr val="1C304A"/>
              </a:solidFill>
              <a:latin typeface="Public Sans"/>
              <a:ea typeface="Public Sans"/>
              <a:cs typeface="Public Sans"/>
              <a:sym typeface="Public Sans"/>
            </a:endParaRPr>
          </a:p>
        </p:txBody>
      </p:sp>
      <p:sp>
        <p:nvSpPr>
          <p:cNvPr id="786" name="Google Shape;786;p121"/>
          <p:cNvSpPr txBox="1"/>
          <p:nvPr/>
        </p:nvSpPr>
        <p:spPr>
          <a:xfrm>
            <a:off x="1301525" y="3758675"/>
            <a:ext cx="1954200" cy="10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erriweather"/>
                <a:ea typeface="Merriweather"/>
                <a:cs typeface="Merriweather"/>
                <a:sym typeface="Merriweather"/>
              </a:rPr>
              <a:t>Contextual data</a:t>
            </a:r>
            <a:endParaRPr sz="1100">
              <a:solidFill>
                <a:srgbClr val="0579BD"/>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Previous reports</a:t>
            </a:r>
            <a:endParaRPr sz="1100">
              <a:solidFill>
                <a:srgbClr val="1C304A"/>
              </a:solidFill>
              <a:latin typeface="Public Sans"/>
              <a:ea typeface="Public Sans"/>
              <a:cs typeface="Public Sans"/>
              <a:sym typeface="Public Sans"/>
            </a:endParaRPr>
          </a:p>
          <a:p>
            <a:pPr indent="0" lvl="0" marL="0" rtl="0" algn="l">
              <a:spcBef>
                <a:spcPts val="0"/>
              </a:spcBef>
              <a:spcAft>
                <a:spcPts val="0"/>
              </a:spcAft>
              <a:buNone/>
            </a:pPr>
            <a:r>
              <a:rPr lang="en" sz="1100">
                <a:solidFill>
                  <a:srgbClr val="1C304A"/>
                </a:solidFill>
                <a:latin typeface="Public Sans"/>
                <a:ea typeface="Public Sans"/>
                <a:cs typeface="Public Sans"/>
                <a:sym typeface="Public Sans"/>
              </a:rPr>
              <a:t>Program history</a:t>
            </a:r>
            <a:endParaRPr sz="1100">
              <a:solidFill>
                <a:srgbClr val="1C304A"/>
              </a:solidFill>
              <a:latin typeface="Public Sans"/>
              <a:ea typeface="Public Sans"/>
              <a:cs typeface="Public Sans"/>
              <a:sym typeface="Public Sans"/>
            </a:endParaRPr>
          </a:p>
          <a:p>
            <a:pPr indent="0" lvl="0" marL="0" rtl="0" algn="l">
              <a:spcBef>
                <a:spcPts val="0"/>
              </a:spcBef>
              <a:spcAft>
                <a:spcPts val="0"/>
              </a:spcAft>
              <a:buClr>
                <a:schemeClr val="accent2"/>
              </a:buClr>
              <a:buSzPts val="1100"/>
              <a:buFont typeface="Arial"/>
              <a:buNone/>
            </a:pPr>
            <a:r>
              <a:rPr lang="en" sz="1100">
                <a:solidFill>
                  <a:schemeClr val="accent5"/>
                </a:solidFill>
                <a:latin typeface="Public Sans"/>
                <a:ea typeface="Public Sans"/>
                <a:cs typeface="Public Sans"/>
                <a:sym typeface="Public Sans"/>
              </a:rPr>
              <a:t>Existing mandates</a:t>
            </a:r>
            <a:endParaRPr sz="1100">
              <a:solidFill>
                <a:srgbClr val="1C304A"/>
              </a:solidFill>
              <a:latin typeface="Public Sans"/>
              <a:ea typeface="Public Sans"/>
              <a:cs typeface="Public Sans"/>
              <a:sym typeface="Public Sans"/>
            </a:endParaRPr>
          </a:p>
        </p:txBody>
      </p:sp>
      <p:pic>
        <p:nvPicPr>
          <p:cNvPr id="787" name="Google Shape;787;p121"/>
          <p:cNvPicPr preferRelativeResize="0"/>
          <p:nvPr/>
        </p:nvPicPr>
        <p:blipFill>
          <a:blip r:embed="rId3">
            <a:alphaModFix/>
          </a:blip>
          <a:stretch>
            <a:fillRect/>
          </a:stretch>
        </p:blipFill>
        <p:spPr>
          <a:xfrm>
            <a:off x="6340700" y="3877625"/>
            <a:ext cx="192375" cy="270950"/>
          </a:xfrm>
          <a:prstGeom prst="rect">
            <a:avLst/>
          </a:prstGeom>
          <a:noFill/>
          <a:ln>
            <a:noFill/>
          </a:ln>
        </p:spPr>
      </p:pic>
      <p:pic>
        <p:nvPicPr>
          <p:cNvPr id="788" name="Google Shape;788;p121"/>
          <p:cNvPicPr preferRelativeResize="0"/>
          <p:nvPr/>
        </p:nvPicPr>
        <p:blipFill>
          <a:blip r:embed="rId4">
            <a:alphaModFix/>
          </a:blip>
          <a:stretch>
            <a:fillRect/>
          </a:stretch>
        </p:blipFill>
        <p:spPr>
          <a:xfrm>
            <a:off x="1411139" y="3363063"/>
            <a:ext cx="264350" cy="248225"/>
          </a:xfrm>
          <a:prstGeom prst="rect">
            <a:avLst/>
          </a:prstGeom>
          <a:noFill/>
          <a:ln>
            <a:noFill/>
          </a:ln>
        </p:spPr>
      </p:pic>
      <p:pic>
        <p:nvPicPr>
          <p:cNvPr id="789" name="Google Shape;789;p121"/>
          <p:cNvPicPr preferRelativeResize="0"/>
          <p:nvPr/>
        </p:nvPicPr>
        <p:blipFill>
          <a:blip r:embed="rId5">
            <a:alphaModFix/>
          </a:blip>
          <a:stretch>
            <a:fillRect/>
          </a:stretch>
        </p:blipFill>
        <p:spPr>
          <a:xfrm>
            <a:off x="4656600" y="1790113"/>
            <a:ext cx="240735" cy="248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93" name="Shape 793"/>
        <p:cNvGrpSpPr/>
        <p:nvPr/>
      </p:nvGrpSpPr>
      <p:grpSpPr>
        <a:xfrm>
          <a:off x="0" y="0"/>
          <a:ext cx="0" cy="0"/>
          <a:chOff x="0" y="0"/>
          <a:chExt cx="0" cy="0"/>
        </a:xfrm>
      </p:grpSpPr>
      <p:sp>
        <p:nvSpPr>
          <p:cNvPr id="794" name="Google Shape;794;p122"/>
          <p:cNvSpPr txBox="1"/>
          <p:nvPr>
            <p:ph type="ctrTitle"/>
          </p:nvPr>
        </p:nvSpPr>
        <p:spPr>
          <a:xfrm>
            <a:off x="762000" y="1546300"/>
            <a:ext cx="6237900" cy="9264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6000"/>
              <a:buFont typeface="Public Sans"/>
              <a:buNone/>
            </a:pPr>
            <a:r>
              <a:rPr lang="en"/>
              <a:t>Thank you!</a:t>
            </a:r>
            <a:r>
              <a:rPr lang="en"/>
              <a:t> </a:t>
            </a:r>
            <a:endParaRPr/>
          </a:p>
        </p:txBody>
      </p:sp>
      <p:sp>
        <p:nvSpPr>
          <p:cNvPr id="795" name="Google Shape;795;p122"/>
          <p:cNvSpPr txBox="1"/>
          <p:nvPr>
            <p:ph idx="1" type="subTitle"/>
          </p:nvPr>
        </p:nvSpPr>
        <p:spPr>
          <a:xfrm>
            <a:off x="762000" y="2571760"/>
            <a:ext cx="6858000" cy="1241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000"/>
              <a:buNone/>
            </a:pPr>
            <a:r>
              <a:t/>
            </a:r>
            <a:endParaRPr/>
          </a:p>
          <a:p>
            <a:pPr indent="0" lvl="0" marL="0" rtl="0" algn="l">
              <a:lnSpc>
                <a:spcPct val="90000"/>
              </a:lnSpc>
              <a:spcBef>
                <a:spcPts val="0"/>
              </a:spcBef>
              <a:spcAft>
                <a:spcPts val="0"/>
              </a:spcAft>
              <a:buClr>
                <a:schemeClr val="lt1"/>
              </a:buClr>
              <a:buSzPts val="2000"/>
              <a:buNone/>
            </a:pPr>
            <a:r>
              <a:t/>
            </a:r>
            <a:endParaRPr/>
          </a:p>
          <a:p>
            <a:pPr indent="0" lvl="0" marL="0" rtl="0" algn="l">
              <a:lnSpc>
                <a:spcPct val="90000"/>
              </a:lnSpc>
              <a:spcBef>
                <a:spcPts val="0"/>
              </a:spcBef>
              <a:spcAft>
                <a:spcPts val="0"/>
              </a:spcAft>
              <a:buClr>
                <a:schemeClr val="lt1"/>
              </a:buClr>
              <a:buSzPts val="2000"/>
              <a:buNone/>
            </a:pPr>
            <a:r>
              <a:t/>
            </a:r>
            <a:endParaRPr/>
          </a:p>
          <a:p>
            <a:pPr indent="0" lvl="0" marL="0" rtl="0" algn="l">
              <a:lnSpc>
                <a:spcPct val="90000"/>
              </a:lnSpc>
              <a:spcBef>
                <a:spcPts val="0"/>
              </a:spcBef>
              <a:spcAft>
                <a:spcPts val="0"/>
              </a:spcAft>
              <a:buClr>
                <a:schemeClr val="lt1"/>
              </a:buClr>
              <a:buSzPts val="2000"/>
              <a:buNone/>
            </a:pPr>
            <a:r>
              <a:rPr lang="en"/>
              <a:t>Email: customerexperience@gsa.gov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08"/>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Today’s presenters</a:t>
            </a:r>
            <a:endParaRPr/>
          </a:p>
        </p:txBody>
      </p:sp>
      <p:pic>
        <p:nvPicPr>
          <p:cNvPr id="606" name="Google Shape;606;p108"/>
          <p:cNvPicPr preferRelativeResize="0"/>
          <p:nvPr>
            <p:ph idx="2" type="pic"/>
          </p:nvPr>
        </p:nvPicPr>
        <p:blipFill rotWithShape="1">
          <a:blip r:embed="rId3">
            <a:alphaModFix/>
          </a:blip>
          <a:srcRect b="22555" l="23473" r="19869" t="13834"/>
          <a:stretch/>
        </p:blipFill>
        <p:spPr>
          <a:xfrm>
            <a:off x="761995" y="1419725"/>
            <a:ext cx="1523999" cy="1710002"/>
          </a:xfrm>
          <a:prstGeom prst="rect">
            <a:avLst/>
          </a:prstGeom>
        </p:spPr>
      </p:pic>
      <p:sp>
        <p:nvSpPr>
          <p:cNvPr id="607" name="Google Shape;607;p108"/>
          <p:cNvSpPr txBox="1"/>
          <p:nvPr>
            <p:ph idx="6" type="body"/>
          </p:nvPr>
        </p:nvSpPr>
        <p:spPr>
          <a:xfrm>
            <a:off x="2411600" y="1428750"/>
            <a:ext cx="2102700" cy="923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CAMILLE TUCKER</a:t>
            </a:r>
            <a:endParaRPr/>
          </a:p>
          <a:p>
            <a:pPr indent="0" lvl="0" marL="0" rtl="0" algn="l">
              <a:spcBef>
                <a:spcPts val="0"/>
              </a:spcBef>
              <a:spcAft>
                <a:spcPts val="0"/>
              </a:spcAft>
              <a:buNone/>
            </a:pPr>
            <a:r>
              <a:rPr i="1" lang="en"/>
              <a:t>Acting Chief Customer Officer,</a:t>
            </a:r>
            <a:endParaRPr i="1"/>
          </a:p>
          <a:p>
            <a:pPr indent="0" lvl="0" marL="0" rtl="0" algn="l">
              <a:spcBef>
                <a:spcPts val="0"/>
              </a:spcBef>
              <a:spcAft>
                <a:spcPts val="0"/>
              </a:spcAft>
              <a:buNone/>
            </a:pPr>
            <a:r>
              <a:rPr i="1" lang="en"/>
              <a:t>Voice of the Customer Program Mgr</a:t>
            </a:r>
            <a:endParaRPr i="1"/>
          </a:p>
          <a:p>
            <a:pPr indent="0" lvl="0" marL="0" rtl="0" algn="l">
              <a:spcBef>
                <a:spcPts val="0"/>
              </a:spcBef>
              <a:spcAft>
                <a:spcPts val="0"/>
              </a:spcAft>
              <a:buNone/>
            </a:pPr>
            <a:r>
              <a:rPr i="1" lang="en"/>
              <a:t>Office of Customer Experience</a:t>
            </a:r>
            <a:endParaRPr i="1"/>
          </a:p>
          <a:p>
            <a:pPr indent="0" lvl="0" marL="0" rtl="0" algn="l">
              <a:spcBef>
                <a:spcPts val="0"/>
              </a:spcBef>
              <a:spcAft>
                <a:spcPts val="0"/>
              </a:spcAft>
              <a:buNone/>
            </a:pPr>
            <a:r>
              <a:rPr i="1" lang="en"/>
              <a:t>U.S. General Services Administration</a:t>
            </a:r>
            <a:endParaRPr i="1"/>
          </a:p>
          <a:p>
            <a:pPr indent="0" lvl="0" marL="0" rtl="0" algn="l">
              <a:spcBef>
                <a:spcPts val="0"/>
              </a:spcBef>
              <a:spcAft>
                <a:spcPts val="0"/>
              </a:spcAft>
              <a:buNone/>
            </a:pPr>
            <a:r>
              <a:t/>
            </a:r>
            <a:endParaRPr/>
          </a:p>
        </p:txBody>
      </p:sp>
      <p:sp>
        <p:nvSpPr>
          <p:cNvPr id="608" name="Google Shape;608;p108"/>
          <p:cNvSpPr txBox="1"/>
          <p:nvPr>
            <p:ph idx="4" type="body"/>
          </p:nvPr>
        </p:nvSpPr>
        <p:spPr>
          <a:xfrm>
            <a:off x="6226826" y="1419725"/>
            <a:ext cx="21552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GENEVIEVE CHRISTENSEN</a:t>
            </a:r>
            <a:endParaRPr/>
          </a:p>
          <a:p>
            <a:pPr indent="0" lvl="0" marL="0" rtl="0" algn="l">
              <a:spcBef>
                <a:spcPts val="0"/>
              </a:spcBef>
              <a:spcAft>
                <a:spcPts val="0"/>
              </a:spcAft>
              <a:buNone/>
            </a:pPr>
            <a:r>
              <a:rPr i="1" lang="en"/>
              <a:t>Data Analytics Specialist</a:t>
            </a:r>
            <a:endParaRPr i="1"/>
          </a:p>
          <a:p>
            <a:pPr indent="0" lvl="0" marL="0" rtl="0" algn="l">
              <a:spcBef>
                <a:spcPts val="0"/>
              </a:spcBef>
              <a:spcAft>
                <a:spcPts val="0"/>
              </a:spcAft>
              <a:buNone/>
            </a:pPr>
            <a:r>
              <a:rPr i="1" lang="en"/>
              <a:t>Office of Customer Experience</a:t>
            </a:r>
            <a:endParaRPr i="1"/>
          </a:p>
          <a:p>
            <a:pPr indent="0" lvl="0" marL="0" rtl="0" algn="l">
              <a:spcBef>
                <a:spcPts val="0"/>
              </a:spcBef>
              <a:spcAft>
                <a:spcPts val="0"/>
              </a:spcAft>
              <a:buNone/>
            </a:pPr>
            <a:r>
              <a:rPr i="1" lang="en"/>
              <a:t>U.S. General Services Administration</a:t>
            </a:r>
            <a:endParaRPr i="1"/>
          </a:p>
        </p:txBody>
      </p:sp>
      <p:pic>
        <p:nvPicPr>
          <p:cNvPr id="609" name="Google Shape;609;p108"/>
          <p:cNvPicPr preferRelativeResize="0"/>
          <p:nvPr/>
        </p:nvPicPr>
        <p:blipFill rotWithShape="1">
          <a:blip r:embed="rId4">
            <a:alphaModFix/>
          </a:blip>
          <a:srcRect b="14022" l="0" r="0" t="0"/>
          <a:stretch/>
        </p:blipFill>
        <p:spPr>
          <a:xfrm>
            <a:off x="4569475" y="1428750"/>
            <a:ext cx="1524000" cy="170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09"/>
          <p:cNvSpPr txBox="1"/>
          <p:nvPr>
            <p:ph idx="12" type="sldNum"/>
          </p:nvPr>
        </p:nvSpPr>
        <p:spPr>
          <a:xfrm>
            <a:off x="6745941" y="4767263"/>
            <a:ext cx="2049900" cy="2745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15" name="Google Shape;615;p109"/>
          <p:cNvSpPr txBox="1"/>
          <p:nvPr>
            <p:ph type="title"/>
          </p:nvPr>
        </p:nvSpPr>
        <p:spPr>
          <a:xfrm>
            <a:off x="762000" y="1416424"/>
            <a:ext cx="8014800" cy="19173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None/>
            </a:pPr>
            <a:r>
              <a:rPr lang="en"/>
              <a:t>OCE’s mission is to improve the end-to-end experience of GSA customers by </a:t>
            </a:r>
            <a:r>
              <a:rPr b="1" i="1" lang="en">
                <a:solidFill>
                  <a:schemeClr val="dk1"/>
                </a:solidFill>
                <a:latin typeface="Merriweather"/>
                <a:ea typeface="Merriweather"/>
                <a:cs typeface="Merriweather"/>
                <a:sym typeface="Merriweather"/>
              </a:rPr>
              <a:t>aligning operations to customer needs</a:t>
            </a:r>
            <a:r>
              <a:rPr lang="en">
                <a:solidFill>
                  <a:schemeClr val="dk1"/>
                </a:solidFill>
              </a:rPr>
              <a:t>.</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10"/>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Clr>
                <a:schemeClr val="accent2"/>
              </a:buClr>
              <a:buSzPts val="1100"/>
              <a:buFont typeface="Arial"/>
              <a:buNone/>
            </a:pPr>
            <a:r>
              <a:rPr lang="en"/>
              <a:t>How GSA defines “customer”</a:t>
            </a:r>
            <a:endParaRPr/>
          </a:p>
        </p:txBody>
      </p:sp>
      <p:sp>
        <p:nvSpPr>
          <p:cNvPr id="621" name="Google Shape;621;p110"/>
          <p:cNvSpPr txBox="1"/>
          <p:nvPr>
            <p:ph idx="1" type="body"/>
          </p:nvPr>
        </p:nvSpPr>
        <p:spPr>
          <a:xfrm>
            <a:off x="761950" y="1775275"/>
            <a:ext cx="1749300" cy="2282400"/>
          </a:xfrm>
          <a:prstGeom prst="rect">
            <a:avLst/>
          </a:prstGeom>
          <a:solidFill>
            <a:schemeClr val="accent5"/>
          </a:solidFill>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chemeClr val="lt1"/>
                </a:solidFill>
                <a:latin typeface="Merriweather"/>
                <a:ea typeface="Merriweather"/>
                <a:cs typeface="Merriweather"/>
                <a:sym typeface="Merriweather"/>
              </a:rPr>
              <a:t>Customer agencies</a:t>
            </a:r>
            <a:endParaRPr b="1" sz="2200">
              <a:solidFill>
                <a:schemeClr val="lt1"/>
              </a:solidFill>
              <a:latin typeface="Merriweather"/>
              <a:ea typeface="Merriweather"/>
              <a:cs typeface="Merriweather"/>
              <a:sym typeface="Merriweather"/>
            </a:endParaRPr>
          </a:p>
        </p:txBody>
      </p:sp>
      <p:sp>
        <p:nvSpPr>
          <p:cNvPr id="622" name="Google Shape;622;p110"/>
          <p:cNvSpPr txBox="1"/>
          <p:nvPr>
            <p:ph idx="4294967295" type="subTitle"/>
          </p:nvPr>
        </p:nvSpPr>
        <p:spPr>
          <a:xfrm>
            <a:off x="2718883" y="1775275"/>
            <a:ext cx="1749300" cy="2282400"/>
          </a:xfrm>
          <a:prstGeom prst="rect">
            <a:avLst/>
          </a:prstGeom>
          <a:solidFill>
            <a:schemeClr val="accent5"/>
          </a:solidFill>
        </p:spPr>
        <p:txBody>
          <a:bodyPr anchorCtr="0" anchor="ctr" bIns="0" lIns="0" spcFirstLastPara="1" rIns="0" wrap="square" tIns="0">
            <a:noAutofit/>
          </a:bodyPr>
          <a:lstStyle/>
          <a:p>
            <a:pPr indent="0" lvl="0" marL="0" rtl="0" algn="ctr">
              <a:spcBef>
                <a:spcPts val="1000"/>
              </a:spcBef>
              <a:spcAft>
                <a:spcPts val="0"/>
              </a:spcAft>
              <a:buClr>
                <a:schemeClr val="dk1"/>
              </a:buClr>
              <a:buSzPts val="1100"/>
              <a:buFont typeface="Arial"/>
              <a:buNone/>
            </a:pPr>
            <a:r>
              <a:rPr b="1" lang="en" sz="2200">
                <a:solidFill>
                  <a:schemeClr val="lt1"/>
                </a:solidFill>
              </a:rPr>
              <a:t>Suppliers</a:t>
            </a:r>
            <a:endParaRPr sz="2200">
              <a:solidFill>
                <a:schemeClr val="lt1"/>
              </a:solidFill>
              <a:latin typeface="Merriweather"/>
              <a:ea typeface="Merriweather"/>
              <a:cs typeface="Merriweather"/>
              <a:sym typeface="Merriweather"/>
            </a:endParaRPr>
          </a:p>
        </p:txBody>
      </p:sp>
      <p:sp>
        <p:nvSpPr>
          <p:cNvPr id="623" name="Google Shape;623;p110"/>
          <p:cNvSpPr txBox="1"/>
          <p:nvPr>
            <p:ph idx="1" type="body"/>
          </p:nvPr>
        </p:nvSpPr>
        <p:spPr>
          <a:xfrm>
            <a:off x="4675817" y="1775275"/>
            <a:ext cx="1749300" cy="2282400"/>
          </a:xfrm>
          <a:prstGeom prst="rect">
            <a:avLst/>
          </a:prstGeom>
          <a:solidFill>
            <a:schemeClr val="accent5"/>
          </a:solidFill>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chemeClr val="lt1"/>
                </a:solidFill>
                <a:latin typeface="Merriweather"/>
                <a:ea typeface="Merriweather"/>
                <a:cs typeface="Merriweather"/>
                <a:sym typeface="Merriweather"/>
              </a:rPr>
              <a:t>American public</a:t>
            </a:r>
            <a:endParaRPr b="1" sz="2200">
              <a:solidFill>
                <a:schemeClr val="lt1"/>
              </a:solidFill>
              <a:latin typeface="Merriweather"/>
              <a:ea typeface="Merriweather"/>
              <a:cs typeface="Merriweather"/>
              <a:sym typeface="Merriweather"/>
            </a:endParaRPr>
          </a:p>
        </p:txBody>
      </p:sp>
      <p:sp>
        <p:nvSpPr>
          <p:cNvPr id="624" name="Google Shape;624;p110"/>
          <p:cNvSpPr txBox="1"/>
          <p:nvPr>
            <p:ph idx="1" type="body"/>
          </p:nvPr>
        </p:nvSpPr>
        <p:spPr>
          <a:xfrm>
            <a:off x="6632750" y="1775275"/>
            <a:ext cx="1749300" cy="2282400"/>
          </a:xfrm>
          <a:prstGeom prst="rect">
            <a:avLst/>
          </a:prstGeom>
          <a:solidFill>
            <a:schemeClr val="accent5"/>
          </a:solidFill>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chemeClr val="lt1"/>
                </a:solidFill>
                <a:latin typeface="Merriweather"/>
                <a:ea typeface="Merriweather"/>
                <a:cs typeface="Merriweather"/>
                <a:sym typeface="Merriweather"/>
              </a:rPr>
              <a:t>GSA employees</a:t>
            </a:r>
            <a:endParaRPr b="1" sz="2200">
              <a:solidFill>
                <a:schemeClr val="lt1"/>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11"/>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GSA’s Structure</a:t>
            </a:r>
            <a:endParaRPr/>
          </a:p>
        </p:txBody>
      </p:sp>
      <p:sp>
        <p:nvSpPr>
          <p:cNvPr id="630" name="Google Shape;630;p111"/>
          <p:cNvSpPr txBox="1"/>
          <p:nvPr>
            <p:ph idx="12" type="sldNum"/>
          </p:nvPr>
        </p:nvSpPr>
        <p:spPr>
          <a:xfrm>
            <a:off x="7620000" y="4767263"/>
            <a:ext cx="1182300" cy="2430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31" name="Google Shape;631;p111"/>
          <p:cNvPicPr preferRelativeResize="0"/>
          <p:nvPr/>
        </p:nvPicPr>
        <p:blipFill>
          <a:blip r:embed="rId3">
            <a:alphaModFix/>
          </a:blip>
          <a:stretch>
            <a:fillRect/>
          </a:stretch>
        </p:blipFill>
        <p:spPr>
          <a:xfrm>
            <a:off x="825530" y="1286002"/>
            <a:ext cx="7492941" cy="37050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12"/>
          <p:cNvSpPr txBox="1"/>
          <p:nvPr>
            <p:ph type="title"/>
          </p:nvPr>
        </p:nvSpPr>
        <p:spPr>
          <a:xfrm>
            <a:off x="762001" y="284205"/>
            <a:ext cx="80391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Silos resulted in inconsistencies</a:t>
            </a:r>
            <a:endParaRPr/>
          </a:p>
        </p:txBody>
      </p:sp>
      <p:sp>
        <p:nvSpPr>
          <p:cNvPr id="637" name="Google Shape;637;p112"/>
          <p:cNvSpPr txBox="1"/>
          <p:nvPr>
            <p:ph idx="12" type="sldNum"/>
          </p:nvPr>
        </p:nvSpPr>
        <p:spPr>
          <a:xfrm>
            <a:off x="7620000" y="4767263"/>
            <a:ext cx="1182300" cy="2430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638" name="Google Shape;638;p112"/>
          <p:cNvGrpSpPr/>
          <p:nvPr/>
        </p:nvGrpSpPr>
        <p:grpSpPr>
          <a:xfrm>
            <a:off x="761927" y="1590536"/>
            <a:ext cx="8039248" cy="2783781"/>
            <a:chOff x="718650" y="1706600"/>
            <a:chExt cx="7310401" cy="2531400"/>
          </a:xfrm>
        </p:grpSpPr>
        <p:grpSp>
          <p:nvGrpSpPr>
            <p:cNvPr id="639" name="Google Shape;639;p112"/>
            <p:cNvGrpSpPr/>
            <p:nvPr/>
          </p:nvGrpSpPr>
          <p:grpSpPr>
            <a:xfrm>
              <a:off x="718650" y="2805125"/>
              <a:ext cx="860876" cy="911500"/>
              <a:chOff x="1006300" y="2834900"/>
              <a:chExt cx="860876" cy="911500"/>
            </a:xfrm>
          </p:grpSpPr>
          <p:pic>
            <p:nvPicPr>
              <p:cNvPr id="640" name="Google Shape;640;p112"/>
              <p:cNvPicPr preferRelativeResize="0"/>
              <p:nvPr/>
            </p:nvPicPr>
            <p:blipFill rotWithShape="1">
              <a:blip r:embed="rId3">
                <a:alphaModFix/>
              </a:blip>
              <a:srcRect b="19014" l="15146" r="15215" t="7255"/>
              <a:stretch/>
            </p:blipFill>
            <p:spPr>
              <a:xfrm>
                <a:off x="1006300" y="2834900"/>
                <a:ext cx="860876" cy="911500"/>
              </a:xfrm>
              <a:prstGeom prst="rect">
                <a:avLst/>
              </a:prstGeom>
              <a:noFill/>
              <a:ln>
                <a:noFill/>
              </a:ln>
            </p:spPr>
          </p:pic>
          <p:sp>
            <p:nvSpPr>
              <p:cNvPr id="641" name="Google Shape;641;p112"/>
              <p:cNvSpPr txBox="1"/>
              <p:nvPr/>
            </p:nvSpPr>
            <p:spPr>
              <a:xfrm>
                <a:off x="1096688" y="3353900"/>
                <a:ext cx="680100" cy="3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FAS</a:t>
                </a:r>
                <a:endParaRPr>
                  <a:latin typeface="Helvetica Neue"/>
                  <a:ea typeface="Helvetica Neue"/>
                  <a:cs typeface="Helvetica Neue"/>
                  <a:sym typeface="Helvetica Neue"/>
                </a:endParaRPr>
              </a:p>
            </p:txBody>
          </p:sp>
        </p:grpSp>
        <p:grpSp>
          <p:nvGrpSpPr>
            <p:cNvPr id="642" name="Google Shape;642;p112"/>
            <p:cNvGrpSpPr/>
            <p:nvPr/>
          </p:nvGrpSpPr>
          <p:grpSpPr>
            <a:xfrm>
              <a:off x="3827863" y="2805125"/>
              <a:ext cx="860876" cy="911500"/>
              <a:chOff x="2837263" y="3686600"/>
              <a:chExt cx="860876" cy="911500"/>
            </a:xfrm>
          </p:grpSpPr>
          <p:pic>
            <p:nvPicPr>
              <p:cNvPr id="643" name="Google Shape;643;p112"/>
              <p:cNvPicPr preferRelativeResize="0"/>
              <p:nvPr/>
            </p:nvPicPr>
            <p:blipFill rotWithShape="1">
              <a:blip r:embed="rId3">
                <a:alphaModFix/>
              </a:blip>
              <a:srcRect b="19014" l="15146" r="15215" t="7255"/>
              <a:stretch/>
            </p:blipFill>
            <p:spPr>
              <a:xfrm>
                <a:off x="2837263" y="3686600"/>
                <a:ext cx="860876" cy="911500"/>
              </a:xfrm>
              <a:prstGeom prst="rect">
                <a:avLst/>
              </a:prstGeom>
              <a:noFill/>
              <a:ln>
                <a:noFill/>
              </a:ln>
            </p:spPr>
          </p:pic>
          <p:sp>
            <p:nvSpPr>
              <p:cNvPr id="644" name="Google Shape;644;p112"/>
              <p:cNvSpPr txBox="1"/>
              <p:nvPr/>
            </p:nvSpPr>
            <p:spPr>
              <a:xfrm>
                <a:off x="2930743" y="4209450"/>
                <a:ext cx="680100" cy="3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PBS</a:t>
                </a:r>
                <a:endParaRPr>
                  <a:latin typeface="Helvetica Neue"/>
                  <a:ea typeface="Helvetica Neue"/>
                  <a:cs typeface="Helvetica Neue"/>
                  <a:sym typeface="Helvetica Neue"/>
                </a:endParaRPr>
              </a:p>
            </p:txBody>
          </p:sp>
        </p:grpSp>
        <p:grpSp>
          <p:nvGrpSpPr>
            <p:cNvPr id="645" name="Google Shape;645;p112"/>
            <p:cNvGrpSpPr/>
            <p:nvPr/>
          </p:nvGrpSpPr>
          <p:grpSpPr>
            <a:xfrm>
              <a:off x="2281200" y="2805125"/>
              <a:ext cx="860876" cy="911500"/>
              <a:chOff x="2052600" y="3217350"/>
              <a:chExt cx="860876" cy="911500"/>
            </a:xfrm>
          </p:grpSpPr>
          <p:pic>
            <p:nvPicPr>
              <p:cNvPr id="646" name="Google Shape;646;p112"/>
              <p:cNvPicPr preferRelativeResize="0"/>
              <p:nvPr/>
            </p:nvPicPr>
            <p:blipFill rotWithShape="1">
              <a:blip r:embed="rId3">
                <a:alphaModFix/>
              </a:blip>
              <a:srcRect b="19014" l="15146" r="15215" t="7255"/>
              <a:stretch/>
            </p:blipFill>
            <p:spPr>
              <a:xfrm>
                <a:off x="2052600" y="3217350"/>
                <a:ext cx="860876" cy="911500"/>
              </a:xfrm>
              <a:prstGeom prst="rect">
                <a:avLst/>
              </a:prstGeom>
              <a:noFill/>
              <a:ln>
                <a:noFill/>
              </a:ln>
            </p:spPr>
          </p:pic>
          <p:sp>
            <p:nvSpPr>
              <p:cNvPr id="647" name="Google Shape;647;p112"/>
              <p:cNvSpPr txBox="1"/>
              <p:nvPr/>
            </p:nvSpPr>
            <p:spPr>
              <a:xfrm>
                <a:off x="2139365" y="3739191"/>
                <a:ext cx="680100" cy="3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OGP</a:t>
                </a:r>
                <a:endParaRPr>
                  <a:latin typeface="Helvetica Neue"/>
                  <a:ea typeface="Helvetica Neue"/>
                  <a:cs typeface="Helvetica Neue"/>
                  <a:sym typeface="Helvetica Neue"/>
                </a:endParaRPr>
              </a:p>
            </p:txBody>
          </p:sp>
        </p:grpSp>
        <p:grpSp>
          <p:nvGrpSpPr>
            <p:cNvPr id="648" name="Google Shape;648;p112"/>
            <p:cNvGrpSpPr/>
            <p:nvPr/>
          </p:nvGrpSpPr>
          <p:grpSpPr>
            <a:xfrm>
              <a:off x="7168175" y="2805125"/>
              <a:ext cx="860876" cy="911500"/>
              <a:chOff x="6442025" y="3494150"/>
              <a:chExt cx="860876" cy="911500"/>
            </a:xfrm>
          </p:grpSpPr>
          <p:pic>
            <p:nvPicPr>
              <p:cNvPr id="649" name="Google Shape;649;p112"/>
              <p:cNvPicPr preferRelativeResize="0"/>
              <p:nvPr/>
            </p:nvPicPr>
            <p:blipFill rotWithShape="1">
              <a:blip r:embed="rId3">
                <a:alphaModFix/>
              </a:blip>
              <a:srcRect b="19014" l="15146" r="15215" t="7255"/>
              <a:stretch/>
            </p:blipFill>
            <p:spPr>
              <a:xfrm>
                <a:off x="6442025" y="3494150"/>
                <a:ext cx="860876" cy="911500"/>
              </a:xfrm>
              <a:prstGeom prst="rect">
                <a:avLst/>
              </a:prstGeom>
              <a:noFill/>
              <a:ln>
                <a:noFill/>
              </a:ln>
            </p:spPr>
          </p:pic>
          <p:sp>
            <p:nvSpPr>
              <p:cNvPr id="650" name="Google Shape;650;p112"/>
              <p:cNvSpPr txBox="1"/>
              <p:nvPr/>
            </p:nvSpPr>
            <p:spPr>
              <a:xfrm>
                <a:off x="6499224" y="4010175"/>
                <a:ext cx="734700" cy="3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OHRM</a:t>
                </a:r>
                <a:endParaRPr>
                  <a:latin typeface="Helvetica Neue"/>
                  <a:ea typeface="Helvetica Neue"/>
                  <a:cs typeface="Helvetica Neue"/>
                  <a:sym typeface="Helvetica Neue"/>
                </a:endParaRPr>
              </a:p>
            </p:txBody>
          </p:sp>
        </p:grpSp>
        <p:grpSp>
          <p:nvGrpSpPr>
            <p:cNvPr id="651" name="Google Shape;651;p112"/>
            <p:cNvGrpSpPr/>
            <p:nvPr/>
          </p:nvGrpSpPr>
          <p:grpSpPr>
            <a:xfrm>
              <a:off x="5506450" y="2805125"/>
              <a:ext cx="860876" cy="911500"/>
              <a:chOff x="4668250" y="3630650"/>
              <a:chExt cx="860876" cy="911500"/>
            </a:xfrm>
          </p:grpSpPr>
          <p:pic>
            <p:nvPicPr>
              <p:cNvPr id="652" name="Google Shape;652;p112"/>
              <p:cNvPicPr preferRelativeResize="0"/>
              <p:nvPr/>
            </p:nvPicPr>
            <p:blipFill rotWithShape="1">
              <a:blip r:embed="rId3">
                <a:alphaModFix/>
              </a:blip>
              <a:srcRect b="19014" l="15146" r="15215" t="7255"/>
              <a:stretch/>
            </p:blipFill>
            <p:spPr>
              <a:xfrm>
                <a:off x="4668250" y="3630650"/>
                <a:ext cx="860876" cy="911500"/>
              </a:xfrm>
              <a:prstGeom prst="rect">
                <a:avLst/>
              </a:prstGeom>
              <a:noFill/>
              <a:ln>
                <a:noFill/>
              </a:ln>
            </p:spPr>
          </p:pic>
          <p:sp>
            <p:nvSpPr>
              <p:cNvPr id="653" name="Google Shape;653;p112"/>
              <p:cNvSpPr txBox="1"/>
              <p:nvPr/>
            </p:nvSpPr>
            <p:spPr>
              <a:xfrm>
                <a:off x="4710183" y="4153025"/>
                <a:ext cx="783900" cy="3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GSA IT</a:t>
                </a:r>
                <a:endParaRPr>
                  <a:latin typeface="Helvetica Neue"/>
                  <a:ea typeface="Helvetica Neue"/>
                  <a:cs typeface="Helvetica Neue"/>
                  <a:sym typeface="Helvetica Neue"/>
                </a:endParaRPr>
              </a:p>
            </p:txBody>
          </p:sp>
        </p:grpSp>
        <p:cxnSp>
          <p:nvCxnSpPr>
            <p:cNvPr id="654" name="Google Shape;654;p112"/>
            <p:cNvCxnSpPr/>
            <p:nvPr/>
          </p:nvCxnSpPr>
          <p:spPr>
            <a:xfrm>
              <a:off x="1982050" y="1706600"/>
              <a:ext cx="5700" cy="2531400"/>
            </a:xfrm>
            <a:prstGeom prst="straightConnector1">
              <a:avLst/>
            </a:prstGeom>
            <a:noFill/>
            <a:ln cap="flat" cmpd="sng" w="38100">
              <a:solidFill>
                <a:srgbClr val="000000"/>
              </a:solidFill>
              <a:prstDash val="solid"/>
              <a:round/>
              <a:headEnd len="med" w="med" type="none"/>
              <a:tailEnd len="med" w="med" type="none"/>
            </a:ln>
          </p:spPr>
        </p:cxnSp>
        <p:cxnSp>
          <p:nvCxnSpPr>
            <p:cNvPr id="655" name="Google Shape;655;p112"/>
            <p:cNvCxnSpPr/>
            <p:nvPr/>
          </p:nvCxnSpPr>
          <p:spPr>
            <a:xfrm>
              <a:off x="5143475" y="1706600"/>
              <a:ext cx="5700" cy="2531400"/>
            </a:xfrm>
            <a:prstGeom prst="straightConnector1">
              <a:avLst/>
            </a:prstGeom>
            <a:noFill/>
            <a:ln cap="flat" cmpd="sng" w="38100">
              <a:solidFill>
                <a:srgbClr val="000000"/>
              </a:solidFill>
              <a:prstDash val="solid"/>
              <a:round/>
              <a:headEnd len="med" w="med" type="none"/>
              <a:tailEnd len="med" w="med" type="none"/>
            </a:ln>
          </p:spPr>
        </p:cxnSp>
        <p:cxnSp>
          <p:nvCxnSpPr>
            <p:cNvPr id="656" name="Google Shape;656;p112"/>
            <p:cNvCxnSpPr/>
            <p:nvPr/>
          </p:nvCxnSpPr>
          <p:spPr>
            <a:xfrm>
              <a:off x="6803000" y="1706600"/>
              <a:ext cx="5700" cy="2531400"/>
            </a:xfrm>
            <a:prstGeom prst="straightConnector1">
              <a:avLst/>
            </a:prstGeom>
            <a:noFill/>
            <a:ln cap="flat" cmpd="sng" w="38100">
              <a:solidFill>
                <a:srgbClr val="000000"/>
              </a:solidFill>
              <a:prstDash val="solid"/>
              <a:round/>
              <a:headEnd len="med" w="med" type="none"/>
              <a:tailEnd len="med" w="med" type="none"/>
            </a:ln>
          </p:spPr>
        </p:cxnSp>
        <p:cxnSp>
          <p:nvCxnSpPr>
            <p:cNvPr id="657" name="Google Shape;657;p112"/>
            <p:cNvCxnSpPr/>
            <p:nvPr/>
          </p:nvCxnSpPr>
          <p:spPr>
            <a:xfrm>
              <a:off x="3540138" y="1706600"/>
              <a:ext cx="5700" cy="2531400"/>
            </a:xfrm>
            <a:prstGeom prst="straightConnector1">
              <a:avLst/>
            </a:prstGeom>
            <a:noFill/>
            <a:ln cap="flat" cmpd="sng" w="38100">
              <a:solidFill>
                <a:srgbClr val="000000"/>
              </a:solidFill>
              <a:prstDash val="solid"/>
              <a:round/>
              <a:headEnd len="med" w="med" type="none"/>
              <a:tailEnd len="med" w="med" type="none"/>
            </a:ln>
          </p:spPr>
        </p:cxnSp>
        <p:pic>
          <p:nvPicPr>
            <p:cNvPr id="658" name="Google Shape;658;p112"/>
            <p:cNvPicPr preferRelativeResize="0"/>
            <p:nvPr/>
          </p:nvPicPr>
          <p:blipFill rotWithShape="1">
            <a:blip r:embed="rId4">
              <a:alphaModFix/>
            </a:blip>
            <a:srcRect b="14922" l="0" r="0" t="0"/>
            <a:stretch/>
          </p:blipFill>
          <p:spPr>
            <a:xfrm>
              <a:off x="905125" y="2333250"/>
              <a:ext cx="487924" cy="415100"/>
            </a:xfrm>
            <a:prstGeom prst="rect">
              <a:avLst/>
            </a:prstGeom>
            <a:noFill/>
            <a:ln>
              <a:noFill/>
            </a:ln>
          </p:spPr>
        </p:pic>
        <p:pic>
          <p:nvPicPr>
            <p:cNvPr id="659" name="Google Shape;659;p112"/>
            <p:cNvPicPr preferRelativeResize="0"/>
            <p:nvPr/>
          </p:nvPicPr>
          <p:blipFill rotWithShape="1">
            <a:blip r:embed="rId4">
              <a:alphaModFix/>
            </a:blip>
            <a:srcRect b="14922" l="0" r="0" t="0"/>
            <a:stretch/>
          </p:blipFill>
          <p:spPr>
            <a:xfrm>
              <a:off x="2467675" y="2364200"/>
              <a:ext cx="487924" cy="415100"/>
            </a:xfrm>
            <a:prstGeom prst="rect">
              <a:avLst/>
            </a:prstGeom>
            <a:noFill/>
            <a:ln>
              <a:noFill/>
            </a:ln>
          </p:spPr>
        </p:pic>
        <p:pic>
          <p:nvPicPr>
            <p:cNvPr id="660" name="Google Shape;660;p112"/>
            <p:cNvPicPr preferRelativeResize="0"/>
            <p:nvPr/>
          </p:nvPicPr>
          <p:blipFill rotWithShape="1">
            <a:blip r:embed="rId4">
              <a:alphaModFix/>
            </a:blip>
            <a:srcRect b="14922" l="0" r="0" t="0"/>
            <a:stretch/>
          </p:blipFill>
          <p:spPr>
            <a:xfrm>
              <a:off x="4014350" y="2364200"/>
              <a:ext cx="487925" cy="415100"/>
            </a:xfrm>
            <a:prstGeom prst="rect">
              <a:avLst/>
            </a:prstGeom>
            <a:noFill/>
            <a:ln>
              <a:noFill/>
            </a:ln>
          </p:spPr>
        </p:pic>
        <p:pic>
          <p:nvPicPr>
            <p:cNvPr id="661" name="Google Shape;661;p112"/>
            <p:cNvPicPr preferRelativeResize="0"/>
            <p:nvPr/>
          </p:nvPicPr>
          <p:blipFill rotWithShape="1">
            <a:blip r:embed="rId4">
              <a:alphaModFix/>
            </a:blip>
            <a:srcRect b="14922" l="0" r="0" t="0"/>
            <a:stretch/>
          </p:blipFill>
          <p:spPr>
            <a:xfrm>
              <a:off x="7354650" y="2364200"/>
              <a:ext cx="487924" cy="415100"/>
            </a:xfrm>
            <a:prstGeom prst="rect">
              <a:avLst/>
            </a:prstGeom>
            <a:noFill/>
            <a:ln>
              <a:noFill/>
            </a:ln>
          </p:spPr>
        </p:pic>
        <p:pic>
          <p:nvPicPr>
            <p:cNvPr id="662" name="Google Shape;662;p112"/>
            <p:cNvPicPr preferRelativeResize="0"/>
            <p:nvPr/>
          </p:nvPicPr>
          <p:blipFill rotWithShape="1">
            <a:blip r:embed="rId4">
              <a:alphaModFix/>
            </a:blip>
            <a:srcRect b="14922" l="0" r="0" t="0"/>
            <a:stretch/>
          </p:blipFill>
          <p:spPr>
            <a:xfrm>
              <a:off x="5684500" y="2364200"/>
              <a:ext cx="487925" cy="4151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13"/>
          <p:cNvSpPr txBox="1"/>
          <p:nvPr>
            <p:ph type="title"/>
          </p:nvPr>
        </p:nvSpPr>
        <p:spPr>
          <a:xfrm>
            <a:off x="762000" y="1240500"/>
            <a:ext cx="8014800" cy="2662500"/>
          </a:xfrm>
          <a:prstGeom prst="rect">
            <a:avLst/>
          </a:prstGeom>
        </p:spPr>
        <p:txBody>
          <a:bodyPr anchorCtr="0" anchor="t" bIns="0" lIns="0" spcFirstLastPara="1" rIns="0" wrap="square" tIns="0">
            <a:normAutofit fontScale="90000"/>
          </a:bodyPr>
          <a:lstStyle/>
          <a:p>
            <a:pPr indent="0" lvl="0" marL="0" rtl="0" algn="l">
              <a:lnSpc>
                <a:spcPct val="100000"/>
              </a:lnSpc>
              <a:spcBef>
                <a:spcPts val="0"/>
              </a:spcBef>
              <a:spcAft>
                <a:spcPts val="0"/>
              </a:spcAft>
              <a:buNone/>
            </a:pPr>
            <a:r>
              <a:rPr lang="en"/>
              <a:t>Value Proposition: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a:t>
            </a:r>
            <a:r>
              <a:rPr lang="en"/>
              <a:t>stablish the CX office to create </a:t>
            </a:r>
            <a:r>
              <a:rPr b="1" i="1" lang="en">
                <a:solidFill>
                  <a:schemeClr val="accent1"/>
                </a:solidFill>
                <a:latin typeface="Merriweather"/>
                <a:ea typeface="Merriweather"/>
                <a:cs typeface="Merriweather"/>
                <a:sym typeface="Merriweather"/>
              </a:rPr>
              <a:t>consistency</a:t>
            </a:r>
            <a:r>
              <a:rPr lang="en"/>
              <a:t> in branding and data, while </a:t>
            </a:r>
            <a:r>
              <a:rPr b="1" i="1" lang="en">
                <a:solidFill>
                  <a:schemeClr val="accent1"/>
                </a:solidFill>
                <a:latin typeface="Merriweather"/>
                <a:ea typeface="Merriweather"/>
                <a:cs typeface="Merriweather"/>
                <a:sym typeface="Merriweather"/>
              </a:rPr>
              <a:t>increasing trust</a:t>
            </a:r>
            <a:r>
              <a:rPr lang="en"/>
              <a:t> from respondents. </a:t>
            </a:r>
            <a:endParaRPr/>
          </a:p>
        </p:txBody>
      </p:sp>
      <p:sp>
        <p:nvSpPr>
          <p:cNvPr id="668" name="Google Shape;668;p113"/>
          <p:cNvSpPr txBox="1"/>
          <p:nvPr>
            <p:ph idx="12" type="sldNum"/>
          </p:nvPr>
        </p:nvSpPr>
        <p:spPr>
          <a:xfrm>
            <a:off x="6745941" y="4767263"/>
            <a:ext cx="2049900" cy="2745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14"/>
          <p:cNvSpPr txBox="1"/>
          <p:nvPr>
            <p:ph type="title"/>
          </p:nvPr>
        </p:nvSpPr>
        <p:spPr>
          <a:xfrm>
            <a:off x="762001" y="284205"/>
            <a:ext cx="80370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Challenge</a:t>
            </a:r>
            <a:endParaRPr/>
          </a:p>
        </p:txBody>
      </p:sp>
      <p:sp>
        <p:nvSpPr>
          <p:cNvPr id="674" name="Google Shape;674;p114"/>
          <p:cNvSpPr txBox="1"/>
          <p:nvPr>
            <p:ph idx="12" type="sldNum"/>
          </p:nvPr>
        </p:nvSpPr>
        <p:spPr>
          <a:xfrm>
            <a:off x="7620000" y="4767263"/>
            <a:ext cx="1182300" cy="281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75" name="Google Shape;675;p114"/>
          <p:cNvSpPr txBox="1"/>
          <p:nvPr>
            <p:ph idx="1" type="body"/>
          </p:nvPr>
        </p:nvSpPr>
        <p:spPr>
          <a:xfrm>
            <a:off x="762001" y="1428750"/>
            <a:ext cx="8039100" cy="324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rPr lang="en" sz="2400"/>
              <a:t>How does a team of </a:t>
            </a:r>
            <a:r>
              <a:rPr b="1" lang="en" sz="2400">
                <a:solidFill>
                  <a:schemeClr val="accent6"/>
                </a:solidFill>
              </a:rPr>
              <a:t>5</a:t>
            </a:r>
            <a:r>
              <a:rPr lang="en" sz="2400"/>
              <a:t> that is responsible for managing customer research for </a:t>
            </a:r>
            <a:r>
              <a:rPr b="1" lang="en" sz="2400">
                <a:solidFill>
                  <a:schemeClr val="accent6"/>
                </a:solidFill>
              </a:rPr>
              <a:t>12,000</a:t>
            </a:r>
            <a:r>
              <a:rPr lang="en" sz="2400"/>
              <a:t> customer-facing employees get it done?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5"/>
          <p:cNvSpPr txBox="1"/>
          <p:nvPr>
            <p:ph type="title"/>
          </p:nvPr>
        </p:nvSpPr>
        <p:spPr>
          <a:xfrm>
            <a:off x="762001" y="284205"/>
            <a:ext cx="8037000" cy="87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Solution</a:t>
            </a:r>
            <a:endParaRPr/>
          </a:p>
        </p:txBody>
      </p:sp>
      <p:sp>
        <p:nvSpPr>
          <p:cNvPr id="681" name="Google Shape;681;p115"/>
          <p:cNvSpPr txBox="1"/>
          <p:nvPr>
            <p:ph idx="12" type="sldNum"/>
          </p:nvPr>
        </p:nvSpPr>
        <p:spPr>
          <a:xfrm>
            <a:off x="7620000" y="4767263"/>
            <a:ext cx="1182300" cy="281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82" name="Google Shape;682;p115"/>
          <p:cNvSpPr txBox="1"/>
          <p:nvPr>
            <p:ph idx="1" type="body"/>
          </p:nvPr>
        </p:nvSpPr>
        <p:spPr>
          <a:xfrm>
            <a:off x="762001" y="1428750"/>
            <a:ext cx="8039100" cy="324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rPr lang="en" sz="2400">
                <a:solidFill>
                  <a:schemeClr val="accent2"/>
                </a:solidFill>
              </a:rPr>
              <a:t>Technology-based survey governance.</a:t>
            </a:r>
            <a:endParaRPr sz="24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CE-2023">
  <a:themeElements>
    <a:clrScheme name="Custom 2">
      <a:dk1>
        <a:srgbClr val="005188"/>
      </a:dk1>
      <a:lt1>
        <a:srgbClr val="FFFFFF"/>
      </a:lt1>
      <a:dk2>
        <a:srgbClr val="969696"/>
      </a:dk2>
      <a:lt2>
        <a:srgbClr val="D9E8F6"/>
      </a:lt2>
      <a:accent1>
        <a:srgbClr val="E52207"/>
      </a:accent1>
      <a:accent2>
        <a:srgbClr val="000000"/>
      </a:accent2>
      <a:accent3>
        <a:srgbClr val="D9E8F6"/>
      </a:accent3>
      <a:accent4>
        <a:srgbClr val="FFBE2E"/>
      </a:accent4>
      <a:accent5>
        <a:srgbClr val="1C304A"/>
      </a:accent5>
      <a:accent6>
        <a:srgbClr val="00CFFF"/>
      </a:accent6>
      <a:hlink>
        <a:srgbClr val="046B99"/>
      </a:hlink>
      <a:folHlink>
        <a:srgbClr val="A9AE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CE-2023">
  <a:themeElements>
    <a:clrScheme name="Custom 2">
      <a:dk1>
        <a:srgbClr val="005188"/>
      </a:dk1>
      <a:lt1>
        <a:srgbClr val="FFFFFF"/>
      </a:lt1>
      <a:dk2>
        <a:srgbClr val="969696"/>
      </a:dk2>
      <a:lt2>
        <a:srgbClr val="D9E8F6"/>
      </a:lt2>
      <a:accent1>
        <a:srgbClr val="E52207"/>
      </a:accent1>
      <a:accent2>
        <a:srgbClr val="000000"/>
      </a:accent2>
      <a:accent3>
        <a:srgbClr val="D9E8F6"/>
      </a:accent3>
      <a:accent4>
        <a:srgbClr val="FFBE2E"/>
      </a:accent4>
      <a:accent5>
        <a:srgbClr val="1C304A"/>
      </a:accent5>
      <a:accent6>
        <a:srgbClr val="00CFFF"/>
      </a:accent6>
      <a:hlink>
        <a:srgbClr val="046B99"/>
      </a:hlink>
      <a:folHlink>
        <a:srgbClr val="A9AE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CE-2023">
  <a:themeElements>
    <a:clrScheme name="Custom 2">
      <a:dk1>
        <a:srgbClr val="005188"/>
      </a:dk1>
      <a:lt1>
        <a:srgbClr val="FFFFFF"/>
      </a:lt1>
      <a:dk2>
        <a:srgbClr val="969696"/>
      </a:dk2>
      <a:lt2>
        <a:srgbClr val="D9E8F6"/>
      </a:lt2>
      <a:accent1>
        <a:srgbClr val="E52207"/>
      </a:accent1>
      <a:accent2>
        <a:srgbClr val="000000"/>
      </a:accent2>
      <a:accent3>
        <a:srgbClr val="D9E8F6"/>
      </a:accent3>
      <a:accent4>
        <a:srgbClr val="FFBE2E"/>
      </a:accent4>
      <a:accent5>
        <a:srgbClr val="1C304A"/>
      </a:accent5>
      <a:accent6>
        <a:srgbClr val="00CFFF"/>
      </a:accent6>
      <a:hlink>
        <a:srgbClr val="046B99"/>
      </a:hlink>
      <a:folHlink>
        <a:srgbClr val="A9AE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