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1" r:id="rId4"/>
    <p:sldMasterId id="2147484013" r:id="rId5"/>
  </p:sldMasterIdLst>
  <p:notesMasterIdLst>
    <p:notesMasterId r:id="rId23"/>
  </p:notesMasterIdLst>
  <p:handoutMasterIdLst>
    <p:handoutMasterId r:id="rId24"/>
  </p:handoutMasterIdLst>
  <p:sldIdLst>
    <p:sldId id="657" r:id="rId6"/>
    <p:sldId id="658" r:id="rId7"/>
    <p:sldId id="662" r:id="rId8"/>
    <p:sldId id="683" r:id="rId9"/>
    <p:sldId id="663" r:id="rId10"/>
    <p:sldId id="669" r:id="rId11"/>
    <p:sldId id="670" r:id="rId12"/>
    <p:sldId id="682" r:id="rId13"/>
    <p:sldId id="680" r:id="rId14"/>
    <p:sldId id="671" r:id="rId15"/>
    <p:sldId id="681" r:id="rId16"/>
    <p:sldId id="676" r:id="rId17"/>
    <p:sldId id="672" r:id="rId18"/>
    <p:sldId id="679" r:id="rId19"/>
    <p:sldId id="684" r:id="rId20"/>
    <p:sldId id="685" r:id="rId21"/>
    <p:sldId id="652" r:id="rId22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47E"/>
    <a:srgbClr val="0F264A"/>
    <a:srgbClr val="00A3E0"/>
    <a:srgbClr val="D0DF00"/>
    <a:srgbClr val="C4A05A"/>
    <a:srgbClr val="B0008E"/>
    <a:srgbClr val="EA7600"/>
    <a:srgbClr val="CE0E2D"/>
    <a:srgbClr val="3EB2C7"/>
    <a:srgbClr val="E7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4" autoAdjust="0"/>
  </p:normalViewPr>
  <p:slideViewPr>
    <p:cSldViewPr snapToGrid="0">
      <p:cViewPr varScale="1">
        <p:scale>
          <a:sx n="97" d="100"/>
          <a:sy n="97" d="100"/>
        </p:scale>
        <p:origin x="1206" y="72"/>
      </p:cViewPr>
      <p:guideLst>
        <p:guide orient="horz" pos="473"/>
        <p:guide pos="2880"/>
        <p:guide orient="horz"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14EA7-ED33-4E11-AEC9-901F80C109D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6958CF-7775-4B4E-B6EE-BAB03800564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/>
            <a:t>Designer</a:t>
          </a:r>
        </a:p>
      </dgm:t>
    </dgm:pt>
    <dgm:pt modelId="{16253BC5-A661-4118-8858-1F8D3AE4D394}" type="parTrans" cxnId="{3CE3E411-A76D-49CA-BBF2-1F846A716672}">
      <dgm:prSet/>
      <dgm:spPr/>
      <dgm:t>
        <a:bodyPr/>
        <a:lstStyle/>
        <a:p>
          <a:endParaRPr lang="en-US"/>
        </a:p>
      </dgm:t>
    </dgm:pt>
    <dgm:pt modelId="{08BF300C-BD58-41D9-9A83-AFDC1B823B52}" type="sibTrans" cxnId="{3CE3E411-A76D-49CA-BBF2-1F846A716672}">
      <dgm:prSet/>
      <dgm:spPr/>
      <dgm:t>
        <a:bodyPr/>
        <a:lstStyle/>
        <a:p>
          <a:endParaRPr lang="en-US"/>
        </a:p>
      </dgm:t>
    </dgm:pt>
    <dgm:pt modelId="{F67189DF-D628-4CF8-BC32-FA2B9A7E912F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Build the forms using TeleForm components</a:t>
          </a:r>
        </a:p>
      </dgm:t>
    </dgm:pt>
    <dgm:pt modelId="{61612FC6-74EF-4626-B2DD-BE7DE9973B21}" type="parTrans" cxnId="{724F37BD-BAD8-41A6-8FAC-9CB13F4B5BEA}">
      <dgm:prSet/>
      <dgm:spPr/>
      <dgm:t>
        <a:bodyPr/>
        <a:lstStyle/>
        <a:p>
          <a:endParaRPr lang="en-US"/>
        </a:p>
      </dgm:t>
    </dgm:pt>
    <dgm:pt modelId="{F526F40D-6910-4E85-B3B5-09ACA178EA94}" type="sibTrans" cxnId="{724F37BD-BAD8-41A6-8FAC-9CB13F4B5BEA}">
      <dgm:prSet/>
      <dgm:spPr/>
      <dgm:t>
        <a:bodyPr/>
        <a:lstStyle/>
        <a:p>
          <a:endParaRPr lang="en-US"/>
        </a:p>
      </dgm:t>
    </dgm:pt>
    <dgm:pt modelId="{42457C28-8AD1-4FDC-B5E3-4C2FAD3E1E5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/>
            <a:t>Scan</a:t>
          </a:r>
          <a:r>
            <a:rPr lang="en-US" sz="3800" dirty="0"/>
            <a:t> </a:t>
          </a:r>
          <a:r>
            <a:rPr lang="en-US" sz="3200" dirty="0"/>
            <a:t>Station</a:t>
          </a:r>
        </a:p>
      </dgm:t>
    </dgm:pt>
    <dgm:pt modelId="{2187153E-A19D-45EA-9587-5DF24E39309D}" type="parTrans" cxnId="{5B40557D-04E7-4A62-A3A7-F8C653FCC5DC}">
      <dgm:prSet/>
      <dgm:spPr/>
      <dgm:t>
        <a:bodyPr/>
        <a:lstStyle/>
        <a:p>
          <a:endParaRPr lang="en-US"/>
        </a:p>
      </dgm:t>
    </dgm:pt>
    <dgm:pt modelId="{8AED98E7-3ACF-490F-AD85-FC33F6BFC188}" type="sibTrans" cxnId="{5B40557D-04E7-4A62-A3A7-F8C653FCC5DC}">
      <dgm:prSet/>
      <dgm:spPr/>
      <dgm:t>
        <a:bodyPr/>
        <a:lstStyle/>
        <a:p>
          <a:endParaRPr lang="en-US"/>
        </a:p>
      </dgm:t>
    </dgm:pt>
    <dgm:pt modelId="{BED42456-351F-4EFE-809C-FEEBB5BD75AC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Scan paper surveys or read in electronic surveys</a:t>
          </a:r>
        </a:p>
      </dgm:t>
    </dgm:pt>
    <dgm:pt modelId="{EB6E61ED-35D0-4DBE-8C92-0A0E163A9A45}" type="parTrans" cxnId="{9EEF7E94-C147-4860-A8A8-A7C56C2DF116}">
      <dgm:prSet/>
      <dgm:spPr/>
      <dgm:t>
        <a:bodyPr/>
        <a:lstStyle/>
        <a:p>
          <a:endParaRPr lang="en-US"/>
        </a:p>
      </dgm:t>
    </dgm:pt>
    <dgm:pt modelId="{4E9880DF-F6C2-440E-82AB-C1EDC10A4EA3}" type="sibTrans" cxnId="{9EEF7E94-C147-4860-A8A8-A7C56C2DF116}">
      <dgm:prSet/>
      <dgm:spPr/>
      <dgm:t>
        <a:bodyPr/>
        <a:lstStyle/>
        <a:p>
          <a:endParaRPr lang="en-US"/>
        </a:p>
      </dgm:t>
    </dgm:pt>
    <dgm:pt modelId="{C4432B55-834E-4958-A13E-6FFF9825125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/>
            <a:t>Reader</a:t>
          </a:r>
        </a:p>
      </dgm:t>
    </dgm:pt>
    <dgm:pt modelId="{5D194F5C-0BC4-4726-8ECA-E0F762E4EB73}" type="parTrans" cxnId="{C8DC7B81-D8E2-4C53-8BDB-CCB58A60B399}">
      <dgm:prSet/>
      <dgm:spPr/>
      <dgm:t>
        <a:bodyPr/>
        <a:lstStyle/>
        <a:p>
          <a:endParaRPr lang="en-US"/>
        </a:p>
      </dgm:t>
    </dgm:pt>
    <dgm:pt modelId="{6AADEDDB-DA29-4D71-875C-F346C35F0FC9}" type="sibTrans" cxnId="{C8DC7B81-D8E2-4C53-8BDB-CCB58A60B399}">
      <dgm:prSet/>
      <dgm:spPr/>
      <dgm:t>
        <a:bodyPr/>
        <a:lstStyle/>
        <a:p>
          <a:endParaRPr lang="en-US"/>
        </a:p>
      </dgm:t>
    </dgm:pt>
    <dgm:pt modelId="{22C85FE5-7F07-42B0-A157-4F21C5F05E80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Evaluate the survey images</a:t>
          </a:r>
        </a:p>
      </dgm:t>
    </dgm:pt>
    <dgm:pt modelId="{6B5244F3-F070-494F-8F4E-926DAE626CB1}" type="parTrans" cxnId="{29540ACD-4CB6-4D54-BAB1-F86308634617}">
      <dgm:prSet/>
      <dgm:spPr/>
      <dgm:t>
        <a:bodyPr/>
        <a:lstStyle/>
        <a:p>
          <a:endParaRPr lang="en-US"/>
        </a:p>
      </dgm:t>
    </dgm:pt>
    <dgm:pt modelId="{03F964A0-DA4C-49FF-95AE-9E6EBCBC2284}" type="sibTrans" cxnId="{29540ACD-4CB6-4D54-BAB1-F86308634617}">
      <dgm:prSet/>
      <dgm:spPr/>
      <dgm:t>
        <a:bodyPr/>
        <a:lstStyle/>
        <a:p>
          <a:endParaRPr lang="en-US"/>
        </a:p>
      </dgm:t>
    </dgm:pt>
    <dgm:pt modelId="{F264CB14-37CC-4C7A-9360-36770B94C29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/>
            <a:t>Verifier</a:t>
          </a:r>
        </a:p>
      </dgm:t>
    </dgm:pt>
    <dgm:pt modelId="{C8E5A875-453C-4F34-AFE8-8CC3BDA678E6}" type="parTrans" cxnId="{02092255-0C9F-438C-A30F-60BC60515A44}">
      <dgm:prSet/>
      <dgm:spPr/>
      <dgm:t>
        <a:bodyPr/>
        <a:lstStyle/>
        <a:p>
          <a:endParaRPr lang="en-US"/>
        </a:p>
      </dgm:t>
    </dgm:pt>
    <dgm:pt modelId="{9352BE2D-0873-47D0-9BE6-23BD785E1641}" type="sibTrans" cxnId="{02092255-0C9F-438C-A30F-60BC60515A44}">
      <dgm:prSet/>
      <dgm:spPr/>
      <dgm:t>
        <a:bodyPr/>
        <a:lstStyle/>
        <a:p>
          <a:endParaRPr lang="en-US"/>
        </a:p>
      </dgm:t>
    </dgm:pt>
    <dgm:pt modelId="{4981A5FA-DABF-4288-A46E-8F5EA91CAAF8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Allow the operator to check and correct any information not evaluated with sufficient confidence level</a:t>
          </a:r>
        </a:p>
      </dgm:t>
    </dgm:pt>
    <dgm:pt modelId="{D67F1822-ECDE-4D99-B512-2E23E178ACA2}" type="parTrans" cxnId="{D9564DCD-EA3F-4FBF-AB2A-BFDF02EF56FE}">
      <dgm:prSet/>
      <dgm:spPr/>
      <dgm:t>
        <a:bodyPr/>
        <a:lstStyle/>
        <a:p>
          <a:endParaRPr lang="en-US"/>
        </a:p>
      </dgm:t>
    </dgm:pt>
    <dgm:pt modelId="{E60329D7-B5B5-4BA9-B25F-F2E95937AE0C}" type="sibTrans" cxnId="{D9564DCD-EA3F-4FBF-AB2A-BFDF02EF56FE}">
      <dgm:prSet/>
      <dgm:spPr/>
      <dgm:t>
        <a:bodyPr/>
        <a:lstStyle/>
        <a:p>
          <a:endParaRPr lang="en-US"/>
        </a:p>
      </dgm:t>
    </dgm:pt>
    <dgm:pt modelId="{FF309FFE-FBD0-4796-8C2C-1036E64B5871}" type="pres">
      <dgm:prSet presAssocID="{98A14EA7-ED33-4E11-AEC9-901F80C109D9}" presName="Name0" presStyleCnt="0">
        <dgm:presLayoutVars>
          <dgm:dir/>
          <dgm:animLvl val="lvl"/>
          <dgm:resizeHandles val="exact"/>
        </dgm:presLayoutVars>
      </dgm:prSet>
      <dgm:spPr/>
    </dgm:pt>
    <dgm:pt modelId="{D1C7F0C1-74AB-4AFB-A2FA-33953D546528}" type="pres">
      <dgm:prSet presAssocID="{846958CF-7775-4B4E-B6EE-BAB03800564A}" presName="linNode" presStyleCnt="0"/>
      <dgm:spPr/>
    </dgm:pt>
    <dgm:pt modelId="{00338ED5-E9ED-4307-95AE-DE35502CD36D}" type="pres">
      <dgm:prSet presAssocID="{846958CF-7775-4B4E-B6EE-BAB03800564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1BFE64B-2182-490A-9B81-5CC76AE44F88}" type="pres">
      <dgm:prSet presAssocID="{846958CF-7775-4B4E-B6EE-BAB03800564A}" presName="descendantText" presStyleLbl="alignAccFollowNode1" presStyleIdx="0" presStyleCnt="4">
        <dgm:presLayoutVars>
          <dgm:bulletEnabled val="1"/>
        </dgm:presLayoutVars>
      </dgm:prSet>
      <dgm:spPr/>
    </dgm:pt>
    <dgm:pt modelId="{F224D325-2074-4B24-89CD-2C671D6BD66D}" type="pres">
      <dgm:prSet presAssocID="{08BF300C-BD58-41D9-9A83-AFDC1B823B52}" presName="sp" presStyleCnt="0"/>
      <dgm:spPr/>
    </dgm:pt>
    <dgm:pt modelId="{4F0F19B8-696F-44B8-889F-54F689EA0355}" type="pres">
      <dgm:prSet presAssocID="{42457C28-8AD1-4FDC-B5E3-4C2FAD3E1E5D}" presName="linNode" presStyleCnt="0"/>
      <dgm:spPr/>
    </dgm:pt>
    <dgm:pt modelId="{E68A1655-09B0-4CB2-8AD8-15FC2A479E10}" type="pres">
      <dgm:prSet presAssocID="{42457C28-8AD1-4FDC-B5E3-4C2FAD3E1E5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7B648A0-397F-4DD8-8847-1019472F6E22}" type="pres">
      <dgm:prSet presAssocID="{42457C28-8AD1-4FDC-B5E3-4C2FAD3E1E5D}" presName="descendantText" presStyleLbl="alignAccFollowNode1" presStyleIdx="1" presStyleCnt="4">
        <dgm:presLayoutVars>
          <dgm:bulletEnabled val="1"/>
        </dgm:presLayoutVars>
      </dgm:prSet>
      <dgm:spPr/>
    </dgm:pt>
    <dgm:pt modelId="{F97A5267-38EC-4602-A4D4-AD1889C019F0}" type="pres">
      <dgm:prSet presAssocID="{8AED98E7-3ACF-490F-AD85-FC33F6BFC188}" presName="sp" presStyleCnt="0"/>
      <dgm:spPr/>
    </dgm:pt>
    <dgm:pt modelId="{901DBB60-7EE5-421F-AF86-3AFCB25CB7D7}" type="pres">
      <dgm:prSet presAssocID="{C4432B55-834E-4958-A13E-6FFF98251256}" presName="linNode" presStyleCnt="0"/>
      <dgm:spPr/>
    </dgm:pt>
    <dgm:pt modelId="{436287D5-4AD6-4547-9792-07CB2E102650}" type="pres">
      <dgm:prSet presAssocID="{C4432B55-834E-4958-A13E-6FFF9825125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A557A23-6B1D-4613-8533-E3595B6EE060}" type="pres">
      <dgm:prSet presAssocID="{C4432B55-834E-4958-A13E-6FFF98251256}" presName="descendantText" presStyleLbl="alignAccFollowNode1" presStyleIdx="2" presStyleCnt="4">
        <dgm:presLayoutVars>
          <dgm:bulletEnabled val="1"/>
        </dgm:presLayoutVars>
      </dgm:prSet>
      <dgm:spPr/>
    </dgm:pt>
    <dgm:pt modelId="{C07EE887-883F-4B59-8E95-054A873C6AAA}" type="pres">
      <dgm:prSet presAssocID="{6AADEDDB-DA29-4D71-875C-F346C35F0FC9}" presName="sp" presStyleCnt="0"/>
      <dgm:spPr/>
    </dgm:pt>
    <dgm:pt modelId="{51EDAC96-F3D5-4005-861F-5BD1FBA414ED}" type="pres">
      <dgm:prSet presAssocID="{F264CB14-37CC-4C7A-9360-36770B94C29C}" presName="linNode" presStyleCnt="0"/>
      <dgm:spPr/>
    </dgm:pt>
    <dgm:pt modelId="{91685FF8-DA9E-4BB6-9843-FB940BB8A048}" type="pres">
      <dgm:prSet presAssocID="{F264CB14-37CC-4C7A-9360-36770B94C29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DCB9E29-ED1F-4DFA-A036-1D75DD62AD10}" type="pres">
      <dgm:prSet presAssocID="{F264CB14-37CC-4C7A-9360-36770B94C29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CE3E411-A76D-49CA-BBF2-1F846A716672}" srcId="{98A14EA7-ED33-4E11-AEC9-901F80C109D9}" destId="{846958CF-7775-4B4E-B6EE-BAB03800564A}" srcOrd="0" destOrd="0" parTransId="{16253BC5-A661-4118-8858-1F8D3AE4D394}" sibTransId="{08BF300C-BD58-41D9-9A83-AFDC1B823B52}"/>
    <dgm:cxn modelId="{B32BD42F-A5FD-45F9-92DA-61B0A2D94C83}" type="presOf" srcId="{846958CF-7775-4B4E-B6EE-BAB03800564A}" destId="{00338ED5-E9ED-4307-95AE-DE35502CD36D}" srcOrd="0" destOrd="0" presId="urn:microsoft.com/office/officeart/2005/8/layout/vList5"/>
    <dgm:cxn modelId="{43664C3B-7D7A-4F26-A4CF-01DFF9D09F0F}" type="presOf" srcId="{98A14EA7-ED33-4E11-AEC9-901F80C109D9}" destId="{FF309FFE-FBD0-4796-8C2C-1036E64B5871}" srcOrd="0" destOrd="0" presId="urn:microsoft.com/office/officeart/2005/8/layout/vList5"/>
    <dgm:cxn modelId="{54D29340-5775-4994-B049-7F300D8BD08F}" type="presOf" srcId="{F264CB14-37CC-4C7A-9360-36770B94C29C}" destId="{91685FF8-DA9E-4BB6-9843-FB940BB8A048}" srcOrd="0" destOrd="0" presId="urn:microsoft.com/office/officeart/2005/8/layout/vList5"/>
    <dgm:cxn modelId="{02092255-0C9F-438C-A30F-60BC60515A44}" srcId="{98A14EA7-ED33-4E11-AEC9-901F80C109D9}" destId="{F264CB14-37CC-4C7A-9360-36770B94C29C}" srcOrd="3" destOrd="0" parTransId="{C8E5A875-453C-4F34-AFE8-8CC3BDA678E6}" sibTransId="{9352BE2D-0873-47D0-9BE6-23BD785E1641}"/>
    <dgm:cxn modelId="{FDB5B159-CEC9-4C15-B98C-9957850E9978}" type="presOf" srcId="{22C85FE5-7F07-42B0-A157-4F21C5F05E80}" destId="{CA557A23-6B1D-4613-8533-E3595B6EE060}" srcOrd="0" destOrd="0" presId="urn:microsoft.com/office/officeart/2005/8/layout/vList5"/>
    <dgm:cxn modelId="{5B40557D-04E7-4A62-A3A7-F8C653FCC5DC}" srcId="{98A14EA7-ED33-4E11-AEC9-901F80C109D9}" destId="{42457C28-8AD1-4FDC-B5E3-4C2FAD3E1E5D}" srcOrd="1" destOrd="0" parTransId="{2187153E-A19D-45EA-9587-5DF24E39309D}" sibTransId="{8AED98E7-3ACF-490F-AD85-FC33F6BFC188}"/>
    <dgm:cxn modelId="{C8DC7B81-D8E2-4C53-8BDB-CCB58A60B399}" srcId="{98A14EA7-ED33-4E11-AEC9-901F80C109D9}" destId="{C4432B55-834E-4958-A13E-6FFF98251256}" srcOrd="2" destOrd="0" parTransId="{5D194F5C-0BC4-4726-8ECA-E0F762E4EB73}" sibTransId="{6AADEDDB-DA29-4D71-875C-F346C35F0FC9}"/>
    <dgm:cxn modelId="{A3C0F58C-4C3E-40D0-B143-B6C4730B8EDC}" type="presOf" srcId="{BED42456-351F-4EFE-809C-FEEBB5BD75AC}" destId="{67B648A0-397F-4DD8-8847-1019472F6E22}" srcOrd="0" destOrd="0" presId="urn:microsoft.com/office/officeart/2005/8/layout/vList5"/>
    <dgm:cxn modelId="{9EEF7E94-C147-4860-A8A8-A7C56C2DF116}" srcId="{42457C28-8AD1-4FDC-B5E3-4C2FAD3E1E5D}" destId="{BED42456-351F-4EFE-809C-FEEBB5BD75AC}" srcOrd="0" destOrd="0" parTransId="{EB6E61ED-35D0-4DBE-8C92-0A0E163A9A45}" sibTransId="{4E9880DF-F6C2-440E-82AB-C1EDC10A4EA3}"/>
    <dgm:cxn modelId="{0BBA46AA-3C77-4DA0-AF62-C7DC75CC86F4}" type="presOf" srcId="{C4432B55-834E-4958-A13E-6FFF98251256}" destId="{436287D5-4AD6-4547-9792-07CB2E102650}" srcOrd="0" destOrd="0" presId="urn:microsoft.com/office/officeart/2005/8/layout/vList5"/>
    <dgm:cxn modelId="{724F37BD-BAD8-41A6-8FAC-9CB13F4B5BEA}" srcId="{846958CF-7775-4B4E-B6EE-BAB03800564A}" destId="{F67189DF-D628-4CF8-BC32-FA2B9A7E912F}" srcOrd="0" destOrd="0" parTransId="{61612FC6-74EF-4626-B2DD-BE7DE9973B21}" sibTransId="{F526F40D-6910-4E85-B3B5-09ACA178EA94}"/>
    <dgm:cxn modelId="{6A7942C3-48BF-4D12-B7CD-F4031204FD3F}" type="presOf" srcId="{F67189DF-D628-4CF8-BC32-FA2B9A7E912F}" destId="{71BFE64B-2182-490A-9B81-5CC76AE44F88}" srcOrd="0" destOrd="0" presId="urn:microsoft.com/office/officeart/2005/8/layout/vList5"/>
    <dgm:cxn modelId="{29540ACD-4CB6-4D54-BAB1-F86308634617}" srcId="{C4432B55-834E-4958-A13E-6FFF98251256}" destId="{22C85FE5-7F07-42B0-A157-4F21C5F05E80}" srcOrd="0" destOrd="0" parTransId="{6B5244F3-F070-494F-8F4E-926DAE626CB1}" sibTransId="{03F964A0-DA4C-49FF-95AE-9E6EBCBC2284}"/>
    <dgm:cxn modelId="{D9564DCD-EA3F-4FBF-AB2A-BFDF02EF56FE}" srcId="{F264CB14-37CC-4C7A-9360-36770B94C29C}" destId="{4981A5FA-DABF-4288-A46E-8F5EA91CAAF8}" srcOrd="0" destOrd="0" parTransId="{D67F1822-ECDE-4D99-B512-2E23E178ACA2}" sibTransId="{E60329D7-B5B5-4BA9-B25F-F2E95937AE0C}"/>
    <dgm:cxn modelId="{4F6C16E3-D207-4401-96C6-2E97C6136AFA}" type="presOf" srcId="{4981A5FA-DABF-4288-A46E-8F5EA91CAAF8}" destId="{0DCB9E29-ED1F-4DFA-A036-1D75DD62AD10}" srcOrd="0" destOrd="0" presId="urn:microsoft.com/office/officeart/2005/8/layout/vList5"/>
    <dgm:cxn modelId="{30B8D8E8-524D-4CC0-A263-FC3CC932AE53}" type="presOf" srcId="{42457C28-8AD1-4FDC-B5E3-4C2FAD3E1E5D}" destId="{E68A1655-09B0-4CB2-8AD8-15FC2A479E10}" srcOrd="0" destOrd="0" presId="urn:microsoft.com/office/officeart/2005/8/layout/vList5"/>
    <dgm:cxn modelId="{F6AE8477-C0C9-4344-8492-5F21EEC74FD8}" type="presParOf" srcId="{FF309FFE-FBD0-4796-8C2C-1036E64B5871}" destId="{D1C7F0C1-74AB-4AFB-A2FA-33953D546528}" srcOrd="0" destOrd="0" presId="urn:microsoft.com/office/officeart/2005/8/layout/vList5"/>
    <dgm:cxn modelId="{8138609B-44C8-41B3-9DAD-05FDD1B18D0D}" type="presParOf" srcId="{D1C7F0C1-74AB-4AFB-A2FA-33953D546528}" destId="{00338ED5-E9ED-4307-95AE-DE35502CD36D}" srcOrd="0" destOrd="0" presId="urn:microsoft.com/office/officeart/2005/8/layout/vList5"/>
    <dgm:cxn modelId="{2A71D6B6-4CA8-4E90-AFAB-4B7DA5DCC520}" type="presParOf" srcId="{D1C7F0C1-74AB-4AFB-A2FA-33953D546528}" destId="{71BFE64B-2182-490A-9B81-5CC76AE44F88}" srcOrd="1" destOrd="0" presId="urn:microsoft.com/office/officeart/2005/8/layout/vList5"/>
    <dgm:cxn modelId="{FD1B9C15-B182-426A-8255-BB760C90E906}" type="presParOf" srcId="{FF309FFE-FBD0-4796-8C2C-1036E64B5871}" destId="{F224D325-2074-4B24-89CD-2C671D6BD66D}" srcOrd="1" destOrd="0" presId="urn:microsoft.com/office/officeart/2005/8/layout/vList5"/>
    <dgm:cxn modelId="{2A4E2AAE-FCD2-49AF-A9C1-9AFC4703E8D7}" type="presParOf" srcId="{FF309FFE-FBD0-4796-8C2C-1036E64B5871}" destId="{4F0F19B8-696F-44B8-889F-54F689EA0355}" srcOrd="2" destOrd="0" presId="urn:microsoft.com/office/officeart/2005/8/layout/vList5"/>
    <dgm:cxn modelId="{A3B40BFD-422B-4E51-8FDA-B7C91885A11A}" type="presParOf" srcId="{4F0F19B8-696F-44B8-889F-54F689EA0355}" destId="{E68A1655-09B0-4CB2-8AD8-15FC2A479E10}" srcOrd="0" destOrd="0" presId="urn:microsoft.com/office/officeart/2005/8/layout/vList5"/>
    <dgm:cxn modelId="{FD4908AA-636B-4708-94D1-DBC5587D7159}" type="presParOf" srcId="{4F0F19B8-696F-44B8-889F-54F689EA0355}" destId="{67B648A0-397F-4DD8-8847-1019472F6E22}" srcOrd="1" destOrd="0" presId="urn:microsoft.com/office/officeart/2005/8/layout/vList5"/>
    <dgm:cxn modelId="{6A7E4AA6-BA56-4464-9938-495AF7924E98}" type="presParOf" srcId="{FF309FFE-FBD0-4796-8C2C-1036E64B5871}" destId="{F97A5267-38EC-4602-A4D4-AD1889C019F0}" srcOrd="3" destOrd="0" presId="urn:microsoft.com/office/officeart/2005/8/layout/vList5"/>
    <dgm:cxn modelId="{BD5AB424-286B-439B-BB17-5726FE65272D}" type="presParOf" srcId="{FF309FFE-FBD0-4796-8C2C-1036E64B5871}" destId="{901DBB60-7EE5-421F-AF86-3AFCB25CB7D7}" srcOrd="4" destOrd="0" presId="urn:microsoft.com/office/officeart/2005/8/layout/vList5"/>
    <dgm:cxn modelId="{BC6FEFBF-95B6-4401-B5EC-38D9AEF0B216}" type="presParOf" srcId="{901DBB60-7EE5-421F-AF86-3AFCB25CB7D7}" destId="{436287D5-4AD6-4547-9792-07CB2E102650}" srcOrd="0" destOrd="0" presId="urn:microsoft.com/office/officeart/2005/8/layout/vList5"/>
    <dgm:cxn modelId="{58730708-ABDD-4795-B86A-A7DFF2CAB6CC}" type="presParOf" srcId="{901DBB60-7EE5-421F-AF86-3AFCB25CB7D7}" destId="{CA557A23-6B1D-4613-8533-E3595B6EE060}" srcOrd="1" destOrd="0" presId="urn:microsoft.com/office/officeart/2005/8/layout/vList5"/>
    <dgm:cxn modelId="{D7863CD4-C9C6-4F82-AA5E-E0C0DB71DD0F}" type="presParOf" srcId="{FF309FFE-FBD0-4796-8C2C-1036E64B5871}" destId="{C07EE887-883F-4B59-8E95-054A873C6AAA}" srcOrd="5" destOrd="0" presId="urn:microsoft.com/office/officeart/2005/8/layout/vList5"/>
    <dgm:cxn modelId="{25EBF0DD-0E75-4252-9119-112C5EBFC6AA}" type="presParOf" srcId="{FF309FFE-FBD0-4796-8C2C-1036E64B5871}" destId="{51EDAC96-F3D5-4005-861F-5BD1FBA414ED}" srcOrd="6" destOrd="0" presId="urn:microsoft.com/office/officeart/2005/8/layout/vList5"/>
    <dgm:cxn modelId="{9564B517-40AD-4906-8625-65B577AEC351}" type="presParOf" srcId="{51EDAC96-F3D5-4005-861F-5BD1FBA414ED}" destId="{91685FF8-DA9E-4BB6-9843-FB940BB8A048}" srcOrd="0" destOrd="0" presId="urn:microsoft.com/office/officeart/2005/8/layout/vList5"/>
    <dgm:cxn modelId="{99AF22AD-629D-439F-ADA6-8F5C376FBC29}" type="presParOf" srcId="{51EDAC96-F3D5-4005-861F-5BD1FBA414ED}" destId="{0DCB9E29-ED1F-4DFA-A036-1D75DD62AD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14EA7-ED33-4E11-AEC9-901F80C109D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6958CF-7775-4B4E-B6EE-BAB03800564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Too Many Marks</a:t>
          </a:r>
        </a:p>
      </dgm:t>
    </dgm:pt>
    <dgm:pt modelId="{16253BC5-A661-4118-8858-1F8D3AE4D394}" type="parTrans" cxnId="{3CE3E411-A76D-49CA-BBF2-1F846A716672}">
      <dgm:prSet/>
      <dgm:spPr/>
      <dgm:t>
        <a:bodyPr/>
        <a:lstStyle/>
        <a:p>
          <a:endParaRPr lang="en-US"/>
        </a:p>
      </dgm:t>
    </dgm:pt>
    <dgm:pt modelId="{08BF300C-BD58-41D9-9A83-AFDC1B823B52}" type="sibTrans" cxnId="{3CE3E411-A76D-49CA-BBF2-1F846A716672}">
      <dgm:prSet/>
      <dgm:spPr/>
      <dgm:t>
        <a:bodyPr/>
        <a:lstStyle/>
        <a:p>
          <a:endParaRPr lang="en-US"/>
        </a:p>
      </dgm:t>
    </dgm:pt>
    <dgm:pt modelId="{F67189DF-D628-4CF8-BC32-FA2B9A7E912F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Produces a file which indicates the respondent answered a single response question with multiple responses</a:t>
          </a:r>
        </a:p>
      </dgm:t>
    </dgm:pt>
    <dgm:pt modelId="{61612FC6-74EF-4626-B2DD-BE7DE9973B21}" type="parTrans" cxnId="{724F37BD-BAD8-41A6-8FAC-9CB13F4B5BEA}">
      <dgm:prSet/>
      <dgm:spPr/>
      <dgm:t>
        <a:bodyPr/>
        <a:lstStyle/>
        <a:p>
          <a:endParaRPr lang="en-US"/>
        </a:p>
      </dgm:t>
    </dgm:pt>
    <dgm:pt modelId="{F526F40D-6910-4E85-B3B5-09ACA178EA94}" type="sibTrans" cxnId="{724F37BD-BAD8-41A6-8FAC-9CB13F4B5BEA}">
      <dgm:prSet/>
      <dgm:spPr/>
      <dgm:t>
        <a:bodyPr/>
        <a:lstStyle/>
        <a:p>
          <a:endParaRPr lang="en-US"/>
        </a:p>
      </dgm:t>
    </dgm:pt>
    <dgm:pt modelId="{42457C28-8AD1-4FDC-B5E3-4C2FAD3E1E5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Audit Trail</a:t>
          </a:r>
        </a:p>
      </dgm:t>
    </dgm:pt>
    <dgm:pt modelId="{2187153E-A19D-45EA-9587-5DF24E39309D}" type="parTrans" cxnId="{5B40557D-04E7-4A62-A3A7-F8C653FCC5DC}">
      <dgm:prSet/>
      <dgm:spPr/>
      <dgm:t>
        <a:bodyPr/>
        <a:lstStyle/>
        <a:p>
          <a:endParaRPr lang="en-US"/>
        </a:p>
      </dgm:t>
    </dgm:pt>
    <dgm:pt modelId="{8AED98E7-3ACF-490F-AD85-FC33F6BFC188}" type="sibTrans" cxnId="{5B40557D-04E7-4A62-A3A7-F8C653FCC5DC}">
      <dgm:prSet/>
      <dgm:spPr/>
      <dgm:t>
        <a:bodyPr/>
        <a:lstStyle/>
        <a:p>
          <a:endParaRPr lang="en-US"/>
        </a:p>
      </dgm:t>
    </dgm:pt>
    <dgm:pt modelId="{BED42456-351F-4EFE-809C-FEEBB5BD75AC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Logs any changes of data during verification by an operator</a:t>
          </a:r>
        </a:p>
      </dgm:t>
    </dgm:pt>
    <dgm:pt modelId="{EB6E61ED-35D0-4DBE-8C92-0A0E163A9A45}" type="parTrans" cxnId="{9EEF7E94-C147-4860-A8A8-A7C56C2DF116}">
      <dgm:prSet/>
      <dgm:spPr/>
      <dgm:t>
        <a:bodyPr/>
        <a:lstStyle/>
        <a:p>
          <a:endParaRPr lang="en-US"/>
        </a:p>
      </dgm:t>
    </dgm:pt>
    <dgm:pt modelId="{4E9880DF-F6C2-440E-82AB-C1EDC10A4EA3}" type="sibTrans" cxnId="{9EEF7E94-C147-4860-A8A8-A7C56C2DF116}">
      <dgm:prSet/>
      <dgm:spPr/>
      <dgm:t>
        <a:bodyPr/>
        <a:lstStyle/>
        <a:p>
          <a:endParaRPr lang="en-US"/>
        </a:p>
      </dgm:t>
    </dgm:pt>
    <dgm:pt modelId="{C4432B55-834E-4958-A13E-6FFF9825125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Enhanced Verification</a:t>
          </a:r>
        </a:p>
      </dgm:t>
    </dgm:pt>
    <dgm:pt modelId="{5D194F5C-0BC4-4726-8ECA-E0F762E4EB73}" type="parTrans" cxnId="{C8DC7B81-D8E2-4C53-8BDB-CCB58A60B399}">
      <dgm:prSet/>
      <dgm:spPr/>
      <dgm:t>
        <a:bodyPr/>
        <a:lstStyle/>
        <a:p>
          <a:endParaRPr lang="en-US"/>
        </a:p>
      </dgm:t>
    </dgm:pt>
    <dgm:pt modelId="{6AADEDDB-DA29-4D71-875C-F346C35F0FC9}" type="sibTrans" cxnId="{C8DC7B81-D8E2-4C53-8BDB-CCB58A60B399}">
      <dgm:prSet/>
      <dgm:spPr/>
      <dgm:t>
        <a:bodyPr/>
        <a:lstStyle/>
        <a:p>
          <a:endParaRPr lang="en-US"/>
        </a:p>
      </dgm:t>
    </dgm:pt>
    <dgm:pt modelId="{22C85FE5-7F07-42B0-A157-4F21C5F05E80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Checks all blank choice fields for data</a:t>
          </a:r>
        </a:p>
      </dgm:t>
    </dgm:pt>
    <dgm:pt modelId="{6B5244F3-F070-494F-8F4E-926DAE626CB1}" type="parTrans" cxnId="{29540ACD-4CB6-4D54-BAB1-F86308634617}">
      <dgm:prSet/>
      <dgm:spPr/>
      <dgm:t>
        <a:bodyPr/>
        <a:lstStyle/>
        <a:p>
          <a:endParaRPr lang="en-US"/>
        </a:p>
      </dgm:t>
    </dgm:pt>
    <dgm:pt modelId="{03F964A0-DA4C-49FF-95AE-9E6EBCBC2284}" type="sibTrans" cxnId="{29540ACD-4CB6-4D54-BAB1-F86308634617}">
      <dgm:prSet/>
      <dgm:spPr/>
      <dgm:t>
        <a:bodyPr/>
        <a:lstStyle/>
        <a:p>
          <a:endParaRPr lang="en-US"/>
        </a:p>
      </dgm:t>
    </dgm:pt>
    <dgm:pt modelId="{F264CB14-37CC-4C7A-9360-36770B94C29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Double Verification</a:t>
          </a:r>
        </a:p>
      </dgm:t>
    </dgm:pt>
    <dgm:pt modelId="{C8E5A875-453C-4F34-AFE8-8CC3BDA678E6}" type="parTrans" cxnId="{02092255-0C9F-438C-A30F-60BC60515A44}">
      <dgm:prSet/>
      <dgm:spPr/>
      <dgm:t>
        <a:bodyPr/>
        <a:lstStyle/>
        <a:p>
          <a:endParaRPr lang="en-US"/>
        </a:p>
      </dgm:t>
    </dgm:pt>
    <dgm:pt modelId="{9352BE2D-0873-47D0-9BE6-23BD785E1641}" type="sibTrans" cxnId="{02092255-0C9F-438C-A30F-60BC60515A44}">
      <dgm:prSet/>
      <dgm:spPr/>
      <dgm:t>
        <a:bodyPr/>
        <a:lstStyle/>
        <a:p>
          <a:endParaRPr lang="en-US"/>
        </a:p>
      </dgm:t>
    </dgm:pt>
    <dgm:pt modelId="{4981A5FA-DABF-4288-A46E-8F5EA91CAAF8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Verifies the data with two operators for better data quality</a:t>
          </a:r>
        </a:p>
      </dgm:t>
    </dgm:pt>
    <dgm:pt modelId="{D67F1822-ECDE-4D99-B512-2E23E178ACA2}" type="parTrans" cxnId="{D9564DCD-EA3F-4FBF-AB2A-BFDF02EF56FE}">
      <dgm:prSet/>
      <dgm:spPr/>
      <dgm:t>
        <a:bodyPr/>
        <a:lstStyle/>
        <a:p>
          <a:endParaRPr lang="en-US"/>
        </a:p>
      </dgm:t>
    </dgm:pt>
    <dgm:pt modelId="{E60329D7-B5B5-4BA9-B25F-F2E95937AE0C}" type="sibTrans" cxnId="{D9564DCD-EA3F-4FBF-AB2A-BFDF02EF56FE}">
      <dgm:prSet/>
      <dgm:spPr/>
      <dgm:t>
        <a:bodyPr/>
        <a:lstStyle/>
        <a:p>
          <a:endParaRPr lang="en-US"/>
        </a:p>
      </dgm:t>
    </dgm:pt>
    <dgm:pt modelId="{19475E0F-03E4-4B52-9483-224154B40A4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Data Export</a:t>
          </a:r>
        </a:p>
      </dgm:t>
    </dgm:pt>
    <dgm:pt modelId="{95FB5416-9163-4CD0-ADB0-901C8D42D102}" type="parTrans" cxnId="{9D85F0F9-2E16-44DE-8DFA-B6C6046DC272}">
      <dgm:prSet/>
      <dgm:spPr/>
      <dgm:t>
        <a:bodyPr/>
        <a:lstStyle/>
        <a:p>
          <a:endParaRPr lang="en-US"/>
        </a:p>
      </dgm:t>
    </dgm:pt>
    <dgm:pt modelId="{A8C57859-ABB7-476D-9ACC-82950A074B3A}" type="sibTrans" cxnId="{9D85F0F9-2E16-44DE-8DFA-B6C6046DC272}">
      <dgm:prSet/>
      <dgm:spPr/>
      <dgm:t>
        <a:bodyPr/>
        <a:lstStyle/>
        <a:p>
          <a:endParaRPr lang="en-US"/>
        </a:p>
      </dgm:t>
    </dgm:pt>
    <dgm:pt modelId="{E06921DF-26C3-4BEC-B81D-DE41890E8F7A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Exports to Comma-Delimited datasets or SQL tables. Can be encrypted</a:t>
          </a:r>
        </a:p>
      </dgm:t>
    </dgm:pt>
    <dgm:pt modelId="{59C41E37-065C-4A8D-973E-61C621426AD2}" type="parTrans" cxnId="{9E23F011-A4E2-4438-8182-175256E9C047}">
      <dgm:prSet/>
      <dgm:spPr/>
      <dgm:t>
        <a:bodyPr/>
        <a:lstStyle/>
        <a:p>
          <a:endParaRPr lang="en-US"/>
        </a:p>
      </dgm:t>
    </dgm:pt>
    <dgm:pt modelId="{7B97BEC6-36B0-4BE1-8EBD-87C5CF0109F3}" type="sibTrans" cxnId="{9E23F011-A4E2-4438-8182-175256E9C047}">
      <dgm:prSet/>
      <dgm:spPr/>
      <dgm:t>
        <a:bodyPr/>
        <a:lstStyle/>
        <a:p>
          <a:endParaRPr lang="en-US"/>
        </a:p>
      </dgm:t>
    </dgm:pt>
    <dgm:pt modelId="{FF309FFE-FBD0-4796-8C2C-1036E64B5871}" type="pres">
      <dgm:prSet presAssocID="{98A14EA7-ED33-4E11-AEC9-901F80C109D9}" presName="Name0" presStyleCnt="0">
        <dgm:presLayoutVars>
          <dgm:dir/>
          <dgm:animLvl val="lvl"/>
          <dgm:resizeHandles val="exact"/>
        </dgm:presLayoutVars>
      </dgm:prSet>
      <dgm:spPr/>
    </dgm:pt>
    <dgm:pt modelId="{D1C7F0C1-74AB-4AFB-A2FA-33953D546528}" type="pres">
      <dgm:prSet presAssocID="{846958CF-7775-4B4E-B6EE-BAB03800564A}" presName="linNode" presStyleCnt="0"/>
      <dgm:spPr/>
    </dgm:pt>
    <dgm:pt modelId="{00338ED5-E9ED-4307-95AE-DE35502CD36D}" type="pres">
      <dgm:prSet presAssocID="{846958CF-7775-4B4E-B6EE-BAB03800564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1BFE64B-2182-490A-9B81-5CC76AE44F88}" type="pres">
      <dgm:prSet presAssocID="{846958CF-7775-4B4E-B6EE-BAB03800564A}" presName="descendantText" presStyleLbl="alignAccFollowNode1" presStyleIdx="0" presStyleCnt="5">
        <dgm:presLayoutVars>
          <dgm:bulletEnabled val="1"/>
        </dgm:presLayoutVars>
      </dgm:prSet>
      <dgm:spPr/>
    </dgm:pt>
    <dgm:pt modelId="{F224D325-2074-4B24-89CD-2C671D6BD66D}" type="pres">
      <dgm:prSet presAssocID="{08BF300C-BD58-41D9-9A83-AFDC1B823B52}" presName="sp" presStyleCnt="0"/>
      <dgm:spPr/>
    </dgm:pt>
    <dgm:pt modelId="{4F0F19B8-696F-44B8-889F-54F689EA0355}" type="pres">
      <dgm:prSet presAssocID="{42457C28-8AD1-4FDC-B5E3-4C2FAD3E1E5D}" presName="linNode" presStyleCnt="0"/>
      <dgm:spPr/>
    </dgm:pt>
    <dgm:pt modelId="{E68A1655-09B0-4CB2-8AD8-15FC2A479E10}" type="pres">
      <dgm:prSet presAssocID="{42457C28-8AD1-4FDC-B5E3-4C2FAD3E1E5D}" presName="parentText" presStyleLbl="node1" presStyleIdx="1" presStyleCnt="5" custLinFactY="100000" custLinFactNeighborY="109303">
        <dgm:presLayoutVars>
          <dgm:chMax val="1"/>
          <dgm:bulletEnabled val="1"/>
        </dgm:presLayoutVars>
      </dgm:prSet>
      <dgm:spPr/>
    </dgm:pt>
    <dgm:pt modelId="{67B648A0-397F-4DD8-8847-1019472F6E22}" type="pres">
      <dgm:prSet presAssocID="{42457C28-8AD1-4FDC-B5E3-4C2FAD3E1E5D}" presName="descendantText" presStyleLbl="alignAccFollowNode1" presStyleIdx="1" presStyleCnt="5" custLinFactY="100000" custLinFactNeighborY="161629">
        <dgm:presLayoutVars>
          <dgm:bulletEnabled val="1"/>
        </dgm:presLayoutVars>
      </dgm:prSet>
      <dgm:spPr/>
    </dgm:pt>
    <dgm:pt modelId="{F97A5267-38EC-4602-A4D4-AD1889C019F0}" type="pres">
      <dgm:prSet presAssocID="{8AED98E7-3ACF-490F-AD85-FC33F6BFC188}" presName="sp" presStyleCnt="0"/>
      <dgm:spPr/>
    </dgm:pt>
    <dgm:pt modelId="{901DBB60-7EE5-421F-AF86-3AFCB25CB7D7}" type="pres">
      <dgm:prSet presAssocID="{C4432B55-834E-4958-A13E-6FFF98251256}" presName="linNode" presStyleCnt="0"/>
      <dgm:spPr/>
    </dgm:pt>
    <dgm:pt modelId="{436287D5-4AD6-4547-9792-07CB2E102650}" type="pres">
      <dgm:prSet presAssocID="{C4432B55-834E-4958-A13E-6FFF98251256}" presName="parentText" presStyleLbl="node1" presStyleIdx="2" presStyleCnt="5" custLinFactY="-5211" custLinFactNeighborX="0" custLinFactNeighborY="-100000">
        <dgm:presLayoutVars>
          <dgm:chMax val="1"/>
          <dgm:bulletEnabled val="1"/>
        </dgm:presLayoutVars>
      </dgm:prSet>
      <dgm:spPr/>
    </dgm:pt>
    <dgm:pt modelId="{CA557A23-6B1D-4613-8533-E3595B6EE060}" type="pres">
      <dgm:prSet presAssocID="{C4432B55-834E-4958-A13E-6FFF98251256}" presName="descendantText" presStyleLbl="alignAccFollowNode1" presStyleIdx="2" presStyleCnt="5" custLinFactY="-31514" custLinFactNeighborX="0" custLinFactNeighborY="-100000">
        <dgm:presLayoutVars>
          <dgm:bulletEnabled val="1"/>
        </dgm:presLayoutVars>
      </dgm:prSet>
      <dgm:spPr/>
    </dgm:pt>
    <dgm:pt modelId="{C07EE887-883F-4B59-8E95-054A873C6AAA}" type="pres">
      <dgm:prSet presAssocID="{6AADEDDB-DA29-4D71-875C-F346C35F0FC9}" presName="sp" presStyleCnt="0"/>
      <dgm:spPr/>
    </dgm:pt>
    <dgm:pt modelId="{51EDAC96-F3D5-4005-861F-5BD1FBA414ED}" type="pres">
      <dgm:prSet presAssocID="{F264CB14-37CC-4C7A-9360-36770B94C29C}" presName="linNode" presStyleCnt="0"/>
      <dgm:spPr/>
    </dgm:pt>
    <dgm:pt modelId="{91685FF8-DA9E-4BB6-9843-FB940BB8A048}" type="pres">
      <dgm:prSet presAssocID="{F264CB14-37CC-4C7A-9360-36770B94C29C}" presName="parentText" presStyleLbl="node1" presStyleIdx="3" presStyleCnt="5" custLinFactY="-6330" custLinFactNeighborX="0" custLinFactNeighborY="-100000">
        <dgm:presLayoutVars>
          <dgm:chMax val="1"/>
          <dgm:bulletEnabled val="1"/>
        </dgm:presLayoutVars>
      </dgm:prSet>
      <dgm:spPr/>
    </dgm:pt>
    <dgm:pt modelId="{0DCB9E29-ED1F-4DFA-A036-1D75DD62AD10}" type="pres">
      <dgm:prSet presAssocID="{F264CB14-37CC-4C7A-9360-36770B94C29C}" presName="descendantText" presStyleLbl="alignAccFollowNode1" presStyleIdx="3" presStyleCnt="5" custLinFactY="-32912" custLinFactNeighborX="0" custLinFactNeighborY="-100000">
        <dgm:presLayoutVars>
          <dgm:bulletEnabled val="1"/>
        </dgm:presLayoutVars>
      </dgm:prSet>
      <dgm:spPr/>
    </dgm:pt>
    <dgm:pt modelId="{82302780-213D-4BFD-B35D-EB2ED994BB5E}" type="pres">
      <dgm:prSet presAssocID="{9352BE2D-0873-47D0-9BE6-23BD785E1641}" presName="sp" presStyleCnt="0"/>
      <dgm:spPr/>
    </dgm:pt>
    <dgm:pt modelId="{DE1A4B25-2255-43DB-9BC4-FCA2B45A177A}" type="pres">
      <dgm:prSet presAssocID="{19475E0F-03E4-4B52-9483-224154B40A4C}" presName="linNode" presStyleCnt="0"/>
      <dgm:spPr/>
    </dgm:pt>
    <dgm:pt modelId="{A10536AF-A37F-48C0-ADBB-B567D3DCCFFD}" type="pres">
      <dgm:prSet presAssocID="{19475E0F-03E4-4B52-9483-224154B40A4C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D2FDA56C-931B-44F6-AE61-B078372CA6D0}" type="pres">
      <dgm:prSet presAssocID="{19475E0F-03E4-4B52-9483-224154B40A4C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CE3E411-A76D-49CA-BBF2-1F846A716672}" srcId="{98A14EA7-ED33-4E11-AEC9-901F80C109D9}" destId="{846958CF-7775-4B4E-B6EE-BAB03800564A}" srcOrd="0" destOrd="0" parTransId="{16253BC5-A661-4118-8858-1F8D3AE4D394}" sibTransId="{08BF300C-BD58-41D9-9A83-AFDC1B823B52}"/>
    <dgm:cxn modelId="{9E23F011-A4E2-4438-8182-175256E9C047}" srcId="{19475E0F-03E4-4B52-9483-224154B40A4C}" destId="{E06921DF-26C3-4BEC-B81D-DE41890E8F7A}" srcOrd="0" destOrd="0" parTransId="{59C41E37-065C-4A8D-973E-61C621426AD2}" sibTransId="{7B97BEC6-36B0-4BE1-8EBD-87C5CF0109F3}"/>
    <dgm:cxn modelId="{B32BD42F-A5FD-45F9-92DA-61B0A2D94C83}" type="presOf" srcId="{846958CF-7775-4B4E-B6EE-BAB03800564A}" destId="{00338ED5-E9ED-4307-95AE-DE35502CD36D}" srcOrd="0" destOrd="0" presId="urn:microsoft.com/office/officeart/2005/8/layout/vList5"/>
    <dgm:cxn modelId="{43664C3B-7D7A-4F26-A4CF-01DFF9D09F0F}" type="presOf" srcId="{98A14EA7-ED33-4E11-AEC9-901F80C109D9}" destId="{FF309FFE-FBD0-4796-8C2C-1036E64B5871}" srcOrd="0" destOrd="0" presId="urn:microsoft.com/office/officeart/2005/8/layout/vList5"/>
    <dgm:cxn modelId="{54D29340-5775-4994-B049-7F300D8BD08F}" type="presOf" srcId="{F264CB14-37CC-4C7A-9360-36770B94C29C}" destId="{91685FF8-DA9E-4BB6-9843-FB940BB8A048}" srcOrd="0" destOrd="0" presId="urn:microsoft.com/office/officeart/2005/8/layout/vList5"/>
    <dgm:cxn modelId="{02092255-0C9F-438C-A30F-60BC60515A44}" srcId="{98A14EA7-ED33-4E11-AEC9-901F80C109D9}" destId="{F264CB14-37CC-4C7A-9360-36770B94C29C}" srcOrd="3" destOrd="0" parTransId="{C8E5A875-453C-4F34-AFE8-8CC3BDA678E6}" sibTransId="{9352BE2D-0873-47D0-9BE6-23BD785E1641}"/>
    <dgm:cxn modelId="{FDB5B159-CEC9-4C15-B98C-9957850E9978}" type="presOf" srcId="{22C85FE5-7F07-42B0-A157-4F21C5F05E80}" destId="{CA557A23-6B1D-4613-8533-E3595B6EE060}" srcOrd="0" destOrd="0" presId="urn:microsoft.com/office/officeart/2005/8/layout/vList5"/>
    <dgm:cxn modelId="{5B40557D-04E7-4A62-A3A7-F8C653FCC5DC}" srcId="{98A14EA7-ED33-4E11-AEC9-901F80C109D9}" destId="{42457C28-8AD1-4FDC-B5E3-4C2FAD3E1E5D}" srcOrd="1" destOrd="0" parTransId="{2187153E-A19D-45EA-9587-5DF24E39309D}" sibTransId="{8AED98E7-3ACF-490F-AD85-FC33F6BFC188}"/>
    <dgm:cxn modelId="{C8DC7B81-D8E2-4C53-8BDB-CCB58A60B399}" srcId="{98A14EA7-ED33-4E11-AEC9-901F80C109D9}" destId="{C4432B55-834E-4958-A13E-6FFF98251256}" srcOrd="2" destOrd="0" parTransId="{5D194F5C-0BC4-4726-8ECA-E0F762E4EB73}" sibTransId="{6AADEDDB-DA29-4D71-875C-F346C35F0FC9}"/>
    <dgm:cxn modelId="{A3C0F58C-4C3E-40D0-B143-B6C4730B8EDC}" type="presOf" srcId="{BED42456-351F-4EFE-809C-FEEBB5BD75AC}" destId="{67B648A0-397F-4DD8-8847-1019472F6E22}" srcOrd="0" destOrd="0" presId="urn:microsoft.com/office/officeart/2005/8/layout/vList5"/>
    <dgm:cxn modelId="{9EEF7E94-C147-4860-A8A8-A7C56C2DF116}" srcId="{42457C28-8AD1-4FDC-B5E3-4C2FAD3E1E5D}" destId="{BED42456-351F-4EFE-809C-FEEBB5BD75AC}" srcOrd="0" destOrd="0" parTransId="{EB6E61ED-35D0-4DBE-8C92-0A0E163A9A45}" sibTransId="{4E9880DF-F6C2-440E-82AB-C1EDC10A4EA3}"/>
    <dgm:cxn modelId="{7ED637A6-A297-4D00-A894-E69E6BBF89A3}" type="presOf" srcId="{E06921DF-26C3-4BEC-B81D-DE41890E8F7A}" destId="{D2FDA56C-931B-44F6-AE61-B078372CA6D0}" srcOrd="0" destOrd="0" presId="urn:microsoft.com/office/officeart/2005/8/layout/vList5"/>
    <dgm:cxn modelId="{0BBA46AA-3C77-4DA0-AF62-C7DC75CC86F4}" type="presOf" srcId="{C4432B55-834E-4958-A13E-6FFF98251256}" destId="{436287D5-4AD6-4547-9792-07CB2E102650}" srcOrd="0" destOrd="0" presId="urn:microsoft.com/office/officeart/2005/8/layout/vList5"/>
    <dgm:cxn modelId="{724F37BD-BAD8-41A6-8FAC-9CB13F4B5BEA}" srcId="{846958CF-7775-4B4E-B6EE-BAB03800564A}" destId="{F67189DF-D628-4CF8-BC32-FA2B9A7E912F}" srcOrd="0" destOrd="0" parTransId="{61612FC6-74EF-4626-B2DD-BE7DE9973B21}" sibTransId="{F526F40D-6910-4E85-B3B5-09ACA178EA94}"/>
    <dgm:cxn modelId="{6A7942C3-48BF-4D12-B7CD-F4031204FD3F}" type="presOf" srcId="{F67189DF-D628-4CF8-BC32-FA2B9A7E912F}" destId="{71BFE64B-2182-490A-9B81-5CC76AE44F88}" srcOrd="0" destOrd="0" presId="urn:microsoft.com/office/officeart/2005/8/layout/vList5"/>
    <dgm:cxn modelId="{29540ACD-4CB6-4D54-BAB1-F86308634617}" srcId="{C4432B55-834E-4958-A13E-6FFF98251256}" destId="{22C85FE5-7F07-42B0-A157-4F21C5F05E80}" srcOrd="0" destOrd="0" parTransId="{6B5244F3-F070-494F-8F4E-926DAE626CB1}" sibTransId="{03F964A0-DA4C-49FF-95AE-9E6EBCBC2284}"/>
    <dgm:cxn modelId="{D9564DCD-EA3F-4FBF-AB2A-BFDF02EF56FE}" srcId="{F264CB14-37CC-4C7A-9360-36770B94C29C}" destId="{4981A5FA-DABF-4288-A46E-8F5EA91CAAF8}" srcOrd="0" destOrd="0" parTransId="{D67F1822-ECDE-4D99-B512-2E23E178ACA2}" sibTransId="{E60329D7-B5B5-4BA9-B25F-F2E95937AE0C}"/>
    <dgm:cxn modelId="{4F6C16E3-D207-4401-96C6-2E97C6136AFA}" type="presOf" srcId="{4981A5FA-DABF-4288-A46E-8F5EA91CAAF8}" destId="{0DCB9E29-ED1F-4DFA-A036-1D75DD62AD10}" srcOrd="0" destOrd="0" presId="urn:microsoft.com/office/officeart/2005/8/layout/vList5"/>
    <dgm:cxn modelId="{30B8D8E8-524D-4CC0-A263-FC3CC932AE53}" type="presOf" srcId="{42457C28-8AD1-4FDC-B5E3-4C2FAD3E1E5D}" destId="{E68A1655-09B0-4CB2-8AD8-15FC2A479E10}" srcOrd="0" destOrd="0" presId="urn:microsoft.com/office/officeart/2005/8/layout/vList5"/>
    <dgm:cxn modelId="{85546CF6-BF97-45AA-911E-1A83D731B546}" type="presOf" srcId="{19475E0F-03E4-4B52-9483-224154B40A4C}" destId="{A10536AF-A37F-48C0-ADBB-B567D3DCCFFD}" srcOrd="0" destOrd="0" presId="urn:microsoft.com/office/officeart/2005/8/layout/vList5"/>
    <dgm:cxn modelId="{9D85F0F9-2E16-44DE-8DFA-B6C6046DC272}" srcId="{98A14EA7-ED33-4E11-AEC9-901F80C109D9}" destId="{19475E0F-03E4-4B52-9483-224154B40A4C}" srcOrd="4" destOrd="0" parTransId="{95FB5416-9163-4CD0-ADB0-901C8D42D102}" sibTransId="{A8C57859-ABB7-476D-9ACC-82950A074B3A}"/>
    <dgm:cxn modelId="{F6AE8477-C0C9-4344-8492-5F21EEC74FD8}" type="presParOf" srcId="{FF309FFE-FBD0-4796-8C2C-1036E64B5871}" destId="{D1C7F0C1-74AB-4AFB-A2FA-33953D546528}" srcOrd="0" destOrd="0" presId="urn:microsoft.com/office/officeart/2005/8/layout/vList5"/>
    <dgm:cxn modelId="{8138609B-44C8-41B3-9DAD-05FDD1B18D0D}" type="presParOf" srcId="{D1C7F0C1-74AB-4AFB-A2FA-33953D546528}" destId="{00338ED5-E9ED-4307-95AE-DE35502CD36D}" srcOrd="0" destOrd="0" presId="urn:microsoft.com/office/officeart/2005/8/layout/vList5"/>
    <dgm:cxn modelId="{2A71D6B6-4CA8-4E90-AFAB-4B7DA5DCC520}" type="presParOf" srcId="{D1C7F0C1-74AB-4AFB-A2FA-33953D546528}" destId="{71BFE64B-2182-490A-9B81-5CC76AE44F88}" srcOrd="1" destOrd="0" presId="urn:microsoft.com/office/officeart/2005/8/layout/vList5"/>
    <dgm:cxn modelId="{FD1B9C15-B182-426A-8255-BB760C90E906}" type="presParOf" srcId="{FF309FFE-FBD0-4796-8C2C-1036E64B5871}" destId="{F224D325-2074-4B24-89CD-2C671D6BD66D}" srcOrd="1" destOrd="0" presId="urn:microsoft.com/office/officeart/2005/8/layout/vList5"/>
    <dgm:cxn modelId="{2A4E2AAE-FCD2-49AF-A9C1-9AFC4703E8D7}" type="presParOf" srcId="{FF309FFE-FBD0-4796-8C2C-1036E64B5871}" destId="{4F0F19B8-696F-44B8-889F-54F689EA0355}" srcOrd="2" destOrd="0" presId="urn:microsoft.com/office/officeart/2005/8/layout/vList5"/>
    <dgm:cxn modelId="{A3B40BFD-422B-4E51-8FDA-B7C91885A11A}" type="presParOf" srcId="{4F0F19B8-696F-44B8-889F-54F689EA0355}" destId="{E68A1655-09B0-4CB2-8AD8-15FC2A479E10}" srcOrd="0" destOrd="0" presId="urn:microsoft.com/office/officeart/2005/8/layout/vList5"/>
    <dgm:cxn modelId="{FD4908AA-636B-4708-94D1-DBC5587D7159}" type="presParOf" srcId="{4F0F19B8-696F-44B8-889F-54F689EA0355}" destId="{67B648A0-397F-4DD8-8847-1019472F6E22}" srcOrd="1" destOrd="0" presId="urn:microsoft.com/office/officeart/2005/8/layout/vList5"/>
    <dgm:cxn modelId="{6A7E4AA6-BA56-4464-9938-495AF7924E98}" type="presParOf" srcId="{FF309FFE-FBD0-4796-8C2C-1036E64B5871}" destId="{F97A5267-38EC-4602-A4D4-AD1889C019F0}" srcOrd="3" destOrd="0" presId="urn:microsoft.com/office/officeart/2005/8/layout/vList5"/>
    <dgm:cxn modelId="{BD5AB424-286B-439B-BB17-5726FE65272D}" type="presParOf" srcId="{FF309FFE-FBD0-4796-8C2C-1036E64B5871}" destId="{901DBB60-7EE5-421F-AF86-3AFCB25CB7D7}" srcOrd="4" destOrd="0" presId="urn:microsoft.com/office/officeart/2005/8/layout/vList5"/>
    <dgm:cxn modelId="{BC6FEFBF-95B6-4401-B5EC-38D9AEF0B216}" type="presParOf" srcId="{901DBB60-7EE5-421F-AF86-3AFCB25CB7D7}" destId="{436287D5-4AD6-4547-9792-07CB2E102650}" srcOrd="0" destOrd="0" presId="urn:microsoft.com/office/officeart/2005/8/layout/vList5"/>
    <dgm:cxn modelId="{58730708-ABDD-4795-B86A-A7DFF2CAB6CC}" type="presParOf" srcId="{901DBB60-7EE5-421F-AF86-3AFCB25CB7D7}" destId="{CA557A23-6B1D-4613-8533-E3595B6EE060}" srcOrd="1" destOrd="0" presId="urn:microsoft.com/office/officeart/2005/8/layout/vList5"/>
    <dgm:cxn modelId="{D7863CD4-C9C6-4F82-AA5E-E0C0DB71DD0F}" type="presParOf" srcId="{FF309FFE-FBD0-4796-8C2C-1036E64B5871}" destId="{C07EE887-883F-4B59-8E95-054A873C6AAA}" srcOrd="5" destOrd="0" presId="urn:microsoft.com/office/officeart/2005/8/layout/vList5"/>
    <dgm:cxn modelId="{25EBF0DD-0E75-4252-9119-112C5EBFC6AA}" type="presParOf" srcId="{FF309FFE-FBD0-4796-8C2C-1036E64B5871}" destId="{51EDAC96-F3D5-4005-861F-5BD1FBA414ED}" srcOrd="6" destOrd="0" presId="urn:microsoft.com/office/officeart/2005/8/layout/vList5"/>
    <dgm:cxn modelId="{9564B517-40AD-4906-8625-65B577AEC351}" type="presParOf" srcId="{51EDAC96-F3D5-4005-861F-5BD1FBA414ED}" destId="{91685FF8-DA9E-4BB6-9843-FB940BB8A048}" srcOrd="0" destOrd="0" presId="urn:microsoft.com/office/officeart/2005/8/layout/vList5"/>
    <dgm:cxn modelId="{99AF22AD-629D-439F-ADA6-8F5C376FBC29}" type="presParOf" srcId="{51EDAC96-F3D5-4005-861F-5BD1FBA414ED}" destId="{0DCB9E29-ED1F-4DFA-A036-1D75DD62AD10}" srcOrd="1" destOrd="0" presId="urn:microsoft.com/office/officeart/2005/8/layout/vList5"/>
    <dgm:cxn modelId="{8CCEF016-49B8-4B73-A1C3-B6FF96DDE8D9}" type="presParOf" srcId="{FF309FFE-FBD0-4796-8C2C-1036E64B5871}" destId="{82302780-213D-4BFD-B35D-EB2ED994BB5E}" srcOrd="7" destOrd="0" presId="urn:microsoft.com/office/officeart/2005/8/layout/vList5"/>
    <dgm:cxn modelId="{0B3E11A7-686D-4AA1-B17B-2DC5C21D86F5}" type="presParOf" srcId="{FF309FFE-FBD0-4796-8C2C-1036E64B5871}" destId="{DE1A4B25-2255-43DB-9BC4-FCA2B45A177A}" srcOrd="8" destOrd="0" presId="urn:microsoft.com/office/officeart/2005/8/layout/vList5"/>
    <dgm:cxn modelId="{D5916E78-5747-4A1B-8128-515935E04F5B}" type="presParOf" srcId="{DE1A4B25-2255-43DB-9BC4-FCA2B45A177A}" destId="{A10536AF-A37F-48C0-ADBB-B567D3DCCFFD}" srcOrd="0" destOrd="0" presId="urn:microsoft.com/office/officeart/2005/8/layout/vList5"/>
    <dgm:cxn modelId="{EFEDC1FC-C146-4D5F-9B77-C3129DE741F7}" type="presParOf" srcId="{DE1A4B25-2255-43DB-9BC4-FCA2B45A177A}" destId="{D2FDA56C-931B-44F6-AE61-B078372CA6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A08A9-9E39-44A2-8598-881348AAE4B3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93DCDE-410D-44DA-AA2F-9EC1EC6C5DA1}">
      <dgm:prSet phldrT="[Text]"/>
      <dgm:spPr/>
      <dgm:t>
        <a:bodyPr/>
        <a:lstStyle/>
        <a:p>
          <a:r>
            <a:rPr lang="en-US" dirty="0"/>
            <a:t>Evaluated by the Reader</a:t>
          </a:r>
        </a:p>
      </dgm:t>
    </dgm:pt>
    <dgm:pt modelId="{F3FAEB0F-4B9B-4D71-A13A-1066FAC48EBC}" type="parTrans" cxnId="{95AE1385-6528-446F-BA01-D5DF8042993D}">
      <dgm:prSet/>
      <dgm:spPr/>
      <dgm:t>
        <a:bodyPr/>
        <a:lstStyle/>
        <a:p>
          <a:endParaRPr lang="en-US"/>
        </a:p>
      </dgm:t>
    </dgm:pt>
    <dgm:pt modelId="{5A4D0EAD-1E9A-4F22-93A2-E9DE2C007F70}" type="sibTrans" cxnId="{95AE1385-6528-446F-BA01-D5DF8042993D}">
      <dgm:prSet/>
      <dgm:spPr/>
      <dgm:t>
        <a:bodyPr/>
        <a:lstStyle/>
        <a:p>
          <a:endParaRPr lang="en-US"/>
        </a:p>
      </dgm:t>
    </dgm:pt>
    <dgm:pt modelId="{CD9FDF6F-4C71-4FBB-B492-F0F4F6C0F4CC}">
      <dgm:prSet phldrT="[Text]"/>
      <dgm:spPr/>
      <dgm:t>
        <a:bodyPr/>
        <a:lstStyle/>
        <a:p>
          <a:r>
            <a:rPr lang="en-US" dirty="0"/>
            <a:t>Verifier Operator Checks/Corrects the data</a:t>
          </a:r>
        </a:p>
      </dgm:t>
    </dgm:pt>
    <dgm:pt modelId="{CFEBAB97-07D8-4A4E-B7F8-71660ECD8A07}" type="parTrans" cxnId="{D3F47524-79AB-4C9F-B612-E08FDED2475C}">
      <dgm:prSet/>
      <dgm:spPr/>
      <dgm:t>
        <a:bodyPr/>
        <a:lstStyle/>
        <a:p>
          <a:endParaRPr lang="en-US"/>
        </a:p>
      </dgm:t>
    </dgm:pt>
    <dgm:pt modelId="{854428CC-B7BB-409A-AAB6-3C6626694C05}" type="sibTrans" cxnId="{D3F47524-79AB-4C9F-B612-E08FDED2475C}">
      <dgm:prSet/>
      <dgm:spPr/>
      <dgm:t>
        <a:bodyPr/>
        <a:lstStyle/>
        <a:p>
          <a:endParaRPr lang="en-US"/>
        </a:p>
      </dgm:t>
    </dgm:pt>
    <dgm:pt modelId="{5710838C-D645-4C14-BBF3-A9FA201E9031}">
      <dgm:prSet phldrT="[Text]"/>
      <dgm:spPr/>
      <dgm:t>
        <a:bodyPr/>
        <a:lstStyle/>
        <a:p>
          <a:r>
            <a:rPr lang="en-US" dirty="0"/>
            <a:t>Data Exported</a:t>
          </a:r>
        </a:p>
      </dgm:t>
    </dgm:pt>
    <dgm:pt modelId="{A098AB08-11AE-4EBC-B223-BF0A0AE332C7}" type="parTrans" cxnId="{2D509EBC-FA72-4164-BFC1-1C94ED4E1A42}">
      <dgm:prSet/>
      <dgm:spPr/>
      <dgm:t>
        <a:bodyPr/>
        <a:lstStyle/>
        <a:p>
          <a:endParaRPr lang="en-US"/>
        </a:p>
      </dgm:t>
    </dgm:pt>
    <dgm:pt modelId="{EFDDDD2F-B29D-423C-BAFB-A9FDF1E39D02}" type="sibTrans" cxnId="{2D509EBC-FA72-4164-BFC1-1C94ED4E1A42}">
      <dgm:prSet/>
      <dgm:spPr/>
      <dgm:t>
        <a:bodyPr/>
        <a:lstStyle/>
        <a:p>
          <a:endParaRPr lang="en-US"/>
        </a:p>
      </dgm:t>
    </dgm:pt>
    <dgm:pt modelId="{8A6D114D-E16C-44F9-9548-75D47352A688}">
      <dgm:prSet phldrT="[Text]"/>
      <dgm:spPr/>
      <dgm:t>
        <a:bodyPr/>
        <a:lstStyle/>
        <a:p>
          <a:r>
            <a:rPr lang="en-US" dirty="0"/>
            <a:t>Scan Surveys</a:t>
          </a:r>
        </a:p>
      </dgm:t>
    </dgm:pt>
    <dgm:pt modelId="{F9CC4D93-F579-454F-9031-BC24B5F9EC32}" type="parTrans" cxnId="{5505F62F-0BDE-4EEE-9D6A-597179F9E78E}">
      <dgm:prSet/>
      <dgm:spPr/>
      <dgm:t>
        <a:bodyPr/>
        <a:lstStyle/>
        <a:p>
          <a:endParaRPr lang="en-US"/>
        </a:p>
      </dgm:t>
    </dgm:pt>
    <dgm:pt modelId="{61A211F1-249C-4ED8-8C0E-B3D49D158660}" type="sibTrans" cxnId="{5505F62F-0BDE-4EEE-9D6A-597179F9E78E}">
      <dgm:prSet/>
      <dgm:spPr/>
      <dgm:t>
        <a:bodyPr/>
        <a:lstStyle/>
        <a:p>
          <a:endParaRPr lang="en-US"/>
        </a:p>
      </dgm:t>
    </dgm:pt>
    <dgm:pt modelId="{54138097-1EF0-4F90-987D-7234422785C9}" type="pres">
      <dgm:prSet presAssocID="{508A08A9-9E39-44A2-8598-881348AAE4B3}" presName="Name0" presStyleCnt="0">
        <dgm:presLayoutVars>
          <dgm:dir/>
          <dgm:animLvl val="lvl"/>
          <dgm:resizeHandles val="exact"/>
        </dgm:presLayoutVars>
      </dgm:prSet>
      <dgm:spPr/>
    </dgm:pt>
    <dgm:pt modelId="{7D864EE4-B784-405F-B3E1-E3D257F31A6E}" type="pres">
      <dgm:prSet presAssocID="{5710838C-D645-4C14-BBF3-A9FA201E9031}" presName="boxAndChildren" presStyleCnt="0"/>
      <dgm:spPr/>
    </dgm:pt>
    <dgm:pt modelId="{04DF1415-52B4-4390-BD09-19C13445FB07}" type="pres">
      <dgm:prSet presAssocID="{5710838C-D645-4C14-BBF3-A9FA201E9031}" presName="parentTextBox" presStyleLbl="node1" presStyleIdx="0" presStyleCnt="4"/>
      <dgm:spPr/>
    </dgm:pt>
    <dgm:pt modelId="{DFA380D9-6FA7-4CEB-A7CF-83293E1CE619}" type="pres">
      <dgm:prSet presAssocID="{854428CC-B7BB-409A-AAB6-3C6626694C05}" presName="sp" presStyleCnt="0"/>
      <dgm:spPr/>
    </dgm:pt>
    <dgm:pt modelId="{5BF6213C-EDBC-48B2-AC1E-7D7443067914}" type="pres">
      <dgm:prSet presAssocID="{CD9FDF6F-4C71-4FBB-B492-F0F4F6C0F4CC}" presName="arrowAndChildren" presStyleCnt="0"/>
      <dgm:spPr/>
    </dgm:pt>
    <dgm:pt modelId="{46E148CD-D07D-4E78-9367-D24E9FB98F2A}" type="pres">
      <dgm:prSet presAssocID="{CD9FDF6F-4C71-4FBB-B492-F0F4F6C0F4CC}" presName="parentTextArrow" presStyleLbl="node1" presStyleIdx="1" presStyleCnt="4"/>
      <dgm:spPr/>
    </dgm:pt>
    <dgm:pt modelId="{179A93A7-987C-4596-9E58-A5ED4268D891}" type="pres">
      <dgm:prSet presAssocID="{5A4D0EAD-1E9A-4F22-93A2-E9DE2C007F70}" presName="sp" presStyleCnt="0"/>
      <dgm:spPr/>
    </dgm:pt>
    <dgm:pt modelId="{F2D9EEA1-AABF-4B40-9E62-DF6228A34D15}" type="pres">
      <dgm:prSet presAssocID="{9B93DCDE-410D-44DA-AA2F-9EC1EC6C5DA1}" presName="arrowAndChildren" presStyleCnt="0"/>
      <dgm:spPr/>
    </dgm:pt>
    <dgm:pt modelId="{A8CF142C-5FF3-4F3D-9E96-8D44109E91D1}" type="pres">
      <dgm:prSet presAssocID="{9B93DCDE-410D-44DA-AA2F-9EC1EC6C5DA1}" presName="parentTextArrow" presStyleLbl="node1" presStyleIdx="2" presStyleCnt="4"/>
      <dgm:spPr/>
    </dgm:pt>
    <dgm:pt modelId="{9410C169-E926-4ACD-9E43-E09EF9D9C97F}" type="pres">
      <dgm:prSet presAssocID="{61A211F1-249C-4ED8-8C0E-B3D49D158660}" presName="sp" presStyleCnt="0"/>
      <dgm:spPr/>
    </dgm:pt>
    <dgm:pt modelId="{F77E0959-0CDC-4C90-85AF-456BC77A0CE3}" type="pres">
      <dgm:prSet presAssocID="{8A6D114D-E16C-44F9-9548-75D47352A688}" presName="arrowAndChildren" presStyleCnt="0"/>
      <dgm:spPr/>
    </dgm:pt>
    <dgm:pt modelId="{C5A21B8E-C865-4B4A-8049-2DB2C8516E03}" type="pres">
      <dgm:prSet presAssocID="{8A6D114D-E16C-44F9-9548-75D47352A688}" presName="parentTextArrow" presStyleLbl="node1" presStyleIdx="3" presStyleCnt="4"/>
      <dgm:spPr/>
    </dgm:pt>
  </dgm:ptLst>
  <dgm:cxnLst>
    <dgm:cxn modelId="{D3F47524-79AB-4C9F-B612-E08FDED2475C}" srcId="{508A08A9-9E39-44A2-8598-881348AAE4B3}" destId="{CD9FDF6F-4C71-4FBB-B492-F0F4F6C0F4CC}" srcOrd="2" destOrd="0" parTransId="{CFEBAB97-07D8-4A4E-B7F8-71660ECD8A07}" sibTransId="{854428CC-B7BB-409A-AAB6-3C6626694C05}"/>
    <dgm:cxn modelId="{5505F62F-0BDE-4EEE-9D6A-597179F9E78E}" srcId="{508A08A9-9E39-44A2-8598-881348AAE4B3}" destId="{8A6D114D-E16C-44F9-9548-75D47352A688}" srcOrd="0" destOrd="0" parTransId="{F9CC4D93-F579-454F-9031-BC24B5F9EC32}" sibTransId="{61A211F1-249C-4ED8-8C0E-B3D49D158660}"/>
    <dgm:cxn modelId="{780A7383-0D95-4493-B9FA-782EA2CD9945}" type="presOf" srcId="{5710838C-D645-4C14-BBF3-A9FA201E9031}" destId="{04DF1415-52B4-4390-BD09-19C13445FB07}" srcOrd="0" destOrd="0" presId="urn:microsoft.com/office/officeart/2005/8/layout/process4"/>
    <dgm:cxn modelId="{95AE1385-6528-446F-BA01-D5DF8042993D}" srcId="{508A08A9-9E39-44A2-8598-881348AAE4B3}" destId="{9B93DCDE-410D-44DA-AA2F-9EC1EC6C5DA1}" srcOrd="1" destOrd="0" parTransId="{F3FAEB0F-4B9B-4D71-A13A-1066FAC48EBC}" sibTransId="{5A4D0EAD-1E9A-4F22-93A2-E9DE2C007F70}"/>
    <dgm:cxn modelId="{32B645A0-0852-4DB9-A240-1CBA3E259C5F}" type="presOf" srcId="{CD9FDF6F-4C71-4FBB-B492-F0F4F6C0F4CC}" destId="{46E148CD-D07D-4E78-9367-D24E9FB98F2A}" srcOrd="0" destOrd="0" presId="urn:microsoft.com/office/officeart/2005/8/layout/process4"/>
    <dgm:cxn modelId="{8745F9AD-926C-4C21-9535-D2683EE6088A}" type="presOf" srcId="{508A08A9-9E39-44A2-8598-881348AAE4B3}" destId="{54138097-1EF0-4F90-987D-7234422785C9}" srcOrd="0" destOrd="0" presId="urn:microsoft.com/office/officeart/2005/8/layout/process4"/>
    <dgm:cxn modelId="{2D509EBC-FA72-4164-BFC1-1C94ED4E1A42}" srcId="{508A08A9-9E39-44A2-8598-881348AAE4B3}" destId="{5710838C-D645-4C14-BBF3-A9FA201E9031}" srcOrd="3" destOrd="0" parTransId="{A098AB08-11AE-4EBC-B223-BF0A0AE332C7}" sibTransId="{EFDDDD2F-B29D-423C-BAFB-A9FDF1E39D02}"/>
    <dgm:cxn modelId="{D82767D7-1188-4D4E-AF8B-A0D037E2499C}" type="presOf" srcId="{9B93DCDE-410D-44DA-AA2F-9EC1EC6C5DA1}" destId="{A8CF142C-5FF3-4F3D-9E96-8D44109E91D1}" srcOrd="0" destOrd="0" presId="urn:microsoft.com/office/officeart/2005/8/layout/process4"/>
    <dgm:cxn modelId="{87CE81F4-1A59-4510-8727-4F969C77E6BE}" type="presOf" srcId="{8A6D114D-E16C-44F9-9548-75D47352A688}" destId="{C5A21B8E-C865-4B4A-8049-2DB2C8516E03}" srcOrd="0" destOrd="0" presId="urn:microsoft.com/office/officeart/2005/8/layout/process4"/>
    <dgm:cxn modelId="{BEEFF53E-39E8-46F6-B7C0-346C4E14697A}" type="presParOf" srcId="{54138097-1EF0-4F90-987D-7234422785C9}" destId="{7D864EE4-B784-405F-B3E1-E3D257F31A6E}" srcOrd="0" destOrd="0" presId="urn:microsoft.com/office/officeart/2005/8/layout/process4"/>
    <dgm:cxn modelId="{988A70DA-E37D-423F-873E-79A3705A0291}" type="presParOf" srcId="{7D864EE4-B784-405F-B3E1-E3D257F31A6E}" destId="{04DF1415-52B4-4390-BD09-19C13445FB07}" srcOrd="0" destOrd="0" presId="urn:microsoft.com/office/officeart/2005/8/layout/process4"/>
    <dgm:cxn modelId="{FEB30F0A-1C05-4FC3-8855-783DC7C6F03D}" type="presParOf" srcId="{54138097-1EF0-4F90-987D-7234422785C9}" destId="{DFA380D9-6FA7-4CEB-A7CF-83293E1CE619}" srcOrd="1" destOrd="0" presId="urn:microsoft.com/office/officeart/2005/8/layout/process4"/>
    <dgm:cxn modelId="{63B4AF56-1163-4E16-BD01-3AC52ADC7A0E}" type="presParOf" srcId="{54138097-1EF0-4F90-987D-7234422785C9}" destId="{5BF6213C-EDBC-48B2-AC1E-7D7443067914}" srcOrd="2" destOrd="0" presId="urn:microsoft.com/office/officeart/2005/8/layout/process4"/>
    <dgm:cxn modelId="{DF3D0ECB-DB04-4FF1-AEFE-97899A1A9133}" type="presParOf" srcId="{5BF6213C-EDBC-48B2-AC1E-7D7443067914}" destId="{46E148CD-D07D-4E78-9367-D24E9FB98F2A}" srcOrd="0" destOrd="0" presId="urn:microsoft.com/office/officeart/2005/8/layout/process4"/>
    <dgm:cxn modelId="{2DAC5285-81C2-45BE-9503-7B63665A0155}" type="presParOf" srcId="{54138097-1EF0-4F90-987D-7234422785C9}" destId="{179A93A7-987C-4596-9E58-A5ED4268D891}" srcOrd="3" destOrd="0" presId="urn:microsoft.com/office/officeart/2005/8/layout/process4"/>
    <dgm:cxn modelId="{83EB9139-9541-467C-BDF5-46CDA20C9577}" type="presParOf" srcId="{54138097-1EF0-4F90-987D-7234422785C9}" destId="{F2D9EEA1-AABF-4B40-9E62-DF6228A34D15}" srcOrd="4" destOrd="0" presId="urn:microsoft.com/office/officeart/2005/8/layout/process4"/>
    <dgm:cxn modelId="{DF97B289-2C11-432A-87B2-0586F1E3C72B}" type="presParOf" srcId="{F2D9EEA1-AABF-4B40-9E62-DF6228A34D15}" destId="{A8CF142C-5FF3-4F3D-9E96-8D44109E91D1}" srcOrd="0" destOrd="0" presId="urn:microsoft.com/office/officeart/2005/8/layout/process4"/>
    <dgm:cxn modelId="{CFF5EF9E-FB9F-4875-8CD9-A0C2DAB8B3C4}" type="presParOf" srcId="{54138097-1EF0-4F90-987D-7234422785C9}" destId="{9410C169-E926-4ACD-9E43-E09EF9D9C97F}" srcOrd="5" destOrd="0" presId="urn:microsoft.com/office/officeart/2005/8/layout/process4"/>
    <dgm:cxn modelId="{87B25720-6961-4511-B6E1-C382E559B282}" type="presParOf" srcId="{54138097-1EF0-4F90-987D-7234422785C9}" destId="{F77E0959-0CDC-4C90-85AF-456BC77A0CE3}" srcOrd="6" destOrd="0" presId="urn:microsoft.com/office/officeart/2005/8/layout/process4"/>
    <dgm:cxn modelId="{1A095E74-6CAD-48B5-98F0-F5E677D4F66A}" type="presParOf" srcId="{F77E0959-0CDC-4C90-85AF-456BC77A0CE3}" destId="{C5A21B8E-C865-4B4A-8049-2DB2C8516E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8A08A9-9E39-44A2-8598-881348AAE4B3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93DCDE-410D-44DA-AA2F-9EC1EC6C5DA1}">
      <dgm:prSet phldrT="[Text]"/>
      <dgm:spPr/>
      <dgm:t>
        <a:bodyPr/>
        <a:lstStyle/>
        <a:p>
          <a:r>
            <a:rPr lang="en-US" dirty="0"/>
            <a:t>Evaluated by the Reader</a:t>
          </a:r>
        </a:p>
      </dgm:t>
    </dgm:pt>
    <dgm:pt modelId="{F3FAEB0F-4B9B-4D71-A13A-1066FAC48EBC}" type="parTrans" cxnId="{95AE1385-6528-446F-BA01-D5DF8042993D}">
      <dgm:prSet/>
      <dgm:spPr/>
      <dgm:t>
        <a:bodyPr/>
        <a:lstStyle/>
        <a:p>
          <a:endParaRPr lang="en-US"/>
        </a:p>
      </dgm:t>
    </dgm:pt>
    <dgm:pt modelId="{5A4D0EAD-1E9A-4F22-93A2-E9DE2C007F70}" type="sibTrans" cxnId="{95AE1385-6528-446F-BA01-D5DF8042993D}">
      <dgm:prSet/>
      <dgm:spPr/>
      <dgm:t>
        <a:bodyPr/>
        <a:lstStyle/>
        <a:p>
          <a:endParaRPr lang="en-US"/>
        </a:p>
      </dgm:t>
    </dgm:pt>
    <dgm:pt modelId="{CD9FDF6F-4C71-4FBB-B492-F0F4F6C0F4CC}">
      <dgm:prSet phldrT="[Text]"/>
      <dgm:spPr/>
      <dgm:t>
        <a:bodyPr/>
        <a:lstStyle/>
        <a:p>
          <a:r>
            <a:rPr lang="en-US" dirty="0"/>
            <a:t>Verifier Operator 1 Checks/Corrects the Data</a:t>
          </a:r>
        </a:p>
      </dgm:t>
    </dgm:pt>
    <dgm:pt modelId="{CFEBAB97-07D8-4A4E-B7F8-71660ECD8A07}" type="parTrans" cxnId="{D3F47524-79AB-4C9F-B612-E08FDED2475C}">
      <dgm:prSet/>
      <dgm:spPr/>
      <dgm:t>
        <a:bodyPr/>
        <a:lstStyle/>
        <a:p>
          <a:endParaRPr lang="en-US"/>
        </a:p>
      </dgm:t>
    </dgm:pt>
    <dgm:pt modelId="{854428CC-B7BB-409A-AAB6-3C6626694C05}" type="sibTrans" cxnId="{D3F47524-79AB-4C9F-B612-E08FDED2475C}">
      <dgm:prSet/>
      <dgm:spPr/>
      <dgm:t>
        <a:bodyPr/>
        <a:lstStyle/>
        <a:p>
          <a:endParaRPr lang="en-US"/>
        </a:p>
      </dgm:t>
    </dgm:pt>
    <dgm:pt modelId="{5710838C-D645-4C14-BBF3-A9FA201E903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Data Review</a:t>
          </a:r>
        </a:p>
      </dgm:t>
    </dgm:pt>
    <dgm:pt modelId="{A098AB08-11AE-4EBC-B223-BF0A0AE332C7}" type="parTrans" cxnId="{2D509EBC-FA72-4164-BFC1-1C94ED4E1A42}">
      <dgm:prSet/>
      <dgm:spPr/>
      <dgm:t>
        <a:bodyPr/>
        <a:lstStyle/>
        <a:p>
          <a:endParaRPr lang="en-US"/>
        </a:p>
      </dgm:t>
    </dgm:pt>
    <dgm:pt modelId="{EFDDDD2F-B29D-423C-BAFB-A9FDF1E39D02}" type="sibTrans" cxnId="{2D509EBC-FA72-4164-BFC1-1C94ED4E1A42}">
      <dgm:prSet/>
      <dgm:spPr/>
      <dgm:t>
        <a:bodyPr/>
        <a:lstStyle/>
        <a:p>
          <a:endParaRPr lang="en-US"/>
        </a:p>
      </dgm:t>
    </dgm:pt>
    <dgm:pt modelId="{582B35A3-2EDF-4FAF-BC40-57EAA6ADDD54}">
      <dgm:prSet phldrT="[Text]"/>
      <dgm:spPr/>
      <dgm:t>
        <a:bodyPr/>
        <a:lstStyle/>
        <a:p>
          <a:r>
            <a:rPr lang="en-US" dirty="0"/>
            <a:t>Data Exported</a:t>
          </a:r>
        </a:p>
      </dgm:t>
    </dgm:pt>
    <dgm:pt modelId="{5CB8C7DC-0B62-443A-BEDF-0E094321661C}" type="parTrans" cxnId="{4A2A057A-23A4-4BFD-AFF2-4AA64E45BDCA}">
      <dgm:prSet/>
      <dgm:spPr/>
      <dgm:t>
        <a:bodyPr/>
        <a:lstStyle/>
        <a:p>
          <a:endParaRPr lang="en-US"/>
        </a:p>
      </dgm:t>
    </dgm:pt>
    <dgm:pt modelId="{64FF0ACA-7498-4B11-B596-FD00927C895D}" type="sibTrans" cxnId="{4A2A057A-23A4-4BFD-AFF2-4AA64E45BDCA}">
      <dgm:prSet/>
      <dgm:spPr/>
      <dgm:t>
        <a:bodyPr/>
        <a:lstStyle/>
        <a:p>
          <a:endParaRPr lang="en-US"/>
        </a:p>
      </dgm:t>
    </dgm:pt>
    <dgm:pt modelId="{8A6D114D-E16C-44F9-9548-75D47352A688}">
      <dgm:prSet phldrT="[Text]"/>
      <dgm:spPr/>
      <dgm:t>
        <a:bodyPr/>
        <a:lstStyle/>
        <a:p>
          <a:r>
            <a:rPr lang="en-US" dirty="0"/>
            <a:t>Scan Surveys</a:t>
          </a:r>
        </a:p>
      </dgm:t>
    </dgm:pt>
    <dgm:pt modelId="{F9CC4D93-F579-454F-9031-BC24B5F9EC32}" type="parTrans" cxnId="{5505F62F-0BDE-4EEE-9D6A-597179F9E78E}">
      <dgm:prSet/>
      <dgm:spPr/>
      <dgm:t>
        <a:bodyPr/>
        <a:lstStyle/>
        <a:p>
          <a:endParaRPr lang="en-US"/>
        </a:p>
      </dgm:t>
    </dgm:pt>
    <dgm:pt modelId="{61A211F1-249C-4ED8-8C0E-B3D49D158660}" type="sibTrans" cxnId="{5505F62F-0BDE-4EEE-9D6A-597179F9E78E}">
      <dgm:prSet/>
      <dgm:spPr/>
      <dgm:t>
        <a:bodyPr/>
        <a:lstStyle/>
        <a:p>
          <a:endParaRPr lang="en-US"/>
        </a:p>
      </dgm:t>
    </dgm:pt>
    <dgm:pt modelId="{011C3F99-2B5E-4724-B6E2-79B34BD7EC1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Operator 2 Re-Checks the Data</a:t>
          </a:r>
        </a:p>
      </dgm:t>
    </dgm:pt>
    <dgm:pt modelId="{C579791B-733F-4A4D-B74F-15BA89A7D0BB}" type="parTrans" cxnId="{426CF200-1621-46A9-A23A-F6F8E2ADD67E}">
      <dgm:prSet/>
      <dgm:spPr/>
      <dgm:t>
        <a:bodyPr/>
        <a:lstStyle/>
        <a:p>
          <a:endParaRPr lang="en-US"/>
        </a:p>
      </dgm:t>
    </dgm:pt>
    <dgm:pt modelId="{D0056C91-A12D-4887-BD0F-6FBF29F57124}" type="sibTrans" cxnId="{426CF200-1621-46A9-A23A-F6F8E2ADD67E}">
      <dgm:prSet/>
      <dgm:spPr/>
      <dgm:t>
        <a:bodyPr/>
        <a:lstStyle/>
        <a:p>
          <a:endParaRPr lang="en-US"/>
        </a:p>
      </dgm:t>
    </dgm:pt>
    <dgm:pt modelId="{1FE69662-C799-4873-AD7F-7E116A7C96CB}" type="pres">
      <dgm:prSet presAssocID="{508A08A9-9E39-44A2-8598-881348AAE4B3}" presName="Name0" presStyleCnt="0">
        <dgm:presLayoutVars>
          <dgm:dir/>
          <dgm:animLvl val="lvl"/>
          <dgm:resizeHandles val="exact"/>
        </dgm:presLayoutVars>
      </dgm:prSet>
      <dgm:spPr/>
    </dgm:pt>
    <dgm:pt modelId="{2990477F-9318-4A8A-93D0-5AB0306B6458}" type="pres">
      <dgm:prSet presAssocID="{582B35A3-2EDF-4FAF-BC40-57EAA6ADDD54}" presName="boxAndChildren" presStyleCnt="0"/>
      <dgm:spPr/>
    </dgm:pt>
    <dgm:pt modelId="{885DC081-05E6-4FB8-842F-AE9EAFFBF7E0}" type="pres">
      <dgm:prSet presAssocID="{582B35A3-2EDF-4FAF-BC40-57EAA6ADDD54}" presName="parentTextBox" presStyleLbl="node1" presStyleIdx="0" presStyleCnt="6"/>
      <dgm:spPr/>
    </dgm:pt>
    <dgm:pt modelId="{F49BFD13-595C-4532-9661-194D408AB27F}" type="pres">
      <dgm:prSet presAssocID="{EFDDDD2F-B29D-423C-BAFB-A9FDF1E39D02}" presName="sp" presStyleCnt="0"/>
      <dgm:spPr/>
    </dgm:pt>
    <dgm:pt modelId="{16CF23D3-23E2-4F58-86BD-9F8BFE8790A1}" type="pres">
      <dgm:prSet presAssocID="{5710838C-D645-4C14-BBF3-A9FA201E9031}" presName="arrowAndChildren" presStyleCnt="0"/>
      <dgm:spPr/>
    </dgm:pt>
    <dgm:pt modelId="{113F60AF-DA4F-4E9F-87F4-81D2D8E17A97}" type="pres">
      <dgm:prSet presAssocID="{5710838C-D645-4C14-BBF3-A9FA201E9031}" presName="parentTextArrow" presStyleLbl="node1" presStyleIdx="1" presStyleCnt="6"/>
      <dgm:spPr/>
    </dgm:pt>
    <dgm:pt modelId="{21030A1B-57A0-408E-8073-FCC15C4BEA8D}" type="pres">
      <dgm:prSet presAssocID="{D0056C91-A12D-4887-BD0F-6FBF29F57124}" presName="sp" presStyleCnt="0"/>
      <dgm:spPr/>
    </dgm:pt>
    <dgm:pt modelId="{4E8EA0C2-B529-48CC-BC07-8170BD5B4806}" type="pres">
      <dgm:prSet presAssocID="{011C3F99-2B5E-4724-B6E2-79B34BD7EC1F}" presName="arrowAndChildren" presStyleCnt="0"/>
      <dgm:spPr/>
    </dgm:pt>
    <dgm:pt modelId="{E2DCD10D-9744-4217-8F1A-1B5407859E45}" type="pres">
      <dgm:prSet presAssocID="{011C3F99-2B5E-4724-B6E2-79B34BD7EC1F}" presName="parentTextArrow" presStyleLbl="node1" presStyleIdx="2" presStyleCnt="6"/>
      <dgm:spPr/>
    </dgm:pt>
    <dgm:pt modelId="{6AD3F542-D4B6-4EA7-97B7-3747A0073780}" type="pres">
      <dgm:prSet presAssocID="{854428CC-B7BB-409A-AAB6-3C6626694C05}" presName="sp" presStyleCnt="0"/>
      <dgm:spPr/>
    </dgm:pt>
    <dgm:pt modelId="{F5911681-5A16-443C-A8EB-580A41E95CC7}" type="pres">
      <dgm:prSet presAssocID="{CD9FDF6F-4C71-4FBB-B492-F0F4F6C0F4CC}" presName="arrowAndChildren" presStyleCnt="0"/>
      <dgm:spPr/>
    </dgm:pt>
    <dgm:pt modelId="{34BB9D3A-333F-4735-8458-00405269B4BE}" type="pres">
      <dgm:prSet presAssocID="{CD9FDF6F-4C71-4FBB-B492-F0F4F6C0F4CC}" presName="parentTextArrow" presStyleLbl="node1" presStyleIdx="3" presStyleCnt="6"/>
      <dgm:spPr/>
    </dgm:pt>
    <dgm:pt modelId="{907D829C-5B17-450A-9856-288BF744C87A}" type="pres">
      <dgm:prSet presAssocID="{5A4D0EAD-1E9A-4F22-93A2-E9DE2C007F70}" presName="sp" presStyleCnt="0"/>
      <dgm:spPr/>
    </dgm:pt>
    <dgm:pt modelId="{43E1B618-AF05-4819-BD2C-0C061FE4D1E2}" type="pres">
      <dgm:prSet presAssocID="{9B93DCDE-410D-44DA-AA2F-9EC1EC6C5DA1}" presName="arrowAndChildren" presStyleCnt="0"/>
      <dgm:spPr/>
    </dgm:pt>
    <dgm:pt modelId="{6B2877AF-1248-4639-BC4E-507B54F365FB}" type="pres">
      <dgm:prSet presAssocID="{9B93DCDE-410D-44DA-AA2F-9EC1EC6C5DA1}" presName="parentTextArrow" presStyleLbl="node1" presStyleIdx="4" presStyleCnt="6"/>
      <dgm:spPr/>
    </dgm:pt>
    <dgm:pt modelId="{8CD966E9-6EA6-4234-9DFE-E067C877F670}" type="pres">
      <dgm:prSet presAssocID="{61A211F1-249C-4ED8-8C0E-B3D49D158660}" presName="sp" presStyleCnt="0"/>
      <dgm:spPr/>
    </dgm:pt>
    <dgm:pt modelId="{89435087-E45D-449C-931B-6B544E0056EF}" type="pres">
      <dgm:prSet presAssocID="{8A6D114D-E16C-44F9-9548-75D47352A688}" presName="arrowAndChildren" presStyleCnt="0"/>
      <dgm:spPr/>
    </dgm:pt>
    <dgm:pt modelId="{EE0F8F74-DC98-4E44-8128-7E2CF83A32DB}" type="pres">
      <dgm:prSet presAssocID="{8A6D114D-E16C-44F9-9548-75D47352A688}" presName="parentTextArrow" presStyleLbl="node1" presStyleIdx="5" presStyleCnt="6"/>
      <dgm:spPr/>
    </dgm:pt>
  </dgm:ptLst>
  <dgm:cxnLst>
    <dgm:cxn modelId="{F915C100-E1D4-4BF6-AC33-0D84F811EAE1}" type="presOf" srcId="{CD9FDF6F-4C71-4FBB-B492-F0F4F6C0F4CC}" destId="{34BB9D3A-333F-4735-8458-00405269B4BE}" srcOrd="0" destOrd="0" presId="urn:microsoft.com/office/officeart/2005/8/layout/process4"/>
    <dgm:cxn modelId="{426CF200-1621-46A9-A23A-F6F8E2ADD67E}" srcId="{508A08A9-9E39-44A2-8598-881348AAE4B3}" destId="{011C3F99-2B5E-4724-B6E2-79B34BD7EC1F}" srcOrd="3" destOrd="0" parTransId="{C579791B-733F-4A4D-B74F-15BA89A7D0BB}" sibTransId="{D0056C91-A12D-4887-BD0F-6FBF29F57124}"/>
    <dgm:cxn modelId="{D3F47524-79AB-4C9F-B612-E08FDED2475C}" srcId="{508A08A9-9E39-44A2-8598-881348AAE4B3}" destId="{CD9FDF6F-4C71-4FBB-B492-F0F4F6C0F4CC}" srcOrd="2" destOrd="0" parTransId="{CFEBAB97-07D8-4A4E-B7F8-71660ECD8A07}" sibTransId="{854428CC-B7BB-409A-AAB6-3C6626694C05}"/>
    <dgm:cxn modelId="{5505F62F-0BDE-4EEE-9D6A-597179F9E78E}" srcId="{508A08A9-9E39-44A2-8598-881348AAE4B3}" destId="{8A6D114D-E16C-44F9-9548-75D47352A688}" srcOrd="0" destOrd="0" parTransId="{F9CC4D93-F579-454F-9031-BC24B5F9EC32}" sibTransId="{61A211F1-249C-4ED8-8C0E-B3D49D158660}"/>
    <dgm:cxn modelId="{1A93183D-9DB2-4BAE-B9D1-8E8072E1E9FE}" type="presOf" srcId="{582B35A3-2EDF-4FAF-BC40-57EAA6ADDD54}" destId="{885DC081-05E6-4FB8-842F-AE9EAFFBF7E0}" srcOrd="0" destOrd="0" presId="urn:microsoft.com/office/officeart/2005/8/layout/process4"/>
    <dgm:cxn modelId="{E088F673-3680-4443-A59D-8D348BA38B6E}" type="presOf" srcId="{8A6D114D-E16C-44F9-9548-75D47352A688}" destId="{EE0F8F74-DC98-4E44-8128-7E2CF83A32DB}" srcOrd="0" destOrd="0" presId="urn:microsoft.com/office/officeart/2005/8/layout/process4"/>
    <dgm:cxn modelId="{4A2A057A-23A4-4BFD-AFF2-4AA64E45BDCA}" srcId="{508A08A9-9E39-44A2-8598-881348AAE4B3}" destId="{582B35A3-2EDF-4FAF-BC40-57EAA6ADDD54}" srcOrd="5" destOrd="0" parTransId="{5CB8C7DC-0B62-443A-BEDF-0E094321661C}" sibTransId="{64FF0ACA-7498-4B11-B596-FD00927C895D}"/>
    <dgm:cxn modelId="{D6CE817F-BDE6-425A-B55E-72C443CB96D9}" type="presOf" srcId="{5710838C-D645-4C14-BBF3-A9FA201E9031}" destId="{113F60AF-DA4F-4E9F-87F4-81D2D8E17A97}" srcOrd="0" destOrd="0" presId="urn:microsoft.com/office/officeart/2005/8/layout/process4"/>
    <dgm:cxn modelId="{B81A7781-1FD7-482B-A751-2C00A2AA91CA}" type="presOf" srcId="{011C3F99-2B5E-4724-B6E2-79B34BD7EC1F}" destId="{E2DCD10D-9744-4217-8F1A-1B5407859E45}" srcOrd="0" destOrd="0" presId="urn:microsoft.com/office/officeart/2005/8/layout/process4"/>
    <dgm:cxn modelId="{95AE1385-6528-446F-BA01-D5DF8042993D}" srcId="{508A08A9-9E39-44A2-8598-881348AAE4B3}" destId="{9B93DCDE-410D-44DA-AA2F-9EC1EC6C5DA1}" srcOrd="1" destOrd="0" parTransId="{F3FAEB0F-4B9B-4D71-A13A-1066FAC48EBC}" sibTransId="{5A4D0EAD-1E9A-4F22-93A2-E9DE2C007F70}"/>
    <dgm:cxn modelId="{943E2E92-C55E-40B5-BA7E-96A41BFBB62A}" type="presOf" srcId="{9B93DCDE-410D-44DA-AA2F-9EC1EC6C5DA1}" destId="{6B2877AF-1248-4639-BC4E-507B54F365FB}" srcOrd="0" destOrd="0" presId="urn:microsoft.com/office/officeart/2005/8/layout/process4"/>
    <dgm:cxn modelId="{4ED310BB-73F1-4521-B24F-76E54B7762F5}" type="presOf" srcId="{508A08A9-9E39-44A2-8598-881348AAE4B3}" destId="{1FE69662-C799-4873-AD7F-7E116A7C96CB}" srcOrd="0" destOrd="0" presId="urn:microsoft.com/office/officeart/2005/8/layout/process4"/>
    <dgm:cxn modelId="{2D509EBC-FA72-4164-BFC1-1C94ED4E1A42}" srcId="{508A08A9-9E39-44A2-8598-881348AAE4B3}" destId="{5710838C-D645-4C14-BBF3-A9FA201E9031}" srcOrd="4" destOrd="0" parTransId="{A098AB08-11AE-4EBC-B223-BF0A0AE332C7}" sibTransId="{EFDDDD2F-B29D-423C-BAFB-A9FDF1E39D02}"/>
    <dgm:cxn modelId="{C0380636-82EF-4015-B988-02517ACB91EE}" type="presParOf" srcId="{1FE69662-C799-4873-AD7F-7E116A7C96CB}" destId="{2990477F-9318-4A8A-93D0-5AB0306B6458}" srcOrd="0" destOrd="0" presId="urn:microsoft.com/office/officeart/2005/8/layout/process4"/>
    <dgm:cxn modelId="{C42DD3E6-D269-47A9-83E3-4904E61421FD}" type="presParOf" srcId="{2990477F-9318-4A8A-93D0-5AB0306B6458}" destId="{885DC081-05E6-4FB8-842F-AE9EAFFBF7E0}" srcOrd="0" destOrd="0" presId="urn:microsoft.com/office/officeart/2005/8/layout/process4"/>
    <dgm:cxn modelId="{9AF5D8C3-A541-4927-9783-32925A1C7180}" type="presParOf" srcId="{1FE69662-C799-4873-AD7F-7E116A7C96CB}" destId="{F49BFD13-595C-4532-9661-194D408AB27F}" srcOrd="1" destOrd="0" presId="urn:microsoft.com/office/officeart/2005/8/layout/process4"/>
    <dgm:cxn modelId="{A3FB7316-3093-4C1B-8B84-FE35FF0DC456}" type="presParOf" srcId="{1FE69662-C799-4873-AD7F-7E116A7C96CB}" destId="{16CF23D3-23E2-4F58-86BD-9F8BFE8790A1}" srcOrd="2" destOrd="0" presId="urn:microsoft.com/office/officeart/2005/8/layout/process4"/>
    <dgm:cxn modelId="{F8CEB84E-E768-432D-978C-D6C56A4BD674}" type="presParOf" srcId="{16CF23D3-23E2-4F58-86BD-9F8BFE8790A1}" destId="{113F60AF-DA4F-4E9F-87F4-81D2D8E17A97}" srcOrd="0" destOrd="0" presId="urn:microsoft.com/office/officeart/2005/8/layout/process4"/>
    <dgm:cxn modelId="{F2724E50-2F29-48FD-84D3-54563640AAED}" type="presParOf" srcId="{1FE69662-C799-4873-AD7F-7E116A7C96CB}" destId="{21030A1B-57A0-408E-8073-FCC15C4BEA8D}" srcOrd="3" destOrd="0" presId="urn:microsoft.com/office/officeart/2005/8/layout/process4"/>
    <dgm:cxn modelId="{79C33E64-EF13-41F9-9625-191B191431B3}" type="presParOf" srcId="{1FE69662-C799-4873-AD7F-7E116A7C96CB}" destId="{4E8EA0C2-B529-48CC-BC07-8170BD5B4806}" srcOrd="4" destOrd="0" presId="urn:microsoft.com/office/officeart/2005/8/layout/process4"/>
    <dgm:cxn modelId="{A64FCEA5-5F34-4489-B1C5-16739A2D50C2}" type="presParOf" srcId="{4E8EA0C2-B529-48CC-BC07-8170BD5B4806}" destId="{E2DCD10D-9744-4217-8F1A-1B5407859E45}" srcOrd="0" destOrd="0" presId="urn:microsoft.com/office/officeart/2005/8/layout/process4"/>
    <dgm:cxn modelId="{FD2C0190-35F5-473C-B03A-1FE2D6724970}" type="presParOf" srcId="{1FE69662-C799-4873-AD7F-7E116A7C96CB}" destId="{6AD3F542-D4B6-4EA7-97B7-3747A0073780}" srcOrd="5" destOrd="0" presId="urn:microsoft.com/office/officeart/2005/8/layout/process4"/>
    <dgm:cxn modelId="{76387DFA-F62A-4E29-8C9E-CD1A0ECE7942}" type="presParOf" srcId="{1FE69662-C799-4873-AD7F-7E116A7C96CB}" destId="{F5911681-5A16-443C-A8EB-580A41E95CC7}" srcOrd="6" destOrd="0" presId="urn:microsoft.com/office/officeart/2005/8/layout/process4"/>
    <dgm:cxn modelId="{E3B496F9-0A27-4652-8CD3-699DC189E562}" type="presParOf" srcId="{F5911681-5A16-443C-A8EB-580A41E95CC7}" destId="{34BB9D3A-333F-4735-8458-00405269B4BE}" srcOrd="0" destOrd="0" presId="urn:microsoft.com/office/officeart/2005/8/layout/process4"/>
    <dgm:cxn modelId="{4C58C395-726A-4193-BA54-B416A4C283CB}" type="presParOf" srcId="{1FE69662-C799-4873-AD7F-7E116A7C96CB}" destId="{907D829C-5B17-450A-9856-288BF744C87A}" srcOrd="7" destOrd="0" presId="urn:microsoft.com/office/officeart/2005/8/layout/process4"/>
    <dgm:cxn modelId="{C4A42119-C50A-4035-A0B8-1A4D93D14F32}" type="presParOf" srcId="{1FE69662-C799-4873-AD7F-7E116A7C96CB}" destId="{43E1B618-AF05-4819-BD2C-0C061FE4D1E2}" srcOrd="8" destOrd="0" presId="urn:microsoft.com/office/officeart/2005/8/layout/process4"/>
    <dgm:cxn modelId="{10CA105A-9831-42FE-B98A-96667F12DB51}" type="presParOf" srcId="{43E1B618-AF05-4819-BD2C-0C061FE4D1E2}" destId="{6B2877AF-1248-4639-BC4E-507B54F365FB}" srcOrd="0" destOrd="0" presId="urn:microsoft.com/office/officeart/2005/8/layout/process4"/>
    <dgm:cxn modelId="{2F55FEB4-7717-4262-9E26-62BA491E6B53}" type="presParOf" srcId="{1FE69662-C799-4873-AD7F-7E116A7C96CB}" destId="{8CD966E9-6EA6-4234-9DFE-E067C877F670}" srcOrd="9" destOrd="0" presId="urn:microsoft.com/office/officeart/2005/8/layout/process4"/>
    <dgm:cxn modelId="{03F6F2CC-DE13-41E5-AF1A-BAC85F4D5BF9}" type="presParOf" srcId="{1FE69662-C799-4873-AD7F-7E116A7C96CB}" destId="{89435087-E45D-449C-931B-6B544E0056EF}" srcOrd="10" destOrd="0" presId="urn:microsoft.com/office/officeart/2005/8/layout/process4"/>
    <dgm:cxn modelId="{D2154975-D32D-4DFA-90B6-1D82E37473FB}" type="presParOf" srcId="{89435087-E45D-449C-931B-6B544E0056EF}" destId="{EE0F8F74-DC98-4E44-8128-7E2CF83A32D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E64B-2182-490A-9B81-5CC76AE44F88}">
      <dsp:nvSpPr>
        <dsp:cNvPr id="0" name=""/>
        <dsp:cNvSpPr/>
      </dsp:nvSpPr>
      <dsp:spPr>
        <a:xfrm rot="5400000">
          <a:off x="5641420" y="-2363454"/>
          <a:ext cx="742616" cy="565903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Build the forms using TeleForm components</a:t>
          </a:r>
        </a:p>
      </dsp:txBody>
      <dsp:txXfrm rot="-5400000">
        <a:off x="3183209" y="131009"/>
        <a:ext cx="5622786" cy="670112"/>
      </dsp:txXfrm>
    </dsp:sp>
    <dsp:sp modelId="{00338ED5-E9ED-4307-95AE-DE35502CD36D}">
      <dsp:nvSpPr>
        <dsp:cNvPr id="0" name=""/>
        <dsp:cNvSpPr/>
      </dsp:nvSpPr>
      <dsp:spPr>
        <a:xfrm>
          <a:off x="0" y="1929"/>
          <a:ext cx="3183209" cy="92827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Designer</a:t>
          </a:r>
        </a:p>
      </dsp:txBody>
      <dsp:txXfrm>
        <a:off x="45314" y="47243"/>
        <a:ext cx="3092581" cy="837642"/>
      </dsp:txXfrm>
    </dsp:sp>
    <dsp:sp modelId="{67B648A0-397F-4DD8-8847-1019472F6E22}">
      <dsp:nvSpPr>
        <dsp:cNvPr id="0" name=""/>
        <dsp:cNvSpPr/>
      </dsp:nvSpPr>
      <dsp:spPr>
        <a:xfrm rot="5400000">
          <a:off x="5641420" y="-1388770"/>
          <a:ext cx="742616" cy="565903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Scan paper surveys or read in electronic surveys</a:t>
          </a:r>
        </a:p>
      </dsp:txBody>
      <dsp:txXfrm rot="-5400000">
        <a:off x="3183209" y="1105693"/>
        <a:ext cx="5622786" cy="670112"/>
      </dsp:txXfrm>
    </dsp:sp>
    <dsp:sp modelId="{E68A1655-09B0-4CB2-8AD8-15FC2A479E10}">
      <dsp:nvSpPr>
        <dsp:cNvPr id="0" name=""/>
        <dsp:cNvSpPr/>
      </dsp:nvSpPr>
      <dsp:spPr>
        <a:xfrm>
          <a:off x="0" y="976613"/>
          <a:ext cx="3183209" cy="92827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Scan</a:t>
          </a:r>
          <a:r>
            <a:rPr lang="en-US" sz="3800" kern="1200" dirty="0"/>
            <a:t> </a:t>
          </a:r>
          <a:r>
            <a:rPr lang="en-US" sz="3200" kern="1200" dirty="0"/>
            <a:t>Station</a:t>
          </a:r>
        </a:p>
      </dsp:txBody>
      <dsp:txXfrm>
        <a:off x="45314" y="1021927"/>
        <a:ext cx="3092581" cy="837642"/>
      </dsp:txXfrm>
    </dsp:sp>
    <dsp:sp modelId="{CA557A23-6B1D-4613-8533-E3595B6EE060}">
      <dsp:nvSpPr>
        <dsp:cNvPr id="0" name=""/>
        <dsp:cNvSpPr/>
      </dsp:nvSpPr>
      <dsp:spPr>
        <a:xfrm rot="5400000">
          <a:off x="5641420" y="-414087"/>
          <a:ext cx="742616" cy="565903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Evaluate the survey images</a:t>
          </a:r>
        </a:p>
      </dsp:txBody>
      <dsp:txXfrm rot="-5400000">
        <a:off x="3183209" y="2080376"/>
        <a:ext cx="5622786" cy="670112"/>
      </dsp:txXfrm>
    </dsp:sp>
    <dsp:sp modelId="{436287D5-4AD6-4547-9792-07CB2E102650}">
      <dsp:nvSpPr>
        <dsp:cNvPr id="0" name=""/>
        <dsp:cNvSpPr/>
      </dsp:nvSpPr>
      <dsp:spPr>
        <a:xfrm>
          <a:off x="0" y="1951297"/>
          <a:ext cx="3183209" cy="92827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Reader</a:t>
          </a:r>
        </a:p>
      </dsp:txBody>
      <dsp:txXfrm>
        <a:off x="45314" y="1996611"/>
        <a:ext cx="3092581" cy="837642"/>
      </dsp:txXfrm>
    </dsp:sp>
    <dsp:sp modelId="{0DCB9E29-ED1F-4DFA-A036-1D75DD62AD10}">
      <dsp:nvSpPr>
        <dsp:cNvPr id="0" name=""/>
        <dsp:cNvSpPr/>
      </dsp:nvSpPr>
      <dsp:spPr>
        <a:xfrm rot="5400000">
          <a:off x="5641420" y="560596"/>
          <a:ext cx="742616" cy="565903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Allow the operator to check and correct any information not evaluated with sufficient confidence level</a:t>
          </a:r>
        </a:p>
      </dsp:txBody>
      <dsp:txXfrm rot="-5400000">
        <a:off x="3183209" y="3055059"/>
        <a:ext cx="5622786" cy="670112"/>
      </dsp:txXfrm>
    </dsp:sp>
    <dsp:sp modelId="{91685FF8-DA9E-4BB6-9843-FB940BB8A048}">
      <dsp:nvSpPr>
        <dsp:cNvPr id="0" name=""/>
        <dsp:cNvSpPr/>
      </dsp:nvSpPr>
      <dsp:spPr>
        <a:xfrm>
          <a:off x="0" y="2925980"/>
          <a:ext cx="3183209" cy="92827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Verifier</a:t>
          </a:r>
        </a:p>
      </dsp:txBody>
      <dsp:txXfrm>
        <a:off x="45314" y="2971294"/>
        <a:ext cx="3092581" cy="837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E64B-2182-490A-9B81-5CC76AE44F88}">
      <dsp:nvSpPr>
        <dsp:cNvPr id="0" name=""/>
        <dsp:cNvSpPr/>
      </dsp:nvSpPr>
      <dsp:spPr>
        <a:xfrm rot="5400000">
          <a:off x="5661345" y="-2388281"/>
          <a:ext cx="702766" cy="565903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Produces a file which indicates the respondent answered a single response question with multiple responses</a:t>
          </a:r>
        </a:p>
      </dsp:txBody>
      <dsp:txXfrm rot="-5400000">
        <a:off x="3183209" y="124161"/>
        <a:ext cx="5624732" cy="634154"/>
      </dsp:txXfrm>
    </dsp:sp>
    <dsp:sp modelId="{00338ED5-E9ED-4307-95AE-DE35502CD36D}">
      <dsp:nvSpPr>
        <dsp:cNvPr id="0" name=""/>
        <dsp:cNvSpPr/>
      </dsp:nvSpPr>
      <dsp:spPr>
        <a:xfrm>
          <a:off x="0" y="2009"/>
          <a:ext cx="3183209" cy="878458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Too Many Marks</a:t>
          </a:r>
        </a:p>
      </dsp:txBody>
      <dsp:txXfrm>
        <a:off x="42883" y="44892"/>
        <a:ext cx="3097443" cy="792692"/>
      </dsp:txXfrm>
    </dsp:sp>
    <dsp:sp modelId="{67B648A0-397F-4DD8-8847-1019472F6E22}">
      <dsp:nvSpPr>
        <dsp:cNvPr id="0" name=""/>
        <dsp:cNvSpPr/>
      </dsp:nvSpPr>
      <dsp:spPr>
        <a:xfrm rot="5400000">
          <a:off x="5661345" y="372740"/>
          <a:ext cx="702766" cy="565903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Logs any changes of data during verification by an operator</a:t>
          </a:r>
        </a:p>
      </dsp:txBody>
      <dsp:txXfrm rot="-5400000">
        <a:off x="3183209" y="2885182"/>
        <a:ext cx="5624732" cy="634154"/>
      </dsp:txXfrm>
    </dsp:sp>
    <dsp:sp modelId="{E68A1655-09B0-4CB2-8AD8-15FC2A479E10}">
      <dsp:nvSpPr>
        <dsp:cNvPr id="0" name=""/>
        <dsp:cNvSpPr/>
      </dsp:nvSpPr>
      <dsp:spPr>
        <a:xfrm>
          <a:off x="0" y="2763029"/>
          <a:ext cx="3183209" cy="878458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Audit Trail</a:t>
          </a:r>
        </a:p>
      </dsp:txBody>
      <dsp:txXfrm>
        <a:off x="42883" y="2805912"/>
        <a:ext cx="3097443" cy="792692"/>
      </dsp:txXfrm>
    </dsp:sp>
    <dsp:sp modelId="{CA557A23-6B1D-4613-8533-E3595B6EE060}">
      <dsp:nvSpPr>
        <dsp:cNvPr id="0" name=""/>
        <dsp:cNvSpPr/>
      </dsp:nvSpPr>
      <dsp:spPr>
        <a:xfrm rot="5400000">
          <a:off x="5661345" y="-1467755"/>
          <a:ext cx="702766" cy="565903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Checks all blank choice fields for data</a:t>
          </a:r>
        </a:p>
      </dsp:txBody>
      <dsp:txXfrm rot="-5400000">
        <a:off x="3183209" y="1044687"/>
        <a:ext cx="5624732" cy="634154"/>
      </dsp:txXfrm>
    </dsp:sp>
    <dsp:sp modelId="{436287D5-4AD6-4547-9792-07CB2E102650}">
      <dsp:nvSpPr>
        <dsp:cNvPr id="0" name=""/>
        <dsp:cNvSpPr/>
      </dsp:nvSpPr>
      <dsp:spPr>
        <a:xfrm>
          <a:off x="0" y="922536"/>
          <a:ext cx="3183209" cy="878458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Enhanced Verification</a:t>
          </a:r>
        </a:p>
      </dsp:txBody>
      <dsp:txXfrm>
        <a:off x="42883" y="965419"/>
        <a:ext cx="3097443" cy="792692"/>
      </dsp:txXfrm>
    </dsp:sp>
    <dsp:sp modelId="{0DCB9E29-ED1F-4DFA-A036-1D75DD62AD10}">
      <dsp:nvSpPr>
        <dsp:cNvPr id="0" name=""/>
        <dsp:cNvSpPr/>
      </dsp:nvSpPr>
      <dsp:spPr>
        <a:xfrm rot="5400000">
          <a:off x="5661345" y="-555199"/>
          <a:ext cx="702766" cy="565903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Verifies the data with two operators for better data quality</a:t>
          </a:r>
        </a:p>
      </dsp:txBody>
      <dsp:txXfrm rot="-5400000">
        <a:off x="3183209" y="1957243"/>
        <a:ext cx="5624732" cy="634154"/>
      </dsp:txXfrm>
    </dsp:sp>
    <dsp:sp modelId="{91685FF8-DA9E-4BB6-9843-FB940BB8A048}">
      <dsp:nvSpPr>
        <dsp:cNvPr id="0" name=""/>
        <dsp:cNvSpPr/>
      </dsp:nvSpPr>
      <dsp:spPr>
        <a:xfrm>
          <a:off x="0" y="1835087"/>
          <a:ext cx="3183209" cy="878458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Double Verification</a:t>
          </a:r>
        </a:p>
      </dsp:txBody>
      <dsp:txXfrm>
        <a:off x="42883" y="1877970"/>
        <a:ext cx="3097443" cy="792692"/>
      </dsp:txXfrm>
    </dsp:sp>
    <dsp:sp modelId="{D2FDA56C-931B-44F6-AE61-B078372CA6D0}">
      <dsp:nvSpPr>
        <dsp:cNvPr id="0" name=""/>
        <dsp:cNvSpPr/>
      </dsp:nvSpPr>
      <dsp:spPr>
        <a:xfrm rot="5400000">
          <a:off x="5661345" y="1301242"/>
          <a:ext cx="702766" cy="565903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Exports to Comma-Delimited datasets or SQL tables. Can be encrypted</a:t>
          </a:r>
        </a:p>
      </dsp:txBody>
      <dsp:txXfrm rot="-5400000">
        <a:off x="3183209" y="3813684"/>
        <a:ext cx="5624732" cy="634154"/>
      </dsp:txXfrm>
    </dsp:sp>
    <dsp:sp modelId="{A10536AF-A37F-48C0-ADBB-B567D3DCCFFD}">
      <dsp:nvSpPr>
        <dsp:cNvPr id="0" name=""/>
        <dsp:cNvSpPr/>
      </dsp:nvSpPr>
      <dsp:spPr>
        <a:xfrm>
          <a:off x="0" y="3691532"/>
          <a:ext cx="3183209" cy="878458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Data Export</a:t>
          </a:r>
        </a:p>
      </dsp:txBody>
      <dsp:txXfrm>
        <a:off x="42883" y="3734415"/>
        <a:ext cx="3097443" cy="792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F1415-52B4-4390-BD09-19C13445FB07}">
      <dsp:nvSpPr>
        <dsp:cNvPr id="0" name=""/>
        <dsp:cNvSpPr/>
      </dsp:nvSpPr>
      <dsp:spPr>
        <a:xfrm>
          <a:off x="0" y="3568481"/>
          <a:ext cx="6585527" cy="780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Exported</a:t>
          </a:r>
        </a:p>
      </dsp:txBody>
      <dsp:txXfrm>
        <a:off x="0" y="3568481"/>
        <a:ext cx="6585527" cy="780696"/>
      </dsp:txXfrm>
    </dsp:sp>
    <dsp:sp modelId="{46E148CD-D07D-4E78-9367-D24E9FB98F2A}">
      <dsp:nvSpPr>
        <dsp:cNvPr id="0" name=""/>
        <dsp:cNvSpPr/>
      </dsp:nvSpPr>
      <dsp:spPr>
        <a:xfrm rot="10800000">
          <a:off x="0" y="2379480"/>
          <a:ext cx="6585527" cy="12007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Verifier Operator Checks/Corrects the data</a:t>
          </a:r>
        </a:p>
      </dsp:txBody>
      <dsp:txXfrm rot="10800000">
        <a:off x="0" y="2379480"/>
        <a:ext cx="6585527" cy="780186"/>
      </dsp:txXfrm>
    </dsp:sp>
    <dsp:sp modelId="{A8CF142C-5FF3-4F3D-9E96-8D44109E91D1}">
      <dsp:nvSpPr>
        <dsp:cNvPr id="0" name=""/>
        <dsp:cNvSpPr/>
      </dsp:nvSpPr>
      <dsp:spPr>
        <a:xfrm rot="10800000">
          <a:off x="0" y="1190479"/>
          <a:ext cx="6585527" cy="12007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Evaluated by the Reader</a:t>
          </a:r>
        </a:p>
      </dsp:txBody>
      <dsp:txXfrm rot="10800000">
        <a:off x="0" y="1190479"/>
        <a:ext cx="6585527" cy="780186"/>
      </dsp:txXfrm>
    </dsp:sp>
    <dsp:sp modelId="{C5A21B8E-C865-4B4A-8049-2DB2C8516E03}">
      <dsp:nvSpPr>
        <dsp:cNvPr id="0" name=""/>
        <dsp:cNvSpPr/>
      </dsp:nvSpPr>
      <dsp:spPr>
        <a:xfrm rot="10800000">
          <a:off x="0" y="1479"/>
          <a:ext cx="6585527" cy="12007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Scan Surveys</a:t>
          </a:r>
        </a:p>
      </dsp:txBody>
      <dsp:txXfrm rot="10800000">
        <a:off x="0" y="1479"/>
        <a:ext cx="6585527" cy="780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DC081-05E6-4FB8-842F-AE9EAFFBF7E0}">
      <dsp:nvSpPr>
        <dsp:cNvPr id="0" name=""/>
        <dsp:cNvSpPr/>
      </dsp:nvSpPr>
      <dsp:spPr>
        <a:xfrm>
          <a:off x="0" y="4521128"/>
          <a:ext cx="6096000" cy="593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 Exported</a:t>
          </a:r>
        </a:p>
      </dsp:txBody>
      <dsp:txXfrm>
        <a:off x="0" y="4521128"/>
        <a:ext cx="6096000" cy="593395"/>
      </dsp:txXfrm>
    </dsp:sp>
    <dsp:sp modelId="{113F60AF-DA4F-4E9F-87F4-81D2D8E17A97}">
      <dsp:nvSpPr>
        <dsp:cNvPr id="0" name=""/>
        <dsp:cNvSpPr/>
      </dsp:nvSpPr>
      <dsp:spPr>
        <a:xfrm rot="10800000">
          <a:off x="0" y="3617387"/>
          <a:ext cx="6096000" cy="912642"/>
        </a:xfrm>
        <a:prstGeom prst="upArrowCallout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 Review</a:t>
          </a:r>
        </a:p>
      </dsp:txBody>
      <dsp:txXfrm rot="10800000">
        <a:off x="0" y="3617387"/>
        <a:ext cx="6096000" cy="593007"/>
      </dsp:txXfrm>
    </dsp:sp>
    <dsp:sp modelId="{E2DCD10D-9744-4217-8F1A-1B5407859E45}">
      <dsp:nvSpPr>
        <dsp:cNvPr id="0" name=""/>
        <dsp:cNvSpPr/>
      </dsp:nvSpPr>
      <dsp:spPr>
        <a:xfrm rot="10800000">
          <a:off x="0" y="2713645"/>
          <a:ext cx="6096000" cy="912642"/>
        </a:xfrm>
        <a:prstGeom prst="upArrowCallout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Operator 2 Re-Checks the Data</a:t>
          </a:r>
        </a:p>
      </dsp:txBody>
      <dsp:txXfrm rot="10800000">
        <a:off x="0" y="2713645"/>
        <a:ext cx="6096000" cy="593007"/>
      </dsp:txXfrm>
    </dsp:sp>
    <dsp:sp modelId="{34BB9D3A-333F-4735-8458-00405269B4BE}">
      <dsp:nvSpPr>
        <dsp:cNvPr id="0" name=""/>
        <dsp:cNvSpPr/>
      </dsp:nvSpPr>
      <dsp:spPr>
        <a:xfrm rot="10800000">
          <a:off x="0" y="1809903"/>
          <a:ext cx="6096000" cy="9126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Verifier Operator 1 Checks/Corrects the Data</a:t>
          </a:r>
        </a:p>
      </dsp:txBody>
      <dsp:txXfrm rot="10800000">
        <a:off x="0" y="1809903"/>
        <a:ext cx="6096000" cy="593007"/>
      </dsp:txXfrm>
    </dsp:sp>
    <dsp:sp modelId="{6B2877AF-1248-4639-BC4E-507B54F365FB}">
      <dsp:nvSpPr>
        <dsp:cNvPr id="0" name=""/>
        <dsp:cNvSpPr/>
      </dsp:nvSpPr>
      <dsp:spPr>
        <a:xfrm rot="10800000">
          <a:off x="0" y="906162"/>
          <a:ext cx="6096000" cy="9126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Evaluated by the Reader</a:t>
          </a:r>
        </a:p>
      </dsp:txBody>
      <dsp:txXfrm rot="10800000">
        <a:off x="0" y="906162"/>
        <a:ext cx="6096000" cy="593007"/>
      </dsp:txXfrm>
    </dsp:sp>
    <dsp:sp modelId="{EE0F8F74-DC98-4E44-8128-7E2CF83A32DB}">
      <dsp:nvSpPr>
        <dsp:cNvPr id="0" name=""/>
        <dsp:cNvSpPr/>
      </dsp:nvSpPr>
      <dsp:spPr>
        <a:xfrm rot="10800000">
          <a:off x="0" y="2420"/>
          <a:ext cx="6096000" cy="9126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Scan Surveys</a:t>
          </a:r>
        </a:p>
      </dsp:txBody>
      <dsp:txXfrm rot="10800000">
        <a:off x="0" y="2420"/>
        <a:ext cx="6096000" cy="593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209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209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fld id="{F14AD3AF-E853-41DD-9C6B-15765745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7" y="4409758"/>
            <a:ext cx="5121488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515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9515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7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97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1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4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38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6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4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4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6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3962400" y="1"/>
            <a:ext cx="5201116" cy="46639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D81528-7BE5-8240-B3F7-7581CFA993BB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95BF82BD-0602-1845-B870-F0F9F8575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5275567"/>
            <a:ext cx="1206500" cy="558800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95958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82880"/>
            <a:ext cx="8842248" cy="763285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2"/>
            <a:ext cx="8842248" cy="1280351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7338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07"/>
          <a:stretch/>
        </p:blipFill>
        <p:spPr>
          <a:xfrm>
            <a:off x="0" y="7450"/>
            <a:ext cx="9144000" cy="3733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699903"/>
            <a:ext cx="6781800" cy="763285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35A3D7B-6B7C-ED4F-9433-DE2490285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F6A6C95-5BEB-D74F-A2EA-6B392D9B3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E6D566-749E-3A4F-B010-9244406C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918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290800"/>
            <a:ext cx="9144000" cy="65672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E9AF1-E1B5-4545-97D5-DEBD3F555475}"/>
              </a:ext>
            </a:extLst>
          </p:cNvPr>
          <p:cNvSpPr/>
          <p:nvPr userDrawn="1"/>
        </p:nvSpPr>
        <p:spPr bwMode="auto">
          <a:xfrm>
            <a:off x="0" y="1532034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4C29D-AA17-9A4A-B77F-9236F0F09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4A9458-44E0-B648-B24A-8D3A24A755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3962400" y="1"/>
            <a:ext cx="5201116" cy="4663945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A47128-5E4A-7347-B36B-4896782A71A3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55EE6F6-18B2-BC46-A2EA-966E41518B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40484-49C5-8742-BDD2-DB1CE8628FF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27A5716-B40A-A14A-9E04-14AB9C9C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310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290800"/>
            <a:ext cx="9144000" cy="65672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4C29D-AA17-9A4A-B77F-9236F0F09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A47128-5E4A-7347-B36B-4896782A71A3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55EE6F6-18B2-BC46-A2EA-966E41518B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40484-49C5-8742-BDD2-DB1CE8628FF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27A5716-B40A-A14A-9E04-14AB9C9C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00961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/Blu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290800"/>
            <a:ext cx="9144000" cy="65672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4C29D-AA17-9A4A-B77F-9236F0F09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A47128-5E4A-7347-B36B-4896782A71A3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55EE6F6-18B2-BC46-A2EA-966E41518B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40484-49C5-8742-BDD2-DB1CE8628FF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27A5716-B40A-A14A-9E04-14AB9C9C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pic>
        <p:nvPicPr>
          <p:cNvPr id="12" name="Picture 11" descr="A close up of a necklace&#10;&#10;Description automatically generated">
            <a:extLst>
              <a:ext uri="{FF2B5EF4-FFF2-40B4-BE49-F238E27FC236}">
                <a16:creationId xmlns:a16="http://schemas.microsoft.com/office/drawing/2014/main" id="{6145B452-1069-1E4A-A4E6-4302D1098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20"/>
          <a:stretch/>
        </p:blipFill>
        <p:spPr>
          <a:xfrm>
            <a:off x="2017540" y="2824"/>
            <a:ext cx="7158555" cy="646988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75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1"/>
            <a:ext cx="8842248" cy="4729163"/>
          </a:xfrm>
          <a:prstGeom prst="rect">
            <a:avLst/>
          </a:prstGeom>
        </p:spPr>
        <p:txBody>
          <a:bodyPr/>
          <a:lstStyle>
            <a:lvl1pPr marL="300559" indent="-300559">
              <a:buFont typeface="Courier New" panose="02070309020205020404" pitchFamily="49" charset="0"/>
              <a:buChar char="o"/>
              <a:defRPr/>
            </a:lvl1pPr>
            <a:lvl2pPr marL="609585" indent="-309026">
              <a:buFont typeface="Arial" panose="020B0604020202020204" pitchFamily="34" charset="0"/>
              <a:buChar char="•"/>
              <a:defRPr/>
            </a:lvl2pPr>
            <a:lvl3pPr marL="905911" indent="-296326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6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necklace&#10;&#10;Description automatically generated">
            <a:extLst>
              <a:ext uri="{FF2B5EF4-FFF2-40B4-BE49-F238E27FC236}">
                <a16:creationId xmlns:a16="http://schemas.microsoft.com/office/drawing/2014/main" id="{77FF2BB6-F88B-7845-AC4C-AA524A8DB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7"/>
          <a:stretch/>
        </p:blipFill>
        <p:spPr>
          <a:xfrm>
            <a:off x="2017541" y="2824"/>
            <a:ext cx="7126460" cy="646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458724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0"/>
            <a:ext cx="458724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BE33F-0F18-3E4F-90D6-31ACAD4E1DC5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ooter Placeholder 9">
            <a:extLst>
              <a:ext uri="{FF2B5EF4-FFF2-40B4-BE49-F238E27FC236}">
                <a16:creationId xmlns:a16="http://schemas.microsoft.com/office/drawing/2014/main" id="{197015B4-9CD5-1641-B9B6-4D3A7DAE7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AC87EB9-7CB4-BC46-B487-92B6D475D2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4125B5-A142-4545-B31A-7C0E86ED168B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217497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necklace&#10;&#10;Description automatically generated">
            <a:extLst>
              <a:ext uri="{FF2B5EF4-FFF2-40B4-BE49-F238E27FC236}">
                <a16:creationId xmlns:a16="http://schemas.microsoft.com/office/drawing/2014/main" id="{2956E69D-A1A3-5A41-88AC-98D706BC6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13"/>
          <a:stretch/>
        </p:blipFill>
        <p:spPr>
          <a:xfrm flipH="1">
            <a:off x="-1" y="2824"/>
            <a:ext cx="7131431" cy="6469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82880"/>
            <a:ext cx="510540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510540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3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9540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701800"/>
            <a:ext cx="8842248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62" y="1219200"/>
            <a:ext cx="4206241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1219200"/>
            <a:ext cx="4407408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9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8016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691640"/>
            <a:ext cx="4331208" cy="45821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691640"/>
            <a:ext cx="4331208" cy="458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82880"/>
            <a:ext cx="8842248" cy="763285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1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2"/>
            <a:ext cx="8842248" cy="1280351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0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07"/>
          <a:stretch/>
        </p:blipFill>
        <p:spPr>
          <a:xfrm>
            <a:off x="0" y="0"/>
            <a:ext cx="9144000" cy="3733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699903"/>
            <a:ext cx="6781800" cy="763285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2FDBB3-20AD-0642-85B4-30E9C29B1F61}"/>
              </a:ext>
            </a:extLst>
          </p:cNvPr>
          <p:cNvSpPr/>
          <p:nvPr userDrawn="1"/>
        </p:nvSpPr>
        <p:spPr>
          <a:xfrm>
            <a:off x="0" y="6513692"/>
            <a:ext cx="9144000" cy="350405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 userDrawn="1"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DE6614-EFAC-4240-BEB1-45E0850FA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5275567"/>
            <a:ext cx="1206500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68EF52-B769-A649-BA3E-BCF06AC465D0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C9F1318-6B2A-574F-8BCD-1B6C15B602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8" name="Picture 17" descr="A close up of a necklace&#10;&#10;Description automatically generated">
            <a:extLst>
              <a:ext uri="{FF2B5EF4-FFF2-40B4-BE49-F238E27FC236}">
                <a16:creationId xmlns:a16="http://schemas.microsoft.com/office/drawing/2014/main" id="{3B7433BA-EE6D-5E44-B352-CB0D4A4FA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7"/>
          <a:stretch/>
        </p:blipFill>
        <p:spPr>
          <a:xfrm>
            <a:off x="2017541" y="20150"/>
            <a:ext cx="7126460" cy="6469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1"/>
            <a:ext cx="8842248" cy="4729163"/>
          </a:xfrm>
          <a:prstGeom prst="rect">
            <a:avLst/>
          </a:prstGeom>
        </p:spPr>
        <p:txBody>
          <a:bodyPr/>
          <a:lstStyle>
            <a:lvl1pPr marL="300559" indent="-300559">
              <a:buFont typeface="Courier New" panose="02070309020205020404" pitchFamily="49" charset="0"/>
              <a:buChar char="o"/>
              <a:defRPr/>
            </a:lvl1pPr>
            <a:lvl2pPr marL="609585" indent="-309026">
              <a:buFont typeface="Arial" panose="020B0604020202020204" pitchFamily="34" charset="0"/>
              <a:buChar char="•"/>
              <a:defRPr/>
            </a:lvl2pPr>
            <a:lvl3pPr marL="905911" indent="-296326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necklace&#10;&#10;Description automatically generated">
            <a:extLst>
              <a:ext uri="{FF2B5EF4-FFF2-40B4-BE49-F238E27FC236}">
                <a16:creationId xmlns:a16="http://schemas.microsoft.com/office/drawing/2014/main" id="{04F70DC9-7BBA-8045-B629-85546A2D1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7"/>
          <a:stretch/>
        </p:blipFill>
        <p:spPr>
          <a:xfrm>
            <a:off x="2017541" y="2824"/>
            <a:ext cx="7126460" cy="646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458724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0"/>
            <a:ext cx="458724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8A772A64-9A3E-A647-8BD3-6D1579C19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13"/>
          <a:stretch/>
        </p:blipFill>
        <p:spPr>
          <a:xfrm flipH="1">
            <a:off x="-1" y="2824"/>
            <a:ext cx="7131431" cy="6469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82880"/>
            <a:ext cx="510540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510540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9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9540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701800"/>
            <a:ext cx="8842248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62" y="1219200"/>
            <a:ext cx="4206241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1219200"/>
            <a:ext cx="4407408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8016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691640"/>
            <a:ext cx="4331208" cy="45821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691640"/>
            <a:ext cx="4331208" cy="458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82880"/>
            <a:ext cx="8842248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1217592"/>
            <a:ext cx="8842248" cy="51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3" r:id="rId2"/>
    <p:sldLayoutId id="2147483992" r:id="rId3"/>
    <p:sldLayoutId id="2147483994" r:id="rId4"/>
    <p:sldLayoutId id="2147484006" r:id="rId5"/>
    <p:sldLayoutId id="2147484007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2" r:id="rId12"/>
    <p:sldLayoutId id="2147484000" r:id="rId13"/>
    <p:sldLayoutId id="2147484008" r:id="rId14"/>
  </p:sldLayoutIdLst>
  <p:hf sldNum="0"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accent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300559" indent="-300559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09585" indent="-3090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2">
              <a:lumMod val="50000"/>
            </a:schemeClr>
          </a:solidFill>
          <a:latin typeface="+mn-lt"/>
          <a:cs typeface="+mn-cs"/>
        </a:defRPr>
      </a:lvl2pPr>
      <a:lvl3pPr marL="905911" indent="-2963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2">
              <a:lumMod val="50000"/>
            </a:schemeClr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8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D0769B-938A-C542-923A-DB040D48BFA7}"/>
              </a:ext>
            </a:extLst>
          </p:cNvPr>
          <p:cNvSpPr/>
          <p:nvPr userDrawn="1"/>
        </p:nvSpPr>
        <p:spPr bwMode="auto">
          <a:xfrm>
            <a:off x="0" y="1081885"/>
            <a:ext cx="9144000" cy="559323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483FE0-0472-C648-976E-F4AEDEA52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82880"/>
            <a:ext cx="8842248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1217592"/>
            <a:ext cx="8842248" cy="51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3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28" r:id="rId2"/>
    <p:sldLayoutId id="2147484029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hf sldNum="0"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bg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300559" indent="-300559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09585" indent="-3090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1"/>
          </a:solidFill>
          <a:latin typeface="+mn-lt"/>
          <a:cs typeface="+mn-cs"/>
        </a:defRPr>
      </a:lvl2pPr>
      <a:lvl3pPr marL="905911" indent="-2963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1"/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8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hyperlink" Target="https://iaarbook.github.io/vision-por-computador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iaarbook.github.io/vision-por-computador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vet21001.eu/surve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BADC53-7A9B-9345-AB17-F04EB62D1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442" y="393056"/>
            <a:ext cx="7799199" cy="1034528"/>
          </a:xfrm>
        </p:spPr>
        <p:txBody>
          <a:bodyPr/>
          <a:lstStyle/>
          <a:p>
            <a:r>
              <a:rPr lang="en-US" dirty="0"/>
              <a:t>Enhancements to TeleForm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55AEA7-3DED-1448-8349-6A77D03FA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0442" y="2349498"/>
            <a:ext cx="3671961" cy="1418938"/>
          </a:xfrm>
        </p:spPr>
        <p:txBody>
          <a:bodyPr/>
          <a:lstStyle/>
          <a:p>
            <a:r>
              <a:rPr lang="en-US" sz="1800" dirty="0"/>
              <a:t>Presenters and Authors:</a:t>
            </a:r>
          </a:p>
          <a:p>
            <a:r>
              <a:rPr lang="en-US" sz="1800" dirty="0">
                <a:solidFill>
                  <a:schemeClr val="tx1"/>
                </a:solidFill>
              </a:rPr>
              <a:t>Daniel Keever, RTI International</a:t>
            </a:r>
          </a:p>
          <a:p>
            <a:r>
              <a:rPr lang="en-US" sz="1800" dirty="0">
                <a:solidFill>
                  <a:schemeClr val="tx1"/>
                </a:solidFill>
              </a:rPr>
              <a:t>Ansu Koshy, RTI International</a:t>
            </a:r>
          </a:p>
          <a:p>
            <a:r>
              <a:rPr lang="en-US" sz="1800" dirty="0">
                <a:solidFill>
                  <a:schemeClr val="tx1"/>
                </a:solidFill>
              </a:rPr>
              <a:t>Maurice Martin, RTI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27764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2AD0-466D-0C15-7986-1EBD8276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82880"/>
            <a:ext cx="4577716" cy="763285"/>
          </a:xfrm>
        </p:spPr>
        <p:txBody>
          <a:bodyPr/>
          <a:lstStyle/>
          <a:p>
            <a:r>
              <a:rPr lang="en-US" sz="2400" b="1" u="sng" dirty="0"/>
              <a:t>Enhanced Verification -- Resolution</a:t>
            </a:r>
            <a:endParaRPr lang="en-US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BB9A2-9C70-5565-B744-856B62E6A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78" y="1219076"/>
            <a:ext cx="3486637" cy="46677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D26DC8-7ACE-4189-316D-AA2E033EF832}"/>
              </a:ext>
            </a:extLst>
          </p:cNvPr>
          <p:cNvSpPr txBox="1">
            <a:spLocks/>
          </p:cNvSpPr>
          <p:nvPr/>
        </p:nvSpPr>
        <p:spPr bwMode="auto">
          <a:xfrm>
            <a:off x="6696075" y="182880"/>
            <a:ext cx="1581150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sz="2400" b="1" u="sng" kern="0" dirty="0"/>
              <a:t>Efficiency</a:t>
            </a:r>
            <a:endParaRPr lang="en-US" sz="2400" u="sng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C6D071-F053-E16D-8754-F97397EB7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4601" y="1219076"/>
            <a:ext cx="986576" cy="5191556"/>
          </a:xfrm>
          <a:prstGeom prst="rect">
            <a:avLst/>
          </a:prstGeom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6459A3-994E-432C-86AC-913EFCBE8194}"/>
              </a:ext>
            </a:extLst>
          </p:cNvPr>
          <p:cNvSpPr txBox="1">
            <a:spLocks/>
          </p:cNvSpPr>
          <p:nvPr/>
        </p:nvSpPr>
        <p:spPr bwMode="auto">
          <a:xfrm>
            <a:off x="6696075" y="891800"/>
            <a:ext cx="1666313" cy="381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sz="1200" b="1" u="sng" kern="0" dirty="0">
                <a:solidFill>
                  <a:srgbClr val="FF0000"/>
                </a:solidFill>
              </a:rPr>
              <a:t>Click all blank items?</a:t>
            </a:r>
            <a:endParaRPr lang="en-US" sz="1200" u="sng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653A-57E8-2B2B-12D8-3D71C74B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4888"/>
            <a:ext cx="8842248" cy="763285"/>
          </a:xfrm>
        </p:spPr>
        <p:txBody>
          <a:bodyPr/>
          <a:lstStyle/>
          <a:p>
            <a:r>
              <a:rPr lang="en-US" sz="2400" b="1" u="sng" dirty="0"/>
              <a:t>Normal </a:t>
            </a:r>
            <a:r>
              <a:rPr lang="en-US" sz="2400" b="1" u="sng" dirty="0" err="1"/>
              <a:t>TeleForm</a:t>
            </a:r>
            <a:r>
              <a:rPr lang="en-US" sz="2400" b="1" u="sng" dirty="0"/>
              <a:t> Processing</a:t>
            </a:r>
            <a:endParaRPr lang="en-US" sz="24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390C0B-179B-B1F2-3E9B-62F7F75E1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451573"/>
              </p:ext>
            </p:extLst>
          </p:nvPr>
        </p:nvGraphicFramePr>
        <p:xfrm>
          <a:off x="1523999" y="1253671"/>
          <a:ext cx="6585527" cy="435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469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653A-57E8-2B2B-12D8-3D71C74B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4888"/>
            <a:ext cx="8842248" cy="763285"/>
          </a:xfrm>
        </p:spPr>
        <p:txBody>
          <a:bodyPr/>
          <a:lstStyle/>
          <a:p>
            <a:r>
              <a:rPr lang="en-US" sz="2400" b="1" u="sng" dirty="0"/>
              <a:t>Double Verification - Extra </a:t>
            </a:r>
            <a:r>
              <a:rPr lang="en-US" sz="2400" b="1" u="sng"/>
              <a:t>Processing Steps </a:t>
            </a:r>
            <a:r>
              <a:rPr lang="en-US" sz="2400" b="1" u="sng" dirty="0"/>
              <a:t>for Data Quality</a:t>
            </a:r>
            <a:endParaRPr lang="en-US" sz="24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390C0B-179B-B1F2-3E9B-62F7F75E1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864295"/>
              </p:ext>
            </p:extLst>
          </p:nvPr>
        </p:nvGraphicFramePr>
        <p:xfrm>
          <a:off x="1524000" y="1034473"/>
          <a:ext cx="6096000" cy="51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DFB86B1E-4285-7D46-0B43-BFE8750DDDFE}"/>
              </a:ext>
            </a:extLst>
          </p:cNvPr>
          <p:cNvSpPr/>
          <p:nvPr/>
        </p:nvSpPr>
        <p:spPr bwMode="auto">
          <a:xfrm>
            <a:off x="933450" y="1162050"/>
            <a:ext cx="400049" cy="285750"/>
          </a:xfrm>
          <a:prstGeom prst="rightArrow">
            <a:avLst/>
          </a:prstGeom>
          <a:solidFill>
            <a:srgbClr val="0A34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spc="50" normalizeH="0" baseline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6BCEF49-87E4-1072-7CFD-BB96E126C866}"/>
              </a:ext>
            </a:extLst>
          </p:cNvPr>
          <p:cNvSpPr/>
          <p:nvPr/>
        </p:nvSpPr>
        <p:spPr bwMode="auto">
          <a:xfrm>
            <a:off x="933450" y="2114550"/>
            <a:ext cx="400049" cy="285750"/>
          </a:xfrm>
          <a:prstGeom prst="rightArrow">
            <a:avLst/>
          </a:prstGeom>
          <a:solidFill>
            <a:srgbClr val="0A34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spc="50" normalizeH="0" baseline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D56E9DC-D4F0-13DE-7D78-340B6FAD6C9B}"/>
              </a:ext>
            </a:extLst>
          </p:cNvPr>
          <p:cNvSpPr/>
          <p:nvPr/>
        </p:nvSpPr>
        <p:spPr bwMode="auto">
          <a:xfrm>
            <a:off x="933450" y="2990850"/>
            <a:ext cx="400049" cy="285750"/>
          </a:xfrm>
          <a:prstGeom prst="rightArrow">
            <a:avLst/>
          </a:prstGeom>
          <a:solidFill>
            <a:srgbClr val="0A34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spc="50" normalizeH="0" baseline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DA6F308-09A1-8E0B-508E-84D912C77DF7}"/>
              </a:ext>
            </a:extLst>
          </p:cNvPr>
          <p:cNvSpPr/>
          <p:nvPr/>
        </p:nvSpPr>
        <p:spPr bwMode="auto">
          <a:xfrm>
            <a:off x="933450" y="3895725"/>
            <a:ext cx="400049" cy="285750"/>
          </a:xfrm>
          <a:prstGeom prst="rightArrow">
            <a:avLst/>
          </a:prstGeom>
          <a:solidFill>
            <a:srgbClr val="0A34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spc="50" normalizeH="0" baseline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D7F0276-0DA8-F998-AADF-6761A2F4F53A}"/>
              </a:ext>
            </a:extLst>
          </p:cNvPr>
          <p:cNvSpPr/>
          <p:nvPr/>
        </p:nvSpPr>
        <p:spPr bwMode="auto">
          <a:xfrm>
            <a:off x="933449" y="4819650"/>
            <a:ext cx="400049" cy="285750"/>
          </a:xfrm>
          <a:prstGeom prst="rightArrow">
            <a:avLst/>
          </a:prstGeom>
          <a:solidFill>
            <a:srgbClr val="0A34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spc="50" normalizeH="0" baseline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E2A1B50-5D05-FD58-4DE6-DA8C0F7A0049}"/>
              </a:ext>
            </a:extLst>
          </p:cNvPr>
          <p:cNvSpPr/>
          <p:nvPr/>
        </p:nvSpPr>
        <p:spPr bwMode="auto">
          <a:xfrm>
            <a:off x="933448" y="5695950"/>
            <a:ext cx="400049" cy="285750"/>
          </a:xfrm>
          <a:prstGeom prst="rightArrow">
            <a:avLst/>
          </a:prstGeom>
          <a:solidFill>
            <a:srgbClr val="0A34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spc="50" normalizeH="0" baseline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4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2AD0-466D-0C15-7986-1EBD8276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82880"/>
            <a:ext cx="1720216" cy="763285"/>
          </a:xfrm>
        </p:spPr>
        <p:txBody>
          <a:bodyPr/>
          <a:lstStyle/>
          <a:p>
            <a:r>
              <a:rPr lang="en-US" sz="2400" b="1" u="sng" dirty="0"/>
              <a:t>Audit Trail</a:t>
            </a:r>
            <a:endParaRPr lang="en-US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568BB-F3C7-A355-C510-8309EF8E2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084" y="2064783"/>
            <a:ext cx="4601779" cy="3027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15A9D-7E89-4DDD-9AD1-809864A7B9A3}"/>
              </a:ext>
            </a:extLst>
          </p:cNvPr>
          <p:cNvSpPr txBox="1"/>
          <p:nvPr/>
        </p:nvSpPr>
        <p:spPr>
          <a:xfrm>
            <a:off x="766804" y="1219199"/>
            <a:ext cx="605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changes of data made by the operator are logged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B439E4-A7A6-C320-BCCB-8CCC8ADFC9DE}"/>
              </a:ext>
            </a:extLst>
          </p:cNvPr>
          <p:cNvSpPr/>
          <p:nvPr/>
        </p:nvSpPr>
        <p:spPr bwMode="auto">
          <a:xfrm>
            <a:off x="2821858" y="2546555"/>
            <a:ext cx="2448232" cy="21631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F2EEF85-507A-9EC5-27B9-EAEA9343BD8F}"/>
              </a:ext>
            </a:extLst>
          </p:cNvPr>
          <p:cNvSpPr/>
          <p:nvPr/>
        </p:nvSpPr>
        <p:spPr bwMode="auto">
          <a:xfrm>
            <a:off x="2821858" y="668594"/>
            <a:ext cx="806245" cy="3693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9A8E2C6-CBF8-DD23-5FB5-725237CF97BC}"/>
              </a:ext>
            </a:extLst>
          </p:cNvPr>
          <p:cNvSpPr/>
          <p:nvPr/>
        </p:nvSpPr>
        <p:spPr bwMode="auto">
          <a:xfrm>
            <a:off x="2330244" y="2654710"/>
            <a:ext cx="530942" cy="27530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2F43607-8F8D-133E-8208-947FA0FE943D}"/>
              </a:ext>
            </a:extLst>
          </p:cNvPr>
          <p:cNvSpPr/>
          <p:nvPr/>
        </p:nvSpPr>
        <p:spPr bwMode="auto">
          <a:xfrm>
            <a:off x="2330244" y="3097163"/>
            <a:ext cx="530942" cy="27530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4D3D09-F8F9-D8A3-876F-C6E150498966}"/>
              </a:ext>
            </a:extLst>
          </p:cNvPr>
          <p:cNvSpPr/>
          <p:nvPr/>
        </p:nvSpPr>
        <p:spPr bwMode="auto">
          <a:xfrm>
            <a:off x="2330244" y="3327653"/>
            <a:ext cx="530942" cy="27530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3B4ED-4D53-BB72-6699-B3D737F26BDE}"/>
              </a:ext>
            </a:extLst>
          </p:cNvPr>
          <p:cNvSpPr txBox="1"/>
          <p:nvPr/>
        </p:nvSpPr>
        <p:spPr>
          <a:xfrm>
            <a:off x="6421347" y="2609640"/>
            <a:ext cx="210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Too Many Marks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74D06-98E1-0DC0-02ED-6D316A7E2031}"/>
              </a:ext>
            </a:extLst>
          </p:cNvPr>
          <p:cNvSpPr txBox="1"/>
          <p:nvPr/>
        </p:nvSpPr>
        <p:spPr>
          <a:xfrm>
            <a:off x="6421347" y="3041418"/>
            <a:ext cx="223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Enhanced Verification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Capture Zone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2F799B-33F2-B505-CF82-F9869ECE4F11}"/>
              </a:ext>
            </a:extLst>
          </p:cNvPr>
          <p:cNvSpPr txBox="1">
            <a:spLocks/>
          </p:cNvSpPr>
          <p:nvPr/>
        </p:nvSpPr>
        <p:spPr bwMode="auto">
          <a:xfrm>
            <a:off x="6683873" y="176545"/>
            <a:ext cx="1581150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sz="2400" b="1" u="sng" kern="0" dirty="0"/>
              <a:t>Quality</a:t>
            </a:r>
            <a:endParaRPr lang="en-US" sz="2400" u="sng" kern="0" dirty="0"/>
          </a:p>
        </p:txBody>
      </p:sp>
    </p:spTree>
    <p:extLst>
      <p:ext uri="{BB962C8B-B14F-4D97-AF65-F5344CB8AC3E}">
        <p14:creationId xmlns:p14="http://schemas.microsoft.com/office/powerpoint/2010/main" val="292790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653A-57E8-2B2B-12D8-3D71C74B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4888"/>
            <a:ext cx="2815591" cy="763285"/>
          </a:xfrm>
        </p:spPr>
        <p:txBody>
          <a:bodyPr/>
          <a:lstStyle/>
          <a:p>
            <a:r>
              <a:rPr lang="en-US" sz="2400" b="1" u="sng" dirty="0"/>
              <a:t>Other Useful Items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F4252-5A5A-0D6D-1347-8191E1565CBA}"/>
              </a:ext>
            </a:extLst>
          </p:cNvPr>
          <p:cNvSpPr txBox="1"/>
          <p:nvPr/>
        </p:nvSpPr>
        <p:spPr>
          <a:xfrm>
            <a:off x="1339273" y="1200727"/>
            <a:ext cx="5828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Dataset for Each Operator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Created after their verification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Used for Error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Pre-Verification Data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631A22-E565-08DF-CB5D-AE94ED871981}"/>
              </a:ext>
            </a:extLst>
          </p:cNvPr>
          <p:cNvGrpSpPr/>
          <p:nvPr/>
        </p:nvGrpSpPr>
        <p:grpSpPr>
          <a:xfrm>
            <a:off x="1542120" y="4593640"/>
            <a:ext cx="3183209" cy="928270"/>
            <a:chOff x="0" y="1951297"/>
            <a:chExt cx="3183209" cy="92827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C1125FF-B911-1F52-B804-0DD42956F4CB}"/>
                </a:ext>
              </a:extLst>
            </p:cNvPr>
            <p:cNvSpPr/>
            <p:nvPr/>
          </p:nvSpPr>
          <p:spPr>
            <a:xfrm>
              <a:off x="0" y="1951297"/>
              <a:ext cx="3183209" cy="92827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593745A7-B50C-8DDD-AC67-3603737C1691}"/>
                </a:ext>
              </a:extLst>
            </p:cNvPr>
            <p:cNvSpPr txBox="1"/>
            <p:nvPr/>
          </p:nvSpPr>
          <p:spPr>
            <a:xfrm>
              <a:off x="45314" y="1996611"/>
              <a:ext cx="3092581" cy="83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Reader</a:t>
              </a:r>
            </a:p>
          </p:txBody>
        </p:sp>
      </p:grpSp>
      <p:pic>
        <p:nvPicPr>
          <p:cNvPr id="14" name="Picture 13" descr="A blue eyeball with a circuit board&#10;&#10;Description automatically generated">
            <a:extLst>
              <a:ext uri="{FF2B5EF4-FFF2-40B4-BE49-F238E27FC236}">
                <a16:creationId xmlns:a16="http://schemas.microsoft.com/office/drawing/2014/main" id="{C9CF54D0-485C-C93E-D04F-3AE3CA188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9286" t="8228" b="-1"/>
          <a:stretch/>
        </p:blipFill>
        <p:spPr>
          <a:xfrm>
            <a:off x="1724025" y="4751588"/>
            <a:ext cx="647700" cy="61237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C6FC62E-A37E-229F-258C-33825C5CC855}"/>
              </a:ext>
            </a:extLst>
          </p:cNvPr>
          <p:cNvSpPr txBox="1">
            <a:spLocks/>
          </p:cNvSpPr>
          <p:nvPr/>
        </p:nvSpPr>
        <p:spPr bwMode="auto">
          <a:xfrm>
            <a:off x="6683873" y="176545"/>
            <a:ext cx="1581150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sz="2400" b="1" u="sng" kern="0" dirty="0"/>
              <a:t>Quality</a:t>
            </a:r>
            <a:endParaRPr lang="en-US" sz="2400" u="sng" kern="0" dirty="0"/>
          </a:p>
        </p:txBody>
      </p:sp>
      <p:pic>
        <p:nvPicPr>
          <p:cNvPr id="18" name="Picture 17" descr="A group of people with computers&#10;&#10;Description automatically generated">
            <a:extLst>
              <a:ext uri="{FF2B5EF4-FFF2-40B4-BE49-F238E27FC236}">
                <a16:creationId xmlns:a16="http://schemas.microsoft.com/office/drawing/2014/main" id="{8986C8EC-17FC-3420-8289-38F86E479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24" y="2025461"/>
            <a:ext cx="2795587" cy="20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9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653A-57E8-2B2B-12D8-3D71C74B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4888"/>
            <a:ext cx="8842248" cy="763285"/>
          </a:xfrm>
        </p:spPr>
        <p:txBody>
          <a:bodyPr/>
          <a:lstStyle/>
          <a:p>
            <a:r>
              <a:rPr lang="en-US" sz="2400" b="1" u="sng"/>
              <a:t>Common </a:t>
            </a:r>
            <a:r>
              <a:rPr lang="en-US" sz="2400" b="1" u="sng" dirty="0"/>
              <a:t>Data Export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98780-D59F-91EF-B9CA-437EB1ED2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133" y="1315092"/>
            <a:ext cx="5065607" cy="38136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CFE9C1F-A3B4-AC8D-1FFA-23E8E06D7B5A}"/>
              </a:ext>
            </a:extLst>
          </p:cNvPr>
          <p:cNvSpPr txBox="1">
            <a:spLocks/>
          </p:cNvSpPr>
          <p:nvPr/>
        </p:nvSpPr>
        <p:spPr bwMode="auto">
          <a:xfrm>
            <a:off x="6387151" y="176545"/>
            <a:ext cx="2499674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sz="2400" b="1" u="sng" kern="0" dirty="0"/>
              <a:t>Data Management</a:t>
            </a:r>
            <a:endParaRPr lang="en-US" sz="2400" u="sng" kern="0" dirty="0"/>
          </a:p>
        </p:txBody>
      </p:sp>
    </p:spTree>
    <p:extLst>
      <p:ext uri="{BB962C8B-B14F-4D97-AF65-F5344CB8AC3E}">
        <p14:creationId xmlns:p14="http://schemas.microsoft.com/office/powerpoint/2010/main" val="156860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653A-57E8-2B2B-12D8-3D71C74B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4888"/>
            <a:ext cx="4072891" cy="763285"/>
          </a:xfrm>
        </p:spPr>
        <p:txBody>
          <a:bodyPr/>
          <a:lstStyle/>
          <a:p>
            <a:r>
              <a:rPr lang="en-US" sz="2400" b="1" u="sng" dirty="0"/>
              <a:t>Enhanced Data Export</a:t>
            </a:r>
            <a:endParaRPr lang="en-US" sz="2400" b="1" dirty="0"/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3A698780-D59F-91EF-B9CA-437EB1ED2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35" y="826264"/>
            <a:ext cx="4515480" cy="541095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613F1CE-ABD2-44A8-10CD-E81ED5812AE1}"/>
              </a:ext>
            </a:extLst>
          </p:cNvPr>
          <p:cNvSpPr/>
          <p:nvPr/>
        </p:nvSpPr>
        <p:spPr bwMode="auto">
          <a:xfrm>
            <a:off x="1652150" y="2603339"/>
            <a:ext cx="530942" cy="27530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BD68786-33F8-E3B2-AC98-029B75D1B1EE}"/>
              </a:ext>
            </a:extLst>
          </p:cNvPr>
          <p:cNvSpPr/>
          <p:nvPr/>
        </p:nvSpPr>
        <p:spPr bwMode="auto">
          <a:xfrm>
            <a:off x="1652150" y="3496437"/>
            <a:ext cx="530942" cy="27530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5D42C5-D95A-8C2C-20D9-EBB87BBA6714}"/>
              </a:ext>
            </a:extLst>
          </p:cNvPr>
          <p:cNvSpPr txBox="1">
            <a:spLocks/>
          </p:cNvSpPr>
          <p:nvPr/>
        </p:nvSpPr>
        <p:spPr bwMode="auto">
          <a:xfrm>
            <a:off x="6387151" y="176545"/>
            <a:ext cx="2499674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sz="2400" b="1" u="sng" kern="0" dirty="0"/>
              <a:t>Data Management</a:t>
            </a:r>
            <a:endParaRPr lang="en-US" sz="2400" u="sng" kern="0" dirty="0"/>
          </a:p>
        </p:txBody>
      </p:sp>
    </p:spTree>
    <p:extLst>
      <p:ext uri="{BB962C8B-B14F-4D97-AF65-F5344CB8AC3E}">
        <p14:creationId xmlns:p14="http://schemas.microsoft.com/office/powerpoint/2010/main" val="410310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8" r="15529"/>
          <a:stretch/>
        </p:blipFill>
        <p:spPr bwMode="auto">
          <a:xfrm>
            <a:off x="0" y="0"/>
            <a:ext cx="9144000" cy="65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3144" y="5067894"/>
            <a:ext cx="6979356" cy="161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dirty="0">
                <a:solidFill>
                  <a:schemeClr val="bg1"/>
                </a:solidFill>
              </a:rPr>
              <a:t>Thank you</a:t>
            </a:r>
          </a:p>
          <a:p>
            <a:pPr>
              <a:lnSpc>
                <a:spcPct val="70000"/>
              </a:lnSpc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	Daniel Keever	email: dlk@rti.org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Ansu Koshy	email: akoshy@rti.org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Maurice Martin	email: mamartin@rti.org</a:t>
            </a:r>
          </a:p>
          <a:p>
            <a:pPr>
              <a:lnSpc>
                <a:spcPct val="70000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7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/>
              <a:t>Purpose of Presentation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" y="1263120"/>
            <a:ext cx="8842248" cy="1822979"/>
          </a:xfrm>
        </p:spPr>
        <p:txBody>
          <a:bodyPr/>
          <a:lstStyle/>
          <a:p>
            <a:r>
              <a:rPr lang="en-US" sz="2400" dirty="0"/>
              <a:t>Add features to the off-the-shelf TeleForm system</a:t>
            </a:r>
          </a:p>
          <a:p>
            <a:r>
              <a:rPr lang="en-US" sz="2400" dirty="0"/>
              <a:t>Meet client specifications</a:t>
            </a:r>
          </a:p>
          <a:p>
            <a:r>
              <a:rPr lang="en-US" sz="2400" dirty="0"/>
              <a:t>Improve data quality and management</a:t>
            </a:r>
          </a:p>
          <a:p>
            <a:r>
              <a:rPr lang="en-US" sz="2400" dirty="0"/>
              <a:t>Build with TeleForm’s COM Scripting API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56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551A0-2DD3-9B6F-6994-8D27BF90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/>
              <a:t>Introduction to TeleForm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E0BE9-1534-DE5C-BB89-0DB204AF4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219202"/>
            <a:ext cx="8842248" cy="4230254"/>
          </a:xfrm>
        </p:spPr>
        <p:txBody>
          <a:bodyPr/>
          <a:lstStyle/>
          <a:p>
            <a:r>
              <a:rPr lang="en-US" dirty="0"/>
              <a:t>The TeleForm system is used to extract data from paper and electronic surveys. Key modules are:</a:t>
            </a:r>
          </a:p>
          <a:p>
            <a:endParaRPr lang="en-US" dirty="0"/>
          </a:p>
          <a:p>
            <a:pPr marL="605352" lvl="2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15" name="TextBox 3">
            <a:extLst>
              <a:ext uri="{FF2B5EF4-FFF2-40B4-BE49-F238E27FC236}">
                <a16:creationId xmlns:a16="http://schemas.microsoft.com/office/drawing/2014/main" id="{2EBB6051-6BBA-45DD-B4B9-34A674965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637885"/>
              </p:ext>
            </p:extLst>
          </p:nvPr>
        </p:nvGraphicFramePr>
        <p:xfrm>
          <a:off x="150876" y="2007237"/>
          <a:ext cx="8842248" cy="385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blue eyeball with a circuit board&#10;&#10;Description automatically generated">
            <a:extLst>
              <a:ext uri="{FF2B5EF4-FFF2-40B4-BE49-F238E27FC236}">
                <a16:creationId xmlns:a16="http://schemas.microsoft.com/office/drawing/2014/main" id="{F99E8908-192F-3034-7B71-908904E6FC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39286" t="8228" b="-1"/>
          <a:stretch/>
        </p:blipFill>
        <p:spPr>
          <a:xfrm>
            <a:off x="295275" y="4114800"/>
            <a:ext cx="647700" cy="6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8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urvey&#10;&#10;Description automatically generated">
            <a:extLst>
              <a:ext uri="{FF2B5EF4-FFF2-40B4-BE49-F238E27FC236}">
                <a16:creationId xmlns:a16="http://schemas.microsoft.com/office/drawing/2014/main" id="{99B5DDA1-F39C-674B-27A0-978F2EC4E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1" y="1799434"/>
            <a:ext cx="6391049" cy="43948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2551A0-2DD3-9B6F-6994-8D27BF90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/>
              <a:t>Introduction to TeleForm, 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E0BE9-1534-DE5C-BB89-0DB204AF4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219202"/>
            <a:ext cx="8842248" cy="4230254"/>
          </a:xfrm>
        </p:spPr>
        <p:txBody>
          <a:bodyPr/>
          <a:lstStyle/>
          <a:p>
            <a:r>
              <a:rPr lang="en-US" dirty="0"/>
              <a:t>Main data capture fields are:</a:t>
            </a:r>
          </a:p>
          <a:p>
            <a:pPr marL="605352" lvl="2" indent="0">
              <a:buNone/>
            </a:pPr>
            <a:r>
              <a:rPr lang="en-US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34E8B-7F1F-7E49-D6F1-10DA11C3B980}"/>
              </a:ext>
            </a:extLst>
          </p:cNvPr>
          <p:cNvSpPr txBox="1"/>
          <p:nvPr/>
        </p:nvSpPr>
        <p:spPr>
          <a:xfrm>
            <a:off x="2336802" y="2369856"/>
            <a:ext cx="157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Choice Field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10369-977E-30DF-E5EB-320AC46BB721}"/>
              </a:ext>
            </a:extLst>
          </p:cNvPr>
          <p:cNvSpPr txBox="1"/>
          <p:nvPr/>
        </p:nvSpPr>
        <p:spPr>
          <a:xfrm>
            <a:off x="3055921" y="3769565"/>
            <a:ext cx="14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Constrained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Print 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C423A-F6E2-D876-2CF1-3BD8EBD242F9}"/>
              </a:ext>
            </a:extLst>
          </p:cNvPr>
          <p:cNvSpPr txBox="1"/>
          <p:nvPr/>
        </p:nvSpPr>
        <p:spPr>
          <a:xfrm>
            <a:off x="4558284" y="4748010"/>
            <a:ext cx="176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Capture Zone</a:t>
            </a:r>
          </a:p>
        </p:txBody>
      </p:sp>
    </p:spTree>
    <p:extLst>
      <p:ext uri="{BB962C8B-B14F-4D97-AF65-F5344CB8AC3E}">
        <p14:creationId xmlns:p14="http://schemas.microsoft.com/office/powerpoint/2010/main" val="316060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F5DC7F-2343-61B3-5E0D-91A31B5C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1280160"/>
          </a:xfrm>
        </p:spPr>
        <p:txBody>
          <a:bodyPr wrap="square" anchor="ctr">
            <a:normAutofit/>
          </a:bodyPr>
          <a:lstStyle/>
          <a:p>
            <a:r>
              <a:rPr lang="en-US" sz="2400" b="1" u="sng" dirty="0"/>
              <a:t>Challenge/Solution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8C960-C468-190A-7AEA-F2A92794CB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876" y="1463039"/>
            <a:ext cx="7746215" cy="196596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Challenge - Client specifications out-of-scope for out-of-the-box TeleForm</a:t>
            </a:r>
          </a:p>
          <a:p>
            <a:endParaRPr lang="en-US" dirty="0"/>
          </a:p>
          <a:p>
            <a:r>
              <a:rPr lang="en-US" dirty="0"/>
              <a:t>Solution - Enhancements to the TeleForm system to meet client specifications and improve data quality and management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writing on a paper&#10;&#10;Description automatically generated">
            <a:extLst>
              <a:ext uri="{FF2B5EF4-FFF2-40B4-BE49-F238E27FC236}">
                <a16:creationId xmlns:a16="http://schemas.microsoft.com/office/drawing/2014/main" id="{FC4EEFEB-141C-40D7-2277-9C0BA4BCE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19412" y="3715979"/>
            <a:ext cx="33051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0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2AD0-466D-0C15-7986-1EBD8276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1295400"/>
          </a:xfrm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b="1" i="0" u="sng" baseline="0" dirty="0"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Enhancements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3A91926-1E1C-2648-7422-DBEDA2F93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510015"/>
              </p:ext>
            </p:extLst>
          </p:nvPr>
        </p:nvGraphicFramePr>
        <p:xfrm>
          <a:off x="137160" y="1360055"/>
          <a:ext cx="88422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072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2AD0-466D-0C15-7986-1EBD8276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82880"/>
            <a:ext cx="3787141" cy="763285"/>
          </a:xfrm>
        </p:spPr>
        <p:txBody>
          <a:bodyPr/>
          <a:lstStyle/>
          <a:p>
            <a:r>
              <a:rPr lang="en-US" sz="2400" b="1" u="sng" dirty="0"/>
              <a:t>Too Many Marks -- Example</a:t>
            </a:r>
            <a:endParaRPr lang="en-US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51173-5D59-F2CC-83D7-E60E061B1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883" y="1705015"/>
            <a:ext cx="6252234" cy="34479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4974EB-B768-24E2-10D4-44B16C27D550}"/>
              </a:ext>
            </a:extLst>
          </p:cNvPr>
          <p:cNvSpPr txBox="1">
            <a:spLocks/>
          </p:cNvSpPr>
          <p:nvPr/>
        </p:nvSpPr>
        <p:spPr bwMode="auto">
          <a:xfrm>
            <a:off x="6683873" y="176545"/>
            <a:ext cx="1581150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sz="2400" b="1" u="sng" kern="0" dirty="0"/>
              <a:t>Quality</a:t>
            </a:r>
            <a:endParaRPr lang="en-US" sz="2400" u="sng" kern="0" dirty="0"/>
          </a:p>
        </p:txBody>
      </p:sp>
    </p:spTree>
    <p:extLst>
      <p:ext uri="{BB962C8B-B14F-4D97-AF65-F5344CB8AC3E}">
        <p14:creationId xmlns:p14="http://schemas.microsoft.com/office/powerpoint/2010/main" val="35163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2AD0-466D-0C15-7986-1EBD8276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82880"/>
            <a:ext cx="3844291" cy="763285"/>
          </a:xfrm>
        </p:spPr>
        <p:txBody>
          <a:bodyPr/>
          <a:lstStyle/>
          <a:p>
            <a:r>
              <a:rPr lang="en-US" sz="2400" b="1" u="sng" dirty="0"/>
              <a:t>Too Many Marks -- Resolution</a:t>
            </a:r>
            <a:endParaRPr lang="en-US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563B8-8628-B167-F2CE-31B3395CB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673" y="2048875"/>
            <a:ext cx="7083220" cy="403809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67D89B9-6824-B3A6-3097-1E4F1393C015}"/>
              </a:ext>
            </a:extLst>
          </p:cNvPr>
          <p:cNvSpPr/>
          <p:nvPr/>
        </p:nvSpPr>
        <p:spPr bwMode="auto">
          <a:xfrm rot="9439748">
            <a:off x="5015448" y="2581523"/>
            <a:ext cx="530942" cy="27530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99F24B-AD07-4317-E88F-195CFDC00406}"/>
              </a:ext>
            </a:extLst>
          </p:cNvPr>
          <p:cNvSpPr/>
          <p:nvPr/>
        </p:nvSpPr>
        <p:spPr bwMode="auto">
          <a:xfrm rot="10569546">
            <a:off x="4306529" y="3319556"/>
            <a:ext cx="530942" cy="27530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591693-272B-E5B4-9DA7-288636158B02}"/>
              </a:ext>
            </a:extLst>
          </p:cNvPr>
          <p:cNvSpPr txBox="1">
            <a:spLocks/>
          </p:cNvSpPr>
          <p:nvPr/>
        </p:nvSpPr>
        <p:spPr bwMode="auto">
          <a:xfrm>
            <a:off x="6683873" y="176545"/>
            <a:ext cx="1581150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sz="2400" b="1" u="sng" kern="0" dirty="0"/>
              <a:t>Quality</a:t>
            </a:r>
            <a:endParaRPr lang="en-US" sz="2400" u="sng" kern="0" dirty="0"/>
          </a:p>
        </p:txBody>
      </p:sp>
    </p:spTree>
    <p:extLst>
      <p:ext uri="{BB962C8B-B14F-4D97-AF65-F5344CB8AC3E}">
        <p14:creationId xmlns:p14="http://schemas.microsoft.com/office/powerpoint/2010/main" val="186928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B77BB8-7EA8-554A-131C-96341598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/>
              <a:t>Enhanced Verification --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F12D0-56FA-3034-0DE9-79C163C94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9498" y="946165"/>
            <a:ext cx="3705002" cy="52264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EE27B7-9E4D-4222-C6BB-0DDF98FD9BF0}"/>
              </a:ext>
            </a:extLst>
          </p:cNvPr>
          <p:cNvSpPr txBox="1">
            <a:spLocks/>
          </p:cNvSpPr>
          <p:nvPr/>
        </p:nvSpPr>
        <p:spPr bwMode="auto">
          <a:xfrm>
            <a:off x="6696075" y="182880"/>
            <a:ext cx="1581150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sz="2400" b="1" u="sng" kern="0" dirty="0"/>
              <a:t>Efficiency</a:t>
            </a:r>
            <a:endParaRPr lang="en-US" sz="2400" u="sng" kern="0" dirty="0"/>
          </a:p>
        </p:txBody>
      </p:sp>
    </p:spTree>
    <p:extLst>
      <p:ext uri="{BB962C8B-B14F-4D97-AF65-F5344CB8AC3E}">
        <p14:creationId xmlns:p14="http://schemas.microsoft.com/office/powerpoint/2010/main" val="1142511699"/>
      </p:ext>
    </p:extLst>
  </p:cSld>
  <p:clrMapOvr>
    <a:masterClrMapping/>
  </p:clrMapOvr>
</p:sld>
</file>

<file path=ppt/theme/theme1.xml><?xml version="1.0" encoding="utf-8"?>
<a:theme xmlns:a="http://schemas.openxmlformats.org/drawingml/2006/main" name="RTI Corporate (Whit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PPT_standard.potx  -  Read-Only" id="{E775BC9E-3717-42BA-8071-0CAC6A06E858}" vid="{60A894BD-55BC-49C1-B6D8-B187B97EF6BF}"/>
    </a:ext>
  </a:extLst>
</a:theme>
</file>

<file path=ppt/theme/theme2.xml><?xml version="1.0" encoding="utf-8"?>
<a:theme xmlns:a="http://schemas.openxmlformats.org/drawingml/2006/main" name="RTI Corporate Blu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PPT_standard.potx  -  Read-Only" id="{E775BC9E-3717-42BA-8071-0CAC6A06E858}" vid="{924C167D-55F7-440A-A719-425FBC0F43D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893535dc-a6ba-4ab3-bc6b-b8b74b13bb21" xsi:nil="true"/>
    <Size xmlns="893535dc-a6ba-4ab3-bc6b-b8b74b13bb21" xsi:nil="true"/>
    <Color xmlns="893535dc-a6ba-4ab3-bc6b-b8b74b13bb21" xsi:nil="true"/>
    <lcf76f155ced4ddcb4097134ff3c332f xmlns="893535dc-a6ba-4ab3-bc6b-b8b74b13bb21">
      <Terms xmlns="http://schemas.microsoft.com/office/infopath/2007/PartnerControls"/>
    </lcf76f155ced4ddcb4097134ff3c332f>
    <TaxCatchAll xmlns="875bb054-f2b3-4b76-a793-0cfc5003757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3B557D6BB6447AAAB41C42362CB86" ma:contentTypeVersion="18" ma:contentTypeDescription="Create a new document." ma:contentTypeScope="" ma:versionID="a7fd7becd589a26ae9220590939cbf0d">
  <xsd:schema xmlns:xsd="http://www.w3.org/2001/XMLSchema" xmlns:xs="http://www.w3.org/2001/XMLSchema" xmlns:p="http://schemas.microsoft.com/office/2006/metadata/properties" xmlns:ns1="893535dc-a6ba-4ab3-bc6b-b8b74b13bb21" xmlns:ns3="875bb054-f2b3-4b76-a793-0cfc50037577" targetNamespace="http://schemas.microsoft.com/office/2006/metadata/properties" ma:root="true" ma:fieldsID="9ccf16be943e08837f2a1a62ac59ad1d" ns1:_="" ns3:_="">
    <xsd:import namespace="893535dc-a6ba-4ab3-bc6b-b8b74b13bb21"/>
    <xsd:import namespace="875bb054-f2b3-4b76-a793-0cfc50037577"/>
    <xsd:element name="properties">
      <xsd:complexType>
        <xsd:sequence>
          <xsd:element name="documentManagement">
            <xsd:complexType>
              <xsd:all>
                <xsd:element ref="ns1:Order0" minOccurs="0"/>
                <xsd:element ref="ns1:Size" minOccurs="0"/>
                <xsd:element ref="ns1:Color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1:MediaServiceAutoKeyPoints" minOccurs="0"/>
                <xsd:element ref="ns1:MediaServiceKeyPoints" minOccurs="0"/>
                <xsd:element ref="ns1:MediaServiceDateTaken" minOccurs="0"/>
                <xsd:element ref="ns3:SharedWithUsers" minOccurs="0"/>
                <xsd:element ref="ns3:SharedWithDetails" minOccurs="0"/>
                <xsd:element ref="ns1:MediaLengthInSeconds" minOccurs="0"/>
                <xsd:element ref="ns1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535dc-a6ba-4ab3-bc6b-b8b74b13bb21" elementFormDefault="qualified">
    <xsd:import namespace="http://schemas.microsoft.com/office/2006/documentManagement/types"/>
    <xsd:import namespace="http://schemas.microsoft.com/office/infopath/2007/PartnerControls"/>
    <xsd:element name="Order0" ma:index="0" nillable="true" ma:displayName="Order" ma:format="Dropdown" ma:internalName="Order0" ma:percentage="FALSE">
      <xsd:simpleType>
        <xsd:restriction base="dms:Number"/>
      </xsd:simpleType>
    </xsd:element>
    <xsd:element name="Size" ma:index="3" nillable="true" ma:displayName="Size" ma:format="Dropdown" ma:internalName="Size">
      <xsd:simpleType>
        <xsd:restriction base="dms:Text">
          <xsd:maxLength value="255"/>
        </xsd:restriction>
      </xsd:simpleType>
    </xsd:element>
    <xsd:element name="Color" ma:index="4" nillable="true" ma:displayName="Color" ma:format="Dropdown" ma:internalName="Color">
      <xsd:simpleType>
        <xsd:restriction base="dms:Text">
          <xsd:maxLength value="255"/>
        </xsd:restriction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bb054-f2b3-4b76-a793-0cfc5003757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69dddbd-0292-4f32-87ce-95c1da819c30}" ma:internalName="TaxCatchAll" ma:showField="CatchAllData" ma:web="875bb054-f2b3-4b76-a793-0cfc500375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9CB693-0DEF-4114-9482-174E83C8CC11}">
  <ds:schemaRefs>
    <ds:schemaRef ds:uri="875bb054-f2b3-4b76-a793-0cfc5003757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93535dc-a6ba-4ab3-bc6b-b8b74b13bb2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204C83-8310-40D1-8D95-148BCC7C54A6}">
  <ds:schemaRefs>
    <ds:schemaRef ds:uri="875bb054-f2b3-4b76-a793-0cfc50037577"/>
    <ds:schemaRef ds:uri="893535dc-a6ba-4ab3-bc6b-b8b74b13bb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466EE0-959F-431F-97ED-A925EF99E9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399</Words>
  <Application>Microsoft Office PowerPoint</Application>
  <PresentationFormat>On-screen Show (4:3)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System Font Regular</vt:lpstr>
      <vt:lpstr>Wingdings</vt:lpstr>
      <vt:lpstr>RTI Corporate (White)</vt:lpstr>
      <vt:lpstr>RTI Corporate Blue)</vt:lpstr>
      <vt:lpstr>Enhancements to TeleForm</vt:lpstr>
      <vt:lpstr>Purpose of Presentation</vt:lpstr>
      <vt:lpstr>Introduction to TeleForm</vt:lpstr>
      <vt:lpstr>Introduction to TeleForm, Continued</vt:lpstr>
      <vt:lpstr>Challenge/Solution</vt:lpstr>
      <vt:lpstr>Enhancements</vt:lpstr>
      <vt:lpstr>Too Many Marks -- Example</vt:lpstr>
      <vt:lpstr>Too Many Marks -- Resolution</vt:lpstr>
      <vt:lpstr>Enhanced Verification -- Example</vt:lpstr>
      <vt:lpstr>Enhanced Verification -- Resolution</vt:lpstr>
      <vt:lpstr>Normal TeleForm Processing</vt:lpstr>
      <vt:lpstr>Double Verification - Extra Processing Steps for Data Quality</vt:lpstr>
      <vt:lpstr>Audit Trail</vt:lpstr>
      <vt:lpstr>Other Useful Items</vt:lpstr>
      <vt:lpstr>Common Data Export</vt:lpstr>
      <vt:lpstr>Enhanced Data Export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 – FY22 Total Rewards Strategy</dc:title>
  <dc:creator>Clifford, Alisa</dc:creator>
  <cp:lastModifiedBy>Keever, Daniel</cp:lastModifiedBy>
  <cp:revision>69</cp:revision>
  <dcterms:created xsi:type="dcterms:W3CDTF">2020-08-14T18:08:46Z</dcterms:created>
  <dcterms:modified xsi:type="dcterms:W3CDTF">2024-04-15T18:15:24Z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0x0101005C33B557D6BB6447AAAB41C42362CB86</vt:lpwstr>
  </property>
  <property fmtid="{D5CDD505-2E9C-101B-9397-08002B2CF9AE}" pid="3" name="MediaServiceImageTags">
    <vt:lpwstr/>
  </property>
</Properties>
</file>