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36" r:id="rId2"/>
    <p:sldId id="453" r:id="rId3"/>
    <p:sldId id="459" r:id="rId4"/>
    <p:sldId id="461" r:id="rId5"/>
    <p:sldId id="462" r:id="rId6"/>
    <p:sldId id="463" r:id="rId7"/>
    <p:sldId id="455" r:id="rId8"/>
    <p:sldId id="473" r:id="rId9"/>
    <p:sldId id="456" r:id="rId10"/>
    <p:sldId id="467" r:id="rId11"/>
    <p:sldId id="468" r:id="rId12"/>
    <p:sldId id="465" r:id="rId13"/>
    <p:sldId id="471" r:id="rId14"/>
    <p:sldId id="469" r:id="rId15"/>
    <p:sldId id="472" r:id="rId16"/>
    <p:sldId id="470" r:id="rId17"/>
    <p:sldId id="360" r:id="rId18"/>
    <p:sldId id="4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F049DA-68A7-369D-D7CA-B9E256676514}" name="Dr. Alison A Dingwall" initials="DAAD" userId="S::adingwall@mitre.org::829bb2d1-7231-4cfc-9e2c-d522836ee3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evalo, Lauren S." initials="ALS" lastIdx="105" clrIdx="0">
    <p:extLst>
      <p:ext uri="{19B8F6BF-5375-455C-9EA6-DF929625EA0E}">
        <p15:presenceInfo xmlns:p15="http://schemas.microsoft.com/office/powerpoint/2012/main" userId="S::larevalo@mitre.org::bd392961-27f7-4dd5-888f-48e6cea3af4c" providerId="AD"/>
      </p:ext>
    </p:extLst>
  </p:cmAuthor>
  <p:cmAuthor id="2" name="Microsoft Office User" initials="MOU" lastIdx="7" clrIdx="1">
    <p:extLst>
      <p:ext uri="{19B8F6BF-5375-455C-9EA6-DF929625EA0E}">
        <p15:presenceInfo xmlns:p15="http://schemas.microsoft.com/office/powerpoint/2012/main" userId="Microsoft Office User" providerId="None"/>
      </p:ext>
    </p:extLst>
  </p:cmAuthor>
  <p:cmAuthor id="3" name="Moody, Aaron" initials="MA" lastIdx="1" clrIdx="2">
    <p:extLst>
      <p:ext uri="{19B8F6BF-5375-455C-9EA6-DF929625EA0E}">
        <p15:presenceInfo xmlns:p15="http://schemas.microsoft.com/office/powerpoint/2012/main" userId="S::AMOODY@MITRE.ORG::6a4dbdb7-d515-4f75-b580-b04fae79ba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8"/>
    <a:srgbClr val="FFB9B9"/>
    <a:srgbClr val="D2E1FE"/>
    <a:srgbClr val="BAD1FE"/>
    <a:srgbClr val="A3E7A6"/>
    <a:srgbClr val="FF40FF"/>
    <a:srgbClr val="F79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802DB-0D06-4364-A1A7-3B8737504635}" v="1" dt="2024-03-26T16:21:37.401"/>
    <p1510:client id="{5FC98CDC-C1F9-4166-8D38-F42338B0C6A1}" v="7" dt="2024-03-26T19:00:39.941"/>
    <p1510:client id="{F448E436-824E-5044-9F61-7ECFC610FE25}" v="4" dt="2024-03-26T18:18:18.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5" autoAdjust="0"/>
    <p:restoredTop sz="78681" autoAdjust="0"/>
  </p:normalViewPr>
  <p:slideViewPr>
    <p:cSldViewPr snapToGrid="0" snapToObjects="1" showGuides="1">
      <p:cViewPr varScale="1">
        <p:scale>
          <a:sx n="94" d="100"/>
          <a:sy n="94" d="100"/>
        </p:scale>
        <p:origin x="536" y="44"/>
      </p:cViewPr>
      <p:guideLst>
        <p:guide orient="horz" pos="2160"/>
        <p:guide pos="3840"/>
      </p:guideLst>
    </p:cSldViewPr>
  </p:slideViewPr>
  <p:outlineViewPr>
    <p:cViewPr>
      <p:scale>
        <a:sx n="33" d="100"/>
        <a:sy n="33" d="100"/>
      </p:scale>
      <p:origin x="0" y="-17184"/>
    </p:cViewPr>
  </p:outlineViewPr>
  <p:notesTextViewPr>
    <p:cViewPr>
      <p:scale>
        <a:sx n="1" d="1"/>
        <a:sy n="1" d="1"/>
      </p:scale>
      <p:origin x="0" y="0"/>
    </p:cViewPr>
  </p:notesTextViewPr>
  <p:sorterViewPr>
    <p:cViewPr>
      <p:scale>
        <a:sx n="100" d="100"/>
        <a:sy n="100" d="100"/>
      </p:scale>
      <p:origin x="0" y="-3024"/>
    </p:cViewPr>
  </p:sorterViewPr>
  <p:notesViewPr>
    <p:cSldViewPr snapToGrid="0" snapToObjects="1">
      <p:cViewPr varScale="1">
        <p:scale>
          <a:sx n="80" d="100"/>
          <a:sy n="80" d="100"/>
        </p:scale>
        <p:origin x="391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AEF415-CC96-481F-AF02-343436EC4D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7A33BD-6DD4-4635-9B3A-55BCA14E8C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18C28-50FE-4D62-AB0A-E3BC1C655C14}" type="datetimeFigureOut">
              <a:rPr lang="en-US" smtClean="0"/>
              <a:t>4/1/2024</a:t>
            </a:fld>
            <a:endParaRPr lang="en-US"/>
          </a:p>
        </p:txBody>
      </p:sp>
      <p:sp>
        <p:nvSpPr>
          <p:cNvPr id="4" name="Footer Placeholder 3">
            <a:extLst>
              <a:ext uri="{FF2B5EF4-FFF2-40B4-BE49-F238E27FC236}">
                <a16:creationId xmlns:a16="http://schemas.microsoft.com/office/drawing/2014/main" id="{0B9CDB8D-B608-4B09-98BF-876D0895A5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87649F-3600-4D7E-8702-CB263F5016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C3F2C0-A606-4576-83F1-E826B87E75CD}" type="slidenum">
              <a:rPr lang="en-US" smtClean="0"/>
              <a:t>‹#›</a:t>
            </a:fld>
            <a:endParaRPr lang="en-US"/>
          </a:p>
        </p:txBody>
      </p:sp>
    </p:spTree>
    <p:extLst>
      <p:ext uri="{BB962C8B-B14F-4D97-AF65-F5344CB8AC3E}">
        <p14:creationId xmlns:p14="http://schemas.microsoft.com/office/powerpoint/2010/main" val="206087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C951D-F095-0545-ACFB-1197D733EACA}"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DA6FE-9131-A440-8654-6B8559CB7F0A}" type="slidenum">
              <a:rPr lang="en-US" smtClean="0"/>
              <a:t>‹#›</a:t>
            </a:fld>
            <a:endParaRPr lang="en-US"/>
          </a:p>
        </p:txBody>
      </p:sp>
    </p:spTree>
    <p:extLst>
      <p:ext uri="{BB962C8B-B14F-4D97-AF65-F5344CB8AC3E}">
        <p14:creationId xmlns:p14="http://schemas.microsoft.com/office/powerpoint/2010/main" val="176196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a:t>
            </a:fld>
            <a:endParaRPr lang="en-US"/>
          </a:p>
        </p:txBody>
      </p:sp>
    </p:spTree>
    <p:extLst>
      <p:ext uri="{BB962C8B-B14F-4D97-AF65-F5344CB8AC3E}">
        <p14:creationId xmlns:p14="http://schemas.microsoft.com/office/powerpoint/2010/main" val="22127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10</a:t>
            </a:fld>
            <a:endParaRPr lang="en-US"/>
          </a:p>
        </p:txBody>
      </p:sp>
    </p:spTree>
    <p:extLst>
      <p:ext uri="{BB962C8B-B14F-4D97-AF65-F5344CB8AC3E}">
        <p14:creationId xmlns:p14="http://schemas.microsoft.com/office/powerpoint/2010/main" val="273996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11</a:t>
            </a:fld>
            <a:endParaRPr lang="en-US"/>
          </a:p>
        </p:txBody>
      </p:sp>
    </p:spTree>
    <p:extLst>
      <p:ext uri="{BB962C8B-B14F-4D97-AF65-F5344CB8AC3E}">
        <p14:creationId xmlns:p14="http://schemas.microsoft.com/office/powerpoint/2010/main" val="85644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12</a:t>
            </a:fld>
            <a:endParaRPr lang="en-US"/>
          </a:p>
        </p:txBody>
      </p:sp>
    </p:spTree>
    <p:extLst>
      <p:ext uri="{BB962C8B-B14F-4D97-AF65-F5344CB8AC3E}">
        <p14:creationId xmlns:p14="http://schemas.microsoft.com/office/powerpoint/2010/main" val="220549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13</a:t>
            </a:fld>
            <a:endParaRPr lang="en-US"/>
          </a:p>
        </p:txBody>
      </p:sp>
    </p:spTree>
    <p:extLst>
      <p:ext uri="{BB962C8B-B14F-4D97-AF65-F5344CB8AC3E}">
        <p14:creationId xmlns:p14="http://schemas.microsoft.com/office/powerpoint/2010/main" val="338876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14</a:t>
            </a:fld>
            <a:endParaRPr lang="en-US"/>
          </a:p>
        </p:txBody>
      </p:sp>
    </p:spTree>
    <p:extLst>
      <p:ext uri="{BB962C8B-B14F-4D97-AF65-F5344CB8AC3E}">
        <p14:creationId xmlns:p14="http://schemas.microsoft.com/office/powerpoint/2010/main" val="131577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15</a:t>
            </a:fld>
            <a:endParaRPr lang="en-US"/>
          </a:p>
        </p:txBody>
      </p:sp>
    </p:spTree>
    <p:extLst>
      <p:ext uri="{BB962C8B-B14F-4D97-AF65-F5344CB8AC3E}">
        <p14:creationId xmlns:p14="http://schemas.microsoft.com/office/powerpoint/2010/main" val="251178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17</a:t>
            </a:fld>
            <a:endParaRPr lang="en-US"/>
          </a:p>
        </p:txBody>
      </p:sp>
    </p:spTree>
    <p:extLst>
      <p:ext uri="{BB962C8B-B14F-4D97-AF65-F5344CB8AC3E}">
        <p14:creationId xmlns:p14="http://schemas.microsoft.com/office/powerpoint/2010/main" val="113566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18</a:t>
            </a:fld>
            <a:endParaRPr lang="en-US"/>
          </a:p>
        </p:txBody>
      </p:sp>
    </p:spTree>
    <p:extLst>
      <p:ext uri="{BB962C8B-B14F-4D97-AF65-F5344CB8AC3E}">
        <p14:creationId xmlns:p14="http://schemas.microsoft.com/office/powerpoint/2010/main" val="413785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2</a:t>
            </a:fld>
            <a:endParaRPr lang="en-US"/>
          </a:p>
        </p:txBody>
      </p:sp>
    </p:spTree>
    <p:extLst>
      <p:ext uri="{BB962C8B-B14F-4D97-AF65-F5344CB8AC3E}">
        <p14:creationId xmlns:p14="http://schemas.microsoft.com/office/powerpoint/2010/main" val="194390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3</a:t>
            </a:fld>
            <a:endParaRPr lang="en-US"/>
          </a:p>
        </p:txBody>
      </p:sp>
    </p:spTree>
    <p:extLst>
      <p:ext uri="{BB962C8B-B14F-4D97-AF65-F5344CB8AC3E}">
        <p14:creationId xmlns:p14="http://schemas.microsoft.com/office/powerpoint/2010/main" val="192760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4</a:t>
            </a:fld>
            <a:endParaRPr lang="en-US"/>
          </a:p>
        </p:txBody>
      </p:sp>
    </p:spTree>
    <p:extLst>
      <p:ext uri="{BB962C8B-B14F-4D97-AF65-F5344CB8AC3E}">
        <p14:creationId xmlns:p14="http://schemas.microsoft.com/office/powerpoint/2010/main" val="25004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5</a:t>
            </a:fld>
            <a:endParaRPr lang="en-US"/>
          </a:p>
        </p:txBody>
      </p:sp>
    </p:spTree>
    <p:extLst>
      <p:ext uri="{BB962C8B-B14F-4D97-AF65-F5344CB8AC3E}">
        <p14:creationId xmlns:p14="http://schemas.microsoft.com/office/powerpoint/2010/main" val="167004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6</a:t>
            </a:fld>
            <a:endParaRPr lang="en-US"/>
          </a:p>
        </p:txBody>
      </p:sp>
    </p:spTree>
    <p:extLst>
      <p:ext uri="{BB962C8B-B14F-4D97-AF65-F5344CB8AC3E}">
        <p14:creationId xmlns:p14="http://schemas.microsoft.com/office/powerpoint/2010/main" val="75870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7</a:t>
            </a:fld>
            <a:endParaRPr lang="en-US"/>
          </a:p>
        </p:txBody>
      </p:sp>
    </p:spTree>
    <p:extLst>
      <p:ext uri="{BB962C8B-B14F-4D97-AF65-F5344CB8AC3E}">
        <p14:creationId xmlns:p14="http://schemas.microsoft.com/office/powerpoint/2010/main" val="111323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DA6FE-9131-A440-8654-6B8559CB7F0A}" type="slidenum">
              <a:rPr lang="en-US" smtClean="0"/>
              <a:t>8</a:t>
            </a:fld>
            <a:endParaRPr lang="en-US"/>
          </a:p>
        </p:txBody>
      </p:sp>
    </p:spTree>
    <p:extLst>
      <p:ext uri="{BB962C8B-B14F-4D97-AF65-F5344CB8AC3E}">
        <p14:creationId xmlns:p14="http://schemas.microsoft.com/office/powerpoint/2010/main" val="156019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 self-response rate or lower</a:t>
            </a:r>
          </a:p>
        </p:txBody>
      </p:sp>
      <p:sp>
        <p:nvSpPr>
          <p:cNvPr id="4" name="Slide Number Placeholder 3"/>
          <p:cNvSpPr>
            <a:spLocks noGrp="1"/>
          </p:cNvSpPr>
          <p:nvPr>
            <p:ph type="sldNum" sz="quarter" idx="5"/>
          </p:nvPr>
        </p:nvSpPr>
        <p:spPr/>
        <p:txBody>
          <a:bodyPr/>
          <a:lstStyle/>
          <a:p>
            <a:fld id="{363DA6FE-9131-A440-8654-6B8559CB7F0A}" type="slidenum">
              <a:rPr lang="en-US" smtClean="0"/>
              <a:t>9</a:t>
            </a:fld>
            <a:endParaRPr lang="en-US"/>
          </a:p>
        </p:txBody>
      </p:sp>
    </p:spTree>
    <p:extLst>
      <p:ext uri="{BB962C8B-B14F-4D97-AF65-F5344CB8AC3E}">
        <p14:creationId xmlns:p14="http://schemas.microsoft.com/office/powerpoint/2010/main" val="409775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mailto:email@mitre.org"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1">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59882"/>
            <a:ext cx="9524999" cy="2387600"/>
          </a:xfrm>
        </p:spPr>
        <p:txBody>
          <a:bodyPr anchor="b" anchorCtr="0">
            <a:noAutofit/>
          </a:bodyPr>
          <a:lstStyle>
            <a:lvl1pPr algn="l">
              <a:lnSpc>
                <a:spcPct val="100000"/>
              </a:lnSpc>
              <a:defRPr sz="5400" cap="none">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1143000" y="4978731"/>
            <a:ext cx="4838700" cy="299750"/>
          </a:xfrm>
          <a:prstGeom prst="rect">
            <a:avLst/>
          </a:prstGeom>
        </p:spPr>
        <p:txBody>
          <a:bodyPr lIns="91440" anchor="ctr">
            <a:no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1143000" y="4472669"/>
            <a:ext cx="4838700" cy="398567"/>
          </a:xfrm>
          <a:prstGeom prst="rect">
            <a:avLst/>
          </a:prstGeom>
        </p:spPr>
        <p:txBody>
          <a:bodyPr lIns="91440" anchor="ctr">
            <a:noAutofit/>
          </a:bodyPr>
          <a:lstStyle>
            <a:lvl1pPr>
              <a:defRPr sz="2800">
                <a:solidFill>
                  <a:schemeClr val="tx1"/>
                </a:solidFill>
              </a:defRPr>
            </a:lvl1pPr>
          </a:lstStyle>
          <a:p>
            <a:pPr lvl="0"/>
            <a:r>
              <a:rPr lang="en-US" dirty="0"/>
              <a:t>Presenter Name</a:t>
            </a:r>
          </a:p>
        </p:txBody>
      </p:sp>
      <p:sp>
        <p:nvSpPr>
          <p:cNvPr id="9" name="Text Placeholder 15">
            <a:extLst>
              <a:ext uri="{FF2B5EF4-FFF2-40B4-BE49-F238E27FC236}">
                <a16:creationId xmlns:a16="http://schemas.microsoft.com/office/drawing/2014/main" id="{27D5D384-892B-4B44-AD18-0D1707B103EC}"/>
              </a:ext>
            </a:extLst>
          </p:cNvPr>
          <p:cNvSpPr txBox="1">
            <a:spLocks/>
          </p:cNvSpPr>
          <p:nvPr userDrawn="1"/>
        </p:nvSpPr>
        <p:spPr>
          <a:xfrm rot="5400000">
            <a:off x="10637520" y="-1"/>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sp>
        <p:nvSpPr>
          <p:cNvPr id="12" name="Text Placeholder 15">
            <a:extLst>
              <a:ext uri="{FF2B5EF4-FFF2-40B4-BE49-F238E27FC236}">
                <a16:creationId xmlns:a16="http://schemas.microsoft.com/office/drawing/2014/main" id="{E0A55FB0-8755-2E4E-B80E-7810C553E5AB}"/>
              </a:ext>
            </a:extLst>
          </p:cNvPr>
          <p:cNvSpPr txBox="1">
            <a:spLocks/>
          </p:cNvSpPr>
          <p:nvPr userDrawn="1"/>
        </p:nvSpPr>
        <p:spPr>
          <a:xfrm rot="16200000">
            <a:off x="0" y="5303520"/>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pic>
        <p:nvPicPr>
          <p:cNvPr id="5" name="Picture 4">
            <a:extLst>
              <a:ext uri="{FF2B5EF4-FFF2-40B4-BE49-F238E27FC236}">
                <a16:creationId xmlns:a16="http://schemas.microsoft.com/office/drawing/2014/main" id="{6D4D1A4F-2C42-4F89-92F0-851BCF1FAE7F}"/>
              </a:ext>
            </a:extLst>
          </p:cNvPr>
          <p:cNvPicPr>
            <a:picLocks noChangeAspect="1"/>
          </p:cNvPicPr>
          <p:nvPr userDrawn="1"/>
        </p:nvPicPr>
        <p:blipFill>
          <a:blip r:embed="rId2"/>
          <a:stretch>
            <a:fillRect/>
          </a:stretch>
        </p:blipFill>
        <p:spPr>
          <a:xfrm>
            <a:off x="1143000" y="539496"/>
            <a:ext cx="4033434" cy="402165"/>
          </a:xfrm>
          <a:prstGeom prst="rect">
            <a:avLst/>
          </a:prstGeom>
        </p:spPr>
      </p:pic>
      <p:sp>
        <p:nvSpPr>
          <p:cNvPr id="10" name="Rectangle 9">
            <a:extLst>
              <a:ext uri="{FF2B5EF4-FFF2-40B4-BE49-F238E27FC236}">
                <a16:creationId xmlns:a16="http://schemas.microsoft.com/office/drawing/2014/main" id="{A45F4A83-393A-4CE0-B1E3-51767F91878B}"/>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325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_White">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C17A7C1D-9302-46DF-BFD2-2563B3044F33}"/>
              </a:ext>
            </a:extLst>
          </p:cNvPr>
          <p:cNvSpPr>
            <a:spLocks noGrp="1"/>
          </p:cNvSpPr>
          <p:nvPr>
            <p:ph type="pic" sz="quarter" idx="11" hasCustomPrompt="1"/>
          </p:nvPr>
        </p:nvSpPr>
        <p:spPr>
          <a:xfrm>
            <a:off x="460377" y="1386799"/>
            <a:ext cx="3427207" cy="233373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5" name="Text Placeholder 2">
            <a:extLst>
              <a:ext uri="{FF2B5EF4-FFF2-40B4-BE49-F238E27FC236}">
                <a16:creationId xmlns:a16="http://schemas.microsoft.com/office/drawing/2014/main" id="{AA7B1DE9-CA71-42BD-9B26-D9339CAA7D41}"/>
              </a:ext>
            </a:extLst>
          </p:cNvPr>
          <p:cNvSpPr>
            <a:spLocks noGrp="1"/>
          </p:cNvSpPr>
          <p:nvPr>
            <p:ph type="body" idx="1" hasCustomPrompt="1"/>
          </p:nvPr>
        </p:nvSpPr>
        <p:spPr>
          <a:xfrm>
            <a:off x="460377" y="3903250"/>
            <a:ext cx="343927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6" name="Text Placeholder 2">
            <a:extLst>
              <a:ext uri="{FF2B5EF4-FFF2-40B4-BE49-F238E27FC236}">
                <a16:creationId xmlns:a16="http://schemas.microsoft.com/office/drawing/2014/main" id="{78B7A906-EB1D-499D-959E-380FA592A279}"/>
              </a:ext>
            </a:extLst>
          </p:cNvPr>
          <p:cNvSpPr>
            <a:spLocks noGrp="1"/>
          </p:cNvSpPr>
          <p:nvPr>
            <p:ph type="body" idx="14" hasCustomPrompt="1"/>
          </p:nvPr>
        </p:nvSpPr>
        <p:spPr>
          <a:xfrm>
            <a:off x="4382826" y="3903250"/>
            <a:ext cx="3427206"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7" name="Text Placeholder 2">
            <a:extLst>
              <a:ext uri="{FF2B5EF4-FFF2-40B4-BE49-F238E27FC236}">
                <a16:creationId xmlns:a16="http://schemas.microsoft.com/office/drawing/2014/main" id="{B17D182C-B7C1-4A31-8D96-D4347894F547}"/>
              </a:ext>
            </a:extLst>
          </p:cNvPr>
          <p:cNvSpPr>
            <a:spLocks noGrp="1"/>
          </p:cNvSpPr>
          <p:nvPr>
            <p:ph type="body" idx="16" hasCustomPrompt="1"/>
          </p:nvPr>
        </p:nvSpPr>
        <p:spPr>
          <a:xfrm>
            <a:off x="8298629" y="3903250"/>
            <a:ext cx="3421788"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8" name="Title 2">
            <a:extLst>
              <a:ext uri="{FF2B5EF4-FFF2-40B4-BE49-F238E27FC236}">
                <a16:creationId xmlns:a16="http://schemas.microsoft.com/office/drawing/2014/main" id="{922C69B3-553F-4B75-92CD-C2E5F0257497}"/>
              </a:ext>
            </a:extLst>
          </p:cNvPr>
          <p:cNvSpPr>
            <a:spLocks noGrp="1"/>
          </p:cNvSpPr>
          <p:nvPr>
            <p:ph type="title" hasCustomPrompt="1"/>
          </p:nvPr>
        </p:nvSpPr>
        <p:spPr>
          <a:xfrm>
            <a:off x="457200" y="388299"/>
            <a:ext cx="11277600" cy="656850"/>
          </a:xfrm>
        </p:spPr>
        <p:txBody>
          <a:bodyPr/>
          <a:lstStyle>
            <a:lvl1pPr algn="ctr">
              <a:defRPr sz="3200" cap="none">
                <a:solidFill>
                  <a:schemeClr val="tx1"/>
                </a:solidFill>
              </a:defRPr>
            </a:lvl1pPr>
          </a:lstStyle>
          <a:p>
            <a:r>
              <a:rPr lang="en-US" dirty="0"/>
              <a:t>Slide Title, Arial 32 Pt.</a:t>
            </a:r>
          </a:p>
        </p:txBody>
      </p:sp>
      <p:sp>
        <p:nvSpPr>
          <p:cNvPr id="9" name="Picture Placeholder 15">
            <a:extLst>
              <a:ext uri="{FF2B5EF4-FFF2-40B4-BE49-F238E27FC236}">
                <a16:creationId xmlns:a16="http://schemas.microsoft.com/office/drawing/2014/main" id="{F10644E1-3533-428D-AA0F-AA03DB375A43}"/>
              </a:ext>
            </a:extLst>
          </p:cNvPr>
          <p:cNvSpPr>
            <a:spLocks noGrp="1"/>
          </p:cNvSpPr>
          <p:nvPr>
            <p:ph type="pic" sz="quarter" idx="18" hasCustomPrompt="1"/>
          </p:nvPr>
        </p:nvSpPr>
        <p:spPr>
          <a:xfrm>
            <a:off x="4370762" y="1386799"/>
            <a:ext cx="3427207" cy="233373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10" name="Picture Placeholder 15">
            <a:extLst>
              <a:ext uri="{FF2B5EF4-FFF2-40B4-BE49-F238E27FC236}">
                <a16:creationId xmlns:a16="http://schemas.microsoft.com/office/drawing/2014/main" id="{EF8827F1-E2DD-4721-A465-2C94E4576CF8}"/>
              </a:ext>
            </a:extLst>
          </p:cNvPr>
          <p:cNvSpPr>
            <a:spLocks noGrp="1"/>
          </p:cNvSpPr>
          <p:nvPr>
            <p:ph type="pic" sz="quarter" idx="19" hasCustomPrompt="1"/>
          </p:nvPr>
        </p:nvSpPr>
        <p:spPr>
          <a:xfrm>
            <a:off x="8281147" y="1386799"/>
            <a:ext cx="3427207" cy="233373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11" name="Slide Number Placeholder 1">
            <a:extLst>
              <a:ext uri="{FF2B5EF4-FFF2-40B4-BE49-F238E27FC236}">
                <a16:creationId xmlns:a16="http://schemas.microsoft.com/office/drawing/2014/main" id="{9A2B402E-14C9-4EFD-AD52-31E6737BAC77}"/>
              </a:ext>
            </a:extLst>
          </p:cNvPr>
          <p:cNvSpPr txBox="1">
            <a:spLocks/>
          </p:cNvSpPr>
          <p:nvPr userDrawn="1"/>
        </p:nvSpPr>
        <p:spPr>
          <a:xfrm>
            <a:off x="10934700" y="6487280"/>
            <a:ext cx="800100" cy="251853"/>
          </a:xfrm>
          <a:prstGeom prst="rect">
            <a:avLst/>
          </a:prstGeom>
        </p:spPr>
        <p:txBody>
          <a:bodyPr vert="horz" lIns="0" tIns="45720" rIns="0" bIns="45720" rtlCol="0" anchor="ctr"/>
          <a:lstStyle>
            <a:defPPr>
              <a:defRPr lang="en-US"/>
            </a:defPPr>
            <a:lvl1pPr marL="0" algn="r" defTabSz="914400" rtl="0" eaLnBrk="1" latinLnBrk="0" hangingPunct="1">
              <a:defRPr lang="en-US"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2F552B-1952-B44E-8CAB-5705F0ACD2E2}" type="slidenum">
              <a:rPr lang="uk-UA" smtClean="0"/>
              <a:pPr/>
              <a:t>‹#›</a:t>
            </a:fld>
            <a:endParaRPr lang="uk-UA" dirty="0"/>
          </a:p>
        </p:txBody>
      </p:sp>
      <p:sp>
        <p:nvSpPr>
          <p:cNvPr id="12" name="Text Placeholder 3">
            <a:extLst>
              <a:ext uri="{FF2B5EF4-FFF2-40B4-BE49-F238E27FC236}">
                <a16:creationId xmlns:a16="http://schemas.microsoft.com/office/drawing/2014/main" id="{1BC3AF4F-971E-44BB-969D-03F43AC5AB07}"/>
              </a:ext>
            </a:extLst>
          </p:cNvPr>
          <p:cNvSpPr>
            <a:spLocks noGrp="1"/>
          </p:cNvSpPr>
          <p:nvPr>
            <p:ph type="body" sz="quarter" idx="21" hasCustomPrompt="1"/>
          </p:nvPr>
        </p:nvSpPr>
        <p:spPr>
          <a:xfrm>
            <a:off x="460375"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1" algn="ctr"/>
            <a:r>
              <a:rPr lang="en-US" dirty="0"/>
              <a:t>Arial 24 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a:t>
            </a:r>
          </a:p>
        </p:txBody>
      </p:sp>
      <p:sp>
        <p:nvSpPr>
          <p:cNvPr id="13" name="Text Placeholder 3">
            <a:extLst>
              <a:ext uri="{FF2B5EF4-FFF2-40B4-BE49-F238E27FC236}">
                <a16:creationId xmlns:a16="http://schemas.microsoft.com/office/drawing/2014/main" id="{9CC3B5CE-E496-4DA0-B5A8-0994638A36C6}"/>
              </a:ext>
            </a:extLst>
          </p:cNvPr>
          <p:cNvSpPr>
            <a:spLocks noGrp="1"/>
          </p:cNvSpPr>
          <p:nvPr>
            <p:ph type="body" sz="quarter" idx="22" hasCustomPrompt="1"/>
          </p:nvPr>
        </p:nvSpPr>
        <p:spPr>
          <a:xfrm>
            <a:off x="8281146"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1" algn="ctr"/>
            <a:r>
              <a:rPr lang="en-US" dirty="0"/>
              <a:t>Arial 24 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a:t>
            </a:r>
          </a:p>
        </p:txBody>
      </p:sp>
      <p:sp>
        <p:nvSpPr>
          <p:cNvPr id="14" name="Text Placeholder 3">
            <a:extLst>
              <a:ext uri="{FF2B5EF4-FFF2-40B4-BE49-F238E27FC236}">
                <a16:creationId xmlns:a16="http://schemas.microsoft.com/office/drawing/2014/main" id="{FF3DD72D-1670-4699-8773-84D4F0CBC225}"/>
              </a:ext>
            </a:extLst>
          </p:cNvPr>
          <p:cNvSpPr>
            <a:spLocks noGrp="1"/>
          </p:cNvSpPr>
          <p:nvPr>
            <p:ph type="body" sz="quarter" idx="23" hasCustomPrompt="1"/>
          </p:nvPr>
        </p:nvSpPr>
        <p:spPr>
          <a:xfrm>
            <a:off x="4370761"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1" algn="ctr"/>
            <a:r>
              <a:rPr lang="en-US" dirty="0"/>
              <a:t>Arial 24 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a:t>
            </a:r>
          </a:p>
        </p:txBody>
      </p:sp>
      <p:pic>
        <p:nvPicPr>
          <p:cNvPr id="16" name="Graphic 15">
            <a:extLst>
              <a:ext uri="{FF2B5EF4-FFF2-40B4-BE49-F238E27FC236}">
                <a16:creationId xmlns:a16="http://schemas.microsoft.com/office/drawing/2014/main" id="{66F3B8E4-DB18-4FC1-8CAF-354A8BCE60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15" name="Rectangle 14">
            <a:extLst>
              <a:ext uri="{FF2B5EF4-FFF2-40B4-BE49-F238E27FC236}">
                <a16:creationId xmlns:a16="http://schemas.microsoft.com/office/drawing/2014/main" id="{E8D93BC5-CF3F-4CE8-AB7F-050548B6ABF7}"/>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69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With Text_Navy">
    <p:bg>
      <p:bgRef idx="1001">
        <a:schemeClr val="bg2"/>
      </p:bgRef>
    </p:bg>
    <p:spTree>
      <p:nvGrpSpPr>
        <p:cNvPr id="1" name=""/>
        <p:cNvGrpSpPr/>
        <p:nvPr/>
      </p:nvGrpSpPr>
      <p:grpSpPr>
        <a:xfrm>
          <a:off x="0" y="0"/>
          <a:ext cx="0" cy="0"/>
          <a:chOff x="0" y="0"/>
          <a:chExt cx="0" cy="0"/>
        </a:xfrm>
      </p:grpSpPr>
      <p:sp>
        <p:nvSpPr>
          <p:cNvPr id="21" name="Picture Placeholder 15"/>
          <p:cNvSpPr>
            <a:spLocks noGrp="1"/>
          </p:cNvSpPr>
          <p:nvPr>
            <p:ph type="pic" sz="quarter" idx="17" hasCustomPrompt="1"/>
          </p:nvPr>
        </p:nvSpPr>
        <p:spPr>
          <a:xfrm>
            <a:off x="6303666" y="-1"/>
            <a:ext cx="5888334" cy="685800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accent2"/>
                </a:solidFill>
              </a:defRPr>
            </a:lvl1pPr>
          </a:lstStyle>
          <a:p>
            <a:r>
              <a:rPr lang="en-US" dirty="0"/>
              <a:t>Drag photo to placeholder or click on icon to place photo from file. Ensure image is large enough in size and resolution.</a:t>
            </a:r>
          </a:p>
        </p:txBody>
      </p:sp>
      <p:sp>
        <p:nvSpPr>
          <p:cNvPr id="8" name="Title 7"/>
          <p:cNvSpPr>
            <a:spLocks noGrp="1"/>
          </p:cNvSpPr>
          <p:nvPr>
            <p:ph type="title" hasCustomPrompt="1"/>
          </p:nvPr>
        </p:nvSpPr>
        <p:spPr>
          <a:xfrm>
            <a:off x="457200" y="381000"/>
            <a:ext cx="5638800" cy="584775"/>
          </a:xfrm>
        </p:spPr>
        <p:txBody>
          <a:bodyPr wrap="square">
            <a:spAutoFit/>
          </a:bodyPr>
          <a:lstStyle>
            <a:lvl1pPr>
              <a:lnSpc>
                <a:spcPct val="100000"/>
              </a:lnSpc>
              <a:defRPr sz="3200" cap="none">
                <a:solidFill>
                  <a:schemeClr val="tx1"/>
                </a:solidFill>
              </a:defRPr>
            </a:lvl1pPr>
          </a:lstStyle>
          <a:p>
            <a:r>
              <a:rPr lang="en-US" dirty="0"/>
              <a:t>Slide Title, Arial 32 pt. </a:t>
            </a:r>
          </a:p>
        </p:txBody>
      </p:sp>
      <p:sp>
        <p:nvSpPr>
          <p:cNvPr id="10" name="Text Placeholder 9"/>
          <p:cNvSpPr>
            <a:spLocks noGrp="1"/>
          </p:cNvSpPr>
          <p:nvPr>
            <p:ph type="body" sz="quarter" idx="25" hasCustomPrompt="1"/>
          </p:nvPr>
        </p:nvSpPr>
        <p:spPr>
          <a:xfrm>
            <a:off x="457200" y="1441236"/>
            <a:ext cx="5638800" cy="1200329"/>
          </a:xfrm>
          <a:prstGeom prst="rect">
            <a:avLst/>
          </a:prstGeom>
        </p:spPr>
        <p:txBody>
          <a:bodyPr wrap="square" lIns="91440">
            <a:spAutoFit/>
          </a:bodyPr>
          <a:lstStyle>
            <a:lvl1pPr>
              <a:defRPr b="0">
                <a:solidFill>
                  <a:schemeClr val="tx2"/>
                </a:solidFill>
              </a:defRPr>
            </a:lvl1pPr>
            <a:lvl2pPr>
              <a:lnSpc>
                <a:spcPct val="100000"/>
              </a:lnSpc>
              <a:defRPr>
                <a:solidFill>
                  <a:schemeClr val="tx1"/>
                </a:solidFill>
              </a:defRPr>
            </a:lvl2pPr>
          </a:lstStyle>
          <a:p>
            <a:pPr lvl="1"/>
            <a:r>
              <a:rPr lang="en-US" dirty="0"/>
              <a:t>Lorem ipsum dolor sit </a:t>
            </a:r>
            <a:r>
              <a:rPr lang="en-US" dirty="0" err="1"/>
              <a:t>amet</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a:t>
            </a:r>
          </a:p>
        </p:txBody>
      </p:sp>
      <p:sp>
        <p:nvSpPr>
          <p:cNvPr id="4" name="Content Placeholder 3"/>
          <p:cNvSpPr>
            <a:spLocks noGrp="1"/>
          </p:cNvSpPr>
          <p:nvPr>
            <p:ph sz="quarter" idx="26" hasCustomPrompt="1"/>
          </p:nvPr>
        </p:nvSpPr>
        <p:spPr>
          <a:xfrm>
            <a:off x="457200" y="2796186"/>
            <a:ext cx="5638800" cy="3452213"/>
          </a:xfrm>
          <a:prstGeom prst="rect">
            <a:avLst/>
          </a:prstGeom>
        </p:spPr>
        <p:txBody>
          <a:bodyPr lIns="91440">
            <a:noAutofit/>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marL="1147572" indent="-342900">
              <a:lnSpc>
                <a:spcPct val="100000"/>
              </a:lnSpc>
              <a:defRPr lang="en-US" sz="2200" b="0" i="0" kern="1200" baseline="0" dirty="0">
                <a:solidFill>
                  <a:schemeClr val="tx1"/>
                </a:solidFill>
                <a:latin typeface="+mn-lt"/>
                <a:ea typeface="Arial Narrow" charset="0"/>
                <a:cs typeface="Arial Narrow" charset="0"/>
              </a:defRPr>
            </a:lvl5pPr>
            <a:lvl6pPr>
              <a:lnSpc>
                <a:spcPct val="100000"/>
              </a:lnSpc>
              <a:defRPr>
                <a:solidFill>
                  <a:schemeClr val="tx1"/>
                </a:solidFill>
              </a:defRPr>
            </a:lvl6pPr>
            <a:lvl7pPr>
              <a:lnSpc>
                <a:spcPct val="100000"/>
              </a:lnSpc>
              <a:defRPr>
                <a:solidFill>
                  <a:schemeClr val="tx1"/>
                </a:solidFill>
              </a:defRPr>
            </a:lvl7pPr>
          </a:lstStyle>
          <a:p>
            <a:pPr lvl="0"/>
            <a:r>
              <a:rPr lang="en-US" dirty="0"/>
              <a:t>Arial 24 pt. Edit master text styles</a:t>
            </a:r>
          </a:p>
          <a:p>
            <a:pPr lvl="1"/>
            <a:r>
              <a:rPr lang="en-US" dirty="0"/>
              <a:t>Arial 24 PT. Second level</a:t>
            </a:r>
          </a:p>
          <a:p>
            <a:pPr lvl="2"/>
            <a:r>
              <a:rPr lang="en-US" dirty="0"/>
              <a:t>Arial 24 PT. Third level</a:t>
            </a:r>
          </a:p>
          <a:p>
            <a:pPr lvl="3"/>
            <a:r>
              <a:rPr lang="en-US" dirty="0"/>
              <a:t>Arial 24 PT. Fourth level</a:t>
            </a:r>
          </a:p>
          <a:p>
            <a:pPr lvl="4"/>
            <a:r>
              <a:rPr lang="en-US" dirty="0"/>
              <a:t>Arial 22 PT. Fifth level</a:t>
            </a:r>
          </a:p>
          <a:p>
            <a:pPr lvl="5"/>
            <a:r>
              <a:rPr lang="en-US" dirty="0"/>
              <a:t>Arial 18 PT. Sixth level</a:t>
            </a:r>
          </a:p>
          <a:p>
            <a:pPr lvl="6"/>
            <a:r>
              <a:rPr lang="en-US" dirty="0"/>
              <a:t>Arial 16 PT. Seventh level</a:t>
            </a:r>
          </a:p>
        </p:txBody>
      </p:sp>
      <p:sp>
        <p:nvSpPr>
          <p:cNvPr id="2" name="Slide Number Placeholder 1"/>
          <p:cNvSpPr>
            <a:spLocks noGrp="1"/>
          </p:cNvSpPr>
          <p:nvPr>
            <p:ph type="sldNum" sz="quarter" idx="27"/>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11" name="Picture 10">
            <a:extLst>
              <a:ext uri="{FF2B5EF4-FFF2-40B4-BE49-F238E27FC236}">
                <a16:creationId xmlns:a16="http://schemas.microsoft.com/office/drawing/2014/main" id="{482CE9C2-6003-47F7-A67C-22A8F47A34B0}"/>
              </a:ext>
            </a:extLst>
          </p:cNvPr>
          <p:cNvPicPr>
            <a:picLocks/>
          </p:cNvPicPr>
          <p:nvPr userDrawn="1"/>
        </p:nvPicPr>
        <p:blipFill>
          <a:blip r:embed="rId2"/>
          <a:stretch>
            <a:fillRect/>
          </a:stretch>
        </p:blipFill>
        <p:spPr>
          <a:xfrm>
            <a:off x="460374" y="6518444"/>
            <a:ext cx="557700" cy="154923"/>
          </a:xfrm>
          <a:prstGeom prst="rect">
            <a:avLst/>
          </a:prstGeom>
        </p:spPr>
      </p:pic>
      <p:sp>
        <p:nvSpPr>
          <p:cNvPr id="3" name="Rectangle 2">
            <a:extLst>
              <a:ext uri="{FF2B5EF4-FFF2-40B4-BE49-F238E27FC236}">
                <a16:creationId xmlns:a16="http://schemas.microsoft.com/office/drawing/2014/main" id="{A26C8835-B77A-45DB-8441-BAE2C7DE5580}"/>
              </a:ext>
            </a:extLst>
          </p:cNvPr>
          <p:cNvSpPr/>
          <p:nvPr userDrawn="1"/>
        </p:nvSpPr>
        <p:spPr>
          <a:xfrm>
            <a:off x="3879273" y="6518444"/>
            <a:ext cx="4387272" cy="220689"/>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78031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Right With Text_White">
    <p:bg>
      <p:bgRef idx="1001">
        <a:schemeClr val="bg2"/>
      </p:bgRef>
    </p:bg>
    <p:spTree>
      <p:nvGrpSpPr>
        <p:cNvPr id="1" name=""/>
        <p:cNvGrpSpPr/>
        <p:nvPr/>
      </p:nvGrpSpPr>
      <p:grpSpPr>
        <a:xfrm>
          <a:off x="0" y="0"/>
          <a:ext cx="0" cy="0"/>
          <a:chOff x="0" y="0"/>
          <a:chExt cx="0" cy="0"/>
        </a:xfrm>
      </p:grpSpPr>
      <p:sp>
        <p:nvSpPr>
          <p:cNvPr id="21" name="Picture Placeholder 15"/>
          <p:cNvSpPr>
            <a:spLocks noGrp="1"/>
          </p:cNvSpPr>
          <p:nvPr>
            <p:ph type="pic" sz="quarter" idx="17" hasCustomPrompt="1"/>
          </p:nvPr>
        </p:nvSpPr>
        <p:spPr>
          <a:xfrm>
            <a:off x="6303666" y="-1"/>
            <a:ext cx="5888334" cy="685800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2"/>
                </a:solidFill>
              </a:defRPr>
            </a:lvl1pPr>
          </a:lstStyle>
          <a:p>
            <a:r>
              <a:rPr lang="en-US" dirty="0"/>
              <a:t>Drag photo to placeholder or click on icon to place photo from file. Ensure image is large enough in size and resolution.</a:t>
            </a:r>
          </a:p>
        </p:txBody>
      </p:sp>
      <p:sp>
        <p:nvSpPr>
          <p:cNvPr id="2" name="Slide Number Placeholder 1"/>
          <p:cNvSpPr>
            <a:spLocks noGrp="1"/>
          </p:cNvSpPr>
          <p:nvPr>
            <p:ph type="sldNum" sz="quarter" idx="27"/>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12" name="Graphic 11">
            <a:extLst>
              <a:ext uri="{FF2B5EF4-FFF2-40B4-BE49-F238E27FC236}">
                <a16:creationId xmlns:a16="http://schemas.microsoft.com/office/drawing/2014/main" id="{D6119576-E282-4ED9-B8A6-4D8F08BC6D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3" name="Rectangle 2">
            <a:extLst>
              <a:ext uri="{FF2B5EF4-FFF2-40B4-BE49-F238E27FC236}">
                <a16:creationId xmlns:a16="http://schemas.microsoft.com/office/drawing/2014/main" id="{0E485B0C-1E40-475D-8075-F776E474328D}"/>
              </a:ext>
            </a:extLst>
          </p:cNvPr>
          <p:cNvSpPr/>
          <p:nvPr userDrawn="1"/>
        </p:nvSpPr>
        <p:spPr>
          <a:xfrm>
            <a:off x="3729789" y="6483429"/>
            <a:ext cx="4596064" cy="25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7">
            <a:extLst>
              <a:ext uri="{FF2B5EF4-FFF2-40B4-BE49-F238E27FC236}">
                <a16:creationId xmlns:a16="http://schemas.microsoft.com/office/drawing/2014/main" id="{C6D2495F-52A5-4487-9591-971B86C7532B}"/>
              </a:ext>
            </a:extLst>
          </p:cNvPr>
          <p:cNvSpPr>
            <a:spLocks noGrp="1"/>
          </p:cNvSpPr>
          <p:nvPr>
            <p:ph type="title" hasCustomPrompt="1"/>
          </p:nvPr>
        </p:nvSpPr>
        <p:spPr>
          <a:xfrm>
            <a:off x="457200" y="381000"/>
            <a:ext cx="5638800" cy="584775"/>
          </a:xfrm>
        </p:spPr>
        <p:txBody>
          <a:bodyPr wrap="square">
            <a:spAutoFit/>
          </a:bodyPr>
          <a:lstStyle>
            <a:lvl1pPr>
              <a:lnSpc>
                <a:spcPct val="100000"/>
              </a:lnSpc>
              <a:defRPr sz="3200" cap="none">
                <a:solidFill>
                  <a:schemeClr val="tx1"/>
                </a:solidFill>
              </a:defRPr>
            </a:lvl1pPr>
          </a:lstStyle>
          <a:p>
            <a:r>
              <a:rPr lang="en-US" dirty="0"/>
              <a:t>Slide Title, Arial 32 pt. </a:t>
            </a:r>
          </a:p>
        </p:txBody>
      </p:sp>
      <p:sp>
        <p:nvSpPr>
          <p:cNvPr id="13" name="Text Placeholder 9">
            <a:extLst>
              <a:ext uri="{FF2B5EF4-FFF2-40B4-BE49-F238E27FC236}">
                <a16:creationId xmlns:a16="http://schemas.microsoft.com/office/drawing/2014/main" id="{EA81A5EB-E2B5-4934-8F97-0E0476272C52}"/>
              </a:ext>
            </a:extLst>
          </p:cNvPr>
          <p:cNvSpPr>
            <a:spLocks noGrp="1"/>
          </p:cNvSpPr>
          <p:nvPr>
            <p:ph type="body" sz="quarter" idx="25" hasCustomPrompt="1"/>
          </p:nvPr>
        </p:nvSpPr>
        <p:spPr>
          <a:xfrm>
            <a:off x="457200" y="1441236"/>
            <a:ext cx="5638800" cy="1200329"/>
          </a:xfrm>
          <a:prstGeom prst="rect">
            <a:avLst/>
          </a:prstGeom>
        </p:spPr>
        <p:txBody>
          <a:bodyPr wrap="square" lIns="91440">
            <a:spAutoFit/>
          </a:bodyPr>
          <a:lstStyle>
            <a:lvl1pPr>
              <a:defRPr b="0">
                <a:solidFill>
                  <a:schemeClr val="tx2"/>
                </a:solidFill>
              </a:defRPr>
            </a:lvl1pPr>
            <a:lvl2pPr>
              <a:lnSpc>
                <a:spcPct val="100000"/>
              </a:lnSpc>
              <a:defRPr>
                <a:solidFill>
                  <a:schemeClr val="tx1"/>
                </a:solidFill>
              </a:defRPr>
            </a:lvl2pPr>
          </a:lstStyle>
          <a:p>
            <a:pPr lvl="1"/>
            <a:r>
              <a:rPr lang="en-US" dirty="0"/>
              <a:t>Lorem ipsum dolor sit </a:t>
            </a:r>
            <a:r>
              <a:rPr lang="en-US" dirty="0" err="1"/>
              <a:t>amet</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a:t>
            </a:r>
          </a:p>
        </p:txBody>
      </p:sp>
      <p:sp>
        <p:nvSpPr>
          <p:cNvPr id="14" name="Content Placeholder 3">
            <a:extLst>
              <a:ext uri="{FF2B5EF4-FFF2-40B4-BE49-F238E27FC236}">
                <a16:creationId xmlns:a16="http://schemas.microsoft.com/office/drawing/2014/main" id="{3F8A6A12-FF8F-4420-93C1-B4849F78E3F0}"/>
              </a:ext>
            </a:extLst>
          </p:cNvPr>
          <p:cNvSpPr>
            <a:spLocks noGrp="1"/>
          </p:cNvSpPr>
          <p:nvPr>
            <p:ph sz="quarter" idx="26" hasCustomPrompt="1"/>
          </p:nvPr>
        </p:nvSpPr>
        <p:spPr>
          <a:xfrm>
            <a:off x="457200" y="2796186"/>
            <a:ext cx="5638800" cy="3452213"/>
          </a:xfrm>
          <a:prstGeom prst="rect">
            <a:avLst/>
          </a:prstGeom>
        </p:spPr>
        <p:txBody>
          <a:bodyPr lIns="91440">
            <a:noAutofit/>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marL="1147572" indent="-342900">
              <a:lnSpc>
                <a:spcPct val="100000"/>
              </a:lnSpc>
              <a:defRPr lang="en-US" sz="2200" b="0" i="0" kern="1200" baseline="0" dirty="0">
                <a:solidFill>
                  <a:schemeClr val="tx1"/>
                </a:solidFill>
                <a:latin typeface="+mn-lt"/>
                <a:ea typeface="Arial Narrow" charset="0"/>
                <a:cs typeface="Arial Narrow" charset="0"/>
              </a:defRPr>
            </a:lvl5pPr>
            <a:lvl6pPr>
              <a:lnSpc>
                <a:spcPct val="100000"/>
              </a:lnSpc>
              <a:defRPr>
                <a:solidFill>
                  <a:schemeClr val="tx1"/>
                </a:solidFill>
              </a:defRPr>
            </a:lvl6pPr>
            <a:lvl7pPr>
              <a:lnSpc>
                <a:spcPct val="100000"/>
              </a:lnSpc>
              <a:defRPr>
                <a:solidFill>
                  <a:schemeClr val="tx1"/>
                </a:solidFill>
              </a:defRPr>
            </a:lvl7pPr>
          </a:lstStyle>
          <a:p>
            <a:pPr lvl="0"/>
            <a:r>
              <a:rPr lang="en-US" dirty="0"/>
              <a:t>Arial 24 pt. Edit master text styles</a:t>
            </a:r>
          </a:p>
          <a:p>
            <a:pPr lvl="1"/>
            <a:r>
              <a:rPr lang="en-US" dirty="0"/>
              <a:t>Arial 24 PT. Second level</a:t>
            </a:r>
          </a:p>
          <a:p>
            <a:pPr lvl="2"/>
            <a:r>
              <a:rPr lang="en-US" dirty="0"/>
              <a:t>Arial 24 PT. Third level</a:t>
            </a:r>
          </a:p>
          <a:p>
            <a:pPr lvl="3"/>
            <a:r>
              <a:rPr lang="en-US" dirty="0"/>
              <a:t>Arial 24 PT. Fourth level</a:t>
            </a:r>
          </a:p>
          <a:p>
            <a:pPr lvl="4"/>
            <a:r>
              <a:rPr lang="en-US" dirty="0"/>
              <a:t>Arial 22 PT. Fifth level</a:t>
            </a:r>
          </a:p>
          <a:p>
            <a:pPr lvl="5"/>
            <a:r>
              <a:rPr lang="en-US" dirty="0"/>
              <a:t>Arial 18 PT. Sixth level</a:t>
            </a:r>
          </a:p>
          <a:p>
            <a:pPr lvl="6"/>
            <a:r>
              <a:rPr lang="en-US" dirty="0"/>
              <a:t>Arial 16 PT. Seventh level</a:t>
            </a:r>
          </a:p>
        </p:txBody>
      </p:sp>
    </p:spTree>
    <p:extLst>
      <p:ext uri="{BB962C8B-B14F-4D97-AF65-F5344CB8AC3E}">
        <p14:creationId xmlns:p14="http://schemas.microsoft.com/office/powerpoint/2010/main" val="41148386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With Text_Navy">
    <p:bg>
      <p:bgRef idx="1001">
        <a:schemeClr val="bg2"/>
      </p:bgRef>
    </p:bg>
    <p:spTree>
      <p:nvGrpSpPr>
        <p:cNvPr id="1" name=""/>
        <p:cNvGrpSpPr/>
        <p:nvPr/>
      </p:nvGrpSpPr>
      <p:grpSpPr>
        <a:xfrm>
          <a:off x="0" y="0"/>
          <a:ext cx="0" cy="0"/>
          <a:chOff x="0" y="0"/>
          <a:chExt cx="0" cy="0"/>
        </a:xfrm>
      </p:grpSpPr>
      <p:sp>
        <p:nvSpPr>
          <p:cNvPr id="21" name="Picture Placeholder 15"/>
          <p:cNvSpPr>
            <a:spLocks noGrp="1"/>
          </p:cNvSpPr>
          <p:nvPr>
            <p:ph type="pic" sz="quarter" idx="17" hasCustomPrompt="1"/>
          </p:nvPr>
        </p:nvSpPr>
        <p:spPr>
          <a:xfrm>
            <a:off x="0" y="0"/>
            <a:ext cx="5888334" cy="685800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accent2"/>
                </a:solidFill>
              </a:defRPr>
            </a:lvl1pPr>
          </a:lstStyle>
          <a:p>
            <a:r>
              <a:rPr lang="en-US" dirty="0"/>
              <a:t>Drag photo to placeholder or click on icon to place photo from file. Ensure image is large enough in size and resolution.</a:t>
            </a:r>
          </a:p>
        </p:txBody>
      </p:sp>
      <p:sp>
        <p:nvSpPr>
          <p:cNvPr id="8" name="Title 7"/>
          <p:cNvSpPr>
            <a:spLocks noGrp="1"/>
          </p:cNvSpPr>
          <p:nvPr>
            <p:ph type="title" hasCustomPrompt="1"/>
          </p:nvPr>
        </p:nvSpPr>
        <p:spPr>
          <a:xfrm>
            <a:off x="6096000" y="394005"/>
            <a:ext cx="5630974" cy="584775"/>
          </a:xfrm>
        </p:spPr>
        <p:txBody>
          <a:bodyPr wrap="square">
            <a:spAutoFit/>
          </a:bodyPr>
          <a:lstStyle>
            <a:lvl1pPr>
              <a:lnSpc>
                <a:spcPct val="100000"/>
              </a:lnSpc>
              <a:defRPr sz="3200" baseline="0">
                <a:solidFill>
                  <a:schemeClr val="tx1"/>
                </a:solidFill>
              </a:defRPr>
            </a:lvl1pPr>
          </a:lstStyle>
          <a:p>
            <a:r>
              <a:rPr lang="en-US" dirty="0"/>
              <a:t>Slide Title, Arial 32 pt. </a:t>
            </a:r>
          </a:p>
        </p:txBody>
      </p:sp>
      <p:sp>
        <p:nvSpPr>
          <p:cNvPr id="10" name="Text Placeholder 9"/>
          <p:cNvSpPr>
            <a:spLocks noGrp="1"/>
          </p:cNvSpPr>
          <p:nvPr>
            <p:ph type="body" sz="quarter" idx="25" hasCustomPrompt="1"/>
          </p:nvPr>
        </p:nvSpPr>
        <p:spPr>
          <a:xfrm>
            <a:off x="6105236" y="1444752"/>
            <a:ext cx="5630974" cy="1200329"/>
          </a:xfrm>
          <a:prstGeom prst="rect">
            <a:avLst/>
          </a:prstGeom>
        </p:spPr>
        <p:txBody>
          <a:bodyPr wrap="square" lIns="91440">
            <a:spAutoFit/>
          </a:bodyPr>
          <a:lstStyle>
            <a:lvl1pPr>
              <a:defRPr b="0">
                <a:solidFill>
                  <a:schemeClr val="tx2"/>
                </a:solidFill>
              </a:defRPr>
            </a:lvl1pPr>
            <a:lvl2pPr>
              <a:lnSpc>
                <a:spcPct val="100000"/>
              </a:lnSpc>
              <a:defRPr>
                <a:solidFill>
                  <a:schemeClr val="tx1"/>
                </a:solidFill>
              </a:defRPr>
            </a:lvl2pPr>
          </a:lstStyle>
          <a:p>
            <a:pPr lvl="1"/>
            <a:r>
              <a:rPr lang="en-US" dirty="0"/>
              <a:t>Lorem ipsum dolor sit </a:t>
            </a:r>
            <a:r>
              <a:rPr lang="en-US" dirty="0" err="1"/>
              <a:t>amet</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a:t>
            </a:r>
          </a:p>
        </p:txBody>
      </p:sp>
      <p:sp>
        <p:nvSpPr>
          <p:cNvPr id="7" name="Content Placeholder 3"/>
          <p:cNvSpPr>
            <a:spLocks noGrp="1"/>
          </p:cNvSpPr>
          <p:nvPr>
            <p:ph sz="quarter" idx="26" hasCustomPrompt="1"/>
          </p:nvPr>
        </p:nvSpPr>
        <p:spPr>
          <a:xfrm>
            <a:off x="6105236" y="2798064"/>
            <a:ext cx="5630974" cy="3456432"/>
          </a:xfrm>
          <a:prstGeom prst="rect">
            <a:avLst/>
          </a:prstGeom>
        </p:spPr>
        <p:txBody>
          <a:bodyPr lIns="91440">
            <a:noAutofit/>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marL="1147572" indent="-342900">
              <a:lnSpc>
                <a:spcPct val="100000"/>
              </a:lnSpc>
              <a:defRPr lang="en-US" sz="2200" b="0" i="0" kern="1200" baseline="0" dirty="0">
                <a:solidFill>
                  <a:schemeClr val="tx1"/>
                </a:solidFill>
                <a:latin typeface="+mn-lt"/>
                <a:ea typeface="Arial Narrow" charset="0"/>
                <a:cs typeface="Arial Narrow" charset="0"/>
              </a:defRPr>
            </a:lvl5pPr>
            <a:lvl6pPr>
              <a:lnSpc>
                <a:spcPct val="100000"/>
              </a:lnSpc>
              <a:defRPr>
                <a:solidFill>
                  <a:schemeClr val="tx1"/>
                </a:solidFill>
              </a:defRPr>
            </a:lvl6pPr>
            <a:lvl7pPr>
              <a:lnSpc>
                <a:spcPct val="100000"/>
              </a:lnSpc>
              <a:defRPr>
                <a:solidFill>
                  <a:schemeClr val="tx1"/>
                </a:solidFill>
              </a:defRPr>
            </a:lvl7pPr>
          </a:lstStyle>
          <a:p>
            <a:pPr lvl="0"/>
            <a:r>
              <a:rPr lang="en-US" dirty="0"/>
              <a:t>Arial 24 pt. Edit master text styles</a:t>
            </a:r>
          </a:p>
          <a:p>
            <a:pPr lvl="1"/>
            <a:r>
              <a:rPr lang="en-US" dirty="0"/>
              <a:t>Arial 24 PT. Second level</a:t>
            </a:r>
          </a:p>
          <a:p>
            <a:pPr lvl="2"/>
            <a:r>
              <a:rPr lang="en-US" dirty="0"/>
              <a:t>Arial 24 PT. Third level</a:t>
            </a:r>
          </a:p>
          <a:p>
            <a:pPr lvl="3"/>
            <a:r>
              <a:rPr lang="en-US" dirty="0"/>
              <a:t>Arial 24 PT. Fourth level</a:t>
            </a:r>
          </a:p>
          <a:p>
            <a:pPr lvl="4"/>
            <a:r>
              <a:rPr lang="en-US" dirty="0"/>
              <a:t>Arial 22 PT. Fifth level</a:t>
            </a:r>
          </a:p>
          <a:p>
            <a:pPr lvl="5"/>
            <a:r>
              <a:rPr lang="en-US" dirty="0"/>
              <a:t>Arial 18 PT. Sixth level</a:t>
            </a:r>
          </a:p>
          <a:p>
            <a:pPr lvl="6"/>
            <a:r>
              <a:rPr lang="en-US" dirty="0"/>
              <a:t>Arial 16 PT. Seventh level</a:t>
            </a:r>
          </a:p>
        </p:txBody>
      </p:sp>
      <p:sp>
        <p:nvSpPr>
          <p:cNvPr id="2" name="Slide Number Placeholder 1"/>
          <p:cNvSpPr>
            <a:spLocks noGrp="1"/>
          </p:cNvSpPr>
          <p:nvPr>
            <p:ph type="sldNum" sz="quarter" idx="27"/>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9" name="Picture 8">
            <a:extLst>
              <a:ext uri="{FF2B5EF4-FFF2-40B4-BE49-F238E27FC236}">
                <a16:creationId xmlns:a16="http://schemas.microsoft.com/office/drawing/2014/main" id="{D8FA25F6-C9BE-4D77-A821-2D5BB0C1BEF0}"/>
              </a:ext>
            </a:extLst>
          </p:cNvPr>
          <p:cNvPicPr>
            <a:picLocks/>
          </p:cNvPicPr>
          <p:nvPr userDrawn="1"/>
        </p:nvPicPr>
        <p:blipFill>
          <a:blip r:embed="rId2"/>
          <a:stretch>
            <a:fillRect/>
          </a:stretch>
        </p:blipFill>
        <p:spPr>
          <a:xfrm>
            <a:off x="460374" y="6518444"/>
            <a:ext cx="557700" cy="154923"/>
          </a:xfrm>
          <a:prstGeom prst="rect">
            <a:avLst/>
          </a:prstGeom>
        </p:spPr>
      </p:pic>
      <p:sp>
        <p:nvSpPr>
          <p:cNvPr id="11" name="Rectangle 10">
            <a:extLst>
              <a:ext uri="{FF2B5EF4-FFF2-40B4-BE49-F238E27FC236}">
                <a16:creationId xmlns:a16="http://schemas.microsoft.com/office/drawing/2014/main" id="{F16B31EB-13DB-4A40-8914-48790630F28D}"/>
              </a:ext>
            </a:extLst>
          </p:cNvPr>
          <p:cNvSpPr/>
          <p:nvPr userDrawn="1"/>
        </p:nvSpPr>
        <p:spPr>
          <a:xfrm>
            <a:off x="3879273" y="6518444"/>
            <a:ext cx="4387272" cy="220689"/>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9258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_Navy">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81000"/>
            <a:ext cx="11277600" cy="693337"/>
          </a:xfrm>
        </p:spPr>
        <p:txBody>
          <a:bodyPr anchor="ctr"/>
          <a:lstStyle>
            <a:lvl1pPr>
              <a:defRPr sz="3200" cap="none">
                <a:solidFill>
                  <a:schemeClr val="tx1"/>
                </a:solidFill>
              </a:defRPr>
            </a:lvl1pPr>
          </a:lstStyle>
          <a:p>
            <a:r>
              <a:rPr lang="en-US" dirty="0"/>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191491"/>
            <a:ext cx="11277600" cy="5069823"/>
          </a:xfrm>
        </p:spPr>
        <p:txBody>
          <a:bodyPr>
            <a:noAutofit/>
          </a:bodyPr>
          <a:lstStyle>
            <a:lvl1pPr marL="225425" indent="-225425">
              <a:buFont typeface="Arial" panose="020B0604020202020204" pitchFamily="34" charset="0"/>
              <a:buChar char="•"/>
              <a:defRPr b="0">
                <a:solidFill>
                  <a:schemeClr val="tx1"/>
                </a:solidFill>
              </a:defRPr>
            </a:lvl1pPr>
            <a:lvl2pPr marL="688975" indent="-344488">
              <a:buClr>
                <a:schemeClr val="tx1"/>
              </a:buClr>
              <a:buSzPct val="110000"/>
              <a:buFont typeface="Arial" panose="020B0604020202020204" pitchFamily="34" charset="0"/>
              <a:buChar char="‒"/>
              <a:defRPr>
                <a:solidFill>
                  <a:schemeClr val="tx1"/>
                </a:solidFill>
              </a:defRPr>
            </a:lvl2pPr>
            <a:lvl3pPr marL="1033463" indent="-344488">
              <a:buFont typeface="Courier New" panose="02070309020205020404" pitchFamily="49" charset="0"/>
              <a:buChar char="o"/>
              <a:defRPr sz="2200">
                <a:solidFill>
                  <a:schemeClr val="tx1"/>
                </a:solidFill>
              </a:defRPr>
            </a:lvl3pPr>
            <a:lvl4pPr marL="1033463" indent="-344488">
              <a:buFont typeface="Courier New" panose="02070309020205020404" pitchFamily="49" charset="0"/>
              <a:buChar char="o"/>
              <a:defRPr sz="2200">
                <a:solidFill>
                  <a:schemeClr val="tx1"/>
                </a:solidFill>
              </a:defRPr>
            </a:lvl4pPr>
            <a:lvl5pPr marL="1377950" indent="-238125">
              <a:buFont typeface="Arial" panose="020B0604020202020204" pitchFamily="34" charset="0"/>
              <a:buChar char="•"/>
              <a:defRPr sz="1800">
                <a:solidFill>
                  <a:schemeClr val="tx1"/>
                </a:solidFill>
              </a:defRPr>
            </a:lvl5pPr>
            <a:lvl6pPr marL="1603375" indent="-225425">
              <a:buFont typeface="Arial" panose="020B0604020202020204" pitchFamily="34" charset="0"/>
              <a:buChar char="‒"/>
              <a:defRPr sz="16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pic>
        <p:nvPicPr>
          <p:cNvPr id="6" name="Picture 5">
            <a:extLst>
              <a:ext uri="{FF2B5EF4-FFF2-40B4-BE49-F238E27FC236}">
                <a16:creationId xmlns:a16="http://schemas.microsoft.com/office/drawing/2014/main" id="{3EB79E39-B804-433D-A46E-6245A4354F48}"/>
              </a:ext>
            </a:extLst>
          </p:cNvPr>
          <p:cNvPicPr>
            <a:picLocks/>
          </p:cNvPicPr>
          <p:nvPr userDrawn="1"/>
        </p:nvPicPr>
        <p:blipFill>
          <a:blip r:embed="rId2"/>
          <a:stretch>
            <a:fillRect/>
          </a:stretch>
        </p:blipFill>
        <p:spPr>
          <a:xfrm>
            <a:off x="460374" y="6518444"/>
            <a:ext cx="557700" cy="154923"/>
          </a:xfrm>
          <a:prstGeom prst="rect">
            <a:avLst/>
          </a:prstGeom>
        </p:spPr>
      </p:pic>
      <p:sp>
        <p:nvSpPr>
          <p:cNvPr id="9" name="Rectangle 8">
            <a:extLst>
              <a:ext uri="{FF2B5EF4-FFF2-40B4-BE49-F238E27FC236}">
                <a16:creationId xmlns:a16="http://schemas.microsoft.com/office/drawing/2014/main" id="{A1F33D9D-CC02-4A9A-8355-67DE6B94A020}"/>
              </a:ext>
            </a:extLst>
          </p:cNvPr>
          <p:cNvSpPr/>
          <p:nvPr userDrawn="1"/>
        </p:nvSpPr>
        <p:spPr>
          <a:xfrm>
            <a:off x="3638550" y="6477000"/>
            <a:ext cx="4876800" cy="3429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_content">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90793"/>
            <a:ext cx="11277600" cy="693337"/>
          </a:xfrm>
        </p:spPr>
        <p:txBody>
          <a:bodyPr/>
          <a:lstStyle>
            <a:lvl1pPr>
              <a:defRPr sz="3200">
                <a:solidFill>
                  <a:schemeClr val="tx1"/>
                </a:solidFill>
              </a:defRPr>
            </a:lvl1pPr>
          </a:lstStyle>
          <a:p>
            <a:r>
              <a:rPr lang="en-US" dirty="0"/>
              <a:t>Slide Title, Arial 32 pt.</a:t>
            </a:r>
          </a:p>
        </p:txBody>
      </p:sp>
      <p:sp>
        <p:nvSpPr>
          <p:cNvPr id="4" name="Content Placeholder 3">
            <a:extLst>
              <a:ext uri="{FF2B5EF4-FFF2-40B4-BE49-F238E27FC236}">
                <a16:creationId xmlns:a16="http://schemas.microsoft.com/office/drawing/2014/main" id="{738D90CE-67F6-4B4B-B71D-C7D5E38835C9}"/>
              </a:ext>
            </a:extLst>
          </p:cNvPr>
          <p:cNvSpPr>
            <a:spLocks noGrp="1"/>
          </p:cNvSpPr>
          <p:nvPr>
            <p:ph sz="quarter" idx="12" hasCustomPrompt="1"/>
          </p:nvPr>
        </p:nvSpPr>
        <p:spPr>
          <a:xfrm>
            <a:off x="457200" y="1209964"/>
            <a:ext cx="11277600" cy="5038436"/>
          </a:xfrm>
        </p:spPr>
        <p:txBody>
          <a:bodyPr/>
          <a:lstStyle>
            <a:lvl1pPr>
              <a:defRPr/>
            </a:lvl1pPr>
          </a:lstStyle>
          <a:p>
            <a:pPr lvl="0"/>
            <a:r>
              <a:rPr lang="en-US" dirty="0"/>
              <a:t>Click to add content</a:t>
            </a:r>
          </a:p>
        </p:txBody>
      </p:sp>
      <p:pic>
        <p:nvPicPr>
          <p:cNvPr id="6" name="Picture 5">
            <a:extLst>
              <a:ext uri="{FF2B5EF4-FFF2-40B4-BE49-F238E27FC236}">
                <a16:creationId xmlns:a16="http://schemas.microsoft.com/office/drawing/2014/main" id="{9434B183-E242-4BEB-A0C8-856BF8515D5D}"/>
              </a:ext>
            </a:extLst>
          </p:cNvPr>
          <p:cNvPicPr>
            <a:picLocks/>
          </p:cNvPicPr>
          <p:nvPr userDrawn="1"/>
        </p:nvPicPr>
        <p:blipFill>
          <a:blip r:embed="rId2"/>
          <a:stretch>
            <a:fillRect/>
          </a:stretch>
        </p:blipFill>
        <p:spPr>
          <a:xfrm>
            <a:off x="460374" y="6518444"/>
            <a:ext cx="557700" cy="154923"/>
          </a:xfrm>
          <a:prstGeom prst="rect">
            <a:avLst/>
          </a:prstGeom>
        </p:spPr>
      </p:pic>
      <p:sp>
        <p:nvSpPr>
          <p:cNvPr id="8" name="Rectangle 7">
            <a:extLst>
              <a:ext uri="{FF2B5EF4-FFF2-40B4-BE49-F238E27FC236}">
                <a16:creationId xmlns:a16="http://schemas.microsoft.com/office/drawing/2014/main" id="{C2DDDD01-CEF1-4668-A56B-6902F3FB68E4}"/>
              </a:ext>
            </a:extLst>
          </p:cNvPr>
          <p:cNvSpPr/>
          <p:nvPr userDrawn="1"/>
        </p:nvSpPr>
        <p:spPr>
          <a:xfrm>
            <a:off x="3638550" y="6467206"/>
            <a:ext cx="4876800" cy="352693"/>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800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ullet List_White">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96905"/>
            <a:ext cx="11277600" cy="693337"/>
          </a:xfrm>
        </p:spPr>
        <p:txBody>
          <a:bodyPr/>
          <a:lstStyle>
            <a:lvl1pPr>
              <a:defRPr sz="3200">
                <a:solidFill>
                  <a:schemeClr val="tx2"/>
                </a:solidFill>
              </a:defRPr>
            </a:lvl1pPr>
          </a:lstStyle>
          <a:p>
            <a:r>
              <a:rPr lang="en-US" dirty="0"/>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246909"/>
            <a:ext cx="11277600" cy="5001491"/>
          </a:xfrm>
        </p:spPr>
        <p:txBody>
          <a:bodyPr>
            <a:noAutofit/>
          </a:bodyPr>
          <a:lstStyle>
            <a:lvl1pPr marL="225425" indent="-225425">
              <a:buFont typeface="Arial" panose="020B0604020202020204" pitchFamily="34" charset="0"/>
              <a:buChar char="•"/>
              <a:defRPr b="0">
                <a:solidFill>
                  <a:schemeClr val="tx2"/>
                </a:solidFill>
              </a:defRPr>
            </a:lvl1pPr>
            <a:lvl2pPr marL="688975" indent="-344488">
              <a:buClr>
                <a:schemeClr val="tx1"/>
              </a:buClr>
              <a:buSzPct val="110000"/>
              <a:buFont typeface="Arial" panose="020B0604020202020204" pitchFamily="34" charset="0"/>
              <a:buChar char="‒"/>
              <a:defRPr>
                <a:solidFill>
                  <a:schemeClr val="tx2"/>
                </a:solidFill>
              </a:defRPr>
            </a:lvl2pPr>
            <a:lvl3pPr marL="1033463" indent="-344488">
              <a:buFont typeface="Courier New" panose="02070309020205020404" pitchFamily="49" charset="0"/>
              <a:buChar char="o"/>
              <a:defRPr sz="2200">
                <a:solidFill>
                  <a:schemeClr val="tx2"/>
                </a:solidFill>
              </a:defRPr>
            </a:lvl3pPr>
            <a:lvl4pPr marL="1033463" indent="-344488">
              <a:buFont typeface="Courier New" panose="02070309020205020404" pitchFamily="49" charset="0"/>
              <a:buChar char="o"/>
              <a:defRPr sz="2200">
                <a:solidFill>
                  <a:schemeClr val="tx2"/>
                </a:solidFill>
              </a:defRPr>
            </a:lvl4pPr>
            <a:lvl5pPr marL="1377950" indent="-238125">
              <a:buFont typeface="Arial" panose="020B0604020202020204" pitchFamily="34" charset="0"/>
              <a:buChar char="•"/>
              <a:defRPr sz="1800">
                <a:solidFill>
                  <a:schemeClr val="tx2"/>
                </a:solidFill>
              </a:defRPr>
            </a:lvl5pPr>
            <a:lvl6pPr marL="1603375" indent="-225425">
              <a:buFont typeface="Arial" panose="020B0604020202020204" pitchFamily="34" charset="0"/>
              <a:buChar char="‒"/>
              <a:defRPr sz="1600">
                <a:solidFill>
                  <a:schemeClr val="tx1"/>
                </a:solidFill>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pic>
        <p:nvPicPr>
          <p:cNvPr id="10" name="Graphic 9">
            <a:extLst>
              <a:ext uri="{FF2B5EF4-FFF2-40B4-BE49-F238E27FC236}">
                <a16:creationId xmlns:a16="http://schemas.microsoft.com/office/drawing/2014/main" id="{49099A86-3DE4-41E9-9CDD-9E48744D9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6" name="Rectangle 5">
            <a:extLst>
              <a:ext uri="{FF2B5EF4-FFF2-40B4-BE49-F238E27FC236}">
                <a16:creationId xmlns:a16="http://schemas.microsoft.com/office/drawing/2014/main" id="{9271FE97-3D8F-453A-AEC4-7DC6C027BE9D}"/>
              </a:ext>
            </a:extLst>
          </p:cNvPr>
          <p:cNvSpPr/>
          <p:nvPr userDrawn="1"/>
        </p:nvSpPr>
        <p:spPr>
          <a:xfrm>
            <a:off x="3638550" y="6405066"/>
            <a:ext cx="4876800" cy="41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61090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_content_White">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96281"/>
            <a:ext cx="11277600" cy="693337"/>
          </a:xfrm>
        </p:spPr>
        <p:txBody>
          <a:bodyPr/>
          <a:lstStyle>
            <a:lvl1pPr>
              <a:defRPr sz="3200">
                <a:solidFill>
                  <a:schemeClr val="tx2"/>
                </a:solidFill>
              </a:defRPr>
            </a:lvl1pPr>
          </a:lstStyle>
          <a:p>
            <a:r>
              <a:rPr lang="en-US" dirty="0"/>
              <a:t>Slide Title, Arial 32 pt.</a:t>
            </a:r>
          </a:p>
        </p:txBody>
      </p:sp>
      <p:sp>
        <p:nvSpPr>
          <p:cNvPr id="4" name="Content Placeholder 3">
            <a:extLst>
              <a:ext uri="{FF2B5EF4-FFF2-40B4-BE49-F238E27FC236}">
                <a16:creationId xmlns:a16="http://schemas.microsoft.com/office/drawing/2014/main" id="{738D90CE-67F6-4B4B-B71D-C7D5E38835C9}"/>
              </a:ext>
            </a:extLst>
          </p:cNvPr>
          <p:cNvSpPr>
            <a:spLocks noGrp="1"/>
          </p:cNvSpPr>
          <p:nvPr>
            <p:ph sz="quarter" idx="12" hasCustomPrompt="1"/>
          </p:nvPr>
        </p:nvSpPr>
        <p:spPr>
          <a:xfrm>
            <a:off x="457200" y="1191491"/>
            <a:ext cx="11277600" cy="5056909"/>
          </a:xfrm>
        </p:spPr>
        <p:txBody>
          <a:bodyPr/>
          <a:lstStyle>
            <a:lvl1pPr>
              <a:defRPr/>
            </a:lvl1pPr>
          </a:lstStyle>
          <a:p>
            <a:pPr lvl="0"/>
            <a:r>
              <a:rPr lang="en-US" dirty="0"/>
              <a:t>Click to add content</a:t>
            </a:r>
          </a:p>
        </p:txBody>
      </p:sp>
      <p:pic>
        <p:nvPicPr>
          <p:cNvPr id="6" name="Graphic 5">
            <a:extLst>
              <a:ext uri="{FF2B5EF4-FFF2-40B4-BE49-F238E27FC236}">
                <a16:creationId xmlns:a16="http://schemas.microsoft.com/office/drawing/2014/main" id="{A57D9EBC-22D5-4207-8D7D-F6FCCA168D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8" name="Rectangle 7">
            <a:extLst>
              <a:ext uri="{FF2B5EF4-FFF2-40B4-BE49-F238E27FC236}">
                <a16:creationId xmlns:a16="http://schemas.microsoft.com/office/drawing/2014/main" id="{507DDB70-6DF6-4B7F-A712-165D905FB482}"/>
              </a:ext>
            </a:extLst>
          </p:cNvPr>
          <p:cNvSpPr/>
          <p:nvPr userDrawn="1"/>
        </p:nvSpPr>
        <p:spPr>
          <a:xfrm>
            <a:off x="3638550" y="6350272"/>
            <a:ext cx="4876800" cy="469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68464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List_Nav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44527" y="1243584"/>
            <a:ext cx="4572000" cy="583045"/>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5" name="Text Placeholder 4"/>
          <p:cNvSpPr>
            <a:spLocks noGrp="1"/>
          </p:cNvSpPr>
          <p:nvPr>
            <p:ph type="body" sz="quarter" idx="3" hasCustomPrompt="1"/>
          </p:nvPr>
        </p:nvSpPr>
        <p:spPr>
          <a:xfrm>
            <a:off x="6669352" y="1243584"/>
            <a:ext cx="4572000" cy="583045"/>
          </a:xfrm>
          <a:prstGeom prst="rect">
            <a:avLst/>
          </a:prstGeom>
        </p:spPr>
        <p:txBody>
          <a:bodyPr vert="horz" lIns="91440" tIns="45720" rIns="91440" bIns="45720" rtlCol="0" anchor="ctr">
            <a:noAutofit/>
          </a:bodyPr>
          <a:lstStyle>
            <a:lvl1pPr>
              <a:defRPr lang="en-US" baseline="0" dirty="0">
                <a:solidFill>
                  <a:schemeClr val="tx1"/>
                </a:solidFill>
              </a:defRPr>
            </a:lvl1pPr>
          </a:lstStyle>
          <a:p>
            <a:pPr lvl="0"/>
            <a:r>
              <a:rPr lang="en-US" dirty="0" err="1"/>
              <a:t>Subheadline</a:t>
            </a:r>
            <a:endParaRPr lang="en-US" dirty="0"/>
          </a:p>
        </p:txBody>
      </p:sp>
      <p:sp>
        <p:nvSpPr>
          <p:cNvPr id="13" name="Title 12"/>
          <p:cNvSpPr>
            <a:spLocks noGrp="1"/>
          </p:cNvSpPr>
          <p:nvPr>
            <p:ph type="title" hasCustomPrompt="1"/>
          </p:nvPr>
        </p:nvSpPr>
        <p:spPr>
          <a:xfrm>
            <a:off x="457200" y="381000"/>
            <a:ext cx="11277600" cy="693337"/>
          </a:xfrm>
        </p:spPr>
        <p:txBody>
          <a:bodyPr anchor="ctr">
            <a:noAutofit/>
          </a:bodyPr>
          <a:lstStyle>
            <a:lvl1pPr algn="ctr">
              <a:defRPr sz="3200">
                <a:solidFill>
                  <a:schemeClr val="tx1"/>
                </a:solidFill>
              </a:defRPr>
            </a:lvl1pPr>
          </a:lstStyle>
          <a:p>
            <a:r>
              <a:rPr lang="en-US" dirty="0"/>
              <a:t>Slide Title, Arial 32 pt.</a:t>
            </a:r>
          </a:p>
        </p:txBody>
      </p:sp>
      <p:sp>
        <p:nvSpPr>
          <p:cNvPr id="2" name="Slide Number Placeholder 1"/>
          <p:cNvSpPr>
            <a:spLocks noGrp="1"/>
          </p:cNvSpPr>
          <p:nvPr>
            <p:ph type="sldNum" sz="quarter" idx="13"/>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12" name="Text Placeholder 19">
            <a:extLst>
              <a:ext uri="{FF2B5EF4-FFF2-40B4-BE49-F238E27FC236}">
                <a16:creationId xmlns:a16="http://schemas.microsoft.com/office/drawing/2014/main" id="{2789C70E-D4F5-4539-825F-8102ABC6844C}"/>
              </a:ext>
            </a:extLst>
          </p:cNvPr>
          <p:cNvSpPr>
            <a:spLocks noGrp="1"/>
          </p:cNvSpPr>
          <p:nvPr>
            <p:ph type="body" sz="quarter" idx="21" hasCustomPrompt="1"/>
          </p:nvPr>
        </p:nvSpPr>
        <p:spPr>
          <a:xfrm>
            <a:off x="944527" y="1943122"/>
            <a:ext cx="4572000" cy="4305278"/>
          </a:xfrm>
        </p:spPr>
        <p:txBody>
          <a:bodyPr/>
          <a:lstStyle>
            <a:lvl1pPr>
              <a:defRPr b="0"/>
            </a:lvl1pPr>
            <a:lvl2pPr marL="352425" indent="-234950">
              <a:buFont typeface="Arial" panose="020B0604020202020204" pitchFamily="34" charset="0"/>
              <a:buChar char="•"/>
              <a:defRPr/>
            </a:lvl2pPr>
            <a:lvl3pPr marL="457200" indent="-222250">
              <a:buFont typeface="Arial" panose="020B0604020202020204" pitchFamily="34" charset="0"/>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14" name="Text Placeholder 19">
            <a:extLst>
              <a:ext uri="{FF2B5EF4-FFF2-40B4-BE49-F238E27FC236}">
                <a16:creationId xmlns:a16="http://schemas.microsoft.com/office/drawing/2014/main" id="{473FA333-9240-48EF-A5C6-7ECA7313EA79}"/>
              </a:ext>
            </a:extLst>
          </p:cNvPr>
          <p:cNvSpPr>
            <a:spLocks noGrp="1"/>
          </p:cNvSpPr>
          <p:nvPr>
            <p:ph type="body" sz="quarter" idx="22" hasCustomPrompt="1"/>
          </p:nvPr>
        </p:nvSpPr>
        <p:spPr>
          <a:xfrm>
            <a:off x="6688972" y="1943122"/>
            <a:ext cx="4572000" cy="4305278"/>
          </a:xfrm>
        </p:spPr>
        <p:txBody>
          <a:bodyPr/>
          <a:lstStyle>
            <a:lvl1pPr>
              <a:defRPr b="0"/>
            </a:lvl1pPr>
            <a:lvl2pPr marL="352425" indent="-234950">
              <a:buFont typeface="Arial" panose="020B0604020202020204" pitchFamily="34" charset="0"/>
              <a:buChar char="•"/>
              <a:defRPr/>
            </a:lvl2pPr>
            <a:lvl3pPr marL="457200" indent="-222250">
              <a:buFont typeface="Arial" panose="020B0604020202020204" pitchFamily="34" charset="0"/>
              <a:buChar char="‒"/>
              <a:defRPr sz="2000"/>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8DEDA517-8260-4280-A7EC-5559C8218D8E}"/>
              </a:ext>
            </a:extLst>
          </p:cNvPr>
          <p:cNvPicPr>
            <a:picLocks/>
          </p:cNvPicPr>
          <p:nvPr userDrawn="1"/>
        </p:nvPicPr>
        <p:blipFill>
          <a:blip r:embed="rId2"/>
          <a:stretch>
            <a:fillRect/>
          </a:stretch>
        </p:blipFill>
        <p:spPr>
          <a:xfrm>
            <a:off x="460374" y="6518444"/>
            <a:ext cx="557700" cy="154923"/>
          </a:xfrm>
          <a:prstGeom prst="rect">
            <a:avLst/>
          </a:prstGeom>
        </p:spPr>
      </p:pic>
      <p:sp>
        <p:nvSpPr>
          <p:cNvPr id="10" name="Rectangle 9">
            <a:extLst>
              <a:ext uri="{FF2B5EF4-FFF2-40B4-BE49-F238E27FC236}">
                <a16:creationId xmlns:a16="http://schemas.microsoft.com/office/drawing/2014/main" id="{778B3158-443A-4620-8D02-DC5F0D6C6771}"/>
              </a:ext>
            </a:extLst>
          </p:cNvPr>
          <p:cNvSpPr/>
          <p:nvPr userDrawn="1"/>
        </p:nvSpPr>
        <p:spPr>
          <a:xfrm>
            <a:off x="3638550" y="6518444"/>
            <a:ext cx="4876800" cy="301456"/>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775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_Whit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9149BFB-3556-4725-BE5D-59B48F74A278}"/>
              </a:ext>
            </a:extLst>
          </p:cNvPr>
          <p:cNvSpPr>
            <a:spLocks noGrp="1"/>
          </p:cNvSpPr>
          <p:nvPr>
            <p:ph type="body" idx="1" hasCustomPrompt="1"/>
          </p:nvPr>
        </p:nvSpPr>
        <p:spPr>
          <a:xfrm>
            <a:off x="944527" y="1243584"/>
            <a:ext cx="4572000" cy="583045"/>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Arial 24 PT. </a:t>
            </a:r>
            <a:r>
              <a:rPr lang="en-US" dirty="0" err="1"/>
              <a:t>Subheadline</a:t>
            </a:r>
            <a:endParaRPr lang="en-US" dirty="0"/>
          </a:p>
        </p:txBody>
      </p:sp>
      <p:sp>
        <p:nvSpPr>
          <p:cNvPr id="5" name="Text Placeholder 4">
            <a:extLst>
              <a:ext uri="{FF2B5EF4-FFF2-40B4-BE49-F238E27FC236}">
                <a16:creationId xmlns:a16="http://schemas.microsoft.com/office/drawing/2014/main" id="{9405BFFA-D310-41FD-ABCE-F97CCCDCC22F}"/>
              </a:ext>
            </a:extLst>
          </p:cNvPr>
          <p:cNvSpPr>
            <a:spLocks noGrp="1"/>
          </p:cNvSpPr>
          <p:nvPr>
            <p:ph type="body" sz="quarter" idx="3" hasCustomPrompt="1"/>
          </p:nvPr>
        </p:nvSpPr>
        <p:spPr>
          <a:xfrm>
            <a:off x="6669352" y="1243584"/>
            <a:ext cx="4572000" cy="583045"/>
          </a:xfrm>
          <a:prstGeom prst="rect">
            <a:avLst/>
          </a:prstGeom>
        </p:spPr>
        <p:txBody>
          <a:bodyPr vert="horz" lIns="91440" tIns="45720" rIns="91440" bIns="45720" rtlCol="0" anchor="ctr">
            <a:noAutofit/>
          </a:bodyPr>
          <a:lstStyle>
            <a:lvl1pPr>
              <a:defRPr lang="en-US" baseline="0" dirty="0">
                <a:solidFill>
                  <a:schemeClr val="tx1"/>
                </a:solidFill>
              </a:defRPr>
            </a:lvl1pPr>
          </a:lstStyle>
          <a:p>
            <a:r>
              <a:rPr lang="en-US" dirty="0"/>
              <a:t>Arial 24 PT. </a:t>
            </a:r>
            <a:r>
              <a:rPr lang="en-US" dirty="0" err="1"/>
              <a:t>Subheadline</a:t>
            </a:r>
            <a:endParaRPr lang="en-US" dirty="0"/>
          </a:p>
        </p:txBody>
      </p:sp>
      <p:sp>
        <p:nvSpPr>
          <p:cNvPr id="6" name="Title 12">
            <a:extLst>
              <a:ext uri="{FF2B5EF4-FFF2-40B4-BE49-F238E27FC236}">
                <a16:creationId xmlns:a16="http://schemas.microsoft.com/office/drawing/2014/main" id="{2380CBBA-3EF4-4668-9AA6-8569ED9AD7AE}"/>
              </a:ext>
            </a:extLst>
          </p:cNvPr>
          <p:cNvSpPr>
            <a:spLocks noGrp="1"/>
          </p:cNvSpPr>
          <p:nvPr>
            <p:ph type="title" hasCustomPrompt="1"/>
          </p:nvPr>
        </p:nvSpPr>
        <p:spPr>
          <a:xfrm>
            <a:off x="457200" y="381000"/>
            <a:ext cx="11277600" cy="693337"/>
          </a:xfrm>
        </p:spPr>
        <p:txBody>
          <a:bodyPr anchor="ctr">
            <a:noAutofit/>
          </a:bodyPr>
          <a:lstStyle>
            <a:lvl1pPr algn="ctr">
              <a:defRPr sz="3200">
                <a:solidFill>
                  <a:schemeClr val="tx1"/>
                </a:solidFill>
              </a:defRPr>
            </a:lvl1pPr>
          </a:lstStyle>
          <a:p>
            <a:r>
              <a:rPr lang="en-US" dirty="0"/>
              <a:t>Slide Title, Arial 32 pt.</a:t>
            </a:r>
          </a:p>
        </p:txBody>
      </p:sp>
      <p:sp>
        <p:nvSpPr>
          <p:cNvPr id="7" name="Slide Number Placeholder 1">
            <a:extLst>
              <a:ext uri="{FF2B5EF4-FFF2-40B4-BE49-F238E27FC236}">
                <a16:creationId xmlns:a16="http://schemas.microsoft.com/office/drawing/2014/main" id="{D0404B88-B4A4-43C4-9866-B921F41B79AD}"/>
              </a:ext>
            </a:extLst>
          </p:cNvPr>
          <p:cNvSpPr txBox="1">
            <a:spLocks/>
          </p:cNvSpPr>
          <p:nvPr userDrawn="1"/>
        </p:nvSpPr>
        <p:spPr>
          <a:xfrm>
            <a:off x="10934700" y="6487280"/>
            <a:ext cx="800100" cy="251853"/>
          </a:xfrm>
          <a:prstGeom prst="rect">
            <a:avLst/>
          </a:prstGeom>
        </p:spPr>
        <p:txBody>
          <a:bodyPr vert="horz" lIns="0" tIns="45720" rIns="0" bIns="45720" rtlCol="0" anchor="ctr"/>
          <a:lstStyle>
            <a:defPPr>
              <a:defRPr lang="en-US"/>
            </a:defPPr>
            <a:lvl1pPr marL="0" algn="r" defTabSz="914400" rtl="0" eaLnBrk="1" latinLnBrk="0" hangingPunct="1">
              <a:defRPr lang="en-US" sz="8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2F552B-1952-B44E-8CAB-5705F0ACD2E2}" type="slidenum">
              <a:rPr lang="uk-UA" smtClean="0"/>
              <a:pPr/>
              <a:t>‹#›</a:t>
            </a:fld>
            <a:endParaRPr lang="uk-UA" dirty="0"/>
          </a:p>
        </p:txBody>
      </p:sp>
      <p:sp>
        <p:nvSpPr>
          <p:cNvPr id="8" name="Text Placeholder 19">
            <a:extLst>
              <a:ext uri="{FF2B5EF4-FFF2-40B4-BE49-F238E27FC236}">
                <a16:creationId xmlns:a16="http://schemas.microsoft.com/office/drawing/2014/main" id="{4E792A5B-6B33-4B24-A77A-BF8DF58DE6C0}"/>
              </a:ext>
            </a:extLst>
          </p:cNvPr>
          <p:cNvSpPr>
            <a:spLocks noGrp="1"/>
          </p:cNvSpPr>
          <p:nvPr>
            <p:ph type="body" sz="quarter" idx="21" hasCustomPrompt="1"/>
          </p:nvPr>
        </p:nvSpPr>
        <p:spPr>
          <a:xfrm>
            <a:off x="944527" y="1943122"/>
            <a:ext cx="4572000" cy="4305278"/>
          </a:xfrm>
        </p:spPr>
        <p:txBody>
          <a:bodyPr/>
          <a:lstStyle>
            <a:lvl1pPr>
              <a:defRPr b="0"/>
            </a:lvl1pPr>
            <a:lvl2pPr marL="352425" indent="-234950">
              <a:buFont typeface="Arial" panose="020B0604020202020204" pitchFamily="34" charset="0"/>
              <a:buChar char="•"/>
              <a:defRPr/>
            </a:lvl2pPr>
            <a:lvl3pPr marL="457200" indent="-222250">
              <a:buFont typeface="Arial" panose="020B0604020202020204" pitchFamily="34" charset="0"/>
              <a:buChar char="‒"/>
              <a:defRPr sz="2000"/>
            </a:lvl3pPr>
          </a:lstStyle>
          <a:p>
            <a:pPr marL="117475" lvl="1" indent="0">
              <a:buNone/>
            </a:pPr>
            <a:r>
              <a:rPr lang="en-US" dirty="0"/>
              <a:t>Arial 24 PT. </a:t>
            </a:r>
            <a:r>
              <a:rPr lang="en-US" dirty="0" err="1"/>
              <a:t>aenean</a:t>
            </a:r>
            <a:r>
              <a:rPr lang="en-US" dirty="0"/>
              <a:t> pharetra magna ac </a:t>
            </a:r>
            <a:r>
              <a:rPr lang="en-US" dirty="0" err="1"/>
              <a:t>placerat</a:t>
            </a:r>
            <a:r>
              <a:rPr lang="en-US" dirty="0"/>
              <a:t> vestibulum </a:t>
            </a:r>
            <a:r>
              <a:rPr lang="en-US" dirty="0" err="1"/>
              <a:t>lectus</a:t>
            </a:r>
            <a:r>
              <a:rPr lang="en-US" dirty="0"/>
              <a:t>. In </a:t>
            </a:r>
            <a:r>
              <a:rPr lang="en-US" dirty="0" err="1"/>
              <a:t>eu</a:t>
            </a:r>
            <a:r>
              <a:rPr lang="en-US" dirty="0"/>
              <a:t> mi </a:t>
            </a:r>
            <a:r>
              <a:rPr lang="en-US" dirty="0" err="1"/>
              <a:t>bibendum</a:t>
            </a:r>
            <a:r>
              <a:rPr lang="en-US" dirty="0"/>
              <a:t> </a:t>
            </a:r>
            <a:r>
              <a:rPr lang="en-US" dirty="0" err="1"/>
              <a:t>neque</a:t>
            </a:r>
            <a:r>
              <a:rPr lang="en-US" dirty="0"/>
              <a:t> </a:t>
            </a:r>
            <a:r>
              <a:rPr lang="en-US" dirty="0" err="1"/>
              <a:t>egestas</a:t>
            </a:r>
            <a:r>
              <a:rPr lang="en-US" dirty="0"/>
              <a:t> </a:t>
            </a:r>
            <a:r>
              <a:rPr lang="en-US" dirty="0" err="1"/>
              <a:t>congue</a:t>
            </a:r>
            <a:r>
              <a:rPr lang="en-US" dirty="0"/>
              <a:t> dolor. </a:t>
            </a:r>
          </a:p>
          <a:p>
            <a:pPr marL="117475" lvl="1" indent="0">
              <a:buNone/>
            </a:pPr>
            <a:r>
              <a:rPr lang="en-US" dirty="0" err="1"/>
              <a:t>Ullamcorper</a:t>
            </a:r>
            <a:r>
              <a:rPr lang="en-US" dirty="0"/>
              <a:t> </a:t>
            </a:r>
            <a:r>
              <a:rPr lang="en-US" dirty="0" err="1"/>
              <a:t>velit</a:t>
            </a:r>
            <a:r>
              <a:rPr lang="en-US" dirty="0"/>
              <a:t> sed </a:t>
            </a:r>
            <a:r>
              <a:rPr lang="en-US" dirty="0" err="1"/>
              <a:t>ullamcorper</a:t>
            </a:r>
            <a:r>
              <a:rPr lang="en-US" dirty="0"/>
              <a:t> </a:t>
            </a:r>
            <a:r>
              <a:rPr lang="en-US" dirty="0" err="1"/>
              <a:t>morbi</a:t>
            </a:r>
            <a:r>
              <a:rPr lang="en-US" dirty="0"/>
              <a:t>. Nunc sed </a:t>
            </a:r>
            <a:r>
              <a:rPr lang="en-US" dirty="0" err="1"/>
              <a:t>augue</a:t>
            </a:r>
            <a:r>
              <a:rPr lang="en-US" dirty="0"/>
              <a:t> </a:t>
            </a:r>
            <a:r>
              <a:rPr lang="en-US" dirty="0" err="1"/>
              <a:t>lacus</a:t>
            </a:r>
            <a:r>
              <a:rPr lang="en-US" dirty="0"/>
              <a:t> </a:t>
            </a:r>
            <a:r>
              <a:rPr lang="en-US" dirty="0" err="1"/>
              <a:t>viverra</a:t>
            </a:r>
            <a:r>
              <a:rPr lang="en-US" dirty="0"/>
              <a:t> </a:t>
            </a:r>
            <a:r>
              <a:rPr lang="en-US" dirty="0" err="1"/>
              <a:t>euismod</a:t>
            </a:r>
            <a:r>
              <a:rPr lang="en-US" dirty="0"/>
              <a:t> </a:t>
            </a:r>
            <a:r>
              <a:rPr lang="en-US" dirty="0" err="1"/>
              <a:t>tincidunt</a:t>
            </a:r>
            <a:r>
              <a:rPr lang="en-US" dirty="0"/>
              <a:t>. </a:t>
            </a:r>
          </a:p>
        </p:txBody>
      </p:sp>
      <p:sp>
        <p:nvSpPr>
          <p:cNvPr id="9" name="Text Placeholder 19">
            <a:extLst>
              <a:ext uri="{FF2B5EF4-FFF2-40B4-BE49-F238E27FC236}">
                <a16:creationId xmlns:a16="http://schemas.microsoft.com/office/drawing/2014/main" id="{E1CA2C1B-2188-4AFE-B77C-7EBDBA08E2E7}"/>
              </a:ext>
            </a:extLst>
          </p:cNvPr>
          <p:cNvSpPr>
            <a:spLocks noGrp="1"/>
          </p:cNvSpPr>
          <p:nvPr>
            <p:ph type="body" sz="quarter" idx="22" hasCustomPrompt="1"/>
          </p:nvPr>
        </p:nvSpPr>
        <p:spPr>
          <a:xfrm>
            <a:off x="6688972" y="1943122"/>
            <a:ext cx="4572000" cy="4305278"/>
          </a:xfrm>
        </p:spPr>
        <p:txBody>
          <a:bodyPr/>
          <a:lstStyle>
            <a:lvl1pPr>
              <a:defRPr b="0"/>
            </a:lvl1pPr>
            <a:lvl2pPr marL="352425" indent="-234950">
              <a:buFont typeface="Arial" panose="020B0604020202020204" pitchFamily="34" charset="0"/>
              <a:buChar char="•"/>
              <a:defRPr/>
            </a:lvl2pPr>
            <a:lvl3pPr marL="457200" indent="-222250">
              <a:buFont typeface="Arial" panose="020B0604020202020204" pitchFamily="34" charset="0"/>
              <a:buChar char="‒"/>
              <a:defRPr sz="2000"/>
            </a:lvl3pPr>
          </a:lstStyle>
          <a:p>
            <a:pPr marL="117475" lvl="1" indent="0">
              <a:buNone/>
            </a:pPr>
            <a:r>
              <a:rPr lang="en-US" dirty="0"/>
              <a:t>Arial 24 PT. </a:t>
            </a:r>
            <a:r>
              <a:rPr lang="en-US" dirty="0" err="1"/>
              <a:t>aenean</a:t>
            </a:r>
            <a:r>
              <a:rPr lang="en-US" dirty="0"/>
              <a:t> pharetra magna ac </a:t>
            </a:r>
            <a:r>
              <a:rPr lang="en-US" dirty="0" err="1"/>
              <a:t>placerat</a:t>
            </a:r>
            <a:r>
              <a:rPr lang="en-US" dirty="0"/>
              <a:t> vestibulum </a:t>
            </a:r>
            <a:r>
              <a:rPr lang="en-US" dirty="0" err="1"/>
              <a:t>lectus</a:t>
            </a:r>
            <a:r>
              <a:rPr lang="en-US" dirty="0"/>
              <a:t>. In </a:t>
            </a:r>
            <a:r>
              <a:rPr lang="en-US" dirty="0" err="1"/>
              <a:t>eu</a:t>
            </a:r>
            <a:r>
              <a:rPr lang="en-US" dirty="0"/>
              <a:t> mi </a:t>
            </a:r>
            <a:r>
              <a:rPr lang="en-US" dirty="0" err="1"/>
              <a:t>bibendum</a:t>
            </a:r>
            <a:r>
              <a:rPr lang="en-US" dirty="0"/>
              <a:t> </a:t>
            </a:r>
            <a:r>
              <a:rPr lang="en-US" dirty="0" err="1"/>
              <a:t>neque</a:t>
            </a:r>
            <a:r>
              <a:rPr lang="en-US" dirty="0"/>
              <a:t> </a:t>
            </a:r>
            <a:r>
              <a:rPr lang="en-US" dirty="0" err="1"/>
              <a:t>egestas</a:t>
            </a:r>
            <a:r>
              <a:rPr lang="en-US" dirty="0"/>
              <a:t> </a:t>
            </a:r>
            <a:r>
              <a:rPr lang="en-US" dirty="0" err="1"/>
              <a:t>congue</a:t>
            </a:r>
            <a:r>
              <a:rPr lang="en-US" dirty="0"/>
              <a:t> dolor. </a:t>
            </a:r>
          </a:p>
          <a:p>
            <a:pPr marL="117475" lvl="1" indent="0">
              <a:buNone/>
            </a:pPr>
            <a:r>
              <a:rPr lang="en-US" dirty="0" err="1"/>
              <a:t>Ullamcorper</a:t>
            </a:r>
            <a:r>
              <a:rPr lang="en-US" dirty="0"/>
              <a:t> </a:t>
            </a:r>
            <a:r>
              <a:rPr lang="en-US" dirty="0" err="1"/>
              <a:t>velit</a:t>
            </a:r>
            <a:r>
              <a:rPr lang="en-US" dirty="0"/>
              <a:t> sed </a:t>
            </a:r>
            <a:r>
              <a:rPr lang="en-US" dirty="0" err="1"/>
              <a:t>ullamcorper</a:t>
            </a:r>
            <a:r>
              <a:rPr lang="en-US" dirty="0"/>
              <a:t> </a:t>
            </a:r>
            <a:r>
              <a:rPr lang="en-US" dirty="0" err="1"/>
              <a:t>morbi</a:t>
            </a:r>
            <a:r>
              <a:rPr lang="en-US" dirty="0"/>
              <a:t>. Nunc sed </a:t>
            </a:r>
            <a:r>
              <a:rPr lang="en-US" dirty="0" err="1"/>
              <a:t>augue</a:t>
            </a:r>
            <a:r>
              <a:rPr lang="en-US" dirty="0"/>
              <a:t> </a:t>
            </a:r>
            <a:r>
              <a:rPr lang="en-US" dirty="0" err="1"/>
              <a:t>lacus</a:t>
            </a:r>
            <a:r>
              <a:rPr lang="en-US" dirty="0"/>
              <a:t> </a:t>
            </a:r>
            <a:r>
              <a:rPr lang="en-US" dirty="0" err="1"/>
              <a:t>viverra</a:t>
            </a:r>
            <a:r>
              <a:rPr lang="en-US" dirty="0"/>
              <a:t> </a:t>
            </a:r>
            <a:r>
              <a:rPr lang="en-US" dirty="0" err="1"/>
              <a:t>euismod</a:t>
            </a:r>
            <a:r>
              <a:rPr lang="en-US" dirty="0"/>
              <a:t> </a:t>
            </a:r>
            <a:r>
              <a:rPr lang="en-US" dirty="0" err="1"/>
              <a:t>tincidunt</a:t>
            </a:r>
            <a:r>
              <a:rPr lang="en-US" dirty="0"/>
              <a:t>. </a:t>
            </a:r>
          </a:p>
        </p:txBody>
      </p:sp>
      <p:pic>
        <p:nvPicPr>
          <p:cNvPr id="11" name="Graphic 10">
            <a:extLst>
              <a:ext uri="{FF2B5EF4-FFF2-40B4-BE49-F238E27FC236}">
                <a16:creationId xmlns:a16="http://schemas.microsoft.com/office/drawing/2014/main" id="{0B648621-07E4-4934-80D2-93DB9B621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10" name="Rectangle 9">
            <a:extLst>
              <a:ext uri="{FF2B5EF4-FFF2-40B4-BE49-F238E27FC236}">
                <a16:creationId xmlns:a16="http://schemas.microsoft.com/office/drawing/2014/main" id="{614EF9FA-9A75-4078-A9F7-5E26EF17DBB3}"/>
              </a:ext>
            </a:extLst>
          </p:cNvPr>
          <p:cNvSpPr/>
          <p:nvPr userDrawn="1"/>
        </p:nvSpPr>
        <p:spPr>
          <a:xfrm>
            <a:off x="3638550" y="6364892"/>
            <a:ext cx="4876800" cy="455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96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1075" y="1148641"/>
            <a:ext cx="9524999" cy="2095453"/>
          </a:xfrm>
        </p:spPr>
        <p:txBody>
          <a:bodyPr anchor="b" anchorCtr="0">
            <a:noAutofit/>
          </a:bodyPr>
          <a:lstStyle>
            <a:lvl1pPr algn="l">
              <a:defRPr sz="54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1171075" y="3914346"/>
            <a:ext cx="4838700" cy="299750"/>
          </a:xfrm>
          <a:prstGeom prst="rect">
            <a:avLst/>
          </a:prstGeom>
        </p:spPr>
        <p:txBody>
          <a:bodyPr lIns="91440" anchor="ctr">
            <a:no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1171075" y="3408284"/>
            <a:ext cx="4838700" cy="398567"/>
          </a:xfrm>
          <a:prstGeom prst="rect">
            <a:avLst/>
          </a:prstGeom>
        </p:spPr>
        <p:txBody>
          <a:bodyPr lIns="91440" anchor="ctr">
            <a:noAutofit/>
          </a:bodyPr>
          <a:lstStyle>
            <a:lvl1pPr>
              <a:defRPr sz="2800">
                <a:solidFill>
                  <a:schemeClr val="bg1"/>
                </a:solidFill>
              </a:defRPr>
            </a:lvl1pPr>
          </a:lstStyle>
          <a:p>
            <a:pPr lvl="0"/>
            <a:r>
              <a:rPr lang="en-US" dirty="0"/>
              <a:t>Presenter Name</a:t>
            </a:r>
          </a:p>
        </p:txBody>
      </p:sp>
      <p:sp>
        <p:nvSpPr>
          <p:cNvPr id="9" name="Text Placeholder 15">
            <a:extLst>
              <a:ext uri="{FF2B5EF4-FFF2-40B4-BE49-F238E27FC236}">
                <a16:creationId xmlns:a16="http://schemas.microsoft.com/office/drawing/2014/main" id="{27D5D384-892B-4B44-AD18-0D1707B103EC}"/>
              </a:ext>
            </a:extLst>
          </p:cNvPr>
          <p:cNvSpPr txBox="1">
            <a:spLocks noChangeAspect="1"/>
          </p:cNvSpPr>
          <p:nvPr userDrawn="1"/>
        </p:nvSpPr>
        <p:spPr>
          <a:xfrm rot="5400000">
            <a:off x="10637520" y="-1"/>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sp>
        <p:nvSpPr>
          <p:cNvPr id="12" name="Text Placeholder 15">
            <a:extLst>
              <a:ext uri="{FF2B5EF4-FFF2-40B4-BE49-F238E27FC236}">
                <a16:creationId xmlns:a16="http://schemas.microsoft.com/office/drawing/2014/main" id="{E0A55FB0-8755-2E4E-B80E-7810C553E5AB}"/>
              </a:ext>
            </a:extLst>
          </p:cNvPr>
          <p:cNvSpPr txBox="1">
            <a:spLocks noChangeAspect="1"/>
          </p:cNvSpPr>
          <p:nvPr userDrawn="1"/>
        </p:nvSpPr>
        <p:spPr>
          <a:xfrm rot="16200000">
            <a:off x="0" y="5303520"/>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pic>
        <p:nvPicPr>
          <p:cNvPr id="10" name="Picture 9">
            <a:extLst>
              <a:ext uri="{FF2B5EF4-FFF2-40B4-BE49-F238E27FC236}">
                <a16:creationId xmlns:a16="http://schemas.microsoft.com/office/drawing/2014/main" id="{53FADD1A-52EF-47F8-8479-0D1AADD85D61}"/>
              </a:ext>
            </a:extLst>
          </p:cNvPr>
          <p:cNvPicPr>
            <a:picLocks noChangeAspect="1"/>
          </p:cNvPicPr>
          <p:nvPr userDrawn="1"/>
        </p:nvPicPr>
        <p:blipFill>
          <a:blip r:embed="rId2"/>
          <a:stretch>
            <a:fillRect/>
          </a:stretch>
        </p:blipFill>
        <p:spPr>
          <a:xfrm>
            <a:off x="7315200" y="5715000"/>
            <a:ext cx="3959588" cy="394802"/>
          </a:xfrm>
          <a:prstGeom prst="rect">
            <a:avLst/>
          </a:prstGeom>
        </p:spPr>
      </p:pic>
    </p:spTree>
    <p:extLst>
      <p:ext uri="{BB962C8B-B14F-4D97-AF65-F5344CB8AC3E}">
        <p14:creationId xmlns:p14="http://schemas.microsoft.com/office/powerpoint/2010/main" val="3811465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List_Nav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7297" y="1243584"/>
            <a:ext cx="3619500" cy="602308"/>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13" name="Title 12"/>
          <p:cNvSpPr>
            <a:spLocks noGrp="1"/>
          </p:cNvSpPr>
          <p:nvPr>
            <p:ph type="title" hasCustomPrompt="1"/>
          </p:nvPr>
        </p:nvSpPr>
        <p:spPr>
          <a:xfrm>
            <a:off x="457200" y="381000"/>
            <a:ext cx="11277600" cy="693337"/>
          </a:xfrm>
        </p:spPr>
        <p:txBody>
          <a:bodyPr/>
          <a:lstStyle>
            <a:lvl1pPr algn="ctr">
              <a:defRPr sz="3200">
                <a:solidFill>
                  <a:schemeClr val="tx1"/>
                </a:solidFill>
              </a:defRPr>
            </a:lvl1pPr>
          </a:lstStyle>
          <a:p>
            <a:r>
              <a:rPr lang="en-US" dirty="0"/>
              <a:t>Slide Title, Arial 32 pt.</a:t>
            </a:r>
          </a:p>
        </p:txBody>
      </p:sp>
      <p:sp>
        <p:nvSpPr>
          <p:cNvPr id="9" name="Text Placeholder 2"/>
          <p:cNvSpPr>
            <a:spLocks noGrp="1"/>
          </p:cNvSpPr>
          <p:nvPr>
            <p:ph type="body" idx="12" hasCustomPrompt="1"/>
          </p:nvPr>
        </p:nvSpPr>
        <p:spPr>
          <a:xfrm>
            <a:off x="4291482" y="1243584"/>
            <a:ext cx="3619500" cy="602308"/>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17" name="Text Placeholder 2"/>
          <p:cNvSpPr>
            <a:spLocks noGrp="1"/>
          </p:cNvSpPr>
          <p:nvPr>
            <p:ph type="body" idx="14" hasCustomPrompt="1"/>
          </p:nvPr>
        </p:nvSpPr>
        <p:spPr>
          <a:xfrm>
            <a:off x="8105667" y="1243584"/>
            <a:ext cx="3619500" cy="602308"/>
          </a:xfrm>
          <a:prstGeom prst="rect">
            <a:avLst/>
          </a:prstGeom>
        </p:spPr>
        <p:txBody>
          <a:bodyPr anchor="ctr">
            <a:noAutofit/>
          </a:bodyPr>
          <a:lstStyle>
            <a:lvl1pPr marL="0" indent="0">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2" name="Slide Number Placeholder 1"/>
          <p:cNvSpPr>
            <a:spLocks noGrp="1"/>
          </p:cNvSpPr>
          <p:nvPr>
            <p:ph type="sldNum" sz="quarter" idx="16"/>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20" name="Text Placeholder 19">
            <a:extLst>
              <a:ext uri="{FF2B5EF4-FFF2-40B4-BE49-F238E27FC236}">
                <a16:creationId xmlns:a16="http://schemas.microsoft.com/office/drawing/2014/main" id="{96CCB086-36EF-4F8A-8FB2-EC29098B9753}"/>
              </a:ext>
            </a:extLst>
          </p:cNvPr>
          <p:cNvSpPr>
            <a:spLocks noGrp="1"/>
          </p:cNvSpPr>
          <p:nvPr>
            <p:ph type="body" sz="quarter" idx="21" hasCustomPrompt="1"/>
          </p:nvPr>
        </p:nvSpPr>
        <p:spPr>
          <a:xfrm>
            <a:off x="477838" y="2005357"/>
            <a:ext cx="3619500" cy="4233260"/>
          </a:xfrm>
        </p:spPr>
        <p:txBody>
          <a:bodyPr/>
          <a:lstStyle>
            <a:lvl1pPr>
              <a:defRPr b="0"/>
            </a:lvl1pPr>
            <a:lvl2pPr marL="352425" indent="-234950">
              <a:buFont typeface="Arial" panose="020B0604020202020204" pitchFamily="34" charset="0"/>
              <a:buChar char="•"/>
              <a:defRPr/>
            </a:lvl2pPr>
            <a:lvl3pPr marL="457200" indent="-222250">
              <a:buFont typeface="Arial" panose="020B0604020202020204" pitchFamily="34" charset="0"/>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21" name="Text Placeholder 19">
            <a:extLst>
              <a:ext uri="{FF2B5EF4-FFF2-40B4-BE49-F238E27FC236}">
                <a16:creationId xmlns:a16="http://schemas.microsoft.com/office/drawing/2014/main" id="{1378EDB8-0740-4899-9053-3E5A2591CF5A}"/>
              </a:ext>
            </a:extLst>
          </p:cNvPr>
          <p:cNvSpPr>
            <a:spLocks noGrp="1"/>
          </p:cNvSpPr>
          <p:nvPr>
            <p:ph type="body" sz="quarter" idx="22" hasCustomPrompt="1"/>
          </p:nvPr>
        </p:nvSpPr>
        <p:spPr>
          <a:xfrm>
            <a:off x="8115300" y="2004733"/>
            <a:ext cx="3619500" cy="4233260"/>
          </a:xfrm>
        </p:spPr>
        <p:txBody>
          <a:bodyPr/>
          <a:lstStyle>
            <a:lvl1pPr>
              <a:defRPr b="0"/>
            </a:lvl1pPr>
            <a:lvl2pPr marL="352425" indent="-234950">
              <a:buFont typeface="Arial" panose="020B0604020202020204" pitchFamily="34" charset="0"/>
              <a:buChar char="•"/>
              <a:defRPr/>
            </a:lvl2pPr>
            <a:lvl3pPr marL="457200" indent="-222250">
              <a:buFont typeface="Arial" panose="020B0604020202020204" pitchFamily="34" charset="0"/>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22" name="Text Placeholder 19">
            <a:extLst>
              <a:ext uri="{FF2B5EF4-FFF2-40B4-BE49-F238E27FC236}">
                <a16:creationId xmlns:a16="http://schemas.microsoft.com/office/drawing/2014/main" id="{E0DBD197-6D2F-4C08-9281-235DD012C3AE}"/>
              </a:ext>
            </a:extLst>
          </p:cNvPr>
          <p:cNvSpPr>
            <a:spLocks noGrp="1"/>
          </p:cNvSpPr>
          <p:nvPr>
            <p:ph type="body" sz="quarter" idx="23" hasCustomPrompt="1"/>
          </p:nvPr>
        </p:nvSpPr>
        <p:spPr>
          <a:xfrm>
            <a:off x="4286250" y="2015140"/>
            <a:ext cx="3619500" cy="4233260"/>
          </a:xfrm>
        </p:spPr>
        <p:txBody>
          <a:bodyPr/>
          <a:lstStyle>
            <a:lvl1pPr>
              <a:defRPr b="0"/>
            </a:lvl1pPr>
            <a:lvl2pPr marL="352425" indent="-234950">
              <a:buFont typeface="Arial" panose="020B0604020202020204" pitchFamily="34" charset="0"/>
              <a:buChar char="•"/>
              <a:defRPr/>
            </a:lvl2pPr>
            <a:lvl3pPr marL="457200" indent="-222250">
              <a:buFont typeface="Arial" panose="020B0604020202020204" pitchFamily="34" charset="0"/>
              <a:buChar char="‒"/>
              <a:defRPr sz="2000"/>
            </a:lvl3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5E38DE22-45AE-4C21-8B18-7AE528A43EBA}"/>
              </a:ext>
            </a:extLst>
          </p:cNvPr>
          <p:cNvPicPr>
            <a:picLocks/>
          </p:cNvPicPr>
          <p:nvPr userDrawn="1"/>
        </p:nvPicPr>
        <p:blipFill>
          <a:blip r:embed="rId2"/>
          <a:stretch>
            <a:fillRect/>
          </a:stretch>
        </p:blipFill>
        <p:spPr>
          <a:xfrm>
            <a:off x="460374" y="6518444"/>
            <a:ext cx="557700" cy="154923"/>
          </a:xfrm>
          <a:prstGeom prst="rect">
            <a:avLst/>
          </a:prstGeom>
        </p:spPr>
      </p:pic>
      <p:sp>
        <p:nvSpPr>
          <p:cNvPr id="11" name="Rectangle 10">
            <a:extLst>
              <a:ext uri="{FF2B5EF4-FFF2-40B4-BE49-F238E27FC236}">
                <a16:creationId xmlns:a16="http://schemas.microsoft.com/office/drawing/2014/main" id="{467ED1D2-56A0-4B27-B3B4-64DA189F0F13}"/>
              </a:ext>
            </a:extLst>
          </p:cNvPr>
          <p:cNvSpPr/>
          <p:nvPr userDrawn="1"/>
        </p:nvSpPr>
        <p:spPr>
          <a:xfrm>
            <a:off x="3638550" y="6396834"/>
            <a:ext cx="4876800" cy="423066"/>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irlce Images_Navy">
    <p:bg>
      <p:bgRef idx="1001">
        <a:schemeClr val="bg2"/>
      </p:bgRef>
    </p:bg>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a:xfrm>
            <a:off x="1038225"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14" name="Picture Placeholder 5"/>
          <p:cNvSpPr>
            <a:spLocks noGrp="1"/>
          </p:cNvSpPr>
          <p:nvPr>
            <p:ph type="pic" sz="quarter" idx="17" hasCustomPrompt="1"/>
          </p:nvPr>
        </p:nvSpPr>
        <p:spPr>
          <a:xfrm>
            <a:off x="3905250"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15" name="Picture Placeholder 5"/>
          <p:cNvSpPr>
            <a:spLocks noGrp="1"/>
          </p:cNvSpPr>
          <p:nvPr>
            <p:ph type="pic" sz="quarter" idx="18" hasCustomPrompt="1"/>
          </p:nvPr>
        </p:nvSpPr>
        <p:spPr>
          <a:xfrm>
            <a:off x="6772275"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16" name="Picture Placeholder 5"/>
          <p:cNvSpPr>
            <a:spLocks noGrp="1"/>
          </p:cNvSpPr>
          <p:nvPr>
            <p:ph type="pic" sz="quarter" idx="19" hasCustomPrompt="1"/>
          </p:nvPr>
        </p:nvSpPr>
        <p:spPr>
          <a:xfrm>
            <a:off x="9629775"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17" name="Text Placeholder 2"/>
          <p:cNvSpPr>
            <a:spLocks noGrp="1"/>
          </p:cNvSpPr>
          <p:nvPr>
            <p:ph type="body" idx="1" hasCustomPrompt="1"/>
          </p:nvPr>
        </p:nvSpPr>
        <p:spPr>
          <a:xfrm>
            <a:off x="489145"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3" name="Text Placeholder 2"/>
          <p:cNvSpPr>
            <a:spLocks noGrp="1"/>
          </p:cNvSpPr>
          <p:nvPr>
            <p:ph type="body" idx="20" hasCustomPrompt="1"/>
          </p:nvPr>
        </p:nvSpPr>
        <p:spPr>
          <a:xfrm>
            <a:off x="3349821"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5" name="Text Placeholder 2"/>
          <p:cNvSpPr>
            <a:spLocks noGrp="1"/>
          </p:cNvSpPr>
          <p:nvPr>
            <p:ph type="body" idx="22" hasCustomPrompt="1"/>
          </p:nvPr>
        </p:nvSpPr>
        <p:spPr>
          <a:xfrm>
            <a:off x="6305035"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7" name="Text Placeholder 2"/>
          <p:cNvSpPr>
            <a:spLocks noGrp="1"/>
          </p:cNvSpPr>
          <p:nvPr>
            <p:ph type="body" idx="24" hasCustomPrompt="1"/>
          </p:nvPr>
        </p:nvSpPr>
        <p:spPr>
          <a:xfrm>
            <a:off x="9174480"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9" name="Title 28"/>
          <p:cNvSpPr>
            <a:spLocks noGrp="1"/>
          </p:cNvSpPr>
          <p:nvPr>
            <p:ph type="title" hasCustomPrompt="1"/>
          </p:nvPr>
        </p:nvSpPr>
        <p:spPr>
          <a:xfrm>
            <a:off x="457200" y="396905"/>
            <a:ext cx="11277600" cy="693337"/>
          </a:xfrm>
        </p:spPr>
        <p:txBody>
          <a:bodyPr/>
          <a:lstStyle>
            <a:lvl1pPr algn="ctr">
              <a:defRPr sz="3200">
                <a:solidFill>
                  <a:schemeClr val="tx1"/>
                </a:solidFill>
              </a:defRPr>
            </a:lvl1pPr>
          </a:lstStyle>
          <a:p>
            <a:r>
              <a:rPr lang="en-US" dirty="0"/>
              <a:t>Slide Title, Arial 32 pt.</a:t>
            </a:r>
          </a:p>
        </p:txBody>
      </p:sp>
      <p:sp>
        <p:nvSpPr>
          <p:cNvPr id="2" name="Slide Number Placeholder 1"/>
          <p:cNvSpPr>
            <a:spLocks noGrp="1"/>
          </p:cNvSpPr>
          <p:nvPr>
            <p:ph type="sldNum" sz="quarter" idx="27"/>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20" name="Text Placeholder 3">
            <a:extLst>
              <a:ext uri="{FF2B5EF4-FFF2-40B4-BE49-F238E27FC236}">
                <a16:creationId xmlns:a16="http://schemas.microsoft.com/office/drawing/2014/main" id="{A72CD6B6-9C07-420E-9231-F63233160BD1}"/>
              </a:ext>
            </a:extLst>
          </p:cNvPr>
          <p:cNvSpPr>
            <a:spLocks noGrp="1"/>
          </p:cNvSpPr>
          <p:nvPr>
            <p:ph type="body" sz="quarter" idx="28" hasCustomPrompt="1"/>
          </p:nvPr>
        </p:nvSpPr>
        <p:spPr>
          <a:xfrm>
            <a:off x="474760"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dirty="0"/>
              <a:t>Click to edit master text styles</a:t>
            </a:r>
          </a:p>
        </p:txBody>
      </p:sp>
      <p:sp>
        <p:nvSpPr>
          <p:cNvPr id="21" name="Text Placeholder 3">
            <a:extLst>
              <a:ext uri="{FF2B5EF4-FFF2-40B4-BE49-F238E27FC236}">
                <a16:creationId xmlns:a16="http://schemas.microsoft.com/office/drawing/2014/main" id="{D8F24A27-0605-44A5-AC6D-02C755F07B8A}"/>
              </a:ext>
            </a:extLst>
          </p:cNvPr>
          <p:cNvSpPr>
            <a:spLocks noGrp="1"/>
          </p:cNvSpPr>
          <p:nvPr>
            <p:ph type="body" sz="quarter" idx="29" hasCustomPrompt="1"/>
          </p:nvPr>
        </p:nvSpPr>
        <p:spPr>
          <a:xfrm>
            <a:off x="3350814"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dirty="0"/>
              <a:t>Click to edit master text styles</a:t>
            </a:r>
          </a:p>
        </p:txBody>
      </p:sp>
      <p:sp>
        <p:nvSpPr>
          <p:cNvPr id="22" name="Text Placeholder 3">
            <a:extLst>
              <a:ext uri="{FF2B5EF4-FFF2-40B4-BE49-F238E27FC236}">
                <a16:creationId xmlns:a16="http://schemas.microsoft.com/office/drawing/2014/main" id="{1ADA441C-C4BE-4EAB-8819-5C78BDC65DA4}"/>
              </a:ext>
            </a:extLst>
          </p:cNvPr>
          <p:cNvSpPr>
            <a:spLocks noGrp="1"/>
          </p:cNvSpPr>
          <p:nvPr>
            <p:ph type="body" sz="quarter" idx="30" hasCustomPrompt="1"/>
          </p:nvPr>
        </p:nvSpPr>
        <p:spPr>
          <a:xfrm>
            <a:off x="6298426" y="3963531"/>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dirty="0"/>
              <a:t>Click to edit master text styles</a:t>
            </a:r>
          </a:p>
        </p:txBody>
      </p:sp>
      <p:sp>
        <p:nvSpPr>
          <p:cNvPr id="30" name="Text Placeholder 3">
            <a:extLst>
              <a:ext uri="{FF2B5EF4-FFF2-40B4-BE49-F238E27FC236}">
                <a16:creationId xmlns:a16="http://schemas.microsoft.com/office/drawing/2014/main" id="{E708554F-2173-4A8D-B673-E68B1415F335}"/>
              </a:ext>
            </a:extLst>
          </p:cNvPr>
          <p:cNvSpPr>
            <a:spLocks noGrp="1"/>
          </p:cNvSpPr>
          <p:nvPr>
            <p:ph type="body" sz="quarter" idx="31" hasCustomPrompt="1"/>
          </p:nvPr>
        </p:nvSpPr>
        <p:spPr>
          <a:xfrm>
            <a:off x="9174480"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dirty="0"/>
              <a:t>Click to edit master text styles</a:t>
            </a:r>
          </a:p>
        </p:txBody>
      </p:sp>
      <p:pic>
        <p:nvPicPr>
          <p:cNvPr id="19" name="Picture 18">
            <a:extLst>
              <a:ext uri="{FF2B5EF4-FFF2-40B4-BE49-F238E27FC236}">
                <a16:creationId xmlns:a16="http://schemas.microsoft.com/office/drawing/2014/main" id="{8760724D-7DC9-41A3-B4D7-9EFE4E7F65AF}"/>
              </a:ext>
            </a:extLst>
          </p:cNvPr>
          <p:cNvPicPr>
            <a:picLocks/>
          </p:cNvPicPr>
          <p:nvPr userDrawn="1"/>
        </p:nvPicPr>
        <p:blipFill>
          <a:blip r:embed="rId2"/>
          <a:stretch>
            <a:fillRect/>
          </a:stretch>
        </p:blipFill>
        <p:spPr>
          <a:xfrm>
            <a:off x="460374" y="6518444"/>
            <a:ext cx="557700" cy="154923"/>
          </a:xfrm>
          <a:prstGeom prst="rect">
            <a:avLst/>
          </a:prstGeom>
        </p:spPr>
      </p:pic>
      <p:sp>
        <p:nvSpPr>
          <p:cNvPr id="18" name="Rectangle 17">
            <a:extLst>
              <a:ext uri="{FF2B5EF4-FFF2-40B4-BE49-F238E27FC236}">
                <a16:creationId xmlns:a16="http://schemas.microsoft.com/office/drawing/2014/main" id="{2FC90570-C505-4176-957B-08462568B9E7}"/>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6568B5-A51E-4B9F-AF5D-03214F63C327}"/>
              </a:ext>
            </a:extLst>
          </p:cNvPr>
          <p:cNvSpPr>
            <a:spLocks noGrp="1"/>
          </p:cNvSpPr>
          <p:nvPr>
            <p:ph type="sldNum" sz="quarter" idx="10"/>
          </p:nvPr>
        </p:nvSpPr>
        <p:spPr/>
        <p:txBody>
          <a:bodyPr/>
          <a:lstStyle/>
          <a:p>
            <a:fld id="{2F2F552B-1952-B44E-8CAB-5705F0ACD2E2}" type="slidenum">
              <a:rPr lang="uk-UA" smtClean="0"/>
              <a:pPr/>
              <a:t>‹#›</a:t>
            </a:fld>
            <a:endParaRPr lang="uk-UA" dirty="0"/>
          </a:p>
        </p:txBody>
      </p:sp>
      <p:sp>
        <p:nvSpPr>
          <p:cNvPr id="4" name="Picture Placeholder 5">
            <a:extLst>
              <a:ext uri="{FF2B5EF4-FFF2-40B4-BE49-F238E27FC236}">
                <a16:creationId xmlns:a16="http://schemas.microsoft.com/office/drawing/2014/main" id="{FDDAA3F8-EB4F-4A1F-AF6F-2C4EEBF6B68A}"/>
              </a:ext>
            </a:extLst>
          </p:cNvPr>
          <p:cNvSpPr>
            <a:spLocks noGrp="1"/>
          </p:cNvSpPr>
          <p:nvPr>
            <p:ph type="pic" sz="quarter" idx="16" hasCustomPrompt="1"/>
          </p:nvPr>
        </p:nvSpPr>
        <p:spPr>
          <a:xfrm>
            <a:off x="1038225"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5" name="Picture Placeholder 5">
            <a:extLst>
              <a:ext uri="{FF2B5EF4-FFF2-40B4-BE49-F238E27FC236}">
                <a16:creationId xmlns:a16="http://schemas.microsoft.com/office/drawing/2014/main" id="{30FD80E7-E17C-4285-9D94-3C1AC92AC259}"/>
              </a:ext>
            </a:extLst>
          </p:cNvPr>
          <p:cNvSpPr>
            <a:spLocks noGrp="1"/>
          </p:cNvSpPr>
          <p:nvPr>
            <p:ph type="pic" sz="quarter" idx="17" hasCustomPrompt="1"/>
          </p:nvPr>
        </p:nvSpPr>
        <p:spPr>
          <a:xfrm>
            <a:off x="3905250"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6" name="Picture Placeholder 5">
            <a:extLst>
              <a:ext uri="{FF2B5EF4-FFF2-40B4-BE49-F238E27FC236}">
                <a16:creationId xmlns:a16="http://schemas.microsoft.com/office/drawing/2014/main" id="{D337BB3D-26EB-4B08-A589-DA4B25E61EF6}"/>
              </a:ext>
            </a:extLst>
          </p:cNvPr>
          <p:cNvSpPr>
            <a:spLocks noGrp="1"/>
          </p:cNvSpPr>
          <p:nvPr>
            <p:ph type="pic" sz="quarter" idx="18" hasCustomPrompt="1"/>
          </p:nvPr>
        </p:nvSpPr>
        <p:spPr>
          <a:xfrm>
            <a:off x="6772275"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7" name="Picture Placeholder 5">
            <a:extLst>
              <a:ext uri="{FF2B5EF4-FFF2-40B4-BE49-F238E27FC236}">
                <a16:creationId xmlns:a16="http://schemas.microsoft.com/office/drawing/2014/main" id="{FC855AF4-9C57-4C82-ABED-C59FAFAF234E}"/>
              </a:ext>
            </a:extLst>
          </p:cNvPr>
          <p:cNvSpPr>
            <a:spLocks noGrp="1"/>
          </p:cNvSpPr>
          <p:nvPr>
            <p:ph type="pic" sz="quarter" idx="19" hasCustomPrompt="1"/>
          </p:nvPr>
        </p:nvSpPr>
        <p:spPr>
          <a:xfrm>
            <a:off x="9629775" y="1548439"/>
            <a:ext cx="1524000" cy="1524000"/>
          </a:xfrm>
          <a:prstGeom prst="rect">
            <a:avLst/>
          </a:prstGeom>
          <a:ln w="38100">
            <a:solidFill>
              <a:schemeClr val="accent3"/>
            </a:solidFill>
            <a:miter lim="800000"/>
          </a:ln>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b="0" cap="none">
                <a:solidFill>
                  <a:schemeClr val="tx1"/>
                </a:solidFill>
              </a:defRPr>
            </a:lvl1pPr>
          </a:lstStyle>
          <a:p>
            <a:r>
              <a:rPr lang="en-US" dirty="0"/>
              <a:t>Drag photo to placeholder or click on icon to place photo from file. </a:t>
            </a:r>
          </a:p>
          <a:p>
            <a:endParaRPr lang="en-US" dirty="0"/>
          </a:p>
        </p:txBody>
      </p:sp>
      <p:sp>
        <p:nvSpPr>
          <p:cNvPr id="8" name="Text Placeholder 2">
            <a:extLst>
              <a:ext uri="{FF2B5EF4-FFF2-40B4-BE49-F238E27FC236}">
                <a16:creationId xmlns:a16="http://schemas.microsoft.com/office/drawing/2014/main" id="{93793471-F4BA-4465-ABF2-FE682C2A7424}"/>
              </a:ext>
            </a:extLst>
          </p:cNvPr>
          <p:cNvSpPr>
            <a:spLocks noGrp="1"/>
          </p:cNvSpPr>
          <p:nvPr>
            <p:ph type="body" idx="1" hasCustomPrompt="1"/>
          </p:nvPr>
        </p:nvSpPr>
        <p:spPr>
          <a:xfrm>
            <a:off x="489145"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9" name="Text Placeholder 2">
            <a:extLst>
              <a:ext uri="{FF2B5EF4-FFF2-40B4-BE49-F238E27FC236}">
                <a16:creationId xmlns:a16="http://schemas.microsoft.com/office/drawing/2014/main" id="{44A6A540-AEC7-43D6-A801-E4D6D202935F}"/>
              </a:ext>
            </a:extLst>
          </p:cNvPr>
          <p:cNvSpPr>
            <a:spLocks noGrp="1"/>
          </p:cNvSpPr>
          <p:nvPr>
            <p:ph type="body" idx="20" hasCustomPrompt="1"/>
          </p:nvPr>
        </p:nvSpPr>
        <p:spPr>
          <a:xfrm>
            <a:off x="3349821"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10" name="Text Placeholder 2">
            <a:extLst>
              <a:ext uri="{FF2B5EF4-FFF2-40B4-BE49-F238E27FC236}">
                <a16:creationId xmlns:a16="http://schemas.microsoft.com/office/drawing/2014/main" id="{F4B84508-DBBA-4957-A988-158A01573DBB}"/>
              </a:ext>
            </a:extLst>
          </p:cNvPr>
          <p:cNvSpPr>
            <a:spLocks noGrp="1"/>
          </p:cNvSpPr>
          <p:nvPr>
            <p:ph type="body" idx="22" hasCustomPrompt="1"/>
          </p:nvPr>
        </p:nvSpPr>
        <p:spPr>
          <a:xfrm>
            <a:off x="6305035"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11" name="Text Placeholder 2">
            <a:extLst>
              <a:ext uri="{FF2B5EF4-FFF2-40B4-BE49-F238E27FC236}">
                <a16:creationId xmlns:a16="http://schemas.microsoft.com/office/drawing/2014/main" id="{52742747-89A0-4116-851E-4C8406583D19}"/>
              </a:ext>
            </a:extLst>
          </p:cNvPr>
          <p:cNvSpPr>
            <a:spLocks noGrp="1"/>
          </p:cNvSpPr>
          <p:nvPr>
            <p:ph type="body" idx="24" hasCustomPrompt="1"/>
          </p:nvPr>
        </p:nvSpPr>
        <p:spPr>
          <a:xfrm>
            <a:off x="9174480" y="3407221"/>
            <a:ext cx="256032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Subheadline</a:t>
            </a:r>
            <a:endParaRPr lang="en-US" dirty="0"/>
          </a:p>
        </p:txBody>
      </p:sp>
      <p:sp>
        <p:nvSpPr>
          <p:cNvPr id="12" name="Title 28">
            <a:extLst>
              <a:ext uri="{FF2B5EF4-FFF2-40B4-BE49-F238E27FC236}">
                <a16:creationId xmlns:a16="http://schemas.microsoft.com/office/drawing/2014/main" id="{76F358CF-D5FE-45C2-AAB2-904DB884F3FC}"/>
              </a:ext>
            </a:extLst>
          </p:cNvPr>
          <p:cNvSpPr>
            <a:spLocks noGrp="1"/>
          </p:cNvSpPr>
          <p:nvPr>
            <p:ph type="title" hasCustomPrompt="1"/>
          </p:nvPr>
        </p:nvSpPr>
        <p:spPr>
          <a:xfrm>
            <a:off x="457200" y="396905"/>
            <a:ext cx="11277600" cy="693337"/>
          </a:xfrm>
        </p:spPr>
        <p:txBody>
          <a:bodyPr/>
          <a:lstStyle>
            <a:lvl1pPr algn="ctr">
              <a:defRPr sz="3200">
                <a:solidFill>
                  <a:schemeClr val="tx1"/>
                </a:solidFill>
              </a:defRPr>
            </a:lvl1pPr>
          </a:lstStyle>
          <a:p>
            <a:r>
              <a:rPr lang="en-US" dirty="0"/>
              <a:t>Slide Title, Arial 32 pt.</a:t>
            </a:r>
          </a:p>
        </p:txBody>
      </p:sp>
      <p:sp>
        <p:nvSpPr>
          <p:cNvPr id="14" name="Text Placeholder 3">
            <a:extLst>
              <a:ext uri="{FF2B5EF4-FFF2-40B4-BE49-F238E27FC236}">
                <a16:creationId xmlns:a16="http://schemas.microsoft.com/office/drawing/2014/main" id="{62C36474-6A96-4E05-952B-8317DFBAE54B}"/>
              </a:ext>
            </a:extLst>
          </p:cNvPr>
          <p:cNvSpPr>
            <a:spLocks noGrp="1"/>
          </p:cNvSpPr>
          <p:nvPr>
            <p:ph type="body" sz="quarter" idx="28" hasCustomPrompt="1"/>
          </p:nvPr>
        </p:nvSpPr>
        <p:spPr>
          <a:xfrm>
            <a:off x="474760"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r>
              <a:rPr lang="en-US" dirty="0"/>
              <a:t>Arial 24 pt. lorem ipsum dolor sit</a:t>
            </a:r>
          </a:p>
        </p:txBody>
      </p:sp>
      <p:sp>
        <p:nvSpPr>
          <p:cNvPr id="15" name="Text Placeholder 3">
            <a:extLst>
              <a:ext uri="{FF2B5EF4-FFF2-40B4-BE49-F238E27FC236}">
                <a16:creationId xmlns:a16="http://schemas.microsoft.com/office/drawing/2014/main" id="{F3B00A55-91E4-4069-852A-F07B09A07D9E}"/>
              </a:ext>
            </a:extLst>
          </p:cNvPr>
          <p:cNvSpPr>
            <a:spLocks noGrp="1"/>
          </p:cNvSpPr>
          <p:nvPr>
            <p:ph type="body" sz="quarter" idx="29" hasCustomPrompt="1"/>
          </p:nvPr>
        </p:nvSpPr>
        <p:spPr>
          <a:xfrm>
            <a:off x="3350814"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r>
              <a:rPr lang="en-US" dirty="0"/>
              <a:t>Arial 24 pt. lorem ipsum dolor sit</a:t>
            </a:r>
          </a:p>
        </p:txBody>
      </p:sp>
      <p:sp>
        <p:nvSpPr>
          <p:cNvPr id="16" name="Text Placeholder 3">
            <a:extLst>
              <a:ext uri="{FF2B5EF4-FFF2-40B4-BE49-F238E27FC236}">
                <a16:creationId xmlns:a16="http://schemas.microsoft.com/office/drawing/2014/main" id="{5A011BD3-096B-4799-8B2D-D79F169C8E18}"/>
              </a:ext>
            </a:extLst>
          </p:cNvPr>
          <p:cNvSpPr>
            <a:spLocks noGrp="1"/>
          </p:cNvSpPr>
          <p:nvPr>
            <p:ph type="body" sz="quarter" idx="30" hasCustomPrompt="1"/>
          </p:nvPr>
        </p:nvSpPr>
        <p:spPr>
          <a:xfrm>
            <a:off x="6298426" y="3963531"/>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r>
              <a:rPr lang="en-US" dirty="0"/>
              <a:t>Arial 24 pt. lorem ipsum dolor sit</a:t>
            </a:r>
          </a:p>
        </p:txBody>
      </p:sp>
      <p:sp>
        <p:nvSpPr>
          <p:cNvPr id="17" name="Text Placeholder 3">
            <a:extLst>
              <a:ext uri="{FF2B5EF4-FFF2-40B4-BE49-F238E27FC236}">
                <a16:creationId xmlns:a16="http://schemas.microsoft.com/office/drawing/2014/main" id="{C71FBD34-F14F-47A0-8D6D-5C8D7380F5B6}"/>
              </a:ext>
            </a:extLst>
          </p:cNvPr>
          <p:cNvSpPr>
            <a:spLocks noGrp="1"/>
          </p:cNvSpPr>
          <p:nvPr>
            <p:ph type="body" sz="quarter" idx="31" hasCustomPrompt="1"/>
          </p:nvPr>
        </p:nvSpPr>
        <p:spPr>
          <a:xfrm>
            <a:off x="9174480" y="3972535"/>
            <a:ext cx="2560320" cy="1233468"/>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r>
              <a:rPr lang="en-US" dirty="0"/>
              <a:t>Arial 24 pt. lorem ipsum dolor sit</a:t>
            </a:r>
          </a:p>
        </p:txBody>
      </p:sp>
      <p:pic>
        <p:nvPicPr>
          <p:cNvPr id="19" name="Graphic 18">
            <a:extLst>
              <a:ext uri="{FF2B5EF4-FFF2-40B4-BE49-F238E27FC236}">
                <a16:creationId xmlns:a16="http://schemas.microsoft.com/office/drawing/2014/main" id="{5CF9E646-B76A-4524-AC9A-EEEF0E02CA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18" name="Rectangle 17">
            <a:extLst>
              <a:ext uri="{FF2B5EF4-FFF2-40B4-BE49-F238E27FC236}">
                <a16:creationId xmlns:a16="http://schemas.microsoft.com/office/drawing/2014/main" id="{B8515F4E-8B81-437D-8B4B-B7B9E9B6DDB4}"/>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84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tatement With Image_Navy">
    <p:bg>
      <p:bgRef idx="1001">
        <a:schemeClr val="bg2"/>
      </p:bgRef>
    </p:bg>
    <p:spTree>
      <p:nvGrpSpPr>
        <p:cNvPr id="1" name=""/>
        <p:cNvGrpSpPr/>
        <p:nvPr/>
      </p:nvGrpSpPr>
      <p:grpSpPr>
        <a:xfrm>
          <a:off x="0" y="0"/>
          <a:ext cx="0" cy="0"/>
          <a:chOff x="0" y="0"/>
          <a:chExt cx="0" cy="0"/>
        </a:xfrm>
      </p:grpSpPr>
      <p:sp>
        <p:nvSpPr>
          <p:cNvPr id="21" name="Picture Placeholder 15"/>
          <p:cNvSpPr>
            <a:spLocks noGrp="1"/>
          </p:cNvSpPr>
          <p:nvPr>
            <p:ph type="pic" sz="quarter" idx="17" hasCustomPrompt="1"/>
          </p:nvPr>
        </p:nvSpPr>
        <p:spPr>
          <a:xfrm>
            <a:off x="6303666" y="-1"/>
            <a:ext cx="5888334" cy="685800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accent2"/>
                </a:solidFill>
              </a:defRPr>
            </a:lvl1pPr>
          </a:lstStyle>
          <a:p>
            <a:r>
              <a:rPr lang="en-US" dirty="0"/>
              <a:t>Drag photo to placeholder or click on icon to place photo from file. Ensure image is large enough in size and resolution.</a:t>
            </a:r>
          </a:p>
        </p:txBody>
      </p:sp>
      <p:sp>
        <p:nvSpPr>
          <p:cNvPr id="8" name="Title 7"/>
          <p:cNvSpPr>
            <a:spLocks noGrp="1"/>
          </p:cNvSpPr>
          <p:nvPr>
            <p:ph type="title" hasCustomPrompt="1"/>
          </p:nvPr>
        </p:nvSpPr>
        <p:spPr>
          <a:xfrm>
            <a:off x="457200" y="1741880"/>
            <a:ext cx="5524500" cy="3416320"/>
          </a:xfrm>
        </p:spPr>
        <p:txBody>
          <a:bodyPr>
            <a:spAutoFit/>
          </a:bodyPr>
          <a:lstStyle>
            <a:lvl1pPr>
              <a:defRPr sz="5400" cap="none" baseline="0">
                <a:solidFill>
                  <a:schemeClr val="tx1"/>
                </a:solidFill>
              </a:defRPr>
            </a:lvl1pPr>
          </a:lstStyle>
          <a:p>
            <a:r>
              <a:rPr lang="en-US" dirty="0"/>
              <a:t>Arial 54 Pt. Lorem Ipsum Dolor Sit </a:t>
            </a:r>
            <a:r>
              <a:rPr lang="en-US" dirty="0" err="1"/>
              <a:t>Amat</a:t>
            </a:r>
            <a:r>
              <a:rPr lang="en-US" dirty="0"/>
              <a:t> </a:t>
            </a:r>
            <a:r>
              <a:rPr lang="en-US" dirty="0" err="1"/>
              <a:t>Siscut</a:t>
            </a:r>
            <a:endParaRPr lang="en-US" dirty="0"/>
          </a:p>
        </p:txBody>
      </p:sp>
      <p:sp>
        <p:nvSpPr>
          <p:cNvPr id="2" name="Slide Number Placeholder 1"/>
          <p:cNvSpPr>
            <a:spLocks noGrp="1"/>
          </p:cNvSpPr>
          <p:nvPr>
            <p:ph type="sldNum" sz="quarter" idx="25"/>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6" name="Picture 5">
            <a:extLst>
              <a:ext uri="{FF2B5EF4-FFF2-40B4-BE49-F238E27FC236}">
                <a16:creationId xmlns:a16="http://schemas.microsoft.com/office/drawing/2014/main" id="{6E01B275-FB20-4A76-ADE6-EB0841D88C3D}"/>
              </a:ext>
            </a:extLst>
          </p:cNvPr>
          <p:cNvPicPr>
            <a:picLocks/>
          </p:cNvPicPr>
          <p:nvPr userDrawn="1"/>
        </p:nvPicPr>
        <p:blipFill>
          <a:blip r:embed="rId2"/>
          <a:stretch>
            <a:fillRect/>
          </a:stretch>
        </p:blipFill>
        <p:spPr>
          <a:xfrm>
            <a:off x="460374" y="6518444"/>
            <a:ext cx="557700" cy="154923"/>
          </a:xfrm>
          <a:prstGeom prst="rect">
            <a:avLst/>
          </a:prstGeom>
        </p:spPr>
      </p:pic>
      <p:sp>
        <p:nvSpPr>
          <p:cNvPr id="7" name="Rectangle 6">
            <a:extLst>
              <a:ext uri="{FF2B5EF4-FFF2-40B4-BE49-F238E27FC236}">
                <a16:creationId xmlns:a16="http://schemas.microsoft.com/office/drawing/2014/main" id="{2A574E9D-66B7-47CB-A44F-8F3ED42A1ECB}"/>
              </a:ext>
            </a:extLst>
          </p:cNvPr>
          <p:cNvSpPr/>
          <p:nvPr userDrawn="1"/>
        </p:nvSpPr>
        <p:spPr>
          <a:xfrm>
            <a:off x="3879273" y="6518444"/>
            <a:ext cx="4387272" cy="220689"/>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Right With Text_White">
    <p:bg>
      <p:bgRef idx="1001">
        <a:schemeClr val="bg2"/>
      </p:bgRef>
    </p:bg>
    <p:spTree>
      <p:nvGrpSpPr>
        <p:cNvPr id="1" name=""/>
        <p:cNvGrpSpPr/>
        <p:nvPr/>
      </p:nvGrpSpPr>
      <p:grpSpPr>
        <a:xfrm>
          <a:off x="0" y="0"/>
          <a:ext cx="0" cy="0"/>
          <a:chOff x="0" y="0"/>
          <a:chExt cx="0" cy="0"/>
        </a:xfrm>
      </p:grpSpPr>
      <p:sp>
        <p:nvSpPr>
          <p:cNvPr id="21" name="Picture Placeholder 15"/>
          <p:cNvSpPr>
            <a:spLocks noGrp="1"/>
          </p:cNvSpPr>
          <p:nvPr>
            <p:ph type="pic" sz="quarter" idx="17" hasCustomPrompt="1"/>
          </p:nvPr>
        </p:nvSpPr>
        <p:spPr>
          <a:xfrm>
            <a:off x="6303666" y="-1"/>
            <a:ext cx="5888334" cy="685800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rgbClr val="0B2338"/>
                </a:solidFill>
              </a:defRPr>
            </a:lvl1pPr>
          </a:lstStyle>
          <a:p>
            <a:r>
              <a:rPr lang="en-US" dirty="0"/>
              <a:t>Drag photo to placeholder or click on icon to place photo from file. Ensure image is large enough in size and resolution.</a:t>
            </a:r>
          </a:p>
        </p:txBody>
      </p:sp>
      <p:sp>
        <p:nvSpPr>
          <p:cNvPr id="2" name="Slide Number Placeholder 1"/>
          <p:cNvSpPr>
            <a:spLocks noGrp="1"/>
          </p:cNvSpPr>
          <p:nvPr>
            <p:ph type="sldNum" sz="quarter" idx="27"/>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11" name="Picture 10">
            <a:extLst>
              <a:ext uri="{FF2B5EF4-FFF2-40B4-BE49-F238E27FC236}">
                <a16:creationId xmlns:a16="http://schemas.microsoft.com/office/drawing/2014/main" id="{482CE9C2-6003-47F7-A67C-22A8F47A34B0}"/>
              </a:ext>
            </a:extLst>
          </p:cNvPr>
          <p:cNvPicPr>
            <a:picLocks/>
          </p:cNvPicPr>
          <p:nvPr userDrawn="1"/>
        </p:nvPicPr>
        <p:blipFill>
          <a:blip r:embed="rId2"/>
          <a:stretch>
            <a:fillRect/>
          </a:stretch>
        </p:blipFill>
        <p:spPr>
          <a:xfrm>
            <a:off x="460374" y="6518444"/>
            <a:ext cx="557700" cy="154923"/>
          </a:xfrm>
          <a:prstGeom prst="rect">
            <a:avLst/>
          </a:prstGeom>
        </p:spPr>
      </p:pic>
      <p:sp>
        <p:nvSpPr>
          <p:cNvPr id="12" name="Title 7">
            <a:extLst>
              <a:ext uri="{FF2B5EF4-FFF2-40B4-BE49-F238E27FC236}">
                <a16:creationId xmlns:a16="http://schemas.microsoft.com/office/drawing/2014/main" id="{8FF0247A-C16C-4088-A4A0-C5FA659AB5B1}"/>
              </a:ext>
            </a:extLst>
          </p:cNvPr>
          <p:cNvSpPr>
            <a:spLocks noGrp="1"/>
          </p:cNvSpPr>
          <p:nvPr>
            <p:ph type="title" hasCustomPrompt="1"/>
          </p:nvPr>
        </p:nvSpPr>
        <p:spPr>
          <a:xfrm>
            <a:off x="457200" y="1741880"/>
            <a:ext cx="5524500" cy="3416320"/>
          </a:xfrm>
        </p:spPr>
        <p:txBody>
          <a:bodyPr>
            <a:spAutoFit/>
          </a:bodyPr>
          <a:lstStyle>
            <a:lvl1pPr>
              <a:defRPr sz="5400" cap="none" baseline="0">
                <a:solidFill>
                  <a:schemeClr val="tx1"/>
                </a:solidFill>
              </a:defRPr>
            </a:lvl1pPr>
          </a:lstStyle>
          <a:p>
            <a:r>
              <a:rPr lang="en-US" dirty="0"/>
              <a:t>Arial 54 Pt. Lorem Ipsum Dolor Sit </a:t>
            </a:r>
            <a:r>
              <a:rPr lang="en-US" dirty="0" err="1"/>
              <a:t>Amat</a:t>
            </a:r>
            <a:r>
              <a:rPr lang="en-US" dirty="0"/>
              <a:t> </a:t>
            </a:r>
            <a:r>
              <a:rPr lang="en-US" dirty="0" err="1"/>
              <a:t>Siscut</a:t>
            </a:r>
            <a:endParaRPr lang="en-US" dirty="0"/>
          </a:p>
        </p:txBody>
      </p:sp>
      <p:sp>
        <p:nvSpPr>
          <p:cNvPr id="4" name="Rectangle 3">
            <a:extLst>
              <a:ext uri="{FF2B5EF4-FFF2-40B4-BE49-F238E27FC236}">
                <a16:creationId xmlns:a16="http://schemas.microsoft.com/office/drawing/2014/main" id="{238E8D4B-0BD5-48FA-BB67-8458348DF85E}"/>
              </a:ext>
            </a:extLst>
          </p:cNvPr>
          <p:cNvSpPr/>
          <p:nvPr userDrawn="1"/>
        </p:nvSpPr>
        <p:spPr>
          <a:xfrm>
            <a:off x="3806456" y="6518444"/>
            <a:ext cx="4433777" cy="22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29251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tatement Navy">
    <p:bg>
      <p:bgRef idx="1001">
        <a:schemeClr val="bg2"/>
      </p:bgRef>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428750" y="2046424"/>
            <a:ext cx="9334499" cy="2765151"/>
          </a:xfrm>
        </p:spPr>
        <p:txBody>
          <a:bodyPr/>
          <a:lstStyle>
            <a:lvl1pPr algn="ctr">
              <a:defRPr sz="5400" cap="none" baseline="0">
                <a:solidFill>
                  <a:schemeClr val="tx1"/>
                </a:solidFill>
              </a:defRPr>
            </a:lvl1pPr>
          </a:lstStyle>
          <a:p>
            <a:r>
              <a:rPr lang="en-US" dirty="0"/>
              <a:t>Insert Quotation Here</a:t>
            </a:r>
          </a:p>
        </p:txBody>
      </p:sp>
      <p:sp>
        <p:nvSpPr>
          <p:cNvPr id="7" name="Text Placeholder 15">
            <a:extLst>
              <a:ext uri="{FF2B5EF4-FFF2-40B4-BE49-F238E27FC236}">
                <a16:creationId xmlns:a16="http://schemas.microsoft.com/office/drawing/2014/main" id="{B481E68C-787F-4D7A-8436-DDE386C6B39E}"/>
              </a:ext>
            </a:extLst>
          </p:cNvPr>
          <p:cNvSpPr txBox="1">
            <a:spLocks/>
          </p:cNvSpPr>
          <p:nvPr userDrawn="1"/>
        </p:nvSpPr>
        <p:spPr>
          <a:xfrm rot="5400000">
            <a:off x="10637520" y="-1"/>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sp>
        <p:nvSpPr>
          <p:cNvPr id="8" name="Text Placeholder 15">
            <a:extLst>
              <a:ext uri="{FF2B5EF4-FFF2-40B4-BE49-F238E27FC236}">
                <a16:creationId xmlns:a16="http://schemas.microsoft.com/office/drawing/2014/main" id="{F893A3ED-DEB8-418B-BBFD-5691303372ED}"/>
              </a:ext>
            </a:extLst>
          </p:cNvPr>
          <p:cNvSpPr txBox="1">
            <a:spLocks/>
          </p:cNvSpPr>
          <p:nvPr userDrawn="1"/>
        </p:nvSpPr>
        <p:spPr>
          <a:xfrm rot="16200000">
            <a:off x="0" y="5303520"/>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sp>
        <p:nvSpPr>
          <p:cNvPr id="10" name="Slide Number Placeholder 1">
            <a:extLst>
              <a:ext uri="{FF2B5EF4-FFF2-40B4-BE49-F238E27FC236}">
                <a16:creationId xmlns:a16="http://schemas.microsoft.com/office/drawing/2014/main" id="{89BC3CAC-6D68-402E-AC3F-7C1E6208E460}"/>
              </a:ext>
            </a:extLst>
          </p:cNvPr>
          <p:cNvSpPr>
            <a:spLocks noGrp="1"/>
          </p:cNvSpPr>
          <p:nvPr>
            <p:ph type="sldNum" sz="quarter" idx="11"/>
          </p:nvPr>
        </p:nvSpPr>
        <p:spPr>
          <a:xfrm>
            <a:off x="10934700" y="6487280"/>
            <a:ext cx="800100" cy="251853"/>
          </a:xfrm>
        </p:spPr>
        <p:txBody>
          <a:bodyPr/>
          <a:lstStyle>
            <a:lvl1pPr>
              <a:defRPr>
                <a:solidFill>
                  <a:schemeClr val="tx1"/>
                </a:solidFill>
              </a:defRPr>
            </a:lvl1pPr>
          </a:lstStyle>
          <a:p>
            <a:fld id="{2F2F552B-1952-B44E-8CAB-5705F0ACD2E2}" type="slidenum">
              <a:rPr lang="uk-UA" smtClean="0"/>
              <a:pPr/>
              <a:t>‹#›</a:t>
            </a:fld>
            <a:endParaRPr lang="uk-UA" dirty="0"/>
          </a:p>
        </p:txBody>
      </p:sp>
      <p:pic>
        <p:nvPicPr>
          <p:cNvPr id="11" name="Picture 10">
            <a:extLst>
              <a:ext uri="{FF2B5EF4-FFF2-40B4-BE49-F238E27FC236}">
                <a16:creationId xmlns:a16="http://schemas.microsoft.com/office/drawing/2014/main" id="{DDE70670-67C9-457B-BBCA-46B9346B6671}"/>
              </a:ext>
            </a:extLst>
          </p:cNvPr>
          <p:cNvPicPr>
            <a:picLocks/>
          </p:cNvPicPr>
          <p:nvPr userDrawn="1"/>
        </p:nvPicPr>
        <p:blipFill>
          <a:blip r:embed="rId2"/>
          <a:stretch>
            <a:fillRect/>
          </a:stretch>
        </p:blipFill>
        <p:spPr>
          <a:xfrm>
            <a:off x="460374" y="381000"/>
            <a:ext cx="557700" cy="154923"/>
          </a:xfrm>
          <a:prstGeom prst="rect">
            <a:avLst/>
          </a:prstGeom>
        </p:spPr>
      </p:pic>
      <p:sp>
        <p:nvSpPr>
          <p:cNvPr id="12" name="Rectangle 11">
            <a:extLst>
              <a:ext uri="{FF2B5EF4-FFF2-40B4-BE49-F238E27FC236}">
                <a16:creationId xmlns:a16="http://schemas.microsoft.com/office/drawing/2014/main" id="{E8B5A102-A2B8-4105-85FD-635A0CCBE2E6}"/>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Text_Navy">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lIns="91440" rIns="91440" anchor="ctr">
            <a:noAutofit/>
          </a:bodyPr>
          <a:lstStyle>
            <a:lvl1pPr>
              <a:defRPr sz="3200" baseline="0">
                <a:solidFill>
                  <a:schemeClr val="tx1"/>
                </a:solidFill>
              </a:defRPr>
            </a:lvl1pPr>
          </a:lstStyle>
          <a:p>
            <a:r>
              <a:rPr lang="en-US" dirty="0"/>
              <a:t>Slide Title, Arial 36 pt.</a:t>
            </a:r>
          </a:p>
        </p:txBody>
      </p:sp>
      <p:sp>
        <p:nvSpPr>
          <p:cNvPr id="10" name="Text Placeholder 9"/>
          <p:cNvSpPr>
            <a:spLocks noGrp="1"/>
          </p:cNvSpPr>
          <p:nvPr>
            <p:ph type="body" sz="quarter" idx="25" hasCustomPrompt="1"/>
          </p:nvPr>
        </p:nvSpPr>
        <p:spPr>
          <a:xfrm>
            <a:off x="457200" y="1747764"/>
            <a:ext cx="5524500" cy="1178180"/>
          </a:xfrm>
          <a:prstGeom prst="rect">
            <a:avLst/>
          </a:prstGeom>
        </p:spPr>
        <p:txBody>
          <a:bodyPr anchor="ctr">
            <a:noAutofit/>
          </a:bodyPr>
          <a:lstStyle>
            <a:lvl1pPr>
              <a:defRPr b="0">
                <a:solidFill>
                  <a:schemeClr val="tx2"/>
                </a:solidFill>
              </a:defRPr>
            </a:lvl1pPr>
            <a:lvl2pPr>
              <a:lnSpc>
                <a:spcPct val="100000"/>
              </a:lnSpc>
              <a:defRPr>
                <a:solidFill>
                  <a:schemeClr val="tx1"/>
                </a:solidFill>
              </a:defRPr>
            </a:lvl2pPr>
          </a:lstStyle>
          <a:p>
            <a:pPr lvl="1"/>
            <a:r>
              <a:rPr lang="en-US" dirty="0"/>
              <a:t>Lorem ipsum dolor sit </a:t>
            </a:r>
            <a:r>
              <a:rPr lang="en-US" dirty="0" err="1"/>
              <a:t>amet</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a:t>
            </a:r>
          </a:p>
        </p:txBody>
      </p:sp>
      <p:sp>
        <p:nvSpPr>
          <p:cNvPr id="9"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cap="none" baseline="0">
                <a:solidFill>
                  <a:schemeClr val="accent3"/>
                </a:solidFill>
              </a:defRPr>
            </a:lvl1pPr>
          </a:lstStyle>
          <a:p>
            <a:pPr lvl="0"/>
            <a:r>
              <a:rPr lang="en-US" dirty="0"/>
              <a:t>Slide Subtitle, Arial 24 pt.</a:t>
            </a:r>
          </a:p>
        </p:txBody>
      </p:sp>
      <p:sp>
        <p:nvSpPr>
          <p:cNvPr id="4" name="Content Placeholder 3"/>
          <p:cNvSpPr>
            <a:spLocks noGrp="1"/>
          </p:cNvSpPr>
          <p:nvPr>
            <p:ph sz="quarter" idx="33" hasCustomPrompt="1"/>
          </p:nvPr>
        </p:nvSpPr>
        <p:spPr>
          <a:xfrm>
            <a:off x="457200" y="3079286"/>
            <a:ext cx="5522976" cy="3169114"/>
          </a:xfrm>
          <a:prstGeom prst="rect">
            <a:avLst/>
          </a:prstGeom>
        </p:spPr>
        <p:txBody>
          <a:bodyPr>
            <a:noAutofit/>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marL="1097280" indent="-292608">
              <a:lnSpc>
                <a:spcPct val="100000"/>
              </a:lnSpc>
              <a:buFont typeface="Courier New" charset="0"/>
              <a:buChar char="o"/>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34"/>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5" name="Text Placeholder 4">
            <a:extLst>
              <a:ext uri="{FF2B5EF4-FFF2-40B4-BE49-F238E27FC236}">
                <a16:creationId xmlns:a16="http://schemas.microsoft.com/office/drawing/2014/main" id="{64276B16-28A0-4B86-897C-30382FC3EBB6}"/>
              </a:ext>
            </a:extLst>
          </p:cNvPr>
          <p:cNvSpPr>
            <a:spLocks noGrp="1"/>
          </p:cNvSpPr>
          <p:nvPr>
            <p:ph type="body" sz="quarter" idx="35" hasCustomPrompt="1"/>
          </p:nvPr>
        </p:nvSpPr>
        <p:spPr>
          <a:xfrm>
            <a:off x="6934200" y="1942092"/>
            <a:ext cx="4818450" cy="923330"/>
          </a:xfrm>
        </p:spPr>
        <p:txBody>
          <a:bodyPr>
            <a:spAutoFit/>
          </a:bodyPr>
          <a:lstStyle>
            <a:lvl1pPr>
              <a:defRPr sz="2800" cap="none" baseline="0"/>
            </a:lvl1pPr>
            <a:lvl2pPr marL="295275" indent="-285750">
              <a:buClr>
                <a:schemeClr val="accent3"/>
              </a:buClr>
              <a:buSzPct val="110000"/>
              <a:buFont typeface="Arial" panose="020B0604020202020204" pitchFamily="34" charset="0"/>
              <a:buChar char="‒"/>
              <a:defRPr sz="1600" cap="none" baseline="0">
                <a:solidFill>
                  <a:schemeClr val="accent3"/>
                </a:solidFill>
              </a:defRPr>
            </a:lvl2pPr>
            <a:lvl3pPr marL="0" indent="0">
              <a:buNone/>
              <a:defRPr/>
            </a:lvl3pPr>
          </a:lstStyle>
          <a:p>
            <a:pPr lvl="0"/>
            <a:r>
              <a:rPr lang="en-US" dirty="0"/>
              <a:t>“Click to edit text”</a:t>
            </a:r>
          </a:p>
          <a:p>
            <a:pPr lvl="1"/>
            <a:r>
              <a:rPr lang="en-US" dirty="0"/>
              <a:t>To have source text, hit the bullet indent button</a:t>
            </a:r>
          </a:p>
        </p:txBody>
      </p:sp>
      <p:pic>
        <p:nvPicPr>
          <p:cNvPr id="11" name="Picture 10">
            <a:extLst>
              <a:ext uri="{FF2B5EF4-FFF2-40B4-BE49-F238E27FC236}">
                <a16:creationId xmlns:a16="http://schemas.microsoft.com/office/drawing/2014/main" id="{092558DF-6B9E-4F30-9907-341ECFEE0592}"/>
              </a:ext>
            </a:extLst>
          </p:cNvPr>
          <p:cNvPicPr>
            <a:picLocks/>
          </p:cNvPicPr>
          <p:nvPr userDrawn="1"/>
        </p:nvPicPr>
        <p:blipFill>
          <a:blip r:embed="rId2"/>
          <a:stretch>
            <a:fillRect/>
          </a:stretch>
        </p:blipFill>
        <p:spPr>
          <a:xfrm>
            <a:off x="460374" y="6518444"/>
            <a:ext cx="557700" cy="154923"/>
          </a:xfrm>
          <a:prstGeom prst="rect">
            <a:avLst/>
          </a:prstGeom>
        </p:spPr>
      </p:pic>
      <p:sp>
        <p:nvSpPr>
          <p:cNvPr id="12" name="Rectangle 11">
            <a:extLst>
              <a:ext uri="{FF2B5EF4-FFF2-40B4-BE49-F238E27FC236}">
                <a16:creationId xmlns:a16="http://schemas.microsoft.com/office/drawing/2014/main" id="{C4A5061B-4DBB-4CCB-89C2-33B08C09D715}"/>
              </a:ext>
            </a:extLst>
          </p:cNvPr>
          <p:cNvSpPr/>
          <p:nvPr userDrawn="1"/>
        </p:nvSpPr>
        <p:spPr>
          <a:xfrm>
            <a:off x="3638550" y="6401742"/>
            <a:ext cx="4876800" cy="418158"/>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5091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Quotes_Navy">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198" y="381000"/>
            <a:ext cx="10287000" cy="693337"/>
          </a:xfrm>
        </p:spPr>
        <p:txBody>
          <a:bodyPr anchor="ctr">
            <a:noAutofit/>
          </a:bodyPr>
          <a:lstStyle>
            <a:lvl1pPr>
              <a:lnSpc>
                <a:spcPct val="100000"/>
              </a:lnSpc>
              <a:defRPr lang="en-US" sz="3200" b="1" i="0" kern="1200" cap="none" baseline="0" dirty="0">
                <a:solidFill>
                  <a:schemeClr val="tx1"/>
                </a:solidFill>
                <a:latin typeface="+mn-lt"/>
                <a:ea typeface="Arial Narrow" charset="0"/>
                <a:cs typeface="Arial Narrow" charset="0"/>
              </a:defRPr>
            </a:lvl1pPr>
          </a:lstStyle>
          <a:p>
            <a:r>
              <a:rPr lang="en-US" dirty="0"/>
              <a:t>Slide Title, Arial 32 pt.</a:t>
            </a:r>
          </a:p>
        </p:txBody>
      </p:sp>
      <p:sp>
        <p:nvSpPr>
          <p:cNvPr id="9" name="Text Placeholder 9"/>
          <p:cNvSpPr>
            <a:spLocks noGrp="1"/>
          </p:cNvSpPr>
          <p:nvPr>
            <p:ph type="body" sz="quarter" idx="28" hasCustomPrompt="1"/>
          </p:nvPr>
        </p:nvSpPr>
        <p:spPr>
          <a:xfrm>
            <a:off x="457199" y="1243584"/>
            <a:ext cx="10286999" cy="491372"/>
          </a:xfrm>
          <a:prstGeom prst="rect">
            <a:avLst/>
          </a:prstGeom>
        </p:spPr>
        <p:txBody>
          <a:bodyPr anchor="ctr">
            <a:noAutofit/>
          </a:bodyPr>
          <a:lstStyle>
            <a:lvl1pPr>
              <a:defRPr b="1" cap="none" baseline="0">
                <a:solidFill>
                  <a:schemeClr val="accent3"/>
                </a:solidFill>
              </a:defRPr>
            </a:lvl1pPr>
          </a:lstStyle>
          <a:p>
            <a:pPr lvl="0"/>
            <a:r>
              <a:rPr lang="en-US" dirty="0"/>
              <a:t>Slide Subtitle, Arial 24 pt.</a:t>
            </a:r>
          </a:p>
        </p:txBody>
      </p:sp>
      <p:sp>
        <p:nvSpPr>
          <p:cNvPr id="2" name="Slide Number Placeholder 1"/>
          <p:cNvSpPr>
            <a:spLocks noGrp="1"/>
          </p:cNvSpPr>
          <p:nvPr>
            <p:ph type="sldNum" sz="quarter" idx="35"/>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13" name="Text Placeholder 12">
            <a:extLst>
              <a:ext uri="{FF2B5EF4-FFF2-40B4-BE49-F238E27FC236}">
                <a16:creationId xmlns:a16="http://schemas.microsoft.com/office/drawing/2014/main" id="{455541CB-C5CF-406B-A04F-B92D0DF858F7}"/>
              </a:ext>
            </a:extLst>
          </p:cNvPr>
          <p:cNvSpPr>
            <a:spLocks noGrp="1"/>
          </p:cNvSpPr>
          <p:nvPr>
            <p:ph type="body" sz="quarter" idx="38" hasCustomPrompt="1"/>
          </p:nvPr>
        </p:nvSpPr>
        <p:spPr>
          <a:xfrm>
            <a:off x="457200" y="1950142"/>
            <a:ext cx="5524500" cy="4298258"/>
          </a:xfrm>
        </p:spPr>
        <p:txBody>
          <a:bodyPr/>
          <a:lstStyle>
            <a:lvl1pPr>
              <a:buFontTx/>
              <a:buNone/>
              <a:defRPr cap="none" baseline="0"/>
            </a:lvl1pPr>
            <a:lvl2pPr marL="352425" indent="-342900">
              <a:buClr>
                <a:schemeClr val="accent3"/>
              </a:buClr>
              <a:buFont typeface="Arial" panose="020B0604020202020204" pitchFamily="34" charset="0"/>
              <a:buChar char="‒"/>
              <a:defRPr sz="1600" cap="none" baseline="0">
                <a:solidFill>
                  <a:schemeClr val="accent3"/>
                </a:solidFill>
              </a:defRPr>
            </a:lvl2pPr>
            <a:lvl3pPr marL="0" indent="0">
              <a:buFontTx/>
              <a:buNone/>
              <a:defRPr/>
            </a:lvl3pPr>
            <a:lvl4pPr marL="346075" indent="0">
              <a:buFontTx/>
              <a:buNone/>
              <a:defRPr/>
            </a:lvl4pPr>
            <a:lvl5pPr marL="1203325" indent="0">
              <a:buFontTx/>
              <a:buNone/>
              <a:defRPr/>
            </a:lvl5pPr>
          </a:lstStyle>
          <a:p>
            <a:pPr lvl="0"/>
            <a:r>
              <a:rPr lang="en-US" dirty="0"/>
              <a:t>“Click to edit textbox text”</a:t>
            </a:r>
          </a:p>
          <a:p>
            <a:pPr lvl="1"/>
            <a:r>
              <a:rPr lang="en-US" dirty="0"/>
              <a:t>Source</a:t>
            </a:r>
          </a:p>
        </p:txBody>
      </p:sp>
      <p:pic>
        <p:nvPicPr>
          <p:cNvPr id="10" name="Picture 9">
            <a:extLst>
              <a:ext uri="{FF2B5EF4-FFF2-40B4-BE49-F238E27FC236}">
                <a16:creationId xmlns:a16="http://schemas.microsoft.com/office/drawing/2014/main" id="{154F11A7-B65F-415E-B94A-A94E3E683519}"/>
              </a:ext>
            </a:extLst>
          </p:cNvPr>
          <p:cNvPicPr>
            <a:picLocks/>
          </p:cNvPicPr>
          <p:nvPr userDrawn="1"/>
        </p:nvPicPr>
        <p:blipFill>
          <a:blip r:embed="rId2"/>
          <a:stretch>
            <a:fillRect/>
          </a:stretch>
        </p:blipFill>
        <p:spPr>
          <a:xfrm>
            <a:off x="460374" y="6518444"/>
            <a:ext cx="557700" cy="154923"/>
          </a:xfrm>
          <a:prstGeom prst="rect">
            <a:avLst/>
          </a:prstGeom>
        </p:spPr>
      </p:pic>
      <p:sp>
        <p:nvSpPr>
          <p:cNvPr id="7" name="Rectangle 6">
            <a:extLst>
              <a:ext uri="{FF2B5EF4-FFF2-40B4-BE49-F238E27FC236}">
                <a16:creationId xmlns:a16="http://schemas.microsoft.com/office/drawing/2014/main" id="{A38C279F-0DE3-478A-B558-274063A5A627}"/>
              </a:ext>
            </a:extLst>
          </p:cNvPr>
          <p:cNvSpPr/>
          <p:nvPr userDrawn="1"/>
        </p:nvSpPr>
        <p:spPr>
          <a:xfrm>
            <a:off x="3638550" y="6328528"/>
            <a:ext cx="4876800" cy="491372"/>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Blank_Navy">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lnSpc>
                <a:spcPct val="100000"/>
              </a:lnSpc>
              <a:defRPr sz="3200" baseline="0">
                <a:solidFill>
                  <a:schemeClr val="tx1"/>
                </a:solidFill>
              </a:defRPr>
            </a:lvl1pPr>
          </a:lstStyle>
          <a:p>
            <a:r>
              <a:rPr lang="en-US" dirty="0"/>
              <a:t>Slide Title, Arial 32 pt.</a:t>
            </a:r>
          </a:p>
        </p:txBody>
      </p:sp>
      <p:sp>
        <p:nvSpPr>
          <p:cNvPr id="10"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cap="none" baseline="0">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7" name="Picture 6">
            <a:extLst>
              <a:ext uri="{FF2B5EF4-FFF2-40B4-BE49-F238E27FC236}">
                <a16:creationId xmlns:a16="http://schemas.microsoft.com/office/drawing/2014/main" id="{F77DB5DA-42BB-4CA2-904F-B5CFF726EB86}"/>
              </a:ext>
            </a:extLst>
          </p:cNvPr>
          <p:cNvPicPr>
            <a:picLocks/>
          </p:cNvPicPr>
          <p:nvPr userDrawn="1"/>
        </p:nvPicPr>
        <p:blipFill>
          <a:blip r:embed="rId2"/>
          <a:stretch>
            <a:fillRect/>
          </a:stretch>
        </p:blipFill>
        <p:spPr>
          <a:xfrm>
            <a:off x="460374" y="6518444"/>
            <a:ext cx="557700" cy="154923"/>
          </a:xfrm>
          <a:prstGeom prst="rect">
            <a:avLst/>
          </a:prstGeom>
        </p:spPr>
      </p:pic>
      <p:sp>
        <p:nvSpPr>
          <p:cNvPr id="6" name="Rectangle 5">
            <a:extLst>
              <a:ext uri="{FF2B5EF4-FFF2-40B4-BE49-F238E27FC236}">
                <a16:creationId xmlns:a16="http://schemas.microsoft.com/office/drawing/2014/main" id="{7C837CFF-B7D0-4F9E-9144-023002F4342A}"/>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24753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Blank_Navy">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3200" baseline="0">
                <a:solidFill>
                  <a:schemeClr val="tx1"/>
                </a:solidFill>
              </a:defRPr>
            </a:lvl1pPr>
          </a:lstStyle>
          <a:p>
            <a:r>
              <a:rPr lang="en-US" dirty="0"/>
              <a:t>Slide Title, Arial 32 pt.</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6" name="Picture 5">
            <a:extLst>
              <a:ext uri="{FF2B5EF4-FFF2-40B4-BE49-F238E27FC236}">
                <a16:creationId xmlns:a16="http://schemas.microsoft.com/office/drawing/2014/main" id="{90FC7C9F-14F4-4ECF-8292-C40685236926}"/>
              </a:ext>
            </a:extLst>
          </p:cNvPr>
          <p:cNvPicPr>
            <a:picLocks/>
          </p:cNvPicPr>
          <p:nvPr userDrawn="1"/>
        </p:nvPicPr>
        <p:blipFill>
          <a:blip r:embed="rId2"/>
          <a:stretch>
            <a:fillRect/>
          </a:stretch>
        </p:blipFill>
        <p:spPr>
          <a:xfrm>
            <a:off x="460374" y="6518444"/>
            <a:ext cx="557700" cy="154923"/>
          </a:xfrm>
          <a:prstGeom prst="rect">
            <a:avLst/>
          </a:prstGeom>
        </p:spPr>
      </p:pic>
    </p:spTree>
    <p:extLst>
      <p:ext uri="{BB962C8B-B14F-4D97-AF65-F5344CB8AC3E}">
        <p14:creationId xmlns:p14="http://schemas.microsoft.com/office/powerpoint/2010/main" val="16354551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Insert_Photo_Image">
    <p:bg>
      <p:bgPr>
        <a:solidFill>
          <a:schemeClr val="tx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633B2E5-C80A-4E77-B649-E08B47524356}"/>
              </a:ext>
            </a:extLst>
          </p:cNvPr>
          <p:cNvSpPr>
            <a:spLocks noGrp="1"/>
          </p:cNvSpPr>
          <p:nvPr>
            <p:ph type="pic" sz="quarter" idx="19" hasCustomPrompt="1"/>
          </p:nvPr>
        </p:nvSpPr>
        <p:spPr>
          <a:xfrm>
            <a:off x="8667" y="0"/>
            <a:ext cx="12192000" cy="6858000"/>
          </a:xfrm>
        </p:spPr>
        <p:txBody>
          <a:bodyPr>
            <a:normAutofit/>
          </a:bodyPr>
          <a:lstStyle>
            <a:lvl1pPr marL="0" marR="0" indent="0" algn="l" defTabSz="914400" rtl="0" eaLnBrk="1" fontAlgn="auto" latinLnBrk="0" hangingPunct="1">
              <a:lnSpc>
                <a:spcPct val="100000"/>
              </a:lnSpc>
              <a:spcBef>
                <a:spcPts val="600"/>
              </a:spcBef>
              <a:spcAft>
                <a:spcPts val="600"/>
              </a:spcAft>
              <a:buClrTx/>
              <a:buSzTx/>
              <a:buFont typeface="Arial"/>
              <a:buNone/>
              <a:tabLst/>
              <a:defRPr sz="2400">
                <a:solidFill>
                  <a:schemeClr val="accent2"/>
                </a:solidFill>
                <a:latin typeface="+mj-lt"/>
              </a:defRPr>
            </a:lvl1pPr>
          </a:lstStyle>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To add background image, first navigate to FJ: Images and select a photo from the featured gallery, “Images for PPT Cover Slides.” Save the desired image to your computer or desired location. Next, click on the icon &amp; choose image from the saved location. Once image is inserted, click Picture Format in tools ribbon and scroll down to send image to the back. When new slide is inserted from master, copy and paste Logo and copyright from previous slide. Logo and copyright should appear in correct field.</a:t>
            </a:r>
            <a:endParaRPr kumimoji="0" lang="en-US" altLang="en-US" sz="2400" b="1"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a:buNone/>
              <a:tabLst/>
              <a:defRPr/>
            </a:pPr>
            <a:r>
              <a:rPr lang="en-US" dirty="0"/>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When New Slide is inserted from Master, copy and paste Logo and copyright from previous slide. Logo and copyright should appear in correct field. </a:t>
            </a:r>
            <a:endParaRPr kumimoji="0" lang="en-US" altLang="en-US" sz="4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a:buNone/>
              <a:tabLst/>
              <a:defRPr/>
            </a:pPr>
            <a:endParaRPr lang="en-US" dirty="0"/>
          </a:p>
        </p:txBody>
      </p:sp>
      <p:sp>
        <p:nvSpPr>
          <p:cNvPr id="2" name="Title 1"/>
          <p:cNvSpPr>
            <a:spLocks noGrp="1"/>
          </p:cNvSpPr>
          <p:nvPr>
            <p:ph type="ctrTitle" hasCustomPrompt="1"/>
          </p:nvPr>
        </p:nvSpPr>
        <p:spPr>
          <a:xfrm>
            <a:off x="457201" y="1139975"/>
            <a:ext cx="10238874" cy="2095453"/>
          </a:xfrm>
        </p:spPr>
        <p:txBody>
          <a:bodyPr anchor="b" anchorCtr="0">
            <a:noAutofit/>
          </a:bodyPr>
          <a:lstStyle>
            <a:lvl1pPr algn="l">
              <a:defRPr sz="54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457201" y="3891232"/>
            <a:ext cx="5201349" cy="299750"/>
          </a:xfrm>
          <a:prstGeom prst="rect">
            <a:avLst/>
          </a:prstGeom>
        </p:spPr>
        <p:txBody>
          <a:bodyPr lIns="91440">
            <a:no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00, 2020</a:t>
            </a:r>
          </a:p>
        </p:txBody>
      </p:sp>
      <p:sp>
        <p:nvSpPr>
          <p:cNvPr id="6" name="Text Placeholder 5">
            <a:extLst>
              <a:ext uri="{FF2B5EF4-FFF2-40B4-BE49-F238E27FC236}">
                <a16:creationId xmlns:a16="http://schemas.microsoft.com/office/drawing/2014/main" id="{AFABAFCE-37DF-C848-A96E-2E4CDBC39FA6}"/>
              </a:ext>
            </a:extLst>
          </p:cNvPr>
          <p:cNvSpPr>
            <a:spLocks noGrp="1"/>
          </p:cNvSpPr>
          <p:nvPr>
            <p:ph type="body" sz="quarter" idx="18" hasCustomPrompt="1"/>
          </p:nvPr>
        </p:nvSpPr>
        <p:spPr>
          <a:xfrm>
            <a:off x="457201" y="3385170"/>
            <a:ext cx="5714999" cy="398567"/>
          </a:xfrm>
          <a:prstGeom prst="rect">
            <a:avLst/>
          </a:prstGeom>
        </p:spPr>
        <p:txBody>
          <a:bodyPr lIns="91440">
            <a:noAutofit/>
          </a:bodyPr>
          <a:lstStyle>
            <a:lvl1pPr>
              <a:defRPr sz="2800">
                <a:solidFill>
                  <a:schemeClr val="bg1"/>
                </a:solidFill>
              </a:defRPr>
            </a:lvl1pPr>
          </a:lstStyle>
          <a:p>
            <a:pPr lvl="0"/>
            <a:r>
              <a:rPr lang="en-US" dirty="0"/>
              <a:t>Presenter Name</a:t>
            </a:r>
          </a:p>
        </p:txBody>
      </p:sp>
    </p:spTree>
    <p:extLst>
      <p:ext uri="{BB962C8B-B14F-4D97-AF65-F5344CB8AC3E}">
        <p14:creationId xmlns:p14="http://schemas.microsoft.com/office/powerpoint/2010/main" val="2761528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_Navy">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4" name="Picture 3">
            <a:extLst>
              <a:ext uri="{FF2B5EF4-FFF2-40B4-BE49-F238E27FC236}">
                <a16:creationId xmlns:a16="http://schemas.microsoft.com/office/drawing/2014/main" id="{79F3A80F-4B09-474F-AC6A-0B559CF8FE7E}"/>
              </a:ext>
            </a:extLst>
          </p:cNvPr>
          <p:cNvPicPr>
            <a:picLocks/>
          </p:cNvPicPr>
          <p:nvPr userDrawn="1"/>
        </p:nvPicPr>
        <p:blipFill>
          <a:blip r:embed="rId2"/>
          <a:stretch>
            <a:fillRect/>
          </a:stretch>
        </p:blipFill>
        <p:spPr>
          <a:xfrm>
            <a:off x="460374" y="6518444"/>
            <a:ext cx="557700" cy="154923"/>
          </a:xfrm>
          <a:prstGeom prst="rect">
            <a:avLst/>
          </a:prstGeom>
        </p:spPr>
      </p:pic>
      <p:sp>
        <p:nvSpPr>
          <p:cNvPr id="5" name="Rectangle 4">
            <a:extLst>
              <a:ext uri="{FF2B5EF4-FFF2-40B4-BE49-F238E27FC236}">
                <a16:creationId xmlns:a16="http://schemas.microsoft.com/office/drawing/2014/main" id="{B23CFEAB-D8BC-4844-8CCE-5BBD5698D4C8}"/>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1793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p:bg>
      <p:bgRef idx="1001">
        <a:schemeClr val="bg2"/>
      </p:bgRef>
    </p:bg>
    <p:spTree>
      <p:nvGrpSpPr>
        <p:cNvPr id="1" name=""/>
        <p:cNvGrpSpPr/>
        <p:nvPr/>
      </p:nvGrpSpPr>
      <p:grpSpPr>
        <a:xfrm>
          <a:off x="0" y="0"/>
          <a:ext cx="0" cy="0"/>
          <a:chOff x="0" y="0"/>
          <a:chExt cx="0" cy="0"/>
        </a:xfrm>
      </p:grpSpPr>
      <p:sp>
        <p:nvSpPr>
          <p:cNvPr id="5" name="Media Placeholder 4"/>
          <p:cNvSpPr>
            <a:spLocks noGrp="1"/>
          </p:cNvSpPr>
          <p:nvPr>
            <p:ph type="media" sz="quarter" idx="30" hasCustomPrompt="1"/>
          </p:nvPr>
        </p:nvSpPr>
        <p:spPr>
          <a:xfrm>
            <a:off x="1219200" y="2220913"/>
            <a:ext cx="9715500" cy="3727450"/>
          </a:xfrm>
          <a:prstGeom prst="rect">
            <a:avLst/>
          </a:prstGeom>
        </p:spPr>
        <p:txBody>
          <a:bodyPr/>
          <a:lstStyle>
            <a:lvl1pPr algn="ctr">
              <a:defRPr sz="1400" b="0" cap="none"/>
            </a:lvl1pPr>
          </a:lstStyle>
          <a:p>
            <a:r>
              <a:rPr lang="en-US" dirty="0"/>
              <a:t>Drag video to placeholder or click on icon to place video from file. </a:t>
            </a:r>
          </a:p>
        </p:txBody>
      </p:sp>
      <p:sp>
        <p:nvSpPr>
          <p:cNvPr id="8" name="Title 7"/>
          <p:cNvSpPr>
            <a:spLocks noGrp="1"/>
          </p:cNvSpPr>
          <p:nvPr>
            <p:ph type="title" hasCustomPrompt="1"/>
          </p:nvPr>
        </p:nvSpPr>
        <p:spPr>
          <a:xfrm>
            <a:off x="457200" y="381000"/>
            <a:ext cx="11277600" cy="693337"/>
          </a:xfrm>
        </p:spPr>
        <p:txBody>
          <a:bodyPr anchor="ctr">
            <a:noAutofit/>
          </a:bodyPr>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43584"/>
            <a:ext cx="11277600" cy="350838"/>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7" name="Slide Number Placeholder 6"/>
          <p:cNvSpPr>
            <a:spLocks noGrp="1"/>
          </p:cNvSpPr>
          <p:nvPr>
            <p:ph type="sldNum" sz="quarter" idx="31"/>
          </p:nvPr>
        </p:nvSpPr>
        <p:spPr/>
        <p:txBody>
          <a:bodyPr/>
          <a:lstStyle/>
          <a:p>
            <a:fld id="{2F2F552B-1952-B44E-8CAB-5705F0ACD2E2}" type="slidenum">
              <a:rPr lang="uk-UA" smtClean="0"/>
              <a:pPr/>
              <a:t>‹#›</a:t>
            </a:fld>
            <a:endParaRPr lang="uk-UA" dirty="0"/>
          </a:p>
        </p:txBody>
      </p:sp>
      <p:pic>
        <p:nvPicPr>
          <p:cNvPr id="10" name="Picture 9">
            <a:extLst>
              <a:ext uri="{FF2B5EF4-FFF2-40B4-BE49-F238E27FC236}">
                <a16:creationId xmlns:a16="http://schemas.microsoft.com/office/drawing/2014/main" id="{3D29D446-8F95-48AE-89AE-FBA09C8C3FCA}"/>
              </a:ext>
            </a:extLst>
          </p:cNvPr>
          <p:cNvPicPr>
            <a:picLocks/>
          </p:cNvPicPr>
          <p:nvPr userDrawn="1"/>
        </p:nvPicPr>
        <p:blipFill>
          <a:blip r:embed="rId2"/>
          <a:stretch>
            <a:fillRect/>
          </a:stretch>
        </p:blipFill>
        <p:spPr>
          <a:xfrm>
            <a:off x="460374" y="6518444"/>
            <a:ext cx="557700" cy="154923"/>
          </a:xfrm>
          <a:prstGeom prst="rect">
            <a:avLst/>
          </a:prstGeom>
        </p:spPr>
      </p:pic>
      <p:sp>
        <p:nvSpPr>
          <p:cNvPr id="11" name="Rectangle 10">
            <a:extLst>
              <a:ext uri="{FF2B5EF4-FFF2-40B4-BE49-F238E27FC236}">
                <a16:creationId xmlns:a16="http://schemas.microsoft.com/office/drawing/2014/main" id="{6D831D14-EB6C-45DD-A638-83AF58535215}"/>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8778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Video_White">
    <p:bg>
      <p:bgRef idx="1001">
        <a:schemeClr val="bg2"/>
      </p:bgRef>
    </p:bg>
    <p:spTree>
      <p:nvGrpSpPr>
        <p:cNvPr id="1" name=""/>
        <p:cNvGrpSpPr/>
        <p:nvPr/>
      </p:nvGrpSpPr>
      <p:grpSpPr>
        <a:xfrm>
          <a:off x="0" y="0"/>
          <a:ext cx="0" cy="0"/>
          <a:chOff x="0" y="0"/>
          <a:chExt cx="0" cy="0"/>
        </a:xfrm>
      </p:grpSpPr>
      <p:sp>
        <p:nvSpPr>
          <p:cNvPr id="5" name="Media Placeholder 4"/>
          <p:cNvSpPr>
            <a:spLocks noGrp="1"/>
          </p:cNvSpPr>
          <p:nvPr>
            <p:ph type="media" sz="quarter" idx="30" hasCustomPrompt="1"/>
          </p:nvPr>
        </p:nvSpPr>
        <p:spPr>
          <a:xfrm>
            <a:off x="1219200" y="2220913"/>
            <a:ext cx="9715500" cy="3727450"/>
          </a:xfrm>
          <a:prstGeom prst="rect">
            <a:avLst/>
          </a:prstGeom>
        </p:spPr>
        <p:txBody>
          <a:bodyPr/>
          <a:lstStyle>
            <a:lvl1pPr algn="ctr">
              <a:defRPr sz="1400" b="0" cap="none"/>
            </a:lvl1pPr>
          </a:lstStyle>
          <a:p>
            <a:r>
              <a:rPr lang="en-US" dirty="0"/>
              <a:t>Drag video to placeholder or click on icon to place video from file. </a:t>
            </a:r>
          </a:p>
        </p:txBody>
      </p:sp>
      <p:sp>
        <p:nvSpPr>
          <p:cNvPr id="8" name="Title 7"/>
          <p:cNvSpPr>
            <a:spLocks noGrp="1"/>
          </p:cNvSpPr>
          <p:nvPr>
            <p:ph type="title" hasCustomPrompt="1"/>
          </p:nvPr>
        </p:nvSpPr>
        <p:spPr>
          <a:xfrm>
            <a:off x="457200" y="381000"/>
            <a:ext cx="11277600" cy="693337"/>
          </a:xfrm>
        </p:spPr>
        <p:txBody>
          <a:bodyPr anchor="t">
            <a:noAutofit/>
          </a:bodyPr>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43584"/>
            <a:ext cx="11277600" cy="350838"/>
          </a:xfrm>
          <a:prstGeom prst="rect">
            <a:avLst/>
          </a:prstGeom>
        </p:spPr>
        <p:txBody>
          <a:bodyPr>
            <a:noAutofit/>
          </a:bodyPr>
          <a:lstStyle>
            <a:lvl1pPr algn="ctr">
              <a:defRPr b="1">
                <a:solidFill>
                  <a:schemeClr val="tx1"/>
                </a:solidFill>
              </a:defRPr>
            </a:lvl1pPr>
          </a:lstStyle>
          <a:p>
            <a:pPr lvl="0"/>
            <a:r>
              <a:rPr lang="en-US" dirty="0"/>
              <a:t>Slide Subtitle, Arial 24 pt.</a:t>
            </a:r>
          </a:p>
        </p:txBody>
      </p:sp>
      <p:sp>
        <p:nvSpPr>
          <p:cNvPr id="7" name="Slide Number Placeholder 6"/>
          <p:cNvSpPr>
            <a:spLocks noGrp="1"/>
          </p:cNvSpPr>
          <p:nvPr>
            <p:ph type="sldNum" sz="quarter" idx="31"/>
          </p:nvPr>
        </p:nvSpPr>
        <p:spPr/>
        <p:txBody>
          <a:bodyPr/>
          <a:lstStyle/>
          <a:p>
            <a:fld id="{2F2F552B-1952-B44E-8CAB-5705F0ACD2E2}" type="slidenum">
              <a:rPr lang="uk-UA" smtClean="0"/>
              <a:pPr/>
              <a:t>‹#›</a:t>
            </a:fld>
            <a:endParaRPr lang="uk-UA" dirty="0"/>
          </a:p>
        </p:txBody>
      </p:sp>
      <p:pic>
        <p:nvPicPr>
          <p:cNvPr id="10" name="Picture 9">
            <a:extLst>
              <a:ext uri="{FF2B5EF4-FFF2-40B4-BE49-F238E27FC236}">
                <a16:creationId xmlns:a16="http://schemas.microsoft.com/office/drawing/2014/main" id="{3D29D446-8F95-48AE-89AE-FBA09C8C3FCA}"/>
              </a:ext>
            </a:extLst>
          </p:cNvPr>
          <p:cNvPicPr>
            <a:picLocks/>
          </p:cNvPicPr>
          <p:nvPr userDrawn="1"/>
        </p:nvPicPr>
        <p:blipFill>
          <a:blip r:embed="rId2"/>
          <a:stretch>
            <a:fillRect/>
          </a:stretch>
        </p:blipFill>
        <p:spPr>
          <a:xfrm>
            <a:off x="460374" y="6518444"/>
            <a:ext cx="557700" cy="154923"/>
          </a:xfrm>
          <a:prstGeom prst="rect">
            <a:avLst/>
          </a:prstGeom>
        </p:spPr>
      </p:pic>
      <p:pic>
        <p:nvPicPr>
          <p:cNvPr id="11" name="Graphic 10">
            <a:extLst>
              <a:ext uri="{FF2B5EF4-FFF2-40B4-BE49-F238E27FC236}">
                <a16:creationId xmlns:a16="http://schemas.microsoft.com/office/drawing/2014/main" id="{A1583FDA-21E0-430B-B7B6-7E9B1CC136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530" y="6483429"/>
            <a:ext cx="621880" cy="238387"/>
          </a:xfrm>
          <a:prstGeom prst="rect">
            <a:avLst/>
          </a:prstGeom>
        </p:spPr>
      </p:pic>
      <p:sp>
        <p:nvSpPr>
          <p:cNvPr id="12" name="Rectangle 11">
            <a:extLst>
              <a:ext uri="{FF2B5EF4-FFF2-40B4-BE49-F238E27FC236}">
                <a16:creationId xmlns:a16="http://schemas.microsoft.com/office/drawing/2014/main" id="{E2F7E7B7-D8B0-4140-8B65-693E8D8BFD45}"/>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46127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ne Chart">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84048"/>
            <a:ext cx="11277600" cy="693337"/>
          </a:xfrm>
        </p:spPr>
        <p:txBody>
          <a:bodyPr anchor="ctr"/>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40622"/>
            <a:ext cx="11277600" cy="350838"/>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7" name="Picture 6">
            <a:extLst>
              <a:ext uri="{FF2B5EF4-FFF2-40B4-BE49-F238E27FC236}">
                <a16:creationId xmlns:a16="http://schemas.microsoft.com/office/drawing/2014/main" id="{1C691912-0D51-4625-BCF6-2DC607E7F310}"/>
              </a:ext>
            </a:extLst>
          </p:cNvPr>
          <p:cNvPicPr>
            <a:picLocks/>
          </p:cNvPicPr>
          <p:nvPr userDrawn="1"/>
        </p:nvPicPr>
        <p:blipFill>
          <a:blip r:embed="rId2"/>
          <a:stretch>
            <a:fillRect/>
          </a:stretch>
        </p:blipFill>
        <p:spPr>
          <a:xfrm>
            <a:off x="460374" y="6518444"/>
            <a:ext cx="557700" cy="154923"/>
          </a:xfrm>
          <a:prstGeom prst="rect">
            <a:avLst/>
          </a:prstGeom>
        </p:spPr>
      </p:pic>
      <p:sp>
        <p:nvSpPr>
          <p:cNvPr id="10" name="Rectangle 9">
            <a:extLst>
              <a:ext uri="{FF2B5EF4-FFF2-40B4-BE49-F238E27FC236}">
                <a16:creationId xmlns:a16="http://schemas.microsoft.com/office/drawing/2014/main" id="{0913D572-5D11-4256-AFB1-868DE459556E}"/>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68739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ine Chart_White">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40622"/>
            <a:ext cx="11277600" cy="350838"/>
          </a:xfrm>
          <a:prstGeom prst="rect">
            <a:avLst/>
          </a:prstGeom>
        </p:spPr>
        <p:txBody>
          <a:bodyP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7" name="Picture 6">
            <a:extLst>
              <a:ext uri="{FF2B5EF4-FFF2-40B4-BE49-F238E27FC236}">
                <a16:creationId xmlns:a16="http://schemas.microsoft.com/office/drawing/2014/main" id="{1C691912-0D51-4625-BCF6-2DC607E7F310}"/>
              </a:ext>
            </a:extLst>
          </p:cNvPr>
          <p:cNvPicPr>
            <a:picLocks/>
          </p:cNvPicPr>
          <p:nvPr userDrawn="1"/>
        </p:nvPicPr>
        <p:blipFill>
          <a:blip r:embed="rId2"/>
          <a:stretch>
            <a:fillRect/>
          </a:stretch>
        </p:blipFill>
        <p:spPr>
          <a:xfrm>
            <a:off x="460374" y="6518444"/>
            <a:ext cx="557700" cy="154923"/>
          </a:xfrm>
          <a:prstGeom prst="rect">
            <a:avLst/>
          </a:prstGeom>
        </p:spPr>
      </p:pic>
      <p:pic>
        <p:nvPicPr>
          <p:cNvPr id="10" name="Graphic 9">
            <a:extLst>
              <a:ext uri="{FF2B5EF4-FFF2-40B4-BE49-F238E27FC236}">
                <a16:creationId xmlns:a16="http://schemas.microsoft.com/office/drawing/2014/main" id="{156F8530-E698-477E-9D81-925E9A8585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530" y="6483429"/>
            <a:ext cx="621880" cy="238387"/>
          </a:xfrm>
          <a:prstGeom prst="rect">
            <a:avLst/>
          </a:prstGeom>
        </p:spPr>
      </p:pic>
      <p:sp>
        <p:nvSpPr>
          <p:cNvPr id="11" name="Rectangle 10">
            <a:extLst>
              <a:ext uri="{FF2B5EF4-FFF2-40B4-BE49-F238E27FC236}">
                <a16:creationId xmlns:a16="http://schemas.microsoft.com/office/drawing/2014/main" id="{A1A5CF42-C7B5-47B0-9018-59A3B87F08AC}"/>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0221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e Chart With Text">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t"/>
          <a:lstStyle>
            <a:lvl1pPr algn="ctr">
              <a:defRPr sz="3200"/>
            </a:lvl1pPr>
          </a:lstStyle>
          <a:p>
            <a:r>
              <a:rPr lang="en-US" dirty="0"/>
              <a:t>Slide Title, Arial 32 Pt.</a:t>
            </a:r>
          </a:p>
        </p:txBody>
      </p:sp>
      <p:sp>
        <p:nvSpPr>
          <p:cNvPr id="4" name="Chart Placeholder 3"/>
          <p:cNvSpPr>
            <a:spLocks noGrp="1"/>
          </p:cNvSpPr>
          <p:nvPr>
            <p:ph type="chart" sz="quarter" idx="29"/>
          </p:nvPr>
        </p:nvSpPr>
        <p:spPr>
          <a:xfrm>
            <a:off x="1033182" y="2055258"/>
            <a:ext cx="4389120" cy="4206240"/>
          </a:xfrm>
          <a:prstGeom prst="rect">
            <a:avLst/>
          </a:prstGeom>
        </p:spPr>
        <p:txBody>
          <a:bodyPr/>
          <a:lstStyle>
            <a:lvl1pPr algn="ctr">
              <a:defRPr sz="1400" b="0" i="0">
                <a:solidFill>
                  <a:schemeClr val="tx2"/>
                </a:solidFill>
              </a:defRPr>
            </a:lvl1pPr>
          </a:lstStyle>
          <a:p>
            <a:r>
              <a:rPr lang="en-US"/>
              <a:t>Click icon to add chart</a:t>
            </a:r>
          </a:p>
        </p:txBody>
      </p:sp>
      <p:sp>
        <p:nvSpPr>
          <p:cNvPr id="10" name="Text Placeholder 9"/>
          <p:cNvSpPr>
            <a:spLocks noGrp="1"/>
          </p:cNvSpPr>
          <p:nvPr>
            <p:ph type="body" sz="quarter" idx="28" hasCustomPrompt="1"/>
          </p:nvPr>
        </p:nvSpPr>
        <p:spPr>
          <a:xfrm>
            <a:off x="457200" y="1243584"/>
            <a:ext cx="11277600" cy="350838"/>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11" name="Text Placeholder 14"/>
          <p:cNvSpPr>
            <a:spLocks noGrp="1"/>
          </p:cNvSpPr>
          <p:nvPr>
            <p:ph type="body" sz="quarter" idx="12" hasCustomPrompt="1"/>
          </p:nvPr>
        </p:nvSpPr>
        <p:spPr>
          <a:xfrm>
            <a:off x="6096000" y="2048032"/>
            <a:ext cx="5638800" cy="4213466"/>
          </a:xfrm>
          <a:prstGeom prst="rect">
            <a:avLst/>
          </a:prstGeom>
        </p:spPr>
        <p:txBody>
          <a:bodyPr>
            <a:noAutofit/>
          </a:bodyPr>
          <a:lstStyle>
            <a:lvl5pPr marL="1097280" indent="-292608">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9" name="Picture 8">
            <a:extLst>
              <a:ext uri="{FF2B5EF4-FFF2-40B4-BE49-F238E27FC236}">
                <a16:creationId xmlns:a16="http://schemas.microsoft.com/office/drawing/2014/main" id="{311CD7E1-2D1F-45CC-8991-0AFB4CE00A24}"/>
              </a:ext>
            </a:extLst>
          </p:cNvPr>
          <p:cNvPicPr>
            <a:picLocks/>
          </p:cNvPicPr>
          <p:nvPr userDrawn="1"/>
        </p:nvPicPr>
        <p:blipFill>
          <a:blip r:embed="rId2"/>
          <a:stretch>
            <a:fillRect/>
          </a:stretch>
        </p:blipFill>
        <p:spPr>
          <a:xfrm>
            <a:off x="460374" y="6518444"/>
            <a:ext cx="557700" cy="154923"/>
          </a:xfrm>
          <a:prstGeom prst="rect">
            <a:avLst/>
          </a:prstGeom>
        </p:spPr>
      </p:pic>
      <p:sp>
        <p:nvSpPr>
          <p:cNvPr id="12" name="Rectangle 11">
            <a:extLst>
              <a:ext uri="{FF2B5EF4-FFF2-40B4-BE49-F238E27FC236}">
                <a16:creationId xmlns:a16="http://schemas.microsoft.com/office/drawing/2014/main" id="{77DF0552-F094-4103-9E1C-CF86A3FAF503}"/>
              </a:ext>
            </a:extLst>
          </p:cNvPr>
          <p:cNvSpPr/>
          <p:nvPr userDrawn="1"/>
        </p:nvSpPr>
        <p:spPr>
          <a:xfrm>
            <a:off x="3638550" y="6461094"/>
            <a:ext cx="4876800" cy="358805"/>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3545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e Chart With Text_White">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ctr"/>
          <a:lstStyle>
            <a:lvl1pPr algn="ctr">
              <a:defRPr sz="3200"/>
            </a:lvl1pPr>
          </a:lstStyle>
          <a:p>
            <a:r>
              <a:rPr lang="en-US" dirty="0"/>
              <a:t>Slide Title, Arial 32 pt.</a:t>
            </a:r>
          </a:p>
        </p:txBody>
      </p:sp>
      <p:sp>
        <p:nvSpPr>
          <p:cNvPr id="4" name="Chart Placeholder 3"/>
          <p:cNvSpPr>
            <a:spLocks noGrp="1"/>
          </p:cNvSpPr>
          <p:nvPr>
            <p:ph type="chart" sz="quarter" idx="29"/>
          </p:nvPr>
        </p:nvSpPr>
        <p:spPr>
          <a:xfrm>
            <a:off x="1033182" y="2055258"/>
            <a:ext cx="4389120" cy="4206240"/>
          </a:xfrm>
          <a:prstGeom prst="rect">
            <a:avLst/>
          </a:prstGeom>
        </p:spPr>
        <p:txBody>
          <a:bodyPr/>
          <a:lstStyle>
            <a:lvl1pPr algn="ctr">
              <a:defRPr sz="1400" b="0" i="0">
                <a:solidFill>
                  <a:schemeClr val="tx2"/>
                </a:solidFill>
              </a:defRPr>
            </a:lvl1pPr>
          </a:lstStyle>
          <a:p>
            <a:r>
              <a:rPr lang="en-US"/>
              <a:t>Click icon to add chart</a:t>
            </a:r>
          </a:p>
        </p:txBody>
      </p:sp>
      <p:sp>
        <p:nvSpPr>
          <p:cNvPr id="10" name="Text Placeholder 9"/>
          <p:cNvSpPr>
            <a:spLocks noGrp="1"/>
          </p:cNvSpPr>
          <p:nvPr>
            <p:ph type="body" sz="quarter" idx="28" hasCustomPrompt="1"/>
          </p:nvPr>
        </p:nvSpPr>
        <p:spPr>
          <a:xfrm>
            <a:off x="457200" y="1243584"/>
            <a:ext cx="11277600" cy="350838"/>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11" name="Text Placeholder 14"/>
          <p:cNvSpPr>
            <a:spLocks noGrp="1"/>
          </p:cNvSpPr>
          <p:nvPr>
            <p:ph type="body" sz="quarter" idx="12" hasCustomPrompt="1"/>
          </p:nvPr>
        </p:nvSpPr>
        <p:spPr>
          <a:xfrm>
            <a:off x="6096000" y="2048032"/>
            <a:ext cx="5638800" cy="4213466"/>
          </a:xfrm>
          <a:prstGeom prst="rect">
            <a:avLst/>
          </a:prstGeom>
        </p:spPr>
        <p:txBody>
          <a:bodyPr>
            <a:noAutofit/>
          </a:bodyPr>
          <a:lstStyle>
            <a:lvl5pPr marL="1097280" indent="-292608">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9" name="Picture 8">
            <a:extLst>
              <a:ext uri="{FF2B5EF4-FFF2-40B4-BE49-F238E27FC236}">
                <a16:creationId xmlns:a16="http://schemas.microsoft.com/office/drawing/2014/main" id="{311CD7E1-2D1F-45CC-8991-0AFB4CE00A24}"/>
              </a:ext>
            </a:extLst>
          </p:cNvPr>
          <p:cNvPicPr>
            <a:picLocks/>
          </p:cNvPicPr>
          <p:nvPr userDrawn="1"/>
        </p:nvPicPr>
        <p:blipFill>
          <a:blip r:embed="rId2"/>
          <a:stretch>
            <a:fillRect/>
          </a:stretch>
        </p:blipFill>
        <p:spPr>
          <a:xfrm>
            <a:off x="460374" y="6518444"/>
            <a:ext cx="557700" cy="154923"/>
          </a:xfrm>
          <a:prstGeom prst="rect">
            <a:avLst/>
          </a:prstGeom>
        </p:spPr>
      </p:pic>
      <p:pic>
        <p:nvPicPr>
          <p:cNvPr id="12" name="Graphic 11">
            <a:extLst>
              <a:ext uri="{FF2B5EF4-FFF2-40B4-BE49-F238E27FC236}">
                <a16:creationId xmlns:a16="http://schemas.microsoft.com/office/drawing/2014/main" id="{93C1866D-386A-4DD8-A9B4-503CB2A77D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530" y="6483429"/>
            <a:ext cx="621880" cy="238387"/>
          </a:xfrm>
          <a:prstGeom prst="rect">
            <a:avLst/>
          </a:prstGeom>
        </p:spPr>
      </p:pic>
      <p:sp>
        <p:nvSpPr>
          <p:cNvPr id="13" name="Rectangle 12">
            <a:extLst>
              <a:ext uri="{FF2B5EF4-FFF2-40B4-BE49-F238E27FC236}">
                <a16:creationId xmlns:a16="http://schemas.microsoft.com/office/drawing/2014/main" id="{1DF21864-F7BF-455B-BBA5-19BFDAC3B408}"/>
              </a:ext>
            </a:extLst>
          </p:cNvPr>
          <p:cNvSpPr/>
          <p:nvPr userDrawn="1"/>
        </p:nvSpPr>
        <p:spPr>
          <a:xfrm>
            <a:off x="3638550" y="6461094"/>
            <a:ext cx="4876800" cy="358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69031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e Charts">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lstStyle>
            <a:lvl1pPr algn="ctr">
              <a:defRPr sz="3200"/>
            </a:lvl1pPr>
          </a:lstStyle>
          <a:p>
            <a:r>
              <a:rPr lang="en-US" dirty="0"/>
              <a:t>Slide Title, Arial 32 pt.</a:t>
            </a:r>
          </a:p>
        </p:txBody>
      </p:sp>
      <p:sp>
        <p:nvSpPr>
          <p:cNvPr id="7" name="Chart Placeholder 3"/>
          <p:cNvSpPr>
            <a:spLocks noGrp="1"/>
          </p:cNvSpPr>
          <p:nvPr>
            <p:ph type="chart" sz="quarter" idx="30"/>
          </p:nvPr>
        </p:nvSpPr>
        <p:spPr>
          <a:xfrm>
            <a:off x="6835140" y="1482602"/>
            <a:ext cx="4389120" cy="4765797"/>
          </a:xfrm>
          <a:prstGeom prst="rect">
            <a:avLst/>
          </a:prstGeom>
        </p:spPr>
        <p:txBody>
          <a:bodyPr/>
          <a:lstStyle>
            <a:lvl1pPr algn="ctr">
              <a:defRPr sz="1400" b="0" i="0">
                <a:solidFill>
                  <a:schemeClr val="tx2"/>
                </a:solidFill>
              </a:defRPr>
            </a:lvl1pPr>
          </a:lstStyle>
          <a:p>
            <a:r>
              <a:rPr lang="en-US"/>
              <a:t>Click icon to add chart</a:t>
            </a:r>
          </a:p>
        </p:txBody>
      </p:sp>
      <p:sp>
        <p:nvSpPr>
          <p:cNvPr id="6" name="Chart Placeholder 3"/>
          <p:cNvSpPr>
            <a:spLocks noGrp="1"/>
          </p:cNvSpPr>
          <p:nvPr>
            <p:ph type="chart" sz="quarter" idx="29"/>
          </p:nvPr>
        </p:nvSpPr>
        <p:spPr>
          <a:xfrm>
            <a:off x="1033182" y="1482602"/>
            <a:ext cx="4389120" cy="4765797"/>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1"/>
          </p:nvPr>
        </p:nvSpPr>
        <p:spPr/>
        <p:txBody>
          <a:bodyPr/>
          <a:lstStyle/>
          <a:p>
            <a:fld id="{2F2F552B-1952-B44E-8CAB-5705F0ACD2E2}" type="slidenum">
              <a:rPr lang="uk-UA" smtClean="0"/>
              <a:pPr/>
              <a:t>‹#›</a:t>
            </a:fld>
            <a:endParaRPr lang="uk-UA" dirty="0"/>
          </a:p>
        </p:txBody>
      </p:sp>
      <p:pic>
        <p:nvPicPr>
          <p:cNvPr id="9" name="Picture 8">
            <a:extLst>
              <a:ext uri="{FF2B5EF4-FFF2-40B4-BE49-F238E27FC236}">
                <a16:creationId xmlns:a16="http://schemas.microsoft.com/office/drawing/2014/main" id="{B26110B8-B9E5-4246-B47F-CD94B48C5BC1}"/>
              </a:ext>
            </a:extLst>
          </p:cNvPr>
          <p:cNvPicPr>
            <a:picLocks/>
          </p:cNvPicPr>
          <p:nvPr userDrawn="1"/>
        </p:nvPicPr>
        <p:blipFill>
          <a:blip r:embed="rId2"/>
          <a:stretch>
            <a:fillRect/>
          </a:stretch>
        </p:blipFill>
        <p:spPr>
          <a:xfrm>
            <a:off x="460374" y="6518444"/>
            <a:ext cx="557700" cy="154923"/>
          </a:xfrm>
          <a:prstGeom prst="rect">
            <a:avLst/>
          </a:prstGeom>
        </p:spPr>
      </p:pic>
      <p:sp>
        <p:nvSpPr>
          <p:cNvPr id="10" name="Rectangle 9">
            <a:extLst>
              <a:ext uri="{FF2B5EF4-FFF2-40B4-BE49-F238E27FC236}">
                <a16:creationId xmlns:a16="http://schemas.microsoft.com/office/drawing/2014/main" id="{A01B1F8F-CD8D-4B6A-B3B0-261874E5AAAC}"/>
              </a:ext>
            </a:extLst>
          </p:cNvPr>
          <p:cNvSpPr/>
          <p:nvPr userDrawn="1"/>
        </p:nvSpPr>
        <p:spPr>
          <a:xfrm>
            <a:off x="3638550" y="6461094"/>
            <a:ext cx="4876800" cy="358805"/>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59027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Pie Charts_White">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lstStyle>
            <a:lvl1pPr algn="ctr">
              <a:defRPr sz="3200"/>
            </a:lvl1pPr>
          </a:lstStyle>
          <a:p>
            <a:r>
              <a:rPr lang="en-US" dirty="0"/>
              <a:t>Slide Title, Arial 32 pt.</a:t>
            </a:r>
          </a:p>
        </p:txBody>
      </p:sp>
      <p:sp>
        <p:nvSpPr>
          <p:cNvPr id="7" name="Chart Placeholder 3"/>
          <p:cNvSpPr>
            <a:spLocks noGrp="1"/>
          </p:cNvSpPr>
          <p:nvPr>
            <p:ph type="chart" sz="quarter" idx="30"/>
          </p:nvPr>
        </p:nvSpPr>
        <p:spPr>
          <a:xfrm>
            <a:off x="6835140" y="1482602"/>
            <a:ext cx="4389120" cy="4765797"/>
          </a:xfrm>
          <a:prstGeom prst="rect">
            <a:avLst/>
          </a:prstGeom>
        </p:spPr>
        <p:txBody>
          <a:bodyPr/>
          <a:lstStyle>
            <a:lvl1pPr algn="ctr">
              <a:defRPr sz="1400" b="0" i="0">
                <a:solidFill>
                  <a:schemeClr val="tx2"/>
                </a:solidFill>
              </a:defRPr>
            </a:lvl1pPr>
          </a:lstStyle>
          <a:p>
            <a:r>
              <a:rPr lang="en-US"/>
              <a:t>Click icon to add chart</a:t>
            </a:r>
          </a:p>
        </p:txBody>
      </p:sp>
      <p:sp>
        <p:nvSpPr>
          <p:cNvPr id="6" name="Chart Placeholder 3"/>
          <p:cNvSpPr>
            <a:spLocks noGrp="1"/>
          </p:cNvSpPr>
          <p:nvPr>
            <p:ph type="chart" sz="quarter" idx="29"/>
          </p:nvPr>
        </p:nvSpPr>
        <p:spPr>
          <a:xfrm>
            <a:off x="1033182" y="1482602"/>
            <a:ext cx="4389120" cy="4765797"/>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1"/>
          </p:nvPr>
        </p:nvSpPr>
        <p:spPr/>
        <p:txBody>
          <a:bodyPr/>
          <a:lstStyle/>
          <a:p>
            <a:fld id="{2F2F552B-1952-B44E-8CAB-5705F0ACD2E2}" type="slidenum">
              <a:rPr lang="uk-UA" smtClean="0"/>
              <a:pPr/>
              <a:t>‹#›</a:t>
            </a:fld>
            <a:endParaRPr lang="uk-UA" dirty="0"/>
          </a:p>
        </p:txBody>
      </p:sp>
      <p:pic>
        <p:nvPicPr>
          <p:cNvPr id="9" name="Graphic 8">
            <a:extLst>
              <a:ext uri="{FF2B5EF4-FFF2-40B4-BE49-F238E27FC236}">
                <a16:creationId xmlns:a16="http://schemas.microsoft.com/office/drawing/2014/main" id="{B6EB501E-0B63-4B53-86AE-BA17AC5515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10" name="Rectangle 9">
            <a:extLst>
              <a:ext uri="{FF2B5EF4-FFF2-40B4-BE49-F238E27FC236}">
                <a16:creationId xmlns:a16="http://schemas.microsoft.com/office/drawing/2014/main" id="{D12C9A24-27B2-4C00-A659-8E172A7C370A}"/>
              </a:ext>
            </a:extLst>
          </p:cNvPr>
          <p:cNvSpPr/>
          <p:nvPr userDrawn="1"/>
        </p:nvSpPr>
        <p:spPr>
          <a:xfrm>
            <a:off x="3638550" y="6461094"/>
            <a:ext cx="4876800" cy="358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29996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ar Chart">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ctr"/>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34440"/>
            <a:ext cx="11277600" cy="350838"/>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6" name="Picture 5">
            <a:extLst>
              <a:ext uri="{FF2B5EF4-FFF2-40B4-BE49-F238E27FC236}">
                <a16:creationId xmlns:a16="http://schemas.microsoft.com/office/drawing/2014/main" id="{02581A30-CC92-4726-A92B-33943355A586}"/>
              </a:ext>
            </a:extLst>
          </p:cNvPr>
          <p:cNvPicPr>
            <a:picLocks/>
          </p:cNvPicPr>
          <p:nvPr userDrawn="1"/>
        </p:nvPicPr>
        <p:blipFill>
          <a:blip r:embed="rId2"/>
          <a:stretch>
            <a:fillRect/>
          </a:stretch>
        </p:blipFill>
        <p:spPr>
          <a:xfrm>
            <a:off x="460374" y="6518444"/>
            <a:ext cx="557700" cy="154923"/>
          </a:xfrm>
          <a:prstGeom prst="rect">
            <a:avLst/>
          </a:prstGeom>
        </p:spPr>
      </p:pic>
      <p:sp>
        <p:nvSpPr>
          <p:cNvPr id="7" name="Rectangle 6">
            <a:extLst>
              <a:ext uri="{FF2B5EF4-FFF2-40B4-BE49-F238E27FC236}">
                <a16:creationId xmlns:a16="http://schemas.microsoft.com/office/drawing/2014/main" id="{9AC48583-11C2-43CB-9131-B22ED6EA058A}"/>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1808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Slide_Navy">
    <p:bg>
      <p:bgRef idx="1001">
        <a:schemeClr val="bg2"/>
      </p:bgRef>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1428750" y="2397405"/>
            <a:ext cx="9334499" cy="1754326"/>
          </a:xfrm>
        </p:spPr>
        <p:txBody>
          <a:bodyPr>
            <a:spAutoFit/>
          </a:bodyPr>
          <a:lstStyle>
            <a:lvl1pPr algn="ctr">
              <a:lnSpc>
                <a:spcPct val="100000"/>
              </a:lnSpc>
              <a:defRPr sz="5400" cap="none" baseline="0">
                <a:solidFill>
                  <a:schemeClr val="tx1"/>
                </a:solidFill>
              </a:defRPr>
            </a:lvl1pPr>
          </a:lstStyle>
          <a:p>
            <a:r>
              <a:rPr lang="en-US" dirty="0"/>
              <a:t>Lorem ipsum </a:t>
            </a:r>
            <a:r>
              <a:rPr lang="en-US" dirty="0" err="1"/>
              <a:t>aenean</a:t>
            </a:r>
            <a:r>
              <a:rPr lang="en-US" dirty="0"/>
              <a:t> pharetra magna ac </a:t>
            </a:r>
            <a:r>
              <a:rPr lang="en-US" dirty="0" err="1"/>
              <a:t>placerat</a:t>
            </a:r>
            <a:r>
              <a:rPr lang="en-US" dirty="0"/>
              <a:t> </a:t>
            </a:r>
          </a:p>
        </p:txBody>
      </p:sp>
      <p:sp>
        <p:nvSpPr>
          <p:cNvPr id="6" name="Text Placeholder 15">
            <a:extLst>
              <a:ext uri="{FF2B5EF4-FFF2-40B4-BE49-F238E27FC236}">
                <a16:creationId xmlns:a16="http://schemas.microsoft.com/office/drawing/2014/main" id="{32FF7507-BC06-A64B-B9A7-420F671727BC}"/>
              </a:ext>
            </a:extLst>
          </p:cNvPr>
          <p:cNvSpPr txBox="1">
            <a:spLocks/>
          </p:cNvSpPr>
          <p:nvPr userDrawn="1"/>
        </p:nvSpPr>
        <p:spPr>
          <a:xfrm rot="5400000">
            <a:off x="10637520" y="-1"/>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sp>
        <p:nvSpPr>
          <p:cNvPr id="7" name="Text Placeholder 15">
            <a:extLst>
              <a:ext uri="{FF2B5EF4-FFF2-40B4-BE49-F238E27FC236}">
                <a16:creationId xmlns:a16="http://schemas.microsoft.com/office/drawing/2014/main" id="{CC65FDC9-DF37-D74D-B95E-DCEF03AB5D09}"/>
              </a:ext>
            </a:extLst>
          </p:cNvPr>
          <p:cNvSpPr txBox="1">
            <a:spLocks/>
          </p:cNvSpPr>
          <p:nvPr userDrawn="1"/>
        </p:nvSpPr>
        <p:spPr>
          <a:xfrm rot="16200000">
            <a:off x="0" y="5303520"/>
            <a:ext cx="1554480" cy="1554480"/>
          </a:xfrm>
          <a:prstGeom prst="halfFrame">
            <a:avLst>
              <a:gd name="adj1" fmla="val 20261"/>
              <a:gd name="adj2" fmla="val 20261"/>
            </a:avLst>
          </a:prstGeom>
          <a:solidFill>
            <a:schemeClr val="accent2"/>
          </a:solidFill>
        </p:spPr>
        <p:txBody>
          <a:bodyPr vert="horz" lIns="91440" tIns="45720" rIns="91440" bIns="45720" rtlCol="0">
            <a:normAutofit/>
          </a:bodyPr>
          <a:lstStyle>
            <a:lvl1pPr marL="0" indent="0" algn="l" defTabSz="914400" rtl="0" eaLnBrk="1" latinLnBrk="0" hangingPunct="1">
              <a:lnSpc>
                <a:spcPct val="90000"/>
              </a:lnSpc>
              <a:spcBef>
                <a:spcPts val="600"/>
              </a:spcBef>
              <a:spcAft>
                <a:spcPts val="600"/>
              </a:spcAft>
              <a:buFont typeface="Arial"/>
              <a:buNone/>
              <a:defRPr sz="100" b="1" i="0" kern="1200" cap="all" baseline="0">
                <a:solidFill>
                  <a:schemeClr val="bg2"/>
                </a:solidFill>
                <a:latin typeface="+mn-lt"/>
                <a:ea typeface="Arial Narrow" charset="0"/>
                <a:cs typeface="Arial Narrow" charset="0"/>
              </a:defRPr>
            </a:lvl1pPr>
            <a:lvl2pPr marL="9525" indent="0" algn="l" defTabSz="914400" rtl="0" eaLnBrk="1" latinLnBrk="0" hangingPunct="1">
              <a:lnSpc>
                <a:spcPct val="90000"/>
              </a:lnSpc>
              <a:spcBef>
                <a:spcPts val="600"/>
              </a:spcBef>
              <a:spcAft>
                <a:spcPts val="600"/>
              </a:spcAft>
              <a:buFont typeface="Arial"/>
              <a:buNone/>
              <a:tabLst/>
              <a:defRPr lang="en-US" sz="100" b="0" i="0" kern="1200" baseline="0">
                <a:solidFill>
                  <a:schemeClr val="bg2"/>
                </a:solidFill>
                <a:latin typeface="+mn-lt"/>
                <a:ea typeface="Arial Narrow" charset="0"/>
                <a:cs typeface="Arial Narrow" charset="0"/>
              </a:defRPr>
            </a:lvl2pPr>
            <a:lvl3pPr marL="238125" indent="-238125" algn="l" defTabSz="914400" rtl="0" eaLnBrk="1" latinLnBrk="0" hangingPunct="1">
              <a:lnSpc>
                <a:spcPct val="90000"/>
              </a:lnSpc>
              <a:spcBef>
                <a:spcPts val="600"/>
              </a:spcBef>
              <a:spcAft>
                <a:spcPts val="600"/>
              </a:spcAft>
              <a:buClrTx/>
              <a:buSzPct val="110000"/>
              <a:buFont typeface="Arial"/>
              <a:buChar char="•"/>
              <a:tabLst/>
              <a:defRPr lang="en-US" sz="100" b="0" i="0" kern="1200" baseline="0">
                <a:solidFill>
                  <a:schemeClr val="bg2"/>
                </a:solidFill>
                <a:latin typeface="+mn-lt"/>
                <a:ea typeface="Arial Narrow" charset="0"/>
                <a:cs typeface="Arial Narrow" charset="0"/>
              </a:defRPr>
            </a:lvl3pPr>
            <a:lvl4pPr marL="693738" marR="0" indent="-347663" algn="l" defTabSz="914400" rtl="0" eaLnBrk="1" fontAlgn="auto" latinLnBrk="0" hangingPunct="1">
              <a:lnSpc>
                <a:spcPct val="90000"/>
              </a:lnSpc>
              <a:spcBef>
                <a:spcPts val="500"/>
              </a:spcBef>
              <a:spcAft>
                <a:spcPts val="600"/>
              </a:spcAft>
              <a:buClrTx/>
              <a:buSzPct val="110000"/>
              <a:buFont typeface=".AppleSystemUIFont" charset="-120"/>
              <a:buChar char="–"/>
              <a:tabLst/>
              <a:defRPr lang="en-US" sz="100" b="0" i="0" kern="1200">
                <a:solidFill>
                  <a:schemeClr val="bg2"/>
                </a:solidFill>
                <a:latin typeface="+mn-lt"/>
                <a:ea typeface="Arial Narrow" charset="0"/>
                <a:cs typeface="Arial Narrow" charset="0"/>
              </a:defRPr>
            </a:lvl4pPr>
            <a:lvl5pPr marL="1543050" marR="0" indent="-339725" algn="l" defTabSz="914400" rtl="0" eaLnBrk="1" fontAlgn="auto" latinLnBrk="0" hangingPunct="1">
              <a:lnSpc>
                <a:spcPct val="90000"/>
              </a:lnSpc>
              <a:spcBef>
                <a:spcPts val="600"/>
              </a:spcBef>
              <a:spcAft>
                <a:spcPts val="600"/>
              </a:spcAft>
              <a:buClrTx/>
              <a:buSzPct val="95000"/>
              <a:buFont typeface="Courier New" panose="02070309020205020404" pitchFamily="49" charset="0"/>
              <a:buChar char="o"/>
              <a:tabLst/>
              <a:defRPr lang="en-US" sz="100" b="0" i="0" kern="1200" baseline="0">
                <a:solidFill>
                  <a:schemeClr val="bg2"/>
                </a:solidFill>
                <a:latin typeface="+mn-lt"/>
                <a:ea typeface="Arial Narrow" charset="0"/>
                <a:cs typeface="Arial Narrow" charset="0"/>
              </a:defRPr>
            </a:lvl5pPr>
            <a:lvl6pPr marL="1947863" marR="0" indent="-231775" algn="l" defTabSz="914400" rtl="0" eaLnBrk="1" fontAlgn="auto" latinLnBrk="0" hangingPunct="1">
              <a:lnSpc>
                <a:spcPct val="9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9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 | A</a:t>
            </a:r>
            <a:endParaRPr lang="en-US" dirty="0"/>
          </a:p>
        </p:txBody>
      </p:sp>
      <p:pic>
        <p:nvPicPr>
          <p:cNvPr id="14" name="Picture 13">
            <a:extLst>
              <a:ext uri="{FF2B5EF4-FFF2-40B4-BE49-F238E27FC236}">
                <a16:creationId xmlns:a16="http://schemas.microsoft.com/office/drawing/2014/main" id="{B96A65E7-1949-48B7-B325-BBA635E86B77}"/>
              </a:ext>
            </a:extLst>
          </p:cNvPr>
          <p:cNvPicPr>
            <a:picLocks/>
          </p:cNvPicPr>
          <p:nvPr userDrawn="1"/>
        </p:nvPicPr>
        <p:blipFill>
          <a:blip r:embed="rId2"/>
          <a:stretch>
            <a:fillRect/>
          </a:stretch>
        </p:blipFill>
        <p:spPr>
          <a:xfrm>
            <a:off x="498390" y="391163"/>
            <a:ext cx="557700" cy="154923"/>
          </a:xfrm>
          <a:prstGeom prst="rect">
            <a:avLst/>
          </a:prstGeom>
        </p:spPr>
      </p:pic>
      <p:sp>
        <p:nvSpPr>
          <p:cNvPr id="15" name="Slide Number Placeholder 1">
            <a:extLst>
              <a:ext uri="{FF2B5EF4-FFF2-40B4-BE49-F238E27FC236}">
                <a16:creationId xmlns:a16="http://schemas.microsoft.com/office/drawing/2014/main" id="{D97154B2-6CF0-452F-924D-5819D4D42F2D}"/>
              </a:ext>
            </a:extLst>
          </p:cNvPr>
          <p:cNvSpPr>
            <a:spLocks noGrp="1"/>
          </p:cNvSpPr>
          <p:nvPr>
            <p:ph type="sldNum" sz="quarter" idx="11"/>
          </p:nvPr>
        </p:nvSpPr>
        <p:spPr>
          <a:xfrm>
            <a:off x="10934700" y="6487280"/>
            <a:ext cx="800100" cy="251853"/>
          </a:xfrm>
        </p:spPr>
        <p:txBody>
          <a:bodyPr/>
          <a:lstStyle>
            <a:lvl1pPr>
              <a:defRPr>
                <a:solidFill>
                  <a:schemeClr val="tx1"/>
                </a:solidFill>
              </a:defRPr>
            </a:lvl1pPr>
          </a:lstStyle>
          <a:p>
            <a:fld id="{2F2F552B-1952-B44E-8CAB-5705F0ACD2E2}" type="slidenum">
              <a:rPr lang="uk-UA" smtClean="0"/>
              <a:pPr/>
              <a:t>‹#›</a:t>
            </a:fld>
            <a:endParaRPr lang="uk-UA" dirty="0"/>
          </a:p>
        </p:txBody>
      </p:sp>
      <p:sp>
        <p:nvSpPr>
          <p:cNvPr id="3" name="Rectangle 2">
            <a:extLst>
              <a:ext uri="{FF2B5EF4-FFF2-40B4-BE49-F238E27FC236}">
                <a16:creationId xmlns:a16="http://schemas.microsoft.com/office/drawing/2014/main" id="{FFD1670C-0F4F-4CA8-BDB5-A02F2E9D06DC}"/>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87921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ar Chart_White">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ctr"/>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43584"/>
            <a:ext cx="11277600" cy="350838"/>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6" name="Graphic 5">
            <a:extLst>
              <a:ext uri="{FF2B5EF4-FFF2-40B4-BE49-F238E27FC236}">
                <a16:creationId xmlns:a16="http://schemas.microsoft.com/office/drawing/2014/main" id="{683A65AB-6877-4D8D-B81F-E9FDAB0A5E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7" name="Rectangle 6">
            <a:extLst>
              <a:ext uri="{FF2B5EF4-FFF2-40B4-BE49-F238E27FC236}">
                <a16:creationId xmlns:a16="http://schemas.microsoft.com/office/drawing/2014/main" id="{C1A0484F-0064-4F43-8E8F-6622693B8B94}"/>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55844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umn Chart">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ctr"/>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39801"/>
            <a:ext cx="11277600" cy="350838"/>
          </a:xfrm>
          <a:prstGeom prst="rect">
            <a:avLst/>
          </a:prstGeom>
        </p:spPr>
        <p:txBody>
          <a:bodyPr anchor="ctr">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6" name="Picture 5">
            <a:extLst>
              <a:ext uri="{FF2B5EF4-FFF2-40B4-BE49-F238E27FC236}">
                <a16:creationId xmlns:a16="http://schemas.microsoft.com/office/drawing/2014/main" id="{29121966-19EA-4D11-9FC9-0C873119044C}"/>
              </a:ext>
            </a:extLst>
          </p:cNvPr>
          <p:cNvPicPr>
            <a:picLocks/>
          </p:cNvPicPr>
          <p:nvPr userDrawn="1"/>
        </p:nvPicPr>
        <p:blipFill>
          <a:blip r:embed="rId2"/>
          <a:stretch>
            <a:fillRect/>
          </a:stretch>
        </p:blipFill>
        <p:spPr>
          <a:xfrm>
            <a:off x="460374" y="6518444"/>
            <a:ext cx="557700" cy="154923"/>
          </a:xfrm>
          <a:prstGeom prst="rect">
            <a:avLst/>
          </a:prstGeom>
        </p:spPr>
      </p:pic>
      <p:sp>
        <p:nvSpPr>
          <p:cNvPr id="7" name="Rectangle 6">
            <a:extLst>
              <a:ext uri="{FF2B5EF4-FFF2-40B4-BE49-F238E27FC236}">
                <a16:creationId xmlns:a16="http://schemas.microsoft.com/office/drawing/2014/main" id="{89F6FE79-0404-4501-98A9-D9941C50B0B6}"/>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89085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lumn Chart_White">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96905"/>
            <a:ext cx="11277600" cy="693337"/>
          </a:xfrm>
        </p:spPr>
        <p:txBody>
          <a:bodyPr anchor="t"/>
          <a:lstStyle>
            <a:lvl1pPr algn="ctr">
              <a:defRPr sz="3200"/>
            </a:lvl1pPr>
          </a:lstStyle>
          <a:p>
            <a:r>
              <a:rPr lang="en-US" dirty="0"/>
              <a:t>Slide Title, Arial 32 pt.</a:t>
            </a:r>
          </a:p>
        </p:txBody>
      </p:sp>
      <p:sp>
        <p:nvSpPr>
          <p:cNvPr id="9" name="Text Placeholder 9"/>
          <p:cNvSpPr>
            <a:spLocks noGrp="1"/>
          </p:cNvSpPr>
          <p:nvPr>
            <p:ph type="body" sz="quarter" idx="28" hasCustomPrompt="1"/>
          </p:nvPr>
        </p:nvSpPr>
        <p:spPr>
          <a:xfrm>
            <a:off x="457200" y="1239801"/>
            <a:ext cx="11277600" cy="350838"/>
          </a:xfrm>
          <a:prstGeom prst="rect">
            <a:avLst/>
          </a:prstGeom>
        </p:spPr>
        <p:txBody>
          <a:bodyPr anchor="t">
            <a:noAutofit/>
          </a:bodyPr>
          <a:lstStyle>
            <a:lvl1pPr algn="ctr">
              <a:defRPr b="1">
                <a:solidFill>
                  <a:schemeClr val="tx1"/>
                </a:solidFill>
              </a:defRPr>
            </a:lvl1pPr>
          </a:lstStyle>
          <a:p>
            <a:pPr lvl="0"/>
            <a:r>
              <a:rPr lang="en-US" dirty="0"/>
              <a:t>Slide Subtitle, Arial 24 pt.</a:t>
            </a:r>
          </a:p>
        </p:txBody>
      </p:sp>
      <p:sp>
        <p:nvSpPr>
          <p:cNvPr id="4" name="Chart Placeholder 3"/>
          <p:cNvSpPr>
            <a:spLocks noGrp="1"/>
          </p:cNvSpPr>
          <p:nvPr>
            <p:ph type="chart" sz="quarter" idx="29"/>
          </p:nvPr>
        </p:nvSpPr>
        <p:spPr>
          <a:xfrm>
            <a:off x="1219200" y="2220913"/>
            <a:ext cx="9715500" cy="3727450"/>
          </a:xfrm>
          <a:prstGeom prst="rect">
            <a:avLst/>
          </a:prstGeom>
        </p:spPr>
        <p:txBody>
          <a:bodyPr/>
          <a:lstStyle>
            <a:lvl1pPr algn="ctr">
              <a:defRPr sz="1400" b="0" i="0">
                <a:solidFill>
                  <a:schemeClr val="tx2"/>
                </a:solidFill>
              </a:defRPr>
            </a:lvl1pPr>
          </a:lstStyle>
          <a:p>
            <a:r>
              <a:rPr lang="en-US"/>
              <a:t>Click icon to add chart</a:t>
            </a:r>
          </a:p>
        </p:txBody>
      </p:sp>
      <p:sp>
        <p:nvSpPr>
          <p:cNvPr id="2" name="Slide Number Placeholder 1"/>
          <p:cNvSpPr>
            <a:spLocks noGrp="1"/>
          </p:cNvSpPr>
          <p:nvPr>
            <p:ph type="sldNum" sz="quarter" idx="30"/>
          </p:nvPr>
        </p:nvSpPr>
        <p:spPr/>
        <p:txBody>
          <a:bodyPr/>
          <a:lstStyle/>
          <a:p>
            <a:fld id="{2F2F552B-1952-B44E-8CAB-5705F0ACD2E2}" type="slidenum">
              <a:rPr lang="uk-UA" smtClean="0"/>
              <a:pPr/>
              <a:t>‹#›</a:t>
            </a:fld>
            <a:endParaRPr lang="uk-UA" dirty="0"/>
          </a:p>
        </p:txBody>
      </p:sp>
      <p:pic>
        <p:nvPicPr>
          <p:cNvPr id="6" name="Graphic 5">
            <a:extLst>
              <a:ext uri="{FF2B5EF4-FFF2-40B4-BE49-F238E27FC236}">
                <a16:creationId xmlns:a16="http://schemas.microsoft.com/office/drawing/2014/main" id="{2C359E7E-8CF1-46CE-9E76-860FBFC259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7" name="Rectangle 6">
            <a:extLst>
              <a:ext uri="{FF2B5EF4-FFF2-40B4-BE49-F238E27FC236}">
                <a16:creationId xmlns:a16="http://schemas.microsoft.com/office/drawing/2014/main" id="{872F2ECB-05E8-416D-8369-A3EAC38437DF}"/>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83546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Vertical_Short">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3200"/>
            </a:lvl1pPr>
          </a:lstStyle>
          <a:p>
            <a:r>
              <a:rPr lang="en-US" dirty="0"/>
              <a:t>Slide Title, Arial 32 pt.</a:t>
            </a:r>
          </a:p>
        </p:txBody>
      </p:sp>
      <p:sp>
        <p:nvSpPr>
          <p:cNvPr id="10"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dirty="0"/>
          </a:p>
        </p:txBody>
      </p:sp>
      <p:sp>
        <p:nvSpPr>
          <p:cNvPr id="7" name="Text Placeholder 11"/>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1" name="Text Placeholder 11"/>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2" name="Straight Connector 11"/>
          <p:cNvCxnSpPr/>
          <p:nvPr userDrawn="1"/>
        </p:nvCxnSpPr>
        <p:spPr>
          <a:xfrm flipH="1">
            <a:off x="8492902" y="1469403"/>
            <a:ext cx="15740" cy="466344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4" name="Text Placeholder 20"/>
          <p:cNvSpPr>
            <a:spLocks noGrp="1"/>
          </p:cNvSpPr>
          <p:nvPr>
            <p:ph type="body" sz="quarter" idx="26"/>
          </p:nvPr>
        </p:nvSpPr>
        <p:spPr>
          <a:xfrm>
            <a:off x="8403799" y="180499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2017</a:t>
            </a:r>
          </a:p>
        </p:txBody>
      </p:sp>
      <p:sp>
        <p:nvSpPr>
          <p:cNvPr id="16" name="Text Placeholder 11"/>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2016</a:t>
            </a:r>
          </a:p>
        </p:txBody>
      </p:sp>
      <p:sp>
        <p:nvSpPr>
          <p:cNvPr id="18" name="Text Placeholder 11"/>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9" name="Content Placeholder 12"/>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0" name="Text Placeholder 20"/>
          <p:cNvSpPr>
            <a:spLocks noGrp="1"/>
          </p:cNvSpPr>
          <p:nvPr>
            <p:ph type="body" sz="quarter" idx="37"/>
          </p:nvPr>
        </p:nvSpPr>
        <p:spPr>
          <a:xfrm>
            <a:off x="8403799" y="528363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2" name="Text Placeholder 20"/>
          <p:cNvSpPr>
            <a:spLocks noGrp="1"/>
          </p:cNvSpPr>
          <p:nvPr>
            <p:ph type="body" sz="quarter" idx="39"/>
          </p:nvPr>
        </p:nvSpPr>
        <p:spPr>
          <a:xfrm>
            <a:off x="8403799" y="3241317"/>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4" name="Text Placeholder 20"/>
          <p:cNvSpPr>
            <a:spLocks noGrp="1"/>
          </p:cNvSpPr>
          <p:nvPr>
            <p:ph type="body" sz="quarter" idx="41"/>
          </p:nvPr>
        </p:nvSpPr>
        <p:spPr>
          <a:xfrm>
            <a:off x="8403799" y="4440325"/>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26" name="Text Placeholder 11"/>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7" name="Text Placeholder 11"/>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30" name="Text Placeholder 14">
            <a:extLst>
              <a:ext uri="{FF2B5EF4-FFF2-40B4-BE49-F238E27FC236}">
                <a16:creationId xmlns:a16="http://schemas.microsoft.com/office/drawing/2014/main" id="{EFCD65FE-8E21-4D83-BA34-36B16ADDC6AD}"/>
              </a:ext>
            </a:extLst>
          </p:cNvPr>
          <p:cNvSpPr>
            <a:spLocks noGrp="1"/>
          </p:cNvSpPr>
          <p:nvPr>
            <p:ph type="body" sz="quarter" idx="12" hasCustomPrompt="1"/>
          </p:nvPr>
        </p:nvSpPr>
        <p:spPr>
          <a:xfrm>
            <a:off x="465111" y="1950142"/>
            <a:ext cx="5190417" cy="4264311"/>
          </a:xfrm>
          <a:prstGeom prst="rect">
            <a:avLst/>
          </a:prstGeom>
        </p:spPr>
        <p:txBody>
          <a:bodyPr>
            <a:noAutofit/>
          </a:bodyPr>
          <a:lstStyle>
            <a:lvl5pPr marL="1097280" indent="-292608">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EAF4907B-AB42-4085-A733-84543E3891E5}"/>
              </a:ext>
            </a:extLst>
          </p:cNvPr>
          <p:cNvPicPr>
            <a:picLocks/>
          </p:cNvPicPr>
          <p:nvPr userDrawn="1"/>
        </p:nvPicPr>
        <p:blipFill>
          <a:blip r:embed="rId2"/>
          <a:stretch>
            <a:fillRect/>
          </a:stretch>
        </p:blipFill>
        <p:spPr>
          <a:xfrm>
            <a:off x="460374" y="6518444"/>
            <a:ext cx="557700" cy="154923"/>
          </a:xfrm>
          <a:prstGeom prst="rect">
            <a:avLst/>
          </a:prstGeom>
        </p:spPr>
      </p:pic>
      <p:sp>
        <p:nvSpPr>
          <p:cNvPr id="29" name="Rectangle 28">
            <a:extLst>
              <a:ext uri="{FF2B5EF4-FFF2-40B4-BE49-F238E27FC236}">
                <a16:creationId xmlns:a16="http://schemas.microsoft.com/office/drawing/2014/main" id="{4DABB5D1-1E63-4610-AE8E-2DC88B35505C}"/>
              </a:ext>
            </a:extLst>
          </p:cNvPr>
          <p:cNvSpPr/>
          <p:nvPr userDrawn="1"/>
        </p:nvSpPr>
        <p:spPr>
          <a:xfrm>
            <a:off x="3638550" y="6339496"/>
            <a:ext cx="4654100" cy="480404"/>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06992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Vertical_Extended 1">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chor="ctr"/>
          <a:lstStyle>
            <a:lvl1pPr>
              <a:defRPr sz="3200"/>
            </a:lvl1pPr>
          </a:lstStyle>
          <a:p>
            <a:r>
              <a:rPr lang="en-US" dirty="0"/>
              <a:t>Slide Title, Arial 32 pt.</a:t>
            </a:r>
          </a:p>
        </p:txBody>
      </p:sp>
      <p:sp>
        <p:nvSpPr>
          <p:cNvPr id="10" name="Text Placeholder 9"/>
          <p:cNvSpPr>
            <a:spLocks noGrp="1"/>
          </p:cNvSpPr>
          <p:nvPr>
            <p:ph type="body" sz="quarter" idx="28" hasCustomPrompt="1"/>
          </p:nvPr>
        </p:nvSpPr>
        <p:spPr>
          <a:xfrm>
            <a:off x="457200" y="1243584"/>
            <a:ext cx="5524500" cy="350838"/>
          </a:xfrm>
          <a:prstGeom prst="rect">
            <a:avLst/>
          </a:prstGeom>
        </p:spPr>
        <p:txBody>
          <a:bodyPr anchor="ctr">
            <a:noAutofit/>
          </a:bodyPr>
          <a:lstStyle>
            <a:lvl1pPr>
              <a:defRPr b="1">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dirty="0"/>
          </a:p>
        </p:txBody>
      </p:sp>
      <p:sp>
        <p:nvSpPr>
          <p:cNvPr id="7" name="Text Placeholder 11"/>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1" name="Text Placeholder 11"/>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2" name="Straight Connector 11"/>
          <p:cNvCxnSpPr>
            <a:cxnSpLocks/>
          </p:cNvCxnSpPr>
          <p:nvPr userDrawn="1"/>
        </p:nvCxnSpPr>
        <p:spPr>
          <a:xfrm flipH="1">
            <a:off x="8497870" y="1469403"/>
            <a:ext cx="18642" cy="5523193"/>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4" name="Text Placeholder 20"/>
          <p:cNvSpPr>
            <a:spLocks noGrp="1"/>
          </p:cNvSpPr>
          <p:nvPr>
            <p:ph type="body" sz="quarter" idx="26"/>
          </p:nvPr>
        </p:nvSpPr>
        <p:spPr>
          <a:xfrm>
            <a:off x="8403799" y="180499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2011</a:t>
            </a:r>
          </a:p>
        </p:txBody>
      </p:sp>
      <p:sp>
        <p:nvSpPr>
          <p:cNvPr id="16" name="Text Placeholder 11"/>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2010</a:t>
            </a:r>
          </a:p>
        </p:txBody>
      </p:sp>
      <p:sp>
        <p:nvSpPr>
          <p:cNvPr id="18" name="Text Placeholder 11"/>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9" name="Content Placeholder 12"/>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0" name="Text Placeholder 20"/>
          <p:cNvSpPr>
            <a:spLocks noGrp="1"/>
          </p:cNvSpPr>
          <p:nvPr>
            <p:ph type="body" sz="quarter" idx="37"/>
          </p:nvPr>
        </p:nvSpPr>
        <p:spPr>
          <a:xfrm>
            <a:off x="8403799" y="528363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2" name="Text Placeholder 20"/>
          <p:cNvSpPr>
            <a:spLocks noGrp="1"/>
          </p:cNvSpPr>
          <p:nvPr>
            <p:ph type="body" sz="quarter" idx="39"/>
          </p:nvPr>
        </p:nvSpPr>
        <p:spPr>
          <a:xfrm>
            <a:off x="8403799" y="3241317"/>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4" name="Text Placeholder 20"/>
          <p:cNvSpPr>
            <a:spLocks noGrp="1"/>
          </p:cNvSpPr>
          <p:nvPr>
            <p:ph type="body" sz="quarter" idx="41"/>
          </p:nvPr>
        </p:nvSpPr>
        <p:spPr>
          <a:xfrm>
            <a:off x="8403799" y="4440325"/>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2014</a:t>
            </a:r>
          </a:p>
        </p:txBody>
      </p:sp>
      <p:sp>
        <p:nvSpPr>
          <p:cNvPr id="26" name="Text Placeholder 11"/>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7" name="Text Placeholder 11"/>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2015</a:t>
            </a:r>
          </a:p>
        </p:txBody>
      </p:sp>
      <p:sp>
        <p:nvSpPr>
          <p:cNvPr id="30" name="Text Placeholder 11">
            <a:extLst>
              <a:ext uri="{FF2B5EF4-FFF2-40B4-BE49-F238E27FC236}">
                <a16:creationId xmlns:a16="http://schemas.microsoft.com/office/drawing/2014/main" id="{3B489350-C810-F747-8618-803CE32AB658}"/>
              </a:ext>
            </a:extLst>
          </p:cNvPr>
          <p:cNvSpPr>
            <a:spLocks noGrp="1"/>
          </p:cNvSpPr>
          <p:nvPr>
            <p:ph type="body" sz="quarter" idx="47" hasCustomPrompt="1"/>
          </p:nvPr>
        </p:nvSpPr>
        <p:spPr>
          <a:xfrm>
            <a:off x="9108811" y="3782139"/>
            <a:ext cx="2268913"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31" name="Content Placeholder 12">
            <a:extLst>
              <a:ext uri="{FF2B5EF4-FFF2-40B4-BE49-F238E27FC236}">
                <a16:creationId xmlns:a16="http://schemas.microsoft.com/office/drawing/2014/main" id="{FFF08DC9-5516-C943-85E4-AF95CAA8B3CA}"/>
              </a:ext>
            </a:extLst>
          </p:cNvPr>
          <p:cNvSpPr>
            <a:spLocks noGrp="1"/>
          </p:cNvSpPr>
          <p:nvPr>
            <p:ph sz="quarter" idx="48"/>
          </p:nvPr>
        </p:nvSpPr>
        <p:spPr>
          <a:xfrm>
            <a:off x="8481942" y="3940632"/>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9" name="Text Placeholder 20">
            <a:extLst>
              <a:ext uri="{FF2B5EF4-FFF2-40B4-BE49-F238E27FC236}">
                <a16:creationId xmlns:a16="http://schemas.microsoft.com/office/drawing/2014/main" id="{8F0AD852-FBBB-0A46-87C2-CABAA29F3F5D}"/>
              </a:ext>
            </a:extLst>
          </p:cNvPr>
          <p:cNvSpPr>
            <a:spLocks noGrp="1"/>
          </p:cNvSpPr>
          <p:nvPr>
            <p:ph type="body" sz="quarter" idx="46"/>
          </p:nvPr>
        </p:nvSpPr>
        <p:spPr>
          <a:xfrm>
            <a:off x="8442466" y="3863464"/>
            <a:ext cx="148090" cy="150176"/>
          </a:xfrm>
          <a:prstGeom prst="ellipse">
            <a:avLst/>
          </a:prstGeom>
          <a:solidFill>
            <a:schemeClr val="accent4"/>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3" name="Text Placeholder 14">
            <a:extLst>
              <a:ext uri="{FF2B5EF4-FFF2-40B4-BE49-F238E27FC236}">
                <a16:creationId xmlns:a16="http://schemas.microsoft.com/office/drawing/2014/main" id="{C6163C09-67F3-46C5-86D7-A7A826259F2B}"/>
              </a:ext>
            </a:extLst>
          </p:cNvPr>
          <p:cNvSpPr>
            <a:spLocks noGrp="1"/>
          </p:cNvSpPr>
          <p:nvPr>
            <p:ph type="body" sz="quarter" idx="12" hasCustomPrompt="1"/>
          </p:nvPr>
        </p:nvSpPr>
        <p:spPr>
          <a:xfrm>
            <a:off x="465111" y="1947672"/>
            <a:ext cx="5190417" cy="4300728"/>
          </a:xfrm>
          <a:prstGeom prst="rect">
            <a:avLst/>
          </a:prstGeom>
        </p:spPr>
        <p:txBody>
          <a:bodyPr>
            <a:noAutofit/>
          </a:bodyPr>
          <a:lstStyle>
            <a:lvl5pPr marL="1097280" indent="-292608">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06614CE4-CA70-4BC9-9A09-C7D82F305081}"/>
              </a:ext>
            </a:extLst>
          </p:cNvPr>
          <p:cNvPicPr>
            <a:picLocks/>
          </p:cNvPicPr>
          <p:nvPr userDrawn="1"/>
        </p:nvPicPr>
        <p:blipFill>
          <a:blip r:embed="rId2"/>
          <a:stretch>
            <a:fillRect/>
          </a:stretch>
        </p:blipFill>
        <p:spPr>
          <a:xfrm>
            <a:off x="460374" y="6518444"/>
            <a:ext cx="557700" cy="154923"/>
          </a:xfrm>
          <a:prstGeom prst="rect">
            <a:avLst/>
          </a:prstGeom>
        </p:spPr>
      </p:pic>
      <p:sp>
        <p:nvSpPr>
          <p:cNvPr id="32" name="Rectangle 31">
            <a:extLst>
              <a:ext uri="{FF2B5EF4-FFF2-40B4-BE49-F238E27FC236}">
                <a16:creationId xmlns:a16="http://schemas.microsoft.com/office/drawing/2014/main" id="{C39873FE-ED5F-4C36-96F4-6E1A66048719}"/>
              </a:ext>
            </a:extLst>
          </p:cNvPr>
          <p:cNvSpPr/>
          <p:nvPr userDrawn="1"/>
        </p:nvSpPr>
        <p:spPr>
          <a:xfrm>
            <a:off x="3638550" y="6315640"/>
            <a:ext cx="4690380" cy="50426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54457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Vertical_Extended 2">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5111" y="389583"/>
            <a:ext cx="7620000" cy="585216"/>
          </a:xfrm>
        </p:spPr>
        <p:txBody>
          <a:bodyPr anchor="ctr"/>
          <a:lstStyle>
            <a:lvl1pPr>
              <a:defRPr sz="3200"/>
            </a:lvl1pPr>
          </a:lstStyle>
          <a:p>
            <a:r>
              <a:rPr lang="en-US" dirty="0"/>
              <a:t>Slide Title, Arial 32 pt.</a:t>
            </a:r>
          </a:p>
        </p:txBody>
      </p:sp>
      <p:sp>
        <p:nvSpPr>
          <p:cNvPr id="10" name="Text Placeholder 9"/>
          <p:cNvSpPr>
            <a:spLocks noGrp="1"/>
          </p:cNvSpPr>
          <p:nvPr>
            <p:ph type="body" sz="quarter" idx="28" hasCustomPrompt="1"/>
          </p:nvPr>
        </p:nvSpPr>
        <p:spPr>
          <a:xfrm>
            <a:off x="457200" y="1243584"/>
            <a:ext cx="5602224" cy="350838"/>
          </a:xfrm>
          <a:prstGeom prst="rect">
            <a:avLst/>
          </a:prstGeom>
        </p:spPr>
        <p:txBody>
          <a:bodyPr anchor="ctr">
            <a:noAutofit/>
          </a:bodyPr>
          <a:lstStyle>
            <a:lvl1pPr>
              <a:defRPr b="1" baseline="0">
                <a:solidFill>
                  <a:schemeClr val="tx1"/>
                </a:solidFill>
              </a:defRPr>
            </a:lvl1pPr>
          </a:lstStyle>
          <a:p>
            <a:pPr lvl="0"/>
            <a:r>
              <a:rPr lang="en-US" dirty="0"/>
              <a:t>Slide Subtitle, Arial 24 pt.</a:t>
            </a:r>
          </a:p>
        </p:txBody>
      </p:sp>
      <p:sp>
        <p:nvSpPr>
          <p:cNvPr id="2" name="Slide Number Placeholder 1"/>
          <p:cNvSpPr>
            <a:spLocks noGrp="1"/>
          </p:cNvSpPr>
          <p:nvPr>
            <p:ph type="sldNum" sz="quarter" idx="29"/>
          </p:nvPr>
        </p:nvSpPr>
        <p:spPr/>
        <p:txBody>
          <a:bodyPr/>
          <a:lstStyle/>
          <a:p>
            <a:fld id="{2F2F552B-1952-B44E-8CAB-5705F0ACD2E2}" type="slidenum">
              <a:rPr lang="uk-UA" smtClean="0"/>
              <a:pPr/>
              <a:t>‹#›</a:t>
            </a:fld>
            <a:endParaRPr lang="uk-UA" dirty="0"/>
          </a:p>
        </p:txBody>
      </p:sp>
      <p:sp>
        <p:nvSpPr>
          <p:cNvPr id="7" name="Text Placeholder 11"/>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11" name="Text Placeholder 11"/>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2" name="Straight Connector 11"/>
          <p:cNvCxnSpPr>
            <a:cxnSpLocks/>
          </p:cNvCxnSpPr>
          <p:nvPr userDrawn="1"/>
        </p:nvCxnSpPr>
        <p:spPr>
          <a:xfrm flipH="1">
            <a:off x="8500772" y="0"/>
            <a:ext cx="18288" cy="5998247"/>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4" name="Text Placeholder 20"/>
          <p:cNvSpPr>
            <a:spLocks noGrp="1"/>
          </p:cNvSpPr>
          <p:nvPr>
            <p:ph type="body" sz="quarter" idx="26"/>
          </p:nvPr>
        </p:nvSpPr>
        <p:spPr>
          <a:xfrm>
            <a:off x="8403799" y="1804999"/>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11"/>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2017</a:t>
            </a:r>
          </a:p>
        </p:txBody>
      </p:sp>
      <p:sp>
        <p:nvSpPr>
          <p:cNvPr id="16" name="Text Placeholder 11"/>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2016</a:t>
            </a:r>
          </a:p>
        </p:txBody>
      </p:sp>
      <p:sp>
        <p:nvSpPr>
          <p:cNvPr id="18" name="Text Placeholder 11"/>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9" name="Content Placeholder 12"/>
          <p:cNvSpPr>
            <a:spLocks noGrp="1"/>
          </p:cNvSpPr>
          <p:nvPr>
            <p:ph sz="quarter" idx="36"/>
          </p:nvPr>
        </p:nvSpPr>
        <p:spPr>
          <a:xfrm>
            <a:off x="7986918" y="5402443"/>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0" name="Text Placeholder 20"/>
          <p:cNvSpPr>
            <a:spLocks noGrp="1"/>
          </p:cNvSpPr>
          <p:nvPr>
            <p:ph type="body" sz="quarter" idx="37"/>
          </p:nvPr>
        </p:nvSpPr>
        <p:spPr>
          <a:xfrm>
            <a:off x="8403799" y="5283639"/>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1" name="Content Placeholder 12"/>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2" name="Text Placeholder 20"/>
          <p:cNvSpPr>
            <a:spLocks noGrp="1"/>
          </p:cNvSpPr>
          <p:nvPr>
            <p:ph type="body" sz="quarter" idx="39"/>
          </p:nvPr>
        </p:nvSpPr>
        <p:spPr>
          <a:xfrm>
            <a:off x="8403799" y="324131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3" name="Content Placeholder 12"/>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4" name="Text Placeholder 20"/>
          <p:cNvSpPr>
            <a:spLocks noGrp="1"/>
          </p:cNvSpPr>
          <p:nvPr>
            <p:ph type="body" sz="quarter" idx="41"/>
          </p:nvPr>
        </p:nvSpPr>
        <p:spPr>
          <a:xfrm>
            <a:off x="8403799" y="4440325"/>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5" name="Text Placeholder 11"/>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26" name="Text Placeholder 11"/>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7" name="Text Placeholder 11"/>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29" name="Text Placeholder 11">
            <a:extLst>
              <a:ext uri="{FF2B5EF4-FFF2-40B4-BE49-F238E27FC236}">
                <a16:creationId xmlns:a16="http://schemas.microsoft.com/office/drawing/2014/main" id="{B1CC5B96-EADC-144C-B345-5D69DE7E13BC}"/>
              </a:ext>
            </a:extLst>
          </p:cNvPr>
          <p:cNvSpPr>
            <a:spLocks noGrp="1"/>
          </p:cNvSpPr>
          <p:nvPr>
            <p:ph type="body" sz="quarter" idx="47" hasCustomPrompt="1"/>
          </p:nvPr>
        </p:nvSpPr>
        <p:spPr>
          <a:xfrm>
            <a:off x="9108811" y="3782139"/>
            <a:ext cx="2268913"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30" name="Content Placeholder 12">
            <a:extLst>
              <a:ext uri="{FF2B5EF4-FFF2-40B4-BE49-F238E27FC236}">
                <a16:creationId xmlns:a16="http://schemas.microsoft.com/office/drawing/2014/main" id="{36F3249E-7F49-2146-8A31-74BE6B6932AB}"/>
              </a:ext>
            </a:extLst>
          </p:cNvPr>
          <p:cNvSpPr>
            <a:spLocks noGrp="1"/>
          </p:cNvSpPr>
          <p:nvPr>
            <p:ph sz="quarter" idx="48"/>
          </p:nvPr>
        </p:nvSpPr>
        <p:spPr>
          <a:xfrm>
            <a:off x="8481942" y="3940632"/>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1" name="Text Placeholder 20">
            <a:extLst>
              <a:ext uri="{FF2B5EF4-FFF2-40B4-BE49-F238E27FC236}">
                <a16:creationId xmlns:a16="http://schemas.microsoft.com/office/drawing/2014/main" id="{5648FEE1-C027-FB45-A86F-6DF0B35D0350}"/>
              </a:ext>
            </a:extLst>
          </p:cNvPr>
          <p:cNvSpPr>
            <a:spLocks noGrp="1"/>
          </p:cNvSpPr>
          <p:nvPr>
            <p:ph type="body" sz="quarter" idx="46"/>
          </p:nvPr>
        </p:nvSpPr>
        <p:spPr>
          <a:xfrm>
            <a:off x="8442466" y="3863464"/>
            <a:ext cx="148090" cy="150176"/>
          </a:xfrm>
          <a:prstGeom prst="ellipse">
            <a:avLst/>
          </a:prstGeom>
          <a:solidFill>
            <a:schemeClr val="accent4"/>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3" name="Text Placeholder 14">
            <a:extLst>
              <a:ext uri="{FF2B5EF4-FFF2-40B4-BE49-F238E27FC236}">
                <a16:creationId xmlns:a16="http://schemas.microsoft.com/office/drawing/2014/main" id="{9A045578-08BA-467F-A528-43EAFE62D5B6}"/>
              </a:ext>
            </a:extLst>
          </p:cNvPr>
          <p:cNvSpPr>
            <a:spLocks noGrp="1"/>
          </p:cNvSpPr>
          <p:nvPr>
            <p:ph type="body" sz="quarter" idx="12" hasCustomPrompt="1"/>
          </p:nvPr>
        </p:nvSpPr>
        <p:spPr>
          <a:xfrm>
            <a:off x="456019" y="1947672"/>
            <a:ext cx="5190417" cy="4300728"/>
          </a:xfrm>
          <a:prstGeom prst="rect">
            <a:avLst/>
          </a:prstGeom>
        </p:spPr>
        <p:txBody>
          <a:bodyPr>
            <a:noAutofit/>
          </a:bodyPr>
          <a:lstStyle>
            <a:lvl5pPr marL="1097280" indent="-292608">
              <a:buFont typeface="Courier New" charset="0"/>
              <a:buChar char="o"/>
              <a:defRPr/>
            </a:lvl5pPr>
          </a:lstStyle>
          <a:p>
            <a:pPr lvl="1"/>
            <a:r>
              <a:rPr lang="en-US" dirty="0"/>
              <a:t>Second level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lvl="2"/>
            <a:r>
              <a:rPr lang="en-US" dirty="0"/>
              <a:t>Third level</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8CE55179-E9D2-43F4-AFF0-971EB8B01535}"/>
              </a:ext>
            </a:extLst>
          </p:cNvPr>
          <p:cNvPicPr>
            <a:picLocks/>
          </p:cNvPicPr>
          <p:nvPr userDrawn="1"/>
        </p:nvPicPr>
        <p:blipFill>
          <a:blip r:embed="rId2"/>
          <a:stretch>
            <a:fillRect/>
          </a:stretch>
        </p:blipFill>
        <p:spPr>
          <a:xfrm>
            <a:off x="460374" y="6518444"/>
            <a:ext cx="557700" cy="154923"/>
          </a:xfrm>
          <a:prstGeom prst="rect">
            <a:avLst/>
          </a:prstGeom>
        </p:spPr>
      </p:pic>
      <p:sp>
        <p:nvSpPr>
          <p:cNvPr id="32" name="Rectangle 31">
            <a:extLst>
              <a:ext uri="{FF2B5EF4-FFF2-40B4-BE49-F238E27FC236}">
                <a16:creationId xmlns:a16="http://schemas.microsoft.com/office/drawing/2014/main" id="{8395E88B-F50E-4979-81CD-281B8F3757FE}"/>
              </a:ext>
            </a:extLst>
          </p:cNvPr>
          <p:cNvSpPr/>
          <p:nvPr userDrawn="1"/>
        </p:nvSpPr>
        <p:spPr>
          <a:xfrm>
            <a:off x="3638550" y="6345118"/>
            <a:ext cx="4876800" cy="474781"/>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41523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Horizontal">
    <p:bg>
      <p:bgRef idx="1001">
        <a:schemeClr val="bg2"/>
      </p:bgRef>
    </p:bg>
    <p:spTree>
      <p:nvGrpSpPr>
        <p:cNvPr id="1" name=""/>
        <p:cNvGrpSpPr/>
        <p:nvPr/>
      </p:nvGrpSpPr>
      <p:grpSpPr>
        <a:xfrm>
          <a:off x="0" y="0"/>
          <a:ext cx="0" cy="0"/>
          <a:chOff x="0" y="0"/>
          <a:chExt cx="0" cy="0"/>
        </a:xfrm>
      </p:grpSpPr>
      <p:cxnSp>
        <p:nvCxnSpPr>
          <p:cNvPr id="24" name="Straight Connector 23"/>
          <p:cNvCxnSpPr/>
          <p:nvPr userDrawn="1"/>
        </p:nvCxnSpPr>
        <p:spPr>
          <a:xfrm>
            <a:off x="-51955" y="3319397"/>
            <a:ext cx="12297875"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2F2F552B-1952-B44E-8CAB-5705F0ACD2E2}" type="slidenum">
              <a:rPr lang="uk-UA" smtClean="0"/>
              <a:pPr/>
              <a:t>‹#›</a:t>
            </a:fld>
            <a:endParaRPr lang="uk-UA" dirty="0"/>
          </a:p>
        </p:txBody>
      </p:sp>
      <p:sp>
        <p:nvSpPr>
          <p:cNvPr id="6" name="Text Placeholder 11"/>
          <p:cNvSpPr>
            <a:spLocks noGrp="1"/>
          </p:cNvSpPr>
          <p:nvPr>
            <p:ph type="body" sz="quarter" idx="16" hasCustomPrompt="1"/>
          </p:nvPr>
        </p:nvSpPr>
        <p:spPr>
          <a:xfrm>
            <a:off x="4924539" y="1079567"/>
            <a:ext cx="3502393" cy="832731"/>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a:t>
            </a:r>
          </a:p>
        </p:txBody>
      </p:sp>
      <p:sp>
        <p:nvSpPr>
          <p:cNvPr id="7" name="Text Placeholder 11"/>
          <p:cNvSpPr>
            <a:spLocks noGrp="1"/>
          </p:cNvSpPr>
          <p:nvPr>
            <p:ph type="body" sz="quarter" idx="17" hasCustomPrompt="1"/>
          </p:nvPr>
        </p:nvSpPr>
        <p:spPr>
          <a:xfrm>
            <a:off x="8207135" y="2052951"/>
            <a:ext cx="3169526" cy="785783"/>
          </a:xfrm>
          <a:prstGeom prst="rect">
            <a:avLst/>
          </a:prstGeom>
        </p:spPr>
        <p:txBody>
          <a:bodyPr lIns="0">
            <a:noAutofit/>
          </a:bodyPr>
          <a:lstStyle>
            <a:lvl1pPr marL="0" indent="0">
              <a:lnSpc>
                <a:spcPct val="110000"/>
              </a:lnSpc>
              <a:buNone/>
              <a:defRPr sz="1800" b="0" i="0" baseline="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non. </a:t>
            </a:r>
          </a:p>
        </p:txBody>
      </p:sp>
      <p:sp>
        <p:nvSpPr>
          <p:cNvPr id="8" name="Text Placeholder 11"/>
          <p:cNvSpPr>
            <a:spLocks noGrp="1"/>
          </p:cNvSpPr>
          <p:nvPr>
            <p:ph type="body" sz="quarter" idx="18" hasCustomPrompt="1"/>
          </p:nvPr>
        </p:nvSpPr>
        <p:spPr>
          <a:xfrm>
            <a:off x="2883148" y="4869873"/>
            <a:ext cx="3502393" cy="1008767"/>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a:t>
            </a:r>
          </a:p>
        </p:txBody>
      </p:sp>
      <p:sp>
        <p:nvSpPr>
          <p:cNvPr id="9" name="Content Placeholder 12"/>
          <p:cNvSpPr>
            <a:spLocks noGrp="1"/>
          </p:cNvSpPr>
          <p:nvPr>
            <p:ph sz="quarter" idx="19"/>
          </p:nvPr>
        </p:nvSpPr>
        <p:spPr>
          <a:xfrm>
            <a:off x="797861" y="2989140"/>
            <a:ext cx="9144" cy="32918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0" name="Content Placeholder 12"/>
          <p:cNvSpPr>
            <a:spLocks noGrp="1"/>
          </p:cNvSpPr>
          <p:nvPr>
            <p:ph sz="quarter" idx="20"/>
          </p:nvPr>
        </p:nvSpPr>
        <p:spPr>
          <a:xfrm>
            <a:off x="2795931" y="3319398"/>
            <a:ext cx="9144" cy="256032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1" name="Content Placeholder 12"/>
          <p:cNvSpPr>
            <a:spLocks noGrp="1"/>
          </p:cNvSpPr>
          <p:nvPr>
            <p:ph sz="quarter" idx="21"/>
          </p:nvPr>
        </p:nvSpPr>
        <p:spPr>
          <a:xfrm>
            <a:off x="4855492" y="1173805"/>
            <a:ext cx="9144" cy="214969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2" name="Content Placeholder 12"/>
          <p:cNvSpPr>
            <a:spLocks noGrp="1"/>
          </p:cNvSpPr>
          <p:nvPr>
            <p:ph sz="quarter" idx="22"/>
          </p:nvPr>
        </p:nvSpPr>
        <p:spPr>
          <a:xfrm>
            <a:off x="6849772" y="3061214"/>
            <a:ext cx="9144" cy="256032"/>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Content Placeholder 12"/>
          <p:cNvSpPr>
            <a:spLocks noGrp="1"/>
          </p:cNvSpPr>
          <p:nvPr>
            <p:ph sz="quarter" idx="23"/>
          </p:nvPr>
        </p:nvSpPr>
        <p:spPr>
          <a:xfrm>
            <a:off x="8868624" y="3319398"/>
            <a:ext cx="9144" cy="64008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4" name="Text Placeholder 20"/>
          <p:cNvSpPr>
            <a:spLocks noGrp="1"/>
          </p:cNvSpPr>
          <p:nvPr>
            <p:ph type="body" sz="quarter" idx="24"/>
          </p:nvPr>
        </p:nvSpPr>
        <p:spPr>
          <a:xfrm>
            <a:off x="4735687" y="3202946"/>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20"/>
          <p:cNvSpPr>
            <a:spLocks noGrp="1"/>
          </p:cNvSpPr>
          <p:nvPr>
            <p:ph type="body" sz="quarter" idx="25"/>
          </p:nvPr>
        </p:nvSpPr>
        <p:spPr>
          <a:xfrm>
            <a:off x="6759918" y="3201890"/>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6" name="Text Placeholder 20"/>
          <p:cNvSpPr>
            <a:spLocks noGrp="1"/>
          </p:cNvSpPr>
          <p:nvPr>
            <p:ph type="body" sz="quarter" idx="26"/>
          </p:nvPr>
        </p:nvSpPr>
        <p:spPr>
          <a:xfrm>
            <a:off x="8784149" y="3197445"/>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7" name="Text Placeholder 20"/>
          <p:cNvSpPr>
            <a:spLocks noGrp="1"/>
          </p:cNvSpPr>
          <p:nvPr>
            <p:ph type="body" sz="quarter" idx="27"/>
          </p:nvPr>
        </p:nvSpPr>
        <p:spPr>
          <a:xfrm>
            <a:off x="2706077" y="3197445"/>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8" name="Text Placeholder 20"/>
          <p:cNvSpPr>
            <a:spLocks noGrp="1"/>
          </p:cNvSpPr>
          <p:nvPr>
            <p:ph type="body" sz="quarter" idx="28"/>
          </p:nvPr>
        </p:nvSpPr>
        <p:spPr>
          <a:xfrm>
            <a:off x="692076" y="320509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9" name="Text Placeholder 11"/>
          <p:cNvSpPr>
            <a:spLocks noGrp="1"/>
          </p:cNvSpPr>
          <p:nvPr>
            <p:ph type="body" sz="quarter" idx="29" hasCustomPrompt="1"/>
          </p:nvPr>
        </p:nvSpPr>
        <p:spPr>
          <a:xfrm>
            <a:off x="932867" y="3445093"/>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20" name="Text Placeholder 11"/>
          <p:cNvSpPr>
            <a:spLocks noGrp="1"/>
          </p:cNvSpPr>
          <p:nvPr>
            <p:ph type="body" sz="quarter" idx="30" hasCustomPrompt="1"/>
          </p:nvPr>
        </p:nvSpPr>
        <p:spPr>
          <a:xfrm>
            <a:off x="6985343" y="3460258"/>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21" name="Picture Placeholder 8"/>
          <p:cNvSpPr>
            <a:spLocks noGrp="1"/>
          </p:cNvSpPr>
          <p:nvPr>
            <p:ph type="pic" sz="quarter" idx="13" hasCustomPrompt="1"/>
          </p:nvPr>
        </p:nvSpPr>
        <p:spPr>
          <a:xfrm>
            <a:off x="473157" y="1065919"/>
            <a:ext cx="3672840" cy="1919124"/>
          </a:xfrm>
          <a:prstGeom prst="rect">
            <a:avLst/>
          </a:prstGeom>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22" name="Picture Placeholder 8"/>
          <p:cNvSpPr>
            <a:spLocks noGrp="1"/>
          </p:cNvSpPr>
          <p:nvPr>
            <p:ph type="pic" sz="quarter" idx="31" hasCustomPrompt="1"/>
          </p:nvPr>
        </p:nvSpPr>
        <p:spPr>
          <a:xfrm>
            <a:off x="7772399" y="3972048"/>
            <a:ext cx="3624019" cy="1920240"/>
          </a:xfrm>
          <a:prstGeom prst="rect">
            <a:avLst/>
          </a:prstGeom>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23" name="Picture Placeholder 8"/>
          <p:cNvSpPr>
            <a:spLocks noGrp="1"/>
          </p:cNvSpPr>
          <p:nvPr>
            <p:ph type="pic" sz="quarter" idx="32" hasCustomPrompt="1"/>
          </p:nvPr>
        </p:nvSpPr>
        <p:spPr>
          <a:xfrm>
            <a:off x="6849773" y="2056237"/>
            <a:ext cx="1189328" cy="991352"/>
          </a:xfrm>
          <a:prstGeom prst="rect">
            <a:avLst/>
          </a:prstGeom>
        </p:spPr>
        <p:txBody>
          <a:bodyPr tIns="91440" anchor="t">
            <a:normAutofit/>
          </a:bodyPr>
          <a:lstStyle>
            <a:lvl1pPr marL="0" indent="0" algn="ctr">
              <a:buFont typeface="Arial" charset="0"/>
              <a:buNone/>
              <a:defRPr sz="1000" b="0" i="0" cap="none">
                <a:solidFill>
                  <a:schemeClr val="tx2"/>
                </a:solidFill>
                <a:latin typeface="Arial Regular" charset="0"/>
                <a:ea typeface="Arial Regular" charset="0"/>
                <a:cs typeface="Arial Regular" charset="0"/>
              </a:defRPr>
            </a:lvl1pPr>
          </a:lstStyle>
          <a:p>
            <a:r>
              <a:rPr lang="en-US" dirty="0"/>
              <a:t>Drag photo to placeholder or click on icon to place file from file.</a:t>
            </a:r>
          </a:p>
        </p:txBody>
      </p:sp>
      <p:sp>
        <p:nvSpPr>
          <p:cNvPr id="25" name="Text Placeholder 11">
            <a:extLst>
              <a:ext uri="{FF2B5EF4-FFF2-40B4-BE49-F238E27FC236}">
                <a16:creationId xmlns:a16="http://schemas.microsoft.com/office/drawing/2014/main" id="{9AB02D0F-3CC6-6245-8DB2-80D316CCD2D2}"/>
              </a:ext>
            </a:extLst>
          </p:cNvPr>
          <p:cNvSpPr>
            <a:spLocks noGrp="1"/>
          </p:cNvSpPr>
          <p:nvPr>
            <p:ph type="body" sz="quarter" idx="47" hasCustomPrompt="1"/>
          </p:nvPr>
        </p:nvSpPr>
        <p:spPr>
          <a:xfrm>
            <a:off x="5371994" y="3879379"/>
            <a:ext cx="2063127"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28" name="Content Placeholder 12">
            <a:extLst>
              <a:ext uri="{FF2B5EF4-FFF2-40B4-BE49-F238E27FC236}">
                <a16:creationId xmlns:a16="http://schemas.microsoft.com/office/drawing/2014/main" id="{4C074017-4B2A-C74D-AE67-14FCAED675C0}"/>
              </a:ext>
            </a:extLst>
          </p:cNvPr>
          <p:cNvSpPr>
            <a:spLocks noGrp="1"/>
          </p:cNvSpPr>
          <p:nvPr>
            <p:ph sz="quarter" idx="48"/>
          </p:nvPr>
        </p:nvSpPr>
        <p:spPr>
          <a:xfrm>
            <a:off x="5314714" y="3300940"/>
            <a:ext cx="9144" cy="109728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7" name="Text Placeholder 20">
            <a:extLst>
              <a:ext uri="{FF2B5EF4-FFF2-40B4-BE49-F238E27FC236}">
                <a16:creationId xmlns:a16="http://schemas.microsoft.com/office/drawing/2014/main" id="{A06826A4-FCE5-D342-BF71-55E16F28FD00}"/>
              </a:ext>
            </a:extLst>
          </p:cNvPr>
          <p:cNvSpPr>
            <a:spLocks noGrp="1"/>
          </p:cNvSpPr>
          <p:nvPr>
            <p:ph type="body" sz="quarter" idx="46"/>
          </p:nvPr>
        </p:nvSpPr>
        <p:spPr>
          <a:xfrm>
            <a:off x="5242318" y="3233347"/>
            <a:ext cx="148090" cy="150176"/>
          </a:xfrm>
          <a:prstGeom prst="ellipse">
            <a:avLst/>
          </a:prstGeom>
          <a:solidFill>
            <a:schemeClr val="accent4"/>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pic>
        <p:nvPicPr>
          <p:cNvPr id="26" name="Picture 25">
            <a:extLst>
              <a:ext uri="{FF2B5EF4-FFF2-40B4-BE49-F238E27FC236}">
                <a16:creationId xmlns:a16="http://schemas.microsoft.com/office/drawing/2014/main" id="{B081D806-57EA-4AF1-804A-82512300C1B8}"/>
              </a:ext>
            </a:extLst>
          </p:cNvPr>
          <p:cNvPicPr>
            <a:picLocks/>
          </p:cNvPicPr>
          <p:nvPr userDrawn="1"/>
        </p:nvPicPr>
        <p:blipFill>
          <a:blip r:embed="rId2"/>
          <a:stretch>
            <a:fillRect/>
          </a:stretch>
        </p:blipFill>
        <p:spPr>
          <a:xfrm>
            <a:off x="460374" y="6518444"/>
            <a:ext cx="557700" cy="154923"/>
          </a:xfrm>
          <a:prstGeom prst="rect">
            <a:avLst/>
          </a:prstGeom>
        </p:spPr>
      </p:pic>
      <p:sp>
        <p:nvSpPr>
          <p:cNvPr id="29" name="Rectangle 28">
            <a:extLst>
              <a:ext uri="{FF2B5EF4-FFF2-40B4-BE49-F238E27FC236}">
                <a16:creationId xmlns:a16="http://schemas.microsoft.com/office/drawing/2014/main" id="{E3A6D74D-CDDE-45B3-86D9-5F41C23EC442}"/>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66336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meline Vertical_Shor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155F-EC39-45B4-9B01-25059DC9B567}"/>
              </a:ext>
            </a:extLst>
          </p:cNvPr>
          <p:cNvSpPr>
            <a:spLocks noGrp="1"/>
          </p:cNvSpPr>
          <p:nvPr>
            <p:ph type="title" hasCustomPrompt="1"/>
          </p:nvPr>
        </p:nvSpPr>
        <p:spPr/>
        <p:txBody>
          <a:bodyPr/>
          <a:lstStyle>
            <a:lvl1pPr>
              <a:defRPr/>
            </a:lvl1pPr>
          </a:lstStyle>
          <a:p>
            <a:r>
              <a:rPr lang="en-US" dirty="0"/>
              <a:t>Slide Title, Arial 32 pt.</a:t>
            </a:r>
          </a:p>
        </p:txBody>
      </p:sp>
      <p:sp>
        <p:nvSpPr>
          <p:cNvPr id="3" name="Slide Number Placeholder 2">
            <a:extLst>
              <a:ext uri="{FF2B5EF4-FFF2-40B4-BE49-F238E27FC236}">
                <a16:creationId xmlns:a16="http://schemas.microsoft.com/office/drawing/2014/main" id="{D1DEE7A0-2C3D-48D5-B8E7-C1D4E235D63C}"/>
              </a:ext>
            </a:extLst>
          </p:cNvPr>
          <p:cNvSpPr>
            <a:spLocks noGrp="1"/>
          </p:cNvSpPr>
          <p:nvPr>
            <p:ph type="sldNum" sz="quarter" idx="10"/>
          </p:nvPr>
        </p:nvSpPr>
        <p:spPr/>
        <p:txBody>
          <a:bodyPr/>
          <a:lstStyle/>
          <a:p>
            <a:fld id="{2F2F552B-1952-B44E-8CAB-5705F0ACD2E2}" type="slidenum">
              <a:rPr lang="uk-UA" smtClean="0"/>
              <a:pPr/>
              <a:t>‹#›</a:t>
            </a:fld>
            <a:endParaRPr lang="uk-UA" dirty="0"/>
          </a:p>
        </p:txBody>
      </p:sp>
      <p:sp>
        <p:nvSpPr>
          <p:cNvPr id="5" name="Text Placeholder 4">
            <a:extLst>
              <a:ext uri="{FF2B5EF4-FFF2-40B4-BE49-F238E27FC236}">
                <a16:creationId xmlns:a16="http://schemas.microsoft.com/office/drawing/2014/main" id="{58036FF6-B351-4C44-BD3B-32D42E28644D}"/>
              </a:ext>
            </a:extLst>
          </p:cNvPr>
          <p:cNvSpPr>
            <a:spLocks noGrp="1"/>
          </p:cNvSpPr>
          <p:nvPr>
            <p:ph type="body" sz="quarter" idx="11" hasCustomPrompt="1"/>
          </p:nvPr>
        </p:nvSpPr>
        <p:spPr>
          <a:xfrm>
            <a:off x="457200" y="1243584"/>
            <a:ext cx="5193792" cy="584775"/>
          </a:xfrm>
        </p:spPr>
        <p:txBody>
          <a:bodyPr/>
          <a:lstStyle>
            <a:lvl1pPr>
              <a:defRPr/>
            </a:lvl1pPr>
          </a:lstStyle>
          <a:p>
            <a:pPr lvl="0"/>
            <a:r>
              <a:rPr lang="en-US" dirty="0"/>
              <a:t>Slide Subtitle, Arial 24 pt.</a:t>
            </a:r>
          </a:p>
        </p:txBody>
      </p:sp>
      <p:sp>
        <p:nvSpPr>
          <p:cNvPr id="7" name="Text Placeholder 6">
            <a:extLst>
              <a:ext uri="{FF2B5EF4-FFF2-40B4-BE49-F238E27FC236}">
                <a16:creationId xmlns:a16="http://schemas.microsoft.com/office/drawing/2014/main" id="{276AFFA0-EE74-48BE-9147-94B761E7722A}"/>
              </a:ext>
            </a:extLst>
          </p:cNvPr>
          <p:cNvSpPr>
            <a:spLocks noGrp="1"/>
          </p:cNvSpPr>
          <p:nvPr>
            <p:ph type="body" sz="quarter" idx="12" hasCustomPrompt="1"/>
          </p:nvPr>
        </p:nvSpPr>
        <p:spPr>
          <a:xfrm>
            <a:off x="457200" y="1947672"/>
            <a:ext cx="5193792" cy="4297680"/>
          </a:xfrm>
        </p:spPr>
        <p:txBody>
          <a:bodyPr/>
          <a:lstStyle>
            <a:lvl1pPr>
              <a:defRPr b="0">
                <a:solidFill>
                  <a:schemeClr val="tx1"/>
                </a:solidFill>
              </a:defRPr>
            </a:lvl1pPr>
          </a:lstStyle>
          <a:p>
            <a:pPr lvl="1"/>
            <a:r>
              <a:rPr lang="en-US" dirty="0"/>
              <a:t>Arial 24 pt. </a:t>
            </a:r>
            <a:r>
              <a:rPr lang="en-US" dirty="0" err="1"/>
              <a:t>turpis</a:t>
            </a:r>
            <a:r>
              <a:rPr lang="en-US" dirty="0"/>
              <a:t> cursus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quisque</a:t>
            </a:r>
            <a:r>
              <a:rPr lang="en-US" dirty="0"/>
              <a:t>. Pretium </a:t>
            </a:r>
            <a:r>
              <a:rPr lang="en-US" dirty="0" err="1"/>
              <a:t>quam</a:t>
            </a:r>
            <a:r>
              <a:rPr lang="en-US" dirty="0"/>
              <a:t> </a:t>
            </a:r>
            <a:r>
              <a:rPr lang="en-US" dirty="0" err="1"/>
              <a:t>vulputate</a:t>
            </a:r>
            <a:r>
              <a:rPr lang="en-US" dirty="0"/>
              <a:t> </a:t>
            </a:r>
            <a:r>
              <a:rPr lang="en-US" dirty="0" err="1"/>
              <a:t>dignissim</a:t>
            </a:r>
            <a:r>
              <a:rPr lang="en-US" dirty="0"/>
              <a:t> </a:t>
            </a:r>
            <a:r>
              <a:rPr lang="en-US" dirty="0" err="1"/>
              <a:t>suspendisse</a:t>
            </a:r>
            <a:r>
              <a:rPr lang="en-US" dirty="0"/>
              <a:t> in </a:t>
            </a:r>
            <a:r>
              <a:rPr lang="en-US" dirty="0" err="1"/>
              <a:t>est</a:t>
            </a:r>
            <a:r>
              <a:rPr lang="en-US" dirty="0"/>
              <a:t> ante in </a:t>
            </a:r>
            <a:r>
              <a:rPr lang="en-US" dirty="0" err="1"/>
              <a:t>nibh</a:t>
            </a:r>
            <a:r>
              <a:rPr lang="en-US" dirty="0"/>
              <a:t>. </a:t>
            </a:r>
          </a:p>
          <a:p>
            <a:pPr lvl="2"/>
            <a:r>
              <a:rPr lang="en-US" dirty="0"/>
              <a:t>Ante </a:t>
            </a:r>
            <a:r>
              <a:rPr lang="en-US" dirty="0" err="1"/>
              <a:t>metus</a:t>
            </a:r>
            <a:r>
              <a:rPr lang="en-US" dirty="0"/>
              <a:t> dictum at </a:t>
            </a:r>
            <a:r>
              <a:rPr lang="en-US" dirty="0" err="1"/>
              <a:t>tempor</a:t>
            </a:r>
            <a:r>
              <a:rPr lang="en-US" dirty="0"/>
              <a:t> </a:t>
            </a:r>
            <a:r>
              <a:rPr lang="en-US" dirty="0" err="1"/>
              <a:t>commodo</a:t>
            </a:r>
            <a:r>
              <a:rPr lang="en-US" dirty="0"/>
              <a:t> </a:t>
            </a:r>
            <a:r>
              <a:rPr lang="en-US" dirty="0" err="1"/>
              <a:t>ullamcorper</a:t>
            </a:r>
            <a:r>
              <a:rPr lang="en-US" dirty="0"/>
              <a:t> a </a:t>
            </a:r>
            <a:r>
              <a:rPr lang="en-US" dirty="0" err="1"/>
              <a:t>lacus</a:t>
            </a:r>
            <a:r>
              <a:rPr lang="en-US" dirty="0"/>
              <a:t>.</a:t>
            </a:r>
          </a:p>
          <a:p>
            <a:pPr lvl="2"/>
            <a:r>
              <a:rPr lang="en-US" dirty="0"/>
              <a:t>Lorem ipsum dolor sit </a:t>
            </a:r>
            <a:r>
              <a:rPr lang="en-US" dirty="0" err="1"/>
              <a:t>amet</a:t>
            </a:r>
            <a:r>
              <a:rPr lang="en-US" dirty="0"/>
              <a:t>.</a:t>
            </a:r>
          </a:p>
        </p:txBody>
      </p:sp>
      <p:sp>
        <p:nvSpPr>
          <p:cNvPr id="8" name="Text Placeholder 11">
            <a:extLst>
              <a:ext uri="{FF2B5EF4-FFF2-40B4-BE49-F238E27FC236}">
                <a16:creationId xmlns:a16="http://schemas.microsoft.com/office/drawing/2014/main" id="{9125CEAE-46DF-4E6D-921A-AF933B23C1F7}"/>
              </a:ext>
            </a:extLst>
          </p:cNvPr>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9" name="Text Placeholder 11">
            <a:extLst>
              <a:ext uri="{FF2B5EF4-FFF2-40B4-BE49-F238E27FC236}">
                <a16:creationId xmlns:a16="http://schemas.microsoft.com/office/drawing/2014/main" id="{9C792F7B-CD10-4B0F-AAFB-1115CA012B04}"/>
              </a:ext>
            </a:extLst>
          </p:cNvPr>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10" name="Straight Connector 9">
            <a:extLst>
              <a:ext uri="{FF2B5EF4-FFF2-40B4-BE49-F238E27FC236}">
                <a16:creationId xmlns:a16="http://schemas.microsoft.com/office/drawing/2014/main" id="{7597BBE6-4675-4CED-B181-DE46DD024617}"/>
              </a:ext>
            </a:extLst>
          </p:cNvPr>
          <p:cNvCxnSpPr/>
          <p:nvPr userDrawn="1"/>
        </p:nvCxnSpPr>
        <p:spPr>
          <a:xfrm flipH="1">
            <a:off x="8500772" y="1334807"/>
            <a:ext cx="15740" cy="466344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2">
            <a:extLst>
              <a:ext uri="{FF2B5EF4-FFF2-40B4-BE49-F238E27FC236}">
                <a16:creationId xmlns:a16="http://schemas.microsoft.com/office/drawing/2014/main" id="{B1B97166-3B69-4B9C-BBE0-EC0D291C6EF2}"/>
              </a:ext>
            </a:extLst>
          </p:cNvPr>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2" name="Text Placeholder 20">
            <a:extLst>
              <a:ext uri="{FF2B5EF4-FFF2-40B4-BE49-F238E27FC236}">
                <a16:creationId xmlns:a16="http://schemas.microsoft.com/office/drawing/2014/main" id="{275BB1C8-1FB1-404C-859C-B093A9B982AA}"/>
              </a:ext>
            </a:extLst>
          </p:cNvPr>
          <p:cNvSpPr>
            <a:spLocks noGrp="1"/>
          </p:cNvSpPr>
          <p:nvPr>
            <p:ph type="body" sz="quarter" idx="26"/>
          </p:nvPr>
        </p:nvSpPr>
        <p:spPr>
          <a:xfrm>
            <a:off x="8403799" y="180499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a:extLst>
              <a:ext uri="{FF2B5EF4-FFF2-40B4-BE49-F238E27FC236}">
                <a16:creationId xmlns:a16="http://schemas.microsoft.com/office/drawing/2014/main" id="{F3868382-2BF9-462A-97CE-C0EB3AC62906}"/>
              </a:ext>
            </a:extLst>
          </p:cNvPr>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2017</a:t>
            </a:r>
          </a:p>
        </p:txBody>
      </p:sp>
      <p:sp>
        <p:nvSpPr>
          <p:cNvPr id="14" name="Text Placeholder 11">
            <a:extLst>
              <a:ext uri="{FF2B5EF4-FFF2-40B4-BE49-F238E27FC236}">
                <a16:creationId xmlns:a16="http://schemas.microsoft.com/office/drawing/2014/main" id="{709EEE19-1175-4F6A-A49F-5DA91CBB65B5}"/>
              </a:ext>
            </a:extLst>
          </p:cNvPr>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2016</a:t>
            </a:r>
          </a:p>
        </p:txBody>
      </p:sp>
      <p:sp>
        <p:nvSpPr>
          <p:cNvPr id="15" name="Text Placeholder 11">
            <a:extLst>
              <a:ext uri="{FF2B5EF4-FFF2-40B4-BE49-F238E27FC236}">
                <a16:creationId xmlns:a16="http://schemas.microsoft.com/office/drawing/2014/main" id="{79DBFC22-DC31-4660-8A9E-33B1668641AE}"/>
              </a:ext>
            </a:extLst>
          </p:cNvPr>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16" name="Content Placeholder 12">
            <a:extLst>
              <a:ext uri="{FF2B5EF4-FFF2-40B4-BE49-F238E27FC236}">
                <a16:creationId xmlns:a16="http://schemas.microsoft.com/office/drawing/2014/main" id="{B5062996-2374-4AFB-BFB7-431B158156F0}"/>
              </a:ext>
            </a:extLst>
          </p:cNvPr>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7" name="Text Placeholder 20">
            <a:extLst>
              <a:ext uri="{FF2B5EF4-FFF2-40B4-BE49-F238E27FC236}">
                <a16:creationId xmlns:a16="http://schemas.microsoft.com/office/drawing/2014/main" id="{EE734545-5AB2-4951-9B05-56ECF576D420}"/>
              </a:ext>
            </a:extLst>
          </p:cNvPr>
          <p:cNvSpPr>
            <a:spLocks noGrp="1"/>
          </p:cNvSpPr>
          <p:nvPr>
            <p:ph type="body" sz="quarter" idx="37"/>
          </p:nvPr>
        </p:nvSpPr>
        <p:spPr>
          <a:xfrm>
            <a:off x="8403799" y="528363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8" name="Content Placeholder 12">
            <a:extLst>
              <a:ext uri="{FF2B5EF4-FFF2-40B4-BE49-F238E27FC236}">
                <a16:creationId xmlns:a16="http://schemas.microsoft.com/office/drawing/2014/main" id="{3CCB33EF-AE81-491A-8EBF-9105D9AF1FD3}"/>
              </a:ext>
            </a:extLst>
          </p:cNvPr>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9" name="Text Placeholder 20">
            <a:extLst>
              <a:ext uri="{FF2B5EF4-FFF2-40B4-BE49-F238E27FC236}">
                <a16:creationId xmlns:a16="http://schemas.microsoft.com/office/drawing/2014/main" id="{C50FBFA9-B9EE-444F-998A-6A987B811103}"/>
              </a:ext>
            </a:extLst>
          </p:cNvPr>
          <p:cNvSpPr>
            <a:spLocks noGrp="1"/>
          </p:cNvSpPr>
          <p:nvPr>
            <p:ph type="body" sz="quarter" idx="39"/>
          </p:nvPr>
        </p:nvSpPr>
        <p:spPr>
          <a:xfrm>
            <a:off x="8403799" y="3241317"/>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0" name="Content Placeholder 12">
            <a:extLst>
              <a:ext uri="{FF2B5EF4-FFF2-40B4-BE49-F238E27FC236}">
                <a16:creationId xmlns:a16="http://schemas.microsoft.com/office/drawing/2014/main" id="{F89D204D-3489-41C0-A349-549408C3D1B8}"/>
              </a:ext>
            </a:extLst>
          </p:cNvPr>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1" name="Text Placeholder 20">
            <a:extLst>
              <a:ext uri="{FF2B5EF4-FFF2-40B4-BE49-F238E27FC236}">
                <a16:creationId xmlns:a16="http://schemas.microsoft.com/office/drawing/2014/main" id="{A862D3CD-863C-40A6-83B6-154072FABC96}"/>
              </a:ext>
            </a:extLst>
          </p:cNvPr>
          <p:cNvSpPr>
            <a:spLocks noGrp="1"/>
          </p:cNvSpPr>
          <p:nvPr>
            <p:ph type="body" sz="quarter" idx="41"/>
          </p:nvPr>
        </p:nvSpPr>
        <p:spPr>
          <a:xfrm>
            <a:off x="8403799" y="4440325"/>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2" name="Text Placeholder 11">
            <a:extLst>
              <a:ext uri="{FF2B5EF4-FFF2-40B4-BE49-F238E27FC236}">
                <a16:creationId xmlns:a16="http://schemas.microsoft.com/office/drawing/2014/main" id="{A62CA2BF-FD0E-4550-91B8-7D30B9E90A92}"/>
              </a:ext>
            </a:extLst>
          </p:cNvPr>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23" name="Text Placeholder 11">
            <a:extLst>
              <a:ext uri="{FF2B5EF4-FFF2-40B4-BE49-F238E27FC236}">
                <a16:creationId xmlns:a16="http://schemas.microsoft.com/office/drawing/2014/main" id="{38B59141-268C-4718-940B-B4F6AFD5DB52}"/>
              </a:ext>
            </a:extLst>
          </p:cNvPr>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4" name="Text Placeholder 11">
            <a:extLst>
              <a:ext uri="{FF2B5EF4-FFF2-40B4-BE49-F238E27FC236}">
                <a16:creationId xmlns:a16="http://schemas.microsoft.com/office/drawing/2014/main" id="{8FA2A9F1-4EF0-4F4F-AB96-4AAB2CE0842C}"/>
              </a:ext>
            </a:extLst>
          </p:cNvPr>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pic>
        <p:nvPicPr>
          <p:cNvPr id="25" name="Graphic 24">
            <a:extLst>
              <a:ext uri="{FF2B5EF4-FFF2-40B4-BE49-F238E27FC236}">
                <a16:creationId xmlns:a16="http://schemas.microsoft.com/office/drawing/2014/main" id="{9FD560DA-09F7-425A-9E45-E32A96B4A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26" name="Rectangle 25">
            <a:extLst>
              <a:ext uri="{FF2B5EF4-FFF2-40B4-BE49-F238E27FC236}">
                <a16:creationId xmlns:a16="http://schemas.microsoft.com/office/drawing/2014/main" id="{69322F92-4604-4C72-9CE9-A2830041767C}"/>
              </a:ext>
            </a:extLst>
          </p:cNvPr>
          <p:cNvSpPr/>
          <p:nvPr userDrawn="1"/>
        </p:nvSpPr>
        <p:spPr>
          <a:xfrm>
            <a:off x="3569028" y="6477000"/>
            <a:ext cx="4816130" cy="291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317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meline Vertical_Extended 1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155F-EC39-45B4-9B01-25059DC9B567}"/>
              </a:ext>
            </a:extLst>
          </p:cNvPr>
          <p:cNvSpPr>
            <a:spLocks noGrp="1"/>
          </p:cNvSpPr>
          <p:nvPr>
            <p:ph type="title" hasCustomPrompt="1"/>
          </p:nvPr>
        </p:nvSpPr>
        <p:spPr/>
        <p:txBody>
          <a:bodyPr/>
          <a:lstStyle>
            <a:lvl1pPr>
              <a:defRPr/>
            </a:lvl1pPr>
          </a:lstStyle>
          <a:p>
            <a:r>
              <a:rPr lang="en-US" dirty="0"/>
              <a:t>Slide Title, Arial 32 pt.</a:t>
            </a:r>
          </a:p>
        </p:txBody>
      </p:sp>
      <p:sp>
        <p:nvSpPr>
          <p:cNvPr id="3" name="Slide Number Placeholder 2">
            <a:extLst>
              <a:ext uri="{FF2B5EF4-FFF2-40B4-BE49-F238E27FC236}">
                <a16:creationId xmlns:a16="http://schemas.microsoft.com/office/drawing/2014/main" id="{D1DEE7A0-2C3D-48D5-B8E7-C1D4E235D63C}"/>
              </a:ext>
            </a:extLst>
          </p:cNvPr>
          <p:cNvSpPr>
            <a:spLocks noGrp="1"/>
          </p:cNvSpPr>
          <p:nvPr>
            <p:ph type="sldNum" sz="quarter" idx="10"/>
          </p:nvPr>
        </p:nvSpPr>
        <p:spPr/>
        <p:txBody>
          <a:bodyPr/>
          <a:lstStyle/>
          <a:p>
            <a:fld id="{2F2F552B-1952-B44E-8CAB-5705F0ACD2E2}" type="slidenum">
              <a:rPr lang="uk-UA" smtClean="0"/>
              <a:pPr/>
              <a:t>‹#›</a:t>
            </a:fld>
            <a:endParaRPr lang="uk-UA" dirty="0"/>
          </a:p>
        </p:txBody>
      </p:sp>
      <p:sp>
        <p:nvSpPr>
          <p:cNvPr id="5" name="Text Placeholder 4">
            <a:extLst>
              <a:ext uri="{FF2B5EF4-FFF2-40B4-BE49-F238E27FC236}">
                <a16:creationId xmlns:a16="http://schemas.microsoft.com/office/drawing/2014/main" id="{58036FF6-B351-4C44-BD3B-32D42E28644D}"/>
              </a:ext>
            </a:extLst>
          </p:cNvPr>
          <p:cNvSpPr>
            <a:spLocks noGrp="1"/>
          </p:cNvSpPr>
          <p:nvPr>
            <p:ph type="body" sz="quarter" idx="11" hasCustomPrompt="1"/>
          </p:nvPr>
        </p:nvSpPr>
        <p:spPr>
          <a:xfrm>
            <a:off x="457200" y="1243584"/>
            <a:ext cx="5193792" cy="584775"/>
          </a:xfrm>
        </p:spPr>
        <p:txBody>
          <a:bodyPr/>
          <a:lstStyle>
            <a:lvl1pPr>
              <a:defRPr/>
            </a:lvl1pPr>
          </a:lstStyle>
          <a:p>
            <a:pPr lvl="0"/>
            <a:r>
              <a:rPr lang="en-US" dirty="0"/>
              <a:t>Slide Subtitle, Arial 24 pt.</a:t>
            </a:r>
          </a:p>
        </p:txBody>
      </p:sp>
      <p:sp>
        <p:nvSpPr>
          <p:cNvPr id="7" name="Text Placeholder 6">
            <a:extLst>
              <a:ext uri="{FF2B5EF4-FFF2-40B4-BE49-F238E27FC236}">
                <a16:creationId xmlns:a16="http://schemas.microsoft.com/office/drawing/2014/main" id="{276AFFA0-EE74-48BE-9147-94B761E7722A}"/>
              </a:ext>
            </a:extLst>
          </p:cNvPr>
          <p:cNvSpPr>
            <a:spLocks noGrp="1"/>
          </p:cNvSpPr>
          <p:nvPr>
            <p:ph type="body" sz="quarter" idx="12" hasCustomPrompt="1"/>
          </p:nvPr>
        </p:nvSpPr>
        <p:spPr>
          <a:xfrm>
            <a:off x="457200" y="1947672"/>
            <a:ext cx="5193792" cy="4297680"/>
          </a:xfrm>
        </p:spPr>
        <p:txBody>
          <a:bodyPr/>
          <a:lstStyle>
            <a:lvl1pPr>
              <a:defRPr b="0">
                <a:solidFill>
                  <a:schemeClr val="tx1"/>
                </a:solidFill>
              </a:defRPr>
            </a:lvl1pPr>
          </a:lstStyle>
          <a:p>
            <a:pPr lvl="1"/>
            <a:r>
              <a:rPr lang="en-US" dirty="0"/>
              <a:t>Arial 24 pt. </a:t>
            </a:r>
            <a:r>
              <a:rPr lang="en-US" dirty="0" err="1"/>
              <a:t>turpis</a:t>
            </a:r>
            <a:r>
              <a:rPr lang="en-US" dirty="0"/>
              <a:t> cursus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quisque</a:t>
            </a:r>
            <a:r>
              <a:rPr lang="en-US" dirty="0"/>
              <a:t>. Pretium </a:t>
            </a:r>
            <a:r>
              <a:rPr lang="en-US" dirty="0" err="1"/>
              <a:t>quam</a:t>
            </a:r>
            <a:r>
              <a:rPr lang="en-US" dirty="0"/>
              <a:t> </a:t>
            </a:r>
            <a:r>
              <a:rPr lang="en-US" dirty="0" err="1"/>
              <a:t>vulputate</a:t>
            </a:r>
            <a:r>
              <a:rPr lang="en-US" dirty="0"/>
              <a:t> </a:t>
            </a:r>
            <a:r>
              <a:rPr lang="en-US" dirty="0" err="1"/>
              <a:t>dignissim</a:t>
            </a:r>
            <a:r>
              <a:rPr lang="en-US" dirty="0"/>
              <a:t> </a:t>
            </a:r>
            <a:r>
              <a:rPr lang="en-US" dirty="0" err="1"/>
              <a:t>suspendisse</a:t>
            </a:r>
            <a:r>
              <a:rPr lang="en-US" dirty="0"/>
              <a:t> in </a:t>
            </a:r>
            <a:r>
              <a:rPr lang="en-US" dirty="0" err="1"/>
              <a:t>est</a:t>
            </a:r>
            <a:r>
              <a:rPr lang="en-US" dirty="0"/>
              <a:t> ante in </a:t>
            </a:r>
            <a:r>
              <a:rPr lang="en-US" dirty="0" err="1"/>
              <a:t>nibh</a:t>
            </a:r>
            <a:r>
              <a:rPr lang="en-US" dirty="0"/>
              <a:t>. </a:t>
            </a:r>
          </a:p>
          <a:p>
            <a:pPr lvl="2"/>
            <a:r>
              <a:rPr lang="en-US" dirty="0"/>
              <a:t>Ante </a:t>
            </a:r>
            <a:r>
              <a:rPr lang="en-US" dirty="0" err="1"/>
              <a:t>metus</a:t>
            </a:r>
            <a:r>
              <a:rPr lang="en-US" dirty="0"/>
              <a:t> dictum at </a:t>
            </a:r>
            <a:r>
              <a:rPr lang="en-US" dirty="0" err="1"/>
              <a:t>tempor</a:t>
            </a:r>
            <a:r>
              <a:rPr lang="en-US" dirty="0"/>
              <a:t> </a:t>
            </a:r>
            <a:r>
              <a:rPr lang="en-US" dirty="0" err="1"/>
              <a:t>commodo</a:t>
            </a:r>
            <a:r>
              <a:rPr lang="en-US" dirty="0"/>
              <a:t> </a:t>
            </a:r>
            <a:r>
              <a:rPr lang="en-US" dirty="0" err="1"/>
              <a:t>ullamcorper</a:t>
            </a:r>
            <a:r>
              <a:rPr lang="en-US" dirty="0"/>
              <a:t> a </a:t>
            </a:r>
            <a:r>
              <a:rPr lang="en-US" dirty="0" err="1"/>
              <a:t>lacus</a:t>
            </a:r>
            <a:r>
              <a:rPr lang="en-US" dirty="0"/>
              <a:t>.</a:t>
            </a:r>
          </a:p>
          <a:p>
            <a:pPr lvl="2"/>
            <a:r>
              <a:rPr lang="en-US" dirty="0"/>
              <a:t>Lorem ipsum dolor sit </a:t>
            </a:r>
            <a:r>
              <a:rPr lang="en-US" dirty="0" err="1"/>
              <a:t>amet</a:t>
            </a:r>
            <a:r>
              <a:rPr lang="en-US" dirty="0"/>
              <a:t>.</a:t>
            </a:r>
          </a:p>
        </p:txBody>
      </p:sp>
      <p:pic>
        <p:nvPicPr>
          <p:cNvPr id="25" name="Graphic 24">
            <a:extLst>
              <a:ext uri="{FF2B5EF4-FFF2-40B4-BE49-F238E27FC236}">
                <a16:creationId xmlns:a16="http://schemas.microsoft.com/office/drawing/2014/main" id="{9FD560DA-09F7-425A-9E45-E32A96B4A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26" name="Rectangle 25">
            <a:extLst>
              <a:ext uri="{FF2B5EF4-FFF2-40B4-BE49-F238E27FC236}">
                <a16:creationId xmlns:a16="http://schemas.microsoft.com/office/drawing/2014/main" id="{69322F92-4604-4C72-9CE9-A2830041767C}"/>
              </a:ext>
            </a:extLst>
          </p:cNvPr>
          <p:cNvSpPr/>
          <p:nvPr userDrawn="1"/>
        </p:nvSpPr>
        <p:spPr>
          <a:xfrm>
            <a:off x="3569028" y="6477000"/>
            <a:ext cx="4816130" cy="291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1">
            <a:extLst>
              <a:ext uri="{FF2B5EF4-FFF2-40B4-BE49-F238E27FC236}">
                <a16:creationId xmlns:a16="http://schemas.microsoft.com/office/drawing/2014/main" id="{D1ED5810-B53D-4B76-A54E-FF598D0F4C2C}"/>
              </a:ext>
            </a:extLst>
          </p:cNvPr>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29" name="Text Placeholder 11">
            <a:extLst>
              <a:ext uri="{FF2B5EF4-FFF2-40B4-BE49-F238E27FC236}">
                <a16:creationId xmlns:a16="http://schemas.microsoft.com/office/drawing/2014/main" id="{DB9D93A8-0601-4EDC-9BD6-EEB89E382BFA}"/>
              </a:ext>
            </a:extLst>
          </p:cNvPr>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30" name="Straight Connector 29">
            <a:extLst>
              <a:ext uri="{FF2B5EF4-FFF2-40B4-BE49-F238E27FC236}">
                <a16:creationId xmlns:a16="http://schemas.microsoft.com/office/drawing/2014/main" id="{0CE5BE3F-9991-42E7-8A40-5444958C211D}"/>
              </a:ext>
            </a:extLst>
          </p:cNvPr>
          <p:cNvCxnSpPr>
            <a:cxnSpLocks/>
          </p:cNvCxnSpPr>
          <p:nvPr userDrawn="1"/>
        </p:nvCxnSpPr>
        <p:spPr>
          <a:xfrm flipH="1">
            <a:off x="8497870" y="1334807"/>
            <a:ext cx="18642" cy="5523193"/>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12">
            <a:extLst>
              <a:ext uri="{FF2B5EF4-FFF2-40B4-BE49-F238E27FC236}">
                <a16:creationId xmlns:a16="http://schemas.microsoft.com/office/drawing/2014/main" id="{C3379F00-4788-4A47-B6B1-9582397F733E}"/>
              </a:ext>
            </a:extLst>
          </p:cNvPr>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2" name="Text Placeholder 20">
            <a:extLst>
              <a:ext uri="{FF2B5EF4-FFF2-40B4-BE49-F238E27FC236}">
                <a16:creationId xmlns:a16="http://schemas.microsoft.com/office/drawing/2014/main" id="{C49A9F35-43EC-4BC2-902E-5097FA6C5815}"/>
              </a:ext>
            </a:extLst>
          </p:cNvPr>
          <p:cNvSpPr>
            <a:spLocks noGrp="1"/>
          </p:cNvSpPr>
          <p:nvPr>
            <p:ph type="body" sz="quarter" idx="26"/>
          </p:nvPr>
        </p:nvSpPr>
        <p:spPr>
          <a:xfrm>
            <a:off x="8403799" y="180499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3" name="Text Placeholder 11">
            <a:extLst>
              <a:ext uri="{FF2B5EF4-FFF2-40B4-BE49-F238E27FC236}">
                <a16:creationId xmlns:a16="http://schemas.microsoft.com/office/drawing/2014/main" id="{CA8CD4D2-5630-47C7-BF64-BD20A372987B}"/>
              </a:ext>
            </a:extLst>
          </p:cNvPr>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2011</a:t>
            </a:r>
          </a:p>
        </p:txBody>
      </p:sp>
      <p:sp>
        <p:nvSpPr>
          <p:cNvPr id="34" name="Text Placeholder 11">
            <a:extLst>
              <a:ext uri="{FF2B5EF4-FFF2-40B4-BE49-F238E27FC236}">
                <a16:creationId xmlns:a16="http://schemas.microsoft.com/office/drawing/2014/main" id="{36C8C497-949E-48E8-ADD1-7793C1FCEAB9}"/>
              </a:ext>
            </a:extLst>
          </p:cNvPr>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2010</a:t>
            </a:r>
          </a:p>
        </p:txBody>
      </p:sp>
      <p:sp>
        <p:nvSpPr>
          <p:cNvPr id="35" name="Text Placeholder 11">
            <a:extLst>
              <a:ext uri="{FF2B5EF4-FFF2-40B4-BE49-F238E27FC236}">
                <a16:creationId xmlns:a16="http://schemas.microsoft.com/office/drawing/2014/main" id="{3915FDD4-59ED-40B9-ACB4-DA28B69A45BD}"/>
              </a:ext>
            </a:extLst>
          </p:cNvPr>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36" name="Content Placeholder 12">
            <a:extLst>
              <a:ext uri="{FF2B5EF4-FFF2-40B4-BE49-F238E27FC236}">
                <a16:creationId xmlns:a16="http://schemas.microsoft.com/office/drawing/2014/main" id="{94CDFF19-17D0-4466-9931-D85B3CE690CB}"/>
              </a:ext>
            </a:extLst>
          </p:cNvPr>
          <p:cNvSpPr>
            <a:spLocks noGrp="1"/>
          </p:cNvSpPr>
          <p:nvPr>
            <p:ph sz="quarter" idx="36"/>
          </p:nvPr>
        </p:nvSpPr>
        <p:spPr>
          <a:xfrm>
            <a:off x="7986918" y="5402375"/>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7" name="Text Placeholder 20">
            <a:extLst>
              <a:ext uri="{FF2B5EF4-FFF2-40B4-BE49-F238E27FC236}">
                <a16:creationId xmlns:a16="http://schemas.microsoft.com/office/drawing/2014/main" id="{1676C12B-8E7B-4CD6-86B7-BB4D6AFB97C5}"/>
              </a:ext>
            </a:extLst>
          </p:cNvPr>
          <p:cNvSpPr>
            <a:spLocks noGrp="1"/>
          </p:cNvSpPr>
          <p:nvPr>
            <p:ph type="body" sz="quarter" idx="37"/>
          </p:nvPr>
        </p:nvSpPr>
        <p:spPr>
          <a:xfrm>
            <a:off x="8403799" y="5283639"/>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8" name="Content Placeholder 12">
            <a:extLst>
              <a:ext uri="{FF2B5EF4-FFF2-40B4-BE49-F238E27FC236}">
                <a16:creationId xmlns:a16="http://schemas.microsoft.com/office/drawing/2014/main" id="{99D3FDAA-A0DD-4415-94FC-F76F726DFA15}"/>
              </a:ext>
            </a:extLst>
          </p:cNvPr>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39" name="Text Placeholder 20">
            <a:extLst>
              <a:ext uri="{FF2B5EF4-FFF2-40B4-BE49-F238E27FC236}">
                <a16:creationId xmlns:a16="http://schemas.microsoft.com/office/drawing/2014/main" id="{EB809310-193B-44C2-87E8-53D8BAE6E591}"/>
              </a:ext>
            </a:extLst>
          </p:cNvPr>
          <p:cNvSpPr>
            <a:spLocks noGrp="1"/>
          </p:cNvSpPr>
          <p:nvPr>
            <p:ph type="body" sz="quarter" idx="39"/>
          </p:nvPr>
        </p:nvSpPr>
        <p:spPr>
          <a:xfrm>
            <a:off x="8403799" y="3241317"/>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40" name="Content Placeholder 12">
            <a:extLst>
              <a:ext uri="{FF2B5EF4-FFF2-40B4-BE49-F238E27FC236}">
                <a16:creationId xmlns:a16="http://schemas.microsoft.com/office/drawing/2014/main" id="{9C0205DE-139C-494E-8F6D-7897D37D8D9E}"/>
              </a:ext>
            </a:extLst>
          </p:cNvPr>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41" name="Text Placeholder 20">
            <a:extLst>
              <a:ext uri="{FF2B5EF4-FFF2-40B4-BE49-F238E27FC236}">
                <a16:creationId xmlns:a16="http://schemas.microsoft.com/office/drawing/2014/main" id="{49590205-1CAB-4B19-A5FD-A66907A9C853}"/>
              </a:ext>
            </a:extLst>
          </p:cNvPr>
          <p:cNvSpPr>
            <a:spLocks noGrp="1"/>
          </p:cNvSpPr>
          <p:nvPr>
            <p:ph type="body" sz="quarter" idx="41"/>
          </p:nvPr>
        </p:nvSpPr>
        <p:spPr>
          <a:xfrm>
            <a:off x="8403799" y="4440325"/>
            <a:ext cx="225425" cy="228600"/>
          </a:xfrm>
          <a:prstGeom prst="ellipse">
            <a:avLst/>
          </a:prstGeom>
          <a:solidFill>
            <a:schemeClr val="tx2"/>
          </a:solidFill>
        </p:spPr>
        <p:txBody>
          <a:bodyPr>
            <a:normAutofit/>
          </a:bodyPr>
          <a:lstStyle>
            <a:lvl1pPr>
              <a:defRPr sz="100" b="0" i="0">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42" name="Text Placeholder 11">
            <a:extLst>
              <a:ext uri="{FF2B5EF4-FFF2-40B4-BE49-F238E27FC236}">
                <a16:creationId xmlns:a16="http://schemas.microsoft.com/office/drawing/2014/main" id="{2857A45E-D1CB-49FF-8509-C978BEA234AD}"/>
              </a:ext>
            </a:extLst>
          </p:cNvPr>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2014</a:t>
            </a:r>
          </a:p>
        </p:txBody>
      </p:sp>
      <p:sp>
        <p:nvSpPr>
          <p:cNvPr id="43" name="Text Placeholder 11">
            <a:extLst>
              <a:ext uri="{FF2B5EF4-FFF2-40B4-BE49-F238E27FC236}">
                <a16:creationId xmlns:a16="http://schemas.microsoft.com/office/drawing/2014/main" id="{41D44423-9D34-4F81-9E36-6FE6B5E7C572}"/>
              </a:ext>
            </a:extLst>
          </p:cNvPr>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44" name="Text Placeholder 11">
            <a:extLst>
              <a:ext uri="{FF2B5EF4-FFF2-40B4-BE49-F238E27FC236}">
                <a16:creationId xmlns:a16="http://schemas.microsoft.com/office/drawing/2014/main" id="{07FB6936-5BFD-4CB6-B589-2F5F89E4793B}"/>
              </a:ext>
            </a:extLst>
          </p:cNvPr>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2015</a:t>
            </a:r>
          </a:p>
        </p:txBody>
      </p:sp>
      <p:sp>
        <p:nvSpPr>
          <p:cNvPr id="45" name="Text Placeholder 11">
            <a:extLst>
              <a:ext uri="{FF2B5EF4-FFF2-40B4-BE49-F238E27FC236}">
                <a16:creationId xmlns:a16="http://schemas.microsoft.com/office/drawing/2014/main" id="{A4190AD3-1A7A-4CAB-96BE-35BD56E7210F}"/>
              </a:ext>
            </a:extLst>
          </p:cNvPr>
          <p:cNvSpPr>
            <a:spLocks noGrp="1"/>
          </p:cNvSpPr>
          <p:nvPr>
            <p:ph type="body" sz="quarter" idx="47" hasCustomPrompt="1"/>
          </p:nvPr>
        </p:nvSpPr>
        <p:spPr>
          <a:xfrm>
            <a:off x="9108811" y="3782139"/>
            <a:ext cx="2268913"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46" name="Content Placeholder 12">
            <a:extLst>
              <a:ext uri="{FF2B5EF4-FFF2-40B4-BE49-F238E27FC236}">
                <a16:creationId xmlns:a16="http://schemas.microsoft.com/office/drawing/2014/main" id="{E90960D4-5E85-451B-B59F-BEB8B519AE63}"/>
              </a:ext>
            </a:extLst>
          </p:cNvPr>
          <p:cNvSpPr>
            <a:spLocks noGrp="1"/>
          </p:cNvSpPr>
          <p:nvPr>
            <p:ph sz="quarter" idx="48"/>
          </p:nvPr>
        </p:nvSpPr>
        <p:spPr>
          <a:xfrm>
            <a:off x="8481942" y="3940632"/>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47" name="Text Placeholder 20">
            <a:extLst>
              <a:ext uri="{FF2B5EF4-FFF2-40B4-BE49-F238E27FC236}">
                <a16:creationId xmlns:a16="http://schemas.microsoft.com/office/drawing/2014/main" id="{2DC6399A-1B6F-4284-B5C2-FD17093C1411}"/>
              </a:ext>
            </a:extLst>
          </p:cNvPr>
          <p:cNvSpPr>
            <a:spLocks noGrp="1"/>
          </p:cNvSpPr>
          <p:nvPr>
            <p:ph type="body" sz="quarter" idx="46"/>
          </p:nvPr>
        </p:nvSpPr>
        <p:spPr>
          <a:xfrm>
            <a:off x="8442466" y="3863464"/>
            <a:ext cx="148090" cy="150176"/>
          </a:xfrm>
          <a:prstGeom prst="ellipse">
            <a:avLst/>
          </a:prstGeom>
          <a:solidFill>
            <a:schemeClr val="accent4"/>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Tree>
    <p:extLst>
      <p:ext uri="{BB962C8B-B14F-4D97-AF65-F5344CB8AC3E}">
        <p14:creationId xmlns:p14="http://schemas.microsoft.com/office/powerpoint/2010/main" val="3097183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meline Vertical_Extended 2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155F-EC39-45B4-9B01-25059DC9B567}"/>
              </a:ext>
            </a:extLst>
          </p:cNvPr>
          <p:cNvSpPr>
            <a:spLocks noGrp="1"/>
          </p:cNvSpPr>
          <p:nvPr>
            <p:ph type="title" hasCustomPrompt="1"/>
          </p:nvPr>
        </p:nvSpPr>
        <p:spPr>
          <a:xfrm>
            <a:off x="457200" y="381000"/>
            <a:ext cx="7616952" cy="584775"/>
          </a:xfrm>
        </p:spPr>
        <p:txBody>
          <a:bodyPr/>
          <a:lstStyle>
            <a:lvl1pPr>
              <a:defRPr/>
            </a:lvl1pPr>
          </a:lstStyle>
          <a:p>
            <a:r>
              <a:rPr lang="en-US" dirty="0"/>
              <a:t>Slide Title, Arial 32 pt.</a:t>
            </a:r>
          </a:p>
        </p:txBody>
      </p:sp>
      <p:sp>
        <p:nvSpPr>
          <p:cNvPr id="5" name="Text Placeholder 4">
            <a:extLst>
              <a:ext uri="{FF2B5EF4-FFF2-40B4-BE49-F238E27FC236}">
                <a16:creationId xmlns:a16="http://schemas.microsoft.com/office/drawing/2014/main" id="{58036FF6-B351-4C44-BD3B-32D42E28644D}"/>
              </a:ext>
            </a:extLst>
          </p:cNvPr>
          <p:cNvSpPr>
            <a:spLocks noGrp="1"/>
          </p:cNvSpPr>
          <p:nvPr>
            <p:ph type="body" sz="quarter" idx="11" hasCustomPrompt="1"/>
          </p:nvPr>
        </p:nvSpPr>
        <p:spPr>
          <a:xfrm>
            <a:off x="457200" y="1243584"/>
            <a:ext cx="5193792" cy="584775"/>
          </a:xfrm>
        </p:spPr>
        <p:txBody>
          <a:bodyPr/>
          <a:lstStyle>
            <a:lvl1pPr>
              <a:defRPr/>
            </a:lvl1pPr>
          </a:lstStyle>
          <a:p>
            <a:pPr lvl="0"/>
            <a:r>
              <a:rPr lang="en-US" dirty="0"/>
              <a:t>Slide Subtitle, Arial 24 pt.</a:t>
            </a:r>
          </a:p>
        </p:txBody>
      </p:sp>
      <p:sp>
        <p:nvSpPr>
          <p:cNvPr id="7" name="Text Placeholder 6">
            <a:extLst>
              <a:ext uri="{FF2B5EF4-FFF2-40B4-BE49-F238E27FC236}">
                <a16:creationId xmlns:a16="http://schemas.microsoft.com/office/drawing/2014/main" id="{276AFFA0-EE74-48BE-9147-94B761E7722A}"/>
              </a:ext>
            </a:extLst>
          </p:cNvPr>
          <p:cNvSpPr>
            <a:spLocks noGrp="1"/>
          </p:cNvSpPr>
          <p:nvPr>
            <p:ph type="body" sz="quarter" idx="12" hasCustomPrompt="1"/>
          </p:nvPr>
        </p:nvSpPr>
        <p:spPr>
          <a:xfrm>
            <a:off x="457200" y="1947672"/>
            <a:ext cx="5193792" cy="4297680"/>
          </a:xfrm>
        </p:spPr>
        <p:txBody>
          <a:bodyPr/>
          <a:lstStyle>
            <a:lvl1pPr>
              <a:defRPr b="0">
                <a:solidFill>
                  <a:schemeClr val="tx1"/>
                </a:solidFill>
              </a:defRPr>
            </a:lvl1pPr>
          </a:lstStyle>
          <a:p>
            <a:pPr lvl="1"/>
            <a:r>
              <a:rPr lang="en-US" dirty="0"/>
              <a:t>Arial 24 pt. </a:t>
            </a:r>
            <a:r>
              <a:rPr lang="en-US" dirty="0" err="1"/>
              <a:t>turpis</a:t>
            </a:r>
            <a:r>
              <a:rPr lang="en-US" dirty="0"/>
              <a:t> cursus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r>
              <a:rPr lang="en-US" dirty="0" err="1"/>
              <a:t>quisque</a:t>
            </a:r>
            <a:r>
              <a:rPr lang="en-US" dirty="0"/>
              <a:t>. Pretium </a:t>
            </a:r>
            <a:r>
              <a:rPr lang="en-US" dirty="0" err="1"/>
              <a:t>quam</a:t>
            </a:r>
            <a:r>
              <a:rPr lang="en-US" dirty="0"/>
              <a:t> </a:t>
            </a:r>
            <a:r>
              <a:rPr lang="en-US" dirty="0" err="1"/>
              <a:t>vulputate</a:t>
            </a:r>
            <a:r>
              <a:rPr lang="en-US" dirty="0"/>
              <a:t> </a:t>
            </a:r>
            <a:r>
              <a:rPr lang="en-US" dirty="0" err="1"/>
              <a:t>dignissim</a:t>
            </a:r>
            <a:r>
              <a:rPr lang="en-US" dirty="0"/>
              <a:t> </a:t>
            </a:r>
            <a:r>
              <a:rPr lang="en-US" dirty="0" err="1"/>
              <a:t>suspendisse</a:t>
            </a:r>
            <a:r>
              <a:rPr lang="en-US" dirty="0"/>
              <a:t> in </a:t>
            </a:r>
            <a:r>
              <a:rPr lang="en-US" dirty="0" err="1"/>
              <a:t>est</a:t>
            </a:r>
            <a:r>
              <a:rPr lang="en-US" dirty="0"/>
              <a:t> ante in </a:t>
            </a:r>
            <a:r>
              <a:rPr lang="en-US" dirty="0" err="1"/>
              <a:t>nibh</a:t>
            </a:r>
            <a:r>
              <a:rPr lang="en-US" dirty="0"/>
              <a:t>. </a:t>
            </a:r>
          </a:p>
          <a:p>
            <a:pPr lvl="2"/>
            <a:r>
              <a:rPr lang="en-US" dirty="0"/>
              <a:t>Ante </a:t>
            </a:r>
            <a:r>
              <a:rPr lang="en-US" dirty="0" err="1"/>
              <a:t>metus</a:t>
            </a:r>
            <a:r>
              <a:rPr lang="en-US" dirty="0"/>
              <a:t> dictum at </a:t>
            </a:r>
            <a:r>
              <a:rPr lang="en-US" dirty="0" err="1"/>
              <a:t>tempor</a:t>
            </a:r>
            <a:r>
              <a:rPr lang="en-US" dirty="0"/>
              <a:t> </a:t>
            </a:r>
            <a:r>
              <a:rPr lang="en-US" dirty="0" err="1"/>
              <a:t>commodo</a:t>
            </a:r>
            <a:r>
              <a:rPr lang="en-US" dirty="0"/>
              <a:t> </a:t>
            </a:r>
            <a:r>
              <a:rPr lang="en-US" dirty="0" err="1"/>
              <a:t>ullamcorper</a:t>
            </a:r>
            <a:r>
              <a:rPr lang="en-US" dirty="0"/>
              <a:t> a </a:t>
            </a:r>
            <a:r>
              <a:rPr lang="en-US" dirty="0" err="1"/>
              <a:t>lacus</a:t>
            </a:r>
            <a:r>
              <a:rPr lang="en-US" dirty="0"/>
              <a:t>.</a:t>
            </a:r>
          </a:p>
          <a:p>
            <a:pPr lvl="2"/>
            <a:r>
              <a:rPr lang="en-US" dirty="0"/>
              <a:t>Lorem ipsum dolor sit </a:t>
            </a:r>
            <a:r>
              <a:rPr lang="en-US" dirty="0" err="1"/>
              <a:t>amet</a:t>
            </a:r>
            <a:r>
              <a:rPr lang="en-US" dirty="0"/>
              <a:t>.</a:t>
            </a:r>
          </a:p>
        </p:txBody>
      </p:sp>
      <p:pic>
        <p:nvPicPr>
          <p:cNvPr id="25" name="Graphic 24">
            <a:extLst>
              <a:ext uri="{FF2B5EF4-FFF2-40B4-BE49-F238E27FC236}">
                <a16:creationId xmlns:a16="http://schemas.microsoft.com/office/drawing/2014/main" id="{9FD560DA-09F7-425A-9E45-E32A96B4A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26" name="Rectangle 25">
            <a:extLst>
              <a:ext uri="{FF2B5EF4-FFF2-40B4-BE49-F238E27FC236}">
                <a16:creationId xmlns:a16="http://schemas.microsoft.com/office/drawing/2014/main" id="{69322F92-4604-4C72-9CE9-A2830041767C}"/>
              </a:ext>
            </a:extLst>
          </p:cNvPr>
          <p:cNvSpPr/>
          <p:nvPr userDrawn="1"/>
        </p:nvSpPr>
        <p:spPr>
          <a:xfrm>
            <a:off x="3569028" y="6477000"/>
            <a:ext cx="4816130" cy="291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lide Number Placeholder 2">
            <a:extLst>
              <a:ext uri="{FF2B5EF4-FFF2-40B4-BE49-F238E27FC236}">
                <a16:creationId xmlns:a16="http://schemas.microsoft.com/office/drawing/2014/main" id="{CEB66E1D-9492-4766-A94E-DE4417ED310C}"/>
              </a:ext>
            </a:extLst>
          </p:cNvPr>
          <p:cNvSpPr>
            <a:spLocks noGrp="1"/>
          </p:cNvSpPr>
          <p:nvPr>
            <p:ph type="sldNum" sz="quarter" idx="10"/>
          </p:nvPr>
        </p:nvSpPr>
        <p:spPr>
          <a:xfrm>
            <a:off x="10934700" y="6487280"/>
            <a:ext cx="800100" cy="251853"/>
          </a:xfrm>
        </p:spPr>
        <p:txBody>
          <a:bodyPr/>
          <a:lstStyle/>
          <a:p>
            <a:fld id="{2F2F552B-1952-B44E-8CAB-5705F0ACD2E2}" type="slidenum">
              <a:rPr lang="uk-UA" smtClean="0"/>
              <a:pPr/>
              <a:t>‹#›</a:t>
            </a:fld>
            <a:endParaRPr lang="uk-UA" dirty="0"/>
          </a:p>
        </p:txBody>
      </p:sp>
      <p:sp>
        <p:nvSpPr>
          <p:cNvPr id="49" name="Text Placeholder 11">
            <a:extLst>
              <a:ext uri="{FF2B5EF4-FFF2-40B4-BE49-F238E27FC236}">
                <a16:creationId xmlns:a16="http://schemas.microsoft.com/office/drawing/2014/main" id="{7755757D-2AAB-413C-91B9-1CBFB2CC5FF1}"/>
              </a:ext>
            </a:extLst>
          </p:cNvPr>
          <p:cNvSpPr>
            <a:spLocks noGrp="1"/>
          </p:cNvSpPr>
          <p:nvPr>
            <p:ph type="body" sz="quarter" idx="17" hasCustomPrompt="1"/>
          </p:nvPr>
        </p:nvSpPr>
        <p:spPr>
          <a:xfrm>
            <a:off x="9094635" y="1780163"/>
            <a:ext cx="2297266"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50" name="Text Placeholder 11">
            <a:extLst>
              <a:ext uri="{FF2B5EF4-FFF2-40B4-BE49-F238E27FC236}">
                <a16:creationId xmlns:a16="http://schemas.microsoft.com/office/drawing/2014/main" id="{C332291F-7127-4E20-A7AB-54963E2B63AF}"/>
              </a:ext>
            </a:extLst>
          </p:cNvPr>
          <p:cNvSpPr>
            <a:spLocks noGrp="1"/>
          </p:cNvSpPr>
          <p:nvPr>
            <p:ph type="body" sz="quarter" idx="18" hasCustomPrompt="1"/>
          </p:nvPr>
        </p:nvSpPr>
        <p:spPr>
          <a:xfrm>
            <a:off x="6172200" y="5245538"/>
            <a:ext cx="1714927" cy="762068"/>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cxnSp>
        <p:nvCxnSpPr>
          <p:cNvPr id="51" name="Straight Connector 50">
            <a:extLst>
              <a:ext uri="{FF2B5EF4-FFF2-40B4-BE49-F238E27FC236}">
                <a16:creationId xmlns:a16="http://schemas.microsoft.com/office/drawing/2014/main" id="{3CF44D7C-970F-44A9-84EE-351FEF6882ED}"/>
              </a:ext>
            </a:extLst>
          </p:cNvPr>
          <p:cNvCxnSpPr>
            <a:cxnSpLocks/>
          </p:cNvCxnSpPr>
          <p:nvPr userDrawn="1"/>
        </p:nvCxnSpPr>
        <p:spPr>
          <a:xfrm flipH="1">
            <a:off x="8500772" y="0"/>
            <a:ext cx="18288" cy="5998247"/>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Content Placeholder 12">
            <a:extLst>
              <a:ext uri="{FF2B5EF4-FFF2-40B4-BE49-F238E27FC236}">
                <a16:creationId xmlns:a16="http://schemas.microsoft.com/office/drawing/2014/main" id="{B036908C-957F-4B1E-BDF8-4678A49E5FB3}"/>
              </a:ext>
            </a:extLst>
          </p:cNvPr>
          <p:cNvSpPr>
            <a:spLocks noGrp="1"/>
          </p:cNvSpPr>
          <p:nvPr>
            <p:ph sz="quarter" idx="23"/>
          </p:nvPr>
        </p:nvSpPr>
        <p:spPr>
          <a:xfrm>
            <a:off x="8487858" y="1907761"/>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53" name="Text Placeholder 20">
            <a:extLst>
              <a:ext uri="{FF2B5EF4-FFF2-40B4-BE49-F238E27FC236}">
                <a16:creationId xmlns:a16="http://schemas.microsoft.com/office/drawing/2014/main" id="{CE22FA5C-D2BF-45A8-8923-FF28C2CAE27C}"/>
              </a:ext>
            </a:extLst>
          </p:cNvPr>
          <p:cNvSpPr>
            <a:spLocks noGrp="1"/>
          </p:cNvSpPr>
          <p:nvPr>
            <p:ph type="body" sz="quarter" idx="26"/>
          </p:nvPr>
        </p:nvSpPr>
        <p:spPr>
          <a:xfrm>
            <a:off x="8403799" y="1804999"/>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54" name="Text Placeholder 11">
            <a:extLst>
              <a:ext uri="{FF2B5EF4-FFF2-40B4-BE49-F238E27FC236}">
                <a16:creationId xmlns:a16="http://schemas.microsoft.com/office/drawing/2014/main" id="{99EA43A1-C6A4-44CB-B145-537ADC36B570}"/>
              </a:ext>
            </a:extLst>
          </p:cNvPr>
          <p:cNvSpPr>
            <a:spLocks noGrp="1"/>
          </p:cNvSpPr>
          <p:nvPr>
            <p:ph type="body" sz="quarter" idx="30" hasCustomPrompt="1"/>
          </p:nvPr>
        </p:nvSpPr>
        <p:spPr>
          <a:xfrm>
            <a:off x="8738328" y="3257819"/>
            <a:ext cx="710472" cy="275858"/>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2017</a:t>
            </a:r>
          </a:p>
        </p:txBody>
      </p:sp>
      <p:sp>
        <p:nvSpPr>
          <p:cNvPr id="55" name="Text Placeholder 11">
            <a:extLst>
              <a:ext uri="{FF2B5EF4-FFF2-40B4-BE49-F238E27FC236}">
                <a16:creationId xmlns:a16="http://schemas.microsoft.com/office/drawing/2014/main" id="{B1DCB8C2-E8BC-40DB-8F41-A5234846DB5A}"/>
              </a:ext>
            </a:extLst>
          </p:cNvPr>
          <p:cNvSpPr>
            <a:spLocks noGrp="1"/>
          </p:cNvSpPr>
          <p:nvPr>
            <p:ph type="body" sz="quarter" idx="31" hasCustomPrompt="1"/>
          </p:nvPr>
        </p:nvSpPr>
        <p:spPr>
          <a:xfrm>
            <a:off x="7569200" y="1803748"/>
            <a:ext cx="723450" cy="229851"/>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2016</a:t>
            </a:r>
          </a:p>
        </p:txBody>
      </p:sp>
      <p:sp>
        <p:nvSpPr>
          <p:cNvPr id="56" name="Text Placeholder 11">
            <a:extLst>
              <a:ext uri="{FF2B5EF4-FFF2-40B4-BE49-F238E27FC236}">
                <a16:creationId xmlns:a16="http://schemas.microsoft.com/office/drawing/2014/main" id="{7759E05A-88A2-4059-8EB2-7F0FEDAC2ECF}"/>
              </a:ext>
            </a:extLst>
          </p:cNvPr>
          <p:cNvSpPr>
            <a:spLocks noGrp="1"/>
          </p:cNvSpPr>
          <p:nvPr>
            <p:ph type="body" sz="quarter" idx="35" hasCustomPrompt="1"/>
          </p:nvPr>
        </p:nvSpPr>
        <p:spPr>
          <a:xfrm>
            <a:off x="6172200" y="3203490"/>
            <a:ext cx="1714927" cy="731520"/>
          </a:xfrm>
          <a:prstGeom prst="rect">
            <a:avLst/>
          </a:prstGeom>
        </p:spPr>
        <p:txBody>
          <a:bodyPr lIns="0" rIns="0">
            <a:noAutofit/>
          </a:bodyPr>
          <a:lstStyle>
            <a:lvl1pPr marL="0" indent="0" algn="r">
              <a:lnSpc>
                <a:spcPct val="110000"/>
              </a:lnSpc>
              <a:buNone/>
              <a:defRPr sz="1800" b="0" i="0">
                <a:solidFill>
                  <a:schemeClr val="tx2"/>
                </a:solidFill>
                <a:latin typeface="Arial Regular" charset="0"/>
                <a:ea typeface="Arial Regular" charset="0"/>
                <a:cs typeface="Arial Regular" charset="0"/>
              </a:defRPr>
            </a:lvl1pPr>
            <a:lvl2pPr marL="9525" indent="0" algn="r">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a:t>
            </a:r>
          </a:p>
        </p:txBody>
      </p:sp>
      <p:sp>
        <p:nvSpPr>
          <p:cNvPr id="57" name="Content Placeholder 12">
            <a:extLst>
              <a:ext uri="{FF2B5EF4-FFF2-40B4-BE49-F238E27FC236}">
                <a16:creationId xmlns:a16="http://schemas.microsoft.com/office/drawing/2014/main" id="{D035F548-5A03-4E77-9383-0232F481FBF1}"/>
              </a:ext>
            </a:extLst>
          </p:cNvPr>
          <p:cNvSpPr>
            <a:spLocks noGrp="1"/>
          </p:cNvSpPr>
          <p:nvPr>
            <p:ph sz="quarter" idx="36"/>
          </p:nvPr>
        </p:nvSpPr>
        <p:spPr>
          <a:xfrm>
            <a:off x="7986918" y="5402443"/>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58" name="Text Placeholder 20">
            <a:extLst>
              <a:ext uri="{FF2B5EF4-FFF2-40B4-BE49-F238E27FC236}">
                <a16:creationId xmlns:a16="http://schemas.microsoft.com/office/drawing/2014/main" id="{D5E60548-0E4C-48FA-B841-E7FEAC1FCCC6}"/>
              </a:ext>
            </a:extLst>
          </p:cNvPr>
          <p:cNvSpPr>
            <a:spLocks noGrp="1"/>
          </p:cNvSpPr>
          <p:nvPr>
            <p:ph type="body" sz="quarter" idx="37"/>
          </p:nvPr>
        </p:nvSpPr>
        <p:spPr>
          <a:xfrm>
            <a:off x="8403799" y="5283639"/>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59" name="Content Placeholder 12">
            <a:extLst>
              <a:ext uri="{FF2B5EF4-FFF2-40B4-BE49-F238E27FC236}">
                <a16:creationId xmlns:a16="http://schemas.microsoft.com/office/drawing/2014/main" id="{7D39FC59-2625-4BB0-AF8B-16732C541712}"/>
              </a:ext>
            </a:extLst>
          </p:cNvPr>
          <p:cNvSpPr>
            <a:spLocks noGrp="1"/>
          </p:cNvSpPr>
          <p:nvPr>
            <p:ph sz="quarter" idx="38"/>
          </p:nvPr>
        </p:nvSpPr>
        <p:spPr>
          <a:xfrm>
            <a:off x="7986918" y="3346405"/>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60" name="Text Placeholder 20">
            <a:extLst>
              <a:ext uri="{FF2B5EF4-FFF2-40B4-BE49-F238E27FC236}">
                <a16:creationId xmlns:a16="http://schemas.microsoft.com/office/drawing/2014/main" id="{3B66677E-DFDE-468D-A252-A18316BA651A}"/>
              </a:ext>
            </a:extLst>
          </p:cNvPr>
          <p:cNvSpPr>
            <a:spLocks noGrp="1"/>
          </p:cNvSpPr>
          <p:nvPr>
            <p:ph type="body" sz="quarter" idx="39"/>
          </p:nvPr>
        </p:nvSpPr>
        <p:spPr>
          <a:xfrm>
            <a:off x="8403799" y="324131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61" name="Content Placeholder 12">
            <a:extLst>
              <a:ext uri="{FF2B5EF4-FFF2-40B4-BE49-F238E27FC236}">
                <a16:creationId xmlns:a16="http://schemas.microsoft.com/office/drawing/2014/main" id="{A81249E3-F557-4093-841D-8C43D5F96194}"/>
              </a:ext>
            </a:extLst>
          </p:cNvPr>
          <p:cNvSpPr>
            <a:spLocks noGrp="1"/>
          </p:cNvSpPr>
          <p:nvPr>
            <p:ph sz="quarter" idx="40"/>
          </p:nvPr>
        </p:nvSpPr>
        <p:spPr>
          <a:xfrm>
            <a:off x="8487858" y="4545414"/>
            <a:ext cx="500940" cy="914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62" name="Text Placeholder 20">
            <a:extLst>
              <a:ext uri="{FF2B5EF4-FFF2-40B4-BE49-F238E27FC236}">
                <a16:creationId xmlns:a16="http://schemas.microsoft.com/office/drawing/2014/main" id="{6A5E9682-3992-4D97-A9F5-B61F9C2F918A}"/>
              </a:ext>
            </a:extLst>
          </p:cNvPr>
          <p:cNvSpPr>
            <a:spLocks noGrp="1"/>
          </p:cNvSpPr>
          <p:nvPr>
            <p:ph type="body" sz="quarter" idx="41"/>
          </p:nvPr>
        </p:nvSpPr>
        <p:spPr>
          <a:xfrm>
            <a:off x="8403799" y="4440325"/>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63" name="Text Placeholder 11">
            <a:extLst>
              <a:ext uri="{FF2B5EF4-FFF2-40B4-BE49-F238E27FC236}">
                <a16:creationId xmlns:a16="http://schemas.microsoft.com/office/drawing/2014/main" id="{E3F0D593-C4A1-4D9B-8C0A-CFA7615B2DBA}"/>
              </a:ext>
            </a:extLst>
          </p:cNvPr>
          <p:cNvSpPr>
            <a:spLocks noGrp="1"/>
          </p:cNvSpPr>
          <p:nvPr>
            <p:ph type="body" sz="quarter" idx="43" hasCustomPrompt="1"/>
          </p:nvPr>
        </p:nvSpPr>
        <p:spPr>
          <a:xfrm>
            <a:off x="7569200" y="4428942"/>
            <a:ext cx="723450" cy="212222"/>
          </a:xfrm>
          <a:prstGeom prst="rect">
            <a:avLst/>
          </a:prstGeom>
        </p:spPr>
        <p:txBody>
          <a:bodyPr lIns="0" rIns="0" anchor="ctr">
            <a:noAutofit/>
          </a:bodyPr>
          <a:lstStyle>
            <a:lvl1pPr marL="0" indent="0" algn="r">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64" name="Text Placeholder 11">
            <a:extLst>
              <a:ext uri="{FF2B5EF4-FFF2-40B4-BE49-F238E27FC236}">
                <a16:creationId xmlns:a16="http://schemas.microsoft.com/office/drawing/2014/main" id="{FEB557B5-A6BD-43B2-826D-924EC2786835}"/>
              </a:ext>
            </a:extLst>
          </p:cNvPr>
          <p:cNvSpPr>
            <a:spLocks noGrp="1"/>
          </p:cNvSpPr>
          <p:nvPr>
            <p:ph type="body" sz="quarter" idx="44" hasCustomPrompt="1"/>
          </p:nvPr>
        </p:nvSpPr>
        <p:spPr>
          <a:xfrm>
            <a:off x="9094634" y="4422905"/>
            <a:ext cx="2268913" cy="731520"/>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p>
        </p:txBody>
      </p:sp>
      <p:sp>
        <p:nvSpPr>
          <p:cNvPr id="65" name="Text Placeholder 11">
            <a:extLst>
              <a:ext uri="{FF2B5EF4-FFF2-40B4-BE49-F238E27FC236}">
                <a16:creationId xmlns:a16="http://schemas.microsoft.com/office/drawing/2014/main" id="{0E777575-7113-4F86-B246-D89D6CEB2787}"/>
              </a:ext>
            </a:extLst>
          </p:cNvPr>
          <p:cNvSpPr>
            <a:spLocks noGrp="1"/>
          </p:cNvSpPr>
          <p:nvPr>
            <p:ph type="body" sz="quarter" idx="45" hasCustomPrompt="1"/>
          </p:nvPr>
        </p:nvSpPr>
        <p:spPr>
          <a:xfrm>
            <a:off x="8738328" y="5291009"/>
            <a:ext cx="710472" cy="221230"/>
          </a:xfrm>
          <a:prstGeom prst="rect">
            <a:avLst/>
          </a:prstGeom>
        </p:spPr>
        <p:txBody>
          <a:bodyPr lIns="0" anchor="ctr">
            <a:noAutofit/>
          </a:bodyPr>
          <a:lstStyle>
            <a:lvl1pPr marL="0" indent="0">
              <a:buNone/>
              <a:defRPr sz="18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66" name="Text Placeholder 11">
            <a:extLst>
              <a:ext uri="{FF2B5EF4-FFF2-40B4-BE49-F238E27FC236}">
                <a16:creationId xmlns:a16="http://schemas.microsoft.com/office/drawing/2014/main" id="{1C4186C0-1A2A-4860-8BA5-31320175DC91}"/>
              </a:ext>
            </a:extLst>
          </p:cNvPr>
          <p:cNvSpPr>
            <a:spLocks noGrp="1"/>
          </p:cNvSpPr>
          <p:nvPr>
            <p:ph type="body" sz="quarter" idx="47" hasCustomPrompt="1"/>
          </p:nvPr>
        </p:nvSpPr>
        <p:spPr>
          <a:xfrm>
            <a:off x="9108811" y="3782139"/>
            <a:ext cx="2268913"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67" name="Content Placeholder 12">
            <a:extLst>
              <a:ext uri="{FF2B5EF4-FFF2-40B4-BE49-F238E27FC236}">
                <a16:creationId xmlns:a16="http://schemas.microsoft.com/office/drawing/2014/main" id="{AC1AF940-3439-4F70-8888-AB71075F5771}"/>
              </a:ext>
            </a:extLst>
          </p:cNvPr>
          <p:cNvSpPr>
            <a:spLocks noGrp="1"/>
          </p:cNvSpPr>
          <p:nvPr>
            <p:ph sz="quarter" idx="48"/>
          </p:nvPr>
        </p:nvSpPr>
        <p:spPr>
          <a:xfrm>
            <a:off x="8481942" y="3940632"/>
            <a:ext cx="500940" cy="9144"/>
          </a:xfrm>
          <a:prstGeom prst="rect">
            <a:avLst/>
          </a:prstGeom>
          <a:solidFill>
            <a:schemeClr val="tx2"/>
          </a:solidFill>
        </p:spPr>
        <p:txBody>
          <a:bodyPr>
            <a:normAutofit/>
          </a:bodyPr>
          <a:lstStyle>
            <a:lvl1pPr>
              <a:defRPr sz="10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68" name="Text Placeholder 20">
            <a:extLst>
              <a:ext uri="{FF2B5EF4-FFF2-40B4-BE49-F238E27FC236}">
                <a16:creationId xmlns:a16="http://schemas.microsoft.com/office/drawing/2014/main" id="{D016C292-7AD8-46A6-8ED1-DE17A6AC92B7}"/>
              </a:ext>
            </a:extLst>
          </p:cNvPr>
          <p:cNvSpPr>
            <a:spLocks noGrp="1"/>
          </p:cNvSpPr>
          <p:nvPr>
            <p:ph type="body" sz="quarter" idx="46"/>
          </p:nvPr>
        </p:nvSpPr>
        <p:spPr>
          <a:xfrm>
            <a:off x="8442466" y="3863464"/>
            <a:ext cx="148090" cy="150176"/>
          </a:xfrm>
          <a:prstGeom prst="ellipse">
            <a:avLst/>
          </a:prstGeom>
          <a:solidFill>
            <a:schemeClr val="accent4"/>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Tree>
    <p:extLst>
      <p:ext uri="{BB962C8B-B14F-4D97-AF65-F5344CB8AC3E}">
        <p14:creationId xmlns:p14="http://schemas.microsoft.com/office/powerpoint/2010/main" val="91075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3">
    <p:bg>
      <p:bgRef idx="1001">
        <a:schemeClr val="bg2"/>
      </p:bgRef>
    </p:bg>
    <p:spTree>
      <p:nvGrpSpPr>
        <p:cNvPr id="1" name=""/>
        <p:cNvGrpSpPr/>
        <p:nvPr/>
      </p:nvGrpSpPr>
      <p:grpSpPr>
        <a:xfrm>
          <a:off x="0" y="0"/>
          <a:ext cx="0" cy="0"/>
          <a:chOff x="0" y="0"/>
          <a:chExt cx="0" cy="0"/>
        </a:xfrm>
      </p:grpSpPr>
      <p:sp>
        <p:nvSpPr>
          <p:cNvPr id="7" name="Title 8"/>
          <p:cNvSpPr>
            <a:spLocks noGrp="1"/>
          </p:cNvSpPr>
          <p:nvPr>
            <p:ph type="title" hasCustomPrompt="1"/>
          </p:nvPr>
        </p:nvSpPr>
        <p:spPr>
          <a:xfrm>
            <a:off x="457200" y="2046425"/>
            <a:ext cx="9334500" cy="1382576"/>
          </a:xfrm>
        </p:spPr>
        <p:txBody>
          <a:bodyPr/>
          <a:lstStyle>
            <a:lvl1pPr algn="l">
              <a:lnSpc>
                <a:spcPct val="100000"/>
              </a:lnSpc>
              <a:defRPr sz="5400" cap="none" baseline="0">
                <a:solidFill>
                  <a:schemeClr val="tx1"/>
                </a:solidFill>
              </a:defRPr>
            </a:lvl1pPr>
          </a:lstStyle>
          <a:p>
            <a:r>
              <a:rPr lang="en-US" dirty="0"/>
              <a:t>Section Title</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8" name="Picture 7">
            <a:extLst>
              <a:ext uri="{FF2B5EF4-FFF2-40B4-BE49-F238E27FC236}">
                <a16:creationId xmlns:a16="http://schemas.microsoft.com/office/drawing/2014/main" id="{1EC0BB03-948C-4A12-8DBC-361F0C66729D}"/>
              </a:ext>
            </a:extLst>
          </p:cNvPr>
          <p:cNvPicPr>
            <a:picLocks/>
          </p:cNvPicPr>
          <p:nvPr userDrawn="1"/>
        </p:nvPicPr>
        <p:blipFill>
          <a:blip r:embed="rId2"/>
          <a:stretch>
            <a:fillRect/>
          </a:stretch>
        </p:blipFill>
        <p:spPr>
          <a:xfrm>
            <a:off x="460374" y="6515630"/>
            <a:ext cx="557700" cy="154923"/>
          </a:xfrm>
          <a:prstGeom prst="rect">
            <a:avLst/>
          </a:prstGeom>
        </p:spPr>
      </p:pic>
      <p:sp>
        <p:nvSpPr>
          <p:cNvPr id="5" name="Rectangle 4">
            <a:extLst>
              <a:ext uri="{FF2B5EF4-FFF2-40B4-BE49-F238E27FC236}">
                <a16:creationId xmlns:a16="http://schemas.microsoft.com/office/drawing/2014/main" id="{B72A2DF0-854B-4DB1-AE44-913A6FBB81C2}"/>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meline Horizontal_White">
    <p:bg>
      <p:bgRef idx="1001">
        <a:schemeClr val="bg2"/>
      </p:bgRef>
    </p:bg>
    <p:spTree>
      <p:nvGrpSpPr>
        <p:cNvPr id="1" name=""/>
        <p:cNvGrpSpPr/>
        <p:nvPr/>
      </p:nvGrpSpPr>
      <p:grpSpPr>
        <a:xfrm>
          <a:off x="0" y="0"/>
          <a:ext cx="0" cy="0"/>
          <a:chOff x="0" y="0"/>
          <a:chExt cx="0" cy="0"/>
        </a:xfrm>
      </p:grpSpPr>
      <p:cxnSp>
        <p:nvCxnSpPr>
          <p:cNvPr id="24" name="Straight Connector 23"/>
          <p:cNvCxnSpPr/>
          <p:nvPr userDrawn="1"/>
        </p:nvCxnSpPr>
        <p:spPr>
          <a:xfrm>
            <a:off x="-51955" y="3319397"/>
            <a:ext cx="12297875" cy="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2F2F552B-1952-B44E-8CAB-5705F0ACD2E2}" type="slidenum">
              <a:rPr lang="uk-UA" smtClean="0"/>
              <a:pPr/>
              <a:t>‹#›</a:t>
            </a:fld>
            <a:endParaRPr lang="uk-UA" dirty="0"/>
          </a:p>
        </p:txBody>
      </p:sp>
      <p:sp>
        <p:nvSpPr>
          <p:cNvPr id="6" name="Text Placeholder 11"/>
          <p:cNvSpPr>
            <a:spLocks noGrp="1"/>
          </p:cNvSpPr>
          <p:nvPr>
            <p:ph type="body" sz="quarter" idx="16" hasCustomPrompt="1"/>
          </p:nvPr>
        </p:nvSpPr>
        <p:spPr>
          <a:xfrm>
            <a:off x="4924539" y="1079567"/>
            <a:ext cx="3502393" cy="832731"/>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a:t>
            </a:r>
          </a:p>
        </p:txBody>
      </p:sp>
      <p:sp>
        <p:nvSpPr>
          <p:cNvPr id="7" name="Text Placeholder 11"/>
          <p:cNvSpPr>
            <a:spLocks noGrp="1"/>
          </p:cNvSpPr>
          <p:nvPr>
            <p:ph type="body" sz="quarter" idx="17" hasCustomPrompt="1"/>
          </p:nvPr>
        </p:nvSpPr>
        <p:spPr>
          <a:xfrm>
            <a:off x="8207135" y="2052951"/>
            <a:ext cx="3169526" cy="785783"/>
          </a:xfrm>
          <a:prstGeom prst="rect">
            <a:avLst/>
          </a:prstGeom>
        </p:spPr>
        <p:txBody>
          <a:bodyPr lIns="0">
            <a:noAutofit/>
          </a:bodyPr>
          <a:lstStyle>
            <a:lvl1pPr marL="0" indent="0">
              <a:lnSpc>
                <a:spcPct val="110000"/>
              </a:lnSpc>
              <a:buNone/>
              <a:defRPr sz="1800" b="0" i="0" baseline="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non. </a:t>
            </a:r>
          </a:p>
        </p:txBody>
      </p:sp>
      <p:sp>
        <p:nvSpPr>
          <p:cNvPr id="8" name="Text Placeholder 11"/>
          <p:cNvSpPr>
            <a:spLocks noGrp="1"/>
          </p:cNvSpPr>
          <p:nvPr>
            <p:ph type="body" sz="quarter" idx="18" hasCustomPrompt="1"/>
          </p:nvPr>
        </p:nvSpPr>
        <p:spPr>
          <a:xfrm>
            <a:off x="2883148" y="4869873"/>
            <a:ext cx="3502393" cy="1008767"/>
          </a:xfrm>
          <a:prstGeom prst="rect">
            <a:avLst/>
          </a:prstGeom>
        </p:spPr>
        <p:txBody>
          <a:bodyPr l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Arial 18 pt. </a:t>
            </a:r>
            <a:r>
              <a:rPr lang="en-US" dirty="0" err="1"/>
              <a:t>maecenas</a:t>
            </a:r>
            <a:r>
              <a:rPr lang="en-US" dirty="0"/>
              <a:t>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a:t>
            </a:r>
          </a:p>
        </p:txBody>
      </p:sp>
      <p:sp>
        <p:nvSpPr>
          <p:cNvPr id="9" name="Content Placeholder 12"/>
          <p:cNvSpPr>
            <a:spLocks noGrp="1"/>
          </p:cNvSpPr>
          <p:nvPr>
            <p:ph sz="quarter" idx="19"/>
          </p:nvPr>
        </p:nvSpPr>
        <p:spPr>
          <a:xfrm>
            <a:off x="797861" y="2989140"/>
            <a:ext cx="9144" cy="329184"/>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0" name="Content Placeholder 12"/>
          <p:cNvSpPr>
            <a:spLocks noGrp="1"/>
          </p:cNvSpPr>
          <p:nvPr>
            <p:ph sz="quarter" idx="20"/>
          </p:nvPr>
        </p:nvSpPr>
        <p:spPr>
          <a:xfrm>
            <a:off x="2795931" y="3319398"/>
            <a:ext cx="9144" cy="256032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1" name="Content Placeholder 12"/>
          <p:cNvSpPr>
            <a:spLocks noGrp="1"/>
          </p:cNvSpPr>
          <p:nvPr>
            <p:ph sz="quarter" idx="21"/>
          </p:nvPr>
        </p:nvSpPr>
        <p:spPr>
          <a:xfrm>
            <a:off x="4855492" y="1173805"/>
            <a:ext cx="9144" cy="214969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2" name="Content Placeholder 12"/>
          <p:cNvSpPr>
            <a:spLocks noGrp="1"/>
          </p:cNvSpPr>
          <p:nvPr>
            <p:ph sz="quarter" idx="22"/>
          </p:nvPr>
        </p:nvSpPr>
        <p:spPr>
          <a:xfrm>
            <a:off x="6849772" y="3061214"/>
            <a:ext cx="9144" cy="256032"/>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Content Placeholder 12"/>
          <p:cNvSpPr>
            <a:spLocks noGrp="1"/>
          </p:cNvSpPr>
          <p:nvPr>
            <p:ph sz="quarter" idx="23"/>
          </p:nvPr>
        </p:nvSpPr>
        <p:spPr>
          <a:xfrm>
            <a:off x="8868624" y="3319398"/>
            <a:ext cx="9144" cy="64008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4" name="Text Placeholder 20"/>
          <p:cNvSpPr>
            <a:spLocks noGrp="1"/>
          </p:cNvSpPr>
          <p:nvPr>
            <p:ph type="body" sz="quarter" idx="24"/>
          </p:nvPr>
        </p:nvSpPr>
        <p:spPr>
          <a:xfrm>
            <a:off x="4735687" y="3202946"/>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5" name="Text Placeholder 20"/>
          <p:cNvSpPr>
            <a:spLocks noGrp="1"/>
          </p:cNvSpPr>
          <p:nvPr>
            <p:ph type="body" sz="quarter" idx="25"/>
          </p:nvPr>
        </p:nvSpPr>
        <p:spPr>
          <a:xfrm>
            <a:off x="6759918" y="3201890"/>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6" name="Text Placeholder 20"/>
          <p:cNvSpPr>
            <a:spLocks noGrp="1"/>
          </p:cNvSpPr>
          <p:nvPr>
            <p:ph type="body" sz="quarter" idx="26"/>
          </p:nvPr>
        </p:nvSpPr>
        <p:spPr>
          <a:xfrm>
            <a:off x="8784149" y="3197445"/>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7" name="Text Placeholder 20"/>
          <p:cNvSpPr>
            <a:spLocks noGrp="1"/>
          </p:cNvSpPr>
          <p:nvPr>
            <p:ph type="body" sz="quarter" idx="27"/>
          </p:nvPr>
        </p:nvSpPr>
        <p:spPr>
          <a:xfrm>
            <a:off x="2706077" y="3197445"/>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8" name="Text Placeholder 20"/>
          <p:cNvSpPr>
            <a:spLocks noGrp="1"/>
          </p:cNvSpPr>
          <p:nvPr>
            <p:ph type="body" sz="quarter" idx="28"/>
          </p:nvPr>
        </p:nvSpPr>
        <p:spPr>
          <a:xfrm>
            <a:off x="692076" y="3205097"/>
            <a:ext cx="225425" cy="228600"/>
          </a:xfrm>
          <a:prstGeom prst="ellipse">
            <a:avLst/>
          </a:prstGeom>
          <a:solidFill>
            <a:schemeClr val="tx2"/>
          </a:solidFill>
        </p:spPr>
        <p:txBody>
          <a:bodyPr>
            <a:normAutofit/>
          </a:bodyPr>
          <a:lstStyle>
            <a:lvl1pPr>
              <a:defRPr sz="100" b="0" i="0">
                <a:solidFill>
                  <a:schemeClr val="tx2"/>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9" name="Text Placeholder 11"/>
          <p:cNvSpPr>
            <a:spLocks noGrp="1"/>
          </p:cNvSpPr>
          <p:nvPr>
            <p:ph type="body" sz="quarter" idx="29" hasCustomPrompt="1"/>
          </p:nvPr>
        </p:nvSpPr>
        <p:spPr>
          <a:xfrm>
            <a:off x="932867" y="3445093"/>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2018</a:t>
            </a:r>
          </a:p>
        </p:txBody>
      </p:sp>
      <p:sp>
        <p:nvSpPr>
          <p:cNvPr id="20" name="Text Placeholder 11"/>
          <p:cNvSpPr>
            <a:spLocks noGrp="1"/>
          </p:cNvSpPr>
          <p:nvPr>
            <p:ph type="body" sz="quarter" idx="30" hasCustomPrompt="1"/>
          </p:nvPr>
        </p:nvSpPr>
        <p:spPr>
          <a:xfrm>
            <a:off x="6985343" y="3460258"/>
            <a:ext cx="787056" cy="239981"/>
          </a:xfrm>
          <a:prstGeom prst="rect">
            <a:avLst/>
          </a:prstGeom>
        </p:spPr>
        <p:txBody>
          <a:bodyPr lIns="0" anchor="ctr">
            <a:noAutofit/>
          </a:bodyPr>
          <a:lstStyle>
            <a:lvl1pPr marL="0" indent="0">
              <a:buNone/>
              <a:defRPr sz="2000" b="1" i="0">
                <a:solidFill>
                  <a:schemeClr val="tx1"/>
                </a:solidFill>
                <a:latin typeface="Arial Regular" charset="0"/>
                <a:ea typeface="Arial Regular" charset="0"/>
                <a:cs typeface="Arial 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2019</a:t>
            </a:r>
          </a:p>
        </p:txBody>
      </p:sp>
      <p:sp>
        <p:nvSpPr>
          <p:cNvPr id="21" name="Picture Placeholder 8"/>
          <p:cNvSpPr>
            <a:spLocks noGrp="1"/>
          </p:cNvSpPr>
          <p:nvPr>
            <p:ph type="pic" sz="quarter" idx="13" hasCustomPrompt="1"/>
          </p:nvPr>
        </p:nvSpPr>
        <p:spPr>
          <a:xfrm>
            <a:off x="473157" y="1065919"/>
            <a:ext cx="3672840" cy="1919124"/>
          </a:xfrm>
          <a:prstGeom prst="rect">
            <a:avLst/>
          </a:prstGeom>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22" name="Picture Placeholder 8"/>
          <p:cNvSpPr>
            <a:spLocks noGrp="1"/>
          </p:cNvSpPr>
          <p:nvPr>
            <p:ph type="pic" sz="quarter" idx="31" hasCustomPrompt="1"/>
          </p:nvPr>
        </p:nvSpPr>
        <p:spPr>
          <a:xfrm>
            <a:off x="7772399" y="3972048"/>
            <a:ext cx="3624019" cy="1920240"/>
          </a:xfrm>
          <a:prstGeom prst="rect">
            <a:avLst/>
          </a:prstGeom>
        </p:spPr>
        <p:txBody>
          <a:bodyPr tIns="91440" anchor="t">
            <a:normAutofit/>
          </a:bodyPr>
          <a:lstStyle>
            <a:lvl1pPr marL="0" indent="0" algn="ctr">
              <a:buNone/>
              <a:defRPr sz="1400" b="0" i="0" cap="none">
                <a:solidFill>
                  <a:schemeClr val="tx2"/>
                </a:solidFill>
                <a:latin typeface="Arial Regular" charset="0"/>
                <a:ea typeface="Arial Regular" charset="0"/>
                <a:cs typeface="Arial Regular" charset="0"/>
              </a:defRPr>
            </a:lvl1pPr>
          </a:lstStyle>
          <a:p>
            <a:r>
              <a:rPr lang="en-US" dirty="0"/>
              <a:t>Drag photo to placeholder or click on icon to place photo from file.</a:t>
            </a:r>
          </a:p>
        </p:txBody>
      </p:sp>
      <p:sp>
        <p:nvSpPr>
          <p:cNvPr id="23" name="Picture Placeholder 8"/>
          <p:cNvSpPr>
            <a:spLocks noGrp="1"/>
          </p:cNvSpPr>
          <p:nvPr>
            <p:ph type="pic" sz="quarter" idx="32" hasCustomPrompt="1"/>
          </p:nvPr>
        </p:nvSpPr>
        <p:spPr>
          <a:xfrm>
            <a:off x="6849773" y="2056237"/>
            <a:ext cx="1189328" cy="991352"/>
          </a:xfrm>
          <a:prstGeom prst="rect">
            <a:avLst/>
          </a:prstGeom>
        </p:spPr>
        <p:txBody>
          <a:bodyPr tIns="91440" anchor="t">
            <a:normAutofit/>
          </a:bodyPr>
          <a:lstStyle>
            <a:lvl1pPr marL="0" indent="0" algn="ctr">
              <a:buFont typeface="Arial" charset="0"/>
              <a:buNone/>
              <a:defRPr sz="1000" b="0" i="0" cap="none">
                <a:solidFill>
                  <a:schemeClr val="tx2"/>
                </a:solidFill>
                <a:latin typeface="Arial Regular" charset="0"/>
                <a:ea typeface="Arial Regular" charset="0"/>
                <a:cs typeface="Arial Regular" charset="0"/>
              </a:defRPr>
            </a:lvl1pPr>
          </a:lstStyle>
          <a:p>
            <a:r>
              <a:rPr lang="en-US" dirty="0"/>
              <a:t>Drag photo to placeholder or click on icon to place file from file.</a:t>
            </a:r>
          </a:p>
        </p:txBody>
      </p:sp>
      <p:sp>
        <p:nvSpPr>
          <p:cNvPr id="25" name="Text Placeholder 11">
            <a:extLst>
              <a:ext uri="{FF2B5EF4-FFF2-40B4-BE49-F238E27FC236}">
                <a16:creationId xmlns:a16="http://schemas.microsoft.com/office/drawing/2014/main" id="{9AB02D0F-3CC6-6245-8DB2-80D316CCD2D2}"/>
              </a:ext>
            </a:extLst>
          </p:cNvPr>
          <p:cNvSpPr>
            <a:spLocks noGrp="1"/>
          </p:cNvSpPr>
          <p:nvPr>
            <p:ph type="body" sz="quarter" idx="47" hasCustomPrompt="1"/>
          </p:nvPr>
        </p:nvSpPr>
        <p:spPr>
          <a:xfrm>
            <a:off x="5371994" y="3879379"/>
            <a:ext cx="2063127" cy="542494"/>
          </a:xfrm>
          <a:prstGeom prst="rect">
            <a:avLst/>
          </a:prstGeom>
        </p:spPr>
        <p:txBody>
          <a:bodyPr lIns="0" rIns="0">
            <a:noAutofit/>
          </a:bodyPr>
          <a:lstStyle>
            <a:lvl1pPr marL="0" indent="0">
              <a:lnSpc>
                <a:spcPct val="110000"/>
              </a:lnSpc>
              <a:buNone/>
              <a:defRPr sz="1800" b="0" i="0">
                <a:solidFill>
                  <a:schemeClr val="tx2"/>
                </a:solidFill>
                <a:latin typeface="Arial Regular" charset="0"/>
                <a:ea typeface="Arial Regular" charset="0"/>
                <a:cs typeface="Arial Regular" charset="0"/>
              </a:defRPr>
            </a:lvl1pPr>
            <a:lvl2pPr marL="9525" indent="0">
              <a:buNone/>
              <a:tabLst/>
              <a:defRPr sz="1800"/>
            </a:lvl2pPr>
            <a:lvl3pPr marL="914400" indent="0">
              <a:buNone/>
              <a:defRPr/>
            </a:lvl3pPr>
            <a:lvl4pPr marL="1371600" indent="0">
              <a:buNone/>
              <a:defRPr/>
            </a:lvl4pPr>
            <a:lvl5pPr marL="1828800" indent="0">
              <a:buNone/>
              <a:defRPr/>
            </a:lvl5pPr>
          </a:lstStyle>
          <a:p>
            <a:pPr lvl="1"/>
            <a:r>
              <a:rPr lang="en-US" dirty="0"/>
              <a:t>Secondary timeline event.</a:t>
            </a:r>
          </a:p>
        </p:txBody>
      </p:sp>
      <p:sp>
        <p:nvSpPr>
          <p:cNvPr id="28" name="Content Placeholder 12">
            <a:extLst>
              <a:ext uri="{FF2B5EF4-FFF2-40B4-BE49-F238E27FC236}">
                <a16:creationId xmlns:a16="http://schemas.microsoft.com/office/drawing/2014/main" id="{4C074017-4B2A-C74D-AE67-14FCAED675C0}"/>
              </a:ext>
            </a:extLst>
          </p:cNvPr>
          <p:cNvSpPr>
            <a:spLocks noGrp="1"/>
          </p:cNvSpPr>
          <p:nvPr>
            <p:ph sz="quarter" idx="48"/>
          </p:nvPr>
        </p:nvSpPr>
        <p:spPr>
          <a:xfrm>
            <a:off x="5314714" y="3300940"/>
            <a:ext cx="9144" cy="1097280"/>
          </a:xfrm>
          <a:prstGeom prst="rect">
            <a:avLst/>
          </a:prstGeom>
          <a:solidFill>
            <a:schemeClr val="tx2"/>
          </a:solidFill>
        </p:spPr>
        <p:txBody>
          <a:bodyPr>
            <a:normAutofit/>
          </a:bodyPr>
          <a:lstStyle>
            <a:lvl1pPr>
              <a:defRPr sz="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27" name="Text Placeholder 20">
            <a:extLst>
              <a:ext uri="{FF2B5EF4-FFF2-40B4-BE49-F238E27FC236}">
                <a16:creationId xmlns:a16="http://schemas.microsoft.com/office/drawing/2014/main" id="{A06826A4-FCE5-D342-BF71-55E16F28FD00}"/>
              </a:ext>
            </a:extLst>
          </p:cNvPr>
          <p:cNvSpPr>
            <a:spLocks noGrp="1"/>
          </p:cNvSpPr>
          <p:nvPr>
            <p:ph type="body" sz="quarter" idx="46"/>
          </p:nvPr>
        </p:nvSpPr>
        <p:spPr>
          <a:xfrm>
            <a:off x="5242318" y="3233347"/>
            <a:ext cx="148090" cy="150176"/>
          </a:xfrm>
          <a:prstGeom prst="ellipse">
            <a:avLst/>
          </a:prstGeom>
          <a:solidFill>
            <a:schemeClr val="accent4"/>
          </a:solidFill>
        </p:spPr>
        <p:txBody>
          <a:bodyPr>
            <a:normAutofit/>
          </a:bodyPr>
          <a:lstStyle>
            <a:lvl1pPr>
              <a:defRPr sz="100" b="0" i="0">
                <a:solidFill>
                  <a:schemeClr val="accent4"/>
                </a:solidFill>
                <a:latin typeface="Arial Regular" charset="0"/>
                <a:ea typeface="Arial Regular" charset="0"/>
                <a:cs typeface="Arial Regular"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pic>
        <p:nvPicPr>
          <p:cNvPr id="26" name="Graphic 25">
            <a:extLst>
              <a:ext uri="{FF2B5EF4-FFF2-40B4-BE49-F238E27FC236}">
                <a16:creationId xmlns:a16="http://schemas.microsoft.com/office/drawing/2014/main" id="{A64B785A-06D1-468D-AAFF-F218E0EC3B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29" name="Rectangle 28">
            <a:extLst>
              <a:ext uri="{FF2B5EF4-FFF2-40B4-BE49-F238E27FC236}">
                <a16:creationId xmlns:a16="http://schemas.microsoft.com/office/drawing/2014/main" id="{D90543AB-E03B-4FA4-A630-24CDE899BE6A}"/>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24944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_Navy">
    <p:bg>
      <p:bgRef idx="1001">
        <a:schemeClr val="bg2"/>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199" y="3778185"/>
            <a:ext cx="6120201" cy="2363600"/>
          </a:xfrm>
          <a:prstGeom prst="rect">
            <a:avLst/>
          </a:prstGeom>
        </p:spPr>
        <p:txBody>
          <a:bodyPr lIns="0">
            <a:noAutofit/>
          </a:bodyPr>
          <a:lstStyle>
            <a:lvl2pPr>
              <a:tabLst>
                <a:tab pos="458788" algn="l"/>
              </a:tabLst>
              <a:defRPr sz="2200">
                <a:solidFill>
                  <a:schemeClr val="tx1"/>
                </a:solidFill>
              </a:defRPr>
            </a:lvl2pPr>
          </a:lstStyle>
          <a:p>
            <a:pPr lvl="1"/>
            <a:r>
              <a:rPr lang="en-US" dirty="0"/>
              <a:t>Name</a:t>
            </a:r>
          </a:p>
          <a:p>
            <a:pPr lvl="1"/>
            <a:r>
              <a:rPr lang="en-US" u="sng" dirty="0">
                <a:hlinkClick r:id="rId2" tooltip="mailto:email@mitre.org">
                  <a:extLst>
                    <a:ext uri="{A12FA001-AC4F-418D-AE19-62706E023703}">
                      <ahyp:hlinkClr xmlns:ahyp="http://schemas.microsoft.com/office/drawing/2018/hyperlinkcolor" val="tx"/>
                    </a:ext>
                  </a:extLst>
                </a:hlinkClick>
              </a:rPr>
              <a:t>email@mitre.org</a:t>
            </a:r>
            <a:r>
              <a:rPr lang="en-US" dirty="0"/>
              <a:t>  </a:t>
            </a:r>
          </a:p>
          <a:p>
            <a:pPr lvl="1"/>
            <a:r>
              <a:rPr lang="en-US" dirty="0"/>
              <a:t>	@twitter handle</a:t>
            </a:r>
          </a:p>
        </p:txBody>
      </p:sp>
      <p:pic>
        <p:nvPicPr>
          <p:cNvPr id="8" name="Picture 7">
            <a:extLst>
              <a:ext uri="{FF2B5EF4-FFF2-40B4-BE49-F238E27FC236}">
                <a16:creationId xmlns:a16="http://schemas.microsoft.com/office/drawing/2014/main" id="{33F92CEE-2791-D541-9459-33EBA710C0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116" y="4872028"/>
            <a:ext cx="355600" cy="288747"/>
          </a:xfrm>
          <a:prstGeom prst="rect">
            <a:avLst/>
          </a:prstGeom>
        </p:spPr>
      </p:pic>
      <p:pic>
        <p:nvPicPr>
          <p:cNvPr id="3" name="Picture 2">
            <a:extLst>
              <a:ext uri="{FF2B5EF4-FFF2-40B4-BE49-F238E27FC236}">
                <a16:creationId xmlns:a16="http://schemas.microsoft.com/office/drawing/2014/main" id="{688F51B5-B4DC-47D1-853F-7FAC804C356F}"/>
              </a:ext>
            </a:extLst>
          </p:cNvPr>
          <p:cNvPicPr>
            <a:picLocks noChangeAspect="1"/>
          </p:cNvPicPr>
          <p:nvPr userDrawn="1"/>
        </p:nvPicPr>
        <p:blipFill>
          <a:blip r:embed="rId4"/>
          <a:stretch>
            <a:fillRect/>
          </a:stretch>
        </p:blipFill>
        <p:spPr>
          <a:xfrm>
            <a:off x="432912" y="5250383"/>
            <a:ext cx="496482" cy="486327"/>
          </a:xfrm>
          <a:prstGeom prst="rect">
            <a:avLst/>
          </a:prstGeom>
        </p:spPr>
      </p:pic>
      <p:sp>
        <p:nvSpPr>
          <p:cNvPr id="6" name="Rectangle 5">
            <a:extLst>
              <a:ext uri="{FF2B5EF4-FFF2-40B4-BE49-F238E27FC236}">
                <a16:creationId xmlns:a16="http://schemas.microsoft.com/office/drawing/2014/main" id="{A03277CA-5EE0-4186-8E61-C66F30B5F47C}"/>
              </a:ext>
            </a:extLst>
          </p:cNvPr>
          <p:cNvSpPr/>
          <p:nvPr userDrawn="1"/>
        </p:nvSpPr>
        <p:spPr>
          <a:xfrm>
            <a:off x="3638550" y="6322390"/>
            <a:ext cx="4876800" cy="497509"/>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31FFD78-9786-4F96-8199-FB3EEEC95298}"/>
              </a:ext>
            </a:extLst>
          </p:cNvPr>
          <p:cNvPicPr>
            <a:picLocks noChangeAspect="1"/>
          </p:cNvPicPr>
          <p:nvPr userDrawn="1"/>
        </p:nvPicPr>
        <p:blipFill>
          <a:blip r:embed="rId5"/>
          <a:stretch>
            <a:fillRect/>
          </a:stretch>
        </p:blipFill>
        <p:spPr>
          <a:xfrm>
            <a:off x="7315200" y="5715000"/>
            <a:ext cx="4174376" cy="416219"/>
          </a:xfrm>
          <a:prstGeom prst="rect">
            <a:avLst/>
          </a:prstGeom>
        </p:spPr>
      </p:pic>
    </p:spTree>
    <p:extLst>
      <p:ext uri="{BB962C8B-B14F-4D97-AF65-F5344CB8AC3E}">
        <p14:creationId xmlns:p14="http://schemas.microsoft.com/office/powerpoint/2010/main" val="360306869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roject_disclaimer_Navy">
    <p:bg>
      <p:bgRef idx="1001">
        <a:schemeClr val="bg2"/>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5A9BEE-33FC-4028-A95F-D2A7B8D4D3C1}"/>
              </a:ext>
            </a:extLst>
          </p:cNvPr>
          <p:cNvSpPr>
            <a:spLocks noGrp="1"/>
          </p:cNvSpPr>
          <p:nvPr>
            <p:ph type="body" sz="quarter" idx="12" hasCustomPrompt="1"/>
          </p:nvPr>
        </p:nvSpPr>
        <p:spPr>
          <a:xfrm>
            <a:off x="457200" y="3497263"/>
            <a:ext cx="4765675" cy="2781300"/>
          </a:xfrm>
        </p:spPr>
        <p:txBody>
          <a:bodyPr/>
          <a:lstStyle>
            <a:lvl1pPr>
              <a:defRPr/>
            </a:lvl1pPr>
            <a:lvl2pPr>
              <a:defRPr/>
            </a:lvl2pPr>
          </a:lstStyle>
          <a:p>
            <a:pPr lvl="0"/>
            <a:r>
              <a:rPr lang="en-US" dirty="0"/>
              <a:t>Project Name</a:t>
            </a:r>
          </a:p>
          <a:p>
            <a:pPr lvl="0"/>
            <a:r>
              <a:rPr lang="en-US" dirty="0"/>
              <a:t>Project Number</a:t>
            </a:r>
          </a:p>
          <a:p>
            <a:pPr lvl="0"/>
            <a:r>
              <a:rPr lang="en-US" dirty="0"/>
              <a:t>Disclaimer text</a:t>
            </a:r>
          </a:p>
          <a:p>
            <a:pPr lvl="1"/>
            <a:r>
              <a:rPr lang="en-US" dirty="0"/>
              <a:t>Additional text</a:t>
            </a:r>
          </a:p>
        </p:txBody>
      </p:sp>
      <p:sp>
        <p:nvSpPr>
          <p:cNvPr id="4" name="Rectangle 3">
            <a:extLst>
              <a:ext uri="{FF2B5EF4-FFF2-40B4-BE49-F238E27FC236}">
                <a16:creationId xmlns:a16="http://schemas.microsoft.com/office/drawing/2014/main" id="{94119671-BE6E-4731-B452-3058053A0FBE}"/>
              </a:ext>
            </a:extLst>
          </p:cNvPr>
          <p:cNvSpPr/>
          <p:nvPr userDrawn="1"/>
        </p:nvSpPr>
        <p:spPr>
          <a:xfrm>
            <a:off x="3638550" y="6322390"/>
            <a:ext cx="4876800" cy="49751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533CC0-0812-4E22-B6BB-A0C1CC7F5ACA}"/>
              </a:ext>
            </a:extLst>
          </p:cNvPr>
          <p:cNvPicPr>
            <a:picLocks noChangeAspect="1"/>
          </p:cNvPicPr>
          <p:nvPr userDrawn="1"/>
        </p:nvPicPr>
        <p:blipFill>
          <a:blip r:embed="rId2"/>
          <a:stretch>
            <a:fillRect/>
          </a:stretch>
        </p:blipFill>
        <p:spPr>
          <a:xfrm>
            <a:off x="7315200" y="5715000"/>
            <a:ext cx="4174376" cy="416219"/>
          </a:xfrm>
          <a:prstGeom prst="rect">
            <a:avLst/>
          </a:prstGeom>
        </p:spPr>
      </p:pic>
    </p:spTree>
    <p:extLst>
      <p:ext uri="{BB962C8B-B14F-4D97-AF65-F5344CB8AC3E}">
        <p14:creationId xmlns:p14="http://schemas.microsoft.com/office/powerpoint/2010/main" val="239965850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71174-2FC8-4F6A-9122-DD370FE6E995}"/>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702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ADD71-8667-4560-9703-5E3D4E6C8700}"/>
              </a:ext>
            </a:extLst>
          </p:cNvPr>
          <p:cNvSpPr/>
          <p:nvPr userDrawn="1"/>
        </p:nvSpPr>
        <p:spPr>
          <a:xfrm>
            <a:off x="3638550" y="6172200"/>
            <a:ext cx="4876800" cy="647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52382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838809" y="1447800"/>
            <a:ext cx="10830679" cy="4678363"/>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2682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CA538793-F95B-4CFC-9A87-DBAD57B24C1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727651" y="6594601"/>
            <a:ext cx="7779651"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a:solidFill>
                  <a:prstClr val="black">
                    <a:lumMod val="50000"/>
                    <a:lumOff val="50000"/>
                  </a:prstClr>
                </a:solidFill>
              </a:rPr>
              <a:t>© 2018 The MITRE Corporation. All rights reserved.	For internal MITRE use</a:t>
            </a:r>
            <a:endParaRPr lang="en-US" dirty="0">
              <a:solidFill>
                <a:prstClr val="black">
                  <a:lumMod val="50000"/>
                  <a:lumOff val="50000"/>
                </a:prstClr>
              </a:solidFill>
            </a:endParaRPr>
          </a:p>
        </p:txBody>
      </p:sp>
      <p:sp>
        <p:nvSpPr>
          <p:cNvPr id="10" name="Title 1"/>
          <p:cNvSpPr>
            <a:spLocks noGrp="1"/>
          </p:cNvSpPr>
          <p:nvPr>
            <p:ph type="title"/>
          </p:nvPr>
        </p:nvSpPr>
        <p:spPr>
          <a:xfrm>
            <a:off x="812800" y="228600"/>
            <a:ext cx="10972800" cy="944562"/>
          </a:xfrm>
        </p:spPr>
        <p:txBody>
          <a:bodyPr/>
          <a:lstStyle/>
          <a:p>
            <a:r>
              <a:rPr lang="en-US"/>
              <a:t>Click to edit Master title style</a:t>
            </a:r>
            <a:endParaRPr lang="en-US" dirty="0"/>
          </a:p>
        </p:txBody>
      </p:sp>
    </p:spTree>
    <p:extLst>
      <p:ext uri="{BB962C8B-B14F-4D97-AF65-F5344CB8AC3E}">
        <p14:creationId xmlns:p14="http://schemas.microsoft.com/office/powerpoint/2010/main" val="2589142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498597"/>
            <a:ext cx="5384800" cy="4525963"/>
          </a:xfrm>
        </p:spPr>
        <p:txBody>
          <a:bodyPr>
            <a:norm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00800" y="1498597"/>
            <a:ext cx="5384800" cy="4525963"/>
          </a:xfrm>
        </p:spPr>
        <p:txBody>
          <a:bodyPr>
            <a:norm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4"/>
          </p:nvPr>
        </p:nvSpPr>
        <p:spPr>
          <a:xfrm>
            <a:off x="11115890" y="76200"/>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fld id="{63337DF1-FFD0-467C-AEC8-891FB64B6D8E}"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727651" y="6594601"/>
            <a:ext cx="7779651"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700">
                <a:solidFill>
                  <a:schemeClr val="tx1">
                    <a:tint val="75000"/>
                  </a:schemeClr>
                </a:solidFill>
                <a:latin typeface="Helvetica LT Std" pitchFamily="34" charset="0"/>
              </a:defRPr>
            </a:lvl1pPr>
          </a:lstStyle>
          <a:p>
            <a:r>
              <a:rPr lang="en-US" altLang="en-US" dirty="0">
                <a:solidFill>
                  <a:prstClr val="black">
                    <a:lumMod val="50000"/>
                    <a:lumOff val="50000"/>
                  </a:prstClr>
                </a:solidFill>
              </a:rPr>
              <a:t>© 2017 The MITRE Corporation. All rights reserved.	For internal MITRE use</a:t>
            </a:r>
            <a:endParaRPr lang="en-US" dirty="0">
              <a:solidFill>
                <a:prstClr val="black">
                  <a:lumMod val="50000"/>
                  <a:lumOff val="50000"/>
                </a:prstClr>
              </a:solidFill>
            </a:endParaRPr>
          </a:p>
        </p:txBody>
      </p:sp>
      <p:sp>
        <p:nvSpPr>
          <p:cNvPr id="10" name="Title 1"/>
          <p:cNvSpPr>
            <a:spLocks noGrp="1"/>
          </p:cNvSpPr>
          <p:nvPr>
            <p:ph type="title"/>
          </p:nvPr>
        </p:nvSpPr>
        <p:spPr>
          <a:xfrm>
            <a:off x="812800" y="228600"/>
            <a:ext cx="10972800" cy="944562"/>
          </a:xfrm>
        </p:spPr>
        <p:txBody>
          <a:bodyPr/>
          <a:lstStyle/>
          <a:p>
            <a:r>
              <a:rPr lang="en-US"/>
              <a:t>Click to edit Master title style</a:t>
            </a:r>
            <a:endParaRPr lang="en-US" dirty="0"/>
          </a:p>
        </p:txBody>
      </p:sp>
    </p:spTree>
    <p:extLst>
      <p:ext uri="{BB962C8B-B14F-4D97-AF65-F5344CB8AC3E}">
        <p14:creationId xmlns:p14="http://schemas.microsoft.com/office/powerpoint/2010/main" val="221788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3_White">
    <p:bg>
      <p:bgRef idx="1001">
        <a:schemeClr val="bg2"/>
      </p:bgRef>
    </p:bg>
    <p:spTree>
      <p:nvGrpSpPr>
        <p:cNvPr id="1" name=""/>
        <p:cNvGrpSpPr/>
        <p:nvPr/>
      </p:nvGrpSpPr>
      <p:grpSpPr>
        <a:xfrm>
          <a:off x="0" y="0"/>
          <a:ext cx="0" cy="0"/>
          <a:chOff x="0" y="0"/>
          <a:chExt cx="0" cy="0"/>
        </a:xfrm>
      </p:grpSpPr>
      <p:sp>
        <p:nvSpPr>
          <p:cNvPr id="7" name="Title 8"/>
          <p:cNvSpPr>
            <a:spLocks noGrp="1"/>
          </p:cNvSpPr>
          <p:nvPr>
            <p:ph type="title" hasCustomPrompt="1"/>
          </p:nvPr>
        </p:nvSpPr>
        <p:spPr>
          <a:xfrm>
            <a:off x="457200" y="2046425"/>
            <a:ext cx="9334500" cy="1382576"/>
          </a:xfrm>
        </p:spPr>
        <p:txBody>
          <a:bodyPr/>
          <a:lstStyle>
            <a:lvl1pPr algn="l">
              <a:lnSpc>
                <a:spcPct val="100000"/>
              </a:lnSpc>
              <a:defRPr sz="5400" baseline="0">
                <a:solidFill>
                  <a:schemeClr val="tx1"/>
                </a:solidFill>
              </a:defRPr>
            </a:lvl1pPr>
          </a:lstStyle>
          <a:p>
            <a:r>
              <a:rPr lang="en-US" dirty="0"/>
              <a:t>Section Title</a:t>
            </a:r>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dirty="0"/>
          </a:p>
        </p:txBody>
      </p:sp>
      <p:pic>
        <p:nvPicPr>
          <p:cNvPr id="5" name="Graphic 4">
            <a:extLst>
              <a:ext uri="{FF2B5EF4-FFF2-40B4-BE49-F238E27FC236}">
                <a16:creationId xmlns:a16="http://schemas.microsoft.com/office/drawing/2014/main" id="{82679C98-6E2B-4800-9028-133E080E8A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6" name="Rectangle 5">
            <a:extLst>
              <a:ext uri="{FF2B5EF4-FFF2-40B4-BE49-F238E27FC236}">
                <a16:creationId xmlns:a16="http://schemas.microsoft.com/office/drawing/2014/main" id="{61848413-5CDD-41AF-94E1-7E4257E6BF27}"/>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1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No Title_Navy">
    <p:bg>
      <p:bgRef idx="1001">
        <a:schemeClr val="bg2"/>
      </p:bgRef>
    </p:bg>
    <p:spTree>
      <p:nvGrpSpPr>
        <p:cNvPr id="1" name=""/>
        <p:cNvGrpSpPr/>
        <p:nvPr/>
      </p:nvGrpSpPr>
      <p:grpSpPr>
        <a:xfrm>
          <a:off x="0" y="0"/>
          <a:ext cx="0" cy="0"/>
          <a:chOff x="0" y="0"/>
          <a:chExt cx="0" cy="0"/>
        </a:xfrm>
      </p:grpSpPr>
      <p:sp>
        <p:nvSpPr>
          <p:cNvPr id="11" name="Text Placeholder 2"/>
          <p:cNvSpPr>
            <a:spLocks noGrp="1"/>
          </p:cNvSpPr>
          <p:nvPr>
            <p:ph type="body" idx="1" hasCustomPrompt="1"/>
          </p:nvPr>
        </p:nvSpPr>
        <p:spPr>
          <a:xfrm>
            <a:off x="457200"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16" name="Picture Placeholder 15"/>
          <p:cNvSpPr>
            <a:spLocks noGrp="1"/>
          </p:cNvSpPr>
          <p:nvPr>
            <p:ph type="pic" sz="quarter" idx="11" hasCustomPrompt="1"/>
          </p:nvPr>
        </p:nvSpPr>
        <p:spPr>
          <a:xfrm>
            <a:off x="876094" y="381000"/>
            <a:ext cx="2784886" cy="2764043"/>
          </a:xfrm>
          <a:prstGeom prst="rect">
            <a:avLst/>
          </a:prstGeom>
        </p:spPr>
        <p:txBody>
          <a:bodyPr/>
          <a:lstStyle>
            <a:lvl1pPr algn="ctr">
              <a:defRPr sz="1400" b="0" cap="none">
                <a:solidFill>
                  <a:schemeClr val="tx1"/>
                </a:solidFill>
              </a:defRPr>
            </a:lvl1pPr>
          </a:lstStyle>
          <a:p>
            <a:r>
              <a:rPr lang="en-US" dirty="0"/>
              <a:t>Drag photo to placeholder or click on icon to place photo from file. </a:t>
            </a:r>
          </a:p>
        </p:txBody>
      </p:sp>
      <p:sp>
        <p:nvSpPr>
          <p:cNvPr id="24" name="Picture Placeholder 15"/>
          <p:cNvSpPr>
            <a:spLocks noGrp="1"/>
          </p:cNvSpPr>
          <p:nvPr>
            <p:ph type="pic" sz="quarter" idx="12" hasCustomPrompt="1"/>
          </p:nvPr>
        </p:nvSpPr>
        <p:spPr>
          <a:xfrm>
            <a:off x="4684506" y="381000"/>
            <a:ext cx="2784886" cy="276404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25" name="Picture Placeholder 15"/>
          <p:cNvSpPr>
            <a:spLocks noGrp="1"/>
          </p:cNvSpPr>
          <p:nvPr>
            <p:ph type="pic" sz="quarter" idx="13" hasCustomPrompt="1"/>
          </p:nvPr>
        </p:nvSpPr>
        <p:spPr>
          <a:xfrm>
            <a:off x="8492918" y="381000"/>
            <a:ext cx="2784886" cy="276404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26" name="Text Placeholder 2"/>
          <p:cNvSpPr>
            <a:spLocks noGrp="1"/>
          </p:cNvSpPr>
          <p:nvPr>
            <p:ph type="body" idx="14" hasCustomPrompt="1"/>
          </p:nvPr>
        </p:nvSpPr>
        <p:spPr>
          <a:xfrm>
            <a:off x="4265612"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8" name="Text Placeholder 2"/>
          <p:cNvSpPr>
            <a:spLocks noGrp="1"/>
          </p:cNvSpPr>
          <p:nvPr>
            <p:ph type="body" idx="16" hasCustomPrompt="1"/>
          </p:nvPr>
        </p:nvSpPr>
        <p:spPr>
          <a:xfrm>
            <a:off x="8074024"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 name="Slide Number Placeholder 1"/>
          <p:cNvSpPr>
            <a:spLocks noGrp="1"/>
          </p:cNvSpPr>
          <p:nvPr>
            <p:ph type="sldNum" sz="quarter" idx="18"/>
          </p:nvPr>
        </p:nvSpPr>
        <p:spPr>
          <a:xfrm>
            <a:off x="10893422" y="6485433"/>
            <a:ext cx="800100" cy="251853"/>
          </a:xfrm>
        </p:spPr>
        <p:txBody>
          <a:bodyPr/>
          <a:lstStyle>
            <a:lvl1pPr algn="r">
              <a:defRPr>
                <a:solidFill>
                  <a:schemeClr val="tx1"/>
                </a:solidFill>
              </a:defRPr>
            </a:lvl1pPr>
          </a:lstStyle>
          <a:p>
            <a:fld id="{2F2F552B-1952-B44E-8CAB-5705F0ACD2E2}" type="slidenum">
              <a:rPr lang="uk-UA" smtClean="0"/>
              <a:pPr/>
              <a:t>‹#›</a:t>
            </a:fld>
            <a:endParaRPr lang="uk-UA" dirty="0"/>
          </a:p>
        </p:txBody>
      </p:sp>
      <p:sp>
        <p:nvSpPr>
          <p:cNvPr id="4" name="Text Placeholder 3">
            <a:extLst>
              <a:ext uri="{FF2B5EF4-FFF2-40B4-BE49-F238E27FC236}">
                <a16:creationId xmlns:a16="http://schemas.microsoft.com/office/drawing/2014/main" id="{ABD48F8F-F2E8-4F73-9030-FB00A087F591}"/>
              </a:ext>
            </a:extLst>
          </p:cNvPr>
          <p:cNvSpPr>
            <a:spLocks noGrp="1"/>
          </p:cNvSpPr>
          <p:nvPr>
            <p:ph type="body" sz="quarter" idx="19"/>
          </p:nvPr>
        </p:nvSpPr>
        <p:spPr>
          <a:xfrm>
            <a:off x="460375"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5" name="Text Placeholder 3">
            <a:extLst>
              <a:ext uri="{FF2B5EF4-FFF2-40B4-BE49-F238E27FC236}">
                <a16:creationId xmlns:a16="http://schemas.microsoft.com/office/drawing/2014/main" id="{A9BBD24B-BA71-4BF8-8506-D0B84537AEFB}"/>
              </a:ext>
            </a:extLst>
          </p:cNvPr>
          <p:cNvSpPr>
            <a:spLocks noGrp="1"/>
          </p:cNvSpPr>
          <p:nvPr>
            <p:ph type="body" sz="quarter" idx="20"/>
          </p:nvPr>
        </p:nvSpPr>
        <p:spPr>
          <a:xfrm>
            <a:off x="4268785"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7" name="Text Placeholder 3">
            <a:extLst>
              <a:ext uri="{FF2B5EF4-FFF2-40B4-BE49-F238E27FC236}">
                <a16:creationId xmlns:a16="http://schemas.microsoft.com/office/drawing/2014/main" id="{42B79737-3312-4FC8-AC98-3A2E9BBF11C4}"/>
              </a:ext>
            </a:extLst>
          </p:cNvPr>
          <p:cNvSpPr>
            <a:spLocks noGrp="1"/>
          </p:cNvSpPr>
          <p:nvPr>
            <p:ph type="body" sz="quarter" idx="21"/>
          </p:nvPr>
        </p:nvSpPr>
        <p:spPr>
          <a:xfrm>
            <a:off x="8077197"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pic>
        <p:nvPicPr>
          <p:cNvPr id="13" name="Picture 12">
            <a:extLst>
              <a:ext uri="{FF2B5EF4-FFF2-40B4-BE49-F238E27FC236}">
                <a16:creationId xmlns:a16="http://schemas.microsoft.com/office/drawing/2014/main" id="{A79F5D51-61E5-4B38-BE9B-7745F7365A24}"/>
              </a:ext>
            </a:extLst>
          </p:cNvPr>
          <p:cNvPicPr>
            <a:picLocks/>
          </p:cNvPicPr>
          <p:nvPr userDrawn="1"/>
        </p:nvPicPr>
        <p:blipFill>
          <a:blip r:embed="rId2"/>
          <a:stretch>
            <a:fillRect/>
          </a:stretch>
        </p:blipFill>
        <p:spPr>
          <a:xfrm>
            <a:off x="460374" y="6518444"/>
            <a:ext cx="557700" cy="154923"/>
          </a:xfrm>
          <a:prstGeom prst="rect">
            <a:avLst/>
          </a:prstGeom>
        </p:spPr>
      </p:pic>
      <p:sp>
        <p:nvSpPr>
          <p:cNvPr id="14" name="Rectangle 13">
            <a:extLst>
              <a:ext uri="{FF2B5EF4-FFF2-40B4-BE49-F238E27FC236}">
                <a16:creationId xmlns:a16="http://schemas.microsoft.com/office/drawing/2014/main" id="{3190912D-EA5B-4EE5-8DCC-A3058C91D4C9}"/>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_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CF8CBD-88D3-4F32-B0E5-C5E10263DC69}"/>
              </a:ext>
            </a:extLst>
          </p:cNvPr>
          <p:cNvSpPr>
            <a:spLocks noGrp="1"/>
          </p:cNvSpPr>
          <p:nvPr>
            <p:ph type="sldNum" sz="quarter" idx="10"/>
          </p:nvPr>
        </p:nvSpPr>
        <p:spPr/>
        <p:txBody>
          <a:bodyPr/>
          <a:lstStyle/>
          <a:p>
            <a:fld id="{2F2F552B-1952-B44E-8CAB-5705F0ACD2E2}" type="slidenum">
              <a:rPr lang="uk-UA" smtClean="0"/>
              <a:pPr/>
              <a:t>‹#›</a:t>
            </a:fld>
            <a:endParaRPr lang="uk-UA" dirty="0"/>
          </a:p>
        </p:txBody>
      </p:sp>
      <p:sp>
        <p:nvSpPr>
          <p:cNvPr id="4" name="Text Placeholder 2">
            <a:extLst>
              <a:ext uri="{FF2B5EF4-FFF2-40B4-BE49-F238E27FC236}">
                <a16:creationId xmlns:a16="http://schemas.microsoft.com/office/drawing/2014/main" id="{7FB00550-0D31-43F0-A544-1D97C0FC6D84}"/>
              </a:ext>
            </a:extLst>
          </p:cNvPr>
          <p:cNvSpPr>
            <a:spLocks noGrp="1"/>
          </p:cNvSpPr>
          <p:nvPr>
            <p:ph type="body" idx="1" hasCustomPrompt="1"/>
          </p:nvPr>
        </p:nvSpPr>
        <p:spPr>
          <a:xfrm>
            <a:off x="457200"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5" name="Picture Placeholder 15">
            <a:extLst>
              <a:ext uri="{FF2B5EF4-FFF2-40B4-BE49-F238E27FC236}">
                <a16:creationId xmlns:a16="http://schemas.microsoft.com/office/drawing/2014/main" id="{E5B1BAD2-F74F-43B0-BF49-FE80487227FE}"/>
              </a:ext>
            </a:extLst>
          </p:cNvPr>
          <p:cNvSpPr>
            <a:spLocks noGrp="1"/>
          </p:cNvSpPr>
          <p:nvPr>
            <p:ph type="pic" sz="quarter" idx="11" hasCustomPrompt="1"/>
          </p:nvPr>
        </p:nvSpPr>
        <p:spPr>
          <a:xfrm>
            <a:off x="876094" y="381000"/>
            <a:ext cx="2784886" cy="2764043"/>
          </a:xfrm>
          <a:prstGeom prst="rect">
            <a:avLst/>
          </a:prstGeom>
        </p:spPr>
        <p:txBody>
          <a:bodyPr/>
          <a:lstStyle>
            <a:lvl1pPr algn="ctr">
              <a:defRPr sz="1400" b="0" cap="none">
                <a:solidFill>
                  <a:schemeClr val="tx1"/>
                </a:solidFill>
              </a:defRPr>
            </a:lvl1pPr>
          </a:lstStyle>
          <a:p>
            <a:r>
              <a:rPr lang="en-US" dirty="0"/>
              <a:t>Drag photo to placeholder or click on icon to place photo from file. </a:t>
            </a:r>
          </a:p>
        </p:txBody>
      </p:sp>
      <p:sp>
        <p:nvSpPr>
          <p:cNvPr id="6" name="Picture Placeholder 15">
            <a:extLst>
              <a:ext uri="{FF2B5EF4-FFF2-40B4-BE49-F238E27FC236}">
                <a16:creationId xmlns:a16="http://schemas.microsoft.com/office/drawing/2014/main" id="{9242E3F8-90EC-45D6-8472-BC9787E268CE}"/>
              </a:ext>
            </a:extLst>
          </p:cNvPr>
          <p:cNvSpPr>
            <a:spLocks noGrp="1"/>
          </p:cNvSpPr>
          <p:nvPr>
            <p:ph type="pic" sz="quarter" idx="12" hasCustomPrompt="1"/>
          </p:nvPr>
        </p:nvSpPr>
        <p:spPr>
          <a:xfrm>
            <a:off x="4684506" y="381000"/>
            <a:ext cx="2784886" cy="276404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7" name="Picture Placeholder 15">
            <a:extLst>
              <a:ext uri="{FF2B5EF4-FFF2-40B4-BE49-F238E27FC236}">
                <a16:creationId xmlns:a16="http://schemas.microsoft.com/office/drawing/2014/main" id="{1D031B06-C6A2-4C56-AA4C-5FCE2CB6E2C1}"/>
              </a:ext>
            </a:extLst>
          </p:cNvPr>
          <p:cNvSpPr>
            <a:spLocks noGrp="1"/>
          </p:cNvSpPr>
          <p:nvPr>
            <p:ph type="pic" sz="quarter" idx="13" hasCustomPrompt="1"/>
          </p:nvPr>
        </p:nvSpPr>
        <p:spPr>
          <a:xfrm>
            <a:off x="8492918" y="381000"/>
            <a:ext cx="2784886" cy="276404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8" name="Text Placeholder 2">
            <a:extLst>
              <a:ext uri="{FF2B5EF4-FFF2-40B4-BE49-F238E27FC236}">
                <a16:creationId xmlns:a16="http://schemas.microsoft.com/office/drawing/2014/main" id="{52B0C157-2C5A-452C-8C02-3DA445EF9D02}"/>
              </a:ext>
            </a:extLst>
          </p:cNvPr>
          <p:cNvSpPr>
            <a:spLocks noGrp="1"/>
          </p:cNvSpPr>
          <p:nvPr>
            <p:ph type="body" idx="14" hasCustomPrompt="1"/>
          </p:nvPr>
        </p:nvSpPr>
        <p:spPr>
          <a:xfrm>
            <a:off x="4265612"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9" name="Text Placeholder 2">
            <a:extLst>
              <a:ext uri="{FF2B5EF4-FFF2-40B4-BE49-F238E27FC236}">
                <a16:creationId xmlns:a16="http://schemas.microsoft.com/office/drawing/2014/main" id="{471BBA52-79EF-4C52-A41A-BCAA6971E2C6}"/>
              </a:ext>
            </a:extLst>
          </p:cNvPr>
          <p:cNvSpPr>
            <a:spLocks noGrp="1"/>
          </p:cNvSpPr>
          <p:nvPr>
            <p:ph type="body" idx="16" hasCustomPrompt="1"/>
          </p:nvPr>
        </p:nvSpPr>
        <p:spPr>
          <a:xfrm>
            <a:off x="8074024" y="3390900"/>
            <a:ext cx="3616322"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11" name="Text Placeholder 3">
            <a:extLst>
              <a:ext uri="{FF2B5EF4-FFF2-40B4-BE49-F238E27FC236}">
                <a16:creationId xmlns:a16="http://schemas.microsoft.com/office/drawing/2014/main" id="{DAA34DDF-08EC-4A90-85FC-A1E69566CA25}"/>
              </a:ext>
            </a:extLst>
          </p:cNvPr>
          <p:cNvSpPr>
            <a:spLocks noGrp="1"/>
          </p:cNvSpPr>
          <p:nvPr>
            <p:ph type="body" sz="quarter" idx="19" hasCustomPrompt="1"/>
          </p:nvPr>
        </p:nvSpPr>
        <p:spPr>
          <a:xfrm>
            <a:off x="460375"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r>
              <a:rPr lang="en-US" dirty="0"/>
              <a:t>Arial 24 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p>
        </p:txBody>
      </p:sp>
      <p:sp>
        <p:nvSpPr>
          <p:cNvPr id="12" name="Text Placeholder 3">
            <a:extLst>
              <a:ext uri="{FF2B5EF4-FFF2-40B4-BE49-F238E27FC236}">
                <a16:creationId xmlns:a16="http://schemas.microsoft.com/office/drawing/2014/main" id="{EBF0BC5A-A21E-4C81-9E07-E0ACC9A61678}"/>
              </a:ext>
            </a:extLst>
          </p:cNvPr>
          <p:cNvSpPr>
            <a:spLocks noGrp="1"/>
          </p:cNvSpPr>
          <p:nvPr>
            <p:ph type="body" sz="quarter" idx="20" hasCustomPrompt="1"/>
          </p:nvPr>
        </p:nvSpPr>
        <p:spPr>
          <a:xfrm>
            <a:off x="4268785"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r>
              <a:rPr lang="en-US" dirty="0"/>
              <a:t>Arial 24 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p>
        </p:txBody>
      </p:sp>
      <p:sp>
        <p:nvSpPr>
          <p:cNvPr id="13" name="Text Placeholder 3">
            <a:extLst>
              <a:ext uri="{FF2B5EF4-FFF2-40B4-BE49-F238E27FC236}">
                <a16:creationId xmlns:a16="http://schemas.microsoft.com/office/drawing/2014/main" id="{98215913-BE98-4AF9-88BC-1AC93A6003CE}"/>
              </a:ext>
            </a:extLst>
          </p:cNvPr>
          <p:cNvSpPr>
            <a:spLocks noGrp="1"/>
          </p:cNvSpPr>
          <p:nvPr>
            <p:ph type="body" sz="quarter" idx="21" hasCustomPrompt="1"/>
          </p:nvPr>
        </p:nvSpPr>
        <p:spPr>
          <a:xfrm>
            <a:off x="8077197" y="3965934"/>
            <a:ext cx="3616325"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r>
              <a:rPr lang="en-US" dirty="0"/>
              <a:t>Arial 24 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p>
        </p:txBody>
      </p:sp>
      <p:pic>
        <p:nvPicPr>
          <p:cNvPr id="15" name="Graphic 14">
            <a:extLst>
              <a:ext uri="{FF2B5EF4-FFF2-40B4-BE49-F238E27FC236}">
                <a16:creationId xmlns:a16="http://schemas.microsoft.com/office/drawing/2014/main" id="{C683E60F-9D37-4561-A407-7F851E50E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30" y="6483429"/>
            <a:ext cx="621880" cy="238387"/>
          </a:xfrm>
          <a:prstGeom prst="rect">
            <a:avLst/>
          </a:prstGeom>
        </p:spPr>
      </p:pic>
      <p:sp>
        <p:nvSpPr>
          <p:cNvPr id="14" name="Rectangle 13">
            <a:extLst>
              <a:ext uri="{FF2B5EF4-FFF2-40B4-BE49-F238E27FC236}">
                <a16:creationId xmlns:a16="http://schemas.microsoft.com/office/drawing/2014/main" id="{5AE81749-7796-492A-988C-6A47334EF110}"/>
              </a:ext>
            </a:extLst>
          </p:cNvPr>
          <p:cNvSpPr/>
          <p:nvPr userDrawn="1"/>
        </p:nvSpPr>
        <p:spPr>
          <a:xfrm>
            <a:off x="3638550" y="6172200"/>
            <a:ext cx="48768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22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With Title_Navy">
    <p:bg>
      <p:bgRef idx="1001">
        <a:schemeClr val="bg2"/>
      </p:bgRef>
    </p:bg>
    <p:spTree>
      <p:nvGrpSpPr>
        <p:cNvPr id="1" name=""/>
        <p:cNvGrpSpPr/>
        <p:nvPr/>
      </p:nvGrpSpPr>
      <p:grpSpPr>
        <a:xfrm>
          <a:off x="0" y="0"/>
          <a:ext cx="0" cy="0"/>
          <a:chOff x="0" y="0"/>
          <a:chExt cx="0" cy="0"/>
        </a:xfrm>
      </p:grpSpPr>
      <p:sp>
        <p:nvSpPr>
          <p:cNvPr id="16" name="Picture Placeholder 15"/>
          <p:cNvSpPr>
            <a:spLocks noGrp="1"/>
          </p:cNvSpPr>
          <p:nvPr>
            <p:ph type="pic" sz="quarter" idx="11" hasCustomPrompt="1"/>
          </p:nvPr>
        </p:nvSpPr>
        <p:spPr>
          <a:xfrm>
            <a:off x="460377" y="1386799"/>
            <a:ext cx="3427207" cy="233373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15" name="Text Placeholder 2"/>
          <p:cNvSpPr>
            <a:spLocks noGrp="1"/>
          </p:cNvSpPr>
          <p:nvPr>
            <p:ph type="body" idx="1" hasCustomPrompt="1"/>
          </p:nvPr>
        </p:nvSpPr>
        <p:spPr>
          <a:xfrm>
            <a:off x="460377" y="3903250"/>
            <a:ext cx="3439270"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4" name="Text Placeholder 2"/>
          <p:cNvSpPr>
            <a:spLocks noGrp="1"/>
          </p:cNvSpPr>
          <p:nvPr>
            <p:ph type="body" idx="14" hasCustomPrompt="1"/>
          </p:nvPr>
        </p:nvSpPr>
        <p:spPr>
          <a:xfrm>
            <a:off x="4382826" y="3903250"/>
            <a:ext cx="3427206"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26" name="Text Placeholder 2"/>
          <p:cNvSpPr>
            <a:spLocks noGrp="1"/>
          </p:cNvSpPr>
          <p:nvPr>
            <p:ph type="body" idx="16" hasCustomPrompt="1"/>
          </p:nvPr>
        </p:nvSpPr>
        <p:spPr>
          <a:xfrm>
            <a:off x="8298629" y="3903250"/>
            <a:ext cx="3421788" cy="463739"/>
          </a:xfrm>
          <a:prstGeom prst="rect">
            <a:avLst/>
          </a:prstGeom>
        </p:spPr>
        <p:txBody>
          <a:bodyPr anchor="b">
            <a:noAutofit/>
          </a:bodyPr>
          <a:lstStyle>
            <a:lvl1pPr marL="0" indent="0" algn="ctr">
              <a:buNone/>
              <a:defRPr sz="24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a:t>
            </a:r>
          </a:p>
        </p:txBody>
      </p:sp>
      <p:sp>
        <p:nvSpPr>
          <p:cNvPr id="3" name="Title 2"/>
          <p:cNvSpPr>
            <a:spLocks noGrp="1"/>
          </p:cNvSpPr>
          <p:nvPr>
            <p:ph type="title" hasCustomPrompt="1"/>
          </p:nvPr>
        </p:nvSpPr>
        <p:spPr>
          <a:xfrm>
            <a:off x="457200" y="388299"/>
            <a:ext cx="11277600" cy="656850"/>
          </a:xfrm>
        </p:spPr>
        <p:txBody>
          <a:bodyPr/>
          <a:lstStyle>
            <a:lvl1pPr algn="ctr">
              <a:defRPr sz="3200" cap="none">
                <a:solidFill>
                  <a:schemeClr val="tx1"/>
                </a:solidFill>
              </a:defRPr>
            </a:lvl1pPr>
          </a:lstStyle>
          <a:p>
            <a:r>
              <a:rPr lang="en-US" dirty="0"/>
              <a:t>Slide Title, Arial 32 Pt.</a:t>
            </a:r>
          </a:p>
        </p:txBody>
      </p:sp>
      <p:sp>
        <p:nvSpPr>
          <p:cNvPr id="28" name="Picture Placeholder 15"/>
          <p:cNvSpPr>
            <a:spLocks noGrp="1"/>
          </p:cNvSpPr>
          <p:nvPr>
            <p:ph type="pic" sz="quarter" idx="18" hasCustomPrompt="1"/>
          </p:nvPr>
        </p:nvSpPr>
        <p:spPr>
          <a:xfrm>
            <a:off x="4370762" y="1386799"/>
            <a:ext cx="3427207" cy="233373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29" name="Picture Placeholder 15"/>
          <p:cNvSpPr>
            <a:spLocks noGrp="1"/>
          </p:cNvSpPr>
          <p:nvPr>
            <p:ph type="pic" sz="quarter" idx="19" hasCustomPrompt="1"/>
          </p:nvPr>
        </p:nvSpPr>
        <p:spPr>
          <a:xfrm>
            <a:off x="8281147" y="1386799"/>
            <a:ext cx="3427207" cy="233373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400" b="0" cap="none">
                <a:solidFill>
                  <a:schemeClr val="tx1"/>
                </a:solidFill>
              </a:defRPr>
            </a:lvl1pPr>
          </a:lstStyle>
          <a:p>
            <a:r>
              <a:rPr lang="en-US" dirty="0"/>
              <a:t>Drag photo to placeholder or click on icon to place photo from file. </a:t>
            </a:r>
          </a:p>
          <a:p>
            <a:endParaRPr lang="en-US" dirty="0"/>
          </a:p>
        </p:txBody>
      </p:sp>
      <p:sp>
        <p:nvSpPr>
          <p:cNvPr id="2" name="Slide Number Placeholder 1"/>
          <p:cNvSpPr>
            <a:spLocks noGrp="1"/>
          </p:cNvSpPr>
          <p:nvPr>
            <p:ph type="sldNum" sz="quarter" idx="20"/>
          </p:nvPr>
        </p:nvSpPr>
        <p:spPr/>
        <p:txBody>
          <a:bodyPr/>
          <a:lstStyle>
            <a:lvl1pPr>
              <a:defRPr>
                <a:solidFill>
                  <a:schemeClr val="tx1"/>
                </a:solidFill>
              </a:defRPr>
            </a:lvl1pPr>
          </a:lstStyle>
          <a:p>
            <a:fld id="{2F2F552B-1952-B44E-8CAB-5705F0ACD2E2}" type="slidenum">
              <a:rPr lang="uk-UA" smtClean="0"/>
              <a:pPr/>
              <a:t>‹#›</a:t>
            </a:fld>
            <a:endParaRPr lang="uk-UA" dirty="0"/>
          </a:p>
        </p:txBody>
      </p:sp>
      <p:sp>
        <p:nvSpPr>
          <p:cNvPr id="17" name="Text Placeholder 3">
            <a:extLst>
              <a:ext uri="{FF2B5EF4-FFF2-40B4-BE49-F238E27FC236}">
                <a16:creationId xmlns:a16="http://schemas.microsoft.com/office/drawing/2014/main" id="{678FE3D0-043E-4E41-B23C-6B8EB88E0290}"/>
              </a:ext>
            </a:extLst>
          </p:cNvPr>
          <p:cNvSpPr>
            <a:spLocks noGrp="1"/>
          </p:cNvSpPr>
          <p:nvPr>
            <p:ph type="body" sz="quarter" idx="21"/>
          </p:nvPr>
        </p:nvSpPr>
        <p:spPr>
          <a:xfrm>
            <a:off x="460375"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8" name="Text Placeholder 3">
            <a:extLst>
              <a:ext uri="{FF2B5EF4-FFF2-40B4-BE49-F238E27FC236}">
                <a16:creationId xmlns:a16="http://schemas.microsoft.com/office/drawing/2014/main" id="{13010D54-552B-4047-99A4-03DE23E68139}"/>
              </a:ext>
            </a:extLst>
          </p:cNvPr>
          <p:cNvSpPr>
            <a:spLocks noGrp="1"/>
          </p:cNvSpPr>
          <p:nvPr>
            <p:ph type="body" sz="quarter" idx="22"/>
          </p:nvPr>
        </p:nvSpPr>
        <p:spPr>
          <a:xfrm>
            <a:off x="8281146"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sp>
        <p:nvSpPr>
          <p:cNvPr id="19" name="Text Placeholder 3">
            <a:extLst>
              <a:ext uri="{FF2B5EF4-FFF2-40B4-BE49-F238E27FC236}">
                <a16:creationId xmlns:a16="http://schemas.microsoft.com/office/drawing/2014/main" id="{E0B40436-66AC-4444-BF02-7E4752A291AD}"/>
              </a:ext>
            </a:extLst>
          </p:cNvPr>
          <p:cNvSpPr>
            <a:spLocks noGrp="1"/>
          </p:cNvSpPr>
          <p:nvPr>
            <p:ph type="body" sz="quarter" idx="23"/>
          </p:nvPr>
        </p:nvSpPr>
        <p:spPr>
          <a:xfrm>
            <a:off x="4370761" y="4431391"/>
            <a:ext cx="3439271" cy="1568450"/>
          </a:xfrm>
        </p:spPr>
        <p:txBody>
          <a:bodyPr>
            <a:noAutofit/>
          </a:bodyPr>
          <a:lstStyle>
            <a:lvl1pPr algn="ctr">
              <a:defRPr sz="2400" b="0" i="0" baseline="0"/>
            </a:lvl1pPr>
            <a:lvl2pPr>
              <a:defRPr sz="2400" b="0" i="0" baseline="0"/>
            </a:lvl2pPr>
            <a:lvl3pPr>
              <a:defRPr sz="2400" b="0" i="0" baseline="0"/>
            </a:lvl3pPr>
            <a:lvl4pPr>
              <a:defRPr sz="2400" b="0" i="0" baseline="0"/>
            </a:lvl4pPr>
            <a:lvl5pPr>
              <a:defRPr sz="2400" b="0" i="0" baseline="0"/>
            </a:lvl5pPr>
          </a:lstStyle>
          <a:p>
            <a:pPr lvl="0"/>
            <a:r>
              <a:rPr lang="en-US"/>
              <a:t>Click to edit Master text styles</a:t>
            </a:r>
          </a:p>
        </p:txBody>
      </p:sp>
      <p:pic>
        <p:nvPicPr>
          <p:cNvPr id="21" name="Picture 20">
            <a:extLst>
              <a:ext uri="{FF2B5EF4-FFF2-40B4-BE49-F238E27FC236}">
                <a16:creationId xmlns:a16="http://schemas.microsoft.com/office/drawing/2014/main" id="{C4BC3F3B-A551-47E1-A36B-1028268BB92D}"/>
              </a:ext>
            </a:extLst>
          </p:cNvPr>
          <p:cNvPicPr>
            <a:picLocks/>
          </p:cNvPicPr>
          <p:nvPr userDrawn="1"/>
        </p:nvPicPr>
        <p:blipFill>
          <a:blip r:embed="rId2"/>
          <a:stretch>
            <a:fillRect/>
          </a:stretch>
        </p:blipFill>
        <p:spPr>
          <a:xfrm>
            <a:off x="460374" y="6518444"/>
            <a:ext cx="557700" cy="154923"/>
          </a:xfrm>
          <a:prstGeom prst="rect">
            <a:avLst/>
          </a:prstGeom>
        </p:spPr>
      </p:pic>
      <p:sp>
        <p:nvSpPr>
          <p:cNvPr id="14" name="Rectangle 13">
            <a:extLst>
              <a:ext uri="{FF2B5EF4-FFF2-40B4-BE49-F238E27FC236}">
                <a16:creationId xmlns:a16="http://schemas.microsoft.com/office/drawing/2014/main" id="{72D77466-9FE2-4CD1-AC56-8163A6B6A899}"/>
              </a:ext>
            </a:extLst>
          </p:cNvPr>
          <p:cNvSpPr/>
          <p:nvPr userDrawn="1"/>
        </p:nvSpPr>
        <p:spPr>
          <a:xfrm>
            <a:off x="3638550" y="6172200"/>
            <a:ext cx="4876800" cy="647700"/>
          </a:xfrm>
          <a:prstGeom prst="rect">
            <a:avLst/>
          </a:prstGeom>
          <a:solidFill>
            <a:srgbClr val="0B2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9281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11277600" cy="584775"/>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3E8C14A-20CD-D344-A1D8-47FECE9E998A}"/>
              </a:ext>
            </a:extLst>
          </p:cNvPr>
          <p:cNvSpPr>
            <a:spLocks noGrp="1"/>
          </p:cNvSpPr>
          <p:nvPr>
            <p:ph type="body" idx="1"/>
          </p:nvPr>
        </p:nvSpPr>
        <p:spPr>
          <a:xfrm>
            <a:off x="457200" y="1182445"/>
            <a:ext cx="11277600" cy="5047874"/>
          </a:xfrm>
          <a:prstGeom prst="rect">
            <a:avLst/>
          </a:prstGeom>
        </p:spPr>
        <p:txBody>
          <a:bodyPr vert="horz" lIns="91440" tIns="45720" rIns="91440" bIns="45720" rtlCol="0">
            <a:normAutofit/>
          </a:bodyPr>
          <a:lstStyle/>
          <a:p>
            <a:pPr lvl="0"/>
            <a:r>
              <a:rPr lang="en-US" dirty="0"/>
              <a:t>Arial 24 pt. Edit master text styles</a:t>
            </a:r>
          </a:p>
          <a:p>
            <a:pPr lvl="1"/>
            <a:r>
              <a:rPr lang="en-US" dirty="0"/>
              <a:t>Arial 24 PT. Second level</a:t>
            </a:r>
          </a:p>
          <a:p>
            <a:pPr lvl="2"/>
            <a:r>
              <a:rPr lang="en-US" dirty="0"/>
              <a:t>Arial 24 PT. Third level</a:t>
            </a:r>
          </a:p>
          <a:p>
            <a:pPr lvl="3"/>
            <a:r>
              <a:rPr lang="en-US" dirty="0"/>
              <a:t>Arial 24 PT. Fourth level</a:t>
            </a:r>
          </a:p>
          <a:p>
            <a:pPr lvl="4"/>
            <a:r>
              <a:rPr lang="en-US" dirty="0"/>
              <a:t>Arial 22 PT. Fifth level</a:t>
            </a:r>
          </a:p>
          <a:p>
            <a:pPr lvl="5"/>
            <a:r>
              <a:rPr lang="en-US" dirty="0"/>
              <a:t>Arial 18 PT. Sixth level</a:t>
            </a:r>
          </a:p>
          <a:p>
            <a:pPr lvl="6"/>
            <a:r>
              <a:rPr lang="en-US" dirty="0"/>
              <a:t>Arial 16 PT. Seventh level</a:t>
            </a:r>
          </a:p>
        </p:txBody>
      </p:sp>
      <p:sp>
        <p:nvSpPr>
          <p:cNvPr id="7" name="Slide Number Placeholder 6"/>
          <p:cNvSpPr>
            <a:spLocks noGrp="1"/>
          </p:cNvSpPr>
          <p:nvPr>
            <p:ph type="sldNum" sz="quarter" idx="4"/>
          </p:nvPr>
        </p:nvSpPr>
        <p:spPr>
          <a:xfrm>
            <a:off x="10934700" y="6487280"/>
            <a:ext cx="800100" cy="251853"/>
          </a:xfrm>
          <a:prstGeom prst="rect">
            <a:avLst/>
          </a:prstGeom>
        </p:spPr>
        <p:txBody>
          <a:bodyPr vert="horz" lIns="0" tIns="45720" rIns="0" bIns="45720" rtlCol="0" anchor="ctr"/>
          <a:lstStyle>
            <a:lvl1pPr marL="0" algn="r" defTabSz="914400" rtl="0" eaLnBrk="1" latinLnBrk="0" hangingPunct="1">
              <a:defRPr lang="en-US" sz="800" kern="1200" cap="all" baseline="0" smtClean="0">
                <a:solidFill>
                  <a:schemeClr val="tx2"/>
                </a:solidFill>
                <a:latin typeface="+mn-lt"/>
                <a:ea typeface="+mn-ea"/>
                <a:cs typeface="+mn-cs"/>
              </a:defRPr>
            </a:lvl1pPr>
          </a:lstStyle>
          <a:p>
            <a:fld id="{2F2F552B-1952-B44E-8CAB-5705F0ACD2E2}" type="slidenum">
              <a:rPr lang="uk-UA" smtClean="0"/>
              <a:pPr/>
              <a:t>‹#›</a:t>
            </a:fld>
            <a:endParaRPr lang="uk-UA" dirty="0"/>
          </a:p>
        </p:txBody>
      </p:sp>
      <p:sp>
        <p:nvSpPr>
          <p:cNvPr id="5" name="Footer Placeholder 8">
            <a:extLst>
              <a:ext uri="{FF2B5EF4-FFF2-40B4-BE49-F238E27FC236}">
                <a16:creationId xmlns:a16="http://schemas.microsoft.com/office/drawing/2014/main" id="{F82DF8D3-2BEA-4C2B-A83D-F7B226434259}"/>
              </a:ext>
            </a:extLst>
          </p:cNvPr>
          <p:cNvSpPr txBox="1">
            <a:spLocks/>
          </p:cNvSpPr>
          <p:nvPr userDrawn="1"/>
        </p:nvSpPr>
        <p:spPr>
          <a:xfrm>
            <a:off x="3919122" y="6523689"/>
            <a:ext cx="4353756" cy="215444"/>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 2020 THE MITRE CORPORATION. ALL RIGHTS RESERVED. FOR INTERNAL USE ONLY.</a:t>
            </a:r>
          </a:p>
        </p:txBody>
      </p:sp>
    </p:spTree>
    <p:extLst>
      <p:ext uri="{BB962C8B-B14F-4D97-AF65-F5344CB8AC3E}">
        <p14:creationId xmlns:p14="http://schemas.microsoft.com/office/powerpoint/2010/main" val="1858441892"/>
      </p:ext>
    </p:extLst>
  </p:cSld>
  <p:clrMap bg1="dk1" tx1="lt1" bg2="dk2" tx2="lt2" accent1="accent1" accent2="accent2" accent3="accent3" accent4="accent4" accent5="accent5" accent6="accent6" hlink="hlink" folHlink="folHlink"/>
  <p:sldLayoutIdLst>
    <p:sldLayoutId id="2147483752" r:id="rId1"/>
    <p:sldLayoutId id="2147483750" r:id="rId2"/>
    <p:sldLayoutId id="2147483757" r:id="rId3"/>
    <p:sldLayoutId id="2147483753" r:id="rId4"/>
    <p:sldLayoutId id="2147483708" r:id="rId5"/>
    <p:sldLayoutId id="2147483776" r:id="rId6"/>
    <p:sldLayoutId id="2147483700" r:id="rId7"/>
    <p:sldLayoutId id="2147483786" r:id="rId8"/>
    <p:sldLayoutId id="2147483718" r:id="rId9"/>
    <p:sldLayoutId id="2147483787" r:id="rId10"/>
    <p:sldLayoutId id="2147483726" r:id="rId11"/>
    <p:sldLayoutId id="2147483774" r:id="rId12"/>
    <p:sldLayoutId id="2147483727" r:id="rId13"/>
    <p:sldLayoutId id="2147483702" r:id="rId14"/>
    <p:sldLayoutId id="2147483756" r:id="rId15"/>
    <p:sldLayoutId id="2147483772" r:id="rId16"/>
    <p:sldLayoutId id="2147483773" r:id="rId17"/>
    <p:sldLayoutId id="2147483717" r:id="rId18"/>
    <p:sldLayoutId id="2147483788" r:id="rId19"/>
    <p:sldLayoutId id="2147483704" r:id="rId20"/>
    <p:sldLayoutId id="2147483705" r:id="rId21"/>
    <p:sldLayoutId id="2147483789" r:id="rId22"/>
    <p:sldLayoutId id="2147483706" r:id="rId23"/>
    <p:sldLayoutId id="2147483785" r:id="rId24"/>
    <p:sldLayoutId id="2147483673" r:id="rId25"/>
    <p:sldLayoutId id="2147483719" r:id="rId26"/>
    <p:sldLayoutId id="2147483703" r:id="rId27"/>
    <p:sldLayoutId id="2147483720" r:id="rId28"/>
    <p:sldLayoutId id="2147483721" r:id="rId29"/>
    <p:sldLayoutId id="2147483722" r:id="rId30"/>
    <p:sldLayoutId id="2147483758" r:id="rId31"/>
    <p:sldLayoutId id="2147483781" r:id="rId32"/>
    <p:sldLayoutId id="2147483759" r:id="rId33"/>
    <p:sldLayoutId id="2147483782" r:id="rId34"/>
    <p:sldLayoutId id="2147483760" r:id="rId35"/>
    <p:sldLayoutId id="2147483777" r:id="rId36"/>
    <p:sldLayoutId id="2147483761" r:id="rId37"/>
    <p:sldLayoutId id="2147483778" r:id="rId38"/>
    <p:sldLayoutId id="2147483762" r:id="rId39"/>
    <p:sldLayoutId id="2147483779" r:id="rId40"/>
    <p:sldLayoutId id="2147483763" r:id="rId41"/>
    <p:sldLayoutId id="2147483780" r:id="rId42"/>
    <p:sldLayoutId id="2147483764" r:id="rId43"/>
    <p:sldLayoutId id="2147483765" r:id="rId44"/>
    <p:sldLayoutId id="2147483766" r:id="rId45"/>
    <p:sldLayoutId id="2147483767" r:id="rId46"/>
    <p:sldLayoutId id="2147483791" r:id="rId47"/>
    <p:sldLayoutId id="2147483794" r:id="rId48"/>
    <p:sldLayoutId id="2147483795" r:id="rId49"/>
    <p:sldLayoutId id="2147483771" r:id="rId50"/>
    <p:sldLayoutId id="2147483723" r:id="rId51"/>
    <p:sldLayoutId id="2147483755" r:id="rId52"/>
    <p:sldLayoutId id="2147483658" r:id="rId53"/>
    <p:sldLayoutId id="2147483783" r:id="rId54"/>
    <p:sldLayoutId id="2147483797" r:id="rId55"/>
    <p:sldLayoutId id="2147483798" r:id="rId56"/>
  </p:sldLayoutIdLst>
  <p:hf hdr="0" ftr="0" dt="0"/>
  <p:txStyles>
    <p:titleStyle>
      <a:lvl1pPr algn="l" defTabSz="914400" rtl="0" eaLnBrk="1" latinLnBrk="0" hangingPunct="1">
        <a:lnSpc>
          <a:spcPct val="100000"/>
        </a:lnSpc>
        <a:spcBef>
          <a:spcPct val="0"/>
        </a:spcBef>
        <a:buNone/>
        <a:defRPr sz="3200" b="1" i="0" kern="1200" cap="none" baseline="0">
          <a:solidFill>
            <a:schemeClr val="tx2"/>
          </a:solidFill>
          <a:latin typeface="+mn-lt"/>
          <a:ea typeface="Arial Narrow" charset="0"/>
          <a:cs typeface="Arial Narrow" charset="0"/>
        </a:defRPr>
      </a:lvl1pPr>
    </p:titleStyle>
    <p:bodyStyle>
      <a:lvl1pPr marL="0" indent="0" algn="l" defTabSz="914400" rtl="0" eaLnBrk="1" latinLnBrk="0" hangingPunct="1">
        <a:lnSpc>
          <a:spcPct val="100000"/>
        </a:lnSpc>
        <a:spcBef>
          <a:spcPts val="600"/>
        </a:spcBef>
        <a:spcAft>
          <a:spcPts val="600"/>
        </a:spcAft>
        <a:buFont typeface="Arial"/>
        <a:buNone/>
        <a:defRPr sz="2400" b="1" i="0" kern="1200" cap="none" baseline="0">
          <a:solidFill>
            <a:schemeClr val="tx2"/>
          </a:solidFill>
          <a:latin typeface="+mn-lt"/>
          <a:ea typeface="Arial Narrow" charset="0"/>
          <a:cs typeface="Arial Narrow" charset="0"/>
        </a:defRPr>
      </a:lvl1pPr>
      <a:lvl2pPr marL="9525" indent="0" algn="l" defTabSz="914400" rtl="0" eaLnBrk="1" latinLnBrk="0" hangingPunct="1">
        <a:lnSpc>
          <a:spcPct val="100000"/>
        </a:lnSpc>
        <a:spcBef>
          <a:spcPts val="600"/>
        </a:spcBef>
        <a:spcAft>
          <a:spcPts val="600"/>
        </a:spcAft>
        <a:buFont typeface="Arial"/>
        <a:buNone/>
        <a:tabLst/>
        <a:defRPr lang="en-US" sz="2400" b="0" i="0" kern="1200" baseline="0" dirty="0" smtClean="0">
          <a:solidFill>
            <a:schemeClr val="tx2"/>
          </a:solidFill>
          <a:latin typeface="+mn-lt"/>
          <a:ea typeface="Arial Narrow" charset="0"/>
          <a:cs typeface="Arial Narrow" charset="0"/>
        </a:defRPr>
      </a:lvl2pPr>
      <a:lvl3pPr marL="238125" indent="-238125" algn="l" defTabSz="914400" rtl="0" eaLnBrk="1" latinLnBrk="0" hangingPunct="1">
        <a:lnSpc>
          <a:spcPct val="100000"/>
        </a:lnSpc>
        <a:spcBef>
          <a:spcPts val="600"/>
        </a:spcBef>
        <a:spcAft>
          <a:spcPts val="600"/>
        </a:spcAft>
        <a:buClrTx/>
        <a:buSzPct val="110000"/>
        <a:buFont typeface="Arial"/>
        <a:buChar char="•"/>
        <a:tabLst/>
        <a:defRPr lang="en-US" sz="2400" b="0" i="0" kern="1200" baseline="0" dirty="0" smtClean="0">
          <a:solidFill>
            <a:schemeClr val="tx2"/>
          </a:solidFill>
          <a:latin typeface="+mn-lt"/>
          <a:ea typeface="Arial Narrow" charset="0"/>
          <a:cs typeface="Arial Narrow" charset="0"/>
        </a:defRPr>
      </a:lvl3pPr>
      <a:lvl4pPr marL="693738" marR="0" indent="-347663" algn="l" defTabSz="914400" rtl="0" eaLnBrk="1" fontAlgn="auto" latinLnBrk="0" hangingPunct="1">
        <a:lnSpc>
          <a:spcPct val="100000"/>
        </a:lnSpc>
        <a:spcBef>
          <a:spcPts val="500"/>
        </a:spcBef>
        <a:spcAft>
          <a:spcPts val="600"/>
        </a:spcAft>
        <a:buClrTx/>
        <a:buSzPct val="110000"/>
        <a:buFont typeface=".AppleSystemUIFont" charset="-120"/>
        <a:buChar char="–"/>
        <a:tabLst/>
        <a:defRPr lang="en-US" sz="2400" b="0" i="0" kern="1200" dirty="0" smtClean="0">
          <a:solidFill>
            <a:schemeClr val="tx2"/>
          </a:solidFill>
          <a:latin typeface="+mn-lt"/>
          <a:ea typeface="Arial Narrow" charset="0"/>
          <a:cs typeface="Arial Narrow" charset="0"/>
        </a:defRPr>
      </a:lvl4pPr>
      <a:lvl5pPr marL="1543050" marR="0" indent="-339725" algn="l" defTabSz="914400" rtl="0" eaLnBrk="1" fontAlgn="auto" latinLnBrk="0" hangingPunct="1">
        <a:lnSpc>
          <a:spcPct val="100000"/>
        </a:lnSpc>
        <a:spcBef>
          <a:spcPts val="600"/>
        </a:spcBef>
        <a:spcAft>
          <a:spcPts val="600"/>
        </a:spcAft>
        <a:buClrTx/>
        <a:buSzPct val="95000"/>
        <a:buFont typeface="Courier New" panose="02070309020205020404" pitchFamily="49" charset="0"/>
        <a:buChar char="o"/>
        <a:tabLst/>
        <a:defRPr lang="en-US" sz="2200" b="0" i="0" kern="1200" baseline="0" dirty="0" smtClean="0">
          <a:solidFill>
            <a:schemeClr val="tx2"/>
          </a:solidFill>
          <a:latin typeface="+mn-lt"/>
          <a:ea typeface="Arial Narrow" charset="0"/>
          <a:cs typeface="Arial Narrow" charset="0"/>
        </a:defRPr>
      </a:lvl5pPr>
      <a:lvl6pPr marL="1947863" marR="0" indent="-231775" algn="l"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sz="1800" b="0" kern="1200" cap="none" baseline="0">
          <a:solidFill>
            <a:schemeClr val="tx2"/>
          </a:solidFill>
          <a:latin typeface="+mn-lt"/>
          <a:ea typeface="+mn-ea"/>
          <a:cs typeface="+mn-cs"/>
        </a:defRPr>
      </a:lvl6pPr>
      <a:lvl7pPr marL="2290763" indent="-223838" algn="l" defTabSz="914400" rtl="0" eaLnBrk="1" latinLnBrk="0" hangingPunct="1">
        <a:lnSpc>
          <a:spcPct val="100000"/>
        </a:lnSpc>
        <a:spcBef>
          <a:spcPts val="500"/>
        </a:spcBef>
        <a:buFont typeface="System Font Regular"/>
        <a:buChar char="-"/>
        <a:tabLst/>
        <a:defRPr sz="1600" kern="1200">
          <a:solidFill>
            <a:schemeClr val="tx2"/>
          </a:solidFill>
          <a:latin typeface="+mn-lt"/>
          <a:ea typeface="+mn-ea"/>
          <a:cs typeface="+mn-cs"/>
        </a:defRPr>
      </a:lvl7pPr>
      <a:lvl8pPr marL="3136392"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288" userDrawn="1">
          <p15:clr>
            <a:srgbClr val="F26B43"/>
          </p15:clr>
        </p15:guide>
        <p15:guide id="25" pos="7392" userDrawn="1">
          <p15:clr>
            <a:srgbClr val="F26B43"/>
          </p15:clr>
        </p15:guide>
        <p15:guide id="26" orient="horz" pos="3936" userDrawn="1">
          <p15:clr>
            <a:srgbClr val="F26B43"/>
          </p15:clr>
        </p15:guide>
        <p15:guide id="27" orient="horz" pos="240" userDrawn="1">
          <p15:clr>
            <a:srgbClr val="F26B43"/>
          </p15:clr>
        </p15:guide>
        <p15:guide id="28" orient="horz" pos="4248" userDrawn="1">
          <p15:clr>
            <a:srgbClr val="F26B43"/>
          </p15:clr>
        </p15:guide>
        <p15:guide id="29" pos="3840" userDrawn="1">
          <p15:clr>
            <a:srgbClr val="F26B43"/>
          </p15:clr>
        </p15:guide>
        <p15:guide id="30" orient="horz" pos="4200" userDrawn="1">
          <p15:clr>
            <a:srgbClr val="F26B43"/>
          </p15:clr>
        </p15:guide>
        <p15:guide id="31" orient="horz" pos="4128" userDrawn="1">
          <p15:clr>
            <a:srgbClr val="F26B43"/>
          </p15:clr>
        </p15:guide>
        <p15:guide id="32"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hyperlink" Target="https://academic.oup.com/poq/article-abstract/70/5/646/4084443?redirectedFrom=fulltext"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www.censushardtocountmaps2020.us/?latlng=40.00000%2C-98.09000&amp;z=4&amp;promotedfeaturetype=states&amp;baselayerstate=3&amp;rtrYear=sR2020latest&amp;infotab=info-rtrselfresponse&amp;filterQuery=fal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C25A51-9502-4080-82F7-5C8368F957CF}"/>
              </a:ext>
            </a:extLst>
          </p:cNvPr>
          <p:cNvSpPr>
            <a:spLocks noGrp="1"/>
          </p:cNvSpPr>
          <p:nvPr>
            <p:ph type="subTitle" idx="1"/>
          </p:nvPr>
        </p:nvSpPr>
        <p:spPr>
          <a:xfrm>
            <a:off x="1171075" y="4721216"/>
            <a:ext cx="4838700" cy="299750"/>
          </a:xfrm>
        </p:spPr>
        <p:txBody>
          <a:bodyPr/>
          <a:lstStyle/>
          <a:p>
            <a:r>
              <a:rPr lang="en-US" dirty="0"/>
              <a:t>April 16, 2024</a:t>
            </a:r>
          </a:p>
        </p:txBody>
      </p:sp>
      <p:sp>
        <p:nvSpPr>
          <p:cNvPr id="4" name="Text Placeholder 3">
            <a:extLst>
              <a:ext uri="{FF2B5EF4-FFF2-40B4-BE49-F238E27FC236}">
                <a16:creationId xmlns:a16="http://schemas.microsoft.com/office/drawing/2014/main" id="{754E76E5-0E48-4BFA-93DD-202202A1B8DE}"/>
              </a:ext>
            </a:extLst>
          </p:cNvPr>
          <p:cNvSpPr>
            <a:spLocks noGrp="1"/>
          </p:cNvSpPr>
          <p:nvPr>
            <p:ph type="body" sz="quarter" idx="18"/>
          </p:nvPr>
        </p:nvSpPr>
        <p:spPr>
          <a:xfrm>
            <a:off x="1171075" y="3959249"/>
            <a:ext cx="4838700" cy="587466"/>
          </a:xfrm>
        </p:spPr>
        <p:txBody>
          <a:bodyPr/>
          <a:lstStyle/>
          <a:p>
            <a:endParaRPr lang="en-US" sz="2800" b="0" dirty="0"/>
          </a:p>
          <a:p>
            <a:r>
              <a:rPr lang="en-US" dirty="0"/>
              <a:t>Peter </a:t>
            </a:r>
            <a:r>
              <a:rPr lang="en-US" dirty="0" err="1"/>
              <a:t>Leveille</a:t>
            </a:r>
            <a:endParaRPr lang="en-US" b="0" dirty="0"/>
          </a:p>
          <a:p>
            <a:r>
              <a:rPr lang="en-US" sz="2800" dirty="0" err="1"/>
              <a:t>Zue</a:t>
            </a:r>
            <a:r>
              <a:rPr lang="en-US" sz="2800" dirty="0"/>
              <a:t> Lopez Diaz</a:t>
            </a:r>
          </a:p>
          <a:p>
            <a:r>
              <a:rPr lang="en-US" dirty="0"/>
              <a:t>		</a:t>
            </a:r>
          </a:p>
          <a:p>
            <a:r>
              <a:rPr lang="en-US" dirty="0"/>
              <a:t>	</a:t>
            </a:r>
          </a:p>
        </p:txBody>
      </p:sp>
      <p:sp>
        <p:nvSpPr>
          <p:cNvPr id="2" name="Title 1">
            <a:extLst>
              <a:ext uri="{FF2B5EF4-FFF2-40B4-BE49-F238E27FC236}">
                <a16:creationId xmlns:a16="http://schemas.microsoft.com/office/drawing/2014/main" id="{40A50427-AFAA-4286-9321-A38BBE640E05}"/>
              </a:ext>
            </a:extLst>
          </p:cNvPr>
          <p:cNvSpPr>
            <a:spLocks noGrp="1"/>
          </p:cNvSpPr>
          <p:nvPr>
            <p:ph type="ctrTitle"/>
          </p:nvPr>
        </p:nvSpPr>
        <p:spPr>
          <a:xfrm>
            <a:off x="1171075" y="1148641"/>
            <a:ext cx="9524999" cy="2095453"/>
          </a:xfrm>
        </p:spPr>
        <p:txBody>
          <a:bodyPr/>
          <a:lstStyle/>
          <a:p>
            <a:r>
              <a:rPr lang="en-US" sz="4400" dirty="0">
                <a:latin typeface="Arial" panose="020B0604020202020204" pitchFamily="34" charset="0"/>
                <a:cs typeface="Arial" panose="020B0604020202020204" pitchFamily="34" charset="0"/>
              </a:rPr>
              <a:t>Efficacy Testing a Game to Educate and Collect Census Data</a:t>
            </a:r>
          </a:p>
        </p:txBody>
      </p:sp>
      <p:sp>
        <p:nvSpPr>
          <p:cNvPr id="7" name="Rectangle 6">
            <a:extLst>
              <a:ext uri="{FF2B5EF4-FFF2-40B4-BE49-F238E27FC236}">
                <a16:creationId xmlns:a16="http://schemas.microsoft.com/office/drawing/2014/main" id="{487BE669-E518-D0A8-7BBF-C156DC800182}"/>
              </a:ext>
            </a:extLst>
          </p:cNvPr>
          <p:cNvSpPr/>
          <p:nvPr/>
        </p:nvSpPr>
        <p:spPr>
          <a:xfrm>
            <a:off x="7093343" y="5169621"/>
            <a:ext cx="4436533" cy="12107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26FBAC-A495-23DE-E1B0-158E801DA750}"/>
              </a:ext>
            </a:extLst>
          </p:cNvPr>
          <p:cNvPicPr>
            <a:picLocks noChangeAspect="1"/>
          </p:cNvPicPr>
          <p:nvPr/>
        </p:nvPicPr>
        <p:blipFill>
          <a:blip r:embed="rId3"/>
          <a:stretch>
            <a:fillRect/>
          </a:stretch>
        </p:blipFill>
        <p:spPr>
          <a:xfrm>
            <a:off x="6851167" y="5027942"/>
            <a:ext cx="4920886" cy="1736783"/>
          </a:xfrm>
          <a:prstGeom prst="rect">
            <a:avLst/>
          </a:prstGeom>
        </p:spPr>
      </p:pic>
      <p:sp>
        <p:nvSpPr>
          <p:cNvPr id="8" name="Footer Placeholder 8">
            <a:extLst>
              <a:ext uri="{FF2B5EF4-FFF2-40B4-BE49-F238E27FC236}">
                <a16:creationId xmlns:a16="http://schemas.microsoft.com/office/drawing/2014/main" id="{3B072200-B8D3-5C64-6341-FAFAF706C6BC}"/>
              </a:ext>
            </a:extLst>
          </p:cNvPr>
          <p:cNvSpPr txBox="1">
            <a:spLocks/>
          </p:cNvSpPr>
          <p:nvPr/>
        </p:nvSpPr>
        <p:spPr>
          <a:xfrm>
            <a:off x="1509071" y="6581235"/>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bg2"/>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bg2"/>
                </a:solidFill>
                <a:effectLst/>
                <a:latin typeface="Calibri" panose="020F0502020204030204" pitchFamily="34" charset="0"/>
                <a:cs typeface="Calibri" panose="020F0502020204030204" pitchFamily="34" charset="0"/>
              </a:rPr>
              <a:t>24-1075</a:t>
            </a:r>
            <a:r>
              <a:rPr lang="en-US" sz="1100" b="1" dirty="0">
                <a:solidFill>
                  <a:schemeClr val="bg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6955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466AEC-0D5C-AB75-F7F1-471A39C5513E}"/>
              </a:ext>
            </a:extLst>
          </p:cNvPr>
          <p:cNvSpPr/>
          <p:nvPr/>
        </p:nvSpPr>
        <p:spPr>
          <a:xfrm>
            <a:off x="9705975" y="2009775"/>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BC91863-5D2F-AD2B-96C0-F08D459A6007}"/>
              </a:ext>
            </a:extLst>
          </p:cNvPr>
          <p:cNvSpPr>
            <a:spLocks noGrp="1"/>
          </p:cNvSpPr>
          <p:nvPr>
            <p:ph type="sldNum" sz="quarter" idx="11"/>
          </p:nvPr>
        </p:nvSpPr>
        <p:spPr/>
        <p:txBody>
          <a:bodyPr/>
          <a:lstStyle/>
          <a:p>
            <a:fld id="{2F2F552B-1952-B44E-8CAB-5705F0ACD2E2}" type="slidenum">
              <a:rPr lang="uk-UA" smtClean="0"/>
              <a:pPr/>
              <a:t>10</a:t>
            </a:fld>
            <a:endParaRPr lang="uk-UA" dirty="0"/>
          </a:p>
        </p:txBody>
      </p:sp>
      <p:sp>
        <p:nvSpPr>
          <p:cNvPr id="3" name="Title 2">
            <a:extLst>
              <a:ext uri="{FF2B5EF4-FFF2-40B4-BE49-F238E27FC236}">
                <a16:creationId xmlns:a16="http://schemas.microsoft.com/office/drawing/2014/main" id="{475C3A23-B69A-9F53-57BE-43ACBC7C8344}"/>
              </a:ext>
            </a:extLst>
          </p:cNvPr>
          <p:cNvSpPr>
            <a:spLocks noGrp="1"/>
          </p:cNvSpPr>
          <p:nvPr>
            <p:ph type="title"/>
          </p:nvPr>
        </p:nvSpPr>
        <p:spPr/>
        <p:txBody>
          <a:bodyPr/>
          <a:lstStyle/>
          <a:p>
            <a:r>
              <a:rPr lang="en-US" dirty="0"/>
              <a:t>What were the results?</a:t>
            </a:r>
          </a:p>
        </p:txBody>
      </p:sp>
      <p:sp>
        <p:nvSpPr>
          <p:cNvPr id="4" name="Content Placeholder 3">
            <a:extLst>
              <a:ext uri="{FF2B5EF4-FFF2-40B4-BE49-F238E27FC236}">
                <a16:creationId xmlns:a16="http://schemas.microsoft.com/office/drawing/2014/main" id="{7122DC27-218E-02CC-E9A5-D910488BA28F}"/>
              </a:ext>
            </a:extLst>
          </p:cNvPr>
          <p:cNvSpPr>
            <a:spLocks noGrp="1"/>
          </p:cNvSpPr>
          <p:nvPr>
            <p:ph sz="quarter" idx="12"/>
          </p:nvPr>
        </p:nvSpPr>
        <p:spPr>
          <a:xfrm>
            <a:off x="457200" y="1191491"/>
            <a:ext cx="3943350" cy="5069823"/>
          </a:xfrm>
        </p:spPr>
        <p:txBody>
          <a:bodyPr/>
          <a:lstStyle/>
          <a:p>
            <a:pPr marL="0" indent="0">
              <a:buNone/>
            </a:pPr>
            <a:r>
              <a:rPr lang="en-US" b="1" dirty="0">
                <a:effectLst/>
                <a:latin typeface="Times New Roman" panose="02020603050405020304" pitchFamily="18" charset="0"/>
                <a:ea typeface="Times New Roman" panose="02020603050405020304" pitchFamily="18" charset="0"/>
                <a:cs typeface="Arial" panose="020B0604020202020204" pitchFamily="34" charset="0"/>
              </a:rPr>
              <a:t>Valid information provided on the home</a:t>
            </a:r>
          </a:p>
          <a:p>
            <a:pPr marL="0" indent="0">
              <a:buNone/>
            </a:pPr>
            <a:endParaRPr lang="en-US" sz="1800" b="1" dirty="0">
              <a:latin typeface="Times New Roman" panose="02020603050405020304" pitchFamily="18" charset="0"/>
              <a:ea typeface="Yu Mincho" panose="02020400000000000000" pitchFamily="18" charset="-128"/>
              <a:cs typeface="Arial" panose="020B0604020202020204" pitchFamily="34" charset="0"/>
            </a:endParaRPr>
          </a:p>
          <a:p>
            <a:pPr marL="0" indent="0">
              <a:spcAft>
                <a:spcPts val="1200"/>
              </a:spcAft>
              <a:buNone/>
            </a:pPr>
            <a:endParaRPr lang="en-US" sz="1800"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BADB82E3-8882-2013-833D-8A7187B1D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8357" y="1275461"/>
            <a:ext cx="6067425" cy="1213485"/>
          </a:xfrm>
          <a:prstGeom prst="rect">
            <a:avLst/>
          </a:prstGeom>
          <a:noFill/>
          <a:ln w="6350">
            <a:solidFill>
              <a:srgbClr val="CFD5E4"/>
            </a:solidFill>
          </a:ln>
        </p:spPr>
      </p:pic>
      <p:sp>
        <p:nvSpPr>
          <p:cNvPr id="6" name="Footer Placeholder 8">
            <a:extLst>
              <a:ext uri="{FF2B5EF4-FFF2-40B4-BE49-F238E27FC236}">
                <a16:creationId xmlns:a16="http://schemas.microsoft.com/office/drawing/2014/main" id="{6213D5E0-6F21-A2AE-598C-D05D59DD52C6}"/>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6362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466AEC-0D5C-AB75-F7F1-471A39C5513E}"/>
              </a:ext>
            </a:extLst>
          </p:cNvPr>
          <p:cNvSpPr/>
          <p:nvPr/>
        </p:nvSpPr>
        <p:spPr>
          <a:xfrm>
            <a:off x="9705975" y="2009775"/>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BC91863-5D2F-AD2B-96C0-F08D459A6007}"/>
              </a:ext>
            </a:extLst>
          </p:cNvPr>
          <p:cNvSpPr>
            <a:spLocks noGrp="1"/>
          </p:cNvSpPr>
          <p:nvPr>
            <p:ph type="sldNum" sz="quarter" idx="11"/>
          </p:nvPr>
        </p:nvSpPr>
        <p:spPr/>
        <p:txBody>
          <a:bodyPr/>
          <a:lstStyle/>
          <a:p>
            <a:fld id="{2F2F552B-1952-B44E-8CAB-5705F0ACD2E2}" type="slidenum">
              <a:rPr lang="uk-UA" smtClean="0"/>
              <a:pPr/>
              <a:t>11</a:t>
            </a:fld>
            <a:endParaRPr lang="uk-UA" dirty="0"/>
          </a:p>
        </p:txBody>
      </p:sp>
      <p:sp>
        <p:nvSpPr>
          <p:cNvPr id="3" name="Title 2">
            <a:extLst>
              <a:ext uri="{FF2B5EF4-FFF2-40B4-BE49-F238E27FC236}">
                <a16:creationId xmlns:a16="http://schemas.microsoft.com/office/drawing/2014/main" id="{475C3A23-B69A-9F53-57BE-43ACBC7C8344}"/>
              </a:ext>
            </a:extLst>
          </p:cNvPr>
          <p:cNvSpPr>
            <a:spLocks noGrp="1"/>
          </p:cNvSpPr>
          <p:nvPr>
            <p:ph type="title"/>
          </p:nvPr>
        </p:nvSpPr>
        <p:spPr/>
        <p:txBody>
          <a:bodyPr/>
          <a:lstStyle/>
          <a:p>
            <a:r>
              <a:rPr lang="en-US" dirty="0"/>
              <a:t>What were the results?</a:t>
            </a:r>
          </a:p>
        </p:txBody>
      </p:sp>
      <p:sp>
        <p:nvSpPr>
          <p:cNvPr id="4" name="Content Placeholder 3">
            <a:extLst>
              <a:ext uri="{FF2B5EF4-FFF2-40B4-BE49-F238E27FC236}">
                <a16:creationId xmlns:a16="http://schemas.microsoft.com/office/drawing/2014/main" id="{7122DC27-218E-02CC-E9A5-D910488BA28F}"/>
              </a:ext>
            </a:extLst>
          </p:cNvPr>
          <p:cNvSpPr>
            <a:spLocks noGrp="1"/>
          </p:cNvSpPr>
          <p:nvPr>
            <p:ph sz="quarter" idx="12"/>
          </p:nvPr>
        </p:nvSpPr>
        <p:spPr>
          <a:xfrm>
            <a:off x="457200" y="1191491"/>
            <a:ext cx="3943350" cy="5069823"/>
          </a:xfrm>
        </p:spPr>
        <p:txBody>
          <a:bodyPr/>
          <a:lstStyle/>
          <a:p>
            <a:pPr marL="0" indent="0">
              <a:buNone/>
            </a:pPr>
            <a:r>
              <a:rPr lang="en-US" b="1" dirty="0">
                <a:effectLst/>
                <a:latin typeface="Times New Roman" panose="02020603050405020304" pitchFamily="18" charset="0"/>
                <a:ea typeface="Times New Roman" panose="02020603050405020304" pitchFamily="18" charset="0"/>
                <a:cs typeface="Arial" panose="020B0604020202020204" pitchFamily="34" charset="0"/>
              </a:rPr>
              <a:t>Valid information provided on the home</a:t>
            </a:r>
          </a:p>
          <a:p>
            <a:pPr marL="0" indent="0">
              <a:buNone/>
            </a:pPr>
            <a:endParaRPr lang="en-US" sz="1800" b="1" dirty="0">
              <a:latin typeface="Times New Roman" panose="02020603050405020304" pitchFamily="18" charset="0"/>
              <a:ea typeface="Yu Mincho" panose="02020400000000000000" pitchFamily="18" charset="-128"/>
              <a:cs typeface="Arial" panose="020B0604020202020204" pitchFamily="34" charset="0"/>
            </a:endParaRPr>
          </a:p>
          <a:p>
            <a:pPr marL="0" indent="0">
              <a:spcAft>
                <a:spcPts val="1200"/>
              </a:spcAft>
              <a:buNone/>
            </a:pPr>
            <a:endParaRPr lang="en-US" sz="1800"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r>
              <a:rPr lang="en-US" b="1" dirty="0">
                <a:effectLst/>
                <a:latin typeface="Times New Roman" panose="02020603050405020304" pitchFamily="18" charset="0"/>
                <a:ea typeface="Times New Roman" panose="02020603050405020304" pitchFamily="18" charset="0"/>
                <a:cs typeface="Arial" panose="020B0604020202020204" pitchFamily="34" charset="0"/>
              </a:rPr>
              <a:t>Valid information provided on self</a:t>
            </a:r>
          </a:p>
          <a:p>
            <a:pPr marL="0" indent="0">
              <a:buNone/>
            </a:pPr>
            <a:endParaRPr lang="en-US" b="1"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endParaRPr lang="en-US"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BADB82E3-8882-2013-833D-8A7187B1D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968" y="1275461"/>
            <a:ext cx="6067425" cy="1213485"/>
          </a:xfrm>
          <a:prstGeom prst="rect">
            <a:avLst/>
          </a:prstGeom>
          <a:noFill/>
          <a:ln w="6350">
            <a:solidFill>
              <a:srgbClr val="CFD5E4"/>
            </a:solidFill>
          </a:ln>
        </p:spPr>
      </p:pic>
      <p:pic>
        <p:nvPicPr>
          <p:cNvPr id="6" name="Picture 5">
            <a:extLst>
              <a:ext uri="{FF2B5EF4-FFF2-40B4-BE49-F238E27FC236}">
                <a16:creationId xmlns:a16="http://schemas.microsoft.com/office/drawing/2014/main" id="{CD9325ED-9BAD-C129-C25E-62C69C18FB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001272"/>
            <a:ext cx="6924675" cy="1334627"/>
          </a:xfrm>
          <a:prstGeom prst="rect">
            <a:avLst/>
          </a:prstGeom>
          <a:noFill/>
          <a:ln w="6350">
            <a:solidFill>
              <a:srgbClr val="CFD5E4"/>
            </a:solidFill>
          </a:ln>
        </p:spPr>
      </p:pic>
      <p:sp>
        <p:nvSpPr>
          <p:cNvPr id="7" name="Footer Placeholder 8">
            <a:extLst>
              <a:ext uri="{FF2B5EF4-FFF2-40B4-BE49-F238E27FC236}">
                <a16:creationId xmlns:a16="http://schemas.microsoft.com/office/drawing/2014/main" id="{17430995-7892-95DF-413A-81B9F5605832}"/>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2766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C790A0-F22E-F0BF-EA39-2CE20B8848A3}"/>
              </a:ext>
            </a:extLst>
          </p:cNvPr>
          <p:cNvSpPr/>
          <p:nvPr/>
        </p:nvSpPr>
        <p:spPr>
          <a:xfrm>
            <a:off x="10506289" y="5895126"/>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466AEC-0D5C-AB75-F7F1-471A39C5513E}"/>
              </a:ext>
            </a:extLst>
          </p:cNvPr>
          <p:cNvSpPr/>
          <p:nvPr/>
        </p:nvSpPr>
        <p:spPr>
          <a:xfrm>
            <a:off x="9705975" y="2009775"/>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BC91863-5D2F-AD2B-96C0-F08D459A6007}"/>
              </a:ext>
            </a:extLst>
          </p:cNvPr>
          <p:cNvSpPr>
            <a:spLocks noGrp="1"/>
          </p:cNvSpPr>
          <p:nvPr>
            <p:ph type="sldNum" sz="quarter" idx="11"/>
          </p:nvPr>
        </p:nvSpPr>
        <p:spPr/>
        <p:txBody>
          <a:bodyPr/>
          <a:lstStyle/>
          <a:p>
            <a:fld id="{2F2F552B-1952-B44E-8CAB-5705F0ACD2E2}" type="slidenum">
              <a:rPr lang="uk-UA" smtClean="0"/>
              <a:pPr/>
              <a:t>12</a:t>
            </a:fld>
            <a:endParaRPr lang="uk-UA" dirty="0"/>
          </a:p>
        </p:txBody>
      </p:sp>
      <p:sp>
        <p:nvSpPr>
          <p:cNvPr id="3" name="Title 2">
            <a:extLst>
              <a:ext uri="{FF2B5EF4-FFF2-40B4-BE49-F238E27FC236}">
                <a16:creationId xmlns:a16="http://schemas.microsoft.com/office/drawing/2014/main" id="{475C3A23-B69A-9F53-57BE-43ACBC7C8344}"/>
              </a:ext>
            </a:extLst>
          </p:cNvPr>
          <p:cNvSpPr>
            <a:spLocks noGrp="1"/>
          </p:cNvSpPr>
          <p:nvPr>
            <p:ph type="title"/>
          </p:nvPr>
        </p:nvSpPr>
        <p:spPr/>
        <p:txBody>
          <a:bodyPr/>
          <a:lstStyle/>
          <a:p>
            <a:r>
              <a:rPr lang="en-US" dirty="0"/>
              <a:t>What were the results?</a:t>
            </a:r>
          </a:p>
        </p:txBody>
      </p:sp>
      <p:sp>
        <p:nvSpPr>
          <p:cNvPr id="4" name="Content Placeholder 3">
            <a:extLst>
              <a:ext uri="{FF2B5EF4-FFF2-40B4-BE49-F238E27FC236}">
                <a16:creationId xmlns:a16="http://schemas.microsoft.com/office/drawing/2014/main" id="{7122DC27-218E-02CC-E9A5-D910488BA28F}"/>
              </a:ext>
            </a:extLst>
          </p:cNvPr>
          <p:cNvSpPr>
            <a:spLocks noGrp="1"/>
          </p:cNvSpPr>
          <p:nvPr>
            <p:ph sz="quarter" idx="12"/>
          </p:nvPr>
        </p:nvSpPr>
        <p:spPr>
          <a:xfrm>
            <a:off x="457200" y="1191491"/>
            <a:ext cx="3943350" cy="5069823"/>
          </a:xfrm>
        </p:spPr>
        <p:txBody>
          <a:bodyPr/>
          <a:lstStyle/>
          <a:p>
            <a:pPr marL="0" indent="0">
              <a:buNone/>
            </a:pPr>
            <a:r>
              <a:rPr lang="en-US" b="1" dirty="0">
                <a:effectLst/>
                <a:latin typeface="Times New Roman" panose="02020603050405020304" pitchFamily="18" charset="0"/>
                <a:ea typeface="Times New Roman" panose="02020603050405020304" pitchFamily="18" charset="0"/>
                <a:cs typeface="Arial" panose="020B0604020202020204" pitchFamily="34" charset="0"/>
              </a:rPr>
              <a:t>Valid information provided on the home</a:t>
            </a:r>
          </a:p>
          <a:p>
            <a:pPr marL="0" indent="0">
              <a:buNone/>
            </a:pPr>
            <a:endParaRPr lang="en-US" sz="1800" b="1" dirty="0">
              <a:latin typeface="Times New Roman" panose="02020603050405020304" pitchFamily="18" charset="0"/>
              <a:ea typeface="Yu Mincho" panose="02020400000000000000" pitchFamily="18" charset="-128"/>
              <a:cs typeface="Arial" panose="020B0604020202020204" pitchFamily="34" charset="0"/>
            </a:endParaRPr>
          </a:p>
          <a:p>
            <a:pPr marL="0" indent="0">
              <a:spcAft>
                <a:spcPts val="1200"/>
              </a:spcAft>
              <a:buNone/>
            </a:pPr>
            <a:endParaRPr lang="en-US" sz="1800"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r>
              <a:rPr lang="en-US" b="1" dirty="0">
                <a:effectLst/>
                <a:latin typeface="Times New Roman" panose="02020603050405020304" pitchFamily="18" charset="0"/>
                <a:ea typeface="Times New Roman" panose="02020603050405020304" pitchFamily="18" charset="0"/>
                <a:cs typeface="Arial" panose="020B0604020202020204" pitchFamily="34" charset="0"/>
              </a:rPr>
              <a:t>Valid information provided on self</a:t>
            </a:r>
          </a:p>
          <a:p>
            <a:pPr marL="0" indent="0">
              <a:buNone/>
            </a:pPr>
            <a:endParaRPr lang="en-US" b="1"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endParaRPr lang="en-US"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r>
              <a:rPr lang="en-US" b="1" dirty="0">
                <a:latin typeface="Times New Roman" panose="02020603050405020304" pitchFamily="18" charset="0"/>
                <a:ea typeface="Times New Roman" panose="02020603050405020304" pitchFamily="18" charset="0"/>
              </a:rPr>
              <a:t>V</a:t>
            </a:r>
            <a:r>
              <a:rPr lang="en-US" b="1" dirty="0">
                <a:effectLst/>
                <a:latin typeface="Times New Roman" panose="02020603050405020304" pitchFamily="18" charset="0"/>
                <a:ea typeface="Times New Roman" panose="02020603050405020304" pitchFamily="18" charset="0"/>
              </a:rPr>
              <a:t>alid information provided on others in the home</a:t>
            </a:r>
            <a:endParaRPr lang="en-US" sz="32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BADB82E3-8882-2013-833D-8A7187B1D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968" y="1275461"/>
            <a:ext cx="6067425" cy="1213485"/>
          </a:xfrm>
          <a:prstGeom prst="rect">
            <a:avLst/>
          </a:prstGeom>
          <a:noFill/>
          <a:ln w="6350">
            <a:solidFill>
              <a:srgbClr val="CFD5E4"/>
            </a:solidFill>
          </a:ln>
        </p:spPr>
      </p:pic>
      <p:pic>
        <p:nvPicPr>
          <p:cNvPr id="6" name="Picture 5">
            <a:extLst>
              <a:ext uri="{FF2B5EF4-FFF2-40B4-BE49-F238E27FC236}">
                <a16:creationId xmlns:a16="http://schemas.microsoft.com/office/drawing/2014/main" id="{CD9325ED-9BAD-C129-C25E-62C69C18FB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001272"/>
            <a:ext cx="6924675" cy="1334627"/>
          </a:xfrm>
          <a:prstGeom prst="rect">
            <a:avLst/>
          </a:prstGeom>
          <a:noFill/>
          <a:ln w="6350">
            <a:solidFill>
              <a:srgbClr val="CFD5E4"/>
            </a:solidFill>
          </a:ln>
        </p:spPr>
      </p:pic>
      <p:pic>
        <p:nvPicPr>
          <p:cNvPr id="7" name="Picture 6">
            <a:extLst>
              <a:ext uri="{FF2B5EF4-FFF2-40B4-BE49-F238E27FC236}">
                <a16:creationId xmlns:a16="http://schemas.microsoft.com/office/drawing/2014/main" id="{D79F8244-DF8A-649D-4A39-602D61C334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7073" y="4857750"/>
            <a:ext cx="6890718" cy="1516547"/>
          </a:xfrm>
          <a:prstGeom prst="rect">
            <a:avLst/>
          </a:prstGeom>
          <a:noFill/>
          <a:ln w="6350">
            <a:solidFill>
              <a:srgbClr val="CFD5E4"/>
            </a:solidFill>
          </a:ln>
        </p:spPr>
      </p:pic>
      <p:sp>
        <p:nvSpPr>
          <p:cNvPr id="10" name="Footer Placeholder 8">
            <a:extLst>
              <a:ext uri="{FF2B5EF4-FFF2-40B4-BE49-F238E27FC236}">
                <a16:creationId xmlns:a16="http://schemas.microsoft.com/office/drawing/2014/main" id="{11F6BD8B-DD97-4ED2-18CB-4F18F386B7A4}"/>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5235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466AEC-0D5C-AB75-F7F1-471A39C5513E}"/>
              </a:ext>
            </a:extLst>
          </p:cNvPr>
          <p:cNvSpPr/>
          <p:nvPr/>
        </p:nvSpPr>
        <p:spPr>
          <a:xfrm>
            <a:off x="9988972" y="1669393"/>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BC91863-5D2F-AD2B-96C0-F08D459A6007}"/>
              </a:ext>
            </a:extLst>
          </p:cNvPr>
          <p:cNvSpPr>
            <a:spLocks noGrp="1"/>
          </p:cNvSpPr>
          <p:nvPr>
            <p:ph type="sldNum" sz="quarter" idx="11"/>
          </p:nvPr>
        </p:nvSpPr>
        <p:spPr/>
        <p:txBody>
          <a:bodyPr/>
          <a:lstStyle/>
          <a:p>
            <a:fld id="{2F2F552B-1952-B44E-8CAB-5705F0ACD2E2}" type="slidenum">
              <a:rPr lang="uk-UA" smtClean="0"/>
              <a:pPr/>
              <a:t>13</a:t>
            </a:fld>
            <a:endParaRPr lang="uk-UA" dirty="0"/>
          </a:p>
        </p:txBody>
      </p:sp>
      <p:sp>
        <p:nvSpPr>
          <p:cNvPr id="3" name="Title 2">
            <a:extLst>
              <a:ext uri="{FF2B5EF4-FFF2-40B4-BE49-F238E27FC236}">
                <a16:creationId xmlns:a16="http://schemas.microsoft.com/office/drawing/2014/main" id="{475C3A23-B69A-9F53-57BE-43ACBC7C8344}"/>
              </a:ext>
            </a:extLst>
          </p:cNvPr>
          <p:cNvSpPr>
            <a:spLocks noGrp="1"/>
          </p:cNvSpPr>
          <p:nvPr>
            <p:ph type="title"/>
          </p:nvPr>
        </p:nvSpPr>
        <p:spPr/>
        <p:txBody>
          <a:bodyPr/>
          <a:lstStyle/>
          <a:p>
            <a:r>
              <a:rPr lang="en-US" dirty="0"/>
              <a:t>What were the results? (cont.)</a:t>
            </a:r>
          </a:p>
        </p:txBody>
      </p:sp>
      <p:sp>
        <p:nvSpPr>
          <p:cNvPr id="4" name="Content Placeholder 3">
            <a:extLst>
              <a:ext uri="{FF2B5EF4-FFF2-40B4-BE49-F238E27FC236}">
                <a16:creationId xmlns:a16="http://schemas.microsoft.com/office/drawing/2014/main" id="{7122DC27-218E-02CC-E9A5-D910488BA28F}"/>
              </a:ext>
            </a:extLst>
          </p:cNvPr>
          <p:cNvSpPr>
            <a:spLocks noGrp="1"/>
          </p:cNvSpPr>
          <p:nvPr>
            <p:ph sz="quarter" idx="12"/>
          </p:nvPr>
        </p:nvSpPr>
        <p:spPr>
          <a:xfrm>
            <a:off x="457200" y="1276350"/>
            <a:ext cx="4171950" cy="4984964"/>
          </a:xfrm>
        </p:spPr>
        <p:txBody>
          <a:bodyPr/>
          <a:lstStyle/>
          <a:p>
            <a:pPr marL="0" indent="0">
              <a:buNone/>
            </a:pPr>
            <a:r>
              <a:rPr lang="en-US" b="1" dirty="0">
                <a:latin typeface="Times New Roman" panose="02020603050405020304" pitchFamily="18" charset="0"/>
                <a:ea typeface="Times New Roman" panose="02020603050405020304" pitchFamily="18" charset="0"/>
              </a:rPr>
              <a:t>P</a:t>
            </a:r>
            <a:r>
              <a:rPr lang="en-US" b="1" dirty="0">
                <a:effectLst/>
                <a:latin typeface="Times New Roman" panose="02020603050405020304" pitchFamily="18" charset="0"/>
                <a:ea typeface="Times New Roman" panose="02020603050405020304" pitchFamily="18" charset="0"/>
              </a:rPr>
              <a:t>rovided information through the last reported person</a:t>
            </a:r>
          </a:p>
          <a:p>
            <a:pPr marL="0" indent="0">
              <a:buNone/>
            </a:pPr>
            <a:endParaRPr lang="en-US" sz="2000" b="1" dirty="0">
              <a:latin typeface="Times New Roman" panose="02020603050405020304" pitchFamily="18" charset="0"/>
            </a:endParaRPr>
          </a:p>
          <a:p>
            <a:pPr marL="0" indent="0">
              <a:buNone/>
            </a:pPr>
            <a:endParaRPr lang="en-US" sz="3200" dirty="0"/>
          </a:p>
          <a:p>
            <a:pPr marL="0" indent="0">
              <a:buNone/>
            </a:pPr>
            <a:endParaRPr lang="en-US" sz="1800" b="1" dirty="0">
              <a:latin typeface="Times New Roman" panose="02020603050405020304" pitchFamily="18" charset="0"/>
              <a:ea typeface="Yu Mincho" panose="02020400000000000000" pitchFamily="18" charset="-128"/>
              <a:cs typeface="Arial" panose="020B0604020202020204" pitchFamily="34" charset="0"/>
            </a:endParaRPr>
          </a:p>
          <a:p>
            <a:pPr marL="0" indent="0">
              <a:spcAft>
                <a:spcPts val="1200"/>
              </a:spcAft>
              <a:buNone/>
            </a:pPr>
            <a:endParaRPr lang="en-US" sz="1800"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6F5A3D16-8B58-20FE-377C-2923F61261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4" y="1395028"/>
            <a:ext cx="5972175" cy="759396"/>
          </a:xfrm>
          <a:prstGeom prst="rect">
            <a:avLst/>
          </a:prstGeom>
          <a:noFill/>
          <a:ln w="6350">
            <a:solidFill>
              <a:srgbClr val="CFD5E4"/>
            </a:solidFill>
          </a:ln>
        </p:spPr>
      </p:pic>
      <p:sp>
        <p:nvSpPr>
          <p:cNvPr id="5" name="Footer Placeholder 8">
            <a:extLst>
              <a:ext uri="{FF2B5EF4-FFF2-40B4-BE49-F238E27FC236}">
                <a16:creationId xmlns:a16="http://schemas.microsoft.com/office/drawing/2014/main" id="{368CD7A1-B0F4-7BD8-EA7D-6AF188F5F052}"/>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5798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2E9F68-6A12-77D5-53F9-87C567695F32}"/>
              </a:ext>
            </a:extLst>
          </p:cNvPr>
          <p:cNvSpPr/>
          <p:nvPr/>
        </p:nvSpPr>
        <p:spPr>
          <a:xfrm>
            <a:off x="9988972" y="3040214"/>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466AEC-0D5C-AB75-F7F1-471A39C5513E}"/>
              </a:ext>
            </a:extLst>
          </p:cNvPr>
          <p:cNvSpPr/>
          <p:nvPr/>
        </p:nvSpPr>
        <p:spPr>
          <a:xfrm>
            <a:off x="9988972" y="1669393"/>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BC91863-5D2F-AD2B-96C0-F08D459A6007}"/>
              </a:ext>
            </a:extLst>
          </p:cNvPr>
          <p:cNvSpPr>
            <a:spLocks noGrp="1"/>
          </p:cNvSpPr>
          <p:nvPr>
            <p:ph type="sldNum" sz="quarter" idx="11"/>
          </p:nvPr>
        </p:nvSpPr>
        <p:spPr/>
        <p:txBody>
          <a:bodyPr/>
          <a:lstStyle/>
          <a:p>
            <a:fld id="{2F2F552B-1952-B44E-8CAB-5705F0ACD2E2}" type="slidenum">
              <a:rPr lang="uk-UA" smtClean="0"/>
              <a:pPr/>
              <a:t>14</a:t>
            </a:fld>
            <a:endParaRPr lang="uk-UA" dirty="0"/>
          </a:p>
        </p:txBody>
      </p:sp>
      <p:sp>
        <p:nvSpPr>
          <p:cNvPr id="3" name="Title 2">
            <a:extLst>
              <a:ext uri="{FF2B5EF4-FFF2-40B4-BE49-F238E27FC236}">
                <a16:creationId xmlns:a16="http://schemas.microsoft.com/office/drawing/2014/main" id="{475C3A23-B69A-9F53-57BE-43ACBC7C8344}"/>
              </a:ext>
            </a:extLst>
          </p:cNvPr>
          <p:cNvSpPr>
            <a:spLocks noGrp="1"/>
          </p:cNvSpPr>
          <p:nvPr>
            <p:ph type="title"/>
          </p:nvPr>
        </p:nvSpPr>
        <p:spPr/>
        <p:txBody>
          <a:bodyPr/>
          <a:lstStyle/>
          <a:p>
            <a:r>
              <a:rPr lang="en-US" dirty="0"/>
              <a:t>What were the results? (cont.)</a:t>
            </a:r>
          </a:p>
        </p:txBody>
      </p:sp>
      <p:sp>
        <p:nvSpPr>
          <p:cNvPr id="4" name="Content Placeholder 3">
            <a:extLst>
              <a:ext uri="{FF2B5EF4-FFF2-40B4-BE49-F238E27FC236}">
                <a16:creationId xmlns:a16="http://schemas.microsoft.com/office/drawing/2014/main" id="{7122DC27-218E-02CC-E9A5-D910488BA28F}"/>
              </a:ext>
            </a:extLst>
          </p:cNvPr>
          <p:cNvSpPr>
            <a:spLocks noGrp="1"/>
          </p:cNvSpPr>
          <p:nvPr>
            <p:ph sz="quarter" idx="12"/>
          </p:nvPr>
        </p:nvSpPr>
        <p:spPr>
          <a:xfrm>
            <a:off x="457200" y="1276350"/>
            <a:ext cx="4171950" cy="4984964"/>
          </a:xfrm>
        </p:spPr>
        <p:txBody>
          <a:bodyPr/>
          <a:lstStyle/>
          <a:p>
            <a:pPr marL="0" indent="0">
              <a:buNone/>
            </a:pPr>
            <a:r>
              <a:rPr lang="en-US" b="1" dirty="0">
                <a:latin typeface="Times New Roman" panose="02020603050405020304" pitchFamily="18" charset="0"/>
                <a:ea typeface="Times New Roman" panose="02020603050405020304" pitchFamily="18" charset="0"/>
              </a:rPr>
              <a:t>P</a:t>
            </a:r>
            <a:r>
              <a:rPr lang="en-US" b="1" dirty="0">
                <a:effectLst/>
                <a:latin typeface="Times New Roman" panose="02020603050405020304" pitchFamily="18" charset="0"/>
                <a:ea typeface="Times New Roman" panose="02020603050405020304" pitchFamily="18" charset="0"/>
              </a:rPr>
              <a:t>rovided information through the last reported person</a:t>
            </a:r>
          </a:p>
          <a:p>
            <a:pPr marL="0" indent="0">
              <a:buNone/>
            </a:pPr>
            <a:endParaRPr lang="en-US" sz="2000" b="1" dirty="0">
              <a:latin typeface="Times New Roman" panose="02020603050405020304" pitchFamily="18" charset="0"/>
            </a:endParaRPr>
          </a:p>
          <a:p>
            <a:pPr marL="0" indent="0">
              <a:buNone/>
            </a:pPr>
            <a:r>
              <a:rPr lang="en-US" b="1" dirty="0">
                <a:effectLst/>
                <a:latin typeface="Times New Roman" panose="02020603050405020304" pitchFamily="18" charset="0"/>
                <a:ea typeface="Times New Roman" panose="02020603050405020304" pitchFamily="18" charset="0"/>
                <a:cs typeface="Arial" panose="020B0604020202020204" pitchFamily="34" charset="0"/>
              </a:rPr>
              <a:t>Did the Time Oracle help people remember additional people in the household</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a:p>
            <a:pPr marL="0" indent="0">
              <a:buNone/>
            </a:pPr>
            <a:endParaRPr lang="en-US" sz="1800" b="1" dirty="0">
              <a:latin typeface="Times New Roman" panose="02020603050405020304" pitchFamily="18" charset="0"/>
              <a:ea typeface="Yu Mincho" panose="02020400000000000000" pitchFamily="18" charset="-128"/>
              <a:cs typeface="Arial" panose="020B0604020202020204" pitchFamily="34" charset="0"/>
            </a:endParaRPr>
          </a:p>
          <a:p>
            <a:pPr marL="0" indent="0">
              <a:spcAft>
                <a:spcPts val="1200"/>
              </a:spcAft>
              <a:buNone/>
            </a:pPr>
            <a:endParaRPr lang="en-US" sz="1800"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6F5A3D16-8B58-20FE-377C-2923F61261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4" y="1395028"/>
            <a:ext cx="5972175" cy="759396"/>
          </a:xfrm>
          <a:prstGeom prst="rect">
            <a:avLst/>
          </a:prstGeom>
          <a:noFill/>
          <a:ln w="6350">
            <a:solidFill>
              <a:srgbClr val="CFD5E4"/>
            </a:solidFill>
          </a:ln>
        </p:spPr>
      </p:pic>
      <p:pic>
        <p:nvPicPr>
          <p:cNvPr id="7" name="Picture 6">
            <a:extLst>
              <a:ext uri="{FF2B5EF4-FFF2-40B4-BE49-F238E27FC236}">
                <a16:creationId xmlns:a16="http://schemas.microsoft.com/office/drawing/2014/main" id="{73B1D1B7-35E3-B89E-4AFC-BBC2293C21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3974" y="2753371"/>
            <a:ext cx="5976485" cy="759396"/>
          </a:xfrm>
          <a:prstGeom prst="rect">
            <a:avLst/>
          </a:prstGeom>
          <a:noFill/>
          <a:ln>
            <a:solidFill>
              <a:srgbClr val="CFD5E4"/>
            </a:solidFill>
          </a:ln>
        </p:spPr>
      </p:pic>
      <p:sp>
        <p:nvSpPr>
          <p:cNvPr id="5" name="Footer Placeholder 8">
            <a:extLst>
              <a:ext uri="{FF2B5EF4-FFF2-40B4-BE49-F238E27FC236}">
                <a16:creationId xmlns:a16="http://schemas.microsoft.com/office/drawing/2014/main" id="{460DADFF-54CE-7B5C-1AF2-4C190BDA52A4}"/>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6300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2E9F68-6A12-77D5-53F9-87C567695F32}"/>
              </a:ext>
            </a:extLst>
          </p:cNvPr>
          <p:cNvSpPr/>
          <p:nvPr/>
        </p:nvSpPr>
        <p:spPr>
          <a:xfrm>
            <a:off x="9988972" y="3040214"/>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466AEC-0D5C-AB75-F7F1-471A39C5513E}"/>
              </a:ext>
            </a:extLst>
          </p:cNvPr>
          <p:cNvSpPr/>
          <p:nvPr/>
        </p:nvSpPr>
        <p:spPr>
          <a:xfrm>
            <a:off x="9988972" y="1669393"/>
            <a:ext cx="1104900" cy="4696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BC91863-5D2F-AD2B-96C0-F08D459A6007}"/>
              </a:ext>
            </a:extLst>
          </p:cNvPr>
          <p:cNvSpPr>
            <a:spLocks noGrp="1"/>
          </p:cNvSpPr>
          <p:nvPr>
            <p:ph type="sldNum" sz="quarter" idx="11"/>
          </p:nvPr>
        </p:nvSpPr>
        <p:spPr/>
        <p:txBody>
          <a:bodyPr/>
          <a:lstStyle/>
          <a:p>
            <a:fld id="{2F2F552B-1952-B44E-8CAB-5705F0ACD2E2}" type="slidenum">
              <a:rPr lang="uk-UA" smtClean="0"/>
              <a:pPr/>
              <a:t>15</a:t>
            </a:fld>
            <a:endParaRPr lang="uk-UA" dirty="0"/>
          </a:p>
        </p:txBody>
      </p:sp>
      <p:sp>
        <p:nvSpPr>
          <p:cNvPr id="3" name="Title 2">
            <a:extLst>
              <a:ext uri="{FF2B5EF4-FFF2-40B4-BE49-F238E27FC236}">
                <a16:creationId xmlns:a16="http://schemas.microsoft.com/office/drawing/2014/main" id="{475C3A23-B69A-9F53-57BE-43ACBC7C8344}"/>
              </a:ext>
            </a:extLst>
          </p:cNvPr>
          <p:cNvSpPr>
            <a:spLocks noGrp="1"/>
          </p:cNvSpPr>
          <p:nvPr>
            <p:ph type="title"/>
          </p:nvPr>
        </p:nvSpPr>
        <p:spPr/>
        <p:txBody>
          <a:bodyPr/>
          <a:lstStyle/>
          <a:p>
            <a:r>
              <a:rPr lang="en-US" dirty="0"/>
              <a:t>What were the results? (cont.)</a:t>
            </a:r>
          </a:p>
        </p:txBody>
      </p:sp>
      <p:sp>
        <p:nvSpPr>
          <p:cNvPr id="4" name="Content Placeholder 3">
            <a:extLst>
              <a:ext uri="{FF2B5EF4-FFF2-40B4-BE49-F238E27FC236}">
                <a16:creationId xmlns:a16="http://schemas.microsoft.com/office/drawing/2014/main" id="{7122DC27-218E-02CC-E9A5-D910488BA28F}"/>
              </a:ext>
            </a:extLst>
          </p:cNvPr>
          <p:cNvSpPr>
            <a:spLocks noGrp="1"/>
          </p:cNvSpPr>
          <p:nvPr>
            <p:ph sz="quarter" idx="12"/>
          </p:nvPr>
        </p:nvSpPr>
        <p:spPr>
          <a:xfrm>
            <a:off x="457200" y="1276350"/>
            <a:ext cx="4171950" cy="4984964"/>
          </a:xfrm>
        </p:spPr>
        <p:txBody>
          <a:bodyPr/>
          <a:lstStyle/>
          <a:p>
            <a:pPr marL="0" indent="0">
              <a:buNone/>
            </a:pPr>
            <a:r>
              <a:rPr lang="en-US" b="1" dirty="0">
                <a:latin typeface="Times New Roman" panose="02020603050405020304" pitchFamily="18" charset="0"/>
                <a:ea typeface="Times New Roman" panose="02020603050405020304" pitchFamily="18" charset="0"/>
              </a:rPr>
              <a:t>P</a:t>
            </a:r>
            <a:r>
              <a:rPr lang="en-US" b="1" dirty="0">
                <a:effectLst/>
                <a:latin typeface="Times New Roman" panose="02020603050405020304" pitchFamily="18" charset="0"/>
                <a:ea typeface="Times New Roman" panose="02020603050405020304" pitchFamily="18" charset="0"/>
              </a:rPr>
              <a:t>rovided information through the last reported person</a:t>
            </a:r>
          </a:p>
          <a:p>
            <a:pPr marL="0" indent="0">
              <a:buNone/>
            </a:pPr>
            <a:endParaRPr lang="en-US" sz="2000" b="1" dirty="0">
              <a:latin typeface="Times New Roman" panose="02020603050405020304" pitchFamily="18" charset="0"/>
            </a:endParaRPr>
          </a:p>
          <a:p>
            <a:pPr marL="0" indent="0">
              <a:buNone/>
            </a:pPr>
            <a:r>
              <a:rPr lang="en-US" b="1" dirty="0">
                <a:effectLst/>
                <a:latin typeface="Times New Roman" panose="02020603050405020304" pitchFamily="18" charset="0"/>
                <a:ea typeface="Times New Roman" panose="02020603050405020304" pitchFamily="18" charset="0"/>
                <a:cs typeface="Arial" panose="020B0604020202020204" pitchFamily="34" charset="0"/>
              </a:rPr>
              <a:t>Did the Time Oracle help people remember additional people in the household</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a:p>
            <a:pPr marL="0" indent="0">
              <a:buNone/>
            </a:pPr>
            <a:endParaRPr lang="en-US" sz="1800" b="1" dirty="0">
              <a:latin typeface="Times New Roman" panose="02020603050405020304" pitchFamily="18" charset="0"/>
              <a:ea typeface="Yu Mincho" panose="02020400000000000000" pitchFamily="18" charset="-128"/>
              <a:cs typeface="Arial" panose="020B0604020202020204" pitchFamily="34" charset="0"/>
            </a:endParaRPr>
          </a:p>
          <a:p>
            <a:pPr marL="0" indent="0">
              <a:spcAft>
                <a:spcPts val="1200"/>
              </a:spcAft>
              <a:buNone/>
            </a:pPr>
            <a:endParaRPr lang="en-US" sz="1800" b="1" dirty="0">
              <a:effectLst/>
              <a:latin typeface="Times New Roman" panose="02020603050405020304" pitchFamily="18" charset="0"/>
              <a:ea typeface="Yu Mincho" panose="02020400000000000000" pitchFamily="18" charset="-128"/>
              <a:cs typeface="Arial" panose="020B0604020202020204" pitchFamily="34" charset="0"/>
            </a:endParaRPr>
          </a:p>
          <a:p>
            <a:pPr marL="0" indent="0">
              <a:buNone/>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6F5A3D16-8B58-20FE-377C-2923F61261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4" y="1395028"/>
            <a:ext cx="5972175" cy="759396"/>
          </a:xfrm>
          <a:prstGeom prst="rect">
            <a:avLst/>
          </a:prstGeom>
          <a:noFill/>
          <a:ln w="6350">
            <a:solidFill>
              <a:srgbClr val="CFD5E4"/>
            </a:solidFill>
          </a:ln>
        </p:spPr>
      </p:pic>
      <p:pic>
        <p:nvPicPr>
          <p:cNvPr id="7" name="Picture 6">
            <a:extLst>
              <a:ext uri="{FF2B5EF4-FFF2-40B4-BE49-F238E27FC236}">
                <a16:creationId xmlns:a16="http://schemas.microsoft.com/office/drawing/2014/main" id="{73B1D1B7-35E3-B89E-4AFC-BBC2293C21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3974" y="2753371"/>
            <a:ext cx="5976485" cy="759396"/>
          </a:xfrm>
          <a:prstGeom prst="rect">
            <a:avLst/>
          </a:prstGeom>
          <a:noFill/>
          <a:ln>
            <a:solidFill>
              <a:srgbClr val="CFD5E4"/>
            </a:solidFill>
          </a:ln>
        </p:spPr>
      </p:pic>
      <p:sp>
        <p:nvSpPr>
          <p:cNvPr id="11" name="Rectangle 10">
            <a:extLst>
              <a:ext uri="{FF2B5EF4-FFF2-40B4-BE49-F238E27FC236}">
                <a16:creationId xmlns:a16="http://schemas.microsoft.com/office/drawing/2014/main" id="{1273A0B0-33FB-9BFC-2282-CB4C18D9B0B0}"/>
              </a:ext>
            </a:extLst>
          </p:cNvPr>
          <p:cNvSpPr/>
          <p:nvPr/>
        </p:nvSpPr>
        <p:spPr>
          <a:xfrm>
            <a:off x="1517800" y="4111714"/>
            <a:ext cx="9156399" cy="211179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algn="ctr"/>
            <a:r>
              <a:rPr lang="en-US" sz="2400" b="1" i="1" dirty="0"/>
              <a:t>I preferred the game to filling out the Census, it kept me engaged. I am one of those where they always come knocking at my door. It made me want to fill it out correctly. </a:t>
            </a:r>
            <a:r>
              <a:rPr lang="en-US" sz="2400" i="1" dirty="0"/>
              <a:t>– Summary of one person’s comments.</a:t>
            </a:r>
          </a:p>
        </p:txBody>
      </p:sp>
      <p:sp>
        <p:nvSpPr>
          <p:cNvPr id="5" name="Footer Placeholder 8">
            <a:extLst>
              <a:ext uri="{FF2B5EF4-FFF2-40B4-BE49-F238E27FC236}">
                <a16:creationId xmlns:a16="http://schemas.microsoft.com/office/drawing/2014/main" id="{22B20207-581E-8DE5-A2EE-D98197C07281}"/>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6572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E5DF93-1BE6-D24C-6FA8-9E5E26340DEF}"/>
              </a:ext>
            </a:extLst>
          </p:cNvPr>
          <p:cNvSpPr>
            <a:spLocks noGrp="1"/>
          </p:cNvSpPr>
          <p:nvPr>
            <p:ph type="sldNum" sz="quarter" idx="11"/>
          </p:nvPr>
        </p:nvSpPr>
        <p:spPr/>
        <p:txBody>
          <a:bodyPr/>
          <a:lstStyle/>
          <a:p>
            <a:fld id="{2F2F552B-1952-B44E-8CAB-5705F0ACD2E2}" type="slidenum">
              <a:rPr lang="uk-UA" smtClean="0"/>
              <a:pPr/>
              <a:t>16</a:t>
            </a:fld>
            <a:endParaRPr lang="uk-UA" dirty="0"/>
          </a:p>
        </p:txBody>
      </p:sp>
      <p:sp>
        <p:nvSpPr>
          <p:cNvPr id="3" name="Title 2">
            <a:extLst>
              <a:ext uri="{FF2B5EF4-FFF2-40B4-BE49-F238E27FC236}">
                <a16:creationId xmlns:a16="http://schemas.microsoft.com/office/drawing/2014/main" id="{E6F0E420-D9AA-F86C-9A69-D12BCEC88B5E}"/>
              </a:ext>
            </a:extLst>
          </p:cNvPr>
          <p:cNvSpPr>
            <a:spLocks noGrp="1"/>
          </p:cNvSpPr>
          <p:nvPr>
            <p:ph type="title"/>
          </p:nvPr>
        </p:nvSpPr>
        <p:spPr/>
        <p:txBody>
          <a:bodyPr/>
          <a:lstStyle/>
          <a:p>
            <a:r>
              <a:rPr lang="en-US" dirty="0"/>
              <a:t>Acknowledgements</a:t>
            </a:r>
          </a:p>
        </p:txBody>
      </p:sp>
      <p:sp>
        <p:nvSpPr>
          <p:cNvPr id="4" name="Content Placeholder 3">
            <a:extLst>
              <a:ext uri="{FF2B5EF4-FFF2-40B4-BE49-F238E27FC236}">
                <a16:creationId xmlns:a16="http://schemas.microsoft.com/office/drawing/2014/main" id="{614E2282-978B-7B7C-F701-D122AB86DE05}"/>
              </a:ext>
            </a:extLst>
          </p:cNvPr>
          <p:cNvSpPr>
            <a:spLocks noGrp="1"/>
          </p:cNvSpPr>
          <p:nvPr>
            <p:ph sz="quarter" idx="12"/>
          </p:nvPr>
        </p:nvSpPr>
        <p:spPr>
          <a:xfrm>
            <a:off x="457200" y="1362075"/>
            <a:ext cx="11159544" cy="4899239"/>
          </a:xfrm>
        </p:spPr>
        <p:txBody>
          <a:bodyPr/>
          <a:lstStyle/>
          <a:p>
            <a:r>
              <a:rPr lang="en-US" b="1" dirty="0"/>
              <a:t>Funding: </a:t>
            </a:r>
            <a:r>
              <a:rPr lang="en-US" dirty="0"/>
              <a:t>The MITRE Independent Research and Development Program</a:t>
            </a:r>
          </a:p>
          <a:p>
            <a:r>
              <a:rPr lang="en-US" b="1" dirty="0"/>
              <a:t>Thank You to MITRE colleagues</a:t>
            </a:r>
            <a:r>
              <a:rPr lang="en-US" dirty="0"/>
              <a:t>: Alison Dingwall, Laila Handoo, Laura Leets, Aidan Buffum, Adam Edwards, Chris Spivey, Rich Stevenson, Caleb Calomarde, Shipra Kanjlia, Erika De Los Santos, Justin Brunelle, David Mendonça, and Christina Basis. </a:t>
            </a:r>
          </a:p>
          <a:p>
            <a:r>
              <a:rPr lang="en-US" b="1" dirty="0"/>
              <a:t>Special Appreciation: </a:t>
            </a:r>
            <a:r>
              <a:rPr lang="en-US" dirty="0"/>
              <a:t> to the Georgetown Institute on Poverty and Inequality Jae June Lee, Kim Herbert, Natalia Cooper, and Aileen Carr from for their contributions and partnership</a:t>
            </a:r>
          </a:p>
          <a:p>
            <a:pPr marL="0" indent="0" algn="ctr">
              <a:buNone/>
            </a:pPr>
            <a:endParaRPr lang="en-US" dirty="0"/>
          </a:p>
        </p:txBody>
      </p:sp>
      <p:sp>
        <p:nvSpPr>
          <p:cNvPr id="5" name="Footer Placeholder 8">
            <a:extLst>
              <a:ext uri="{FF2B5EF4-FFF2-40B4-BE49-F238E27FC236}">
                <a16:creationId xmlns:a16="http://schemas.microsoft.com/office/drawing/2014/main" id="{98183395-5ABE-9D0C-18C0-4A13A53AAD68}"/>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4229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0C314FB-0D45-4865-B03B-806342A722A4}"/>
              </a:ext>
            </a:extLst>
          </p:cNvPr>
          <p:cNvSpPr>
            <a:spLocks noGrp="1"/>
          </p:cNvSpPr>
          <p:nvPr>
            <p:ph type="body" sz="quarter" idx="12"/>
          </p:nvPr>
        </p:nvSpPr>
        <p:spPr>
          <a:xfrm>
            <a:off x="3705299" y="1238200"/>
            <a:ext cx="4781402" cy="3835334"/>
          </a:xfrm>
        </p:spPr>
        <p:txBody>
          <a:bodyPr>
            <a:normAutofit fontScale="92500" lnSpcReduction="20000"/>
          </a:bodyPr>
          <a:lstStyle/>
          <a:p>
            <a:pPr algn="ctr"/>
            <a:r>
              <a:rPr lang="en-US" sz="3200" dirty="0"/>
              <a:t>Thank You</a:t>
            </a:r>
          </a:p>
          <a:p>
            <a:pPr algn="ctr"/>
            <a:endParaRPr lang="en-US" sz="3200" dirty="0"/>
          </a:p>
          <a:p>
            <a:pPr algn="ctr"/>
            <a:r>
              <a:rPr lang="en-US" sz="3200" dirty="0"/>
              <a:t>Peter Leveille </a:t>
            </a:r>
          </a:p>
          <a:p>
            <a:pPr algn="ctr"/>
            <a:r>
              <a:rPr lang="en-US" sz="3200" dirty="0">
                <a:solidFill>
                  <a:schemeClr val="tx1"/>
                </a:solidFill>
              </a:rPr>
              <a:t>psl@mitre.org</a:t>
            </a:r>
          </a:p>
          <a:p>
            <a:pPr algn="ctr"/>
            <a:endParaRPr lang="en-US" sz="3200" dirty="0"/>
          </a:p>
          <a:p>
            <a:pPr algn="ctr"/>
            <a:r>
              <a:rPr lang="en-US" sz="3200" dirty="0"/>
              <a:t>Zue Lopez Diaz</a:t>
            </a:r>
          </a:p>
          <a:p>
            <a:pPr algn="ctr"/>
            <a:r>
              <a:rPr lang="en-US" sz="3200" dirty="0"/>
              <a:t>zlopezdiaz@mitre.org</a:t>
            </a:r>
          </a:p>
        </p:txBody>
      </p:sp>
      <p:sp>
        <p:nvSpPr>
          <p:cNvPr id="2" name="Rectangle 1">
            <a:extLst>
              <a:ext uri="{FF2B5EF4-FFF2-40B4-BE49-F238E27FC236}">
                <a16:creationId xmlns:a16="http://schemas.microsoft.com/office/drawing/2014/main" id="{33F59D18-076C-6932-6EEE-05C29B5F5055}"/>
              </a:ext>
            </a:extLst>
          </p:cNvPr>
          <p:cNvSpPr/>
          <p:nvPr/>
        </p:nvSpPr>
        <p:spPr>
          <a:xfrm>
            <a:off x="7147529" y="5371112"/>
            <a:ext cx="4436533" cy="121073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38C3B9-86E6-B01D-C8D5-EA7F1EC19270}"/>
              </a:ext>
            </a:extLst>
          </p:cNvPr>
          <p:cNvPicPr>
            <a:picLocks noChangeAspect="1"/>
          </p:cNvPicPr>
          <p:nvPr/>
        </p:nvPicPr>
        <p:blipFill>
          <a:blip r:embed="rId3"/>
          <a:stretch>
            <a:fillRect/>
          </a:stretch>
        </p:blipFill>
        <p:spPr>
          <a:xfrm>
            <a:off x="6905353" y="5055034"/>
            <a:ext cx="4920886" cy="1736783"/>
          </a:xfrm>
          <a:prstGeom prst="rect">
            <a:avLst/>
          </a:prstGeom>
        </p:spPr>
      </p:pic>
      <p:sp>
        <p:nvSpPr>
          <p:cNvPr id="4" name="Footer Placeholder 8">
            <a:extLst>
              <a:ext uri="{FF2B5EF4-FFF2-40B4-BE49-F238E27FC236}">
                <a16:creationId xmlns:a16="http://schemas.microsoft.com/office/drawing/2014/main" id="{19353525-EAE4-9C79-AC6A-1753F28B7C81}"/>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1569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B1DD0-9DFF-7619-5A46-5905905F1710}"/>
              </a:ext>
            </a:extLst>
          </p:cNvPr>
          <p:cNvSpPr>
            <a:spLocks noGrp="1"/>
          </p:cNvSpPr>
          <p:nvPr>
            <p:ph type="sldNum" sz="quarter" idx="11"/>
          </p:nvPr>
        </p:nvSpPr>
        <p:spPr/>
        <p:txBody>
          <a:bodyPr/>
          <a:lstStyle/>
          <a:p>
            <a:fld id="{2F2F552B-1952-B44E-8CAB-5705F0ACD2E2}" type="slidenum">
              <a:rPr lang="uk-UA" smtClean="0"/>
              <a:pPr/>
              <a:t>18</a:t>
            </a:fld>
            <a:endParaRPr lang="uk-UA" dirty="0"/>
          </a:p>
        </p:txBody>
      </p:sp>
      <p:sp>
        <p:nvSpPr>
          <p:cNvPr id="3" name="Title 2">
            <a:extLst>
              <a:ext uri="{FF2B5EF4-FFF2-40B4-BE49-F238E27FC236}">
                <a16:creationId xmlns:a16="http://schemas.microsoft.com/office/drawing/2014/main" id="{023628E3-8440-3068-5999-379D1B7D757F}"/>
              </a:ext>
            </a:extLst>
          </p:cNvPr>
          <p:cNvSpPr>
            <a:spLocks noGrp="1"/>
          </p:cNvSpPr>
          <p:nvPr>
            <p:ph type="title"/>
          </p:nvPr>
        </p:nvSpPr>
        <p:spPr/>
        <p:txBody>
          <a:bodyPr/>
          <a:lstStyle/>
          <a:p>
            <a:r>
              <a:rPr lang="en-US" dirty="0"/>
              <a:t>Footnotes</a:t>
            </a:r>
          </a:p>
        </p:txBody>
      </p:sp>
      <p:sp>
        <p:nvSpPr>
          <p:cNvPr id="4" name="Content Placeholder 3">
            <a:extLst>
              <a:ext uri="{FF2B5EF4-FFF2-40B4-BE49-F238E27FC236}">
                <a16:creationId xmlns:a16="http://schemas.microsoft.com/office/drawing/2014/main" id="{FBF466BF-52B0-F1F2-D992-E36AEDC204AC}"/>
              </a:ext>
            </a:extLst>
          </p:cNvPr>
          <p:cNvSpPr>
            <a:spLocks noGrp="1"/>
          </p:cNvSpPr>
          <p:nvPr>
            <p:ph sz="quarter" idx="12"/>
          </p:nvPr>
        </p:nvSpPr>
        <p:spPr/>
        <p:txBody>
          <a:bodyPr/>
          <a:lstStyle/>
          <a:p>
            <a:pPr marL="342900" indent="-342900">
              <a:buFont typeface="+mj-lt"/>
              <a:buAutoNum type="arabicPeriod"/>
            </a:pPr>
            <a:r>
              <a:rPr lang="en-US" sz="1800" dirty="0">
                <a:effectLst/>
                <a:latin typeface="Calibri" panose="020F0502020204030204" pitchFamily="34" charset="0"/>
                <a:ea typeface="Yu Mincho" panose="02020400000000000000" pitchFamily="18" charset="-128"/>
                <a:cs typeface="Arial" panose="020B0604020202020204" pitchFamily="34" charset="0"/>
              </a:rPr>
              <a:t>Groves, Robert M. 2006. "Nonresponse Rates and Nonresponse Bias in Household Surveys." </a:t>
            </a:r>
            <a:r>
              <a:rPr lang="en-US" sz="1800" i="1" dirty="0">
                <a:effectLst/>
                <a:latin typeface="Calibri" panose="020F0502020204030204" pitchFamily="34" charset="0"/>
                <a:ea typeface="Yu Mincho" panose="02020400000000000000" pitchFamily="18" charset="-128"/>
                <a:cs typeface="Arial" panose="020B0604020202020204" pitchFamily="34" charset="0"/>
              </a:rPr>
              <a:t>Public Opinion Quarterly</a:t>
            </a:r>
            <a:r>
              <a:rPr lang="en-US" sz="1800" dirty="0">
                <a:effectLst/>
                <a:latin typeface="Calibri" panose="020F0502020204030204" pitchFamily="34" charset="0"/>
                <a:ea typeface="Yu Mincho" panose="02020400000000000000" pitchFamily="18" charset="-128"/>
                <a:cs typeface="Arial" panose="020B0604020202020204" pitchFamily="34" charset="0"/>
              </a:rPr>
              <a:t> 646-675. </a:t>
            </a:r>
            <a:r>
              <a:rPr lang="en-US" sz="1800" dirty="0">
                <a:effectLst/>
                <a:latin typeface="Calibri" panose="020F0502020204030204" pitchFamily="34" charset="0"/>
                <a:ea typeface="Yu Mincho" panose="02020400000000000000" pitchFamily="18" charset="-128"/>
                <a:cs typeface="Arial" panose="020B0604020202020204" pitchFamily="34" charset="0"/>
                <a:hlinkClick r:id="rId3"/>
              </a:rPr>
              <a:t>https://academic.oup.com/poq/article-abstract/70/5/646/4084443?redirectedFrom=fulltext</a:t>
            </a:r>
            <a:r>
              <a:rPr lang="en-US" sz="1800" dirty="0">
                <a:effectLst/>
                <a:latin typeface="Calibri" panose="020F0502020204030204" pitchFamily="34" charset="0"/>
                <a:ea typeface="Yu Mincho" panose="02020400000000000000" pitchFamily="18" charset="-128"/>
                <a:cs typeface="Arial" panose="020B0604020202020204" pitchFamily="34" charset="0"/>
              </a:rPr>
              <a:t>.</a:t>
            </a:r>
          </a:p>
          <a:p>
            <a:pPr marL="342900" indent="-342900">
              <a:buFont typeface="+mj-lt"/>
              <a:buAutoNum type="arabicPeriod"/>
            </a:pPr>
            <a:r>
              <a:rPr lang="en-US" sz="1800" dirty="0">
                <a:effectLst/>
                <a:latin typeface="Calibri" panose="020F0502020204030204" pitchFamily="34" charset="0"/>
                <a:ea typeface="Yu Mincho" panose="02020400000000000000" pitchFamily="18" charset="-128"/>
                <a:cs typeface="Arial" panose="020B0604020202020204" pitchFamily="34" charset="0"/>
              </a:rPr>
              <a:t>U.S. Census Bureau. 2016. </a:t>
            </a:r>
            <a:r>
              <a:rPr lang="en-US" sz="1800" i="1" dirty="0">
                <a:effectLst/>
                <a:latin typeface="Calibri" panose="020F0502020204030204" pitchFamily="34" charset="0"/>
                <a:ea typeface="Yu Mincho" panose="02020400000000000000" pitchFamily="18" charset="-128"/>
                <a:cs typeface="Arial" panose="020B0604020202020204" pitchFamily="34" charset="0"/>
              </a:rPr>
              <a:t>Final Report: National Advisory Committee on Racial, Ethnic, and Other Populations.</a:t>
            </a:r>
            <a:r>
              <a:rPr lang="en-US" sz="1800" dirty="0">
                <a:effectLst/>
                <a:latin typeface="Calibri" panose="020F0502020204030204" pitchFamily="34" charset="0"/>
                <a:ea typeface="Yu Mincho" panose="02020400000000000000" pitchFamily="18" charset="-128"/>
                <a:cs typeface="Arial" panose="020B0604020202020204" pitchFamily="34" charset="0"/>
              </a:rPr>
              <a:t> Administrative Records, Internet, and Hard to Count Population Working Group .</a:t>
            </a:r>
          </a:p>
          <a:p>
            <a:pPr marL="342900" indent="-342900">
              <a:buFont typeface="+mj-lt"/>
              <a:buAutoNum type="arabicPeriod"/>
            </a:pPr>
            <a:r>
              <a:rPr lang="en-US" sz="1800" dirty="0">
                <a:effectLst/>
                <a:latin typeface="Calibri" panose="020F0502020204030204" pitchFamily="34" charset="0"/>
                <a:ea typeface="Yu Mincho" panose="02020400000000000000" pitchFamily="18" charset="-128"/>
                <a:cs typeface="Arial" panose="020B0604020202020204" pitchFamily="34" charset="0"/>
              </a:rPr>
              <a:t>CUNY Mapping Service at the Center for Urban Research. 2020. </a:t>
            </a:r>
            <a:r>
              <a:rPr lang="en-US" sz="1800" i="1" dirty="0">
                <a:effectLst/>
                <a:latin typeface="Calibri" panose="020F0502020204030204" pitchFamily="34" charset="0"/>
                <a:ea typeface="Yu Mincho" panose="02020400000000000000" pitchFamily="18" charset="-128"/>
                <a:cs typeface="Arial" panose="020B0604020202020204" pitchFamily="34" charset="0"/>
              </a:rPr>
              <a:t>HTC 2020.</a:t>
            </a:r>
            <a:r>
              <a:rPr lang="en-US" sz="1800" dirty="0">
                <a:effectLst/>
                <a:latin typeface="Calibri" panose="020F0502020204030204" pitchFamily="34" charset="0"/>
                <a:ea typeface="Yu Mincho" panose="02020400000000000000" pitchFamily="18" charset="-128"/>
                <a:cs typeface="Arial" panose="020B0604020202020204" pitchFamily="34" charset="0"/>
              </a:rPr>
              <a:t> Accessed 2023. </a:t>
            </a:r>
            <a:r>
              <a:rPr lang="en-US" sz="1800" dirty="0">
                <a:effectLst/>
                <a:latin typeface="Calibri" panose="020F0502020204030204" pitchFamily="34" charset="0"/>
                <a:ea typeface="Yu Mincho" panose="02020400000000000000" pitchFamily="18" charset="-128"/>
                <a:cs typeface="Arial" panose="020B0604020202020204" pitchFamily="34" charset="0"/>
                <a:hlinkClick r:id="rId4"/>
              </a:rPr>
              <a:t>https://www.censushardtocountmaps2020.us/?latlng=40.00000%2C-98.09000&amp;z=4&amp;promotedfeaturetype=states&amp;baselayerstate=3&amp;rtrYear=sR2020latest&amp;infotab=info-rtrselfresponse&amp;filterQuery=false</a:t>
            </a:r>
            <a:r>
              <a:rPr lang="en-US" sz="1800" dirty="0">
                <a:effectLst/>
                <a:latin typeface="Calibri" panose="020F0502020204030204" pitchFamily="34" charset="0"/>
                <a:ea typeface="Yu Mincho" panose="02020400000000000000" pitchFamily="18" charset="-128"/>
                <a:cs typeface="Arial" panose="020B0604020202020204" pitchFamily="34" charset="0"/>
              </a:rPr>
              <a:t>.</a:t>
            </a:r>
          </a:p>
          <a:p>
            <a:pPr marL="342900" indent="-342900">
              <a:buFont typeface="+mj-lt"/>
              <a:buAutoNum type="arabicPeriod"/>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indent="-342900">
              <a:buFont typeface="+mj-lt"/>
              <a:buAutoNum type="arabicPeriod"/>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indent="-342900">
              <a:buFont typeface="+mj-lt"/>
              <a:buAutoNum type="arabicPeriod"/>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5" name="Footer Placeholder 8">
            <a:extLst>
              <a:ext uri="{FF2B5EF4-FFF2-40B4-BE49-F238E27FC236}">
                <a16:creationId xmlns:a16="http://schemas.microsoft.com/office/drawing/2014/main" id="{2D5735FF-EB00-196D-33BC-90A1FF2CCD63}"/>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3504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E51B43-40DB-A44C-BAF4-E5BC4D43451C}"/>
              </a:ext>
            </a:extLst>
          </p:cNvPr>
          <p:cNvSpPr/>
          <p:nvPr/>
        </p:nvSpPr>
        <p:spPr>
          <a:xfrm>
            <a:off x="0" y="1082189"/>
            <a:ext cx="12192000" cy="12172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2</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What is the issue?</a:t>
            </a:r>
          </a:p>
        </p:txBody>
      </p:sp>
      <p:sp>
        <p:nvSpPr>
          <p:cNvPr id="4" name="Content Placeholder 3">
            <a:extLst>
              <a:ext uri="{FF2B5EF4-FFF2-40B4-BE49-F238E27FC236}">
                <a16:creationId xmlns:a16="http://schemas.microsoft.com/office/drawing/2014/main" id="{0BD2BD00-2965-A84F-6748-4BDC4DE9DE32}"/>
              </a:ext>
            </a:extLst>
          </p:cNvPr>
          <p:cNvSpPr>
            <a:spLocks noGrp="1"/>
          </p:cNvSpPr>
          <p:nvPr>
            <p:ph sz="quarter" idx="12"/>
          </p:nvPr>
        </p:nvSpPr>
        <p:spPr>
          <a:xfrm>
            <a:off x="457200" y="1241571"/>
            <a:ext cx="11277600" cy="5019743"/>
          </a:xfrm>
        </p:spPr>
        <p:txBody>
          <a:bodyPr/>
          <a:lstStyle/>
          <a:p>
            <a:pPr marL="0" indent="0">
              <a:buNone/>
            </a:pPr>
            <a:r>
              <a:rPr lang="en-US" b="1" dirty="0">
                <a:solidFill>
                  <a:srgbClr val="0B2338"/>
                </a:solidFill>
                <a:effectLst/>
                <a:latin typeface="+mj-lt"/>
                <a:ea typeface="Yu Mincho" panose="02020400000000000000" pitchFamily="18" charset="-128"/>
                <a:cs typeface="Arial" panose="020B0604020202020204" pitchFamily="34" charset="0"/>
              </a:rPr>
              <a:t>Census nonresponse rates are rising, and evidence shows that the increase has averaged around 0.5 percentage points each year since the mid-1990s.</a:t>
            </a:r>
            <a:r>
              <a:rPr lang="en-US" b="1" baseline="30000" dirty="0">
                <a:solidFill>
                  <a:srgbClr val="0B2338"/>
                </a:solidFill>
                <a:effectLst/>
                <a:latin typeface="+mj-lt"/>
                <a:ea typeface="Yu Mincho" panose="02020400000000000000" pitchFamily="18" charset="-128"/>
                <a:cs typeface="Arial" panose="020B0604020202020204" pitchFamily="34" charset="0"/>
              </a:rPr>
              <a:t>1</a:t>
            </a:r>
            <a:r>
              <a:rPr lang="en-US" b="1" dirty="0">
                <a:solidFill>
                  <a:srgbClr val="0B2338"/>
                </a:solidFill>
                <a:effectLst/>
                <a:latin typeface="+mj-lt"/>
                <a:ea typeface="Yu Mincho" panose="02020400000000000000" pitchFamily="18" charset="-128"/>
                <a:cs typeface="Arial" panose="020B0604020202020204" pitchFamily="34" charset="0"/>
              </a:rPr>
              <a:t> </a:t>
            </a:r>
            <a:endParaRPr lang="en-US" b="1" dirty="0">
              <a:solidFill>
                <a:srgbClr val="0B2338"/>
              </a:solidFill>
              <a:latin typeface="+mj-lt"/>
            </a:endParaRPr>
          </a:p>
          <a:p>
            <a:pPr marL="0" indent="0">
              <a:buNone/>
            </a:pPr>
            <a:endParaRPr lang="en-US" sz="600" dirty="0"/>
          </a:p>
          <a:p>
            <a:pPr marL="0" indent="0">
              <a:buNone/>
            </a:pPr>
            <a:r>
              <a:rPr lang="en-US" sz="2800" b="1" dirty="0">
                <a:effectLst/>
                <a:latin typeface="+mj-lt"/>
                <a:ea typeface="Times New Roman" panose="02020603050405020304" pitchFamily="18" charset="0"/>
              </a:rPr>
              <a:t>Hard to Persuade:</a:t>
            </a:r>
            <a:r>
              <a:rPr lang="en-US" sz="2800" dirty="0">
                <a:effectLst/>
                <a:latin typeface="+mj-lt"/>
                <a:ea typeface="Times New Roman" panose="02020603050405020304" pitchFamily="18" charset="0"/>
              </a:rPr>
              <a:t> </a:t>
            </a:r>
            <a:r>
              <a:rPr lang="en-US" dirty="0">
                <a:effectLst/>
                <a:latin typeface="+mj-lt"/>
                <a:ea typeface="Times New Roman" panose="02020603050405020304" pitchFamily="18" charset="0"/>
              </a:rPr>
              <a:t>People who are not motivated to complete the census, often for a variety of reasons including:</a:t>
            </a:r>
          </a:p>
          <a:p>
            <a:pPr lvl="1"/>
            <a:r>
              <a:rPr lang="en-US" b="1" u="sng" dirty="0">
                <a:latin typeface="+mj-lt"/>
                <a:ea typeface="Times New Roman" panose="02020603050405020304" pitchFamily="18" charset="0"/>
              </a:rPr>
              <a:t>D</a:t>
            </a:r>
            <a:r>
              <a:rPr lang="en-US" b="1" u="sng" dirty="0">
                <a:effectLst/>
                <a:latin typeface="+mj-lt"/>
                <a:ea typeface="Times New Roman" panose="02020603050405020304" pitchFamily="18" charset="0"/>
              </a:rPr>
              <a:t>istrust</a:t>
            </a:r>
            <a:r>
              <a:rPr lang="en-US" b="1" dirty="0">
                <a:effectLst/>
                <a:latin typeface="+mj-lt"/>
                <a:ea typeface="Times New Roman" panose="02020603050405020304" pitchFamily="18" charset="0"/>
              </a:rPr>
              <a:t> </a:t>
            </a:r>
            <a:r>
              <a:rPr lang="en-US" dirty="0">
                <a:effectLst/>
                <a:latin typeface="+mj-lt"/>
                <a:ea typeface="Times New Roman" panose="02020603050405020304" pitchFamily="18" charset="0"/>
              </a:rPr>
              <a:t>of the government </a:t>
            </a:r>
          </a:p>
          <a:p>
            <a:pPr lvl="1"/>
            <a:r>
              <a:rPr lang="en-US" dirty="0">
                <a:latin typeface="+mj-lt"/>
                <a:ea typeface="Times New Roman" panose="02020603050405020304" pitchFamily="18" charset="0"/>
              </a:rPr>
              <a:t>B</a:t>
            </a:r>
            <a:r>
              <a:rPr lang="en-US" dirty="0">
                <a:effectLst/>
                <a:latin typeface="+mj-lt"/>
                <a:ea typeface="Times New Roman" panose="02020603050405020304" pitchFamily="18" charset="0"/>
              </a:rPr>
              <a:t>elieve there is </a:t>
            </a:r>
            <a:r>
              <a:rPr lang="en-US" b="1" u="sng" dirty="0">
                <a:effectLst/>
                <a:latin typeface="+mj-lt"/>
                <a:ea typeface="Times New Roman" panose="02020603050405020304" pitchFamily="18" charset="0"/>
              </a:rPr>
              <a:t>no value</a:t>
            </a:r>
            <a:r>
              <a:rPr lang="en-US" b="1" dirty="0">
                <a:effectLst/>
                <a:latin typeface="+mj-lt"/>
                <a:ea typeface="Times New Roman" panose="02020603050405020304" pitchFamily="18" charset="0"/>
              </a:rPr>
              <a:t> </a:t>
            </a:r>
            <a:r>
              <a:rPr lang="en-US" dirty="0">
                <a:effectLst/>
                <a:latin typeface="+mj-lt"/>
                <a:ea typeface="Times New Roman" panose="02020603050405020304" pitchFamily="18" charset="0"/>
              </a:rPr>
              <a:t>in the census results impacting their community</a:t>
            </a:r>
          </a:p>
          <a:p>
            <a:pPr lvl="1">
              <a:spcAft>
                <a:spcPts val="1200"/>
              </a:spcAft>
            </a:pPr>
            <a:r>
              <a:rPr lang="en-US" b="1" u="sng" dirty="0">
                <a:latin typeface="+mj-lt"/>
                <a:ea typeface="Times New Roman" panose="02020603050405020304" pitchFamily="18" charset="0"/>
              </a:rPr>
              <a:t>C</a:t>
            </a:r>
            <a:r>
              <a:rPr lang="en-US" b="1" u="sng" dirty="0">
                <a:effectLst/>
                <a:latin typeface="+mj-lt"/>
                <a:ea typeface="Times New Roman" panose="02020603050405020304" pitchFamily="18" charset="0"/>
              </a:rPr>
              <a:t>onfusion</a:t>
            </a:r>
            <a:r>
              <a:rPr lang="en-US" dirty="0">
                <a:effectLst/>
                <a:latin typeface="+mj-lt"/>
                <a:ea typeface="Times New Roman" panose="02020603050405020304" pitchFamily="18" charset="0"/>
              </a:rPr>
              <a:t> on how to answer the questions being asked</a:t>
            </a:r>
            <a:endParaRPr lang="en-US" dirty="0">
              <a:latin typeface="+mj-lt"/>
              <a:ea typeface="Times New Roman" panose="02020603050405020304" pitchFamily="18" charset="0"/>
            </a:endParaRPr>
          </a:p>
          <a:p>
            <a:pPr marL="0" indent="0">
              <a:buNone/>
            </a:pPr>
            <a:r>
              <a:rPr lang="en-US" dirty="0">
                <a:effectLst/>
                <a:latin typeface="+mj-lt"/>
                <a:ea typeface="Times New Roman" panose="02020603050405020304" pitchFamily="18" charset="0"/>
              </a:rPr>
              <a:t>Systems of inequality for communities of color and people living in poverty engender attitudes of suspicion in some communities towards government projects such as the decennial census.</a:t>
            </a:r>
            <a:r>
              <a:rPr lang="en-US" baseline="30000" dirty="0">
                <a:effectLst/>
                <a:latin typeface="+mj-lt"/>
                <a:ea typeface="Times New Roman" panose="02020603050405020304" pitchFamily="18" charset="0"/>
              </a:rPr>
              <a:t>2</a:t>
            </a:r>
          </a:p>
          <a:p>
            <a:endParaRPr lang="en-US" dirty="0"/>
          </a:p>
        </p:txBody>
      </p:sp>
      <p:sp>
        <p:nvSpPr>
          <p:cNvPr id="6" name="Footer Placeholder 8">
            <a:extLst>
              <a:ext uri="{FF2B5EF4-FFF2-40B4-BE49-F238E27FC236}">
                <a16:creationId xmlns:a16="http://schemas.microsoft.com/office/drawing/2014/main" id="{6A0A6878-6D1E-BA72-5242-76B5183C9A13}"/>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8558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3</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Why use a Game?</a:t>
            </a:r>
          </a:p>
        </p:txBody>
      </p:sp>
      <p:sp>
        <p:nvSpPr>
          <p:cNvPr id="4" name="Content Placeholder 3">
            <a:extLst>
              <a:ext uri="{FF2B5EF4-FFF2-40B4-BE49-F238E27FC236}">
                <a16:creationId xmlns:a16="http://schemas.microsoft.com/office/drawing/2014/main" id="{C29645BF-BC1D-F814-A3FD-506994594BB8}"/>
              </a:ext>
            </a:extLst>
          </p:cNvPr>
          <p:cNvSpPr>
            <a:spLocks noGrp="1"/>
          </p:cNvSpPr>
          <p:nvPr>
            <p:ph sz="quarter" idx="12"/>
          </p:nvPr>
        </p:nvSpPr>
        <p:spPr>
          <a:xfrm>
            <a:off x="457200" y="1191491"/>
            <a:ext cx="11277600" cy="5069823"/>
          </a:xfrm>
        </p:spPr>
        <p:txBody>
          <a:bodyPr/>
          <a:lstStyle/>
          <a:p>
            <a:r>
              <a:rPr lang="en-US" dirty="0"/>
              <a:t>Effective education tools</a:t>
            </a:r>
          </a:p>
          <a:p>
            <a:pPr lvl="1"/>
            <a:r>
              <a:rPr lang="en-US" sz="2000" dirty="0"/>
              <a:t>In-game education can alleviate issues with </a:t>
            </a:r>
            <a:r>
              <a:rPr lang="en-US" sz="2000" b="1" u="sng" dirty="0"/>
              <a:t>distrust</a:t>
            </a:r>
            <a:r>
              <a:rPr lang="en-US" sz="2000" dirty="0"/>
              <a:t> and </a:t>
            </a:r>
            <a:r>
              <a:rPr lang="en-US" sz="2000" b="1" u="sng" dirty="0"/>
              <a:t>value</a:t>
            </a:r>
          </a:p>
          <a:p>
            <a:pPr lvl="1"/>
            <a:r>
              <a:rPr lang="en-US" sz="2000" dirty="0"/>
              <a:t>Game tutorial style inputs can aid alleviate </a:t>
            </a:r>
            <a:r>
              <a:rPr lang="en-US" sz="2000" b="1" u="sng" dirty="0"/>
              <a:t>confusion</a:t>
            </a:r>
          </a:p>
          <a:p>
            <a:pPr lvl="1"/>
            <a:endParaRPr lang="en-US" sz="800" b="1" u="sng" dirty="0"/>
          </a:p>
          <a:p>
            <a:pPr lvl="1"/>
            <a:endParaRPr lang="en-US" dirty="0"/>
          </a:p>
        </p:txBody>
      </p:sp>
      <p:sp>
        <p:nvSpPr>
          <p:cNvPr id="5" name="Footer Placeholder 8">
            <a:extLst>
              <a:ext uri="{FF2B5EF4-FFF2-40B4-BE49-F238E27FC236}">
                <a16:creationId xmlns:a16="http://schemas.microsoft.com/office/drawing/2014/main" id="{93F7D788-684F-EE78-CA00-C92DE3CF919B}"/>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298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4</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Why use a Game?</a:t>
            </a:r>
          </a:p>
        </p:txBody>
      </p:sp>
      <p:sp>
        <p:nvSpPr>
          <p:cNvPr id="4" name="Content Placeholder 3">
            <a:extLst>
              <a:ext uri="{FF2B5EF4-FFF2-40B4-BE49-F238E27FC236}">
                <a16:creationId xmlns:a16="http://schemas.microsoft.com/office/drawing/2014/main" id="{C29645BF-BC1D-F814-A3FD-506994594BB8}"/>
              </a:ext>
            </a:extLst>
          </p:cNvPr>
          <p:cNvSpPr>
            <a:spLocks noGrp="1"/>
          </p:cNvSpPr>
          <p:nvPr>
            <p:ph sz="quarter" idx="12"/>
          </p:nvPr>
        </p:nvSpPr>
        <p:spPr>
          <a:xfrm>
            <a:off x="457200" y="1191491"/>
            <a:ext cx="11277600" cy="5069823"/>
          </a:xfrm>
        </p:spPr>
        <p:txBody>
          <a:bodyPr/>
          <a:lstStyle/>
          <a:p>
            <a:r>
              <a:rPr lang="en-US" dirty="0"/>
              <a:t>Effective education tools</a:t>
            </a:r>
          </a:p>
          <a:p>
            <a:pPr lvl="1"/>
            <a:r>
              <a:rPr lang="en-US" sz="2000" dirty="0"/>
              <a:t>In-game education can alleviate issues with </a:t>
            </a:r>
            <a:r>
              <a:rPr lang="en-US" sz="2000" b="1" u="sng" dirty="0"/>
              <a:t>distrust</a:t>
            </a:r>
            <a:r>
              <a:rPr lang="en-US" sz="2000" dirty="0"/>
              <a:t> and </a:t>
            </a:r>
            <a:r>
              <a:rPr lang="en-US" sz="2000" b="1" u="sng" dirty="0"/>
              <a:t>value</a:t>
            </a:r>
          </a:p>
          <a:p>
            <a:pPr lvl="1"/>
            <a:r>
              <a:rPr lang="en-US" sz="2000" dirty="0"/>
              <a:t>Game tutorial style inputs can aid alleviate </a:t>
            </a:r>
            <a:r>
              <a:rPr lang="en-US" sz="2000" b="1" u="sng" dirty="0"/>
              <a:t>confusion</a:t>
            </a:r>
          </a:p>
          <a:p>
            <a:pPr lvl="1"/>
            <a:endParaRPr lang="en-US" sz="800" b="1" u="sng" dirty="0"/>
          </a:p>
          <a:p>
            <a:r>
              <a:rPr lang="en-US" dirty="0"/>
              <a:t>Reduce stress &amp; anxiety</a:t>
            </a:r>
          </a:p>
          <a:p>
            <a:endParaRPr lang="en-US" sz="800" dirty="0"/>
          </a:p>
        </p:txBody>
      </p:sp>
      <p:sp>
        <p:nvSpPr>
          <p:cNvPr id="5" name="Footer Placeholder 8">
            <a:extLst>
              <a:ext uri="{FF2B5EF4-FFF2-40B4-BE49-F238E27FC236}">
                <a16:creationId xmlns:a16="http://schemas.microsoft.com/office/drawing/2014/main" id="{FD303018-8545-A981-825B-A9DC84E309BB}"/>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8999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5</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Why use a Game?</a:t>
            </a:r>
          </a:p>
        </p:txBody>
      </p:sp>
      <p:sp>
        <p:nvSpPr>
          <p:cNvPr id="4" name="Content Placeholder 3">
            <a:extLst>
              <a:ext uri="{FF2B5EF4-FFF2-40B4-BE49-F238E27FC236}">
                <a16:creationId xmlns:a16="http://schemas.microsoft.com/office/drawing/2014/main" id="{C29645BF-BC1D-F814-A3FD-506994594BB8}"/>
              </a:ext>
            </a:extLst>
          </p:cNvPr>
          <p:cNvSpPr>
            <a:spLocks noGrp="1"/>
          </p:cNvSpPr>
          <p:nvPr>
            <p:ph sz="quarter" idx="12"/>
          </p:nvPr>
        </p:nvSpPr>
        <p:spPr>
          <a:xfrm>
            <a:off x="457200" y="1191491"/>
            <a:ext cx="11277600" cy="5069823"/>
          </a:xfrm>
        </p:spPr>
        <p:txBody>
          <a:bodyPr/>
          <a:lstStyle/>
          <a:p>
            <a:r>
              <a:rPr lang="en-US" dirty="0"/>
              <a:t>Effective education tools</a:t>
            </a:r>
          </a:p>
          <a:p>
            <a:pPr lvl="1"/>
            <a:r>
              <a:rPr lang="en-US" sz="2000" dirty="0"/>
              <a:t>In-game education can alleviate issues with </a:t>
            </a:r>
            <a:r>
              <a:rPr lang="en-US" sz="2000" b="1" u="sng" dirty="0"/>
              <a:t>distrust</a:t>
            </a:r>
            <a:r>
              <a:rPr lang="en-US" sz="2000" dirty="0"/>
              <a:t> and </a:t>
            </a:r>
            <a:r>
              <a:rPr lang="en-US" sz="2000" b="1" u="sng" dirty="0"/>
              <a:t>value</a:t>
            </a:r>
          </a:p>
          <a:p>
            <a:pPr lvl="1"/>
            <a:r>
              <a:rPr lang="en-US" sz="2000" dirty="0"/>
              <a:t>Game tutorial style inputs can aid alleviate </a:t>
            </a:r>
            <a:r>
              <a:rPr lang="en-US" sz="2000" b="1" u="sng" dirty="0"/>
              <a:t>confusion</a:t>
            </a:r>
          </a:p>
          <a:p>
            <a:pPr lvl="1"/>
            <a:endParaRPr lang="en-US" sz="800" b="1" u="sng" dirty="0"/>
          </a:p>
          <a:p>
            <a:r>
              <a:rPr lang="en-US" dirty="0"/>
              <a:t>Reduce stress &amp; anxiety</a:t>
            </a:r>
          </a:p>
          <a:p>
            <a:endParaRPr lang="en-US" sz="800" dirty="0"/>
          </a:p>
          <a:p>
            <a:r>
              <a:rPr lang="en-US" dirty="0"/>
              <a:t>Motivation</a:t>
            </a:r>
          </a:p>
          <a:p>
            <a:pPr lvl="1"/>
            <a:r>
              <a:rPr lang="en-US" sz="2000" dirty="0"/>
              <a:t>In-game goals can motivate completion</a:t>
            </a:r>
          </a:p>
          <a:p>
            <a:pPr lvl="1"/>
            <a:endParaRPr lang="en-US" sz="800" dirty="0"/>
          </a:p>
        </p:txBody>
      </p:sp>
      <p:sp>
        <p:nvSpPr>
          <p:cNvPr id="5" name="Footer Placeholder 8">
            <a:extLst>
              <a:ext uri="{FF2B5EF4-FFF2-40B4-BE49-F238E27FC236}">
                <a16:creationId xmlns:a16="http://schemas.microsoft.com/office/drawing/2014/main" id="{151B0717-F103-8A3E-A44E-A45050674C99}"/>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2793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6</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Why use a Game?</a:t>
            </a:r>
          </a:p>
        </p:txBody>
      </p:sp>
      <p:sp>
        <p:nvSpPr>
          <p:cNvPr id="4" name="Content Placeholder 3">
            <a:extLst>
              <a:ext uri="{FF2B5EF4-FFF2-40B4-BE49-F238E27FC236}">
                <a16:creationId xmlns:a16="http://schemas.microsoft.com/office/drawing/2014/main" id="{C29645BF-BC1D-F814-A3FD-506994594BB8}"/>
              </a:ext>
            </a:extLst>
          </p:cNvPr>
          <p:cNvSpPr>
            <a:spLocks noGrp="1"/>
          </p:cNvSpPr>
          <p:nvPr>
            <p:ph sz="quarter" idx="12"/>
          </p:nvPr>
        </p:nvSpPr>
        <p:spPr>
          <a:xfrm>
            <a:off x="457200" y="1191491"/>
            <a:ext cx="11277600" cy="5069823"/>
          </a:xfrm>
        </p:spPr>
        <p:txBody>
          <a:bodyPr/>
          <a:lstStyle/>
          <a:p>
            <a:r>
              <a:rPr lang="en-US" dirty="0"/>
              <a:t>Effective education tools</a:t>
            </a:r>
          </a:p>
          <a:p>
            <a:pPr lvl="1"/>
            <a:r>
              <a:rPr lang="en-US" sz="2000" dirty="0"/>
              <a:t>In-game education can alleviate issues with </a:t>
            </a:r>
            <a:r>
              <a:rPr lang="en-US" sz="2000" b="1" u="sng" dirty="0"/>
              <a:t>distrust</a:t>
            </a:r>
            <a:r>
              <a:rPr lang="en-US" sz="2000" dirty="0"/>
              <a:t> and </a:t>
            </a:r>
            <a:r>
              <a:rPr lang="en-US" sz="2000" b="1" u="sng" dirty="0"/>
              <a:t>value</a:t>
            </a:r>
          </a:p>
          <a:p>
            <a:pPr lvl="1"/>
            <a:r>
              <a:rPr lang="en-US" sz="2000" dirty="0"/>
              <a:t>Game tutorial style inputs can aid alleviate </a:t>
            </a:r>
            <a:r>
              <a:rPr lang="en-US" sz="2000" b="1" u="sng" dirty="0"/>
              <a:t>confusion</a:t>
            </a:r>
          </a:p>
          <a:p>
            <a:pPr lvl="1"/>
            <a:endParaRPr lang="en-US" sz="800" b="1" u="sng" dirty="0"/>
          </a:p>
          <a:p>
            <a:r>
              <a:rPr lang="en-US" dirty="0"/>
              <a:t>Reduce stress &amp; anxiety</a:t>
            </a:r>
          </a:p>
          <a:p>
            <a:endParaRPr lang="en-US" sz="800" dirty="0"/>
          </a:p>
          <a:p>
            <a:r>
              <a:rPr lang="en-US" dirty="0"/>
              <a:t>Motivation</a:t>
            </a:r>
          </a:p>
          <a:p>
            <a:pPr lvl="1"/>
            <a:r>
              <a:rPr lang="en-US" sz="2000" dirty="0"/>
              <a:t>In-game goals can motivate completion</a:t>
            </a:r>
          </a:p>
          <a:p>
            <a:pPr lvl="1"/>
            <a:endParaRPr lang="en-US" sz="800" dirty="0"/>
          </a:p>
          <a:p>
            <a:r>
              <a:rPr lang="en-US" dirty="0"/>
              <a:t>Immersion</a:t>
            </a:r>
          </a:p>
          <a:p>
            <a:pPr lvl="1"/>
            <a:r>
              <a:rPr lang="en-US" sz="2000" dirty="0"/>
              <a:t>Keep participants focused on task</a:t>
            </a:r>
          </a:p>
          <a:p>
            <a:pPr lvl="1"/>
            <a:endParaRPr lang="en-US" dirty="0"/>
          </a:p>
        </p:txBody>
      </p:sp>
      <p:sp>
        <p:nvSpPr>
          <p:cNvPr id="5" name="Footer Placeholder 8">
            <a:extLst>
              <a:ext uri="{FF2B5EF4-FFF2-40B4-BE49-F238E27FC236}">
                <a16:creationId xmlns:a16="http://schemas.microsoft.com/office/drawing/2014/main" id="{DD132EFF-A443-F4AC-3832-FCD031BE165B}"/>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2653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7</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What did the experiment look like?</a:t>
            </a:r>
          </a:p>
        </p:txBody>
      </p:sp>
      <p:pic>
        <p:nvPicPr>
          <p:cNvPr id="5" name="Picture 4" descr="Graphical user interface, text&#10;&#10;Description automatically generated">
            <a:extLst>
              <a:ext uri="{FF2B5EF4-FFF2-40B4-BE49-F238E27FC236}">
                <a16:creationId xmlns:a16="http://schemas.microsoft.com/office/drawing/2014/main" id="{7CAD4C2E-AF96-3B8E-331E-1DE4FD234909}"/>
              </a:ext>
            </a:extLst>
          </p:cNvPr>
          <p:cNvPicPr>
            <a:picLocks noChangeAspect="1"/>
          </p:cNvPicPr>
          <p:nvPr/>
        </p:nvPicPr>
        <p:blipFill>
          <a:blip r:embed="rId3"/>
          <a:stretch>
            <a:fillRect/>
          </a:stretch>
        </p:blipFill>
        <p:spPr>
          <a:xfrm>
            <a:off x="580641" y="1074337"/>
            <a:ext cx="8986440" cy="5055053"/>
          </a:xfrm>
          <a:prstGeom prst="rect">
            <a:avLst/>
          </a:prstGeom>
        </p:spPr>
      </p:pic>
      <p:sp>
        <p:nvSpPr>
          <p:cNvPr id="4" name="Footer Placeholder 8">
            <a:extLst>
              <a:ext uri="{FF2B5EF4-FFF2-40B4-BE49-F238E27FC236}">
                <a16:creationId xmlns:a16="http://schemas.microsoft.com/office/drawing/2014/main" id="{4FCB48D3-9328-134D-2809-8AA2432ABC9C}"/>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7112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1E954ABD-F39D-087E-50E2-D28BBDE47894}"/>
              </a:ext>
            </a:extLst>
          </p:cNvPr>
          <p:cNvPicPr>
            <a:picLocks noChangeAspect="1"/>
          </p:cNvPicPr>
          <p:nvPr/>
        </p:nvPicPr>
        <p:blipFill>
          <a:blip r:embed="rId3"/>
          <a:stretch>
            <a:fillRect/>
          </a:stretch>
        </p:blipFill>
        <p:spPr>
          <a:xfrm>
            <a:off x="580641" y="1074337"/>
            <a:ext cx="8986440" cy="5055053"/>
          </a:xfrm>
          <a:prstGeom prst="rect">
            <a:avLst/>
          </a:prstGeom>
        </p:spPr>
      </p:pic>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8</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What did the experiment look like?</a:t>
            </a:r>
          </a:p>
        </p:txBody>
      </p:sp>
      <p:pic>
        <p:nvPicPr>
          <p:cNvPr id="4" name="Picture 3" descr="Graphical user interface, text, application, email&#10;&#10;Description automatically generated">
            <a:extLst>
              <a:ext uri="{FF2B5EF4-FFF2-40B4-BE49-F238E27FC236}">
                <a16:creationId xmlns:a16="http://schemas.microsoft.com/office/drawing/2014/main" id="{94C6550D-08EC-E38C-E239-2DB78C44BF79}"/>
              </a:ext>
            </a:extLst>
          </p:cNvPr>
          <p:cNvPicPr>
            <a:picLocks noChangeAspect="1"/>
          </p:cNvPicPr>
          <p:nvPr/>
        </p:nvPicPr>
        <p:blipFill rotWithShape="1">
          <a:blip r:embed="rId4"/>
          <a:srcRect l="884" r="707" b="47367"/>
          <a:stretch/>
        </p:blipFill>
        <p:spPr>
          <a:xfrm>
            <a:off x="1272723" y="1074337"/>
            <a:ext cx="10338636" cy="3450038"/>
          </a:xfrm>
          <a:prstGeom prst="rect">
            <a:avLst/>
          </a:prstGeom>
          <a:ln w="38100">
            <a:solidFill>
              <a:schemeClr val="bg1"/>
            </a:solidFill>
          </a:ln>
        </p:spPr>
      </p:pic>
      <p:sp>
        <p:nvSpPr>
          <p:cNvPr id="6" name="Footer Placeholder 8">
            <a:extLst>
              <a:ext uri="{FF2B5EF4-FFF2-40B4-BE49-F238E27FC236}">
                <a16:creationId xmlns:a16="http://schemas.microsoft.com/office/drawing/2014/main" id="{4AE9867E-70DF-AD83-F17C-729A917DAA8F}"/>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737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A8105-3BE8-7474-8562-F6AACEB2EFF4}"/>
              </a:ext>
            </a:extLst>
          </p:cNvPr>
          <p:cNvSpPr>
            <a:spLocks noGrp="1"/>
          </p:cNvSpPr>
          <p:nvPr>
            <p:ph type="sldNum" sz="quarter" idx="11"/>
          </p:nvPr>
        </p:nvSpPr>
        <p:spPr/>
        <p:txBody>
          <a:bodyPr/>
          <a:lstStyle/>
          <a:p>
            <a:fld id="{2F2F552B-1952-B44E-8CAB-5705F0ACD2E2}" type="slidenum">
              <a:rPr lang="uk-UA" smtClean="0"/>
              <a:pPr/>
              <a:t>9</a:t>
            </a:fld>
            <a:endParaRPr lang="uk-UA"/>
          </a:p>
        </p:txBody>
      </p:sp>
      <p:sp>
        <p:nvSpPr>
          <p:cNvPr id="3" name="Title 2">
            <a:extLst>
              <a:ext uri="{FF2B5EF4-FFF2-40B4-BE49-F238E27FC236}">
                <a16:creationId xmlns:a16="http://schemas.microsoft.com/office/drawing/2014/main" id="{644CD04F-B836-5693-56D2-402B7463CBF6}"/>
              </a:ext>
            </a:extLst>
          </p:cNvPr>
          <p:cNvSpPr>
            <a:spLocks noGrp="1"/>
          </p:cNvSpPr>
          <p:nvPr>
            <p:ph type="title"/>
          </p:nvPr>
        </p:nvSpPr>
        <p:spPr/>
        <p:txBody>
          <a:bodyPr/>
          <a:lstStyle/>
          <a:p>
            <a:r>
              <a:rPr lang="en-US" dirty="0"/>
              <a:t>How did we conduct the study?</a:t>
            </a:r>
          </a:p>
        </p:txBody>
      </p:sp>
      <p:sp>
        <p:nvSpPr>
          <p:cNvPr id="4" name="Content Placeholder 3">
            <a:extLst>
              <a:ext uri="{FF2B5EF4-FFF2-40B4-BE49-F238E27FC236}">
                <a16:creationId xmlns:a16="http://schemas.microsoft.com/office/drawing/2014/main" id="{B442A304-EE35-D2F4-8C58-3E3C45B7D1A0}"/>
              </a:ext>
            </a:extLst>
          </p:cNvPr>
          <p:cNvSpPr>
            <a:spLocks noGrp="1"/>
          </p:cNvSpPr>
          <p:nvPr>
            <p:ph sz="quarter" idx="12"/>
          </p:nvPr>
        </p:nvSpPr>
        <p:spPr>
          <a:xfrm>
            <a:off x="457200" y="1191491"/>
            <a:ext cx="11277600" cy="5069823"/>
          </a:xfrm>
        </p:spPr>
        <p:txBody>
          <a:bodyPr/>
          <a:lstStyle/>
          <a:p>
            <a:pPr>
              <a:spcAft>
                <a:spcPts val="1800"/>
              </a:spcAft>
            </a:pPr>
            <a:r>
              <a:rPr lang="en-US" dirty="0"/>
              <a:t>Hard-to-count neighborhoods were identified in Northern Virginia, Washington DC, and Baltimore using the 2020 census map.</a:t>
            </a:r>
            <a:r>
              <a:rPr lang="en-US" baseline="30000" dirty="0"/>
              <a:t>3</a:t>
            </a:r>
            <a:endParaRPr lang="en-US" sz="800" baseline="30000" dirty="0"/>
          </a:p>
          <a:p>
            <a:r>
              <a:rPr lang="en-US" dirty="0"/>
              <a:t>Guerilla recruiting of participants in community centers</a:t>
            </a:r>
          </a:p>
          <a:p>
            <a:pPr lvl="1"/>
            <a:r>
              <a:rPr lang="en-US" sz="2000" dirty="0"/>
              <a:t>Fluent in English,  18 or older</a:t>
            </a:r>
          </a:p>
          <a:p>
            <a:pPr lvl="1">
              <a:spcAft>
                <a:spcPts val="1800"/>
              </a:spcAft>
            </a:pPr>
            <a:r>
              <a:rPr lang="en-US" sz="2000" dirty="0"/>
              <a:t>$10 gift card for participation</a:t>
            </a:r>
            <a:endParaRPr lang="en-US" sz="800" dirty="0"/>
          </a:p>
          <a:p>
            <a:pPr>
              <a:spcAft>
                <a:spcPts val="1800"/>
              </a:spcAft>
            </a:pPr>
            <a:r>
              <a:rPr lang="en-US" dirty="0"/>
              <a:t>Randomly assigned to one of the two treatments</a:t>
            </a:r>
            <a:endParaRPr lang="en-US" sz="800" dirty="0"/>
          </a:p>
          <a:p>
            <a:r>
              <a:rPr lang="en-US" dirty="0"/>
              <a:t>Resulting PII was scored and wiped</a:t>
            </a:r>
          </a:p>
          <a:p>
            <a:endParaRPr lang="en-US" baseline="30000" dirty="0"/>
          </a:p>
        </p:txBody>
      </p:sp>
      <p:pic>
        <p:nvPicPr>
          <p:cNvPr id="5" name="Picture 4">
            <a:extLst>
              <a:ext uri="{FF2B5EF4-FFF2-40B4-BE49-F238E27FC236}">
                <a16:creationId xmlns:a16="http://schemas.microsoft.com/office/drawing/2014/main" id="{C996D302-36C3-D1A0-299D-73C3706405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797" y="4995983"/>
            <a:ext cx="8780655" cy="1110297"/>
          </a:xfrm>
          <a:prstGeom prst="rect">
            <a:avLst/>
          </a:prstGeom>
          <a:noFill/>
          <a:ln>
            <a:solidFill>
              <a:schemeClr val="tx1"/>
            </a:solidFill>
          </a:ln>
        </p:spPr>
      </p:pic>
      <p:sp>
        <p:nvSpPr>
          <p:cNvPr id="6" name="Footer Placeholder 8">
            <a:extLst>
              <a:ext uri="{FF2B5EF4-FFF2-40B4-BE49-F238E27FC236}">
                <a16:creationId xmlns:a16="http://schemas.microsoft.com/office/drawing/2014/main" id="{A5AEE75D-5B4F-B550-9E79-CB6A4867932B}"/>
              </a:ext>
            </a:extLst>
          </p:cNvPr>
          <p:cNvSpPr txBox="1">
            <a:spLocks/>
          </p:cNvSpPr>
          <p:nvPr/>
        </p:nvSpPr>
        <p:spPr>
          <a:xfrm>
            <a:off x="1204271" y="6484694"/>
            <a:ext cx="11168543" cy="261610"/>
          </a:xfrm>
          <a:prstGeom prst="rect">
            <a:avLst/>
          </a:prstGeom>
        </p:spPr>
        <p:txBody>
          <a:bodyPr vert="horz" wrap="square" lIns="0" tIns="45720" rIns="0" bIns="45720" rtlCol="0" anchor="ctr">
            <a:spAutoFit/>
          </a:bodyPr>
          <a:lstStyle>
            <a:defPPr>
              <a:defRPr lang="en-US"/>
            </a:defPPr>
            <a:lvl1pPr>
              <a:defRPr sz="800" cap="all" baseline="0">
                <a:solidFill>
                  <a:schemeClr val="tx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1"/>
                </a:solidFill>
                <a:latin typeface="Calibri" panose="020F0502020204030204" pitchFamily="34" charset="0"/>
                <a:cs typeface="Calibri" panose="020F0502020204030204" pitchFamily="34" charset="0"/>
              </a:rPr>
              <a:t>© 2024 THE MITRE CORPORATION. ALL RIGHTS RESERVED. Approved for Public Release; Distribution Unlimited. Public Release Case Number </a:t>
            </a:r>
            <a:r>
              <a:rPr lang="en-US" sz="1100" b="1" i="0" dirty="0">
                <a:solidFill>
                  <a:schemeClr val="tx1"/>
                </a:solidFill>
                <a:effectLst/>
                <a:latin typeface="Calibri" panose="020F0502020204030204" pitchFamily="34" charset="0"/>
                <a:cs typeface="Calibri" panose="020F0502020204030204" pitchFamily="34" charset="0"/>
              </a:rPr>
              <a:t>24-1075</a:t>
            </a:r>
            <a:r>
              <a:rPr lang="en-US" sz="1100" b="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53945033"/>
      </p:ext>
    </p:extLst>
  </p:cSld>
  <p:clrMapOvr>
    <a:masterClrMapping/>
  </p:clrMapOvr>
</p:sld>
</file>

<file path=ppt/theme/theme1.xml><?xml version="1.0" encoding="utf-8"?>
<a:theme xmlns:a="http://schemas.openxmlformats.org/drawingml/2006/main" name="Office Theme">
  <a:themeElements>
    <a:clrScheme name="Custom 7">
      <a:dk1>
        <a:srgbClr val="FFFFFF"/>
      </a:dk1>
      <a:lt1>
        <a:srgbClr val="0B2338"/>
      </a:lt1>
      <a:dk2>
        <a:srgbClr val="FFFFFF"/>
      </a:dk2>
      <a:lt2>
        <a:srgbClr val="0B2338"/>
      </a:lt2>
      <a:accent1>
        <a:srgbClr val="005B93"/>
      </a:accent1>
      <a:accent2>
        <a:srgbClr val="FFF601"/>
      </a:accent2>
      <a:accent3>
        <a:srgbClr val="87DEFF"/>
      </a:accent3>
      <a:accent4>
        <a:srgbClr val="7E8284"/>
      </a:accent4>
      <a:accent5>
        <a:srgbClr val="F7901E"/>
      </a:accent5>
      <a:accent6>
        <a:srgbClr val="C1CD23"/>
      </a:accent6>
      <a:hlink>
        <a:srgbClr val="25ACFF"/>
      </a:hlink>
      <a:folHlink>
        <a:srgbClr val="8E78D6"/>
      </a:folHlink>
    </a:clrScheme>
    <a:fontScheme name="MITRE_2020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solidFill>
            <a:schemeClr val="accent3"/>
          </a:solidFill>
        </a:ln>
      </a:spPr>
      <a:bodyPr vert="horz" wrap="square" lIns="91440" tIns="45720" rIns="91440" bIns="45720" rtlCol="0">
        <a:noAutofit/>
      </a:bodyPr>
      <a:lstStyle>
        <a:defPPr marL="342900" indent="-342900" algn="l">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MITRE_PPT_Template_Feb_2020.potx" id="{739F5C3A-FBB2-43F7-B704-E3D69142AC61}" vid="{7C4B05D3-BAA0-477F-8C8B-E5F3E0ECFE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4988</TotalTime>
  <Words>1207</Words>
  <Application>Microsoft Office PowerPoint</Application>
  <PresentationFormat>Widescreen</PresentationFormat>
  <Paragraphs>164</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.AppleSystemUIFont</vt:lpstr>
      <vt:lpstr>Arial</vt:lpstr>
      <vt:lpstr>Arial Regular</vt:lpstr>
      <vt:lpstr>Calibri</vt:lpstr>
      <vt:lpstr>Courier New</vt:lpstr>
      <vt:lpstr>Helvetica LT Std</vt:lpstr>
      <vt:lpstr>System Font Regular</vt:lpstr>
      <vt:lpstr>Times New Roman</vt:lpstr>
      <vt:lpstr>Office Theme</vt:lpstr>
      <vt:lpstr>Efficacy Testing a Game to Educate and Collect Census Data</vt:lpstr>
      <vt:lpstr>What is the issue?</vt:lpstr>
      <vt:lpstr>Why use a Game?</vt:lpstr>
      <vt:lpstr>Why use a Game?</vt:lpstr>
      <vt:lpstr>Why use a Game?</vt:lpstr>
      <vt:lpstr>Why use a Game?</vt:lpstr>
      <vt:lpstr>What did the experiment look like?</vt:lpstr>
      <vt:lpstr>What did the experiment look like?</vt:lpstr>
      <vt:lpstr>How did we conduct the study?</vt:lpstr>
      <vt:lpstr>What were the results?</vt:lpstr>
      <vt:lpstr>What were the results?</vt:lpstr>
      <vt:lpstr>What were the results?</vt:lpstr>
      <vt:lpstr>What were the results? (cont.)</vt:lpstr>
      <vt:lpstr>What were the results? (cont.)</vt:lpstr>
      <vt:lpstr>What were the results? (cont.)</vt:lpstr>
      <vt:lpstr>Acknowledgements</vt:lpstr>
      <vt:lpstr>PowerPoint Presentation</vt:lpstr>
      <vt:lpstr>Footnotes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Serious Games for Behavioral Research</dc:title>
  <dc:creator>Peter S Leveille</dc:creator>
  <cp:lastModifiedBy>Peter S Leveille</cp:lastModifiedBy>
  <cp:revision>46</cp:revision>
  <dcterms:created xsi:type="dcterms:W3CDTF">2020-07-01T21:40:05Z</dcterms:created>
  <dcterms:modified xsi:type="dcterms:W3CDTF">2024-04-01T13:23:21Z</dcterms:modified>
</cp:coreProperties>
</file>