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335" r:id="rId5"/>
    <p:sldId id="338" r:id="rId6"/>
    <p:sldId id="339" r:id="rId7"/>
    <p:sldId id="340" r:id="rId8"/>
    <p:sldId id="303" r:id="rId9"/>
    <p:sldId id="537" r:id="rId10"/>
    <p:sldId id="526" r:id="rId11"/>
    <p:sldId id="538" r:id="rId12"/>
    <p:sldId id="344" r:id="rId13"/>
    <p:sldId id="272" r:id="rId14"/>
    <p:sldId id="528" r:id="rId15"/>
    <p:sldId id="291" r:id="rId16"/>
    <p:sldId id="530" r:id="rId17"/>
    <p:sldId id="533" r:id="rId18"/>
    <p:sldId id="534" r:id="rId19"/>
    <p:sldId id="535" r:id="rId20"/>
    <p:sldId id="536" r:id="rId21"/>
    <p:sldId id="347" r:id="rId22"/>
    <p:sldId id="51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86F705-1220-8EE4-48FF-1D9B18075137}" name="Gizem Korkmaz" initials="GK" userId="S::gizemkorkmaz@westat.com::645bea14-27c0-4527-913f-365ef8538524" providerId="AD"/>
  <p188:author id="{151BC666-8F8A-5600-827F-62DFA7529EEB}" name="Jack Zhou" initials="JZ" userId="S::mengshizhou@westat.com::ee93e520-d9ba-496b-8773-250dfc07f0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3C"/>
    <a:srgbClr val="00A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0A696-0F93-4F38-BB95-492CE013E5C7}" v="2" dt="2024-04-15T18:03:16.506"/>
    <p1510:client id="{0B3D9AA2-FCEA-43F6-A0EA-9E35753FB57B}" v="45" dt="2024-04-15T18:28:07.536"/>
    <p1510:client id="{56CFD8AA-2686-47A2-867F-225389225397}" v="46" dt="2024-04-15T18:39:40.011"/>
    <p1510:client id="{5DC248AA-6E4A-4649-9465-F5C043027B3D}" v="1197" dt="2024-04-15T17:57:22.205"/>
    <p1510:client id="{8DFBD749-A15A-7A6F-FE43-CB4B0ABC144A}" v="7" dt="2024-04-15T16:00:12.096"/>
    <p1510:client id="{9754B7A5-D0A6-44AB-84FF-89B494A23F7D}" v="50" dt="2024-04-15T17:42:04.197"/>
    <p1510:client id="{BCC9E52F-49A0-0A0F-F55E-99AAE27A1538}" v="48" dt="2024-04-15T16:34:57.101"/>
    <p1510:client id="{E052C9DA-4E40-4C2E-9AE5-4A8044142652}" v="2" dt="2024-04-15T15:41:51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Zhou" userId="S::mengshizhou@westat.com::ee93e520-d9ba-496b-8773-250dfc07f0d1" providerId="AD" clId="Web-{BCC9E52F-49A0-0A0F-F55E-99AAE27A1538}"/>
    <pc:docChg chg="modSld">
      <pc:chgData name="Jack Zhou" userId="S::mengshizhou@westat.com::ee93e520-d9ba-496b-8773-250dfc07f0d1" providerId="AD" clId="Web-{BCC9E52F-49A0-0A0F-F55E-99AAE27A1538}" dt="2024-04-15T16:34:57.101" v="46" actId="1076"/>
      <pc:docMkLst>
        <pc:docMk/>
      </pc:docMkLst>
      <pc:sldChg chg="addSp delSp modSp">
        <pc:chgData name="Jack Zhou" userId="S::mengshizhou@westat.com::ee93e520-d9ba-496b-8773-250dfc07f0d1" providerId="AD" clId="Web-{BCC9E52F-49A0-0A0F-F55E-99AAE27A1538}" dt="2024-04-15T16:34:57.101" v="46" actId="1076"/>
        <pc:sldMkLst>
          <pc:docMk/>
          <pc:sldMk cId="1387235309" sldId="535"/>
        </pc:sldMkLst>
        <pc:picChg chg="mod">
          <ac:chgData name="Jack Zhou" userId="S::mengshizhou@westat.com::ee93e520-d9ba-496b-8773-250dfc07f0d1" providerId="AD" clId="Web-{BCC9E52F-49A0-0A0F-F55E-99AAE27A1538}" dt="2024-04-15T16:34:57.101" v="46" actId="1076"/>
          <ac:picMkLst>
            <pc:docMk/>
            <pc:sldMk cId="1387235309" sldId="535"/>
            <ac:picMk id="2" creationId="{F0206753-09B1-0D19-5704-0CD95F891EE3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4.444" v="45"/>
          <ac:picMkLst>
            <pc:docMk/>
            <pc:sldMk cId="1387235309" sldId="535"/>
            <ac:picMk id="4" creationId="{1D7FCB10-3712-A35E-FA89-0942E91A291D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31"/>
          <ac:picMkLst>
            <pc:docMk/>
            <pc:sldMk cId="1387235309" sldId="535"/>
            <ac:picMk id="6" creationId="{2F462C95-1018-FCC5-945B-500E5DBF7E76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32"/>
          <ac:picMkLst>
            <pc:docMk/>
            <pc:sldMk cId="1387235309" sldId="535"/>
            <ac:picMk id="9" creationId="{4CF5A2E5-18F9-4890-70C3-FDE769A403E8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33"/>
          <ac:picMkLst>
            <pc:docMk/>
            <pc:sldMk cId="1387235309" sldId="535"/>
            <ac:picMk id="12" creationId="{5609D603-269F-7BA7-D019-D25A8744B0A4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34"/>
          <ac:picMkLst>
            <pc:docMk/>
            <pc:sldMk cId="1387235309" sldId="535"/>
            <ac:picMk id="14" creationId="{CF712D42-6470-7FAA-14F8-83FC41997AAB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35"/>
          <ac:picMkLst>
            <pc:docMk/>
            <pc:sldMk cId="1387235309" sldId="535"/>
            <ac:picMk id="16" creationId="{7221B5CF-8013-B24A-E444-032C155FE1C6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36"/>
          <ac:picMkLst>
            <pc:docMk/>
            <pc:sldMk cId="1387235309" sldId="535"/>
            <ac:picMk id="18" creationId="{509F8CD8-759F-06F8-37A9-EAB5CF1465AA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37"/>
          <ac:picMkLst>
            <pc:docMk/>
            <pc:sldMk cId="1387235309" sldId="535"/>
            <ac:picMk id="20" creationId="{4ADF313D-CFC7-AB24-E9B3-BCD00C842FC4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38"/>
          <ac:picMkLst>
            <pc:docMk/>
            <pc:sldMk cId="1387235309" sldId="535"/>
            <ac:picMk id="22" creationId="{5EA9DC5B-C119-83B3-8963-71D7D9F28CE5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39"/>
          <ac:picMkLst>
            <pc:docMk/>
            <pc:sldMk cId="1387235309" sldId="535"/>
            <ac:picMk id="24" creationId="{1280FB1B-E912-9FC1-0884-86A4C022756D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40"/>
          <ac:picMkLst>
            <pc:docMk/>
            <pc:sldMk cId="1387235309" sldId="535"/>
            <ac:picMk id="28" creationId="{D581DF38-14EB-4425-B15E-9C110821AF6A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41"/>
          <ac:picMkLst>
            <pc:docMk/>
            <pc:sldMk cId="1387235309" sldId="535"/>
            <ac:picMk id="30" creationId="{6890D975-05F5-CFF1-CFD8-9CCA9E396D0A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42"/>
          <ac:picMkLst>
            <pc:docMk/>
            <pc:sldMk cId="1387235309" sldId="535"/>
            <ac:picMk id="32" creationId="{8E7D260B-2EB3-E929-9949-287C6FD06CB9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43"/>
          <ac:picMkLst>
            <pc:docMk/>
            <pc:sldMk cId="1387235309" sldId="535"/>
            <ac:picMk id="34" creationId="{B87D9B8E-00F5-1E89-3F01-FF35311AE05B}"/>
          </ac:picMkLst>
        </pc:picChg>
        <pc:picChg chg="add del">
          <ac:chgData name="Jack Zhou" userId="S::mengshizhou@westat.com::ee93e520-d9ba-496b-8773-250dfc07f0d1" providerId="AD" clId="Web-{BCC9E52F-49A0-0A0F-F55E-99AAE27A1538}" dt="2024-04-15T16:34:41.507" v="44"/>
          <ac:picMkLst>
            <pc:docMk/>
            <pc:sldMk cId="1387235309" sldId="535"/>
            <ac:picMk id="36" creationId="{7FFACB0B-E4F4-F493-FEEE-56513B252DC7}"/>
          </ac:picMkLst>
        </pc:picChg>
      </pc:sldChg>
    </pc:docChg>
  </pc:docChgLst>
  <pc:docChgLst>
    <pc:chgData name="Jack Zhou" userId="S::mengshizhou@westat.com::ee93e520-d9ba-496b-8773-250dfc07f0d1" providerId="AD" clId="Web-{8C94EB1E-275A-48E0-AE3C-DDA8478D0FEF}"/>
    <pc:docChg chg="modSld">
      <pc:chgData name="Jack Zhou" userId="S::mengshizhou@westat.com::ee93e520-d9ba-496b-8773-250dfc07f0d1" providerId="AD" clId="Web-{8C94EB1E-275A-48E0-AE3C-DDA8478D0FEF}" dt="2024-04-12T19:15:04.914" v="119" actId="20577"/>
      <pc:docMkLst>
        <pc:docMk/>
      </pc:docMkLst>
      <pc:sldChg chg="addSp delSp modSp">
        <pc:chgData name="Jack Zhou" userId="S::mengshizhou@westat.com::ee93e520-d9ba-496b-8773-250dfc07f0d1" providerId="AD" clId="Web-{8C94EB1E-275A-48E0-AE3C-DDA8478D0FEF}" dt="2024-04-12T19:02:24.670" v="55" actId="20577"/>
        <pc:sldMkLst>
          <pc:docMk/>
          <pc:sldMk cId="3437657153" sldId="344"/>
        </pc:sldMkLst>
        <pc:spChg chg="mod">
          <ac:chgData name="Jack Zhou" userId="S::mengshizhou@westat.com::ee93e520-d9ba-496b-8773-250dfc07f0d1" providerId="AD" clId="Web-{8C94EB1E-275A-48E0-AE3C-DDA8478D0FEF}" dt="2024-04-12T18:57:31.613" v="35" actId="1076"/>
          <ac:spMkLst>
            <pc:docMk/>
            <pc:sldMk cId="3437657153" sldId="344"/>
            <ac:spMk id="9" creationId="{F602176B-CDB2-224E-AADE-CD8BE14E8641}"/>
          </ac:spMkLst>
        </pc:spChg>
        <pc:spChg chg="add mod">
          <ac:chgData name="Jack Zhou" userId="S::mengshizhou@westat.com::ee93e520-d9ba-496b-8773-250dfc07f0d1" providerId="AD" clId="Web-{8C94EB1E-275A-48E0-AE3C-DDA8478D0FEF}" dt="2024-04-12T19:02:24.670" v="55" actId="20577"/>
          <ac:spMkLst>
            <pc:docMk/>
            <pc:sldMk cId="3437657153" sldId="344"/>
            <ac:spMk id="10" creationId="{AF9F715E-BA1E-2B03-1317-3875E7F51064}"/>
          </ac:spMkLst>
        </pc:spChg>
        <pc:picChg chg="add del mod">
          <ac:chgData name="Jack Zhou" userId="S::mengshizhou@westat.com::ee93e520-d9ba-496b-8773-250dfc07f0d1" providerId="AD" clId="Web-{8C94EB1E-275A-48E0-AE3C-DDA8478D0FEF}" dt="2024-04-12T18:39:10.545" v="9"/>
          <ac:picMkLst>
            <pc:docMk/>
            <pc:sldMk cId="3437657153" sldId="344"/>
            <ac:picMk id="2" creationId="{AAC11CEA-C5A2-F75C-C464-4CA2021F11A5}"/>
          </ac:picMkLst>
        </pc:picChg>
        <pc:picChg chg="add del mod">
          <ac:chgData name="Jack Zhou" userId="S::mengshizhou@westat.com::ee93e520-d9ba-496b-8773-250dfc07f0d1" providerId="AD" clId="Web-{8C94EB1E-275A-48E0-AE3C-DDA8478D0FEF}" dt="2024-04-12T18:32:09.391" v="8"/>
          <ac:picMkLst>
            <pc:docMk/>
            <pc:sldMk cId="3437657153" sldId="344"/>
            <ac:picMk id="3" creationId="{9F3E53F1-96A9-D4D0-17D3-9E8942343D46}"/>
          </ac:picMkLst>
        </pc:picChg>
        <pc:picChg chg="add del mod">
          <ac:chgData name="Jack Zhou" userId="S::mengshizhou@westat.com::ee93e520-d9ba-496b-8773-250dfc07f0d1" providerId="AD" clId="Web-{8C94EB1E-275A-48E0-AE3C-DDA8478D0FEF}" dt="2024-04-12T18:45:15.682" v="13"/>
          <ac:picMkLst>
            <pc:docMk/>
            <pc:sldMk cId="3437657153" sldId="344"/>
            <ac:picMk id="4" creationId="{66CE17C9-1AB3-7112-46D8-89A37F323C4D}"/>
          </ac:picMkLst>
        </pc:picChg>
        <pc:picChg chg="add del mod">
          <ac:chgData name="Jack Zhou" userId="S::mengshizhou@westat.com::ee93e520-d9ba-496b-8773-250dfc07f0d1" providerId="AD" clId="Web-{8C94EB1E-275A-48E0-AE3C-DDA8478D0FEF}" dt="2024-04-12T18:45:20.667" v="16"/>
          <ac:picMkLst>
            <pc:docMk/>
            <pc:sldMk cId="3437657153" sldId="344"/>
            <ac:picMk id="5" creationId="{48BB6379-8DAE-FA5C-6BEC-5488A080528F}"/>
          </ac:picMkLst>
        </pc:picChg>
        <pc:picChg chg="add del mod">
          <ac:chgData name="Jack Zhou" userId="S::mengshizhou@westat.com::ee93e520-d9ba-496b-8773-250dfc07f0d1" providerId="AD" clId="Web-{8C94EB1E-275A-48E0-AE3C-DDA8478D0FEF}" dt="2024-04-12T18:46:27.466" v="19"/>
          <ac:picMkLst>
            <pc:docMk/>
            <pc:sldMk cId="3437657153" sldId="344"/>
            <ac:picMk id="6" creationId="{3CEC0034-76F2-F120-A2B6-FB4497F4026C}"/>
          </ac:picMkLst>
        </pc:picChg>
        <pc:picChg chg="del mod">
          <ac:chgData name="Jack Zhou" userId="S::mengshizhou@westat.com::ee93e520-d9ba-496b-8773-250dfc07f0d1" providerId="AD" clId="Web-{8C94EB1E-275A-48E0-AE3C-DDA8478D0FEF}" dt="2024-04-12T19:01:02.855" v="51"/>
          <ac:picMkLst>
            <pc:docMk/>
            <pc:sldMk cId="3437657153" sldId="344"/>
            <ac:picMk id="7" creationId="{F5B56E18-C6EC-A146-A2D0-E954E7087004}"/>
          </ac:picMkLst>
        </pc:picChg>
        <pc:picChg chg="add mod ord modCrop">
          <ac:chgData name="Jack Zhou" userId="S::mengshizhou@westat.com::ee93e520-d9ba-496b-8773-250dfc07f0d1" providerId="AD" clId="Web-{8C94EB1E-275A-48E0-AE3C-DDA8478D0FEF}" dt="2024-04-12T19:01:57.247" v="53" actId="1076"/>
          <ac:picMkLst>
            <pc:docMk/>
            <pc:sldMk cId="3437657153" sldId="344"/>
            <ac:picMk id="8" creationId="{8ABD4A8B-F923-F956-DFD9-5A56777E28CC}"/>
          </ac:picMkLst>
        </pc:picChg>
        <pc:picChg chg="del">
          <ac:chgData name="Jack Zhou" userId="S::mengshizhou@westat.com::ee93e520-d9ba-496b-8773-250dfc07f0d1" providerId="AD" clId="Web-{8C94EB1E-275A-48E0-AE3C-DDA8478D0FEF}" dt="2024-04-12T18:27:45.147" v="0"/>
          <ac:picMkLst>
            <pc:docMk/>
            <pc:sldMk cId="3437657153" sldId="344"/>
            <ac:picMk id="15" creationId="{C3A64945-1C82-C791-8B08-32EE194CBB69}"/>
          </ac:picMkLst>
        </pc:picChg>
      </pc:sldChg>
      <pc:sldChg chg="modSp">
        <pc:chgData name="Jack Zhou" userId="S::mengshizhou@westat.com::ee93e520-d9ba-496b-8773-250dfc07f0d1" providerId="AD" clId="Web-{8C94EB1E-275A-48E0-AE3C-DDA8478D0FEF}" dt="2024-04-12T19:15:04.914" v="119" actId="20577"/>
        <pc:sldMkLst>
          <pc:docMk/>
          <pc:sldMk cId="2733856865" sldId="347"/>
        </pc:sldMkLst>
        <pc:spChg chg="mod">
          <ac:chgData name="Jack Zhou" userId="S::mengshizhou@westat.com::ee93e520-d9ba-496b-8773-250dfc07f0d1" providerId="AD" clId="Web-{8C94EB1E-275A-48E0-AE3C-DDA8478D0FEF}" dt="2024-04-12T19:15:04.914" v="119" actId="20577"/>
          <ac:spMkLst>
            <pc:docMk/>
            <pc:sldMk cId="2733856865" sldId="347"/>
            <ac:spMk id="3" creationId="{3345BFA3-755E-C3B1-8522-576D0CC3AE5C}"/>
          </ac:spMkLst>
        </pc:spChg>
      </pc:sldChg>
      <pc:sldChg chg="modSp">
        <pc:chgData name="Jack Zhou" userId="S::mengshizhou@westat.com::ee93e520-d9ba-496b-8773-250dfc07f0d1" providerId="AD" clId="Web-{8C94EB1E-275A-48E0-AE3C-DDA8478D0FEF}" dt="2024-04-12T19:07:18.976" v="90" actId="1076"/>
        <pc:sldMkLst>
          <pc:docMk/>
          <pc:sldMk cId="9857158" sldId="533"/>
        </pc:sldMkLst>
        <pc:spChg chg="mod">
          <ac:chgData name="Jack Zhou" userId="S::mengshizhou@westat.com::ee93e520-d9ba-496b-8773-250dfc07f0d1" providerId="AD" clId="Web-{8C94EB1E-275A-48E0-AE3C-DDA8478D0FEF}" dt="2024-04-12T19:07:18.976" v="90" actId="1076"/>
          <ac:spMkLst>
            <pc:docMk/>
            <pc:sldMk cId="9857158" sldId="533"/>
            <ac:spMk id="10" creationId="{ACD23824-A674-613A-B459-F9A210DA43E0}"/>
          </ac:spMkLst>
        </pc:spChg>
        <pc:spChg chg="mod">
          <ac:chgData name="Jack Zhou" userId="S::mengshizhou@westat.com::ee93e520-d9ba-496b-8773-250dfc07f0d1" providerId="AD" clId="Web-{8C94EB1E-275A-48E0-AE3C-DDA8478D0FEF}" dt="2024-04-12T19:07:14.851" v="88"/>
          <ac:spMkLst>
            <pc:docMk/>
            <pc:sldMk cId="9857158" sldId="533"/>
            <ac:spMk id="11" creationId="{899340F9-2009-D0EA-1864-C08478F95911}"/>
          </ac:spMkLst>
        </pc:spChg>
      </pc:sldChg>
      <pc:sldChg chg="addSp delSp modSp">
        <pc:chgData name="Jack Zhou" userId="S::mengshizhou@westat.com::ee93e520-d9ba-496b-8773-250dfc07f0d1" providerId="AD" clId="Web-{8C94EB1E-275A-48E0-AE3C-DDA8478D0FEF}" dt="2024-04-12T19:07:26.836" v="93"/>
        <pc:sldMkLst>
          <pc:docMk/>
          <pc:sldMk cId="1414095279" sldId="534"/>
        </pc:sldMkLst>
        <pc:spChg chg="mod">
          <ac:chgData name="Jack Zhou" userId="S::mengshizhou@westat.com::ee93e520-d9ba-496b-8773-250dfc07f0d1" providerId="AD" clId="Web-{8C94EB1E-275A-48E0-AE3C-DDA8478D0FEF}" dt="2024-04-12T19:07:26.805" v="92"/>
          <ac:spMkLst>
            <pc:docMk/>
            <pc:sldMk cId="1414095279" sldId="534"/>
            <ac:spMk id="2" creationId="{ACD23824-A674-613A-B459-F9A210DA43E0}"/>
          </ac:spMkLst>
        </pc:spChg>
        <pc:spChg chg="add mod">
          <ac:chgData name="Jack Zhou" userId="S::mengshizhou@westat.com::ee93e520-d9ba-496b-8773-250dfc07f0d1" providerId="AD" clId="Web-{8C94EB1E-275A-48E0-AE3C-DDA8478D0FEF}" dt="2024-04-12T19:07:26.836" v="93"/>
          <ac:spMkLst>
            <pc:docMk/>
            <pc:sldMk cId="1414095279" sldId="534"/>
            <ac:spMk id="5" creationId="{FFFF7503-8EC6-453F-3084-2B4246C111C4}"/>
          </ac:spMkLst>
        </pc:spChg>
        <pc:spChg chg="del">
          <ac:chgData name="Jack Zhou" userId="S::mengshizhou@westat.com::ee93e520-d9ba-496b-8773-250dfc07f0d1" providerId="AD" clId="Web-{8C94EB1E-275A-48E0-AE3C-DDA8478D0FEF}" dt="2024-04-12T19:05:41.051" v="85"/>
          <ac:spMkLst>
            <pc:docMk/>
            <pc:sldMk cId="1414095279" sldId="534"/>
            <ac:spMk id="7" creationId="{2EEE0BB8-E657-1AE2-8DD1-D5EA20063B73}"/>
          </ac:spMkLst>
        </pc:spChg>
      </pc:sldChg>
      <pc:sldChg chg="modSp">
        <pc:chgData name="Jack Zhou" userId="S::mengshizhou@westat.com::ee93e520-d9ba-496b-8773-250dfc07f0d1" providerId="AD" clId="Web-{8C94EB1E-275A-48E0-AE3C-DDA8478D0FEF}" dt="2024-04-12T19:07:44.884" v="99" actId="1076"/>
        <pc:sldMkLst>
          <pc:docMk/>
          <pc:sldMk cId="1152581946" sldId="536"/>
        </pc:sldMkLst>
        <pc:spChg chg="mod">
          <ac:chgData name="Jack Zhou" userId="S::mengshizhou@westat.com::ee93e520-d9ba-496b-8773-250dfc07f0d1" providerId="AD" clId="Web-{8C94EB1E-275A-48E0-AE3C-DDA8478D0FEF}" dt="2024-04-12T19:07:39.258" v="96" actId="1076"/>
          <ac:spMkLst>
            <pc:docMk/>
            <pc:sldMk cId="1152581946" sldId="536"/>
            <ac:spMk id="4" creationId="{88716384-99AE-0B4A-60B5-5DD15B461631}"/>
          </ac:spMkLst>
        </pc:spChg>
        <pc:spChg chg="mod">
          <ac:chgData name="Jack Zhou" userId="S::mengshizhou@westat.com::ee93e520-d9ba-496b-8773-250dfc07f0d1" providerId="AD" clId="Web-{8C94EB1E-275A-48E0-AE3C-DDA8478D0FEF}" dt="2024-04-12T19:07:43.571" v="98" actId="1076"/>
          <ac:spMkLst>
            <pc:docMk/>
            <pc:sldMk cId="1152581946" sldId="536"/>
            <ac:spMk id="9" creationId="{74C06A11-1DEA-F673-EF5A-3A5F6A32B26D}"/>
          </ac:spMkLst>
        </pc:spChg>
        <pc:picChg chg="mod">
          <ac:chgData name="Jack Zhou" userId="S::mengshizhou@westat.com::ee93e520-d9ba-496b-8773-250dfc07f0d1" providerId="AD" clId="Web-{8C94EB1E-275A-48E0-AE3C-DDA8478D0FEF}" dt="2024-04-12T19:07:44.884" v="99" actId="1076"/>
          <ac:picMkLst>
            <pc:docMk/>
            <pc:sldMk cId="1152581946" sldId="536"/>
            <ac:picMk id="2" creationId="{E0BFC0FF-BD56-967B-38AF-9006624F8E95}"/>
          </ac:picMkLst>
        </pc:picChg>
      </pc:sldChg>
      <pc:sldChg chg="modSp">
        <pc:chgData name="Jack Zhou" userId="S::mengshizhou@westat.com::ee93e520-d9ba-496b-8773-250dfc07f0d1" providerId="AD" clId="Web-{8C94EB1E-275A-48E0-AE3C-DDA8478D0FEF}" dt="2024-04-12T19:07:02.523" v="87" actId="20577"/>
        <pc:sldMkLst>
          <pc:docMk/>
          <pc:sldMk cId="4089869301" sldId="537"/>
        </pc:sldMkLst>
        <pc:spChg chg="mod">
          <ac:chgData name="Jack Zhou" userId="S::mengshizhou@westat.com::ee93e520-d9ba-496b-8773-250dfc07f0d1" providerId="AD" clId="Web-{8C94EB1E-275A-48E0-AE3C-DDA8478D0FEF}" dt="2024-04-12T19:07:02.523" v="87" actId="20577"/>
          <ac:spMkLst>
            <pc:docMk/>
            <pc:sldMk cId="4089869301" sldId="537"/>
            <ac:spMk id="5" creationId="{D498A8F1-E438-0040-B32E-892AD6BD0134}"/>
          </ac:spMkLst>
        </pc:spChg>
      </pc:sldChg>
    </pc:docChg>
  </pc:docChgLst>
  <pc:docChgLst>
    <pc:chgData name="Jack Zhou" userId="S::mengshizhou@westat.com::ee93e520-d9ba-496b-8773-250dfc07f0d1" providerId="AD" clId="Web-{56CFD8AA-2686-47A2-867F-225389225397}"/>
    <pc:docChg chg="modSld">
      <pc:chgData name="Jack Zhou" userId="S::mengshizhou@westat.com::ee93e520-d9ba-496b-8773-250dfc07f0d1" providerId="AD" clId="Web-{56CFD8AA-2686-47A2-867F-225389225397}" dt="2024-04-15T18:39:39.496" v="44" actId="20577"/>
      <pc:docMkLst>
        <pc:docMk/>
      </pc:docMkLst>
      <pc:sldChg chg="addSp delSp modSp modCm">
        <pc:chgData name="Jack Zhou" userId="S::mengshizhou@westat.com::ee93e520-d9ba-496b-8773-250dfc07f0d1" providerId="AD" clId="Web-{56CFD8AA-2686-47A2-867F-225389225397}" dt="2024-04-15T18:34:24.829" v="18"/>
        <pc:sldMkLst>
          <pc:docMk/>
          <pc:sldMk cId="3437657153" sldId="344"/>
        </pc:sldMkLst>
        <pc:spChg chg="add del">
          <ac:chgData name="Jack Zhou" userId="S::mengshizhou@westat.com::ee93e520-d9ba-496b-8773-250dfc07f0d1" providerId="AD" clId="Web-{56CFD8AA-2686-47A2-867F-225389225397}" dt="2024-04-15T18:29:37.554" v="4"/>
          <ac:spMkLst>
            <pc:docMk/>
            <pc:sldMk cId="3437657153" sldId="344"/>
            <ac:spMk id="2" creationId="{5F0BA095-63FF-4951-A5B4-D7428B230F8E}"/>
          </ac:spMkLst>
        </pc:spChg>
        <pc:spChg chg="mod">
          <ac:chgData name="Jack Zhou" userId="S::mengshizhou@westat.com::ee93e520-d9ba-496b-8773-250dfc07f0d1" providerId="AD" clId="Web-{56CFD8AA-2686-47A2-867F-225389225397}" dt="2024-04-15T18:32:20.060" v="17" actId="14100"/>
          <ac:spMkLst>
            <pc:docMk/>
            <pc:sldMk cId="3437657153" sldId="344"/>
            <ac:spMk id="6" creationId="{3191A19E-5206-7775-5E8E-823DAA5B6FD9}"/>
          </ac:spMkLst>
        </pc:spChg>
        <pc:picChg chg="mod">
          <ac:chgData name="Jack Zhou" userId="S::mengshizhou@westat.com::ee93e520-d9ba-496b-8773-250dfc07f0d1" providerId="AD" clId="Web-{56CFD8AA-2686-47A2-867F-225389225397}" dt="2024-04-15T18:32:20.060" v="16" actId="14100"/>
          <ac:picMkLst>
            <pc:docMk/>
            <pc:sldMk cId="3437657153" sldId="344"/>
            <ac:picMk id="5" creationId="{0576D3EA-2E9D-B6F9-E0D9-3D8FC18109F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ck Zhou" userId="S::mengshizhou@westat.com::ee93e520-d9ba-496b-8773-250dfc07f0d1" providerId="AD" clId="Web-{56CFD8AA-2686-47A2-867F-225389225397}" dt="2024-04-15T18:34:24.829" v="18"/>
              <pc2:cmMkLst xmlns:pc2="http://schemas.microsoft.com/office/powerpoint/2019/9/main/command">
                <pc:docMk/>
                <pc:sldMk cId="3437657153" sldId="344"/>
                <pc2:cmMk id="{1E9945B5-ED74-1245-B178-FDF24C19B634}"/>
              </pc2:cmMkLst>
              <pc226:cmRplyChg chg="add">
                <pc226:chgData name="Jack Zhou" userId="S::mengshizhou@westat.com::ee93e520-d9ba-496b-8773-250dfc07f0d1" providerId="AD" clId="Web-{56CFD8AA-2686-47A2-867F-225389225397}" dt="2024-04-15T18:34:24.829" v="18"/>
                <pc2:cmRplyMkLst xmlns:pc2="http://schemas.microsoft.com/office/powerpoint/2019/9/main/command">
                  <pc:docMk/>
                  <pc:sldMk cId="3437657153" sldId="344"/>
                  <pc2:cmMk id="{1E9945B5-ED74-1245-B178-FDF24C19B634}"/>
                  <pc2:cmRplyMk id="{2B818C89-67C2-4878-A432-795DA922BF85}"/>
                </pc2:cmRplyMkLst>
              </pc226:cmRplyChg>
            </pc226:cmChg>
          </p:ext>
        </pc:extLst>
      </pc:sldChg>
      <pc:sldChg chg="modSp">
        <pc:chgData name="Jack Zhou" userId="S::mengshizhou@westat.com::ee93e520-d9ba-496b-8773-250dfc07f0d1" providerId="AD" clId="Web-{56CFD8AA-2686-47A2-867F-225389225397}" dt="2024-04-15T18:39:39.496" v="44" actId="20577"/>
        <pc:sldMkLst>
          <pc:docMk/>
          <pc:sldMk cId="163435534" sldId="519"/>
        </pc:sldMkLst>
        <pc:spChg chg="mod">
          <ac:chgData name="Jack Zhou" userId="S::mengshizhou@westat.com::ee93e520-d9ba-496b-8773-250dfc07f0d1" providerId="AD" clId="Web-{56CFD8AA-2686-47A2-867F-225389225397}" dt="2024-04-15T18:39:39.496" v="44" actId="20577"/>
          <ac:spMkLst>
            <pc:docMk/>
            <pc:sldMk cId="163435534" sldId="519"/>
            <ac:spMk id="7" creationId="{82208F33-090A-2A45-BC37-4B3AE47710C3}"/>
          </ac:spMkLst>
        </pc:spChg>
      </pc:sldChg>
      <pc:sldChg chg="addSp delSp modSp">
        <pc:chgData name="Jack Zhou" userId="S::mengshizhou@westat.com::ee93e520-d9ba-496b-8773-250dfc07f0d1" providerId="AD" clId="Web-{56CFD8AA-2686-47A2-867F-225389225397}" dt="2024-04-15T18:38:19.493" v="35"/>
        <pc:sldMkLst>
          <pc:docMk/>
          <pc:sldMk cId="3477802297" sldId="530"/>
        </pc:sldMkLst>
        <pc:picChg chg="add del mod">
          <ac:chgData name="Jack Zhou" userId="S::mengshizhou@westat.com::ee93e520-d9ba-496b-8773-250dfc07f0d1" providerId="AD" clId="Web-{56CFD8AA-2686-47A2-867F-225389225397}" dt="2024-04-15T18:38:19.493" v="35"/>
          <ac:picMkLst>
            <pc:docMk/>
            <pc:sldMk cId="3477802297" sldId="530"/>
            <ac:picMk id="6" creationId="{E60CE6B9-13FF-11FA-C54C-C286C929F88F}"/>
          </ac:picMkLst>
        </pc:picChg>
        <pc:picChg chg="add del mod">
          <ac:chgData name="Jack Zhou" userId="S::mengshizhou@westat.com::ee93e520-d9ba-496b-8773-250dfc07f0d1" providerId="AD" clId="Web-{56CFD8AA-2686-47A2-867F-225389225397}" dt="2024-04-15T18:38:19.493" v="34"/>
          <ac:picMkLst>
            <pc:docMk/>
            <pc:sldMk cId="3477802297" sldId="530"/>
            <ac:picMk id="17" creationId="{C58341BA-47B2-EAC8-E97D-C357562B2363}"/>
          </ac:picMkLst>
        </pc:picChg>
        <pc:picChg chg="add del mod">
          <ac:chgData name="Jack Zhou" userId="S::mengshizhou@westat.com::ee93e520-d9ba-496b-8773-250dfc07f0d1" providerId="AD" clId="Web-{56CFD8AA-2686-47A2-867F-225389225397}" dt="2024-04-15T18:38:19.493" v="33"/>
          <ac:picMkLst>
            <pc:docMk/>
            <pc:sldMk cId="3477802297" sldId="530"/>
            <ac:picMk id="19" creationId="{1A30FB5C-1D6C-0CA9-9838-20944F345F6F}"/>
          </ac:picMkLst>
        </pc:picChg>
      </pc:sldChg>
      <pc:sldChg chg="modCm">
        <pc:chgData name="Jack Zhou" userId="S::mengshizhou@westat.com::ee93e520-d9ba-496b-8773-250dfc07f0d1" providerId="AD" clId="Web-{56CFD8AA-2686-47A2-867F-225389225397}" dt="2024-04-15T18:35:08.549" v="19"/>
        <pc:sldMkLst>
          <pc:docMk/>
          <pc:sldMk cId="9857158" sldId="5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ck Zhou" userId="S::mengshizhou@westat.com::ee93e520-d9ba-496b-8773-250dfc07f0d1" providerId="AD" clId="Web-{56CFD8AA-2686-47A2-867F-225389225397}" dt="2024-04-15T18:35:08.549" v="19"/>
              <pc2:cmMkLst xmlns:pc2="http://schemas.microsoft.com/office/powerpoint/2019/9/main/command">
                <pc:docMk/>
                <pc:sldMk cId="9857158" sldId="533"/>
                <pc2:cmMk id="{2BAC13A9-7F1B-9F42-92F1-35B8CD31A113}"/>
              </pc2:cmMkLst>
              <pc226:cmRplyChg chg="add">
                <pc226:chgData name="Jack Zhou" userId="S::mengshizhou@westat.com::ee93e520-d9ba-496b-8773-250dfc07f0d1" providerId="AD" clId="Web-{56CFD8AA-2686-47A2-867F-225389225397}" dt="2024-04-15T18:35:08.549" v="19"/>
                <pc2:cmRplyMkLst xmlns:pc2="http://schemas.microsoft.com/office/powerpoint/2019/9/main/command">
                  <pc:docMk/>
                  <pc:sldMk cId="9857158" sldId="533"/>
                  <pc2:cmMk id="{2BAC13A9-7F1B-9F42-92F1-35B8CD31A113}"/>
                  <pc2:cmRplyMk id="{975116D0-97B7-4775-91DB-0C263A2571BB}"/>
                </pc2:cmRplyMkLst>
              </pc226:cmRplyChg>
            </pc226:cmChg>
          </p:ext>
        </pc:extLst>
      </pc:sldChg>
    </pc:docChg>
  </pc:docChgLst>
  <pc:docChgLst>
    <pc:chgData name="Jack Zhou" userId="S::mengshizhou@westat.com::ee93e520-d9ba-496b-8773-250dfc07f0d1" providerId="AD" clId="Web-{D7DB0A5D-8B18-4146-B342-A4A2C1A794BE}"/>
    <pc:docChg chg="addSld modSld sldOrd">
      <pc:chgData name="Jack Zhou" userId="S::mengshizhou@westat.com::ee93e520-d9ba-496b-8773-250dfc07f0d1" providerId="AD" clId="Web-{D7DB0A5D-8B18-4146-B342-A4A2C1A794BE}" dt="2024-04-12T17:17:21.465" v="31" actId="20577"/>
      <pc:docMkLst>
        <pc:docMk/>
      </pc:docMkLst>
      <pc:sldChg chg="modSp">
        <pc:chgData name="Jack Zhou" userId="S::mengshizhou@westat.com::ee93e520-d9ba-496b-8773-250dfc07f0d1" providerId="AD" clId="Web-{D7DB0A5D-8B18-4146-B342-A4A2C1A794BE}" dt="2024-04-12T17:12:13.486" v="22" actId="20577"/>
        <pc:sldMkLst>
          <pc:docMk/>
          <pc:sldMk cId="3118161886" sldId="303"/>
        </pc:sldMkLst>
        <pc:spChg chg="mod">
          <ac:chgData name="Jack Zhou" userId="S::mengshizhou@westat.com::ee93e520-d9ba-496b-8773-250dfc07f0d1" providerId="AD" clId="Web-{D7DB0A5D-8B18-4146-B342-A4A2C1A794BE}" dt="2024-04-12T17:12:13.486" v="22" actId="20577"/>
          <ac:spMkLst>
            <pc:docMk/>
            <pc:sldMk cId="3118161886" sldId="303"/>
            <ac:spMk id="3" creationId="{22F3D68C-B5B1-F40A-51BC-9476A00927B4}"/>
          </ac:spMkLst>
        </pc:spChg>
      </pc:sldChg>
      <pc:sldChg chg="ord">
        <pc:chgData name="Jack Zhou" userId="S::mengshizhou@westat.com::ee93e520-d9ba-496b-8773-250dfc07f0d1" providerId="AD" clId="Web-{D7DB0A5D-8B18-4146-B342-A4A2C1A794BE}" dt="2024-04-12T17:16:53.120" v="30"/>
        <pc:sldMkLst>
          <pc:docMk/>
          <pc:sldMk cId="1255580674" sldId="339"/>
        </pc:sldMkLst>
      </pc:sldChg>
      <pc:sldChg chg="ord">
        <pc:chgData name="Jack Zhou" userId="S::mengshizhou@westat.com::ee93e520-d9ba-496b-8773-250dfc07f0d1" providerId="AD" clId="Web-{D7DB0A5D-8B18-4146-B342-A4A2C1A794BE}" dt="2024-04-12T17:16:44.776" v="29"/>
        <pc:sldMkLst>
          <pc:docMk/>
          <pc:sldMk cId="3820242969" sldId="340"/>
        </pc:sldMkLst>
      </pc:sldChg>
      <pc:sldChg chg="modSp">
        <pc:chgData name="Jack Zhou" userId="S::mengshizhou@westat.com::ee93e520-d9ba-496b-8773-250dfc07f0d1" providerId="AD" clId="Web-{D7DB0A5D-8B18-4146-B342-A4A2C1A794BE}" dt="2024-04-12T17:14:18.037" v="28" actId="1076"/>
        <pc:sldMkLst>
          <pc:docMk/>
          <pc:sldMk cId="9857158" sldId="533"/>
        </pc:sldMkLst>
        <pc:spChg chg="mod">
          <ac:chgData name="Jack Zhou" userId="S::mengshizhou@westat.com::ee93e520-d9ba-496b-8773-250dfc07f0d1" providerId="AD" clId="Web-{D7DB0A5D-8B18-4146-B342-A4A2C1A794BE}" dt="2024-04-12T17:14:18.037" v="28" actId="1076"/>
          <ac:spMkLst>
            <pc:docMk/>
            <pc:sldMk cId="9857158" sldId="533"/>
            <ac:spMk id="10" creationId="{ACD23824-A674-613A-B459-F9A210DA43E0}"/>
          </ac:spMkLst>
        </pc:spChg>
        <pc:spChg chg="mod">
          <ac:chgData name="Jack Zhou" userId="S::mengshizhou@westat.com::ee93e520-d9ba-496b-8773-250dfc07f0d1" providerId="AD" clId="Web-{D7DB0A5D-8B18-4146-B342-A4A2C1A794BE}" dt="2024-04-12T17:14:07.209" v="26" actId="20577"/>
          <ac:spMkLst>
            <pc:docMk/>
            <pc:sldMk cId="9857158" sldId="533"/>
            <ac:spMk id="11" creationId="{899340F9-2009-D0EA-1864-C08478F95911}"/>
          </ac:spMkLst>
        </pc:spChg>
      </pc:sldChg>
      <pc:sldChg chg="modSp">
        <pc:chgData name="Jack Zhou" userId="S::mengshizhou@westat.com::ee93e520-d9ba-496b-8773-250dfc07f0d1" providerId="AD" clId="Web-{D7DB0A5D-8B18-4146-B342-A4A2C1A794BE}" dt="2024-04-12T17:17:21.465" v="31" actId="20577"/>
        <pc:sldMkLst>
          <pc:docMk/>
          <pc:sldMk cId="1387235309" sldId="535"/>
        </pc:sldMkLst>
        <pc:spChg chg="mod">
          <ac:chgData name="Jack Zhou" userId="S::mengshizhou@westat.com::ee93e520-d9ba-496b-8773-250dfc07f0d1" providerId="AD" clId="Web-{D7DB0A5D-8B18-4146-B342-A4A2C1A794BE}" dt="2024-04-12T17:17:21.465" v="31" actId="20577"/>
          <ac:spMkLst>
            <pc:docMk/>
            <pc:sldMk cId="1387235309" sldId="535"/>
            <ac:spMk id="6" creationId="{BE7B1EF9-726C-4887-E14A-8AAF466176EE}"/>
          </ac:spMkLst>
        </pc:spChg>
      </pc:sldChg>
      <pc:sldChg chg="addSp delSp modSp new">
        <pc:chgData name="Jack Zhou" userId="S::mengshizhou@westat.com::ee93e520-d9ba-496b-8773-250dfc07f0d1" providerId="AD" clId="Web-{D7DB0A5D-8B18-4146-B342-A4A2C1A794BE}" dt="2024-04-12T17:10:50.046" v="12" actId="20577"/>
        <pc:sldMkLst>
          <pc:docMk/>
          <pc:sldMk cId="3898760063" sldId="538"/>
        </pc:sldMkLst>
        <pc:spChg chg="mod">
          <ac:chgData name="Jack Zhou" userId="S::mengshizhou@westat.com::ee93e520-d9ba-496b-8773-250dfc07f0d1" providerId="AD" clId="Web-{D7DB0A5D-8B18-4146-B342-A4A2C1A794BE}" dt="2024-04-12T17:10:25.780" v="8" actId="20577"/>
          <ac:spMkLst>
            <pc:docMk/>
            <pc:sldMk cId="3898760063" sldId="538"/>
            <ac:spMk id="2" creationId="{FD29FD0C-C3CB-124F-DAEA-5157D2E1EAB9}"/>
          </ac:spMkLst>
        </pc:spChg>
        <pc:spChg chg="del">
          <ac:chgData name="Jack Zhou" userId="S::mengshizhou@westat.com::ee93e520-d9ba-496b-8773-250dfc07f0d1" providerId="AD" clId="Web-{D7DB0A5D-8B18-4146-B342-A4A2C1A794BE}" dt="2024-04-12T17:09:56.576" v="1"/>
          <ac:spMkLst>
            <pc:docMk/>
            <pc:sldMk cId="3898760063" sldId="538"/>
            <ac:spMk id="3" creationId="{F594A943-A081-5510-F8C5-6252F841D7EC}"/>
          </ac:spMkLst>
        </pc:spChg>
        <pc:spChg chg="add mod">
          <ac:chgData name="Jack Zhou" userId="S::mengshizhou@westat.com::ee93e520-d9ba-496b-8773-250dfc07f0d1" providerId="AD" clId="Web-{D7DB0A5D-8B18-4146-B342-A4A2C1A794BE}" dt="2024-04-12T17:10:50.046" v="12" actId="20577"/>
          <ac:spMkLst>
            <pc:docMk/>
            <pc:sldMk cId="3898760063" sldId="538"/>
            <ac:spMk id="29" creationId="{539AB23E-1C98-FDB7-641B-9945A488D720}"/>
          </ac:spMkLst>
        </pc:spChg>
        <pc:grpChg chg="add mod">
          <ac:chgData name="Jack Zhou" userId="S::mengshizhou@westat.com::ee93e520-d9ba-496b-8773-250dfc07f0d1" providerId="AD" clId="Web-{D7DB0A5D-8B18-4146-B342-A4A2C1A794BE}" dt="2024-04-12T17:10:07.608" v="4" actId="14100"/>
          <ac:grpSpMkLst>
            <pc:docMk/>
            <pc:sldMk cId="3898760063" sldId="538"/>
            <ac:grpSpMk id="27" creationId="{F5B53633-B111-8831-E886-B063DB9B2C23}"/>
          </ac:grpSpMkLst>
        </pc:grpChg>
        <pc:picChg chg="add mod ord">
          <ac:chgData name="Jack Zhou" userId="S::mengshizhou@westat.com::ee93e520-d9ba-496b-8773-250dfc07f0d1" providerId="AD" clId="Web-{D7DB0A5D-8B18-4146-B342-A4A2C1A794BE}" dt="2024-04-12T17:10:19.077" v="6" actId="14100"/>
          <ac:picMkLst>
            <pc:docMk/>
            <pc:sldMk cId="3898760063" sldId="538"/>
            <ac:picMk id="4" creationId="{27DA627F-BD49-5E45-0107-01B51B82D0A8}"/>
          </ac:picMkLst>
        </pc:picChg>
      </pc:sldChg>
    </pc:docChg>
  </pc:docChgLst>
  <pc:docChgLst>
    <pc:chgData name="Gizem Korkmaz" userId="645bea14-27c0-4527-913f-365ef8538524" providerId="ADAL" clId="{7F293A70-9A3E-6A47-9045-4CBE6782861C}"/>
    <pc:docChg chg="undo custSel modSld sldOrd">
      <pc:chgData name="Gizem Korkmaz" userId="645bea14-27c0-4527-913f-365ef8538524" providerId="ADAL" clId="{7F293A70-9A3E-6A47-9045-4CBE6782861C}" dt="2024-04-12T17:32:07.024" v="335" actId="1076"/>
      <pc:docMkLst>
        <pc:docMk/>
      </pc:docMkLst>
      <pc:sldChg chg="addSp modSp mod">
        <pc:chgData name="Gizem Korkmaz" userId="645bea14-27c0-4527-913f-365ef8538524" providerId="ADAL" clId="{7F293A70-9A3E-6A47-9045-4CBE6782861C}" dt="2024-04-12T17:24:56.202" v="289" actId="571"/>
        <pc:sldMkLst>
          <pc:docMk/>
          <pc:sldMk cId="3999845397" sldId="291"/>
        </pc:sldMkLst>
        <pc:spChg chg="add mod">
          <ac:chgData name="Gizem Korkmaz" userId="645bea14-27c0-4527-913f-365ef8538524" providerId="ADAL" clId="{7F293A70-9A3E-6A47-9045-4CBE6782861C}" dt="2024-04-12T17:24:56.202" v="289" actId="571"/>
          <ac:spMkLst>
            <pc:docMk/>
            <pc:sldMk cId="3999845397" sldId="291"/>
            <ac:spMk id="10" creationId="{45285894-777D-704A-B0ED-1223F6DF9F91}"/>
          </ac:spMkLst>
        </pc:spChg>
        <pc:spChg chg="mod">
          <ac:chgData name="Gizem Korkmaz" userId="645bea14-27c0-4527-913f-365ef8538524" providerId="ADAL" clId="{7F293A70-9A3E-6A47-9045-4CBE6782861C}" dt="2024-04-12T17:24:49.166" v="288" actId="20577"/>
          <ac:spMkLst>
            <pc:docMk/>
            <pc:sldMk cId="3999845397" sldId="291"/>
            <ac:spMk id="16" creationId="{E8F15F68-D321-0843-A433-A08A70C25E23}"/>
          </ac:spMkLst>
        </pc:spChg>
        <pc:picChg chg="mod">
          <ac:chgData name="Gizem Korkmaz" userId="645bea14-27c0-4527-913f-365ef8538524" providerId="ADAL" clId="{7F293A70-9A3E-6A47-9045-4CBE6782861C}" dt="2024-04-12T17:24:04.982" v="274" actId="1076"/>
          <ac:picMkLst>
            <pc:docMk/>
            <pc:sldMk cId="3999845397" sldId="291"/>
            <ac:picMk id="4" creationId="{4812F388-8162-0D01-9E97-AA26D36C8F33}"/>
          </ac:picMkLst>
        </pc:picChg>
      </pc:sldChg>
      <pc:sldChg chg="modSp mod modNotesTx">
        <pc:chgData name="Gizem Korkmaz" userId="645bea14-27c0-4527-913f-365ef8538524" providerId="ADAL" clId="{7F293A70-9A3E-6A47-9045-4CBE6782861C}" dt="2024-04-12T17:11:32.056" v="50"/>
        <pc:sldMkLst>
          <pc:docMk/>
          <pc:sldMk cId="3118161886" sldId="303"/>
        </pc:sldMkLst>
        <pc:spChg chg="mod">
          <ac:chgData name="Gizem Korkmaz" userId="645bea14-27c0-4527-913f-365ef8538524" providerId="ADAL" clId="{7F293A70-9A3E-6A47-9045-4CBE6782861C}" dt="2024-04-12T17:11:23.930" v="49" actId="20577"/>
          <ac:spMkLst>
            <pc:docMk/>
            <pc:sldMk cId="3118161886" sldId="303"/>
            <ac:spMk id="3" creationId="{22F3D68C-B5B1-F40A-51BC-9476A00927B4}"/>
          </ac:spMkLst>
        </pc:spChg>
      </pc:sldChg>
      <pc:sldChg chg="modSp mod">
        <pc:chgData name="Gizem Korkmaz" userId="645bea14-27c0-4527-913f-365ef8538524" providerId="ADAL" clId="{7F293A70-9A3E-6A47-9045-4CBE6782861C}" dt="2024-04-12T17:08:20.447" v="12" actId="20577"/>
        <pc:sldMkLst>
          <pc:docMk/>
          <pc:sldMk cId="2167030916" sldId="335"/>
        </pc:sldMkLst>
        <pc:spChg chg="mod">
          <ac:chgData name="Gizem Korkmaz" userId="645bea14-27c0-4527-913f-365ef8538524" providerId="ADAL" clId="{7F293A70-9A3E-6A47-9045-4CBE6782861C}" dt="2024-04-12T17:08:20.447" v="12" actId="20577"/>
          <ac:spMkLst>
            <pc:docMk/>
            <pc:sldMk cId="2167030916" sldId="335"/>
            <ac:spMk id="7" creationId="{C14296AE-0FE8-2F3A-D5F6-1BF0364BEAF6}"/>
          </ac:spMkLst>
        </pc:spChg>
      </pc:sldChg>
      <pc:sldChg chg="modSp mod">
        <pc:chgData name="Gizem Korkmaz" userId="645bea14-27c0-4527-913f-365ef8538524" providerId="ADAL" clId="{7F293A70-9A3E-6A47-9045-4CBE6782861C}" dt="2024-04-12T17:08:01.533" v="7" actId="20577"/>
        <pc:sldMkLst>
          <pc:docMk/>
          <pc:sldMk cId="2278615726" sldId="338"/>
        </pc:sldMkLst>
        <pc:spChg chg="mod">
          <ac:chgData name="Gizem Korkmaz" userId="645bea14-27c0-4527-913f-365ef8538524" providerId="ADAL" clId="{7F293A70-9A3E-6A47-9045-4CBE6782861C}" dt="2024-04-12T17:08:01.533" v="7" actId="20577"/>
          <ac:spMkLst>
            <pc:docMk/>
            <pc:sldMk cId="2278615726" sldId="338"/>
            <ac:spMk id="3" creationId="{57C0ACF3-DCAC-8C08-4D63-E7EBF76B0AE1}"/>
          </ac:spMkLst>
        </pc:spChg>
      </pc:sldChg>
      <pc:sldChg chg="ord">
        <pc:chgData name="Gizem Korkmaz" userId="645bea14-27c0-4527-913f-365ef8538524" providerId="ADAL" clId="{7F293A70-9A3E-6A47-9045-4CBE6782861C}" dt="2024-04-12T17:16:20.143" v="198" actId="20578"/>
        <pc:sldMkLst>
          <pc:docMk/>
          <pc:sldMk cId="1255580674" sldId="339"/>
        </pc:sldMkLst>
      </pc:sldChg>
      <pc:sldChg chg="addSp delSp modSp mod">
        <pc:chgData name="Gizem Korkmaz" userId="645bea14-27c0-4527-913f-365ef8538524" providerId="ADAL" clId="{7F293A70-9A3E-6A47-9045-4CBE6782861C}" dt="2024-04-12T17:28:18.825" v="296" actId="1076"/>
        <pc:sldMkLst>
          <pc:docMk/>
          <pc:sldMk cId="3437657153" sldId="344"/>
        </pc:sldMkLst>
        <pc:spChg chg="del mod">
          <ac:chgData name="Gizem Korkmaz" userId="645bea14-27c0-4527-913f-365ef8538524" providerId="ADAL" clId="{7F293A70-9A3E-6A47-9045-4CBE6782861C}" dt="2024-04-12T17:27:48.874" v="293" actId="478"/>
          <ac:spMkLst>
            <pc:docMk/>
            <pc:sldMk cId="3437657153" sldId="344"/>
            <ac:spMk id="4" creationId="{6980C913-E1A9-567C-E75C-AD697F0E117C}"/>
          </ac:spMkLst>
        </pc:spChg>
        <pc:spChg chg="mod">
          <ac:chgData name="Gizem Korkmaz" userId="645bea14-27c0-4527-913f-365ef8538524" providerId="ADAL" clId="{7F293A70-9A3E-6A47-9045-4CBE6782861C}" dt="2024-04-12T17:18:55.076" v="255" actId="1076"/>
          <ac:spMkLst>
            <pc:docMk/>
            <pc:sldMk cId="3437657153" sldId="344"/>
            <ac:spMk id="9" creationId="{F602176B-CDB2-224E-AADE-CD8BE14E8641}"/>
          </ac:spMkLst>
        </pc:spChg>
        <pc:picChg chg="mod">
          <ac:chgData name="Gizem Korkmaz" userId="645bea14-27c0-4527-913f-365ef8538524" providerId="ADAL" clId="{7F293A70-9A3E-6A47-9045-4CBE6782861C}" dt="2024-04-12T17:17:46.139" v="254" actId="14100"/>
          <ac:picMkLst>
            <pc:docMk/>
            <pc:sldMk cId="3437657153" sldId="344"/>
            <ac:picMk id="2" creationId="{2CE348FE-24FE-94C5-79E7-D9350781CCCD}"/>
          </ac:picMkLst>
        </pc:picChg>
        <pc:picChg chg="mod">
          <ac:chgData name="Gizem Korkmaz" userId="645bea14-27c0-4527-913f-365ef8538524" providerId="ADAL" clId="{7F293A70-9A3E-6A47-9045-4CBE6782861C}" dt="2024-04-12T17:27:53.571" v="294" actId="1076"/>
          <ac:picMkLst>
            <pc:docMk/>
            <pc:sldMk cId="3437657153" sldId="344"/>
            <ac:picMk id="3" creationId="{B1C67FAD-B00C-D705-DD28-ABC7AB1F96AD}"/>
          </ac:picMkLst>
        </pc:picChg>
        <pc:picChg chg="add mod">
          <ac:chgData name="Gizem Korkmaz" userId="645bea14-27c0-4527-913f-365ef8538524" providerId="ADAL" clId="{7F293A70-9A3E-6A47-9045-4CBE6782861C}" dt="2024-04-12T17:28:18.825" v="296" actId="1076"/>
          <ac:picMkLst>
            <pc:docMk/>
            <pc:sldMk cId="3437657153" sldId="344"/>
            <ac:picMk id="7" creationId="{F5B56E18-C6EC-A146-A2D0-E954E7087004}"/>
          </ac:picMkLst>
        </pc:picChg>
      </pc:sldChg>
      <pc:sldChg chg="modSp mod">
        <pc:chgData name="Gizem Korkmaz" userId="645bea14-27c0-4527-913f-365ef8538524" providerId="ADAL" clId="{7F293A70-9A3E-6A47-9045-4CBE6782861C}" dt="2024-04-12T17:12:51.008" v="122" actId="14100"/>
        <pc:sldMkLst>
          <pc:docMk/>
          <pc:sldMk cId="3569020199" sldId="526"/>
        </pc:sldMkLst>
        <pc:spChg chg="mod">
          <ac:chgData name="Gizem Korkmaz" userId="645bea14-27c0-4527-913f-365ef8538524" providerId="ADAL" clId="{7F293A70-9A3E-6A47-9045-4CBE6782861C}" dt="2024-04-12T17:12:51.008" v="122" actId="14100"/>
          <ac:spMkLst>
            <pc:docMk/>
            <pc:sldMk cId="3569020199" sldId="526"/>
            <ac:spMk id="7" creationId="{A1381848-9A1F-9C49-8867-5A3C1E8CA80C}"/>
          </ac:spMkLst>
        </pc:spChg>
        <pc:grpChg chg="mod">
          <ac:chgData name="Gizem Korkmaz" userId="645bea14-27c0-4527-913f-365ef8538524" providerId="ADAL" clId="{7F293A70-9A3E-6A47-9045-4CBE6782861C}" dt="2024-04-12T17:09:07.685" v="47" actId="1036"/>
          <ac:grpSpMkLst>
            <pc:docMk/>
            <pc:sldMk cId="3569020199" sldId="526"/>
            <ac:grpSpMk id="31" creationId="{5BB7A133-8CB1-B34A-948C-54AAF6EE7528}"/>
          </ac:grpSpMkLst>
        </pc:grpChg>
        <pc:grpChg chg="mod">
          <ac:chgData name="Gizem Korkmaz" userId="645bea14-27c0-4527-913f-365ef8538524" providerId="ADAL" clId="{7F293A70-9A3E-6A47-9045-4CBE6782861C}" dt="2024-04-12T17:09:07.685" v="47" actId="1036"/>
          <ac:grpSpMkLst>
            <pc:docMk/>
            <pc:sldMk cId="3569020199" sldId="526"/>
            <ac:grpSpMk id="33" creationId="{4910CE2F-DABB-D141-A397-D2F4EF386759}"/>
          </ac:grpSpMkLst>
        </pc:grpChg>
        <pc:picChg chg="mod">
          <ac:chgData name="Gizem Korkmaz" userId="645bea14-27c0-4527-913f-365ef8538524" providerId="ADAL" clId="{7F293A70-9A3E-6A47-9045-4CBE6782861C}" dt="2024-04-12T17:07:20.877" v="1" actId="1076"/>
          <ac:picMkLst>
            <pc:docMk/>
            <pc:sldMk cId="3569020199" sldId="526"/>
            <ac:picMk id="3" creationId="{C609FC47-A5D8-D6BC-5946-33ECE344167F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11" creationId="{49E4F1DE-F83D-DA4B-8268-4B2A1F55187C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12" creationId="{CADB9316-411B-F944-A815-36502E227FB8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13" creationId="{9F65E6CC-6CCC-1D44-9666-E39B6C283ABD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14" creationId="{9C52692B-5529-6544-A437-5FC0FFE50657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15" creationId="{076C80E3-071B-0C44-BFA2-D3AFCB2D5278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17" creationId="{AB844456-317B-E245-8650-3BE8596D83C1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19" creationId="{250C3031-B66E-6B4D-9F6A-684EBC6524A2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20" creationId="{46714695-0DAC-0048-B266-48DB18D295C6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21" creationId="{42BC2D60-1473-114D-89B4-2E20736E7E3C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22" creationId="{7893129C-A3AA-9648-B4B9-E00096303B47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23" creationId="{363EEE82-6480-1445-921A-9F48DD258B07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24" creationId="{19E7D773-27A8-9049-95C6-FCA0ECC162F3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25" creationId="{43BECDF4-7F5B-104A-89C2-E946F69E1E6C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26" creationId="{1B48A151-0445-AA47-858D-63946DEF4DC9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27" creationId="{7A41B2AA-184F-C244-9B4A-487A77F6364C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28" creationId="{9DA45BAB-7BB3-264D-ACE5-AE2536CC4A5D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29" creationId="{95FB3C71-579C-504D-BCE8-8B7CE5551040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30" creationId="{140AFBEA-C4F1-804F-B072-1A38D93E5F51}"/>
          </ac:picMkLst>
        </pc:picChg>
        <pc:picChg chg="mod">
          <ac:chgData name="Gizem Korkmaz" userId="645bea14-27c0-4527-913f-365ef8538524" providerId="ADAL" clId="{7F293A70-9A3E-6A47-9045-4CBE6782861C}" dt="2024-04-12T17:09:07.685" v="47" actId="1036"/>
          <ac:picMkLst>
            <pc:docMk/>
            <pc:sldMk cId="3569020199" sldId="526"/>
            <ac:picMk id="32" creationId="{6ECE3697-5765-1D47-9503-248236622E2F}"/>
          </ac:picMkLst>
        </pc:picChg>
        <pc:picChg chg="mod">
          <ac:chgData name="Gizem Korkmaz" userId="645bea14-27c0-4527-913f-365ef8538524" providerId="ADAL" clId="{7F293A70-9A3E-6A47-9045-4CBE6782861C}" dt="2024-04-12T17:09:24.734" v="48" actId="18131"/>
          <ac:picMkLst>
            <pc:docMk/>
            <pc:sldMk cId="3569020199" sldId="526"/>
            <ac:picMk id="4100" creationId="{32AC8E4C-27CE-2B43-BACD-F19A86AB7B19}"/>
          </ac:picMkLst>
        </pc:picChg>
      </pc:sldChg>
      <pc:sldChg chg="addSp modSp mod">
        <pc:chgData name="Gizem Korkmaz" userId="645bea14-27c0-4527-913f-365ef8538524" providerId="ADAL" clId="{7F293A70-9A3E-6A47-9045-4CBE6782861C}" dt="2024-04-12T17:32:07.024" v="335" actId="1076"/>
        <pc:sldMkLst>
          <pc:docMk/>
          <pc:sldMk cId="275748190" sldId="528"/>
        </pc:sldMkLst>
        <pc:spChg chg="mod">
          <ac:chgData name="Gizem Korkmaz" userId="645bea14-27c0-4527-913f-365ef8538524" providerId="ADAL" clId="{7F293A70-9A3E-6A47-9045-4CBE6782861C}" dt="2024-04-12T17:29:48.154" v="299" actId="14100"/>
          <ac:spMkLst>
            <pc:docMk/>
            <pc:sldMk cId="275748190" sldId="528"/>
            <ac:spMk id="4" creationId="{9D9E41B5-9367-104C-B14B-EC246D1CB559}"/>
          </ac:spMkLst>
        </pc:spChg>
        <pc:spChg chg="add mod">
          <ac:chgData name="Gizem Korkmaz" userId="645bea14-27c0-4527-913f-365ef8538524" providerId="ADAL" clId="{7F293A70-9A3E-6A47-9045-4CBE6782861C}" dt="2024-04-12T17:29:04.712" v="297"/>
          <ac:spMkLst>
            <pc:docMk/>
            <pc:sldMk cId="275748190" sldId="528"/>
            <ac:spMk id="10" creationId="{4E838602-8569-7743-8BC7-4B0B554237F6}"/>
          </ac:spMkLst>
        </pc:spChg>
        <pc:picChg chg="add mod">
          <ac:chgData name="Gizem Korkmaz" userId="645bea14-27c0-4527-913f-365ef8538524" providerId="ADAL" clId="{7F293A70-9A3E-6A47-9045-4CBE6782861C}" dt="2024-04-12T17:30:56.963" v="314" actId="14100"/>
          <ac:picMkLst>
            <pc:docMk/>
            <pc:sldMk cId="275748190" sldId="528"/>
            <ac:picMk id="2" creationId="{7B2FD299-9249-3B4C-997C-B4432F929CEF}"/>
          </ac:picMkLst>
        </pc:picChg>
        <pc:picChg chg="mod">
          <ac:chgData name="Gizem Korkmaz" userId="645bea14-27c0-4527-913f-365ef8538524" providerId="ADAL" clId="{7F293A70-9A3E-6A47-9045-4CBE6782861C}" dt="2024-04-12T17:29:56.141" v="307" actId="1035"/>
          <ac:picMkLst>
            <pc:docMk/>
            <pc:sldMk cId="275748190" sldId="528"/>
            <ac:picMk id="3" creationId="{604995CB-E6DB-B204-8F21-7845D3DC846F}"/>
          </ac:picMkLst>
        </pc:picChg>
        <pc:picChg chg="add mod">
          <ac:chgData name="Gizem Korkmaz" userId="645bea14-27c0-4527-913f-365ef8538524" providerId="ADAL" clId="{7F293A70-9A3E-6A47-9045-4CBE6782861C}" dt="2024-04-12T17:31:52.436" v="333" actId="1076"/>
          <ac:picMkLst>
            <pc:docMk/>
            <pc:sldMk cId="275748190" sldId="528"/>
            <ac:picMk id="5" creationId="{78B05E5E-8AC6-6548-93BF-6653064A6DF3}"/>
          </ac:picMkLst>
        </pc:picChg>
        <pc:picChg chg="add mod">
          <ac:chgData name="Gizem Korkmaz" userId="645bea14-27c0-4527-913f-365ef8538524" providerId="ADAL" clId="{7F293A70-9A3E-6A47-9045-4CBE6782861C}" dt="2024-04-12T17:32:07.024" v="335" actId="1076"/>
          <ac:picMkLst>
            <pc:docMk/>
            <pc:sldMk cId="275748190" sldId="528"/>
            <ac:picMk id="6" creationId="{46F46643-463E-3943-8644-E0BAB003411B}"/>
          </ac:picMkLst>
        </pc:picChg>
        <pc:picChg chg="mod modCrop">
          <ac:chgData name="Gizem Korkmaz" userId="645bea14-27c0-4527-913f-365ef8538524" providerId="ADAL" clId="{7F293A70-9A3E-6A47-9045-4CBE6782861C}" dt="2024-04-12T17:31:36.122" v="331" actId="1076"/>
          <ac:picMkLst>
            <pc:docMk/>
            <pc:sldMk cId="275748190" sldId="528"/>
            <ac:picMk id="9" creationId="{275FD6B2-C0DF-2502-1B53-85F1AD41732C}"/>
          </ac:picMkLst>
        </pc:picChg>
        <pc:picChg chg="mod">
          <ac:chgData name="Gizem Korkmaz" userId="645bea14-27c0-4527-913f-365ef8538524" providerId="ADAL" clId="{7F293A70-9A3E-6A47-9045-4CBE6782861C}" dt="2024-04-12T17:19:54.742" v="256" actId="1076"/>
          <ac:picMkLst>
            <pc:docMk/>
            <pc:sldMk cId="275748190" sldId="528"/>
            <ac:picMk id="30" creationId="{58852C44-6969-D24F-B38B-98EA9BFD0101}"/>
          </ac:picMkLst>
        </pc:picChg>
        <pc:picChg chg="mod">
          <ac:chgData name="Gizem Korkmaz" userId="645bea14-27c0-4527-913f-365ef8538524" providerId="ADAL" clId="{7F293A70-9A3E-6A47-9045-4CBE6782861C}" dt="2024-04-12T17:20:10.450" v="268" actId="1038"/>
          <ac:picMkLst>
            <pc:docMk/>
            <pc:sldMk cId="275748190" sldId="528"/>
            <ac:picMk id="32" creationId="{27077F35-D61C-414B-9DD0-18E5D005FFBF}"/>
          </ac:picMkLst>
        </pc:picChg>
        <pc:picChg chg="mod">
          <ac:chgData name="Gizem Korkmaz" userId="645bea14-27c0-4527-913f-365ef8538524" providerId="ADAL" clId="{7F293A70-9A3E-6A47-9045-4CBE6782861C}" dt="2024-04-12T17:19:54.742" v="256" actId="1076"/>
          <ac:picMkLst>
            <pc:docMk/>
            <pc:sldMk cId="275748190" sldId="528"/>
            <ac:picMk id="33" creationId="{905C7B7D-E547-B54F-AFDB-051D69CAA0DA}"/>
          </ac:picMkLst>
        </pc:picChg>
      </pc:sldChg>
      <pc:sldChg chg="modSp mod">
        <pc:chgData name="Gizem Korkmaz" userId="645bea14-27c0-4527-913f-365ef8538524" providerId="ADAL" clId="{7F293A70-9A3E-6A47-9045-4CBE6782861C}" dt="2024-04-12T17:21:41.959" v="272" actId="1076"/>
        <pc:sldMkLst>
          <pc:docMk/>
          <pc:sldMk cId="1387235309" sldId="535"/>
        </pc:sldMkLst>
        <pc:spChg chg="mod">
          <ac:chgData name="Gizem Korkmaz" userId="645bea14-27c0-4527-913f-365ef8538524" providerId="ADAL" clId="{7F293A70-9A3E-6A47-9045-4CBE6782861C}" dt="2024-04-12T17:21:41.959" v="272" actId="1076"/>
          <ac:spMkLst>
            <pc:docMk/>
            <pc:sldMk cId="1387235309" sldId="535"/>
            <ac:spMk id="6" creationId="{BE7B1EF9-726C-4887-E14A-8AAF466176EE}"/>
          </ac:spMkLst>
        </pc:spChg>
      </pc:sldChg>
      <pc:sldChg chg="modSp mod">
        <pc:chgData name="Gizem Korkmaz" userId="645bea14-27c0-4527-913f-365ef8538524" providerId="ADAL" clId="{7F293A70-9A3E-6A47-9045-4CBE6782861C}" dt="2024-04-12T17:21:30.548" v="271" actId="14100"/>
        <pc:sldMkLst>
          <pc:docMk/>
          <pc:sldMk cId="1152581946" sldId="536"/>
        </pc:sldMkLst>
        <pc:spChg chg="mod">
          <ac:chgData name="Gizem Korkmaz" userId="645bea14-27c0-4527-913f-365ef8538524" providerId="ADAL" clId="{7F293A70-9A3E-6A47-9045-4CBE6782861C}" dt="2024-04-12T17:21:30.548" v="271" actId="14100"/>
          <ac:spMkLst>
            <pc:docMk/>
            <pc:sldMk cId="1152581946" sldId="536"/>
            <ac:spMk id="9" creationId="{74C06A11-1DEA-F673-EF5A-3A5F6A32B26D}"/>
          </ac:spMkLst>
        </pc:spChg>
      </pc:sldChg>
      <pc:sldChg chg="modSp mod ord">
        <pc:chgData name="Gizem Korkmaz" userId="645bea14-27c0-4527-913f-365ef8538524" providerId="ADAL" clId="{7F293A70-9A3E-6A47-9045-4CBE6782861C}" dt="2024-04-12T17:17:02.310" v="215" actId="13926"/>
        <pc:sldMkLst>
          <pc:docMk/>
          <pc:sldMk cId="4089869301" sldId="537"/>
        </pc:sldMkLst>
        <pc:spChg chg="mod">
          <ac:chgData name="Gizem Korkmaz" userId="645bea14-27c0-4527-913f-365ef8538524" providerId="ADAL" clId="{7F293A70-9A3E-6A47-9045-4CBE6782861C}" dt="2024-04-12T17:17:02.310" v="215" actId="13926"/>
          <ac:spMkLst>
            <pc:docMk/>
            <pc:sldMk cId="4089869301" sldId="537"/>
            <ac:spMk id="5" creationId="{D498A8F1-E438-0040-B32E-892AD6BD0134}"/>
          </ac:spMkLst>
        </pc:spChg>
      </pc:sldChg>
      <pc:sldChg chg="addSp delSp modSp mod">
        <pc:chgData name="Gizem Korkmaz" userId="645bea14-27c0-4527-913f-365ef8538524" providerId="ADAL" clId="{7F293A70-9A3E-6A47-9045-4CBE6782861C}" dt="2024-04-12T17:17:22.539" v="252" actId="1076"/>
        <pc:sldMkLst>
          <pc:docMk/>
          <pc:sldMk cId="3898760063" sldId="538"/>
        </pc:sldMkLst>
        <pc:spChg chg="add del mod">
          <ac:chgData name="Gizem Korkmaz" userId="645bea14-27c0-4527-913f-365ef8538524" providerId="ADAL" clId="{7F293A70-9A3E-6A47-9045-4CBE6782861C}" dt="2024-04-12T17:17:06.559" v="216" actId="478"/>
          <ac:spMkLst>
            <pc:docMk/>
            <pc:sldMk cId="3898760063" sldId="538"/>
            <ac:spMk id="28" creationId="{77D7BEAC-1ECD-E241-9DAC-4BEA0612BA56}"/>
          </ac:spMkLst>
        </pc:spChg>
        <pc:spChg chg="mod">
          <ac:chgData name="Gizem Korkmaz" userId="645bea14-27c0-4527-913f-365ef8538524" providerId="ADAL" clId="{7F293A70-9A3E-6A47-9045-4CBE6782861C}" dt="2024-04-12T17:17:22.539" v="252" actId="1076"/>
          <ac:spMkLst>
            <pc:docMk/>
            <pc:sldMk cId="3898760063" sldId="538"/>
            <ac:spMk id="29" creationId="{539AB23E-1C98-FDB7-641B-9945A488D720}"/>
          </ac:spMkLst>
        </pc:spChg>
        <pc:grpChg chg="del">
          <ac:chgData name="Gizem Korkmaz" userId="645bea14-27c0-4527-913f-365ef8538524" providerId="ADAL" clId="{7F293A70-9A3E-6A47-9045-4CBE6782861C}" dt="2024-04-12T17:11:51.850" v="51" actId="478"/>
          <ac:grpSpMkLst>
            <pc:docMk/>
            <pc:sldMk cId="3898760063" sldId="538"/>
            <ac:grpSpMk id="27" creationId="{F5B53633-B111-8831-E886-B063DB9B2C23}"/>
          </ac:grpSpMkLst>
        </pc:grpChg>
        <pc:picChg chg="mod">
          <ac:chgData name="Gizem Korkmaz" userId="645bea14-27c0-4527-913f-365ef8538524" providerId="ADAL" clId="{7F293A70-9A3E-6A47-9045-4CBE6782861C}" dt="2024-04-12T17:17:14.066" v="250" actId="1038"/>
          <ac:picMkLst>
            <pc:docMk/>
            <pc:sldMk cId="3898760063" sldId="538"/>
            <ac:picMk id="4" creationId="{27DA627F-BD49-5E45-0107-01B51B82D0A8}"/>
          </ac:picMkLst>
        </pc:picChg>
      </pc:sldChg>
    </pc:docChg>
  </pc:docChgLst>
  <pc:docChgLst>
    <pc:chgData name="Jack Zhou" userId="ee93e520-d9ba-496b-8773-250dfc07f0d1" providerId="ADAL" clId="{62FD2B52-7311-486A-86B3-8A865029587F}"/>
    <pc:docChg chg="custSel addSld delSld modSld sldOrd">
      <pc:chgData name="Jack Zhou" userId="ee93e520-d9ba-496b-8773-250dfc07f0d1" providerId="ADAL" clId="{62FD2B52-7311-486A-86B3-8A865029587F}" dt="2024-04-11T13:00:46.152" v="30"/>
      <pc:docMkLst>
        <pc:docMk/>
      </pc:docMkLst>
      <pc:sldChg chg="modNotesTx">
        <pc:chgData name="Jack Zhou" userId="ee93e520-d9ba-496b-8773-250dfc07f0d1" providerId="ADAL" clId="{62FD2B52-7311-486A-86B3-8A865029587F}" dt="2024-04-11T13:00:46.152" v="30"/>
        <pc:sldMkLst>
          <pc:docMk/>
          <pc:sldMk cId="2167030916" sldId="335"/>
        </pc:sldMkLst>
      </pc:sldChg>
      <pc:sldChg chg="ord delCm">
        <pc:chgData name="Jack Zhou" userId="ee93e520-d9ba-496b-8773-250dfc07f0d1" providerId="ADAL" clId="{62FD2B52-7311-486A-86B3-8A865029587F}" dt="2024-04-11T12:55:08.388" v="29"/>
        <pc:sldMkLst>
          <pc:docMk/>
          <pc:sldMk cId="3820242969" sldId="340"/>
        </pc:sldMkLst>
      </pc:sldChg>
      <pc:sldChg chg="modSp mod">
        <pc:chgData name="Jack Zhou" userId="ee93e520-d9ba-496b-8773-250dfc07f0d1" providerId="ADAL" clId="{62FD2B52-7311-486A-86B3-8A865029587F}" dt="2024-04-11T01:59:28.447" v="21" actId="20577"/>
        <pc:sldMkLst>
          <pc:docMk/>
          <pc:sldMk cId="163435534" sldId="519"/>
        </pc:sldMkLst>
        <pc:spChg chg="mod">
          <ac:chgData name="Jack Zhou" userId="ee93e520-d9ba-496b-8773-250dfc07f0d1" providerId="ADAL" clId="{62FD2B52-7311-486A-86B3-8A865029587F}" dt="2024-04-11T01:59:28.447" v="21" actId="20577"/>
          <ac:spMkLst>
            <pc:docMk/>
            <pc:sldMk cId="163435534" sldId="519"/>
            <ac:spMk id="7" creationId="{82208F33-090A-2A45-BC37-4B3AE47710C3}"/>
          </ac:spMkLst>
        </pc:spChg>
      </pc:sldChg>
      <pc:sldChg chg="del">
        <pc:chgData name="Jack Zhou" userId="ee93e520-d9ba-496b-8773-250dfc07f0d1" providerId="ADAL" clId="{62FD2B52-7311-486A-86B3-8A865029587F}" dt="2024-04-11T02:00:24.378" v="24" actId="2696"/>
        <pc:sldMkLst>
          <pc:docMk/>
          <pc:sldMk cId="1485164491" sldId="521"/>
        </pc:sldMkLst>
      </pc:sldChg>
      <pc:sldChg chg="delSp mod ord">
        <pc:chgData name="Jack Zhou" userId="ee93e520-d9ba-496b-8773-250dfc07f0d1" providerId="ADAL" clId="{62FD2B52-7311-486A-86B3-8A865029587F}" dt="2024-04-11T02:01:54.044" v="27"/>
        <pc:sldMkLst>
          <pc:docMk/>
          <pc:sldMk cId="2470250531" sldId="529"/>
        </pc:sldMkLst>
        <pc:spChg chg="del">
          <ac:chgData name="Jack Zhou" userId="ee93e520-d9ba-496b-8773-250dfc07f0d1" providerId="ADAL" clId="{62FD2B52-7311-486A-86B3-8A865029587F}" dt="2024-04-11T02:00:47.518" v="25" actId="21"/>
          <ac:spMkLst>
            <pc:docMk/>
            <pc:sldMk cId="2470250531" sldId="529"/>
            <ac:spMk id="15" creationId="{33A4B9F5-2878-3545-87D6-56AFB29A9ECE}"/>
          </ac:spMkLst>
        </pc:spChg>
      </pc:sldChg>
      <pc:sldChg chg="add">
        <pc:chgData name="Jack Zhou" userId="ee93e520-d9ba-496b-8773-250dfc07f0d1" providerId="ADAL" clId="{62FD2B52-7311-486A-86B3-8A865029587F}" dt="2024-04-11T02:00:22.372" v="23"/>
        <pc:sldMkLst>
          <pc:docMk/>
          <pc:sldMk cId="4089869301" sldId="537"/>
        </pc:sldMkLst>
      </pc:sldChg>
    </pc:docChg>
  </pc:docChgLst>
  <pc:docChgLst>
    <pc:chgData name="Jack Zhou" userId="S::mengshizhou@westat.com::ee93e520-d9ba-496b-8773-250dfc07f0d1" providerId="AD" clId="Web-{EDEAA0EF-3637-49FC-9F2A-4A3DE6F1C49B}"/>
    <pc:docChg chg="delSld modSld sldOrd">
      <pc:chgData name="Jack Zhou" userId="S::mengshizhou@westat.com::ee93e520-d9ba-496b-8773-250dfc07f0d1" providerId="AD" clId="Web-{EDEAA0EF-3637-49FC-9F2A-4A3DE6F1C49B}" dt="2024-04-12T16:31:21.307" v="93" actId="14100"/>
      <pc:docMkLst>
        <pc:docMk/>
      </pc:docMkLst>
      <pc:sldChg chg="modSp">
        <pc:chgData name="Jack Zhou" userId="S::mengshizhou@westat.com::ee93e520-d9ba-496b-8773-250dfc07f0d1" providerId="AD" clId="Web-{EDEAA0EF-3637-49FC-9F2A-4A3DE6F1C49B}" dt="2024-04-12T16:06:08.638" v="86" actId="20577"/>
        <pc:sldMkLst>
          <pc:docMk/>
          <pc:sldMk cId="3118161886" sldId="303"/>
        </pc:sldMkLst>
        <pc:spChg chg="mod">
          <ac:chgData name="Jack Zhou" userId="S::mengshizhou@westat.com::ee93e520-d9ba-496b-8773-250dfc07f0d1" providerId="AD" clId="Web-{EDEAA0EF-3637-49FC-9F2A-4A3DE6F1C49B}" dt="2024-04-12T16:06:08.638" v="86" actId="20577"/>
          <ac:spMkLst>
            <pc:docMk/>
            <pc:sldMk cId="3118161886" sldId="303"/>
            <ac:spMk id="3" creationId="{22F3D68C-B5B1-F40A-51BC-9476A00927B4}"/>
          </ac:spMkLst>
        </pc:spChg>
      </pc:sldChg>
      <pc:sldChg chg="addSp delSp modSp ord">
        <pc:chgData name="Jack Zhou" userId="S::mengshizhou@westat.com::ee93e520-d9ba-496b-8773-250dfc07f0d1" providerId="AD" clId="Web-{EDEAA0EF-3637-49FC-9F2A-4A3DE6F1C49B}" dt="2024-04-12T16:31:21.307" v="93" actId="14100"/>
        <pc:sldMkLst>
          <pc:docMk/>
          <pc:sldMk cId="3437657153" sldId="344"/>
        </pc:sldMkLst>
        <pc:picChg chg="del">
          <ac:chgData name="Jack Zhou" userId="S::mengshizhou@westat.com::ee93e520-d9ba-496b-8773-250dfc07f0d1" providerId="AD" clId="Web-{EDEAA0EF-3637-49FC-9F2A-4A3DE6F1C49B}" dt="2024-04-12T16:31:03.978" v="87"/>
          <ac:picMkLst>
            <pc:docMk/>
            <pc:sldMk cId="3437657153" sldId="344"/>
            <ac:picMk id="2" creationId="{141D5BCF-586D-5031-064D-CE6AF7F58C8F}"/>
          </ac:picMkLst>
        </pc:picChg>
        <pc:picChg chg="add mod">
          <ac:chgData name="Jack Zhou" userId="S::mengshizhou@westat.com::ee93e520-d9ba-496b-8773-250dfc07f0d1" providerId="AD" clId="Web-{EDEAA0EF-3637-49FC-9F2A-4A3DE6F1C49B}" dt="2024-04-12T16:31:21.307" v="93" actId="14100"/>
          <ac:picMkLst>
            <pc:docMk/>
            <pc:sldMk cId="3437657153" sldId="344"/>
            <ac:picMk id="3" creationId="{3A996980-3722-F643-132C-91127260A877}"/>
          </ac:picMkLst>
        </pc:picChg>
      </pc:sldChg>
      <pc:sldChg chg="ord">
        <pc:chgData name="Jack Zhou" userId="S::mengshizhou@westat.com::ee93e520-d9ba-496b-8773-250dfc07f0d1" providerId="AD" clId="Web-{EDEAA0EF-3637-49FC-9F2A-4A3DE6F1C49B}" dt="2024-04-12T15:59:41.686" v="70"/>
        <pc:sldMkLst>
          <pc:docMk/>
          <pc:sldMk cId="3569020199" sldId="526"/>
        </pc:sldMkLst>
      </pc:sldChg>
      <pc:sldChg chg="del">
        <pc:chgData name="Jack Zhou" userId="S::mengshizhou@westat.com::ee93e520-d9ba-496b-8773-250dfc07f0d1" providerId="AD" clId="Web-{EDEAA0EF-3637-49FC-9F2A-4A3DE6F1C49B}" dt="2024-04-12T15:59:27.748" v="69"/>
        <pc:sldMkLst>
          <pc:docMk/>
          <pc:sldMk cId="207009993" sldId="527"/>
        </pc:sldMkLst>
      </pc:sldChg>
      <pc:sldChg chg="addSp delSp modSp">
        <pc:chgData name="Jack Zhou" userId="S::mengshizhou@westat.com::ee93e520-d9ba-496b-8773-250dfc07f0d1" providerId="AD" clId="Web-{EDEAA0EF-3637-49FC-9F2A-4A3DE6F1C49B}" dt="2024-04-12T15:52:22.859" v="39" actId="20577"/>
        <pc:sldMkLst>
          <pc:docMk/>
          <pc:sldMk cId="9857158" sldId="533"/>
        </pc:sldMkLst>
        <pc:spChg chg="del mod">
          <ac:chgData name="Jack Zhou" userId="S::mengshizhou@westat.com::ee93e520-d9ba-496b-8773-250dfc07f0d1" providerId="AD" clId="Web-{EDEAA0EF-3637-49FC-9F2A-4A3DE6F1C49B}" dt="2024-04-12T15:49:14.900" v="21"/>
          <ac:spMkLst>
            <pc:docMk/>
            <pc:sldMk cId="9857158" sldId="533"/>
            <ac:spMk id="3" creationId="{B1F4F178-3D44-3294-DBC1-67C540E7DA21}"/>
          </ac:spMkLst>
        </pc:spChg>
        <pc:spChg chg="add del mod">
          <ac:chgData name="Jack Zhou" userId="S::mengshizhou@westat.com::ee93e520-d9ba-496b-8773-250dfc07f0d1" providerId="AD" clId="Web-{EDEAA0EF-3637-49FC-9F2A-4A3DE6F1C49B}" dt="2024-04-12T15:52:00.296" v="35"/>
          <ac:spMkLst>
            <pc:docMk/>
            <pc:sldMk cId="9857158" sldId="533"/>
            <ac:spMk id="5" creationId="{ACD23824-A674-613A-B459-F9A210DA43E0}"/>
          </ac:spMkLst>
        </pc:spChg>
        <pc:spChg chg="add del mod">
          <ac:chgData name="Jack Zhou" userId="S::mengshizhou@westat.com::ee93e520-d9ba-496b-8773-250dfc07f0d1" providerId="AD" clId="Web-{EDEAA0EF-3637-49FC-9F2A-4A3DE6F1C49B}" dt="2024-04-12T15:49:28.166" v="23"/>
          <ac:spMkLst>
            <pc:docMk/>
            <pc:sldMk cId="9857158" sldId="533"/>
            <ac:spMk id="8" creationId="{B2CF73B1-BF35-A0EE-A628-F5FFC137593B}"/>
          </ac:spMkLst>
        </pc:spChg>
        <pc:spChg chg="add mod">
          <ac:chgData name="Jack Zhou" userId="S::mengshizhou@westat.com::ee93e520-d9ba-496b-8773-250dfc07f0d1" providerId="AD" clId="Web-{EDEAA0EF-3637-49FC-9F2A-4A3DE6F1C49B}" dt="2024-04-12T15:52:22.859" v="39" actId="20577"/>
          <ac:spMkLst>
            <pc:docMk/>
            <pc:sldMk cId="9857158" sldId="533"/>
            <ac:spMk id="10" creationId="{ACD23824-A674-613A-B459-F9A210DA43E0}"/>
          </ac:spMkLst>
        </pc:spChg>
        <pc:spChg chg="mod">
          <ac:chgData name="Jack Zhou" userId="S::mengshizhou@westat.com::ee93e520-d9ba-496b-8773-250dfc07f0d1" providerId="AD" clId="Web-{EDEAA0EF-3637-49FC-9F2A-4A3DE6F1C49B}" dt="2024-04-12T15:48:42.383" v="16" actId="1076"/>
          <ac:spMkLst>
            <pc:docMk/>
            <pc:sldMk cId="9857158" sldId="533"/>
            <ac:spMk id="11" creationId="{899340F9-2009-D0EA-1864-C08478F95911}"/>
          </ac:spMkLst>
        </pc:spChg>
        <pc:picChg chg="add mod modCrop">
          <ac:chgData name="Jack Zhou" userId="S::mengshizhou@westat.com::ee93e520-d9ba-496b-8773-250dfc07f0d1" providerId="AD" clId="Web-{EDEAA0EF-3637-49FC-9F2A-4A3DE6F1C49B}" dt="2024-04-12T15:48:47.008" v="19" actId="1076"/>
          <ac:picMkLst>
            <pc:docMk/>
            <pc:sldMk cId="9857158" sldId="533"/>
            <ac:picMk id="2" creationId="{FD70E043-ADE2-DA3F-2BF2-55C59AD6DB9C}"/>
          </ac:picMkLst>
        </pc:picChg>
        <pc:picChg chg="del">
          <ac:chgData name="Jack Zhou" userId="S::mengshizhou@westat.com::ee93e520-d9ba-496b-8773-250dfc07f0d1" providerId="AD" clId="Web-{EDEAA0EF-3637-49FC-9F2A-4A3DE6F1C49B}" dt="2024-04-12T15:48:22.898" v="9"/>
          <ac:picMkLst>
            <pc:docMk/>
            <pc:sldMk cId="9857158" sldId="533"/>
            <ac:picMk id="6" creationId="{6DC25F6A-10DE-1EEE-7210-A2F5064248B2}"/>
          </ac:picMkLst>
        </pc:picChg>
      </pc:sldChg>
      <pc:sldChg chg="addSp delSp modSp">
        <pc:chgData name="Jack Zhou" userId="S::mengshizhou@westat.com::ee93e520-d9ba-496b-8773-250dfc07f0d1" providerId="AD" clId="Web-{EDEAA0EF-3637-49FC-9F2A-4A3DE6F1C49B}" dt="2024-04-12T15:57:21.900" v="63" actId="1076"/>
        <pc:sldMkLst>
          <pc:docMk/>
          <pc:sldMk cId="1414095279" sldId="534"/>
        </pc:sldMkLst>
        <pc:spChg chg="add mod">
          <ac:chgData name="Jack Zhou" userId="S::mengshizhou@westat.com::ee93e520-d9ba-496b-8773-250dfc07f0d1" providerId="AD" clId="Web-{EDEAA0EF-3637-49FC-9F2A-4A3DE6F1C49B}" dt="2024-04-12T15:52:47.407" v="54" actId="20577"/>
          <ac:spMkLst>
            <pc:docMk/>
            <pc:sldMk cId="1414095279" sldId="534"/>
            <ac:spMk id="2" creationId="{ACD23824-A674-613A-B459-F9A210DA43E0}"/>
          </ac:spMkLst>
        </pc:spChg>
        <pc:spChg chg="del">
          <ac:chgData name="Jack Zhou" userId="S::mengshizhou@westat.com::ee93e520-d9ba-496b-8773-250dfc07f0d1" providerId="AD" clId="Web-{EDEAA0EF-3637-49FC-9F2A-4A3DE6F1C49B}" dt="2024-04-12T15:57:19.744" v="61"/>
          <ac:spMkLst>
            <pc:docMk/>
            <pc:sldMk cId="1414095279" sldId="534"/>
            <ac:spMk id="4" creationId="{2EEE0BB8-E657-1AE2-8DD1-D5EA20063B73}"/>
          </ac:spMkLst>
        </pc:spChg>
        <pc:spChg chg="add mod">
          <ac:chgData name="Jack Zhou" userId="S::mengshizhou@westat.com::ee93e520-d9ba-496b-8773-250dfc07f0d1" providerId="AD" clId="Web-{EDEAA0EF-3637-49FC-9F2A-4A3DE6F1C49B}" dt="2024-04-12T15:57:21.900" v="63" actId="1076"/>
          <ac:spMkLst>
            <pc:docMk/>
            <pc:sldMk cId="1414095279" sldId="534"/>
            <ac:spMk id="7" creationId="{2EEE0BB8-E657-1AE2-8DD1-D5EA20063B73}"/>
          </ac:spMkLst>
        </pc:spChg>
        <pc:picChg chg="add mod modCrop">
          <ac:chgData name="Jack Zhou" userId="S::mengshizhou@westat.com::ee93e520-d9ba-496b-8773-250dfc07f0d1" providerId="AD" clId="Web-{EDEAA0EF-3637-49FC-9F2A-4A3DE6F1C49B}" dt="2024-04-12T15:57:05.462" v="60" actId="1076"/>
          <ac:picMkLst>
            <pc:docMk/>
            <pc:sldMk cId="1414095279" sldId="534"/>
            <ac:picMk id="3" creationId="{8E2AE9D7-62F4-8E2C-B69D-5131E5D07624}"/>
          </ac:picMkLst>
        </pc:picChg>
        <pc:picChg chg="del">
          <ac:chgData name="Jack Zhou" userId="S::mengshizhou@westat.com::ee93e520-d9ba-496b-8773-250dfc07f0d1" providerId="AD" clId="Web-{EDEAA0EF-3637-49FC-9F2A-4A3DE6F1C49B}" dt="2024-04-12T15:56:49.992" v="55"/>
          <ac:picMkLst>
            <pc:docMk/>
            <pc:sldMk cId="1414095279" sldId="534"/>
            <ac:picMk id="5" creationId="{5FFB4704-21DB-0941-E913-DCC491E10E3E}"/>
          </ac:picMkLst>
        </pc:picChg>
      </pc:sldChg>
      <pc:sldChg chg="addSp delSp modSp">
        <pc:chgData name="Jack Zhou" userId="S::mengshizhou@westat.com::ee93e520-d9ba-496b-8773-250dfc07f0d1" providerId="AD" clId="Web-{EDEAA0EF-3637-49FC-9F2A-4A3DE6F1C49B}" dt="2024-04-12T15:44:08.873" v="4"/>
        <pc:sldMkLst>
          <pc:docMk/>
          <pc:sldMk cId="1387235309" sldId="535"/>
        </pc:sldMkLst>
        <pc:spChg chg="del mod">
          <ac:chgData name="Jack Zhou" userId="S::mengshizhou@westat.com::ee93e520-d9ba-496b-8773-250dfc07f0d1" providerId="AD" clId="Web-{EDEAA0EF-3637-49FC-9F2A-4A3DE6F1C49B}" dt="2024-04-12T15:44:08.873" v="4"/>
          <ac:spMkLst>
            <pc:docMk/>
            <pc:sldMk cId="1387235309" sldId="535"/>
            <ac:spMk id="5" creationId="{C03732B5-2C6B-109C-F094-A522797F1A92}"/>
          </ac:spMkLst>
        </pc:spChg>
        <pc:spChg chg="add mod">
          <ac:chgData name="Jack Zhou" userId="S::mengshizhou@westat.com::ee93e520-d9ba-496b-8773-250dfc07f0d1" providerId="AD" clId="Web-{EDEAA0EF-3637-49FC-9F2A-4A3DE6F1C49B}" dt="2024-04-12T15:44:05.092" v="3" actId="1076"/>
          <ac:spMkLst>
            <pc:docMk/>
            <pc:sldMk cId="1387235309" sldId="535"/>
            <ac:spMk id="6" creationId="{BE7B1EF9-726C-4887-E14A-8AAF466176EE}"/>
          </ac:spMkLst>
        </pc:spChg>
      </pc:sldChg>
      <pc:sldChg chg="addSp delSp modSp">
        <pc:chgData name="Jack Zhou" userId="S::mengshizhou@westat.com::ee93e520-d9ba-496b-8773-250dfc07f0d1" providerId="AD" clId="Web-{EDEAA0EF-3637-49FC-9F2A-4A3DE6F1C49B}" dt="2024-04-12T15:58:54.638" v="68" actId="14100"/>
        <pc:sldMkLst>
          <pc:docMk/>
          <pc:sldMk cId="1152581946" sldId="536"/>
        </pc:sldMkLst>
        <pc:spChg chg="add del">
          <ac:chgData name="Jack Zhou" userId="S::mengshizhou@westat.com::ee93e520-d9ba-496b-8773-250dfc07f0d1" providerId="AD" clId="Web-{EDEAA0EF-3637-49FC-9F2A-4A3DE6F1C49B}" dt="2024-04-12T15:44:28.249" v="8"/>
          <ac:spMkLst>
            <pc:docMk/>
            <pc:sldMk cId="1152581946" sldId="536"/>
            <ac:spMk id="2" creationId="{AC7F6F63-C701-B17D-7455-3DE628F55C99}"/>
          </ac:spMkLst>
        </pc:spChg>
        <pc:spChg chg="del">
          <ac:chgData name="Jack Zhou" userId="S::mengshizhou@westat.com::ee93e520-d9ba-496b-8773-250dfc07f0d1" providerId="AD" clId="Web-{EDEAA0EF-3637-49FC-9F2A-4A3DE6F1C49B}" dt="2024-04-12T15:44:17.686" v="5"/>
          <ac:spMkLst>
            <pc:docMk/>
            <pc:sldMk cId="1152581946" sldId="536"/>
            <ac:spMk id="6" creationId="{AC7F6F63-C701-B17D-7455-3DE628F55C99}"/>
          </ac:spMkLst>
        </pc:spChg>
        <pc:spChg chg="add">
          <ac:chgData name="Jack Zhou" userId="S::mengshizhou@westat.com::ee93e520-d9ba-496b-8773-250dfc07f0d1" providerId="AD" clId="Web-{EDEAA0EF-3637-49FC-9F2A-4A3DE6F1C49B}" dt="2024-04-12T15:44:25.327" v="7"/>
          <ac:spMkLst>
            <pc:docMk/>
            <pc:sldMk cId="1152581946" sldId="536"/>
            <ac:spMk id="9" creationId="{74C06A11-1DEA-F673-EF5A-3A5F6A32B26D}"/>
          </ac:spMkLst>
        </pc:spChg>
        <pc:picChg chg="add mod">
          <ac:chgData name="Jack Zhou" userId="S::mengshizhou@westat.com::ee93e520-d9ba-496b-8773-250dfc07f0d1" providerId="AD" clId="Web-{EDEAA0EF-3637-49FC-9F2A-4A3DE6F1C49B}" dt="2024-04-12T15:58:54.638" v="68" actId="14100"/>
          <ac:picMkLst>
            <pc:docMk/>
            <pc:sldMk cId="1152581946" sldId="536"/>
            <ac:picMk id="2" creationId="{E0BFC0FF-BD56-967B-38AF-9006624F8E95}"/>
          </ac:picMkLst>
        </pc:picChg>
        <pc:picChg chg="del">
          <ac:chgData name="Jack Zhou" userId="S::mengshizhou@westat.com::ee93e520-d9ba-496b-8773-250dfc07f0d1" providerId="AD" clId="Web-{EDEAA0EF-3637-49FC-9F2A-4A3DE6F1C49B}" dt="2024-04-12T15:58:47.950" v="65"/>
          <ac:picMkLst>
            <pc:docMk/>
            <pc:sldMk cId="1152581946" sldId="536"/>
            <ac:picMk id="7" creationId="{700B66E7-29AC-8F2B-1789-5C6DDEA46DF4}"/>
          </ac:picMkLst>
        </pc:picChg>
      </pc:sldChg>
    </pc:docChg>
  </pc:docChgLst>
  <pc:docChgLst>
    <pc:chgData name="Jack Zhou" userId="S::mengshizhou@westat.com::ee93e520-d9ba-496b-8773-250dfc07f0d1" providerId="AD" clId="Web-{FB317F96-A158-45AB-888A-963DF7591CDD}"/>
    <pc:docChg chg="modSld">
      <pc:chgData name="Jack Zhou" userId="S::mengshizhou@westat.com::ee93e520-d9ba-496b-8773-250dfc07f0d1" providerId="AD" clId="Web-{FB317F96-A158-45AB-888A-963DF7591CDD}" dt="2024-04-12T18:22:15.644" v="75" actId="1076"/>
      <pc:docMkLst>
        <pc:docMk/>
      </pc:docMkLst>
      <pc:sldChg chg="modSp">
        <pc:chgData name="Jack Zhou" userId="S::mengshizhou@westat.com::ee93e520-d9ba-496b-8773-250dfc07f0d1" providerId="AD" clId="Web-{FB317F96-A158-45AB-888A-963DF7591CDD}" dt="2024-04-12T17:58:24.546" v="29" actId="20577"/>
        <pc:sldMkLst>
          <pc:docMk/>
          <pc:sldMk cId="3118161886" sldId="303"/>
        </pc:sldMkLst>
        <pc:spChg chg="mod">
          <ac:chgData name="Jack Zhou" userId="S::mengshizhou@westat.com::ee93e520-d9ba-496b-8773-250dfc07f0d1" providerId="AD" clId="Web-{FB317F96-A158-45AB-888A-963DF7591CDD}" dt="2024-04-12T17:58:24.546" v="29" actId="20577"/>
          <ac:spMkLst>
            <pc:docMk/>
            <pc:sldMk cId="3118161886" sldId="303"/>
            <ac:spMk id="3" creationId="{22F3D68C-B5B1-F40A-51BC-9476A00927B4}"/>
          </ac:spMkLst>
        </pc:spChg>
      </pc:sldChg>
      <pc:sldChg chg="addSp delSp modSp">
        <pc:chgData name="Jack Zhou" userId="S::mengshizhou@westat.com::ee93e520-d9ba-496b-8773-250dfc07f0d1" providerId="AD" clId="Web-{FB317F96-A158-45AB-888A-963DF7591CDD}" dt="2024-04-12T18:22:15.644" v="75" actId="1076"/>
        <pc:sldMkLst>
          <pc:docMk/>
          <pc:sldMk cId="3437657153" sldId="344"/>
        </pc:sldMkLst>
        <pc:picChg chg="del">
          <ac:chgData name="Jack Zhou" userId="S::mengshizhou@westat.com::ee93e520-d9ba-496b-8773-250dfc07f0d1" providerId="AD" clId="Web-{FB317F96-A158-45AB-888A-963DF7591CDD}" dt="2024-04-12T17:32:08.035" v="6"/>
          <ac:picMkLst>
            <pc:docMk/>
            <pc:sldMk cId="3437657153" sldId="344"/>
            <ac:picMk id="2" creationId="{2CE348FE-24FE-94C5-79E7-D9350781CCCD}"/>
          </ac:picMkLst>
        </pc:picChg>
        <pc:picChg chg="add del mod">
          <ac:chgData name="Jack Zhou" userId="S::mengshizhou@westat.com::ee93e520-d9ba-496b-8773-250dfc07f0d1" providerId="AD" clId="Web-{FB317F96-A158-45AB-888A-963DF7591CDD}" dt="2024-04-12T17:32:04.972" v="5"/>
          <ac:picMkLst>
            <pc:docMk/>
            <pc:sldMk cId="3437657153" sldId="344"/>
            <ac:picMk id="3" creationId="{B1C67FAD-B00C-D705-DD28-ABC7AB1F96AD}"/>
          </ac:picMkLst>
        </pc:picChg>
        <pc:picChg chg="add del mod">
          <ac:chgData name="Jack Zhou" userId="S::mengshizhou@westat.com::ee93e520-d9ba-496b-8773-250dfc07f0d1" providerId="AD" clId="Web-{FB317F96-A158-45AB-888A-963DF7591CDD}" dt="2024-04-12T17:41:52.834" v="10"/>
          <ac:picMkLst>
            <pc:docMk/>
            <pc:sldMk cId="3437657153" sldId="344"/>
            <ac:picMk id="5" creationId="{84A7BDA1-A3E2-E919-07B5-31ADBD0CC02C}"/>
          </ac:picMkLst>
        </pc:picChg>
        <pc:picChg chg="add del mod">
          <ac:chgData name="Jack Zhou" userId="S::mengshizhou@westat.com::ee93e520-d9ba-496b-8773-250dfc07f0d1" providerId="AD" clId="Web-{FB317F96-A158-45AB-888A-963DF7591CDD}" dt="2024-04-12T18:00:02.583" v="30"/>
          <ac:picMkLst>
            <pc:docMk/>
            <pc:sldMk cId="3437657153" sldId="344"/>
            <ac:picMk id="6" creationId="{0754B728-E73A-C84E-3700-1869009F2B41}"/>
          </ac:picMkLst>
        </pc:picChg>
        <pc:picChg chg="mod modCrop">
          <ac:chgData name="Jack Zhou" userId="S::mengshizhou@westat.com::ee93e520-d9ba-496b-8773-250dfc07f0d1" providerId="AD" clId="Web-{FB317F96-A158-45AB-888A-963DF7591CDD}" dt="2024-04-12T18:14:39.008" v="67"/>
          <ac:picMkLst>
            <pc:docMk/>
            <pc:sldMk cId="3437657153" sldId="344"/>
            <ac:picMk id="7" creationId="{F5B56E18-C6EC-A146-A2D0-E954E7087004}"/>
          </ac:picMkLst>
        </pc:picChg>
        <pc:picChg chg="add del mod">
          <ac:chgData name="Jack Zhou" userId="S::mengshizhou@westat.com::ee93e520-d9ba-496b-8773-250dfc07f0d1" providerId="AD" clId="Web-{FB317F96-A158-45AB-888A-963DF7591CDD}" dt="2024-04-12T17:53:00.512" v="24"/>
          <ac:picMkLst>
            <pc:docMk/>
            <pc:sldMk cId="3437657153" sldId="344"/>
            <ac:picMk id="8" creationId="{6481E889-1C2C-ED0F-038E-2A790B2203B4}"/>
          </ac:picMkLst>
        </pc:picChg>
        <pc:picChg chg="add del mod">
          <ac:chgData name="Jack Zhou" userId="S::mengshizhou@westat.com::ee93e520-d9ba-496b-8773-250dfc07f0d1" providerId="AD" clId="Web-{FB317F96-A158-45AB-888A-963DF7591CDD}" dt="2024-04-12T18:02:22.169" v="36"/>
          <ac:picMkLst>
            <pc:docMk/>
            <pc:sldMk cId="3437657153" sldId="344"/>
            <ac:picMk id="10" creationId="{9004F56F-D65D-37EC-52A7-D73A31AC413F}"/>
          </ac:picMkLst>
        </pc:picChg>
        <pc:picChg chg="add del mod">
          <ac:chgData name="Jack Zhou" userId="S::mengshizhou@westat.com::ee93e520-d9ba-496b-8773-250dfc07f0d1" providerId="AD" clId="Web-{FB317F96-A158-45AB-888A-963DF7591CDD}" dt="2024-04-12T18:11:52.186" v="52"/>
          <ac:picMkLst>
            <pc:docMk/>
            <pc:sldMk cId="3437657153" sldId="344"/>
            <ac:picMk id="11" creationId="{CB37F535-3763-14D9-1FC1-DBF59C695675}"/>
          </ac:picMkLst>
        </pc:picChg>
        <pc:picChg chg="add del mod">
          <ac:chgData name="Jack Zhou" userId="S::mengshizhou@westat.com::ee93e520-d9ba-496b-8773-250dfc07f0d1" providerId="AD" clId="Web-{FB317F96-A158-45AB-888A-963DF7591CDD}" dt="2024-04-12T18:12:31.251" v="57"/>
          <ac:picMkLst>
            <pc:docMk/>
            <pc:sldMk cId="3437657153" sldId="344"/>
            <ac:picMk id="12" creationId="{6C5009E6-BA7D-0382-77C0-2622C10C1150}"/>
          </ac:picMkLst>
        </pc:picChg>
        <pc:picChg chg="add del mod">
          <ac:chgData name="Jack Zhou" userId="S::mengshizhou@westat.com::ee93e520-d9ba-496b-8773-250dfc07f0d1" providerId="AD" clId="Web-{FB317F96-A158-45AB-888A-963DF7591CDD}" dt="2024-04-12T18:21:05.640" v="68"/>
          <ac:picMkLst>
            <pc:docMk/>
            <pc:sldMk cId="3437657153" sldId="344"/>
            <ac:picMk id="13" creationId="{F9E6FADA-126F-C9EC-3402-20C3F131804C}"/>
          </ac:picMkLst>
        </pc:picChg>
        <pc:picChg chg="add del mod">
          <ac:chgData name="Jack Zhou" userId="S::mengshizhou@westat.com::ee93e520-d9ba-496b-8773-250dfc07f0d1" providerId="AD" clId="Web-{FB317F96-A158-45AB-888A-963DF7591CDD}" dt="2024-04-12T18:22:09.581" v="71"/>
          <ac:picMkLst>
            <pc:docMk/>
            <pc:sldMk cId="3437657153" sldId="344"/>
            <ac:picMk id="14" creationId="{C915D2CF-F5C0-1FFB-5C9F-E1E5FC6EBA58}"/>
          </ac:picMkLst>
        </pc:picChg>
        <pc:picChg chg="add mod">
          <ac:chgData name="Jack Zhou" userId="S::mengshizhou@westat.com::ee93e520-d9ba-496b-8773-250dfc07f0d1" providerId="AD" clId="Web-{FB317F96-A158-45AB-888A-963DF7591CDD}" dt="2024-04-12T18:22:15.644" v="75" actId="1076"/>
          <ac:picMkLst>
            <pc:docMk/>
            <pc:sldMk cId="3437657153" sldId="344"/>
            <ac:picMk id="15" creationId="{C3A64945-1C82-C791-8B08-32EE194CBB69}"/>
          </ac:picMkLst>
        </pc:picChg>
      </pc:sldChg>
      <pc:sldChg chg="modSp">
        <pc:chgData name="Jack Zhou" userId="S::mengshizhou@westat.com::ee93e520-d9ba-496b-8773-250dfc07f0d1" providerId="AD" clId="Web-{FB317F96-A158-45AB-888A-963DF7591CDD}" dt="2024-04-12T18:11:14.543" v="51" actId="20577"/>
        <pc:sldMkLst>
          <pc:docMk/>
          <pc:sldMk cId="4089869301" sldId="537"/>
        </pc:sldMkLst>
        <pc:spChg chg="mod">
          <ac:chgData name="Jack Zhou" userId="S::mengshizhou@westat.com::ee93e520-d9ba-496b-8773-250dfc07f0d1" providerId="AD" clId="Web-{FB317F96-A158-45AB-888A-963DF7591CDD}" dt="2024-04-12T18:11:14.543" v="51" actId="20577"/>
          <ac:spMkLst>
            <pc:docMk/>
            <pc:sldMk cId="4089869301" sldId="537"/>
            <ac:spMk id="5" creationId="{D498A8F1-E438-0040-B32E-892AD6BD0134}"/>
          </ac:spMkLst>
        </pc:spChg>
      </pc:sldChg>
    </pc:docChg>
  </pc:docChgLst>
  <pc:docChgLst>
    <pc:chgData name="Jack Zhou" userId="S::mengshizhou@westat.com::ee93e520-d9ba-496b-8773-250dfc07f0d1" providerId="AD" clId="Web-{B09296F2-49A6-4453-914C-728DD7B2C56F}"/>
    <pc:docChg chg="modSld">
      <pc:chgData name="Jack Zhou" userId="S::mengshizhou@westat.com::ee93e520-d9ba-496b-8773-250dfc07f0d1" providerId="AD" clId="Web-{B09296F2-49A6-4453-914C-728DD7B2C56F}" dt="2024-04-12T15:39:49.716" v="127" actId="1076"/>
      <pc:docMkLst>
        <pc:docMk/>
      </pc:docMkLst>
      <pc:sldChg chg="addSp delSp modSp">
        <pc:chgData name="Jack Zhou" userId="S::mengshizhou@westat.com::ee93e520-d9ba-496b-8773-250dfc07f0d1" providerId="AD" clId="Web-{B09296F2-49A6-4453-914C-728DD7B2C56F}" dt="2024-04-12T15:22:25.867" v="73" actId="1076"/>
        <pc:sldMkLst>
          <pc:docMk/>
          <pc:sldMk cId="3999845397" sldId="291"/>
        </pc:sldMkLst>
        <pc:picChg chg="add del mod">
          <ac:chgData name="Jack Zhou" userId="S::mengshizhou@westat.com::ee93e520-d9ba-496b-8773-250dfc07f0d1" providerId="AD" clId="Web-{B09296F2-49A6-4453-914C-728DD7B2C56F}" dt="2024-04-12T15:20:09.440" v="55"/>
          <ac:picMkLst>
            <pc:docMk/>
            <pc:sldMk cId="3999845397" sldId="291"/>
            <ac:picMk id="2" creationId="{6D35A051-FC4B-4450-298B-24AE6F0B8D57}"/>
          </ac:picMkLst>
        </pc:picChg>
        <pc:picChg chg="add mod">
          <ac:chgData name="Jack Zhou" userId="S::mengshizhou@westat.com::ee93e520-d9ba-496b-8773-250dfc07f0d1" providerId="AD" clId="Web-{B09296F2-49A6-4453-914C-728DD7B2C56F}" dt="2024-04-12T15:20:19.175" v="61" actId="14100"/>
          <ac:picMkLst>
            <pc:docMk/>
            <pc:sldMk cId="3999845397" sldId="291"/>
            <ac:picMk id="3" creationId="{DF4CEBEF-4917-127B-624C-6DC2D97F3576}"/>
          </ac:picMkLst>
        </pc:picChg>
        <pc:picChg chg="add mod modCrop">
          <ac:chgData name="Jack Zhou" userId="S::mengshizhou@westat.com::ee93e520-d9ba-496b-8773-250dfc07f0d1" providerId="AD" clId="Web-{B09296F2-49A6-4453-914C-728DD7B2C56F}" dt="2024-04-12T15:22:25.867" v="73" actId="1076"/>
          <ac:picMkLst>
            <pc:docMk/>
            <pc:sldMk cId="3999845397" sldId="291"/>
            <ac:picMk id="4" creationId="{4812F388-8162-0D01-9E97-AA26D36C8F33}"/>
          </ac:picMkLst>
        </pc:picChg>
        <pc:picChg chg="del">
          <ac:chgData name="Jack Zhou" userId="S::mengshizhou@westat.com::ee93e520-d9ba-496b-8773-250dfc07f0d1" providerId="AD" clId="Web-{B09296F2-49A6-4453-914C-728DD7B2C56F}" dt="2024-04-12T15:18:54.359" v="48"/>
          <ac:picMkLst>
            <pc:docMk/>
            <pc:sldMk cId="3999845397" sldId="291"/>
            <ac:picMk id="10" creationId="{9514F580-BCDE-D141-8273-231EA658BBF1}"/>
          </ac:picMkLst>
        </pc:picChg>
        <pc:picChg chg="del">
          <ac:chgData name="Jack Zhou" userId="S::mengshizhou@westat.com::ee93e520-d9ba-496b-8773-250dfc07f0d1" providerId="AD" clId="Web-{B09296F2-49A6-4453-914C-728DD7B2C56F}" dt="2024-04-12T15:21:53.116" v="62"/>
          <ac:picMkLst>
            <pc:docMk/>
            <pc:sldMk cId="3999845397" sldId="291"/>
            <ac:picMk id="13" creationId="{146DD77D-F884-E343-8075-8F245CDC4D09}"/>
          </ac:picMkLst>
        </pc:picChg>
      </pc:sldChg>
      <pc:sldChg chg="addSp delSp modSp">
        <pc:chgData name="Jack Zhou" userId="S::mengshizhou@westat.com::ee93e520-d9ba-496b-8773-250dfc07f0d1" providerId="AD" clId="Web-{B09296F2-49A6-4453-914C-728DD7B2C56F}" dt="2024-04-12T15:06:42.521" v="34" actId="1076"/>
        <pc:sldMkLst>
          <pc:docMk/>
          <pc:sldMk cId="3437657153" sldId="344"/>
        </pc:sldMkLst>
        <pc:picChg chg="add mod">
          <ac:chgData name="Jack Zhou" userId="S::mengshizhou@westat.com::ee93e520-d9ba-496b-8773-250dfc07f0d1" providerId="AD" clId="Web-{B09296F2-49A6-4453-914C-728DD7B2C56F}" dt="2024-04-12T15:06:42.521" v="34" actId="1076"/>
          <ac:picMkLst>
            <pc:docMk/>
            <pc:sldMk cId="3437657153" sldId="344"/>
            <ac:picMk id="2" creationId="{141D5BCF-586D-5031-064D-CE6AF7F58C8F}"/>
          </ac:picMkLst>
        </pc:picChg>
        <pc:picChg chg="del">
          <ac:chgData name="Jack Zhou" userId="S::mengshizhou@westat.com::ee93e520-d9ba-496b-8773-250dfc07f0d1" providerId="AD" clId="Web-{B09296F2-49A6-4453-914C-728DD7B2C56F}" dt="2024-04-12T15:06:23.880" v="29"/>
          <ac:picMkLst>
            <pc:docMk/>
            <pc:sldMk cId="3437657153" sldId="344"/>
            <ac:picMk id="12" creationId="{D0917509-428F-CA40-B9C8-A78CC02D6FE6}"/>
          </ac:picMkLst>
        </pc:picChg>
      </pc:sldChg>
      <pc:sldChg chg="addSp delSp modSp">
        <pc:chgData name="Jack Zhou" userId="S::mengshizhou@westat.com::ee93e520-d9ba-496b-8773-250dfc07f0d1" providerId="AD" clId="Web-{B09296F2-49A6-4453-914C-728DD7B2C56F}" dt="2024-04-12T15:09:50.121" v="47" actId="1076"/>
        <pc:sldMkLst>
          <pc:docMk/>
          <pc:sldMk cId="3569020199" sldId="526"/>
        </pc:sldMkLst>
        <pc:spChg chg="mod">
          <ac:chgData name="Jack Zhou" userId="S::mengshizhou@westat.com::ee93e520-d9ba-496b-8773-250dfc07f0d1" providerId="AD" clId="Web-{B09296F2-49A6-4453-914C-728DD7B2C56F}" dt="2024-04-12T15:09:45.199" v="43" actId="1076"/>
          <ac:spMkLst>
            <pc:docMk/>
            <pc:sldMk cId="3569020199" sldId="526"/>
            <ac:spMk id="7" creationId="{A1381848-9A1F-9C49-8867-5A3C1E8CA80C}"/>
          </ac:spMkLst>
        </pc:spChg>
        <pc:picChg chg="add mod">
          <ac:chgData name="Jack Zhou" userId="S::mengshizhou@westat.com::ee93e520-d9ba-496b-8773-250dfc07f0d1" providerId="AD" clId="Web-{B09296F2-49A6-4453-914C-728DD7B2C56F}" dt="2024-04-12T15:09:50.121" v="47" actId="1076"/>
          <ac:picMkLst>
            <pc:docMk/>
            <pc:sldMk cId="3569020199" sldId="526"/>
            <ac:picMk id="3" creationId="{C609FC47-A5D8-D6BC-5946-33ECE344167F}"/>
          </ac:picMkLst>
        </pc:picChg>
        <pc:picChg chg="del">
          <ac:chgData name="Jack Zhou" userId="S::mengshizhou@westat.com::ee93e520-d9ba-496b-8773-250dfc07f0d1" providerId="AD" clId="Web-{B09296F2-49A6-4453-914C-728DD7B2C56F}" dt="2024-04-12T15:08:19.462" v="40"/>
          <ac:picMkLst>
            <pc:docMk/>
            <pc:sldMk cId="3569020199" sldId="526"/>
            <ac:picMk id="36" creationId="{0E8F5905-1495-5B4A-BA38-AC05B8A61F8F}"/>
          </ac:picMkLst>
        </pc:picChg>
      </pc:sldChg>
      <pc:sldChg chg="addSp delSp modSp">
        <pc:chgData name="Jack Zhou" userId="S::mengshizhou@westat.com::ee93e520-d9ba-496b-8773-250dfc07f0d1" providerId="AD" clId="Web-{B09296F2-49A6-4453-914C-728DD7B2C56F}" dt="2024-04-12T15:07:19.225" v="39" actId="14100"/>
        <pc:sldMkLst>
          <pc:docMk/>
          <pc:sldMk cId="275748190" sldId="528"/>
        </pc:sldMkLst>
        <pc:grpChg chg="del">
          <ac:chgData name="Jack Zhou" userId="S::mengshizhou@westat.com::ee93e520-d9ba-496b-8773-250dfc07f0d1" providerId="AD" clId="Web-{B09296F2-49A6-4453-914C-728DD7B2C56F}" dt="2024-04-12T15:00:59.509" v="0"/>
          <ac:grpSpMkLst>
            <pc:docMk/>
            <pc:sldMk cId="275748190" sldId="528"/>
            <ac:grpSpMk id="26" creationId="{2382355E-D9BC-A64D-AAF4-BED344D9ACF0}"/>
          </ac:grpSpMkLst>
        </pc:grpChg>
        <pc:picChg chg="add del mod">
          <ac:chgData name="Jack Zhou" userId="S::mengshizhou@westat.com::ee93e520-d9ba-496b-8773-250dfc07f0d1" providerId="AD" clId="Web-{B09296F2-49A6-4453-914C-728DD7B2C56F}" dt="2024-04-12T15:04:52.517" v="4"/>
          <ac:picMkLst>
            <pc:docMk/>
            <pc:sldMk cId="275748190" sldId="528"/>
            <ac:picMk id="2" creationId="{9C7476D9-C964-C01F-F7E7-BDDA09F8734B}"/>
          </ac:picMkLst>
        </pc:picChg>
        <pc:picChg chg="add mod ord">
          <ac:chgData name="Jack Zhou" userId="S::mengshizhou@westat.com::ee93e520-d9ba-496b-8773-250dfc07f0d1" providerId="AD" clId="Web-{B09296F2-49A6-4453-914C-728DD7B2C56F}" dt="2024-04-12T15:05:44.988" v="26" actId="14100"/>
          <ac:picMkLst>
            <pc:docMk/>
            <pc:sldMk cId="275748190" sldId="528"/>
            <ac:picMk id="3" creationId="{604995CB-E6DB-B204-8F21-7845D3DC846F}"/>
          </ac:picMkLst>
        </pc:picChg>
        <pc:picChg chg="add mod modCrop">
          <ac:chgData name="Jack Zhou" userId="S::mengshizhou@westat.com::ee93e520-d9ba-496b-8773-250dfc07f0d1" providerId="AD" clId="Web-{B09296F2-49A6-4453-914C-728DD7B2C56F}" dt="2024-04-12T15:07:19.225" v="39" actId="14100"/>
          <ac:picMkLst>
            <pc:docMk/>
            <pc:sldMk cId="275748190" sldId="528"/>
            <ac:picMk id="9" creationId="{275FD6B2-C0DF-2502-1B53-85F1AD41732C}"/>
          </ac:picMkLst>
        </pc:picChg>
        <pc:picChg chg="mod">
          <ac:chgData name="Jack Zhou" userId="S::mengshizhou@westat.com::ee93e520-d9ba-496b-8773-250dfc07f0d1" providerId="AD" clId="Web-{B09296F2-49A6-4453-914C-728DD7B2C56F}" dt="2024-04-12T15:05:54.504" v="27" actId="1076"/>
          <ac:picMkLst>
            <pc:docMk/>
            <pc:sldMk cId="275748190" sldId="528"/>
            <ac:picMk id="30" creationId="{58852C44-6969-D24F-B38B-98EA9BFD0101}"/>
          </ac:picMkLst>
        </pc:picChg>
        <pc:picChg chg="mod">
          <ac:chgData name="Jack Zhou" userId="S::mengshizhou@westat.com::ee93e520-d9ba-496b-8773-250dfc07f0d1" providerId="AD" clId="Web-{B09296F2-49A6-4453-914C-728DD7B2C56F}" dt="2024-04-12T15:05:34.878" v="25" actId="1076"/>
          <ac:picMkLst>
            <pc:docMk/>
            <pc:sldMk cId="275748190" sldId="528"/>
            <ac:picMk id="32" creationId="{27077F35-D61C-414B-9DD0-18E5D005FFBF}"/>
          </ac:picMkLst>
        </pc:picChg>
        <pc:picChg chg="mod">
          <ac:chgData name="Jack Zhou" userId="S::mengshizhou@westat.com::ee93e520-d9ba-496b-8773-250dfc07f0d1" providerId="AD" clId="Web-{B09296F2-49A6-4453-914C-728DD7B2C56F}" dt="2024-04-12T15:05:57.582" v="28" actId="1076"/>
          <ac:picMkLst>
            <pc:docMk/>
            <pc:sldMk cId="275748190" sldId="528"/>
            <ac:picMk id="33" creationId="{905C7B7D-E547-B54F-AFDB-051D69CAA0DA}"/>
          </ac:picMkLst>
        </pc:picChg>
      </pc:sldChg>
      <pc:sldChg chg="addSp delSp modSp">
        <pc:chgData name="Jack Zhou" userId="S::mengshizhou@westat.com::ee93e520-d9ba-496b-8773-250dfc07f0d1" providerId="AD" clId="Web-{B09296F2-49A6-4453-914C-728DD7B2C56F}" dt="2024-04-12T15:32:34.326" v="79" actId="1076"/>
        <pc:sldMkLst>
          <pc:docMk/>
          <pc:sldMk cId="3477802297" sldId="530"/>
        </pc:sldMkLst>
        <pc:picChg chg="add mod modCrop">
          <ac:chgData name="Jack Zhou" userId="S::mengshizhou@westat.com::ee93e520-d9ba-496b-8773-250dfc07f0d1" providerId="AD" clId="Web-{B09296F2-49A6-4453-914C-728DD7B2C56F}" dt="2024-04-12T15:32:34.326" v="79" actId="1076"/>
          <ac:picMkLst>
            <pc:docMk/>
            <pc:sldMk cId="3477802297" sldId="530"/>
            <ac:picMk id="2" creationId="{5B93ACEB-32BB-EB34-D1FB-FE6847121131}"/>
          </ac:picMkLst>
        </pc:picChg>
        <pc:picChg chg="del">
          <ac:chgData name="Jack Zhou" userId="S::mengshizhou@westat.com::ee93e520-d9ba-496b-8773-250dfc07f0d1" providerId="AD" clId="Web-{B09296F2-49A6-4453-914C-728DD7B2C56F}" dt="2024-04-12T15:32:21.216" v="74"/>
          <ac:picMkLst>
            <pc:docMk/>
            <pc:sldMk cId="3477802297" sldId="530"/>
            <ac:picMk id="11" creationId="{C5344AC2-A5C3-A046-BC08-B89DDFF30972}"/>
          </ac:picMkLst>
        </pc:picChg>
      </pc:sldChg>
      <pc:sldChg chg="modSp">
        <pc:chgData name="Jack Zhou" userId="S::mengshizhou@westat.com::ee93e520-d9ba-496b-8773-250dfc07f0d1" providerId="AD" clId="Web-{B09296F2-49A6-4453-914C-728DD7B2C56F}" dt="2024-04-12T15:37:37.602" v="100" actId="20577"/>
        <pc:sldMkLst>
          <pc:docMk/>
          <pc:sldMk cId="9857158" sldId="533"/>
        </pc:sldMkLst>
        <pc:spChg chg="mod">
          <ac:chgData name="Jack Zhou" userId="S::mengshizhou@westat.com::ee93e520-d9ba-496b-8773-250dfc07f0d1" providerId="AD" clId="Web-{B09296F2-49A6-4453-914C-728DD7B2C56F}" dt="2024-04-12T15:37:37.602" v="100" actId="20577"/>
          <ac:spMkLst>
            <pc:docMk/>
            <pc:sldMk cId="9857158" sldId="533"/>
            <ac:spMk id="11" creationId="{899340F9-2009-D0EA-1864-C08478F95911}"/>
          </ac:spMkLst>
        </pc:spChg>
      </pc:sldChg>
      <pc:sldChg chg="addSp delSp modSp">
        <pc:chgData name="Jack Zhou" userId="S::mengshizhou@westat.com::ee93e520-d9ba-496b-8773-250dfc07f0d1" providerId="AD" clId="Web-{B09296F2-49A6-4453-914C-728DD7B2C56F}" dt="2024-04-12T15:39:49.716" v="127" actId="1076"/>
        <pc:sldMkLst>
          <pc:docMk/>
          <pc:sldMk cId="1387235309" sldId="535"/>
        </pc:sldMkLst>
        <pc:spChg chg="add mod">
          <ac:chgData name="Jack Zhou" userId="S::mengshizhou@westat.com::ee93e520-d9ba-496b-8773-250dfc07f0d1" providerId="AD" clId="Web-{B09296F2-49A6-4453-914C-728DD7B2C56F}" dt="2024-04-12T15:39:44.544" v="124" actId="1076"/>
          <ac:spMkLst>
            <pc:docMk/>
            <pc:sldMk cId="1387235309" sldId="535"/>
            <ac:spMk id="5" creationId="{C03732B5-2C6B-109C-F094-A522797F1A92}"/>
          </ac:spMkLst>
        </pc:spChg>
        <pc:spChg chg="del">
          <ac:chgData name="Jack Zhou" userId="S::mengshizhou@westat.com::ee93e520-d9ba-496b-8773-250dfc07f0d1" providerId="AD" clId="Web-{B09296F2-49A6-4453-914C-728DD7B2C56F}" dt="2024-04-12T15:39:39.403" v="123"/>
          <ac:spMkLst>
            <pc:docMk/>
            <pc:sldMk cId="1387235309" sldId="535"/>
            <ac:spMk id="6" creationId="{24987B1D-0995-1B7B-7C5B-7BA604C2B19B}"/>
          </ac:spMkLst>
        </pc:spChg>
        <pc:spChg chg="mod">
          <ac:chgData name="Jack Zhou" userId="S::mengshizhou@westat.com::ee93e520-d9ba-496b-8773-250dfc07f0d1" providerId="AD" clId="Web-{B09296F2-49A6-4453-914C-728DD7B2C56F}" dt="2024-04-12T15:39:25.293" v="121" actId="1076"/>
          <ac:spMkLst>
            <pc:docMk/>
            <pc:sldMk cId="1387235309" sldId="535"/>
            <ac:spMk id="8" creationId="{59E57236-4592-CF17-1348-8C0FE8503779}"/>
          </ac:spMkLst>
        </pc:spChg>
        <pc:picChg chg="mod">
          <ac:chgData name="Jack Zhou" userId="S::mengshizhou@westat.com::ee93e520-d9ba-496b-8773-250dfc07f0d1" providerId="AD" clId="Web-{B09296F2-49A6-4453-914C-728DD7B2C56F}" dt="2024-04-12T15:39:49.716" v="127" actId="1076"/>
          <ac:picMkLst>
            <pc:docMk/>
            <pc:sldMk cId="1387235309" sldId="535"/>
            <ac:picMk id="4" creationId="{797F1FC3-328B-B42E-803A-4ACA580A26B2}"/>
          </ac:picMkLst>
        </pc:picChg>
      </pc:sldChg>
    </pc:docChg>
  </pc:docChgLst>
  <pc:docChgLst>
    <pc:chgData name="Jack Zhou" userId="S::mengshizhou@westat.com::ee93e520-d9ba-496b-8773-250dfc07f0d1" providerId="AD" clId="Web-{8DFBD749-A15A-7A6F-FE43-CB4B0ABC144A}"/>
    <pc:docChg chg="modSld">
      <pc:chgData name="Jack Zhou" userId="S::mengshizhou@westat.com::ee93e520-d9ba-496b-8773-250dfc07f0d1" providerId="AD" clId="Web-{8DFBD749-A15A-7A6F-FE43-CB4B0ABC144A}" dt="2024-04-15T16:00:12.096" v="6"/>
      <pc:docMkLst>
        <pc:docMk/>
      </pc:docMkLst>
      <pc:sldChg chg="addSp delSp modSp modCm">
        <pc:chgData name="Jack Zhou" userId="S::mengshizhou@westat.com::ee93e520-d9ba-496b-8773-250dfc07f0d1" providerId="AD" clId="Web-{8DFBD749-A15A-7A6F-FE43-CB4B0ABC144A}" dt="2024-04-15T16:00:12.096" v="6"/>
        <pc:sldMkLst>
          <pc:docMk/>
          <pc:sldMk cId="1387235309" sldId="535"/>
        </pc:sldMkLst>
        <pc:picChg chg="add mod">
          <ac:chgData name="Jack Zhou" userId="S::mengshizhou@westat.com::ee93e520-d9ba-496b-8773-250dfc07f0d1" providerId="AD" clId="Web-{8DFBD749-A15A-7A6F-FE43-CB4B0ABC144A}" dt="2024-04-15T15:59:52.939" v="5" actId="1076"/>
          <ac:picMkLst>
            <pc:docMk/>
            <pc:sldMk cId="1387235309" sldId="535"/>
            <ac:picMk id="2" creationId="{F0206753-09B1-0D19-5704-0CD95F891EE3}"/>
          </ac:picMkLst>
        </pc:picChg>
        <pc:picChg chg="del">
          <ac:chgData name="Jack Zhou" userId="S::mengshizhou@westat.com::ee93e520-d9ba-496b-8773-250dfc07f0d1" providerId="AD" clId="Web-{8DFBD749-A15A-7A6F-FE43-CB4B0ABC144A}" dt="2024-04-15T15:59:45.017" v="0"/>
          <ac:picMkLst>
            <pc:docMk/>
            <pc:sldMk cId="1387235309" sldId="535"/>
            <ac:picMk id="4" creationId="{797F1FC3-328B-B42E-803A-4ACA580A26B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ck Zhou" userId="S::mengshizhou@westat.com::ee93e520-d9ba-496b-8773-250dfc07f0d1" providerId="AD" clId="Web-{8DFBD749-A15A-7A6F-FE43-CB4B0ABC144A}" dt="2024-04-15T16:00:12.096" v="6"/>
              <pc2:cmMkLst xmlns:pc2="http://schemas.microsoft.com/office/powerpoint/2019/9/main/command">
                <pc:docMk/>
                <pc:sldMk cId="1387235309" sldId="535"/>
                <pc2:cmMk id="{6DFCFCBB-57C2-A043-86B7-C2130F9FBAE7}"/>
              </pc2:cmMkLst>
              <pc226:cmRplyChg chg="add">
                <pc226:chgData name="Jack Zhou" userId="S::mengshizhou@westat.com::ee93e520-d9ba-496b-8773-250dfc07f0d1" providerId="AD" clId="Web-{8DFBD749-A15A-7A6F-FE43-CB4B0ABC144A}" dt="2024-04-15T16:00:12.096" v="6"/>
                <pc2:cmRplyMkLst xmlns:pc2="http://schemas.microsoft.com/office/powerpoint/2019/9/main/command">
                  <pc:docMk/>
                  <pc:sldMk cId="1387235309" sldId="535"/>
                  <pc2:cmMk id="{6DFCFCBB-57C2-A043-86B7-C2130F9FBAE7}"/>
                  <pc2:cmRplyMk id="{143DFD20-36FE-4EFF-B9C9-90DC189AC8AC}"/>
                </pc2:cmRplyMkLst>
              </pc226:cmRplyChg>
            </pc226:cmChg>
          </p:ext>
        </pc:extLst>
      </pc:sldChg>
    </pc:docChg>
  </pc:docChgLst>
  <pc:docChgLst>
    <pc:chgData name="Jack Zhou" userId="S::mengshizhou@westat.com::ee93e520-d9ba-496b-8773-250dfc07f0d1" providerId="AD" clId="Web-{7BDE624A-24BB-4654-AE3A-B0969B11FD6E}"/>
    <pc:docChg chg="modSld">
      <pc:chgData name="Jack Zhou" userId="S::mengshizhou@westat.com::ee93e520-d9ba-496b-8773-250dfc07f0d1" providerId="AD" clId="Web-{7BDE624A-24BB-4654-AE3A-B0969B11FD6E}" dt="2024-04-12T16:55:58.810" v="78" actId="20577"/>
      <pc:docMkLst>
        <pc:docMk/>
      </pc:docMkLst>
      <pc:sldChg chg="modSp">
        <pc:chgData name="Jack Zhou" userId="S::mengshizhou@westat.com::ee93e520-d9ba-496b-8773-250dfc07f0d1" providerId="AD" clId="Web-{7BDE624A-24BB-4654-AE3A-B0969B11FD6E}" dt="2024-04-12T16:55:32.184" v="75" actId="20577"/>
        <pc:sldMkLst>
          <pc:docMk/>
          <pc:sldMk cId="3118161886" sldId="303"/>
        </pc:sldMkLst>
        <pc:spChg chg="mod">
          <ac:chgData name="Jack Zhou" userId="S::mengshizhou@westat.com::ee93e520-d9ba-496b-8773-250dfc07f0d1" providerId="AD" clId="Web-{7BDE624A-24BB-4654-AE3A-B0969B11FD6E}" dt="2024-04-12T16:55:32.184" v="75" actId="20577"/>
          <ac:spMkLst>
            <pc:docMk/>
            <pc:sldMk cId="3118161886" sldId="303"/>
            <ac:spMk id="3" creationId="{22F3D68C-B5B1-F40A-51BC-9476A00927B4}"/>
          </ac:spMkLst>
        </pc:spChg>
      </pc:sldChg>
      <pc:sldChg chg="addSp delSp modSp">
        <pc:chgData name="Jack Zhou" userId="S::mengshizhou@westat.com::ee93e520-d9ba-496b-8773-250dfc07f0d1" providerId="AD" clId="Web-{7BDE624A-24BB-4654-AE3A-B0969B11FD6E}" dt="2024-04-12T16:55:58.810" v="78" actId="20577"/>
        <pc:sldMkLst>
          <pc:docMk/>
          <pc:sldMk cId="3437657153" sldId="344"/>
        </pc:sldMkLst>
        <pc:spChg chg="add mod">
          <ac:chgData name="Jack Zhou" userId="S::mengshizhou@westat.com::ee93e520-d9ba-496b-8773-250dfc07f0d1" providerId="AD" clId="Web-{7BDE624A-24BB-4654-AE3A-B0969B11FD6E}" dt="2024-04-12T16:55:58.810" v="78" actId="20577"/>
          <ac:spMkLst>
            <pc:docMk/>
            <pc:sldMk cId="3437657153" sldId="344"/>
            <ac:spMk id="4" creationId="{6980C913-E1A9-567C-E75C-AD697F0E117C}"/>
          </ac:spMkLst>
        </pc:spChg>
        <pc:spChg chg="mod">
          <ac:chgData name="Jack Zhou" userId="S::mengshizhou@westat.com::ee93e520-d9ba-496b-8773-250dfc07f0d1" providerId="AD" clId="Web-{7BDE624A-24BB-4654-AE3A-B0969B11FD6E}" dt="2024-04-12T16:42:21.304" v="11" actId="1076"/>
          <ac:spMkLst>
            <pc:docMk/>
            <pc:sldMk cId="3437657153" sldId="344"/>
            <ac:spMk id="9" creationId="{F602176B-CDB2-224E-AADE-CD8BE14E8641}"/>
          </ac:spMkLst>
        </pc:spChg>
        <pc:spChg chg="del">
          <ac:chgData name="Jack Zhou" userId="S::mengshizhou@westat.com::ee93e520-d9ba-496b-8773-250dfc07f0d1" providerId="AD" clId="Web-{7BDE624A-24BB-4654-AE3A-B0969B11FD6E}" dt="2024-04-12T16:42:13.429" v="7"/>
          <ac:spMkLst>
            <pc:docMk/>
            <pc:sldMk cId="3437657153" sldId="344"/>
            <ac:spMk id="14" creationId="{FF6F7A77-09EB-044D-8C25-37C725B69BC5}"/>
          </ac:spMkLst>
        </pc:spChg>
        <pc:picChg chg="add mod modCrop">
          <ac:chgData name="Jack Zhou" userId="S::mengshizhou@westat.com::ee93e520-d9ba-496b-8773-250dfc07f0d1" providerId="AD" clId="Web-{7BDE624A-24BB-4654-AE3A-B0969B11FD6E}" dt="2024-04-12T16:48:52.111" v="44"/>
          <ac:picMkLst>
            <pc:docMk/>
            <pc:sldMk cId="3437657153" sldId="344"/>
            <ac:picMk id="2" creationId="{2CE348FE-24FE-94C5-79E7-D9350781CCCD}"/>
          </ac:picMkLst>
        </pc:picChg>
        <pc:picChg chg="del">
          <ac:chgData name="Jack Zhou" userId="S::mengshizhou@westat.com::ee93e520-d9ba-496b-8773-250dfc07f0d1" providerId="AD" clId="Web-{7BDE624A-24BB-4654-AE3A-B0969B11FD6E}" dt="2024-04-12T16:42:03.241" v="2"/>
          <ac:picMkLst>
            <pc:docMk/>
            <pc:sldMk cId="3437657153" sldId="344"/>
            <ac:picMk id="3" creationId="{3A996980-3722-F643-132C-91127260A877}"/>
          </ac:picMkLst>
        </pc:picChg>
      </pc:sldChg>
      <pc:sldChg chg="modSp">
        <pc:chgData name="Jack Zhou" userId="S::mengshizhou@westat.com::ee93e520-d9ba-496b-8773-250dfc07f0d1" providerId="AD" clId="Web-{7BDE624A-24BB-4654-AE3A-B0969B11FD6E}" dt="2024-04-12T16:53:15.759" v="72" actId="20577"/>
        <pc:sldMkLst>
          <pc:docMk/>
          <pc:sldMk cId="4089869301" sldId="537"/>
        </pc:sldMkLst>
        <pc:spChg chg="mod">
          <ac:chgData name="Jack Zhou" userId="S::mengshizhou@westat.com::ee93e520-d9ba-496b-8773-250dfc07f0d1" providerId="AD" clId="Web-{7BDE624A-24BB-4654-AE3A-B0969B11FD6E}" dt="2024-04-12T16:53:15.759" v="72" actId="20577"/>
          <ac:spMkLst>
            <pc:docMk/>
            <pc:sldMk cId="4089869301" sldId="537"/>
            <ac:spMk id="5" creationId="{D498A8F1-E438-0040-B32E-892AD6BD0134}"/>
          </ac:spMkLst>
        </pc:spChg>
      </pc:sldChg>
    </pc:docChg>
  </pc:docChgLst>
  <pc:docChgLst>
    <pc:chgData name="Gizem Korkmaz" userId="645bea14-27c0-4527-913f-365ef8538524" providerId="ADAL" clId="{5DC248AA-6E4A-4649-9465-F5C043027B3D}"/>
    <pc:docChg chg="undo redo custSel addSld delSld modSld">
      <pc:chgData name="Gizem Korkmaz" userId="645bea14-27c0-4527-913f-365ef8538524" providerId="ADAL" clId="{5DC248AA-6E4A-4649-9465-F5C043027B3D}" dt="2024-04-15T17:57:22.205" v="1348" actId="2056"/>
      <pc:docMkLst>
        <pc:docMk/>
      </pc:docMkLst>
      <pc:sldChg chg="addSp delSp modSp mod modNotesTx">
        <pc:chgData name="Gizem Korkmaz" userId="645bea14-27c0-4527-913f-365ef8538524" providerId="ADAL" clId="{5DC248AA-6E4A-4649-9465-F5C043027B3D}" dt="2024-04-15T15:49:13.788" v="510" actId="1076"/>
        <pc:sldMkLst>
          <pc:docMk/>
          <pc:sldMk cId="3999845397" sldId="291"/>
        </pc:sldMkLst>
        <pc:spChg chg="del">
          <ac:chgData name="Gizem Korkmaz" userId="645bea14-27c0-4527-913f-365ef8538524" providerId="ADAL" clId="{5DC248AA-6E4A-4649-9465-F5C043027B3D}" dt="2024-04-15T15:14:18.834" v="74" actId="478"/>
          <ac:spMkLst>
            <pc:docMk/>
            <pc:sldMk cId="3999845397" sldId="291"/>
            <ac:spMk id="10" creationId="{45285894-777D-704A-B0ED-1223F6DF9F91}"/>
          </ac:spMkLst>
        </pc:spChg>
        <pc:spChg chg="mod">
          <ac:chgData name="Gizem Korkmaz" userId="645bea14-27c0-4527-913f-365ef8538524" providerId="ADAL" clId="{5DC248AA-6E4A-4649-9465-F5C043027B3D}" dt="2024-04-15T15:14:29.776" v="76" actId="1076"/>
          <ac:spMkLst>
            <pc:docMk/>
            <pc:sldMk cId="3999845397" sldId="291"/>
            <ac:spMk id="12" creationId="{2FCF7394-FB68-AA44-BC5B-A1E92CB48714}"/>
          </ac:spMkLst>
        </pc:spChg>
        <pc:spChg chg="mod">
          <ac:chgData name="Gizem Korkmaz" userId="645bea14-27c0-4527-913f-365ef8538524" providerId="ADAL" clId="{5DC248AA-6E4A-4649-9465-F5C043027B3D}" dt="2024-04-15T15:15:24.251" v="88" actId="1076"/>
          <ac:spMkLst>
            <pc:docMk/>
            <pc:sldMk cId="3999845397" sldId="291"/>
            <ac:spMk id="16" creationId="{E8F15F68-D321-0843-A433-A08A70C25E23}"/>
          </ac:spMkLst>
        </pc:spChg>
        <pc:picChg chg="add mod">
          <ac:chgData name="Gizem Korkmaz" userId="645bea14-27c0-4527-913f-365ef8538524" providerId="ADAL" clId="{5DC248AA-6E4A-4649-9465-F5C043027B3D}" dt="2024-04-15T15:15:06.687" v="83" actId="14100"/>
          <ac:picMkLst>
            <pc:docMk/>
            <pc:sldMk cId="3999845397" sldId="291"/>
            <ac:picMk id="2" creationId="{F15EADF0-C91C-EC45-9A61-E176730A1A20}"/>
          </ac:picMkLst>
        </pc:picChg>
        <pc:picChg chg="mod">
          <ac:chgData name="Gizem Korkmaz" userId="645bea14-27c0-4527-913f-365ef8538524" providerId="ADAL" clId="{5DC248AA-6E4A-4649-9465-F5C043027B3D}" dt="2024-04-15T15:49:13.788" v="510" actId="1076"/>
          <ac:picMkLst>
            <pc:docMk/>
            <pc:sldMk cId="3999845397" sldId="291"/>
            <ac:picMk id="3" creationId="{DF4CEBEF-4917-127B-624C-6DC2D97F3576}"/>
          </ac:picMkLst>
        </pc:picChg>
        <pc:picChg chg="add mod">
          <ac:chgData name="Gizem Korkmaz" userId="645bea14-27c0-4527-913f-365ef8538524" providerId="ADAL" clId="{5DC248AA-6E4A-4649-9465-F5C043027B3D}" dt="2024-04-15T15:23:28.483" v="152" actId="207"/>
          <ac:picMkLst>
            <pc:docMk/>
            <pc:sldMk cId="3999845397" sldId="291"/>
            <ac:picMk id="11" creationId="{F26C0428-98D9-C843-AB60-97950D0E5D84}"/>
          </ac:picMkLst>
        </pc:picChg>
      </pc:sldChg>
      <pc:sldChg chg="modSp mod">
        <pc:chgData name="Gizem Korkmaz" userId="645bea14-27c0-4527-913f-365ef8538524" providerId="ADAL" clId="{5DC248AA-6E4A-4649-9465-F5C043027B3D}" dt="2024-04-15T14:38:53.948" v="1" actId="1076"/>
        <pc:sldMkLst>
          <pc:docMk/>
          <pc:sldMk cId="3118161886" sldId="303"/>
        </pc:sldMkLst>
        <pc:spChg chg="mod">
          <ac:chgData name="Gizem Korkmaz" userId="645bea14-27c0-4527-913f-365ef8538524" providerId="ADAL" clId="{5DC248AA-6E4A-4649-9465-F5C043027B3D}" dt="2024-04-15T14:38:53.948" v="1" actId="1076"/>
          <ac:spMkLst>
            <pc:docMk/>
            <pc:sldMk cId="3118161886" sldId="303"/>
            <ac:spMk id="3" creationId="{22F3D68C-B5B1-F40A-51BC-9476A00927B4}"/>
          </ac:spMkLst>
        </pc:spChg>
      </pc:sldChg>
      <pc:sldChg chg="modSp mod">
        <pc:chgData name="Gizem Korkmaz" userId="645bea14-27c0-4527-913f-365ef8538524" providerId="ADAL" clId="{5DC248AA-6E4A-4649-9465-F5C043027B3D}" dt="2024-04-15T14:38:35.301" v="0" actId="20577"/>
        <pc:sldMkLst>
          <pc:docMk/>
          <pc:sldMk cId="3820242969" sldId="340"/>
        </pc:sldMkLst>
        <pc:spChg chg="mod">
          <ac:chgData name="Gizem Korkmaz" userId="645bea14-27c0-4527-913f-365ef8538524" providerId="ADAL" clId="{5DC248AA-6E4A-4649-9465-F5C043027B3D}" dt="2024-04-15T14:38:35.301" v="0" actId="20577"/>
          <ac:spMkLst>
            <pc:docMk/>
            <pc:sldMk cId="3820242969" sldId="340"/>
            <ac:spMk id="3" creationId="{57C0ACF3-DCAC-8C08-4D63-E7EBF76B0AE1}"/>
          </ac:spMkLst>
        </pc:spChg>
      </pc:sldChg>
      <pc:sldChg chg="addSp modSp mod addCm modCm modNotesTx">
        <pc:chgData name="Gizem Korkmaz" userId="645bea14-27c0-4527-913f-365ef8538524" providerId="ADAL" clId="{5DC248AA-6E4A-4649-9465-F5C043027B3D}" dt="2024-04-15T17:57:22.205" v="1348" actId="2056"/>
        <pc:sldMkLst>
          <pc:docMk/>
          <pc:sldMk cId="3437657153" sldId="344"/>
        </pc:sldMkLst>
        <pc:spChg chg="add mod">
          <ac:chgData name="Gizem Korkmaz" userId="645bea14-27c0-4527-913f-365ef8538524" providerId="ADAL" clId="{5DC248AA-6E4A-4649-9465-F5C043027B3D}" dt="2024-04-15T15:10:58.035" v="35" actId="13926"/>
          <ac:spMkLst>
            <pc:docMk/>
            <pc:sldMk cId="3437657153" sldId="344"/>
            <ac:spMk id="7" creationId="{6BA6E973-E8EB-9144-BFD8-98A6CFDA799F}"/>
          </ac:spMkLst>
        </pc:spChg>
        <pc:spChg chg="mod">
          <ac:chgData name="Gizem Korkmaz" userId="645bea14-27c0-4527-913f-365ef8538524" providerId="ADAL" clId="{5DC248AA-6E4A-4649-9465-F5C043027B3D}" dt="2024-04-15T16:54:17.431" v="1347" actId="1036"/>
          <ac:spMkLst>
            <pc:docMk/>
            <pc:sldMk cId="3437657153" sldId="344"/>
            <ac:spMk id="9" creationId="{F602176B-CDB2-224E-AADE-CD8BE14E8641}"/>
          </ac:spMkLst>
        </pc:spChg>
        <pc:spChg chg="mod">
          <ac:chgData name="Gizem Korkmaz" userId="645bea14-27c0-4527-913f-365ef8538524" providerId="ADAL" clId="{5DC248AA-6E4A-4649-9465-F5C043027B3D}" dt="2024-04-15T15:10:41.162" v="31" actId="20577"/>
          <ac:spMkLst>
            <pc:docMk/>
            <pc:sldMk cId="3437657153" sldId="344"/>
            <ac:spMk id="10" creationId="{AF9F715E-BA1E-2B03-1317-3875E7F51064}"/>
          </ac:spMkLst>
        </pc:spChg>
        <pc:picChg chg="mod">
          <ac:chgData name="Gizem Korkmaz" userId="645bea14-27c0-4527-913f-365ef8538524" providerId="ADAL" clId="{5DC248AA-6E4A-4649-9465-F5C043027B3D}" dt="2024-04-15T16:53:54.355" v="1344" actId="1076"/>
          <ac:picMkLst>
            <pc:docMk/>
            <pc:sldMk cId="3437657153" sldId="344"/>
            <ac:picMk id="8" creationId="{8ABD4A8B-F923-F956-DFD9-5A56777E28CC}"/>
          </ac:picMkLst>
        </pc:picChg>
      </pc:sldChg>
      <pc:sldChg chg="modSp mod">
        <pc:chgData name="Gizem Korkmaz" userId="645bea14-27c0-4527-913f-365ef8538524" providerId="ADAL" clId="{5DC248AA-6E4A-4649-9465-F5C043027B3D}" dt="2024-04-15T16:51:03.154" v="1280" actId="20577"/>
        <pc:sldMkLst>
          <pc:docMk/>
          <pc:sldMk cId="2733856865" sldId="347"/>
        </pc:sldMkLst>
        <pc:spChg chg="mod">
          <ac:chgData name="Gizem Korkmaz" userId="645bea14-27c0-4527-913f-365ef8538524" providerId="ADAL" clId="{5DC248AA-6E4A-4649-9465-F5C043027B3D}" dt="2024-04-15T16:51:03.154" v="1280" actId="20577"/>
          <ac:spMkLst>
            <pc:docMk/>
            <pc:sldMk cId="2733856865" sldId="347"/>
            <ac:spMk id="3" creationId="{3345BFA3-755E-C3B1-8522-576D0CC3AE5C}"/>
          </ac:spMkLst>
        </pc:spChg>
      </pc:sldChg>
      <pc:sldChg chg="modSp mod">
        <pc:chgData name="Gizem Korkmaz" userId="645bea14-27c0-4527-913f-365ef8538524" providerId="ADAL" clId="{5DC248AA-6E4A-4649-9465-F5C043027B3D}" dt="2024-04-15T16:52:31.321" v="1341" actId="20577"/>
        <pc:sldMkLst>
          <pc:docMk/>
          <pc:sldMk cId="163435534" sldId="519"/>
        </pc:sldMkLst>
        <pc:spChg chg="mod">
          <ac:chgData name="Gizem Korkmaz" userId="645bea14-27c0-4527-913f-365ef8538524" providerId="ADAL" clId="{5DC248AA-6E4A-4649-9465-F5C043027B3D}" dt="2024-04-15T16:52:31.321" v="1341" actId="20577"/>
          <ac:spMkLst>
            <pc:docMk/>
            <pc:sldMk cId="163435534" sldId="519"/>
            <ac:spMk id="7" creationId="{82208F33-090A-2A45-BC37-4B3AE47710C3}"/>
          </ac:spMkLst>
        </pc:spChg>
      </pc:sldChg>
      <pc:sldChg chg="addSp delSp modSp mod">
        <pc:chgData name="Gizem Korkmaz" userId="645bea14-27c0-4527-913f-365ef8538524" providerId="ADAL" clId="{5DC248AA-6E4A-4649-9465-F5C043027B3D}" dt="2024-04-15T15:34:40.346" v="255" actId="1076"/>
        <pc:sldMkLst>
          <pc:docMk/>
          <pc:sldMk cId="275748190" sldId="528"/>
        </pc:sldMkLst>
        <pc:spChg chg="mod">
          <ac:chgData name="Gizem Korkmaz" userId="645bea14-27c0-4527-913f-365ef8538524" providerId="ADAL" clId="{5DC248AA-6E4A-4649-9465-F5C043027B3D}" dt="2024-04-15T15:13:04.730" v="52" actId="14100"/>
          <ac:spMkLst>
            <pc:docMk/>
            <pc:sldMk cId="275748190" sldId="528"/>
            <ac:spMk id="10" creationId="{4E838602-8569-7743-8BC7-4B0B554237F6}"/>
          </ac:spMkLst>
        </pc:spChg>
        <pc:spChg chg="add mod">
          <ac:chgData name="Gizem Korkmaz" userId="645bea14-27c0-4527-913f-365ef8538524" providerId="ADAL" clId="{5DC248AA-6E4A-4649-9465-F5C043027B3D}" dt="2024-04-15T15:13:16.259" v="57" actId="1076"/>
          <ac:spMkLst>
            <pc:docMk/>
            <pc:sldMk cId="275748190" sldId="528"/>
            <ac:spMk id="17" creationId="{4F2AFFEE-9114-6F42-A31D-CDA90C8C8F34}"/>
          </ac:spMkLst>
        </pc:spChg>
        <pc:spChg chg="add mod">
          <ac:chgData name="Gizem Korkmaz" userId="645bea14-27c0-4527-913f-365ef8538524" providerId="ADAL" clId="{5DC248AA-6E4A-4649-9465-F5C043027B3D}" dt="2024-04-15T15:13:28.723" v="62" actId="207"/>
          <ac:spMkLst>
            <pc:docMk/>
            <pc:sldMk cId="275748190" sldId="528"/>
            <ac:spMk id="18" creationId="{054BC2A3-10C7-0747-82FE-77384125F767}"/>
          </ac:spMkLst>
        </pc:spChg>
        <pc:spChg chg="add mod">
          <ac:chgData name="Gizem Korkmaz" userId="645bea14-27c0-4527-913f-365ef8538524" providerId="ADAL" clId="{5DC248AA-6E4A-4649-9465-F5C043027B3D}" dt="2024-04-15T15:13:48.089" v="68" actId="1076"/>
          <ac:spMkLst>
            <pc:docMk/>
            <pc:sldMk cId="275748190" sldId="528"/>
            <ac:spMk id="19" creationId="{D67E2CEA-2A2C-E44F-871C-6E2F17D7E2A2}"/>
          </ac:spMkLst>
        </pc:spChg>
        <pc:spChg chg="add mod">
          <ac:chgData name="Gizem Korkmaz" userId="645bea14-27c0-4527-913f-365ef8538524" providerId="ADAL" clId="{5DC248AA-6E4A-4649-9465-F5C043027B3D}" dt="2024-04-15T15:14:03.730" v="72" actId="20577"/>
          <ac:spMkLst>
            <pc:docMk/>
            <pc:sldMk cId="275748190" sldId="528"/>
            <ac:spMk id="20" creationId="{1E6D1AAC-AD56-ED46-B713-25E6CF859715}"/>
          </ac:spMkLst>
        </pc:spChg>
        <pc:grpChg chg="add mod">
          <ac:chgData name="Gizem Korkmaz" userId="645bea14-27c0-4527-913f-365ef8538524" providerId="ADAL" clId="{5DC248AA-6E4A-4649-9465-F5C043027B3D}" dt="2024-04-15T15:28:46.588" v="211" actId="1037"/>
          <ac:grpSpMkLst>
            <pc:docMk/>
            <pc:sldMk cId="275748190" sldId="528"/>
            <ac:grpSpMk id="13" creationId="{E27C4E14-1515-9848-9D56-D9FA1BA6AB81}"/>
          </ac:grpSpMkLst>
        </pc:grpChg>
        <pc:picChg chg="mod">
          <ac:chgData name="Gizem Korkmaz" userId="645bea14-27c0-4527-913f-365ef8538524" providerId="ADAL" clId="{5DC248AA-6E4A-4649-9465-F5C043027B3D}" dt="2024-04-15T15:28:39.334" v="202" actId="14100"/>
          <ac:picMkLst>
            <pc:docMk/>
            <pc:sldMk cId="275748190" sldId="528"/>
            <ac:picMk id="2" creationId="{7B2FD299-9249-3B4C-997C-B4432F929CEF}"/>
          </ac:picMkLst>
        </pc:picChg>
        <pc:picChg chg="mod">
          <ac:chgData name="Gizem Korkmaz" userId="645bea14-27c0-4527-913f-365ef8538524" providerId="ADAL" clId="{5DC248AA-6E4A-4649-9465-F5C043027B3D}" dt="2024-04-15T15:12:46.368" v="48" actId="1076"/>
          <ac:picMkLst>
            <pc:docMk/>
            <pc:sldMk cId="275748190" sldId="528"/>
            <ac:picMk id="5" creationId="{78B05E5E-8AC6-6548-93BF-6653064A6DF3}"/>
          </ac:picMkLst>
        </pc:picChg>
        <pc:picChg chg="mod">
          <ac:chgData name="Gizem Korkmaz" userId="645bea14-27c0-4527-913f-365ef8538524" providerId="ADAL" clId="{5DC248AA-6E4A-4649-9465-F5C043027B3D}" dt="2024-04-15T15:12:43.181" v="47" actId="1076"/>
          <ac:picMkLst>
            <pc:docMk/>
            <pc:sldMk cId="275748190" sldId="528"/>
            <ac:picMk id="6" creationId="{46F46643-463E-3943-8644-E0BAB003411B}"/>
          </ac:picMkLst>
        </pc:picChg>
        <pc:picChg chg="add mod">
          <ac:chgData name="Gizem Korkmaz" userId="645bea14-27c0-4527-913f-365ef8538524" providerId="ADAL" clId="{5DC248AA-6E4A-4649-9465-F5C043027B3D}" dt="2024-04-15T15:12:48.609" v="49" actId="1076"/>
          <ac:picMkLst>
            <pc:docMk/>
            <pc:sldMk cId="275748190" sldId="528"/>
            <ac:picMk id="7" creationId="{D927B6F5-74A0-7743-984C-D3272477BD18}"/>
          </ac:picMkLst>
        </pc:picChg>
        <pc:picChg chg="add del">
          <ac:chgData name="Gizem Korkmaz" userId="645bea14-27c0-4527-913f-365ef8538524" providerId="ADAL" clId="{5DC248AA-6E4A-4649-9465-F5C043027B3D}" dt="2024-04-15T15:12:15.718" v="42" actId="478"/>
          <ac:picMkLst>
            <pc:docMk/>
            <pc:sldMk cId="275748190" sldId="528"/>
            <ac:picMk id="8" creationId="{A6512B03-D6C6-6843-9FC5-FA16093ECB20}"/>
          </ac:picMkLst>
        </pc:picChg>
        <pc:picChg chg="mod">
          <ac:chgData name="Gizem Korkmaz" userId="645bea14-27c0-4527-913f-365ef8538524" providerId="ADAL" clId="{5DC248AA-6E4A-4649-9465-F5C043027B3D}" dt="2024-04-15T15:14:11.486" v="73" actId="14100"/>
          <ac:picMkLst>
            <pc:docMk/>
            <pc:sldMk cId="275748190" sldId="528"/>
            <ac:picMk id="9" creationId="{275FD6B2-C0DF-2502-1B53-85F1AD41732C}"/>
          </ac:picMkLst>
        </pc:picChg>
        <pc:picChg chg="add mod">
          <ac:chgData name="Gizem Korkmaz" userId="645bea14-27c0-4527-913f-365ef8538524" providerId="ADAL" clId="{5DC248AA-6E4A-4649-9465-F5C043027B3D}" dt="2024-04-15T15:12:28.120" v="44" actId="1076"/>
          <ac:picMkLst>
            <pc:docMk/>
            <pc:sldMk cId="275748190" sldId="528"/>
            <ac:picMk id="11" creationId="{937699D6-2C15-5344-A0A7-7FAF199525CA}"/>
          </ac:picMkLst>
        </pc:picChg>
        <pc:picChg chg="add mod">
          <ac:chgData name="Gizem Korkmaz" userId="645bea14-27c0-4527-913f-365ef8538524" providerId="ADAL" clId="{5DC248AA-6E4A-4649-9465-F5C043027B3D}" dt="2024-04-15T15:28:55.954" v="215" actId="1035"/>
          <ac:picMkLst>
            <pc:docMk/>
            <pc:sldMk cId="275748190" sldId="528"/>
            <ac:picMk id="12" creationId="{C568BCF9-D8B7-B349-B1E9-67FC0FD64EBA}"/>
          </ac:picMkLst>
        </pc:picChg>
        <pc:picChg chg="mod">
          <ac:chgData name="Gizem Korkmaz" userId="645bea14-27c0-4527-913f-365ef8538524" providerId="ADAL" clId="{5DC248AA-6E4A-4649-9465-F5C043027B3D}" dt="2024-04-15T15:29:36.114" v="219" actId="1076"/>
          <ac:picMkLst>
            <pc:docMk/>
            <pc:sldMk cId="275748190" sldId="528"/>
            <ac:picMk id="28" creationId="{8C859A98-65A8-2C4D-B065-45BFE7AEF9B7}"/>
          </ac:picMkLst>
        </pc:picChg>
        <pc:picChg chg="mod">
          <ac:chgData name="Gizem Korkmaz" userId="645bea14-27c0-4527-913f-365ef8538524" providerId="ADAL" clId="{5DC248AA-6E4A-4649-9465-F5C043027B3D}" dt="2024-04-15T15:28:28.929" v="199" actId="207"/>
          <ac:picMkLst>
            <pc:docMk/>
            <pc:sldMk cId="275748190" sldId="528"/>
            <ac:picMk id="30" creationId="{58852C44-6969-D24F-B38B-98EA9BFD0101}"/>
          </ac:picMkLst>
        </pc:picChg>
        <pc:picChg chg="mod">
          <ac:chgData name="Gizem Korkmaz" userId="645bea14-27c0-4527-913f-365ef8538524" providerId="ADAL" clId="{5DC248AA-6E4A-4649-9465-F5C043027B3D}" dt="2024-04-15T15:34:40.346" v="255" actId="1076"/>
          <ac:picMkLst>
            <pc:docMk/>
            <pc:sldMk cId="275748190" sldId="528"/>
            <ac:picMk id="32" creationId="{27077F35-D61C-414B-9DD0-18E5D005FFBF}"/>
          </ac:picMkLst>
        </pc:picChg>
        <pc:picChg chg="mod">
          <ac:chgData name="Gizem Korkmaz" userId="645bea14-27c0-4527-913f-365ef8538524" providerId="ADAL" clId="{5DC248AA-6E4A-4649-9465-F5C043027B3D}" dt="2024-04-15T15:28:31.788" v="200" actId="207"/>
          <ac:picMkLst>
            <pc:docMk/>
            <pc:sldMk cId="275748190" sldId="528"/>
            <ac:picMk id="33" creationId="{905C7B7D-E547-B54F-AFDB-051D69CAA0DA}"/>
          </ac:picMkLst>
        </pc:picChg>
      </pc:sldChg>
      <pc:sldChg chg="addSp delSp modSp mod">
        <pc:chgData name="Gizem Korkmaz" userId="645bea14-27c0-4527-913f-365ef8538524" providerId="ADAL" clId="{5DC248AA-6E4A-4649-9465-F5C043027B3D}" dt="2024-04-15T15:51:41.419" v="614" actId="20577"/>
        <pc:sldMkLst>
          <pc:docMk/>
          <pc:sldMk cId="3477802297" sldId="530"/>
        </pc:sldMkLst>
        <pc:spChg chg="mod">
          <ac:chgData name="Gizem Korkmaz" userId="645bea14-27c0-4527-913f-365ef8538524" providerId="ADAL" clId="{5DC248AA-6E4A-4649-9465-F5C043027B3D}" dt="2024-04-15T15:49:26.796" v="518" actId="20577"/>
          <ac:spMkLst>
            <pc:docMk/>
            <pc:sldMk cId="3477802297" sldId="530"/>
            <ac:spMk id="9" creationId="{3F4B93FF-893B-664E-BE59-5A56173B8094}"/>
          </ac:spMkLst>
        </pc:spChg>
        <pc:spChg chg="add mod">
          <ac:chgData name="Gizem Korkmaz" userId="645bea14-27c0-4527-913f-365ef8538524" providerId="ADAL" clId="{5DC248AA-6E4A-4649-9465-F5C043027B3D}" dt="2024-04-15T15:51:41.419" v="614" actId="20577"/>
          <ac:spMkLst>
            <pc:docMk/>
            <pc:sldMk cId="3477802297" sldId="530"/>
            <ac:spMk id="16" creationId="{0855EA5A-A111-2245-900F-2F558A0938EF}"/>
          </ac:spMkLst>
        </pc:spChg>
        <pc:picChg chg="mod">
          <ac:chgData name="Gizem Korkmaz" userId="645bea14-27c0-4527-913f-365ef8538524" providerId="ADAL" clId="{5DC248AA-6E4A-4649-9465-F5C043027B3D}" dt="2024-04-15T15:47:53.973" v="445" actId="1036"/>
          <ac:picMkLst>
            <pc:docMk/>
            <pc:sldMk cId="3477802297" sldId="530"/>
            <ac:picMk id="2" creationId="{5B93ACEB-32BB-EB34-D1FB-FE6847121131}"/>
          </ac:picMkLst>
        </pc:picChg>
        <pc:picChg chg="add mod">
          <ac:chgData name="Gizem Korkmaz" userId="645bea14-27c0-4527-913f-365ef8538524" providerId="ADAL" clId="{5DC248AA-6E4A-4649-9465-F5C043027B3D}" dt="2024-04-15T15:48:04.013" v="456" actId="1036"/>
          <ac:picMkLst>
            <pc:docMk/>
            <pc:sldMk cId="3477802297" sldId="530"/>
            <ac:picMk id="4" creationId="{36465F60-0447-A449-9D02-CFAC98FC4DB4}"/>
          </ac:picMkLst>
        </pc:picChg>
        <pc:picChg chg="add mod">
          <ac:chgData name="Gizem Korkmaz" userId="645bea14-27c0-4527-913f-365ef8538524" providerId="ADAL" clId="{5DC248AA-6E4A-4649-9465-F5C043027B3D}" dt="2024-04-15T15:48:04.013" v="456" actId="1036"/>
          <ac:picMkLst>
            <pc:docMk/>
            <pc:sldMk cId="3477802297" sldId="530"/>
            <ac:picMk id="5" creationId="{B27B2A98-4127-C149-9852-00BBC5D9368B}"/>
          </ac:picMkLst>
        </pc:picChg>
        <pc:picChg chg="add del mod">
          <ac:chgData name="Gizem Korkmaz" userId="645bea14-27c0-4527-913f-365ef8538524" providerId="ADAL" clId="{5DC248AA-6E4A-4649-9465-F5C043027B3D}" dt="2024-04-15T15:16:38.176" v="99" actId="478"/>
          <ac:picMkLst>
            <pc:docMk/>
            <pc:sldMk cId="3477802297" sldId="530"/>
            <ac:picMk id="6" creationId="{64B11558-0B8C-7E48-BC00-27D22BA6AC96}"/>
          </ac:picMkLst>
        </pc:picChg>
        <pc:picChg chg="add del mod">
          <ac:chgData name="Gizem Korkmaz" userId="645bea14-27c0-4527-913f-365ef8538524" providerId="ADAL" clId="{5DC248AA-6E4A-4649-9465-F5C043027B3D}" dt="2024-04-15T15:16:37.310" v="98" actId="478"/>
          <ac:picMkLst>
            <pc:docMk/>
            <pc:sldMk cId="3477802297" sldId="530"/>
            <ac:picMk id="7" creationId="{55CBAB29-D6A2-5D43-91D9-87B8BA12FA39}"/>
          </ac:picMkLst>
        </pc:picChg>
        <pc:picChg chg="add mod">
          <ac:chgData name="Gizem Korkmaz" userId="645bea14-27c0-4527-913f-365ef8538524" providerId="ADAL" clId="{5DC248AA-6E4A-4649-9465-F5C043027B3D}" dt="2024-04-15T15:48:04.013" v="456" actId="1036"/>
          <ac:picMkLst>
            <pc:docMk/>
            <pc:sldMk cId="3477802297" sldId="530"/>
            <ac:picMk id="8" creationId="{0ED53BB1-7097-E543-A75D-351EEAC2EF0E}"/>
          </ac:picMkLst>
        </pc:picChg>
        <pc:picChg chg="add mod">
          <ac:chgData name="Gizem Korkmaz" userId="645bea14-27c0-4527-913f-365ef8538524" providerId="ADAL" clId="{5DC248AA-6E4A-4649-9465-F5C043027B3D}" dt="2024-04-15T15:48:04.013" v="456" actId="1036"/>
          <ac:picMkLst>
            <pc:docMk/>
            <pc:sldMk cId="3477802297" sldId="530"/>
            <ac:picMk id="10" creationId="{2E23B37E-1B8E-534B-8CEF-19E09CB4619C}"/>
          </ac:picMkLst>
        </pc:picChg>
        <pc:picChg chg="add mod">
          <ac:chgData name="Gizem Korkmaz" userId="645bea14-27c0-4527-913f-365ef8538524" providerId="ADAL" clId="{5DC248AA-6E4A-4649-9465-F5C043027B3D}" dt="2024-04-15T15:19:31.152" v="126" actId="1076"/>
          <ac:picMkLst>
            <pc:docMk/>
            <pc:sldMk cId="3477802297" sldId="530"/>
            <ac:picMk id="11" creationId="{F6B49AF1-95B2-1B48-BCD0-9F93F1B43F25}"/>
          </ac:picMkLst>
        </pc:picChg>
        <pc:picChg chg="add mod">
          <ac:chgData name="Gizem Korkmaz" userId="645bea14-27c0-4527-913f-365ef8538524" providerId="ADAL" clId="{5DC248AA-6E4A-4649-9465-F5C043027B3D}" dt="2024-04-15T15:19:38.930" v="127" actId="1076"/>
          <ac:picMkLst>
            <pc:docMk/>
            <pc:sldMk cId="3477802297" sldId="530"/>
            <ac:picMk id="12" creationId="{006721F4-ED7B-3C43-9CA8-1F84FC4E36D6}"/>
          </ac:picMkLst>
        </pc:picChg>
        <pc:picChg chg="add mod">
          <ac:chgData name="Gizem Korkmaz" userId="645bea14-27c0-4527-913f-365ef8538524" providerId="ADAL" clId="{5DC248AA-6E4A-4649-9465-F5C043027B3D}" dt="2024-04-15T15:20:36.715" v="138" actId="1076"/>
          <ac:picMkLst>
            <pc:docMk/>
            <pc:sldMk cId="3477802297" sldId="530"/>
            <ac:picMk id="13" creationId="{9165EBFB-6398-E042-8BCE-B5500EF44D99}"/>
          </ac:picMkLst>
        </pc:picChg>
        <pc:picChg chg="add mod">
          <ac:chgData name="Gizem Korkmaz" userId="645bea14-27c0-4527-913f-365ef8538524" providerId="ADAL" clId="{5DC248AA-6E4A-4649-9465-F5C043027B3D}" dt="2024-04-15T15:20:33.052" v="136" actId="1076"/>
          <ac:picMkLst>
            <pc:docMk/>
            <pc:sldMk cId="3477802297" sldId="530"/>
            <ac:picMk id="14" creationId="{6BC19045-00C9-6C4F-B7D8-360807BFF200}"/>
          </ac:picMkLst>
        </pc:picChg>
        <pc:picChg chg="add mod">
          <ac:chgData name="Gizem Korkmaz" userId="645bea14-27c0-4527-913f-365ef8538524" providerId="ADAL" clId="{5DC248AA-6E4A-4649-9465-F5C043027B3D}" dt="2024-04-15T15:21:03.134" v="140" actId="1076"/>
          <ac:picMkLst>
            <pc:docMk/>
            <pc:sldMk cId="3477802297" sldId="530"/>
            <ac:picMk id="15" creationId="{2ADFA740-63AA-074F-BB23-690C107F1EC4}"/>
          </ac:picMkLst>
        </pc:picChg>
      </pc:sldChg>
      <pc:sldChg chg="addSp delSp modSp mod addCm">
        <pc:chgData name="Gizem Korkmaz" userId="645bea14-27c0-4527-913f-365ef8538524" providerId="ADAL" clId="{5DC248AA-6E4A-4649-9465-F5C043027B3D}" dt="2024-04-15T16:05:43.787" v="989" actId="14100"/>
        <pc:sldMkLst>
          <pc:docMk/>
          <pc:sldMk cId="9857158" sldId="533"/>
        </pc:sldMkLst>
        <pc:spChg chg="mod">
          <ac:chgData name="Gizem Korkmaz" userId="645bea14-27c0-4527-913f-365ef8538524" providerId="ADAL" clId="{5DC248AA-6E4A-4649-9465-F5C043027B3D}" dt="2024-04-15T15:46:52.865" v="425" actId="20577"/>
          <ac:spMkLst>
            <pc:docMk/>
            <pc:sldMk cId="9857158" sldId="533"/>
            <ac:spMk id="9" creationId="{72F79D60-D13B-944D-93BF-5511D0E42359}"/>
          </ac:spMkLst>
        </pc:spChg>
        <pc:spChg chg="mod">
          <ac:chgData name="Gizem Korkmaz" userId="645bea14-27c0-4527-913f-365ef8538524" providerId="ADAL" clId="{5DC248AA-6E4A-4649-9465-F5C043027B3D}" dt="2024-04-15T15:43:53.151" v="358" actId="1076"/>
          <ac:spMkLst>
            <pc:docMk/>
            <pc:sldMk cId="9857158" sldId="533"/>
            <ac:spMk id="10" creationId="{ACD23824-A674-613A-B459-F9A210DA43E0}"/>
          </ac:spMkLst>
        </pc:spChg>
        <pc:spChg chg="mod">
          <ac:chgData name="Gizem Korkmaz" userId="645bea14-27c0-4527-913f-365ef8538524" providerId="ADAL" clId="{5DC248AA-6E4A-4649-9465-F5C043027B3D}" dt="2024-04-15T15:39:43.764" v="296" actId="20577"/>
          <ac:spMkLst>
            <pc:docMk/>
            <pc:sldMk cId="9857158" sldId="533"/>
            <ac:spMk id="11" creationId="{899340F9-2009-D0EA-1864-C08478F95911}"/>
          </ac:spMkLst>
        </pc:spChg>
        <pc:spChg chg="add mod">
          <ac:chgData name="Gizem Korkmaz" userId="645bea14-27c0-4527-913f-365ef8538524" providerId="ADAL" clId="{5DC248AA-6E4A-4649-9465-F5C043027B3D}" dt="2024-04-15T15:51:16.073" v="588" actId="20577"/>
          <ac:spMkLst>
            <pc:docMk/>
            <pc:sldMk cId="9857158" sldId="533"/>
            <ac:spMk id="34" creationId="{957887AF-5B40-2047-B514-8D549CD9F00C}"/>
          </ac:spMkLst>
        </pc:spChg>
        <pc:picChg chg="mod">
          <ac:chgData name="Gizem Korkmaz" userId="645bea14-27c0-4527-913f-365ef8538524" providerId="ADAL" clId="{5DC248AA-6E4A-4649-9465-F5C043027B3D}" dt="2024-04-15T15:50:50.659" v="561" actId="1035"/>
          <ac:picMkLst>
            <pc:docMk/>
            <pc:sldMk cId="9857158" sldId="533"/>
            <ac:picMk id="2" creationId="{FD70E043-ADE2-DA3F-2BF2-55C59AD6DB9C}"/>
          </ac:picMkLst>
        </pc:picChg>
        <pc:picChg chg="add mod">
          <ac:chgData name="Gizem Korkmaz" userId="645bea14-27c0-4527-913f-365ef8538524" providerId="ADAL" clId="{5DC248AA-6E4A-4649-9465-F5C043027B3D}" dt="2024-04-15T15:50:41.947" v="543" actId="1036"/>
          <ac:picMkLst>
            <pc:docMk/>
            <pc:sldMk cId="9857158" sldId="533"/>
            <ac:picMk id="4" creationId="{CA7B5742-5E56-1B47-B23C-BA2B44D640E3}"/>
          </ac:picMkLst>
        </pc:picChg>
        <pc:picChg chg="add mod">
          <ac:chgData name="Gizem Korkmaz" userId="645bea14-27c0-4527-913f-365ef8538524" providerId="ADAL" clId="{5DC248AA-6E4A-4649-9465-F5C043027B3D}" dt="2024-04-15T15:50:41.947" v="543" actId="1036"/>
          <ac:picMkLst>
            <pc:docMk/>
            <pc:sldMk cId="9857158" sldId="533"/>
            <ac:picMk id="5" creationId="{B2C9A5BF-EACB-B042-9C12-64B1284A1F86}"/>
          </ac:picMkLst>
        </pc:picChg>
        <pc:picChg chg="add del mod">
          <ac:chgData name="Gizem Korkmaz" userId="645bea14-27c0-4527-913f-365ef8538524" providerId="ADAL" clId="{5DC248AA-6E4A-4649-9465-F5C043027B3D}" dt="2024-04-15T15:25:45.651" v="168"/>
          <ac:picMkLst>
            <pc:docMk/>
            <pc:sldMk cId="9857158" sldId="533"/>
            <ac:picMk id="6" creationId="{FC1F7F05-5372-EF44-8522-203AAC1A0590}"/>
          </ac:picMkLst>
        </pc:picChg>
        <pc:picChg chg="add del mod">
          <ac:chgData name="Gizem Korkmaz" userId="645bea14-27c0-4527-913f-365ef8538524" providerId="ADAL" clId="{5DC248AA-6E4A-4649-9465-F5C043027B3D}" dt="2024-04-15T15:25:45.651" v="168"/>
          <ac:picMkLst>
            <pc:docMk/>
            <pc:sldMk cId="9857158" sldId="533"/>
            <ac:picMk id="7" creationId="{690F2BD4-AAA9-5F49-BE71-940698CB1F3F}"/>
          </ac:picMkLst>
        </pc:picChg>
        <pc:picChg chg="add del mod">
          <ac:chgData name="Gizem Korkmaz" userId="645bea14-27c0-4527-913f-365ef8538524" providerId="ADAL" clId="{5DC248AA-6E4A-4649-9465-F5C043027B3D}" dt="2024-04-15T15:25:45.651" v="168"/>
          <ac:picMkLst>
            <pc:docMk/>
            <pc:sldMk cId="9857158" sldId="533"/>
            <ac:picMk id="8" creationId="{491E31E1-EE99-6F48-A709-D70C98BA045B}"/>
          </ac:picMkLst>
        </pc:picChg>
        <pc:picChg chg="add del mod">
          <ac:chgData name="Gizem Korkmaz" userId="645bea14-27c0-4527-913f-365ef8538524" providerId="ADAL" clId="{5DC248AA-6E4A-4649-9465-F5C043027B3D}" dt="2024-04-15T15:25:45.651" v="168"/>
          <ac:picMkLst>
            <pc:docMk/>
            <pc:sldMk cId="9857158" sldId="533"/>
            <ac:picMk id="12" creationId="{3FF14228-507E-3043-B60F-1D7B6024FAD3}"/>
          </ac:picMkLst>
        </pc:picChg>
        <pc:picChg chg="add del mod">
          <ac:chgData name="Gizem Korkmaz" userId="645bea14-27c0-4527-913f-365ef8538524" providerId="ADAL" clId="{5DC248AA-6E4A-4649-9465-F5C043027B3D}" dt="2024-04-15T15:25:45.651" v="168"/>
          <ac:picMkLst>
            <pc:docMk/>
            <pc:sldMk cId="9857158" sldId="533"/>
            <ac:picMk id="13" creationId="{E7797FC9-6ED7-DF4C-B739-63DF62D3464D}"/>
          </ac:picMkLst>
        </pc:picChg>
        <pc:picChg chg="add del mod">
          <ac:chgData name="Gizem Korkmaz" userId="645bea14-27c0-4527-913f-365ef8538524" providerId="ADAL" clId="{5DC248AA-6E4A-4649-9465-F5C043027B3D}" dt="2024-04-15T15:25:45.651" v="168"/>
          <ac:picMkLst>
            <pc:docMk/>
            <pc:sldMk cId="9857158" sldId="533"/>
            <ac:picMk id="14" creationId="{DA7BCDB6-3A62-AC40-906C-2EF05ECB9F1F}"/>
          </ac:picMkLst>
        </pc:picChg>
        <pc:picChg chg="add del mod">
          <ac:chgData name="Gizem Korkmaz" userId="645bea14-27c0-4527-913f-365ef8538524" providerId="ADAL" clId="{5DC248AA-6E4A-4649-9465-F5C043027B3D}" dt="2024-04-15T15:25:45.651" v="168"/>
          <ac:picMkLst>
            <pc:docMk/>
            <pc:sldMk cId="9857158" sldId="533"/>
            <ac:picMk id="15" creationId="{702EB875-1621-7744-B1A5-7BCBB9C970FF}"/>
          </ac:picMkLst>
        </pc:picChg>
        <pc:picChg chg="add del mod">
          <ac:chgData name="Gizem Korkmaz" userId="645bea14-27c0-4527-913f-365ef8538524" providerId="ADAL" clId="{5DC248AA-6E4A-4649-9465-F5C043027B3D}" dt="2024-04-15T15:25:45.651" v="168"/>
          <ac:picMkLst>
            <pc:docMk/>
            <pc:sldMk cId="9857158" sldId="533"/>
            <ac:picMk id="16" creationId="{03CF9350-C756-AD4E-982F-FD2DD0FB1B38}"/>
          </ac:picMkLst>
        </pc:picChg>
        <pc:picChg chg="add del mod">
          <ac:chgData name="Gizem Korkmaz" userId="645bea14-27c0-4527-913f-365ef8538524" providerId="ADAL" clId="{5DC248AA-6E4A-4649-9465-F5C043027B3D}" dt="2024-04-15T15:25:45.651" v="168"/>
          <ac:picMkLst>
            <pc:docMk/>
            <pc:sldMk cId="9857158" sldId="533"/>
            <ac:picMk id="17" creationId="{70EC8412-7ADF-B04B-82B1-0757AC291D64}"/>
          </ac:picMkLst>
        </pc:picChg>
        <pc:picChg chg="add mod">
          <ac:chgData name="Gizem Korkmaz" userId="645bea14-27c0-4527-913f-365ef8538524" providerId="ADAL" clId="{5DC248AA-6E4A-4649-9465-F5C043027B3D}" dt="2024-04-15T15:50:41.947" v="543" actId="1036"/>
          <ac:picMkLst>
            <pc:docMk/>
            <pc:sldMk cId="9857158" sldId="533"/>
            <ac:picMk id="18" creationId="{3AE89F41-51AA-A448-A559-54ACCECC4690}"/>
          </ac:picMkLst>
        </pc:picChg>
        <pc:picChg chg="add mod">
          <ac:chgData name="Gizem Korkmaz" userId="645bea14-27c0-4527-913f-365ef8538524" providerId="ADAL" clId="{5DC248AA-6E4A-4649-9465-F5C043027B3D}" dt="2024-04-15T15:50:41.947" v="543" actId="1036"/>
          <ac:picMkLst>
            <pc:docMk/>
            <pc:sldMk cId="9857158" sldId="533"/>
            <ac:picMk id="19" creationId="{8B2AC377-F717-574F-9D2E-E6D75148BACF}"/>
          </ac:picMkLst>
        </pc:picChg>
        <pc:picChg chg="add mod">
          <ac:chgData name="Gizem Korkmaz" userId="645bea14-27c0-4527-913f-365ef8538524" providerId="ADAL" clId="{5DC248AA-6E4A-4649-9465-F5C043027B3D}" dt="2024-04-15T15:50:41.947" v="543" actId="1036"/>
          <ac:picMkLst>
            <pc:docMk/>
            <pc:sldMk cId="9857158" sldId="533"/>
            <ac:picMk id="20" creationId="{9303073F-CBE2-6545-A94A-B9A9C87DBB48}"/>
          </ac:picMkLst>
        </pc:picChg>
        <pc:picChg chg="add mod">
          <ac:chgData name="Gizem Korkmaz" userId="645bea14-27c0-4527-913f-365ef8538524" providerId="ADAL" clId="{5DC248AA-6E4A-4649-9465-F5C043027B3D}" dt="2024-04-15T15:50:41.947" v="543" actId="1036"/>
          <ac:picMkLst>
            <pc:docMk/>
            <pc:sldMk cId="9857158" sldId="533"/>
            <ac:picMk id="21" creationId="{2785A449-B9C2-B54E-86EE-2A9098FFB814}"/>
          </ac:picMkLst>
        </pc:picChg>
        <pc:picChg chg="add mod">
          <ac:chgData name="Gizem Korkmaz" userId="645bea14-27c0-4527-913f-365ef8538524" providerId="ADAL" clId="{5DC248AA-6E4A-4649-9465-F5C043027B3D}" dt="2024-04-15T15:50:36.240" v="535" actId="1036"/>
          <ac:picMkLst>
            <pc:docMk/>
            <pc:sldMk cId="9857158" sldId="533"/>
            <ac:picMk id="22" creationId="{C7828412-7DA6-1142-9CD5-C24440FB7760}"/>
          </ac:picMkLst>
        </pc:picChg>
        <pc:picChg chg="add mod">
          <ac:chgData name="Gizem Korkmaz" userId="645bea14-27c0-4527-913f-365ef8538524" providerId="ADAL" clId="{5DC248AA-6E4A-4649-9465-F5C043027B3D}" dt="2024-04-15T15:50:36.240" v="535" actId="1036"/>
          <ac:picMkLst>
            <pc:docMk/>
            <pc:sldMk cId="9857158" sldId="533"/>
            <ac:picMk id="23" creationId="{0702FAB0-3DAA-1141-94AE-343E75EF957E}"/>
          </ac:picMkLst>
        </pc:picChg>
        <pc:picChg chg="add mod">
          <ac:chgData name="Gizem Korkmaz" userId="645bea14-27c0-4527-913f-365ef8538524" providerId="ADAL" clId="{5DC248AA-6E4A-4649-9465-F5C043027B3D}" dt="2024-04-15T16:05:43.787" v="989" actId="14100"/>
          <ac:picMkLst>
            <pc:docMk/>
            <pc:sldMk cId="9857158" sldId="533"/>
            <ac:picMk id="24" creationId="{059CCC45-9E3A-CE40-9143-E9B8748C5250}"/>
          </ac:picMkLst>
        </pc:picChg>
        <pc:picChg chg="add mod">
          <ac:chgData name="Gizem Korkmaz" userId="645bea14-27c0-4527-913f-365ef8538524" providerId="ADAL" clId="{5DC248AA-6E4A-4649-9465-F5C043027B3D}" dt="2024-04-15T15:50:36.240" v="535" actId="1036"/>
          <ac:picMkLst>
            <pc:docMk/>
            <pc:sldMk cId="9857158" sldId="533"/>
            <ac:picMk id="25" creationId="{E927533E-0227-0645-A2D3-0AE0C597ABCC}"/>
          </ac:picMkLst>
        </pc:picChg>
        <pc:picChg chg="add mod">
          <ac:chgData name="Gizem Korkmaz" userId="645bea14-27c0-4527-913f-365ef8538524" providerId="ADAL" clId="{5DC248AA-6E4A-4649-9465-F5C043027B3D}" dt="2024-04-15T15:50:36.240" v="535" actId="1036"/>
          <ac:picMkLst>
            <pc:docMk/>
            <pc:sldMk cId="9857158" sldId="533"/>
            <ac:picMk id="26" creationId="{0628E306-75C5-0E40-AE75-21D98E50CE0A}"/>
          </ac:picMkLst>
        </pc:picChg>
        <pc:picChg chg="add mod">
          <ac:chgData name="Gizem Korkmaz" userId="645bea14-27c0-4527-913f-365ef8538524" providerId="ADAL" clId="{5DC248AA-6E4A-4649-9465-F5C043027B3D}" dt="2024-04-15T15:50:41.947" v="543" actId="1036"/>
          <ac:picMkLst>
            <pc:docMk/>
            <pc:sldMk cId="9857158" sldId="533"/>
            <ac:picMk id="28" creationId="{55C57145-4EE8-BF4C-B101-9991F4ADA1B5}"/>
          </ac:picMkLst>
        </pc:picChg>
        <pc:picChg chg="add mod">
          <ac:chgData name="Gizem Korkmaz" userId="645bea14-27c0-4527-913f-365ef8538524" providerId="ADAL" clId="{5DC248AA-6E4A-4649-9465-F5C043027B3D}" dt="2024-04-15T15:50:41.947" v="543" actId="1036"/>
          <ac:picMkLst>
            <pc:docMk/>
            <pc:sldMk cId="9857158" sldId="533"/>
            <ac:picMk id="30" creationId="{DC662DE0-2002-B046-8C78-A19AFA1B262B}"/>
          </ac:picMkLst>
        </pc:picChg>
        <pc:picChg chg="add mod">
          <ac:chgData name="Gizem Korkmaz" userId="645bea14-27c0-4527-913f-365ef8538524" providerId="ADAL" clId="{5DC248AA-6E4A-4649-9465-F5C043027B3D}" dt="2024-04-15T15:50:41.947" v="543" actId="1036"/>
          <ac:picMkLst>
            <pc:docMk/>
            <pc:sldMk cId="9857158" sldId="533"/>
            <ac:picMk id="32" creationId="{97B82748-0431-E84D-B3B5-9FADA72B8A41}"/>
          </ac:picMkLst>
        </pc:picChg>
        <pc:picChg chg="add del mod">
          <ac:chgData name="Gizem Korkmaz" userId="645bea14-27c0-4527-913f-365ef8538524" providerId="ADAL" clId="{5DC248AA-6E4A-4649-9465-F5C043027B3D}" dt="2024-04-15T15:37:47.517" v="280"/>
          <ac:picMkLst>
            <pc:docMk/>
            <pc:sldMk cId="9857158" sldId="533"/>
            <ac:picMk id="33" creationId="{5593C2A2-56B3-C14D-BEF3-443FE7056F90}"/>
          </ac:picMkLst>
        </pc:picChg>
      </pc:sldChg>
      <pc:sldChg chg="addSp delSp modSp mod">
        <pc:chgData name="Gizem Korkmaz" userId="645bea14-27c0-4527-913f-365ef8538524" providerId="ADAL" clId="{5DC248AA-6E4A-4649-9465-F5C043027B3D}" dt="2024-04-15T16:06:00.388" v="996" actId="1038"/>
        <pc:sldMkLst>
          <pc:docMk/>
          <pc:sldMk cId="1414095279" sldId="534"/>
        </pc:sldMkLst>
        <pc:spChg chg="mod">
          <ac:chgData name="Gizem Korkmaz" userId="645bea14-27c0-4527-913f-365ef8538524" providerId="ADAL" clId="{5DC248AA-6E4A-4649-9465-F5C043027B3D}" dt="2024-04-15T15:58:32.314" v="848" actId="20577"/>
          <ac:spMkLst>
            <pc:docMk/>
            <pc:sldMk cId="1414095279" sldId="534"/>
            <ac:spMk id="2" creationId="{ACD23824-A674-613A-B459-F9A210DA43E0}"/>
          </ac:spMkLst>
        </pc:spChg>
        <pc:spChg chg="del mod">
          <ac:chgData name="Gizem Korkmaz" userId="645bea14-27c0-4527-913f-365ef8538524" providerId="ADAL" clId="{5DC248AA-6E4A-4649-9465-F5C043027B3D}" dt="2024-04-15T15:43:47.575" v="356" actId="478"/>
          <ac:spMkLst>
            <pc:docMk/>
            <pc:sldMk cId="1414095279" sldId="534"/>
            <ac:spMk id="5" creationId="{FFFF7503-8EC6-453F-3084-2B4246C111C4}"/>
          </ac:spMkLst>
        </pc:spChg>
        <pc:spChg chg="mod">
          <ac:chgData name="Gizem Korkmaz" userId="645bea14-27c0-4527-913f-365ef8538524" providerId="ADAL" clId="{5DC248AA-6E4A-4649-9465-F5C043027B3D}" dt="2024-04-15T15:49:42.538" v="530" actId="20577"/>
          <ac:spMkLst>
            <pc:docMk/>
            <pc:sldMk cId="1414095279" sldId="534"/>
            <ac:spMk id="6" creationId="{A0373C5E-A77C-A545-AEDD-521355C98D6C}"/>
          </ac:spMkLst>
        </pc:spChg>
        <pc:spChg chg="del mod">
          <ac:chgData name="Gizem Korkmaz" userId="645bea14-27c0-4527-913f-365ef8538524" providerId="ADAL" clId="{5DC248AA-6E4A-4649-9465-F5C043027B3D}" dt="2024-04-15T15:41:12.174" v="309" actId="478"/>
          <ac:spMkLst>
            <pc:docMk/>
            <pc:sldMk cId="1414095279" sldId="534"/>
            <ac:spMk id="10" creationId="{0B30331C-EE9D-04CD-75EB-8C1C715D90D7}"/>
          </ac:spMkLst>
        </pc:spChg>
        <pc:spChg chg="add mod">
          <ac:chgData name="Gizem Korkmaz" userId="645bea14-27c0-4527-913f-365ef8538524" providerId="ADAL" clId="{5DC248AA-6E4A-4649-9465-F5C043027B3D}" dt="2024-04-15T15:43:47.879" v="357"/>
          <ac:spMkLst>
            <pc:docMk/>
            <pc:sldMk cId="1414095279" sldId="534"/>
            <ac:spMk id="23" creationId="{434377FF-9CAE-A64E-B456-09027E665332}"/>
          </ac:spMkLst>
        </pc:spChg>
        <pc:spChg chg="add del mod">
          <ac:chgData name="Gizem Korkmaz" userId="645bea14-27c0-4527-913f-365ef8538524" providerId="ADAL" clId="{5DC248AA-6E4A-4649-9465-F5C043027B3D}" dt="2024-04-15T15:53:59.732" v="653" actId="478"/>
          <ac:spMkLst>
            <pc:docMk/>
            <pc:sldMk cId="1414095279" sldId="534"/>
            <ac:spMk id="24" creationId="{0D447037-9DA4-344F-8FD8-B18A2CBE9B62}"/>
          </ac:spMkLst>
        </pc:spChg>
        <pc:spChg chg="add mod">
          <ac:chgData name="Gizem Korkmaz" userId="645bea14-27c0-4527-913f-365ef8538524" providerId="ADAL" clId="{5DC248AA-6E4A-4649-9465-F5C043027B3D}" dt="2024-04-15T15:55:44.079" v="795" actId="1035"/>
          <ac:spMkLst>
            <pc:docMk/>
            <pc:sldMk cId="1414095279" sldId="534"/>
            <ac:spMk id="39" creationId="{15BB6150-87E7-DE4B-A77A-BEA66B318982}"/>
          </ac:spMkLst>
        </pc:spChg>
        <pc:picChg chg="mod modCrop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3" creationId="{8E2AE9D7-62F4-8E2C-B69D-5131E5D07624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7" creationId="{09AC6699-0D84-D549-B001-68CF5DC5C788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8" creationId="{49962BAE-C7DC-284D-A381-D4F890A0E75D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9" creationId="{06232CE7-8F9F-DF40-BB5C-8D06B461BB4D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11" creationId="{C82FCC7D-39C1-214A-9309-314AB0EA2199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12" creationId="{0C1D6E31-0BB7-2B44-9E26-C97AF0CD638A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13" creationId="{6F7891A1-A9AD-2E41-B78F-D2DA7122DE5E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14" creationId="{E7E9F74D-D476-D641-B072-50FDB3E13C3F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15" creationId="{E22C59A4-D853-5D47-B21B-78001C9F401E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16" creationId="{7FF85DDA-A58C-C74C-8D8B-F5F6B85B51FC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17" creationId="{CC538E04-228F-5443-9FC7-757D074E8FB9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18" creationId="{3DB549BF-5E07-984D-9B76-795DFB3EBEFC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19" creationId="{B61AA584-7A1B-9842-A5BA-1FBCD13F1CE4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20" creationId="{F7073088-193E-0D46-84FD-BAE4E28D8F5C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21" creationId="{EBE357DE-16E7-B04C-A037-D3EB245A23AB}"/>
          </ac:picMkLst>
        </pc:picChg>
        <pc:picChg chg="add del mod">
          <ac:chgData name="Gizem Korkmaz" userId="645bea14-27c0-4527-913f-365ef8538524" providerId="ADAL" clId="{5DC248AA-6E4A-4649-9465-F5C043027B3D}" dt="2024-04-15T15:53:42.124" v="636" actId="478"/>
          <ac:picMkLst>
            <pc:docMk/>
            <pc:sldMk cId="1414095279" sldId="534"/>
            <ac:picMk id="22" creationId="{65CA7E05-2FE7-B642-849C-5A4DEA778A3D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25" creationId="{E8A81429-DBDB-9645-9271-BD855D387EA2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26" creationId="{BC461B45-1735-824D-A4A6-5AED6D5935F3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27" creationId="{0FD383DF-C0A6-894A-AB93-0EE4260B5706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28" creationId="{0736C5DE-CEF1-7A42-B6DD-529D52D50F93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29" creationId="{9873F16A-FCC3-4F40-A05E-063E59027D3C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30" creationId="{FAC27834-E56D-9F44-BE43-35B7CBEB6B00}"/>
          </ac:picMkLst>
        </pc:picChg>
        <pc:picChg chg="add mod">
          <ac:chgData name="Gizem Korkmaz" userId="645bea14-27c0-4527-913f-365ef8538524" providerId="ADAL" clId="{5DC248AA-6E4A-4649-9465-F5C043027B3D}" dt="2024-04-15T16:06:00.388" v="996" actId="1038"/>
          <ac:picMkLst>
            <pc:docMk/>
            <pc:sldMk cId="1414095279" sldId="534"/>
            <ac:picMk id="31" creationId="{64AA8EBD-F402-9D46-BCF6-DD000090A9E7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32" creationId="{2F3BC36B-5A41-8F4F-8C64-E24E0E875278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33" creationId="{6F41488A-282D-624A-ACD2-BD1F20609651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34" creationId="{1478A09C-47A1-F847-84A8-43684F53066B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35" creationId="{7705009A-32AB-0046-B28D-E068F86186EB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36" creationId="{FFF1438D-BEFD-6F4E-912C-9D66AB3AE0C5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37" creationId="{329835D4-D510-E64A-AD0C-E0066B375B02}"/>
          </ac:picMkLst>
        </pc:picChg>
        <pc:picChg chg="add mod">
          <ac:chgData name="Gizem Korkmaz" userId="645bea14-27c0-4527-913f-365ef8538524" providerId="ADAL" clId="{5DC248AA-6E4A-4649-9465-F5C043027B3D}" dt="2024-04-15T15:55:50.049" v="805" actId="1035"/>
          <ac:picMkLst>
            <pc:docMk/>
            <pc:sldMk cId="1414095279" sldId="534"/>
            <ac:picMk id="38" creationId="{17347068-10AB-2F47-8502-6B880505EE31}"/>
          </ac:picMkLst>
        </pc:picChg>
      </pc:sldChg>
      <pc:sldChg chg="addSp delSp modSp mod addCm delCm modCm">
        <pc:chgData name="Gizem Korkmaz" userId="645bea14-27c0-4527-913f-365ef8538524" providerId="ADAL" clId="{5DC248AA-6E4A-4649-9465-F5C043027B3D}" dt="2024-04-15T16:53:30.169" v="1343"/>
        <pc:sldMkLst>
          <pc:docMk/>
          <pc:sldMk cId="1387235309" sldId="535"/>
        </pc:sldMkLst>
        <pc:spChg chg="del">
          <ac:chgData name="Gizem Korkmaz" userId="645bea14-27c0-4527-913f-365ef8538524" providerId="ADAL" clId="{5DC248AA-6E4A-4649-9465-F5C043027B3D}" dt="2024-04-15T15:57:06.232" v="815" actId="478"/>
          <ac:spMkLst>
            <pc:docMk/>
            <pc:sldMk cId="1387235309" sldId="535"/>
            <ac:spMk id="3" creationId="{F2F96AD2-A442-78F4-406C-45195209F8D4}"/>
          </ac:spMkLst>
        </pc:spChg>
        <pc:spChg chg="add del">
          <ac:chgData name="Gizem Korkmaz" userId="645bea14-27c0-4527-913f-365ef8538524" providerId="ADAL" clId="{5DC248AA-6E4A-4649-9465-F5C043027B3D}" dt="2024-04-15T15:42:16.111" v="321" actId="478"/>
          <ac:spMkLst>
            <pc:docMk/>
            <pc:sldMk cId="1387235309" sldId="535"/>
            <ac:spMk id="6" creationId="{BE7B1EF9-726C-4887-E14A-8AAF466176EE}"/>
          </ac:spMkLst>
        </pc:spChg>
        <pc:spChg chg="mod">
          <ac:chgData name="Gizem Korkmaz" userId="645bea14-27c0-4527-913f-365ef8538524" providerId="ADAL" clId="{5DC248AA-6E4A-4649-9465-F5C043027B3D}" dt="2024-04-15T16:53:15.875" v="1342" actId="166"/>
          <ac:spMkLst>
            <pc:docMk/>
            <pc:sldMk cId="1387235309" sldId="535"/>
            <ac:spMk id="7" creationId="{B71E7621-1DFB-9B4D-B58A-50222168596F}"/>
          </ac:spMkLst>
        </pc:spChg>
        <pc:spChg chg="del mod">
          <ac:chgData name="Gizem Korkmaz" userId="645bea14-27c0-4527-913f-365ef8538524" providerId="ADAL" clId="{5DC248AA-6E4A-4649-9465-F5C043027B3D}" dt="2024-04-15T15:43:16.249" v="341" actId="478"/>
          <ac:spMkLst>
            <pc:docMk/>
            <pc:sldMk cId="1387235309" sldId="535"/>
            <ac:spMk id="8" creationId="{59E57236-4592-CF17-1348-8C0FE8503779}"/>
          </ac:spMkLst>
        </pc:spChg>
        <pc:spChg chg="add del mod">
          <ac:chgData name="Gizem Korkmaz" userId="645bea14-27c0-4527-913f-365ef8538524" providerId="ADAL" clId="{5DC248AA-6E4A-4649-9465-F5C043027B3D}" dt="2024-04-15T15:56:43.921" v="814"/>
          <ac:spMkLst>
            <pc:docMk/>
            <pc:sldMk cId="1387235309" sldId="535"/>
            <ac:spMk id="9" creationId="{FF6DFE46-BD83-8940-B366-1D4BC98F4F0F}"/>
          </ac:spMkLst>
        </pc:spChg>
        <pc:spChg chg="add mod">
          <ac:chgData name="Gizem Korkmaz" userId="645bea14-27c0-4527-913f-365ef8538524" providerId="ADAL" clId="{5DC248AA-6E4A-4649-9465-F5C043027B3D}" dt="2024-04-15T15:44:02.521" v="359"/>
          <ac:spMkLst>
            <pc:docMk/>
            <pc:sldMk cId="1387235309" sldId="535"/>
            <ac:spMk id="10" creationId="{16B3D61E-D5ED-8246-922D-1E8006D3E7C1}"/>
          </ac:spMkLst>
        </pc:spChg>
        <pc:spChg chg="add mod">
          <ac:chgData name="Gizem Korkmaz" userId="645bea14-27c0-4527-913f-365ef8538524" providerId="ADAL" clId="{5DC248AA-6E4A-4649-9465-F5C043027B3D}" dt="2024-04-15T15:56:40.331" v="812" actId="6549"/>
          <ac:spMkLst>
            <pc:docMk/>
            <pc:sldMk cId="1387235309" sldId="535"/>
            <ac:spMk id="26" creationId="{B861E69D-0541-7746-97B6-A6242E8178C3}"/>
          </ac:spMkLst>
        </pc:spChg>
        <pc:spChg chg="add mod">
          <ac:chgData name="Gizem Korkmaz" userId="645bea14-27c0-4527-913f-365ef8538524" providerId="ADAL" clId="{5DC248AA-6E4A-4649-9465-F5C043027B3D}" dt="2024-04-15T15:57:24.136" v="826" actId="20577"/>
          <ac:spMkLst>
            <pc:docMk/>
            <pc:sldMk cId="1387235309" sldId="535"/>
            <ac:spMk id="27" creationId="{7F185924-C848-1841-A9BC-390D9EB78FBF}"/>
          </ac:spMkLst>
        </pc:spChg>
        <pc:picChg chg="mod">
          <ac:chgData name="Gizem Korkmaz" userId="645bea14-27c0-4527-913f-365ef8538524" providerId="ADAL" clId="{5DC248AA-6E4A-4649-9465-F5C043027B3D}" dt="2024-04-15T15:45:44.020" v="405" actId="1076"/>
          <ac:picMkLst>
            <pc:docMk/>
            <pc:sldMk cId="1387235309" sldId="535"/>
            <ac:picMk id="4" creationId="{797F1FC3-328B-B42E-803A-4ACA580A26B2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11" creationId="{16F8A398-D59B-9444-8899-CEBD74F7A2DD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12" creationId="{429070B1-EAA2-4A42-88CB-8C007626271C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13" creationId="{10A0B60E-7AF9-6B45-A076-80E07D1594D4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14" creationId="{20AABFD9-30DF-4841-A48A-8983F9A0608F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15" creationId="{633095FB-2AEF-CD46-B2B8-781E60FFA2A3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16" creationId="{FCD004C9-714F-184B-A096-848160FD81B7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17" creationId="{4A51BB5D-6123-7347-8031-2AB38B849055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18" creationId="{28FB4035-CD94-A847-A6D9-882743CAEE31}"/>
          </ac:picMkLst>
        </pc:picChg>
        <pc:picChg chg="mod">
          <ac:chgData name="Gizem Korkmaz" userId="645bea14-27c0-4527-913f-365ef8538524" providerId="ADAL" clId="{5DC248AA-6E4A-4649-9465-F5C043027B3D}" dt="2024-04-15T16:47:39.202" v="1020" actId="1037"/>
          <ac:picMkLst>
            <pc:docMk/>
            <pc:sldMk cId="1387235309" sldId="535"/>
            <ac:picMk id="18" creationId="{509F8CD8-759F-06F8-37A9-EAB5CF1465AA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19" creationId="{26B9CE4C-57E1-BE48-B9DF-DC482052986E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20" creationId="{2089B691-19AE-744E-A4E9-7899E1283C5D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21" creationId="{B5575A62-63FB-944C-AA68-3964573374DE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22" creationId="{E3CDCB9F-DCF0-2943-AF35-8B17647DDD9E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23" creationId="{79A7DFE0-8F8E-914E-AFA9-029FF302E606}"/>
          </ac:picMkLst>
        </pc:picChg>
        <pc:picChg chg="mod">
          <ac:chgData name="Gizem Korkmaz" userId="645bea14-27c0-4527-913f-365ef8538524" providerId="ADAL" clId="{5DC248AA-6E4A-4649-9465-F5C043027B3D}" dt="2024-04-15T16:47:45.819" v="1022" actId="1076"/>
          <ac:picMkLst>
            <pc:docMk/>
            <pc:sldMk cId="1387235309" sldId="535"/>
            <ac:picMk id="24" creationId="{1280FB1B-E912-9FC1-0884-86A4C022756D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24" creationId="{16C55CFB-C950-D74D-B159-AFAEDE46B932}"/>
          </ac:picMkLst>
        </pc:picChg>
        <pc:picChg chg="add del mod">
          <ac:chgData name="Gizem Korkmaz" userId="645bea14-27c0-4527-913f-365ef8538524" providerId="ADAL" clId="{5DC248AA-6E4A-4649-9465-F5C043027B3D}" dt="2024-04-15T15:45:50.233" v="406" actId="478"/>
          <ac:picMkLst>
            <pc:docMk/>
            <pc:sldMk cId="1387235309" sldId="535"/>
            <ac:picMk id="25" creationId="{9728FBC0-1F5D-D04D-B15C-CCDE3D66EFFE}"/>
          </ac:picMkLst>
        </pc:picChg>
        <pc:picChg chg="mod">
          <ac:chgData name="Gizem Korkmaz" userId="645bea14-27c0-4527-913f-365ef8538524" providerId="ADAL" clId="{5DC248AA-6E4A-4649-9465-F5C043027B3D}" dt="2024-04-15T16:47:57.648" v="1025" actId="1035"/>
          <ac:picMkLst>
            <pc:docMk/>
            <pc:sldMk cId="1387235309" sldId="535"/>
            <ac:picMk id="28" creationId="{D581DF38-14EB-4425-B15E-9C110821AF6A}"/>
          </ac:picMkLst>
        </pc:picChg>
      </pc:sldChg>
      <pc:sldChg chg="addSp delSp modSp mod">
        <pc:chgData name="Gizem Korkmaz" userId="645bea14-27c0-4527-913f-365ef8538524" providerId="ADAL" clId="{5DC248AA-6E4A-4649-9465-F5C043027B3D}" dt="2024-04-15T16:47:16.923" v="1015" actId="1035"/>
        <pc:sldMkLst>
          <pc:docMk/>
          <pc:sldMk cId="1152581946" sldId="536"/>
        </pc:sldMkLst>
        <pc:spChg chg="del">
          <ac:chgData name="Gizem Korkmaz" userId="645bea14-27c0-4527-913f-365ef8538524" providerId="ADAL" clId="{5DC248AA-6E4A-4649-9465-F5C043027B3D}" dt="2024-04-15T15:57:31.188" v="827" actId="478"/>
          <ac:spMkLst>
            <pc:docMk/>
            <pc:sldMk cId="1152581946" sldId="536"/>
            <ac:spMk id="3" creationId="{B151F6FC-8907-5DA3-465E-64E760AC445E}"/>
          </ac:spMkLst>
        </pc:spChg>
        <pc:spChg chg="add del mod">
          <ac:chgData name="Gizem Korkmaz" userId="645bea14-27c0-4527-913f-365ef8538524" providerId="ADAL" clId="{5DC248AA-6E4A-4649-9465-F5C043027B3D}" dt="2024-04-15T15:59:42.065" v="860" actId="478"/>
          <ac:spMkLst>
            <pc:docMk/>
            <pc:sldMk cId="1152581946" sldId="536"/>
            <ac:spMk id="4" creationId="{88716384-99AE-0B4A-60B5-5DD15B461631}"/>
          </ac:spMkLst>
        </pc:spChg>
        <pc:spChg chg="add mod">
          <ac:chgData name="Gizem Korkmaz" userId="645bea14-27c0-4527-913f-365ef8538524" providerId="ADAL" clId="{5DC248AA-6E4A-4649-9465-F5C043027B3D}" dt="2024-04-15T15:56:23.880" v="807"/>
          <ac:spMkLst>
            <pc:docMk/>
            <pc:sldMk cId="1152581946" sldId="536"/>
            <ac:spMk id="7" creationId="{FF85E5D9-D5B3-0348-BFDF-02F9901068BF}"/>
          </ac:spMkLst>
        </pc:spChg>
        <pc:spChg chg="mod">
          <ac:chgData name="Gizem Korkmaz" userId="645bea14-27c0-4527-913f-365ef8538524" providerId="ADAL" clId="{5DC248AA-6E4A-4649-9465-F5C043027B3D}" dt="2024-04-15T16:01:35.444" v="906" actId="1076"/>
          <ac:spMkLst>
            <pc:docMk/>
            <pc:sldMk cId="1152581946" sldId="536"/>
            <ac:spMk id="8" creationId="{1CC6D9A4-A276-7F46-8F32-9F96119C6F57}"/>
          </ac:spMkLst>
        </pc:spChg>
        <pc:spChg chg="del">
          <ac:chgData name="Gizem Korkmaz" userId="645bea14-27c0-4527-913f-365ef8538524" providerId="ADAL" clId="{5DC248AA-6E4A-4649-9465-F5C043027B3D}" dt="2024-04-15T15:46:25.604" v="408" actId="478"/>
          <ac:spMkLst>
            <pc:docMk/>
            <pc:sldMk cId="1152581946" sldId="536"/>
            <ac:spMk id="9" creationId="{74C06A11-1DEA-F673-EF5A-3A5F6A32B26D}"/>
          </ac:spMkLst>
        </pc:spChg>
        <pc:spChg chg="add mod">
          <ac:chgData name="Gizem Korkmaz" userId="645bea14-27c0-4527-913f-365ef8538524" providerId="ADAL" clId="{5DC248AA-6E4A-4649-9465-F5C043027B3D}" dt="2024-04-15T15:57:36.555" v="838" actId="20577"/>
          <ac:spMkLst>
            <pc:docMk/>
            <pc:sldMk cId="1152581946" sldId="536"/>
            <ac:spMk id="10" creationId="{96F10809-26E2-2743-B42C-836238F45EC4}"/>
          </ac:spMkLst>
        </pc:spChg>
        <pc:spChg chg="add del mod">
          <ac:chgData name="Gizem Korkmaz" userId="645bea14-27c0-4527-913f-365ef8538524" providerId="ADAL" clId="{5DC248AA-6E4A-4649-9465-F5C043027B3D}" dt="2024-04-15T15:58:04.016" v="841"/>
          <ac:spMkLst>
            <pc:docMk/>
            <pc:sldMk cId="1152581946" sldId="536"/>
            <ac:spMk id="11" creationId="{66345B63-2D46-B647-8498-E99953A27AA9}"/>
          </ac:spMkLst>
        </pc:spChg>
        <pc:spChg chg="add del mod">
          <ac:chgData name="Gizem Korkmaz" userId="645bea14-27c0-4527-913f-365ef8538524" providerId="ADAL" clId="{5DC248AA-6E4A-4649-9465-F5C043027B3D}" dt="2024-04-15T15:59:15.462" v="854"/>
          <ac:spMkLst>
            <pc:docMk/>
            <pc:sldMk cId="1152581946" sldId="536"/>
            <ac:spMk id="12" creationId="{29DD40A4-AB22-FF49-9CFC-4623A225E64F}"/>
          </ac:spMkLst>
        </pc:spChg>
        <pc:spChg chg="add mod">
          <ac:chgData name="Gizem Korkmaz" userId="645bea14-27c0-4527-913f-365ef8538524" providerId="ADAL" clId="{5DC248AA-6E4A-4649-9465-F5C043027B3D}" dt="2024-04-15T15:59:52.752" v="876" actId="20577"/>
          <ac:spMkLst>
            <pc:docMk/>
            <pc:sldMk cId="1152581946" sldId="536"/>
            <ac:spMk id="13" creationId="{4B813493-9417-8246-8CFF-768CBB26E2C1}"/>
          </ac:spMkLst>
        </pc:spChg>
        <pc:picChg chg="mod">
          <ac:chgData name="Gizem Korkmaz" userId="645bea14-27c0-4527-913f-365ef8538524" providerId="ADAL" clId="{5DC248AA-6E4A-4649-9465-F5C043027B3D}" dt="2024-04-15T16:02:23.758" v="938" actId="1076"/>
          <ac:picMkLst>
            <pc:docMk/>
            <pc:sldMk cId="1152581946" sldId="536"/>
            <ac:picMk id="2" creationId="{E0BFC0FF-BD56-967B-38AF-9006624F8E95}"/>
          </ac:picMkLst>
        </pc:picChg>
        <pc:picChg chg="add mod">
          <ac:chgData name="Gizem Korkmaz" userId="645bea14-27c0-4527-913f-365ef8538524" providerId="ADAL" clId="{5DC248AA-6E4A-4649-9465-F5C043027B3D}" dt="2024-04-15T16:02:30.908" v="946" actId="1037"/>
          <ac:picMkLst>
            <pc:docMk/>
            <pc:sldMk cId="1152581946" sldId="536"/>
            <ac:picMk id="14" creationId="{31E378F4-4DA8-4547-BF90-483CBC65E224}"/>
          </ac:picMkLst>
        </pc:picChg>
        <pc:picChg chg="add mod">
          <ac:chgData name="Gizem Korkmaz" userId="645bea14-27c0-4527-913f-365ef8538524" providerId="ADAL" clId="{5DC248AA-6E4A-4649-9465-F5C043027B3D}" dt="2024-04-15T16:05:27.270" v="976" actId="1038"/>
          <ac:picMkLst>
            <pc:docMk/>
            <pc:sldMk cId="1152581946" sldId="536"/>
            <ac:picMk id="15" creationId="{9FAC2984-2396-9040-A26A-9DB59BC93A13}"/>
          </ac:picMkLst>
        </pc:picChg>
        <pc:picChg chg="add mod">
          <ac:chgData name="Gizem Korkmaz" userId="645bea14-27c0-4527-913f-365ef8538524" providerId="ADAL" clId="{5DC248AA-6E4A-4649-9465-F5C043027B3D}" dt="2024-04-15T16:05:33.869" v="988" actId="1037"/>
          <ac:picMkLst>
            <pc:docMk/>
            <pc:sldMk cId="1152581946" sldId="536"/>
            <ac:picMk id="16" creationId="{59AA700B-C40D-9847-98E0-1F26FF655509}"/>
          </ac:picMkLst>
        </pc:picChg>
        <pc:picChg chg="add mod">
          <ac:chgData name="Gizem Korkmaz" userId="645bea14-27c0-4527-913f-365ef8538524" providerId="ADAL" clId="{5DC248AA-6E4A-4649-9465-F5C043027B3D}" dt="2024-04-15T16:05:33.869" v="988" actId="1037"/>
          <ac:picMkLst>
            <pc:docMk/>
            <pc:sldMk cId="1152581946" sldId="536"/>
            <ac:picMk id="17" creationId="{21A69400-51EA-4543-B723-AB5C2720DA36}"/>
          </ac:picMkLst>
        </pc:picChg>
        <pc:picChg chg="add mod">
          <ac:chgData name="Gizem Korkmaz" userId="645bea14-27c0-4527-913f-365ef8538524" providerId="ADAL" clId="{5DC248AA-6E4A-4649-9465-F5C043027B3D}" dt="2024-04-15T16:07:52.220" v="1010" actId="1076"/>
          <ac:picMkLst>
            <pc:docMk/>
            <pc:sldMk cId="1152581946" sldId="536"/>
            <ac:picMk id="18" creationId="{EED12CBD-5E47-2C43-90E9-33C309BE713C}"/>
          </ac:picMkLst>
        </pc:picChg>
        <pc:picChg chg="add mod">
          <ac:chgData name="Gizem Korkmaz" userId="645bea14-27c0-4527-913f-365ef8538524" providerId="ADAL" clId="{5DC248AA-6E4A-4649-9465-F5C043027B3D}" dt="2024-04-15T16:07:48.091" v="1009" actId="1076"/>
          <ac:picMkLst>
            <pc:docMk/>
            <pc:sldMk cId="1152581946" sldId="536"/>
            <ac:picMk id="19" creationId="{9E68B910-2DA8-684F-B39B-67B7A9F1E6D6}"/>
          </ac:picMkLst>
        </pc:picChg>
        <pc:picChg chg="add mod">
          <ac:chgData name="Gizem Korkmaz" userId="645bea14-27c0-4527-913f-365ef8538524" providerId="ADAL" clId="{5DC248AA-6E4A-4649-9465-F5C043027B3D}" dt="2024-04-15T16:06:28.432" v="998" actId="1076"/>
          <ac:picMkLst>
            <pc:docMk/>
            <pc:sldMk cId="1152581946" sldId="536"/>
            <ac:picMk id="20" creationId="{8946597C-5561-8542-B38E-6F902168FD08}"/>
          </ac:picMkLst>
        </pc:picChg>
        <pc:picChg chg="add mod">
          <ac:chgData name="Gizem Korkmaz" userId="645bea14-27c0-4527-913f-365ef8538524" providerId="ADAL" clId="{5DC248AA-6E4A-4649-9465-F5C043027B3D}" dt="2024-04-15T16:07:55.854" v="1011" actId="1076"/>
          <ac:picMkLst>
            <pc:docMk/>
            <pc:sldMk cId="1152581946" sldId="536"/>
            <ac:picMk id="21" creationId="{51C860C9-DB9A-7840-B3C8-BAA09217A496}"/>
          </ac:picMkLst>
        </pc:picChg>
        <pc:picChg chg="add mod">
          <ac:chgData name="Gizem Korkmaz" userId="645bea14-27c0-4527-913f-365ef8538524" providerId="ADAL" clId="{5DC248AA-6E4A-4649-9465-F5C043027B3D}" dt="2024-04-15T16:47:16.923" v="1015" actId="1035"/>
          <ac:picMkLst>
            <pc:docMk/>
            <pc:sldMk cId="1152581946" sldId="536"/>
            <ac:picMk id="22" creationId="{4702EDE4-FD42-4245-A7E9-A55852402B1C}"/>
          </ac:picMkLst>
        </pc:picChg>
        <pc:picChg chg="add mod">
          <ac:chgData name="Gizem Korkmaz" userId="645bea14-27c0-4527-913f-365ef8538524" providerId="ADAL" clId="{5DC248AA-6E4A-4649-9465-F5C043027B3D}" dt="2024-04-15T16:05:19.288" v="966" actId="1037"/>
          <ac:picMkLst>
            <pc:docMk/>
            <pc:sldMk cId="1152581946" sldId="536"/>
            <ac:picMk id="23" creationId="{BAEBDD40-6D9A-6C4F-83CD-2D03DE114C65}"/>
          </ac:picMkLst>
        </pc:picChg>
        <pc:picChg chg="add mod">
          <ac:chgData name="Gizem Korkmaz" userId="645bea14-27c0-4527-913f-365ef8538524" providerId="ADAL" clId="{5DC248AA-6E4A-4649-9465-F5C043027B3D}" dt="2024-04-15T16:05:19.288" v="966" actId="1037"/>
          <ac:picMkLst>
            <pc:docMk/>
            <pc:sldMk cId="1152581946" sldId="536"/>
            <ac:picMk id="24" creationId="{73627D09-EC89-E143-ADE8-E7F62BFAB22F}"/>
          </ac:picMkLst>
        </pc:picChg>
        <pc:picChg chg="add mod">
          <ac:chgData name="Gizem Korkmaz" userId="645bea14-27c0-4527-913f-365ef8538524" providerId="ADAL" clId="{5DC248AA-6E4A-4649-9465-F5C043027B3D}" dt="2024-04-15T16:05:19.288" v="966" actId="1037"/>
          <ac:picMkLst>
            <pc:docMk/>
            <pc:sldMk cId="1152581946" sldId="536"/>
            <ac:picMk id="25" creationId="{B09F19CB-B78B-3748-AF29-6936A330947A}"/>
          </ac:picMkLst>
        </pc:picChg>
        <pc:picChg chg="add mod">
          <ac:chgData name="Gizem Korkmaz" userId="645bea14-27c0-4527-913f-365ef8538524" providerId="ADAL" clId="{5DC248AA-6E4A-4649-9465-F5C043027B3D}" dt="2024-04-15T16:02:30.908" v="946" actId="1037"/>
          <ac:picMkLst>
            <pc:docMk/>
            <pc:sldMk cId="1152581946" sldId="536"/>
            <ac:picMk id="26" creationId="{C47D1EC4-1A47-384C-96DC-38E85D98D574}"/>
          </ac:picMkLst>
        </pc:picChg>
        <pc:picChg chg="add mod">
          <ac:chgData name="Gizem Korkmaz" userId="645bea14-27c0-4527-913f-365ef8538524" providerId="ADAL" clId="{5DC248AA-6E4A-4649-9465-F5C043027B3D}" dt="2024-04-15T16:05:27.270" v="976" actId="1038"/>
          <ac:picMkLst>
            <pc:docMk/>
            <pc:sldMk cId="1152581946" sldId="536"/>
            <ac:picMk id="27" creationId="{471C26E9-1990-5B42-BF1E-CC70B7941738}"/>
          </ac:picMkLst>
        </pc:picChg>
      </pc:sldChg>
      <pc:sldChg chg="modSp mod modNotesTx">
        <pc:chgData name="Gizem Korkmaz" userId="645bea14-27c0-4527-913f-365ef8538524" providerId="ADAL" clId="{5DC248AA-6E4A-4649-9465-F5C043027B3D}" dt="2024-04-15T15:51:55.964" v="633" actId="20577"/>
        <pc:sldMkLst>
          <pc:docMk/>
          <pc:sldMk cId="4089869301" sldId="537"/>
        </pc:sldMkLst>
        <pc:spChg chg="mod">
          <ac:chgData name="Gizem Korkmaz" userId="645bea14-27c0-4527-913f-365ef8538524" providerId="ADAL" clId="{5DC248AA-6E4A-4649-9465-F5C043027B3D}" dt="2024-04-15T15:51:55.964" v="633" actId="20577"/>
          <ac:spMkLst>
            <pc:docMk/>
            <pc:sldMk cId="4089869301" sldId="537"/>
            <ac:spMk id="5" creationId="{D498A8F1-E438-0040-B32E-892AD6BD0134}"/>
          </ac:spMkLst>
        </pc:spChg>
      </pc:sldChg>
      <pc:sldChg chg="add del">
        <pc:chgData name="Gizem Korkmaz" userId="645bea14-27c0-4527-913f-365ef8538524" providerId="ADAL" clId="{5DC248AA-6E4A-4649-9465-F5C043027B3D}" dt="2024-04-15T15:16:13.635" v="94"/>
        <pc:sldMkLst>
          <pc:docMk/>
          <pc:sldMk cId="4175319779" sldId="539"/>
        </pc:sldMkLst>
      </pc:sldChg>
    </pc:docChg>
  </pc:docChgLst>
  <pc:docChgLst>
    <pc:chgData name="Jack Zhou" userId="S::mengshizhou@westat.com::ee93e520-d9ba-496b-8773-250dfc07f0d1" providerId="AD" clId="Web-{0B3D9AA2-FCEA-43F6-A0EA-9E35753FB57B}"/>
    <pc:docChg chg="modSld">
      <pc:chgData name="Jack Zhou" userId="S::mengshizhou@westat.com::ee93e520-d9ba-496b-8773-250dfc07f0d1" providerId="AD" clId="Web-{0B3D9AA2-FCEA-43F6-A0EA-9E35753FB57B}" dt="2024-04-15T18:28:07.536" v="42"/>
      <pc:docMkLst>
        <pc:docMk/>
      </pc:docMkLst>
      <pc:sldChg chg="addSp delSp modSp">
        <pc:chgData name="Jack Zhou" userId="S::mengshizhou@westat.com::ee93e520-d9ba-496b-8773-250dfc07f0d1" providerId="AD" clId="Web-{0B3D9AA2-FCEA-43F6-A0EA-9E35753FB57B}" dt="2024-04-15T18:28:07.536" v="42"/>
        <pc:sldMkLst>
          <pc:docMk/>
          <pc:sldMk cId="3437657153" sldId="344"/>
        </pc:sldMkLst>
        <pc:spChg chg="add mod">
          <ac:chgData name="Jack Zhou" userId="S::mengshizhou@westat.com::ee93e520-d9ba-496b-8773-250dfc07f0d1" providerId="AD" clId="Web-{0B3D9AA2-FCEA-43F6-A0EA-9E35753FB57B}" dt="2024-04-15T18:28:07.536" v="42"/>
          <ac:spMkLst>
            <pc:docMk/>
            <pc:sldMk cId="3437657153" sldId="344"/>
            <ac:spMk id="6" creationId="{3191A19E-5206-7775-5E8E-823DAA5B6FD9}"/>
          </ac:spMkLst>
        </pc:spChg>
        <pc:picChg chg="add del mod modCrop">
          <ac:chgData name="Jack Zhou" userId="S::mengshizhou@westat.com::ee93e520-d9ba-496b-8773-250dfc07f0d1" providerId="AD" clId="Web-{0B3D9AA2-FCEA-43F6-A0EA-9E35753FB57B}" dt="2024-04-15T18:15:18.181" v="10"/>
          <ac:picMkLst>
            <pc:docMk/>
            <pc:sldMk cId="3437657153" sldId="344"/>
            <ac:picMk id="2" creationId="{D316EF7F-A169-AC4D-7C57-DD2B7382FB49}"/>
          </ac:picMkLst>
        </pc:picChg>
        <pc:picChg chg="add del mod modCrop">
          <ac:chgData name="Jack Zhou" userId="S::mengshizhou@westat.com::ee93e520-d9ba-496b-8773-250dfc07f0d1" providerId="AD" clId="Web-{0B3D9AA2-FCEA-43F6-A0EA-9E35753FB57B}" dt="2024-04-15T18:20:46.502" v="17"/>
          <ac:picMkLst>
            <pc:docMk/>
            <pc:sldMk cId="3437657153" sldId="344"/>
            <ac:picMk id="3" creationId="{67ED4934-DDF9-4554-4436-7BDE38A04505}"/>
          </ac:picMkLst>
        </pc:picChg>
        <pc:picChg chg="add del mod modCrop">
          <ac:chgData name="Jack Zhou" userId="S::mengshizhou@westat.com::ee93e520-d9ba-496b-8773-250dfc07f0d1" providerId="AD" clId="Web-{0B3D9AA2-FCEA-43F6-A0EA-9E35753FB57B}" dt="2024-04-15T18:27:10.219" v="31"/>
          <ac:picMkLst>
            <pc:docMk/>
            <pc:sldMk cId="3437657153" sldId="344"/>
            <ac:picMk id="4" creationId="{5B9C537B-0A3A-4093-2E79-1F6B3E284994}"/>
          </ac:picMkLst>
        </pc:picChg>
        <pc:picChg chg="add mod modCrop">
          <ac:chgData name="Jack Zhou" userId="S::mengshizhou@westat.com::ee93e520-d9ba-496b-8773-250dfc07f0d1" providerId="AD" clId="Web-{0B3D9AA2-FCEA-43F6-A0EA-9E35753FB57B}" dt="2024-04-15T18:27:44.503" v="40" actId="1076"/>
          <ac:picMkLst>
            <pc:docMk/>
            <pc:sldMk cId="3437657153" sldId="344"/>
            <ac:picMk id="5" creationId="{0576D3EA-2E9D-B6F9-E0D9-3D8FC18109F7}"/>
          </ac:picMkLst>
        </pc:picChg>
      </pc:sldChg>
    </pc:docChg>
  </pc:docChgLst>
  <pc:docChgLst>
    <pc:chgData name="Jack Zhou" userId="S::mengshizhou@westat.com::ee93e520-d9ba-496b-8773-250dfc07f0d1" providerId="AD" clId="Web-{E052C9DA-4E40-4C2E-9AE5-4A8044142652}"/>
    <pc:docChg chg="mod">
      <pc:chgData name="Jack Zhou" userId="S::mengshizhou@westat.com::ee93e520-d9ba-496b-8773-250dfc07f0d1" providerId="AD" clId="Web-{E052C9DA-4E40-4C2E-9AE5-4A8044142652}" dt="2024-04-15T15:41:51.259" v="1"/>
      <pc:docMkLst>
        <pc:docMk/>
      </pc:docMkLst>
      <pc:sldChg chg="modCm">
        <pc:chgData name="Jack Zhou" userId="S::mengshizhou@westat.com::ee93e520-d9ba-496b-8773-250dfc07f0d1" providerId="AD" clId="Web-{E052C9DA-4E40-4C2E-9AE5-4A8044142652}" dt="2024-04-15T15:41:51.259" v="1"/>
        <pc:sldMkLst>
          <pc:docMk/>
          <pc:sldMk cId="3437657153" sldId="3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ck Zhou" userId="S::mengshizhou@westat.com::ee93e520-d9ba-496b-8773-250dfc07f0d1" providerId="AD" clId="Web-{E052C9DA-4E40-4C2E-9AE5-4A8044142652}" dt="2024-04-15T15:41:51.259" v="1"/>
              <pc2:cmMkLst xmlns:pc2="http://schemas.microsoft.com/office/powerpoint/2019/9/main/command">
                <pc:docMk/>
                <pc:sldMk cId="3437657153" sldId="344"/>
                <pc2:cmMk id="{1E9945B5-ED74-1245-B178-FDF24C19B634}"/>
              </pc2:cmMkLst>
              <pc226:cmRplyChg chg="add">
                <pc226:chgData name="Jack Zhou" userId="S::mengshizhou@westat.com::ee93e520-d9ba-496b-8773-250dfc07f0d1" providerId="AD" clId="Web-{E052C9DA-4E40-4C2E-9AE5-4A8044142652}" dt="2024-04-15T15:41:51.259" v="1"/>
                <pc2:cmRplyMkLst xmlns:pc2="http://schemas.microsoft.com/office/powerpoint/2019/9/main/command">
                  <pc:docMk/>
                  <pc:sldMk cId="3437657153" sldId="344"/>
                  <pc2:cmMk id="{1E9945B5-ED74-1245-B178-FDF24C19B634}"/>
                  <pc2:cmRplyMk id="{D7852F2F-EE26-44F8-9F56-801525CA34FB}"/>
                </pc2:cmRplyMkLst>
              </pc226:cmRplyChg>
            </pc226:cmChg>
          </p:ext>
        </pc:extLst>
      </pc:sldChg>
    </pc:docChg>
  </pc:docChgLst>
  <pc:docChgLst>
    <pc:chgData name="Jack Zhou" userId="S::mengshizhou@westat.com::ee93e520-d9ba-496b-8773-250dfc07f0d1" providerId="AD" clId="Web-{9754B7A5-D0A6-44AB-84FF-89B494A23F7D}"/>
    <pc:docChg chg="modSld">
      <pc:chgData name="Jack Zhou" userId="S::mengshizhou@westat.com::ee93e520-d9ba-496b-8773-250dfc07f0d1" providerId="AD" clId="Web-{9754B7A5-D0A6-44AB-84FF-89B494A23F7D}" dt="2024-04-15T17:42:04.197" v="11"/>
      <pc:docMkLst>
        <pc:docMk/>
      </pc:docMkLst>
      <pc:sldChg chg="addSp delSp modSp modNotes">
        <pc:chgData name="Jack Zhou" userId="S::mengshizhou@westat.com::ee93e520-d9ba-496b-8773-250dfc07f0d1" providerId="AD" clId="Web-{9754B7A5-D0A6-44AB-84FF-89B494A23F7D}" dt="2024-04-15T17:42:04.197" v="11"/>
        <pc:sldMkLst>
          <pc:docMk/>
          <pc:sldMk cId="3437657153" sldId="344"/>
        </pc:sldMkLst>
        <pc:spChg chg="add del mod">
          <ac:chgData name="Jack Zhou" userId="S::mengshizhou@westat.com::ee93e520-d9ba-496b-8773-250dfc07f0d1" providerId="AD" clId="Web-{9754B7A5-D0A6-44AB-84FF-89B494A23F7D}" dt="2024-04-15T17:40:55.819" v="3"/>
          <ac:spMkLst>
            <pc:docMk/>
            <pc:sldMk cId="3437657153" sldId="344"/>
            <ac:spMk id="2" creationId="{7BEB246E-76A2-4062-B7B1-A10E3698656E}"/>
          </ac:spMkLst>
        </pc:spChg>
        <pc:picChg chg="add del mod modCrop">
          <ac:chgData name="Jack Zhou" userId="S::mengshizhou@westat.com::ee93e520-d9ba-496b-8773-250dfc07f0d1" providerId="AD" clId="Web-{9754B7A5-D0A6-44AB-84FF-89B494A23F7D}" dt="2024-04-15T17:42:04.197" v="11"/>
          <ac:picMkLst>
            <pc:docMk/>
            <pc:sldMk cId="3437657153" sldId="344"/>
            <ac:picMk id="3" creationId="{749671C7-982C-D1A3-644E-A2092A554D44}"/>
          </ac:picMkLst>
        </pc:picChg>
      </pc:sldChg>
    </pc:docChg>
  </pc:docChgLst>
  <pc:docChgLst>
    <pc:chgData name="Jack Zhou" userId="S::mengshizhou@westat.com::ee93e520-d9ba-496b-8773-250dfc07f0d1" providerId="AD" clId="Web-{01E0A696-0F93-4F38-BB95-492CE013E5C7}"/>
    <pc:docChg chg="modSld">
      <pc:chgData name="Jack Zhou" userId="S::mengshizhou@westat.com::ee93e520-d9ba-496b-8773-250dfc07f0d1" providerId="AD" clId="Web-{01E0A696-0F93-4F38-BB95-492CE013E5C7}" dt="2024-04-15T18:03:15.772" v="50"/>
      <pc:docMkLst>
        <pc:docMk/>
      </pc:docMkLst>
      <pc:sldChg chg="delSp modNotes">
        <pc:chgData name="Jack Zhou" userId="S::mengshizhou@westat.com::ee93e520-d9ba-496b-8773-250dfc07f0d1" providerId="AD" clId="Web-{01E0A696-0F93-4F38-BB95-492CE013E5C7}" dt="2024-04-15T18:03:15.772" v="50"/>
        <pc:sldMkLst>
          <pc:docMk/>
          <pc:sldMk cId="3437657153" sldId="344"/>
        </pc:sldMkLst>
        <pc:spChg chg="del">
          <ac:chgData name="Jack Zhou" userId="S::mengshizhou@westat.com::ee93e520-d9ba-496b-8773-250dfc07f0d1" providerId="AD" clId="Web-{01E0A696-0F93-4F38-BB95-492CE013E5C7}" dt="2024-04-15T17:56:53.447" v="32"/>
          <ac:spMkLst>
            <pc:docMk/>
            <pc:sldMk cId="3437657153" sldId="344"/>
            <ac:spMk id="7" creationId="{6BA6E973-E8EB-9144-BFD8-98A6CFDA79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5AEB0-FE0A-45C3-B45F-15D6ACB922A1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7BD4C-161E-44DB-A28A-89E2A074C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353435"/>
                </a:solidFill>
                <a:effectLst/>
                <a:latin typeface="var(--font-family-secondary-light)"/>
              </a:rPr>
              <a:t>Federal Computer Assisted Survey Information Collection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7BD4C-161E-44DB-A28A-89E2A074CE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26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7BD4C-161E-44DB-A28A-89E2A074CE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76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0457A"/>
                </a:solidFill>
                <a:latin typeface="Verdana"/>
                <a:ea typeface="Verdana"/>
                <a:cs typeface="Verdana" panose="020B0604030504040204" pitchFamily="34" charset="0"/>
              </a:rPr>
              <a:t>Cluster 2 showed similar household numbers as 1 and 6. Try to contact large households more by text instead of Email, may transfer households from cluster 6 to cluster 4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7BD4C-161E-44DB-A28A-89E2A074CE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3055" indent="-236855"/>
            <a:r>
              <a:rPr lang="en-US" sz="1200">
                <a:latin typeface="Verdana"/>
                <a:ea typeface="Verdana"/>
              </a:rPr>
              <a:t>Survey agencies are also interested in increasing efficiency, reducing costs and identifying effective interviewer calling patterns</a:t>
            </a:r>
          </a:p>
          <a:p>
            <a:pPr marL="313055" indent="-236855"/>
            <a:r>
              <a:rPr lang="en-US" sz="1200">
                <a:latin typeface="Verdana"/>
                <a:ea typeface="Verdana"/>
              </a:rPr>
              <a:t>It is still often not clear how best to analyze such data, since paradata can be large and may exhibit complex data structures, such as time dependencies and multilevel clustering.</a:t>
            </a:r>
          </a:p>
          <a:p>
            <a:pPr marL="313055" indent="-236855"/>
            <a:endParaRPr lang="en-US" sz="1200">
              <a:latin typeface="Verdana"/>
              <a:ea typeface="Verdana"/>
            </a:endParaRPr>
          </a:p>
          <a:p>
            <a:pPr marL="313055" marR="0" lvl="0" indent="-2368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0457A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to identify more difficult cases, unusual interviewer behaviors, and inform best interviewer practices, etc.</a:t>
            </a:r>
          </a:p>
          <a:p>
            <a:pPr marL="313055" indent="-236855"/>
            <a:endParaRPr lang="en-US" sz="1200">
              <a:latin typeface="Verdana"/>
              <a:ea typeface="Verdana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7BD4C-161E-44DB-A28A-89E2A074CE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7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3055" indent="-236855"/>
            <a:r>
              <a:rPr lang="en-US" sz="1200">
                <a:solidFill>
                  <a:schemeClr val="accent1"/>
                </a:solidFill>
                <a:latin typeface="Verdana"/>
                <a:ea typeface="Verdana"/>
              </a:rPr>
              <a:t>To utilize </a:t>
            </a:r>
            <a:r>
              <a:rPr lang="en-US" sz="1200" err="1">
                <a:solidFill>
                  <a:schemeClr val="accent1"/>
                </a:solidFill>
                <a:latin typeface="Verdana"/>
                <a:ea typeface="Verdana"/>
              </a:rPr>
              <a:t>paradata</a:t>
            </a:r>
            <a:r>
              <a:rPr lang="en-US" sz="1200">
                <a:solidFill>
                  <a:schemeClr val="accent1"/>
                </a:solidFill>
                <a:latin typeface="Verdana"/>
                <a:ea typeface="Verdana"/>
              </a:rPr>
              <a:t> analysis, combined with household characteristics, to identify distinct groups of households and enhance understanding of survey dynamics.</a:t>
            </a:r>
            <a:endParaRPr lang="en-US" sz="1200">
              <a:solidFill>
                <a:schemeClr val="accent1"/>
              </a:solidFill>
            </a:endParaRPr>
          </a:p>
          <a:p>
            <a:pPr marL="313055" indent="-236855"/>
            <a:r>
              <a:rPr lang="en-US" sz="1200">
                <a:solidFill>
                  <a:schemeClr val="accent1"/>
                </a:solidFill>
                <a:latin typeface="Verdana"/>
                <a:ea typeface="Verdana"/>
              </a:rPr>
              <a:t>To examine how exploratory analysis from unsupervised learning can inform the development of more sophisticated statistical models.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7BD4C-161E-44DB-A28A-89E2A074CE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2060"/>
                </a:solidFill>
                <a:latin typeface="+mn-lt"/>
                <a:ea typeface="Verdana"/>
                <a:cs typeface="Calibri"/>
              </a:rPr>
              <a:t>9,464 households included for analysis</a:t>
            </a:r>
            <a:endParaRPr lang="en-US" sz="1200">
              <a:solidFill>
                <a:srgbClr val="002060"/>
              </a:solidFill>
              <a:latin typeface="+mn-lt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7BD4C-161E-44DB-A28A-89E2A074CE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5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accent1"/>
                </a:solidFill>
                <a:latin typeface="Verdana"/>
                <a:ea typeface="Verdana"/>
              </a:rPr>
              <a:t>9,464 households included in the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accent1"/>
                </a:solidFill>
                <a:latin typeface="Verdana"/>
                <a:ea typeface="Verdana"/>
              </a:rPr>
              <a:t>% of each contact mode (e.g., # of in-person contact/total number of contacts)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Cluster analysis or clustering is the task of grouping a set of objects in such a way that objects in the same group (called a cluster) are more similar to each other than to those in other groups (clusters).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7BD4C-161E-44DB-A28A-89E2A074CE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6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7BD4C-161E-44DB-A28A-89E2A074C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3700" lvl="1" indent="-228600">
              <a:buFont typeface="Arial,Sans-Serif"/>
              <a:buChar char="•"/>
            </a:pPr>
            <a:r>
              <a:rPr lang="en-US"/>
              <a:t>9,464 households</a:t>
            </a:r>
          </a:p>
          <a:p>
            <a:pPr marL="393700" lvl="1" indent="-228600">
              <a:buFont typeface="Arial,Sans-Serif"/>
              <a:buChar char="•"/>
            </a:pPr>
            <a:r>
              <a:rPr lang="en-US"/>
              <a:t>60% completes </a:t>
            </a:r>
            <a:endParaRPr lang="en-US">
              <a:ea typeface="Calibri"/>
              <a:cs typeface="Calibri"/>
            </a:endParaRPr>
          </a:p>
          <a:p>
            <a:pPr marL="787400" lvl="2" indent="-228600">
              <a:buFont typeface="Arial,Sans-Serif"/>
              <a:buChar char="•"/>
            </a:pPr>
            <a:r>
              <a:rPr lang="en-US">
                <a:ea typeface="Calibri"/>
                <a:cs typeface="Calibri"/>
              </a:rPr>
              <a:t>70% for &lt; 10</a:t>
            </a:r>
          </a:p>
          <a:p>
            <a:pPr marL="787400" lvl="2" indent="-228600">
              <a:buFont typeface="Arial,Sans-Serif"/>
              <a:buChar char="•"/>
            </a:pPr>
            <a:r>
              <a:rPr lang="en-US">
                <a:ea typeface="Calibri"/>
                <a:cs typeface="Calibri"/>
              </a:rPr>
              <a:t>27% for &gt;10</a:t>
            </a:r>
          </a:p>
          <a:p>
            <a:pPr marL="165100" lvl="1"/>
            <a:endParaRPr lang="en-US"/>
          </a:p>
          <a:p>
            <a:pPr marL="393700" lvl="1" indent="-228600">
              <a:buFont typeface="Arial,Sans-Serif"/>
              <a:buChar char="•"/>
            </a:pPr>
            <a:r>
              <a:rPr lang="en-US"/>
              <a:t>63,451 contact attempts:</a:t>
            </a:r>
            <a:endParaRPr lang="en-US">
              <a:ea typeface="Calibri"/>
              <a:cs typeface="Calibri"/>
            </a:endParaRPr>
          </a:p>
          <a:p>
            <a:pPr marL="850900" lvl="2" indent="-228600">
              <a:buFont typeface="Arial,Sans-Serif"/>
              <a:buChar char="•"/>
            </a:pPr>
            <a:r>
              <a:rPr lang="en-US"/>
              <a:t>59% in-person </a:t>
            </a:r>
          </a:p>
          <a:p>
            <a:pPr marL="850900" lvl="2" indent="-228600">
              <a:buFont typeface="Arial,Sans-Serif"/>
              <a:buChar char="•"/>
            </a:pPr>
            <a:r>
              <a:rPr lang="en-US"/>
              <a:t>30% telephone</a:t>
            </a:r>
            <a:endParaRPr lang="en-US">
              <a:ea typeface="Calibri"/>
              <a:cs typeface="Calibri"/>
            </a:endParaRPr>
          </a:p>
          <a:p>
            <a:pPr marL="850900" lvl="2" indent="-228600">
              <a:buFont typeface="Arial,Sans-Serif"/>
              <a:buChar char="•"/>
            </a:pPr>
            <a:r>
              <a:rPr lang="en-US"/>
              <a:t>6% text </a:t>
            </a:r>
          </a:p>
          <a:p>
            <a:pPr marL="850900" lvl="2" indent="-228600">
              <a:buFont typeface="Arial,Sans-Serif"/>
              <a:buChar char="•"/>
            </a:pPr>
            <a:r>
              <a:rPr lang="en-US"/>
              <a:t>2% mail </a:t>
            </a:r>
          </a:p>
          <a:p>
            <a:pPr marL="850900" lvl="2" indent="-228600">
              <a:buFont typeface="Arial,Sans-Serif"/>
              <a:buChar char="•"/>
            </a:pPr>
            <a:r>
              <a:rPr lang="en-US"/>
              <a:t>2% email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7BD4C-161E-44DB-A28A-89E2A074CE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5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Cluster analysis or clustering is the task of grouping a set of objects in such a way that objects in the same group (called a cluster) are more similar to each other than to those in other groups (clusters).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7BD4C-161E-44DB-A28A-89E2A074CE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5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a typeface="Verdana"/>
              </a:rPr>
              <a:t>Cluster 1 demonstrates significantly shorter contact sequences as compared to cluster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Cluster 4 demonstrates statistically significant longer contact sequences in comparison to the other "incomplete” clusters.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7BD4C-161E-44DB-A28A-89E2A074CE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8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Option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ADF11D5E-AC99-3453-0FB5-5DBC897E41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279" y="148096"/>
            <a:ext cx="11196395" cy="370417"/>
          </a:xfrm>
        </p:spPr>
        <p:txBody>
          <a:bodyPr/>
          <a:lstStyle>
            <a:lvl1pPr marL="76198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199" y="1824763"/>
            <a:ext cx="6538592" cy="2228472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049" y="4786397"/>
            <a:ext cx="7056828" cy="583488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867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0327" y="6010657"/>
            <a:ext cx="7432656" cy="739793"/>
          </a:xfrm>
        </p:spPr>
        <p:txBody>
          <a:bodyPr>
            <a:noAutofit/>
          </a:bodyPr>
          <a:lstStyle>
            <a:lvl1pPr marL="7619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Dark-Image">
    <p:bg>
      <p:bgPr>
        <a:gradFill>
          <a:gsLst>
            <a:gs pos="0">
              <a:schemeClr val="accent1"/>
            </a:gs>
            <a:gs pos="60000">
              <a:schemeClr val="accent3"/>
            </a:gs>
            <a:gs pos="100000">
              <a:srgbClr val="2F965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67812-0DAE-A3A9-0387-FF88F3F7C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13"/>
            <a:ext cx="12192737" cy="68575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2342" y="1839930"/>
            <a:ext cx="5967229" cy="1783025"/>
          </a:xfrm>
        </p:spPr>
        <p:txBody>
          <a:bodyPr anchor="t" anchorCtr="0">
            <a:noAutofit/>
          </a:bodyPr>
          <a:lstStyle>
            <a:lvl1pPr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342" y="3990928"/>
            <a:ext cx="5967229" cy="87260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713" y="6425018"/>
            <a:ext cx="7338627" cy="365125"/>
          </a:xfrm>
          <a:prstGeom prst="rect">
            <a:avLst/>
          </a:prstGeom>
        </p:spPr>
        <p:txBody>
          <a:bodyPr/>
          <a:lstStyle>
            <a:lvl1pPr>
              <a:defRPr lang="en-US" sz="1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0624" y="6400800"/>
            <a:ext cx="4394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24" y="1403597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5611" y="1403597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A7A11D-D1C4-C981-6EC2-059C6B12E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2" y="6400800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24" y="1403597"/>
            <a:ext cx="5181600" cy="2691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5609" y="1403597"/>
            <a:ext cx="5181600" cy="2691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3" hasCustomPrompt="1"/>
          </p:nvPr>
        </p:nvSpPr>
        <p:spPr>
          <a:xfrm>
            <a:off x="573024" y="4166337"/>
            <a:ext cx="10515600" cy="1912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780CAE-BFE4-92F4-DF30-BBCF7921D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2" y="6400800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3" hasCustomPrompt="1"/>
          </p:nvPr>
        </p:nvSpPr>
        <p:spPr>
          <a:xfrm>
            <a:off x="992781" y="1268942"/>
            <a:ext cx="10530580" cy="9243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DC653EB-D746-4D11-7244-3EAFB81ED2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412237" y="2302933"/>
            <a:ext cx="10111124" cy="12817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1BEE5FB-E03A-40E7-C722-27E7B0F10C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92781" y="3853230"/>
            <a:ext cx="10530580" cy="9243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able Placeholder 5">
            <a:extLst>
              <a:ext uri="{FF2B5EF4-FFF2-40B4-BE49-F238E27FC236}">
                <a16:creationId xmlns:a16="http://schemas.microsoft.com/office/drawing/2014/main" id="{407B1706-0703-4ED3-F916-292CB6C59EC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412237" y="4887221"/>
            <a:ext cx="10111124" cy="12817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4F2F1EF-7067-1D36-8936-8A8A9B64C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2" y="6400800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B385212-133B-4049-B7C0-389F1369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7" y="1"/>
            <a:ext cx="11185860" cy="771579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072" y="994943"/>
            <a:ext cx="53279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072" y="1818855"/>
            <a:ext cx="5327904" cy="4373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2519" y="994943"/>
            <a:ext cx="53308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2519" y="1818855"/>
            <a:ext cx="5330888" cy="4373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C1A3AF4-C253-1A7A-2FFA-1791C57552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82752" y="6400800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F72CCB-8DDD-761E-0CCD-E93E5FF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7" y="1"/>
            <a:ext cx="11185860" cy="771579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E072930-C0FF-A444-A224-42097B63AF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9045" y="1146877"/>
            <a:ext cx="1744647" cy="1744648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1107640" y="2973059"/>
            <a:ext cx="2703929" cy="838199"/>
          </a:xfrm>
        </p:spPr>
        <p:txBody>
          <a:bodyPr anchor="b"/>
          <a:lstStyle>
            <a:lvl1pPr marL="0" indent="0">
              <a:buNone/>
              <a:defRPr sz="1867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1018077" y="3884110"/>
            <a:ext cx="2793492" cy="2065916"/>
          </a:xfrm>
        </p:spPr>
        <p:txBody>
          <a:bodyPr/>
          <a:lstStyle>
            <a:lvl1pPr marL="76198" indent="0">
              <a:buNone/>
              <a:defRPr sz="1867"/>
            </a:lvl1pPr>
            <a:lvl2pPr marL="385224" indent="0">
              <a:buNone/>
              <a:defRPr sz="1867"/>
            </a:lvl2pPr>
            <a:lvl3pPr marL="609585" indent="0">
              <a:buNone/>
              <a:defRPr sz="1867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4F36C03-CC92-844C-9E52-E82651892B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2722" y="1138803"/>
            <a:ext cx="1752721" cy="1752723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CF5D8F9-9EA2-7943-BCBB-6D0A04FF4EF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751317" y="2973059"/>
            <a:ext cx="2703929" cy="838199"/>
          </a:xfrm>
        </p:spPr>
        <p:txBody>
          <a:bodyPr anchor="b"/>
          <a:lstStyle>
            <a:lvl1pPr marL="0" indent="0">
              <a:buNone/>
              <a:defRPr sz="1867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53419348-800F-9D45-BE3E-4292835E094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61754" y="3884110"/>
            <a:ext cx="2793492" cy="2065916"/>
          </a:xfrm>
        </p:spPr>
        <p:txBody>
          <a:bodyPr/>
          <a:lstStyle>
            <a:lvl1pPr marL="76198" indent="0">
              <a:buNone/>
              <a:defRPr sz="1867"/>
            </a:lvl1pPr>
            <a:lvl2pPr marL="385224" indent="0">
              <a:buNone/>
              <a:defRPr sz="1867"/>
            </a:lvl2pPr>
            <a:lvl3pPr marL="609585" indent="0">
              <a:buNone/>
              <a:defRPr sz="1867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1938FDE5-CD69-DE4A-8653-EEFC3668C8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49645" y="1136669"/>
            <a:ext cx="1754855" cy="1754856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0C02D4F-4FE3-EA42-BAF5-939FA276E78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78240" y="2973059"/>
            <a:ext cx="2703929" cy="838199"/>
          </a:xfrm>
        </p:spPr>
        <p:txBody>
          <a:bodyPr anchor="b"/>
          <a:lstStyle>
            <a:lvl1pPr marL="0" indent="0">
              <a:buNone/>
              <a:defRPr sz="1867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8C07A148-2BF5-544F-B02F-5628EF90E8E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388677" y="3884110"/>
            <a:ext cx="2793492" cy="2065916"/>
          </a:xfrm>
        </p:spPr>
        <p:txBody>
          <a:bodyPr/>
          <a:lstStyle>
            <a:lvl1pPr marL="76198" indent="0">
              <a:buNone/>
              <a:defRPr sz="1867"/>
            </a:lvl1pPr>
            <a:lvl2pPr marL="385224" indent="0">
              <a:buNone/>
              <a:defRPr sz="1867"/>
            </a:lvl2pPr>
            <a:lvl3pPr marL="609585" indent="0">
              <a:buNone/>
              <a:defRPr sz="1867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0AC8925-8DA1-165D-DB67-D1395ED37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2" y="6400800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Column with Highlight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55A25B-9018-7244-A684-74118ADCC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192" y="1080779"/>
            <a:ext cx="11055009" cy="560917"/>
          </a:xfrm>
        </p:spPr>
        <p:txBody>
          <a:bodyPr/>
          <a:lstStyle>
            <a:lvl1pPr marL="76198" indent="0">
              <a:buFont typeface="Arial" panose="020B0604020202020204" pitchFamily="34" charset="0"/>
              <a:buNone/>
              <a:defRPr sz="2000">
                <a:solidFill>
                  <a:srgbClr val="11457A"/>
                </a:solidFill>
              </a:defRPr>
            </a:lvl1pPr>
            <a:lvl2pPr marL="385224" indent="0">
              <a:buFont typeface="Arial" panose="020B0604020202020204" pitchFamily="34" charset="0"/>
              <a:buNone/>
              <a:defRPr sz="1867"/>
            </a:lvl2pPr>
            <a:lvl3pPr marL="609585" indent="0">
              <a:buFont typeface="Arial" panose="020B0604020202020204" pitchFamily="34" charset="0"/>
              <a:buNone/>
              <a:defRPr sz="1867"/>
            </a:lvl3pPr>
            <a:lvl4pPr marL="1371566" indent="0">
              <a:buFont typeface="Arial" panose="020B0604020202020204" pitchFamily="34" charset="0"/>
              <a:buNone/>
              <a:defRPr sz="1867"/>
            </a:lvl4pPr>
            <a:lvl5pPr marL="1828754" indent="0">
              <a:buFont typeface="Arial" panose="020B0604020202020204" pitchFamily="34" charset="0"/>
              <a:buNone/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7B277E59-379D-E04B-814E-390776885C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76029" y="1909314"/>
            <a:ext cx="8709511" cy="4234100"/>
          </a:xfrm>
        </p:spPr>
        <p:txBody>
          <a:bodyPr/>
          <a:lstStyle>
            <a:lvl1pPr>
              <a:defRPr>
                <a:solidFill>
                  <a:srgbClr val="11457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54466CF-5788-1F46-9E6F-D7EBC715AF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36961" y="1909314"/>
            <a:ext cx="2123507" cy="3175249"/>
          </a:xfrm>
          <a:solidFill>
            <a:srgbClr val="B5D696">
              <a:alpha val="31000"/>
            </a:srgbClr>
          </a:solidFill>
          <a:ln>
            <a:solidFill>
              <a:srgbClr val="009FAE"/>
            </a:solidFill>
          </a:ln>
        </p:spPr>
        <p:txBody>
          <a:bodyPr tIns="91440" bIns="182880" anchor="ctr" anchorCtr="0"/>
          <a:lstStyle>
            <a:lvl1pPr marL="76198" indent="0">
              <a:lnSpc>
                <a:spcPct val="110000"/>
              </a:lnSpc>
              <a:buNone/>
              <a:defRPr sz="1733"/>
            </a:lvl1pPr>
            <a:lvl2pPr marL="385224" indent="0">
              <a:buNone/>
              <a:defRPr/>
            </a:lvl2pPr>
            <a:lvl3pPr marL="609585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10A410C-0BA4-5E28-F872-883A617C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2" y="6400800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0">
              <a:srgbClr val="9FD5C6">
                <a:alpha val="45000"/>
              </a:srgbClr>
            </a:gs>
            <a:gs pos="100000">
              <a:srgbClr val="C8E4A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F2858-C445-EDC7-80CF-08A049309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4"/>
            <a:ext cx="12192000" cy="6857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200" y="1083242"/>
            <a:ext cx="3932237" cy="1555532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993200" y="2668992"/>
            <a:ext cx="3932237" cy="3113088"/>
          </a:xfr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/>
          <p:cNvSpPr>
            <a:spLocks noGrp="1" noChangeAspect="1"/>
          </p:cNvSpPr>
          <p:nvPr>
            <p:ph type="pic" idx="1"/>
          </p:nvPr>
        </p:nvSpPr>
        <p:spPr>
          <a:xfrm>
            <a:off x="5199023" y="1099077"/>
            <a:ext cx="6565467" cy="5311641"/>
          </a:xfrm>
          <a:ln w="6350">
            <a:solidFill>
              <a:schemeClr val="accent1"/>
            </a:solidFill>
          </a:ln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7B63C4-3ED4-8D4A-AE01-158A20F05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2" y="6394883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72F909-DF42-2C00-D24C-68BE6955F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2" y="6395591"/>
            <a:ext cx="71990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lang="en-US" sz="12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4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187" y="1056535"/>
            <a:ext cx="2489189" cy="722648"/>
          </a:xfrm>
        </p:spPr>
        <p:txBody>
          <a:bodyPr anchor="t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187" y="3027420"/>
            <a:ext cx="2482853" cy="2774048"/>
          </a:xfr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537" y="1840244"/>
            <a:ext cx="7983852" cy="4012843"/>
          </a:xfrm>
        </p:spPr>
        <p:txBody>
          <a:bodyPr/>
          <a:lstStyle>
            <a:lvl1pPr marL="309026" indent="-309026">
              <a:buFont typeface="Wingdings" pitchFamily="2" charset="2"/>
              <a:buChar char="§"/>
              <a:tabLst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A7D67A-E753-3E89-8726-E8147A42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2" y="6400800"/>
            <a:ext cx="7338627" cy="365125"/>
          </a:xfrm>
          <a:prstGeom prst="rect">
            <a:avLst/>
          </a:prstGeom>
        </p:spPr>
        <p:txBody>
          <a:bodyPr/>
          <a:lstStyle>
            <a:lvl1pPr>
              <a:defRPr lang="en-US" sz="12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Option2">
    <p:bg>
      <p:bgPr>
        <a:gradFill>
          <a:gsLst>
            <a:gs pos="15000">
              <a:srgbClr val="9FD5C6">
                <a:alpha val="75000"/>
              </a:srgbClr>
            </a:gs>
            <a:gs pos="100000">
              <a:srgbClr val="C8E4A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8CFD9E-578C-014F-FC5C-DE0C08382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13"/>
            <a:ext cx="12192737" cy="6857587"/>
          </a:xfrm>
          <a:prstGeom prst="rect">
            <a:avLst/>
          </a:prstGeom>
        </p:spPr>
      </p:pic>
      <p:sp>
        <p:nvSpPr>
          <p:cNvPr id="28" name="Logo 1">
            <a:extLst>
              <a:ext uri="{FF2B5EF4-FFF2-40B4-BE49-F238E27FC236}">
                <a16:creationId xmlns:a16="http://schemas.microsoft.com/office/drawing/2014/main" id="{8792D2E2-7E32-F2B4-DDB4-2353679074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279" y="148096"/>
            <a:ext cx="11196395" cy="370417"/>
          </a:xfrm>
        </p:spPr>
        <p:txBody>
          <a:bodyPr>
            <a:noAutofit/>
          </a:bodyPr>
          <a:lstStyle>
            <a:lvl1pPr marL="76198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198" y="1824763"/>
            <a:ext cx="10003687" cy="2228472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049" y="4288845"/>
            <a:ext cx="7056828" cy="583488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867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0327" y="6008189"/>
            <a:ext cx="7432656" cy="765961"/>
          </a:xfrm>
        </p:spPr>
        <p:txBody>
          <a:bodyPr>
            <a:noAutofit/>
          </a:bodyPr>
          <a:lstStyle>
            <a:lvl1pPr marL="7619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2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53" y="1044144"/>
            <a:ext cx="2540137" cy="1469293"/>
          </a:xfrm>
        </p:spPr>
        <p:txBody>
          <a:bodyPr anchor="t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7053" y="2980105"/>
            <a:ext cx="2786551" cy="2888883"/>
          </a:xfr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753" y="1139722"/>
            <a:ext cx="7322635" cy="4563697"/>
          </a:xfrm>
        </p:spPr>
        <p:txBody>
          <a:bodyPr/>
          <a:lstStyle>
            <a:lvl1pPr marL="309026" indent="-309026">
              <a:buClr>
                <a:srgbClr val="00467F"/>
              </a:buClr>
              <a:buFont typeface="Wingdings" pitchFamily="2" charset="2"/>
              <a:buChar char="§"/>
              <a:tabLst/>
              <a:defRPr sz="2400" b="1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042292E-97F9-A915-1AEA-37322F5B2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2" y="6400800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itle on Left-Vers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87" y="1194756"/>
            <a:ext cx="2489189" cy="2073425"/>
          </a:xfrm>
        </p:spPr>
        <p:txBody>
          <a:bodyPr anchor="t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187" y="3165641"/>
            <a:ext cx="2482853" cy="253777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537" y="1223722"/>
            <a:ext cx="7983852" cy="4479697"/>
          </a:xfrm>
        </p:spPr>
        <p:txBody>
          <a:bodyPr/>
          <a:lstStyle>
            <a:lvl1pPr marL="309026" indent="-309026">
              <a:buFont typeface="Wingdings" pitchFamily="2" charset="2"/>
              <a:buChar char="§"/>
              <a:tabLst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1247F9F-AC36-ABB1-A6C8-0A3E88A29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2" y="6400800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quired 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SCLAIMER MESSAGE">
            <a:extLst>
              <a:ext uri="{FF2B5EF4-FFF2-40B4-BE49-F238E27FC236}">
                <a16:creationId xmlns:a16="http://schemas.microsoft.com/office/drawing/2014/main" id="{41D08D51-E8E4-DF3E-FF57-C162FE73D749}"/>
              </a:ext>
            </a:extLst>
          </p:cNvPr>
          <p:cNvSpPr txBox="1"/>
          <p:nvPr/>
        </p:nvSpPr>
        <p:spPr>
          <a:xfrm>
            <a:off x="1" y="-364436"/>
            <a:ext cx="12191999" cy="2974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33" b="1">
                <a:solidFill>
                  <a:schemeClr val="bg1"/>
                </a:solidFill>
              </a:rPr>
              <a:t>DO NOT DELETE THIS SLIDE</a:t>
            </a:r>
          </a:p>
        </p:txBody>
      </p:sp>
      <p:sp>
        <p:nvSpPr>
          <p:cNvPr id="18" name="Logo 1" descr="Westat logo.&#10;Improving Lives Through Research®">
            <a:extLst>
              <a:ext uri="{FF2B5EF4-FFF2-40B4-BE49-F238E27FC236}">
                <a16:creationId xmlns:a16="http://schemas.microsoft.com/office/drawing/2014/main" id="{52D5A4C9-A44E-59DE-4A04-41AC10D8A0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00" y="151341"/>
            <a:ext cx="11096701" cy="370417"/>
          </a:xfrm>
        </p:spPr>
        <p:txBody>
          <a:bodyPr/>
          <a:lstStyle>
            <a:lvl1pPr marL="76198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804" y="1644179"/>
            <a:ext cx="2494281" cy="1278032"/>
          </a:xfrm>
        </p:spPr>
        <p:txBody>
          <a:bodyPr anchor="t" anchorCtr="0"/>
          <a:lstStyle>
            <a:lvl1pPr>
              <a:defRPr sz="2667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652938-1768-98C1-9A13-5BFF1B49C18C}"/>
              </a:ext>
            </a:extLst>
          </p:cNvPr>
          <p:cNvCxnSpPr>
            <a:cxnSpLocks/>
          </p:cNvCxnSpPr>
          <p:nvPr/>
        </p:nvCxnSpPr>
        <p:spPr>
          <a:xfrm>
            <a:off x="3232780" y="1570265"/>
            <a:ext cx="0" cy="4085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3595342" y="1670099"/>
            <a:ext cx="7760047" cy="341577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westat.com">
            <a:extLst>
              <a:ext uri="{FF2B5EF4-FFF2-40B4-BE49-F238E27FC236}">
                <a16:creationId xmlns:a16="http://schemas.microsoft.com/office/drawing/2014/main" id="{7B3B440E-8C95-568E-C9D3-D3C5C8E240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8205" y="4736506"/>
            <a:ext cx="2214033" cy="416983"/>
          </a:xfrm>
        </p:spPr>
        <p:txBody>
          <a:bodyPr lIns="0"/>
          <a:lstStyle>
            <a:lvl1pPr marL="76198" indent="0">
              <a:buNone/>
              <a:defRPr sz="1600" b="1"/>
            </a:lvl1pPr>
          </a:lstStyle>
          <a:p>
            <a:pPr lvl="0"/>
            <a:r>
              <a:rPr lang="en-US" err="1"/>
              <a:t>westat.com</a:t>
            </a:r>
            <a:endParaRPr lang="en-US"/>
          </a:p>
        </p:txBody>
      </p:sp>
      <p:pic>
        <p:nvPicPr>
          <p:cNvPr id="14" name="Social Media Icons">
            <a:extLst>
              <a:ext uri="{FF2B5EF4-FFF2-40B4-BE49-F238E27FC236}">
                <a16:creationId xmlns:a16="http://schemas.microsoft.com/office/drawing/2014/main" id="{7C3579C6-8F21-3C4A-8A73-02850E768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03" y="5275226"/>
            <a:ext cx="1926336" cy="354268"/>
          </a:xfrm>
          <a:prstGeom prst="rect">
            <a:avLst/>
          </a:prstGeom>
        </p:spPr>
      </p:pic>
      <p:sp>
        <p:nvSpPr>
          <p:cNvPr id="11" name="Picture Placeholder 3b"/>
          <p:cNvSpPr>
            <a:spLocks noGrp="1"/>
          </p:cNvSpPr>
          <p:nvPr>
            <p:ph type="pic" sz="quarter" idx="13"/>
          </p:nvPr>
        </p:nvSpPr>
        <p:spPr>
          <a:xfrm>
            <a:off x="759339" y="5280020"/>
            <a:ext cx="347132" cy="353005"/>
          </a:xfrm>
        </p:spPr>
        <p:txBody>
          <a:bodyPr/>
          <a:lstStyle>
            <a:lvl1pPr marL="76198" indent="0">
              <a:buFontTx/>
              <a:buNone/>
              <a:defRPr sz="14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b"/>
          <p:cNvSpPr>
            <a:spLocks noGrp="1"/>
          </p:cNvSpPr>
          <p:nvPr>
            <p:ph type="pic" sz="quarter" idx="14"/>
          </p:nvPr>
        </p:nvSpPr>
        <p:spPr>
          <a:xfrm>
            <a:off x="1284278" y="5280020"/>
            <a:ext cx="347133" cy="353005"/>
          </a:xfrm>
        </p:spPr>
        <p:txBody>
          <a:bodyPr/>
          <a:lstStyle>
            <a:lvl1pPr marL="76198" indent="0">
              <a:buFontTx/>
              <a:buNone/>
              <a:defRPr sz="14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b"/>
          <p:cNvSpPr>
            <a:spLocks noGrp="1"/>
          </p:cNvSpPr>
          <p:nvPr>
            <p:ph type="pic" sz="quarter" idx="15"/>
          </p:nvPr>
        </p:nvSpPr>
        <p:spPr>
          <a:xfrm>
            <a:off x="1800751" y="5281192"/>
            <a:ext cx="347133" cy="353005"/>
          </a:xfrm>
        </p:spPr>
        <p:txBody>
          <a:bodyPr/>
          <a:lstStyle>
            <a:lvl1pPr marL="76198" indent="0">
              <a:buFontTx/>
              <a:buNone/>
              <a:defRPr sz="14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b"/>
          <p:cNvSpPr>
            <a:spLocks noGrp="1"/>
          </p:cNvSpPr>
          <p:nvPr>
            <p:ph type="pic" sz="quarter" idx="16"/>
          </p:nvPr>
        </p:nvSpPr>
        <p:spPr>
          <a:xfrm>
            <a:off x="2325691" y="5281192"/>
            <a:ext cx="347133" cy="353005"/>
          </a:xfrm>
        </p:spPr>
        <p:txBody>
          <a:bodyPr/>
          <a:lstStyle>
            <a:lvl1pPr marL="76198" indent="0">
              <a:buFontTx/>
              <a:buNone/>
              <a:defRPr sz="14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ISCLAIMER">
            <a:extLst>
              <a:ext uri="{FF2B5EF4-FFF2-40B4-BE49-F238E27FC236}">
                <a16:creationId xmlns:a16="http://schemas.microsoft.com/office/drawing/2014/main" id="{29CC5DE7-2208-A6FC-82DB-C712AB50D6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0386" y="6169333"/>
            <a:ext cx="9320721" cy="256675"/>
          </a:xfrm>
        </p:spPr>
        <p:txBody>
          <a:bodyPr/>
          <a:lstStyle>
            <a:lvl1pPr marL="8466" indent="0">
              <a:buNone/>
              <a:tabLst/>
              <a:defRPr sz="933" b="1" i="0">
                <a:solidFill>
                  <a:srgbClr val="003C68"/>
                </a:solidFill>
              </a:defRPr>
            </a:lvl1pPr>
          </a:lstStyle>
          <a:p>
            <a:r>
              <a:rPr lang="en-US"/>
              <a:t>Photos are for illustrative purposes only. All persons depicted, unless otherwise stated, are models.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6AC728F-0636-A0BB-7395-0758AFC09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3" y="6400800"/>
            <a:ext cx="873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D20F-AFC6-957A-76AA-78075644B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14FEE-256C-9DDF-A896-5A6F4B517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14A6F-7D87-E732-C615-3EC2B55D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521FB-D31A-A63F-0BEB-97465E64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4E238-4446-C517-BF7B-0BAEF0E9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7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Option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8792D2E2-7E32-F2B4-DDB4-2353679074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279" y="148096"/>
            <a:ext cx="11196395" cy="370417"/>
          </a:xfrm>
        </p:spPr>
        <p:txBody>
          <a:bodyPr>
            <a:noAutofit/>
          </a:bodyPr>
          <a:lstStyle>
            <a:lvl1pPr marL="76198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199" y="1824763"/>
            <a:ext cx="7976549" cy="2228472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048" y="4288845"/>
            <a:ext cx="7992699" cy="583488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867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0327" y="6008189"/>
            <a:ext cx="7432656" cy="765961"/>
          </a:xfrm>
        </p:spPr>
        <p:txBody>
          <a:bodyPr>
            <a:noAutofit/>
          </a:bodyPr>
          <a:lstStyle>
            <a:lvl1pPr marL="7619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6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3259" indent="-237061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944" y="6394883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Line Title and Content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AB05AE-55E0-007E-B455-3E7217D35B4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8190" y="1097615"/>
            <a:ext cx="11099212" cy="582628"/>
          </a:xfrm>
        </p:spPr>
        <p:txBody>
          <a:bodyPr/>
          <a:lstStyle>
            <a:lvl1pPr marL="76198" indent="0">
              <a:buClr>
                <a:srgbClr val="004F90"/>
              </a:buClr>
              <a:buFontTx/>
              <a:buNone/>
              <a:defRPr b="1">
                <a:solidFill>
                  <a:schemeClr val="accent1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/>
              <a:t>Click to Edit Master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91" y="1680244"/>
            <a:ext cx="11099212" cy="4496721"/>
          </a:xfrm>
        </p:spPr>
        <p:txBody>
          <a:bodyPr/>
          <a:lstStyle>
            <a:lvl1pPr marL="313259" indent="-237061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2" y="6400800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-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359" y="1"/>
            <a:ext cx="11088023" cy="1033771"/>
          </a:xfrm>
        </p:spPr>
        <p:txBody>
          <a:bodyPr anchor="ctr" anchorCtr="0"/>
          <a:lstStyle/>
          <a:p>
            <a:r>
              <a:rPr lang="en-US"/>
              <a:t>Click to edit two line Master title style</a:t>
            </a:r>
            <a:br>
              <a:rPr lang="en-US"/>
            </a:br>
            <a:r>
              <a:rPr lang="en-US"/>
              <a:t>Click to edit two line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92" y="1402737"/>
            <a:ext cx="10775609" cy="4774228"/>
          </a:xfrm>
        </p:spPr>
        <p:txBody>
          <a:bodyPr/>
          <a:lstStyle>
            <a:lvl1pPr marL="313259" indent="-237061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7CBE2-B236-30F8-A3C0-79C137A5A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028" y="6400800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-Line Title and Content &amp; Subhe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177" y="1"/>
            <a:ext cx="11185860" cy="1033771"/>
          </a:xfrm>
        </p:spPr>
        <p:txBody>
          <a:bodyPr anchor="ctr" anchorCtr="0"/>
          <a:lstStyle/>
          <a:p>
            <a:r>
              <a:rPr lang="en-US"/>
              <a:t>Click to edit two line Master title style</a:t>
            </a:r>
            <a:br>
              <a:rPr lang="en-US"/>
            </a:br>
            <a:r>
              <a:rPr lang="en-US"/>
              <a:t>Click to edit two line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F990F1-80F6-8924-E3CF-20BFD893F84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8191" y="1213915"/>
            <a:ext cx="10775611" cy="582628"/>
          </a:xfrm>
        </p:spPr>
        <p:txBody>
          <a:bodyPr/>
          <a:lstStyle>
            <a:lvl1pPr marL="76198" indent="0">
              <a:buClr>
                <a:srgbClr val="004F90"/>
              </a:buClr>
              <a:buFontTx/>
              <a:buNone/>
              <a:defRPr b="1">
                <a:solidFill>
                  <a:srgbClr val="00467F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/>
              <a:t>Click to Edit Master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92" y="1823681"/>
            <a:ext cx="10775609" cy="4353283"/>
          </a:xfrm>
        </p:spPr>
        <p:txBody>
          <a:bodyPr/>
          <a:lstStyle>
            <a:lvl1pPr marL="313259" indent="-237061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BE97992-86BA-58D8-80F3-957E1920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752" y="6400800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Light-No Graphic">
    <p:bg>
      <p:bgPr>
        <a:gradFill>
          <a:gsLst>
            <a:gs pos="0">
              <a:srgbClr val="9FD5C6">
                <a:alpha val="45000"/>
              </a:srgbClr>
            </a:gs>
            <a:gs pos="100000">
              <a:srgbClr val="C8E4A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2A1D02-3C33-5997-6CEF-7A97F65AB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13"/>
            <a:ext cx="12192737" cy="68575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2341" y="1839930"/>
            <a:ext cx="10047839" cy="1783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333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2342" y="3990928"/>
            <a:ext cx="10047837" cy="87260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67F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713" y="6425018"/>
            <a:ext cx="7338627" cy="365125"/>
          </a:xfrm>
          <a:prstGeom prst="rect">
            <a:avLst/>
          </a:prstGeom>
        </p:spPr>
        <p:txBody>
          <a:bodyPr/>
          <a:lstStyle>
            <a:lvl1pPr>
              <a:defRPr lang="en-US" sz="1200" kern="1200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0624" y="6400800"/>
            <a:ext cx="439477" cy="365125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Dark-No Graphic">
    <p:bg>
      <p:bgPr>
        <a:gradFill>
          <a:gsLst>
            <a:gs pos="0">
              <a:schemeClr val="accent1"/>
            </a:gs>
            <a:gs pos="60000">
              <a:schemeClr val="accent3"/>
            </a:gs>
            <a:gs pos="100000">
              <a:srgbClr val="2F965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6E50F6-1905-6CEA-3E02-9B7C9BB3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13"/>
            <a:ext cx="12192736" cy="68575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2341" y="1839930"/>
            <a:ext cx="10047839" cy="17830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2342" y="3990928"/>
            <a:ext cx="10047837" cy="87260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713" y="6425018"/>
            <a:ext cx="7338627" cy="365125"/>
          </a:xfrm>
          <a:prstGeom prst="rect">
            <a:avLst/>
          </a:prstGeom>
        </p:spPr>
        <p:txBody>
          <a:bodyPr/>
          <a:lstStyle>
            <a:lvl1pPr>
              <a:defRPr lang="en-US" sz="1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0624" y="6400800"/>
            <a:ext cx="4394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529" y="1"/>
            <a:ext cx="11185860" cy="7715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03088CD-941C-21E4-A1A2-14B0F17DB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511" y="6400800"/>
            <a:ext cx="7338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191" y="1075574"/>
            <a:ext cx="11105139" cy="5101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844817" y="6405967"/>
            <a:ext cx="42792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22DDB33-B29C-4719-ADC3-22752AA9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13259" indent="-237061" algn="l" defTabSz="914377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Clr>
          <a:srgbClr val="004F90"/>
        </a:buClr>
        <a:buSzPct val="110000"/>
        <a:buFont typeface="Wingdings" pitchFamily="2" charset="2"/>
        <a:buChar char="§"/>
        <a:tabLst/>
        <a:defRPr sz="2133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09585" indent="-224361" algn="l" defTabSz="914377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rgbClr val="004F90"/>
        </a:buClr>
        <a:buSzPct val="100000"/>
        <a:buFont typeface="Arial" panose="020B0604020202020204" pitchFamily="34" charset="0"/>
        <a:buChar char="•"/>
        <a:tabLst/>
        <a:defRPr sz="2133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6494" indent="-306910" algn="l" defTabSz="914377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rgbClr val="004F90"/>
        </a:buClr>
        <a:buFont typeface=".PingFang SC Regular"/>
        <a:buChar char="－"/>
        <a:tabLst/>
        <a:defRPr sz="2133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rgbClr val="004F90"/>
        </a:buClr>
        <a:buFont typeface="Arial" panose="020B0604020202020204" pitchFamily="34" charset="0"/>
        <a:buChar char="•"/>
        <a:defRPr sz="2133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rgbClr val="004F90"/>
        </a:buClr>
        <a:buFont typeface="Arial" panose="020B0604020202020204" pitchFamily="34" charset="0"/>
        <a:buChar char="•"/>
        <a:defRPr sz="2133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4" orient="horz" pos="660">
          <p15:clr>
            <a:srgbClr val="F26B43"/>
          </p15:clr>
        </p15:guide>
        <p15:guide id="6" orient="horz" pos="1620">
          <p15:clr>
            <a:srgbClr val="F26B43"/>
          </p15:clr>
        </p15:guide>
        <p15:guide id="8" orient="horz" pos="3132">
          <p15:clr>
            <a:srgbClr val="F26B43"/>
          </p15:clr>
        </p15:guide>
        <p15:guide id="9" pos="360">
          <p15:clr>
            <a:srgbClr val="F26B43"/>
          </p15:clr>
        </p15:guide>
        <p15:guide id="11" orient="horz" pos="2748">
          <p15:clr>
            <a:srgbClr val="F26B43"/>
          </p15:clr>
        </p15:guide>
        <p15:guide id="12" pos="5568">
          <p15:clr>
            <a:srgbClr val="F26B43"/>
          </p15:clr>
        </p15:guide>
        <p15:guide id="13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png"/><Relationship Id="rId3" Type="http://schemas.openxmlformats.org/officeDocument/2006/relationships/image" Target="../media/image48.png"/><Relationship Id="rId7" Type="http://schemas.openxmlformats.org/officeDocument/2006/relationships/image" Target="../media/image37.sv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3.svg"/><Relationship Id="rId10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35.sv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3.png"/><Relationship Id="rId18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8.svg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17" Type="http://schemas.openxmlformats.org/officeDocument/2006/relationships/image" Target="../media/image54.svg"/><Relationship Id="rId2" Type="http://schemas.openxmlformats.org/officeDocument/2006/relationships/image" Target="../media/image4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sv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52.png"/><Relationship Id="rId23" Type="http://schemas.openxmlformats.org/officeDocument/2006/relationships/image" Target="../media/image60.svg"/><Relationship Id="rId10" Type="http://schemas.openxmlformats.org/officeDocument/2006/relationships/image" Target="../media/image42.png"/><Relationship Id="rId19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37.svg"/><Relationship Id="rId14" Type="http://schemas.openxmlformats.org/officeDocument/2006/relationships/image" Target="../media/image44.png"/><Relationship Id="rId22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18" Type="http://schemas.openxmlformats.org/officeDocument/2006/relationships/image" Target="../media/image54.svg"/><Relationship Id="rId3" Type="http://schemas.openxmlformats.org/officeDocument/2006/relationships/image" Target="../media/image61.png"/><Relationship Id="rId21" Type="http://schemas.openxmlformats.org/officeDocument/2006/relationships/image" Target="../media/image57.png"/><Relationship Id="rId7" Type="http://schemas.openxmlformats.org/officeDocument/2006/relationships/image" Target="../media/image51.svg"/><Relationship Id="rId12" Type="http://schemas.openxmlformats.org/officeDocument/2006/relationships/image" Target="../media/image41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2.png"/><Relationship Id="rId20" Type="http://schemas.openxmlformats.org/officeDocument/2006/relationships/image" Target="../media/image56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24" Type="http://schemas.openxmlformats.org/officeDocument/2006/relationships/image" Target="../media/image60.svg"/><Relationship Id="rId5" Type="http://schemas.openxmlformats.org/officeDocument/2006/relationships/image" Target="../media/image50.svg"/><Relationship Id="rId15" Type="http://schemas.openxmlformats.org/officeDocument/2006/relationships/image" Target="../media/image44.png"/><Relationship Id="rId23" Type="http://schemas.openxmlformats.org/officeDocument/2006/relationships/image" Target="../media/image59.png"/><Relationship Id="rId10" Type="http://schemas.openxmlformats.org/officeDocument/2006/relationships/image" Target="../media/image37.svg"/><Relationship Id="rId19" Type="http://schemas.openxmlformats.org/officeDocument/2006/relationships/image" Target="../media/image55.png"/><Relationship Id="rId4" Type="http://schemas.openxmlformats.org/officeDocument/2006/relationships/image" Target="../media/image32.png"/><Relationship Id="rId9" Type="http://schemas.openxmlformats.org/officeDocument/2006/relationships/image" Target="../media/image35.svg"/><Relationship Id="rId14" Type="http://schemas.openxmlformats.org/officeDocument/2006/relationships/image" Target="../media/image43.png"/><Relationship Id="rId22" Type="http://schemas.openxmlformats.org/officeDocument/2006/relationships/image" Target="../media/image5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3.png"/><Relationship Id="rId18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8.svg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17" Type="http://schemas.openxmlformats.org/officeDocument/2006/relationships/image" Target="../media/image54.svg"/><Relationship Id="rId2" Type="http://schemas.openxmlformats.org/officeDocument/2006/relationships/image" Target="../media/image62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sv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52.png"/><Relationship Id="rId23" Type="http://schemas.openxmlformats.org/officeDocument/2006/relationships/image" Target="../media/image60.svg"/><Relationship Id="rId10" Type="http://schemas.openxmlformats.org/officeDocument/2006/relationships/image" Target="../media/image42.png"/><Relationship Id="rId19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37.svg"/><Relationship Id="rId14" Type="http://schemas.openxmlformats.org/officeDocument/2006/relationships/image" Target="../media/image44.png"/><Relationship Id="rId22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3.png"/><Relationship Id="rId18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8.svg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17" Type="http://schemas.openxmlformats.org/officeDocument/2006/relationships/image" Target="../media/image54.svg"/><Relationship Id="rId2" Type="http://schemas.openxmlformats.org/officeDocument/2006/relationships/image" Target="../media/image63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sv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52.png"/><Relationship Id="rId23" Type="http://schemas.openxmlformats.org/officeDocument/2006/relationships/image" Target="../media/image60.svg"/><Relationship Id="rId10" Type="http://schemas.openxmlformats.org/officeDocument/2006/relationships/image" Target="../media/image42.png"/><Relationship Id="rId19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37.svg"/><Relationship Id="rId14" Type="http://schemas.openxmlformats.org/officeDocument/2006/relationships/image" Target="../media/image44.png"/><Relationship Id="rId22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izemkorkmaz@westat.com" TargetMode="External"/><Relationship Id="rId2" Type="http://schemas.openxmlformats.org/officeDocument/2006/relationships/hyperlink" Target="mailto:jackzhou@westat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ID Bar" descr="Westat logo. Improving Lives Through Research®.">
            <a:extLst>
              <a:ext uri="{FF2B5EF4-FFF2-40B4-BE49-F238E27FC236}">
                <a16:creationId xmlns:a16="http://schemas.microsoft.com/office/drawing/2014/main" id="{746C32B8-4C92-D19C-A78D-B23D937572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279" y="148096"/>
            <a:ext cx="11196395" cy="370417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4296AE-0FE8-2F3A-D5F6-1BF0364BE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818" y="2503305"/>
            <a:ext cx="8202496" cy="2228472"/>
          </a:xfrm>
        </p:spPr>
        <p:txBody>
          <a:bodyPr/>
          <a:lstStyle/>
          <a:p>
            <a:r>
              <a:rPr lang="en-US"/>
              <a:t>Use of Clustering Methods on Paradata to Inform Surveys</a:t>
            </a:r>
            <a:br>
              <a:rPr lang="en-US"/>
            </a:br>
            <a:br>
              <a:rPr lang="en-US"/>
            </a:br>
            <a:r>
              <a:rPr lang="en-US" sz="2000"/>
              <a:t>Mengshi (Jack) Zhou, Gizem Korkmaz, Ting Yan, </a:t>
            </a:r>
            <a:br>
              <a:rPr lang="en-US" sz="2000"/>
            </a:br>
            <a:r>
              <a:rPr lang="en-US" sz="2000"/>
              <a:t>Ryan Hubbard, Jill Carle, Rick Dulaney, Brad Edwards</a:t>
            </a:r>
            <a:br>
              <a:rPr lang="en-US" sz="2000"/>
            </a:br>
            <a:br>
              <a:rPr lang="en-US" sz="2000"/>
            </a:br>
            <a:r>
              <a:rPr lang="en-US" sz="2000"/>
              <a:t>Westat</a:t>
            </a:r>
          </a:p>
        </p:txBody>
      </p:sp>
    </p:spTree>
    <p:extLst>
      <p:ext uri="{BB962C8B-B14F-4D97-AF65-F5344CB8AC3E}">
        <p14:creationId xmlns:p14="http://schemas.microsoft.com/office/powerpoint/2010/main" val="21670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9804-1BD1-6AC1-4EC5-6718C3C0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Methods: K-means Clustering</a:t>
            </a:r>
          </a:p>
        </p:txBody>
      </p:sp>
      <p:pic>
        <p:nvPicPr>
          <p:cNvPr id="1028" name="Picture 4" descr="K Means Clustering in python image">
            <a:extLst>
              <a:ext uri="{FF2B5EF4-FFF2-40B4-BE49-F238E27FC236}">
                <a16:creationId xmlns:a16="http://schemas.microsoft.com/office/drawing/2014/main" id="{568F2BD4-ACF7-5742-B62C-1781965A2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-11251"/>
          <a:stretch/>
        </p:blipFill>
        <p:spPr bwMode="auto">
          <a:xfrm>
            <a:off x="2311227" y="3021096"/>
            <a:ext cx="712470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C06CC9-C610-E448-88D1-A304F6E2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91" y="1075575"/>
            <a:ext cx="11105139" cy="30519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13055" indent="-236855"/>
            <a:r>
              <a:rPr lang="en-US" sz="2400">
                <a:solidFill>
                  <a:srgbClr val="002060"/>
                </a:solidFill>
                <a:ea typeface="Verdana" panose="020B0604030504040204" pitchFamily="34" charset="0"/>
                <a:cs typeface="Calibri"/>
              </a:rPr>
              <a:t>Determines underlying relationships within the data by grouping data points into cluster families</a:t>
            </a:r>
          </a:p>
          <a:p>
            <a:pPr marL="313055" indent="-236855"/>
            <a:r>
              <a:rPr lang="en-US" sz="2400">
                <a:solidFill>
                  <a:srgbClr val="002060"/>
                </a:solidFill>
                <a:ea typeface="Verdana" panose="020B0604030504040204" pitchFamily="34" charset="0"/>
                <a:cs typeface="Calibri"/>
              </a:rPr>
              <a:t>Objects in the same cluster are more similar to each other than to those in other clusters</a:t>
            </a:r>
          </a:p>
          <a:p>
            <a:pPr marL="608965" lvl="1" indent="-224155"/>
            <a:endParaRPr lang="en-US" sz="2100">
              <a:latin typeface="Verdana"/>
              <a:ea typeface="Verdana"/>
            </a:endParaRPr>
          </a:p>
          <a:p>
            <a:pPr marL="608965" lvl="1" indent="-224155"/>
            <a:endParaRPr lang="en-US"/>
          </a:p>
          <a:p>
            <a:pPr marL="313055" indent="-236855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973EDA-43EC-5946-92B3-9889CBC1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9E41B5-9367-104C-B14B-EC246D1C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Findings: Clusters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7C4E14-1515-9848-9D56-D9FA1BA6AB81}"/>
              </a:ext>
            </a:extLst>
          </p:cNvPr>
          <p:cNvGrpSpPr/>
          <p:nvPr/>
        </p:nvGrpSpPr>
        <p:grpSpPr>
          <a:xfrm>
            <a:off x="368170" y="797945"/>
            <a:ext cx="10261133" cy="6082633"/>
            <a:chOff x="379459" y="800324"/>
            <a:chExt cx="10261133" cy="60826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4995CB-E6DB-B204-8F21-7845D3DC8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459" y="800324"/>
              <a:ext cx="10119896" cy="6082633"/>
            </a:xfrm>
            <a:prstGeom prst="rect">
              <a:avLst/>
            </a:prstGeom>
          </p:spPr>
        </p:pic>
        <p:pic>
          <p:nvPicPr>
            <p:cNvPr id="28" name="Graphic 27" descr="Grinning face outline outline">
              <a:extLst>
                <a:ext uri="{FF2B5EF4-FFF2-40B4-BE49-F238E27FC236}">
                  <a16:creationId xmlns:a16="http://schemas.microsoft.com/office/drawing/2014/main" id="{8C859A98-65A8-2C4D-B065-45BFE7AEF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72966" y="1988169"/>
              <a:ext cx="477211" cy="477211"/>
            </a:xfrm>
            <a:prstGeom prst="rect">
              <a:avLst/>
            </a:prstGeom>
          </p:spPr>
        </p:pic>
        <p:pic>
          <p:nvPicPr>
            <p:cNvPr id="30" name="Graphic 29" descr="Dollar outline">
              <a:extLst>
                <a:ext uri="{FF2B5EF4-FFF2-40B4-BE49-F238E27FC236}">
                  <a16:creationId xmlns:a16="http://schemas.microsoft.com/office/drawing/2014/main" id="{58852C44-6969-D24F-B38B-98EA9BFD0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03057" y="5085448"/>
              <a:ext cx="547697" cy="547697"/>
            </a:xfrm>
            <a:prstGeom prst="rect">
              <a:avLst/>
            </a:prstGeom>
          </p:spPr>
        </p:pic>
        <p:pic>
          <p:nvPicPr>
            <p:cNvPr id="32" name="Graphic 31" descr="Sad face outline outline">
              <a:extLst>
                <a:ext uri="{FF2B5EF4-FFF2-40B4-BE49-F238E27FC236}">
                  <a16:creationId xmlns:a16="http://schemas.microsoft.com/office/drawing/2014/main" id="{27077F35-D61C-414B-9DD0-18E5D005F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10244" y="4338839"/>
              <a:ext cx="473245" cy="473245"/>
            </a:xfrm>
            <a:prstGeom prst="rect">
              <a:avLst/>
            </a:prstGeom>
          </p:spPr>
        </p:pic>
        <p:pic>
          <p:nvPicPr>
            <p:cNvPr id="33" name="Graphic 32" descr="Sad face outline outline">
              <a:extLst>
                <a:ext uri="{FF2B5EF4-FFF2-40B4-BE49-F238E27FC236}">
                  <a16:creationId xmlns:a16="http://schemas.microsoft.com/office/drawing/2014/main" id="{905C7B7D-E547-B54F-AFDB-051D69CAA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59377" y="5119073"/>
              <a:ext cx="473245" cy="47324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838602-8569-7743-8BC7-4B0B554237F6}"/>
                </a:ext>
              </a:extLst>
            </p:cNvPr>
            <p:cNvSpPr txBox="1"/>
            <p:nvPr/>
          </p:nvSpPr>
          <p:spPr>
            <a:xfrm>
              <a:off x="1972966" y="859623"/>
              <a:ext cx="11049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0B050"/>
                  </a:solidFill>
                </a:rPr>
                <a:t>Cluster 1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B2FD299-9249-3B4C-997C-B4432F929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77886" y="3782223"/>
              <a:ext cx="3362706" cy="2801578"/>
            </a:xfrm>
            <a:prstGeom prst="rect">
              <a:avLst/>
            </a:prstGeom>
          </p:spPr>
        </p:pic>
        <p:pic>
          <p:nvPicPr>
            <p:cNvPr id="9" name="Picture 8" descr="A graph of contact mode and outcome&#10;&#10;Description automatically generated">
              <a:extLst>
                <a:ext uri="{FF2B5EF4-FFF2-40B4-BE49-F238E27FC236}">
                  <a16:creationId xmlns:a16="http://schemas.microsoft.com/office/drawing/2014/main" id="{275FD6B2-C0DF-2502-1B53-85F1AD417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3395" t="50547" r="1900" b="9206"/>
            <a:stretch/>
          </p:blipFill>
          <p:spPr>
            <a:xfrm>
              <a:off x="7408911" y="3899992"/>
              <a:ext cx="2692824" cy="243222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B05E5E-8AC6-6548-93BF-6653064A6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51665" y="1178066"/>
              <a:ext cx="889000" cy="266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F46643-463E-3943-8644-E0BAB0034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76545" y="1178066"/>
              <a:ext cx="838200" cy="241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27B6F5-74A0-7743-984C-D3272477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46788" y="1165366"/>
              <a:ext cx="1104900" cy="279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7699D6-2C15-5344-A0A7-7FAF19952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734088" y="4030511"/>
              <a:ext cx="1117600" cy="279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68BCF9-D8B7-B349-B1E9-67FC0FD64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08532" y="4046739"/>
              <a:ext cx="1041400" cy="2921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2AFFEE-9114-6F42-A31D-CDA90C8C8F34}"/>
                </a:ext>
              </a:extLst>
            </p:cNvPr>
            <p:cNvSpPr txBox="1"/>
            <p:nvPr/>
          </p:nvSpPr>
          <p:spPr>
            <a:xfrm>
              <a:off x="5244261" y="859622"/>
              <a:ext cx="11049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0B050"/>
                  </a:solidFill>
                </a:rPr>
                <a:t>Cluster 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4BC2A3-10C7-0747-82FE-77384125F767}"/>
                </a:ext>
              </a:extLst>
            </p:cNvPr>
            <p:cNvSpPr txBox="1"/>
            <p:nvPr/>
          </p:nvSpPr>
          <p:spPr>
            <a:xfrm>
              <a:off x="8409862" y="852742"/>
              <a:ext cx="11049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Cluster 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7E2CEA-2A2C-E44F-871C-6E2F17D7E2A2}"/>
                </a:ext>
              </a:extLst>
            </p:cNvPr>
            <p:cNvSpPr txBox="1"/>
            <p:nvPr/>
          </p:nvSpPr>
          <p:spPr>
            <a:xfrm>
              <a:off x="1972966" y="3722367"/>
              <a:ext cx="1145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Cluster 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6D1AAC-AD56-ED46-B713-25E6CF859715}"/>
                </a:ext>
              </a:extLst>
            </p:cNvPr>
            <p:cNvSpPr txBox="1"/>
            <p:nvPr/>
          </p:nvSpPr>
          <p:spPr>
            <a:xfrm>
              <a:off x="5237337" y="3718418"/>
              <a:ext cx="1145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Cluster 5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B3B42B-5779-0142-E822-59037C4A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3F4B93FF-893B-664E-BE59-5A56173B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9" y="1"/>
            <a:ext cx="11185860" cy="771579"/>
          </a:xfrm>
        </p:spPr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Findings: Cluster Characteristics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CF7394-FB68-AA44-BC5B-A1E92CB48714}"/>
              </a:ext>
            </a:extLst>
          </p:cNvPr>
          <p:cNvSpPr txBox="1"/>
          <p:nvPr/>
        </p:nvSpPr>
        <p:spPr>
          <a:xfrm>
            <a:off x="322325" y="6110946"/>
            <a:ext cx="5152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3700" lvl="1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cs typeface="Calibri"/>
              </a:rPr>
              <a:t>Clusters 1 and 2 show significantly higher rate of complete</a:t>
            </a:r>
            <a:endParaRPr lang="en-US">
              <a:solidFill>
                <a:srgbClr val="002060"/>
              </a:solidFill>
              <a:ea typeface="Verdana" panose="020B0604030504040204" pitchFamily="34" charset="0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9AC8C4-B72B-854C-BB7F-DDFAFC803377}"/>
              </a:ext>
            </a:extLst>
          </p:cNvPr>
          <p:cNvSpPr txBox="1"/>
          <p:nvPr/>
        </p:nvSpPr>
        <p:spPr>
          <a:xfrm>
            <a:off x="458336" y="1053802"/>
            <a:ext cx="5201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/>
              <a:t>Complete/Incomplete per Cluster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4CF040-C3B6-FF42-86CE-D630B0112431}"/>
              </a:ext>
            </a:extLst>
          </p:cNvPr>
          <p:cNvSpPr txBox="1"/>
          <p:nvPr/>
        </p:nvSpPr>
        <p:spPr>
          <a:xfrm>
            <a:off x="6981724" y="1071552"/>
            <a:ext cx="4464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/>
              <a:t>Number of Contacts per Cluster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CEBEF-4917-127B-624C-6DC2D97F3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63" y="1567934"/>
            <a:ext cx="5868737" cy="4398211"/>
          </a:xfrm>
          <a:prstGeom prst="rect">
            <a:avLst/>
          </a:prstGeom>
        </p:spPr>
      </p:pic>
      <p:pic>
        <p:nvPicPr>
          <p:cNvPr id="4" name="Picture 3" descr="A graph of different colored boxes&#10;&#10;Description automatically generated">
            <a:extLst>
              <a:ext uri="{FF2B5EF4-FFF2-40B4-BE49-F238E27FC236}">
                <a16:creationId xmlns:a16="http://schemas.microsoft.com/office/drawing/2014/main" id="{4812F388-8162-0D01-9E97-AA26D36C8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7" t="5653" r="25965"/>
          <a:stretch/>
        </p:blipFill>
        <p:spPr>
          <a:xfrm>
            <a:off x="6249535" y="1621466"/>
            <a:ext cx="5715202" cy="44037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5EADF0-C91C-EC45-9A61-E176730A1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650" y="6025188"/>
            <a:ext cx="2355350" cy="776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F15F68-D321-0843-A433-A08A70C25E23}"/>
              </a:ext>
            </a:extLst>
          </p:cNvPr>
          <p:cNvSpPr txBox="1"/>
          <p:nvPr/>
        </p:nvSpPr>
        <p:spPr>
          <a:xfrm>
            <a:off x="6356248" y="6110946"/>
            <a:ext cx="571520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93700" lvl="1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cs typeface="Calibri"/>
              </a:rPr>
              <a:t>Cluster 4 has significantly higher number of contacts compared to clusters 1,2, and 5</a:t>
            </a:r>
            <a:endParaRPr lang="en-US">
              <a:solidFill>
                <a:srgbClr val="002060"/>
              </a:solidFill>
              <a:ea typeface="Verdana" panose="020B0604030504040204" pitchFamily="34" charset="0"/>
              <a:cs typeface="Calibri"/>
            </a:endParaRPr>
          </a:p>
        </p:txBody>
      </p:sp>
      <p:pic>
        <p:nvPicPr>
          <p:cNvPr id="11" name="Graphic 10" descr="Dollar outline">
            <a:extLst>
              <a:ext uri="{FF2B5EF4-FFF2-40B4-BE49-F238E27FC236}">
                <a16:creationId xmlns:a16="http://schemas.microsoft.com/office/drawing/2014/main" id="{F26C0428-98D9-C843-AB60-97950D0E5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6515" y="5705541"/>
            <a:ext cx="361164" cy="3611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8E06-7C02-0B96-2F65-5CF50829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3F4B93FF-893B-664E-BE59-5A56173B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9" y="1"/>
            <a:ext cx="11185860" cy="771579"/>
          </a:xfrm>
        </p:spPr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Findings: Cluster Characteristics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93ACEB-32BB-EB34-D1FB-FE6847121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0" r="-118"/>
          <a:stretch/>
        </p:blipFill>
        <p:spPr>
          <a:xfrm>
            <a:off x="240029" y="1016597"/>
            <a:ext cx="11293867" cy="5286371"/>
          </a:xfrm>
          <a:prstGeom prst="rect">
            <a:avLst/>
          </a:prstGeom>
        </p:spPr>
      </p:pic>
      <p:pic>
        <p:nvPicPr>
          <p:cNvPr id="4" name="Graphic 3" descr="Grinning face outline outline">
            <a:extLst>
              <a:ext uri="{FF2B5EF4-FFF2-40B4-BE49-F238E27FC236}">
                <a16:creationId xmlns:a16="http://schemas.microsoft.com/office/drawing/2014/main" id="{36465F60-0447-A449-9D02-CFAC98FC4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7753" y="5854257"/>
            <a:ext cx="477211" cy="477211"/>
          </a:xfrm>
          <a:prstGeom prst="rect">
            <a:avLst/>
          </a:prstGeom>
        </p:spPr>
      </p:pic>
      <p:pic>
        <p:nvPicPr>
          <p:cNvPr id="5" name="Graphic 4" descr="Sad face outline outline">
            <a:extLst>
              <a:ext uri="{FF2B5EF4-FFF2-40B4-BE49-F238E27FC236}">
                <a16:creationId xmlns:a16="http://schemas.microsoft.com/office/drawing/2014/main" id="{B27B2A98-4127-C149-9852-00BBC5D936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71719" y="5874558"/>
            <a:ext cx="473245" cy="473245"/>
          </a:xfrm>
          <a:prstGeom prst="rect">
            <a:avLst/>
          </a:prstGeom>
        </p:spPr>
      </p:pic>
      <p:pic>
        <p:nvPicPr>
          <p:cNvPr id="8" name="Graphic 7" descr="Dollar outline">
            <a:extLst>
              <a:ext uri="{FF2B5EF4-FFF2-40B4-BE49-F238E27FC236}">
                <a16:creationId xmlns:a16="http://schemas.microsoft.com/office/drawing/2014/main" id="{0ED53BB1-7097-E543-A75D-351EEAC2EF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3320" y="5874558"/>
            <a:ext cx="473245" cy="473245"/>
          </a:xfrm>
          <a:prstGeom prst="rect">
            <a:avLst/>
          </a:prstGeom>
        </p:spPr>
      </p:pic>
      <p:pic>
        <p:nvPicPr>
          <p:cNvPr id="10" name="Graphic 9" descr="Sad face outline outline">
            <a:extLst>
              <a:ext uri="{FF2B5EF4-FFF2-40B4-BE49-F238E27FC236}">
                <a16:creationId xmlns:a16="http://schemas.microsoft.com/office/drawing/2014/main" id="{2E23B37E-1B8E-534B-8CEF-19E09CB46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69781" y="5858223"/>
            <a:ext cx="473245" cy="4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B49AF1-95B2-1B48-BCD0-9F93F1B43F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1852" y="6305127"/>
            <a:ext cx="1129012" cy="285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6721F4-ED7B-3C43-9CA8-1F84FC4E36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6374" y="6315829"/>
            <a:ext cx="954551" cy="2747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5EBFB-6398-E042-8BCE-B5500EF44D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4324" y="6291564"/>
            <a:ext cx="954550" cy="2863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C19045-00C9-6C4F-B7D8-360807BFF2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2273" y="6303329"/>
            <a:ext cx="1149179" cy="287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DFA740-63AA-074F-BB23-690C107F1E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0317" y="6315829"/>
            <a:ext cx="1041400" cy="292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55EA5A-A111-2245-900F-2F558A0938EF}"/>
              </a:ext>
            </a:extLst>
          </p:cNvPr>
          <p:cNvSpPr txBox="1"/>
          <p:nvPr/>
        </p:nvSpPr>
        <p:spPr>
          <a:xfrm>
            <a:off x="1747753" y="829772"/>
            <a:ext cx="7328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i="1"/>
              <a:t>Distribution of Contact Mode Rate by Cluster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F9CFC8-BFAA-B057-6DF5-C38D7F37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99340F9-2009-D0EA-1864-C08478F95911}"/>
              </a:ext>
            </a:extLst>
          </p:cNvPr>
          <p:cNvSpPr txBox="1"/>
          <p:nvPr/>
        </p:nvSpPr>
        <p:spPr>
          <a:xfrm>
            <a:off x="7673532" y="3899263"/>
            <a:ext cx="3999179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1: Complete-short</a:t>
            </a:r>
            <a:endParaRPr lang="en-US">
              <a:solidFill>
                <a:schemeClr val="accent1"/>
              </a:solidFill>
              <a:ea typeface="Verdana"/>
            </a:endParaRPr>
          </a:p>
          <a:p>
            <a:r>
              <a:rPr lang="en-US">
                <a:solidFill>
                  <a:schemeClr val="accent1"/>
                </a:solidFill>
              </a:rPr>
              <a:t>2: Complete-long-Text</a:t>
            </a:r>
            <a:endParaRPr lang="en-US">
              <a:solidFill>
                <a:schemeClr val="accent1"/>
              </a:solidFill>
              <a:ea typeface="Verdana"/>
            </a:endParaRPr>
          </a:p>
          <a:p>
            <a:r>
              <a:rPr lang="en-US">
                <a:solidFill>
                  <a:schemeClr val="accent1"/>
                </a:solidFill>
                <a:ea typeface="Verdana"/>
              </a:rPr>
              <a:t>3: Incomplete-short-Mail/E-mail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4: Incomplete-long-Telephone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5: Incomplete-short-In Person</a:t>
            </a:r>
            <a:endParaRPr lang="en-US">
              <a:solidFill>
                <a:schemeClr val="accent1"/>
              </a:solidFill>
              <a:ea typeface="Verdana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2F79D60-D13B-944D-93BF-5511D0E4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9" y="1"/>
            <a:ext cx="11185860" cy="771579"/>
          </a:xfrm>
        </p:spPr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Findings: Cluster Characteristics (Respondent)</a:t>
            </a:r>
          </a:p>
        </p:txBody>
      </p:sp>
      <p:pic>
        <p:nvPicPr>
          <p:cNvPr id="2" name="Picture 1" descr="A graph of a number of red and green rectangular boxes&#10;&#10;Description automatically generated">
            <a:extLst>
              <a:ext uri="{FF2B5EF4-FFF2-40B4-BE49-F238E27FC236}">
                <a16:creationId xmlns:a16="http://schemas.microsoft.com/office/drawing/2014/main" id="{FD70E043-ADE2-DA3F-2BF2-55C59AD6D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" t="5653" r="25089"/>
          <a:stretch/>
        </p:blipFill>
        <p:spPr>
          <a:xfrm>
            <a:off x="264842" y="1039468"/>
            <a:ext cx="7140669" cy="5412147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ACD23824-A674-613A-B459-F9A210DA43E0}"/>
              </a:ext>
            </a:extLst>
          </p:cNvPr>
          <p:cNvSpPr txBox="1"/>
          <p:nvPr/>
        </p:nvSpPr>
        <p:spPr>
          <a:xfrm>
            <a:off x="7510473" y="1351845"/>
            <a:ext cx="4325295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defTabSz="914377">
              <a:spcBef>
                <a:spcPts val="1000"/>
              </a:spcBef>
              <a:spcAft>
                <a:spcPts val="800"/>
              </a:spcAft>
              <a:buClr>
                <a:srgbClr val="004F90"/>
              </a:buClr>
              <a:buSzPct val="110000"/>
            </a:pPr>
            <a:r>
              <a:rPr lang="en-US" sz="2200">
                <a:solidFill>
                  <a:schemeClr val="accent1"/>
                </a:solidFill>
                <a:latin typeface="Verdana"/>
                <a:ea typeface="Verdana"/>
                <a:cs typeface="Verdana" panose="020B0604030504040204" pitchFamily="34" charset="0"/>
              </a:rPr>
              <a:t>Clusters 2 and 4 demonstrate significantly younger age as compared to the other clusters.</a:t>
            </a:r>
            <a:endParaRPr lang="en-US" sz="2200">
              <a:solidFill>
                <a:schemeClr val="accent1"/>
              </a:solidFill>
              <a:ea typeface="Verdana"/>
            </a:endParaRPr>
          </a:p>
        </p:txBody>
      </p:sp>
      <p:pic>
        <p:nvPicPr>
          <p:cNvPr id="18" name="Graphic 17" descr="Grinning face outline outline">
            <a:extLst>
              <a:ext uri="{FF2B5EF4-FFF2-40B4-BE49-F238E27FC236}">
                <a16:creationId xmlns:a16="http://schemas.microsoft.com/office/drawing/2014/main" id="{3AE89F41-51AA-A448-A559-54ACCECC4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1199" y="6009335"/>
            <a:ext cx="477211" cy="477211"/>
          </a:xfrm>
          <a:prstGeom prst="rect">
            <a:avLst/>
          </a:prstGeom>
        </p:spPr>
      </p:pic>
      <p:pic>
        <p:nvPicPr>
          <p:cNvPr id="19" name="Graphic 18" descr="Sad face outline outline">
            <a:extLst>
              <a:ext uri="{FF2B5EF4-FFF2-40B4-BE49-F238E27FC236}">
                <a16:creationId xmlns:a16="http://schemas.microsoft.com/office/drawing/2014/main" id="{8B2AC377-F717-574F-9D2E-E6D75148B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1783" y="6029636"/>
            <a:ext cx="473245" cy="473245"/>
          </a:xfrm>
          <a:prstGeom prst="rect">
            <a:avLst/>
          </a:prstGeom>
        </p:spPr>
      </p:pic>
      <p:pic>
        <p:nvPicPr>
          <p:cNvPr id="20" name="Graphic 19" descr="Dollar outline">
            <a:extLst>
              <a:ext uri="{FF2B5EF4-FFF2-40B4-BE49-F238E27FC236}">
                <a16:creationId xmlns:a16="http://schemas.microsoft.com/office/drawing/2014/main" id="{9303073F-CBE2-6545-A94A-B9A9C87DB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7836" y="6017307"/>
            <a:ext cx="473245" cy="473245"/>
          </a:xfrm>
          <a:prstGeom prst="rect">
            <a:avLst/>
          </a:prstGeom>
        </p:spPr>
      </p:pic>
      <p:pic>
        <p:nvPicPr>
          <p:cNvPr id="21" name="Graphic 20" descr="Sad face outline outline">
            <a:extLst>
              <a:ext uri="{FF2B5EF4-FFF2-40B4-BE49-F238E27FC236}">
                <a16:creationId xmlns:a16="http://schemas.microsoft.com/office/drawing/2014/main" id="{2785A449-B9C2-B54E-86EE-2A9098FFB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1357" y="6029636"/>
            <a:ext cx="473245" cy="4732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828412-7DA6-1142-9CD5-C24440FB77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298" y="6495623"/>
            <a:ext cx="1129012" cy="2854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02FAB0-3DAA-1141-94AE-343E75EF95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3749" y="6539196"/>
            <a:ext cx="954551" cy="2747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9CCC45-9E3A-CE40-9143-E9B8748C52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7738" y="6532379"/>
            <a:ext cx="954551" cy="2863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27533E-0227-0645-A2D3-0AE0C597AB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979" y="6526696"/>
            <a:ext cx="1149179" cy="2872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628E306-75C5-0E40-AE75-21D98E50CE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6521891"/>
            <a:ext cx="10414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C9A5BF-EACB-B042-9C12-64B1284A1F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1760" y="6018252"/>
            <a:ext cx="965200" cy="406400"/>
          </a:xfrm>
          <a:prstGeom prst="rect">
            <a:avLst/>
          </a:prstGeom>
        </p:spPr>
      </p:pic>
      <p:pic>
        <p:nvPicPr>
          <p:cNvPr id="4" name="Graphic 3" descr="Open envelope outline">
            <a:extLst>
              <a:ext uri="{FF2B5EF4-FFF2-40B4-BE49-F238E27FC236}">
                <a16:creationId xmlns:a16="http://schemas.microsoft.com/office/drawing/2014/main" id="{CA7B5742-5E56-1B47-B23C-BA2B44D640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97929" y="6037399"/>
            <a:ext cx="473245" cy="473245"/>
          </a:xfrm>
          <a:prstGeom prst="rect">
            <a:avLst/>
          </a:prstGeom>
        </p:spPr>
      </p:pic>
      <p:pic>
        <p:nvPicPr>
          <p:cNvPr id="28" name="Graphic 27" descr="Email outline">
            <a:extLst>
              <a:ext uri="{FF2B5EF4-FFF2-40B4-BE49-F238E27FC236}">
                <a16:creationId xmlns:a16="http://schemas.microsoft.com/office/drawing/2014/main" id="{55C57145-4EE8-BF4C-B101-9991F4ADA1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14418" y="6037399"/>
            <a:ext cx="473246" cy="473246"/>
          </a:xfrm>
          <a:prstGeom prst="rect">
            <a:avLst/>
          </a:prstGeom>
        </p:spPr>
      </p:pic>
      <p:pic>
        <p:nvPicPr>
          <p:cNvPr id="30" name="Graphic 29" descr="Chat bubble outline">
            <a:extLst>
              <a:ext uri="{FF2B5EF4-FFF2-40B4-BE49-F238E27FC236}">
                <a16:creationId xmlns:a16="http://schemas.microsoft.com/office/drawing/2014/main" id="{DC662DE0-2002-B046-8C78-A19AFA1B26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561019" y="6051153"/>
            <a:ext cx="473245" cy="473245"/>
          </a:xfrm>
          <a:prstGeom prst="rect">
            <a:avLst/>
          </a:prstGeom>
        </p:spPr>
      </p:pic>
      <p:pic>
        <p:nvPicPr>
          <p:cNvPr id="32" name="Graphic 31" descr="Telephone outline">
            <a:extLst>
              <a:ext uri="{FF2B5EF4-FFF2-40B4-BE49-F238E27FC236}">
                <a16:creationId xmlns:a16="http://schemas.microsoft.com/office/drawing/2014/main" id="{97B82748-0431-E84D-B3B5-9FADA72B8A4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48844" y="6017307"/>
            <a:ext cx="473245" cy="4732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57887AF-5B40-2047-B514-8D549CD9F00C}"/>
              </a:ext>
            </a:extLst>
          </p:cNvPr>
          <p:cNvSpPr txBox="1"/>
          <p:nvPr/>
        </p:nvSpPr>
        <p:spPr>
          <a:xfrm>
            <a:off x="1477544" y="841856"/>
            <a:ext cx="5659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i="1"/>
              <a:t>Distribution of Age by Cluster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1B034-7CAF-D71B-8110-500AF39A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0373C5E-A77C-A545-AEDD-521355C9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9" y="1"/>
            <a:ext cx="11185860" cy="771579"/>
          </a:xfrm>
        </p:spPr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Findings: Cluster Characteristics (Household)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CD23824-A674-613A-B459-F9A210DA43E0}"/>
              </a:ext>
            </a:extLst>
          </p:cNvPr>
          <p:cNvSpPr txBox="1"/>
          <p:nvPr/>
        </p:nvSpPr>
        <p:spPr>
          <a:xfrm>
            <a:off x="7588134" y="1400213"/>
            <a:ext cx="4052126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defTabSz="914377">
              <a:spcBef>
                <a:spcPts val="1000"/>
              </a:spcBef>
              <a:spcAft>
                <a:spcPts val="800"/>
              </a:spcAft>
              <a:buClr>
                <a:srgbClr val="004F90"/>
              </a:buClr>
              <a:buSzPct val="110000"/>
            </a:pPr>
            <a:r>
              <a:rPr lang="en-US" sz="2200">
                <a:solidFill>
                  <a:srgbClr val="10457A"/>
                </a:solidFill>
                <a:latin typeface="Verdana"/>
                <a:ea typeface="Verdana"/>
                <a:cs typeface="Verdana" panose="020B0604030504040204" pitchFamily="34" charset="0"/>
              </a:rPr>
              <a:t>Clusters 2 and 4 show significantly larger households as compared to other groups.</a:t>
            </a:r>
            <a:endParaRPr lang="en-US" sz="2200">
              <a:latin typeface="Verdana"/>
              <a:ea typeface="Verdana"/>
            </a:endParaRPr>
          </a:p>
        </p:txBody>
      </p:sp>
      <p:pic>
        <p:nvPicPr>
          <p:cNvPr id="3" name="Picture 2" descr="A graph with red green and blue squares&#10;&#10;Description automatically generated">
            <a:extLst>
              <a:ext uri="{FF2B5EF4-FFF2-40B4-BE49-F238E27FC236}">
                <a16:creationId xmlns:a16="http://schemas.microsoft.com/office/drawing/2014/main" id="{8E2AE9D7-62F4-8E2C-B69D-5131E5D07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" t="14139" r="25263" b="-4987"/>
          <a:stretch/>
        </p:blipFill>
        <p:spPr>
          <a:xfrm>
            <a:off x="364611" y="1360297"/>
            <a:ext cx="7131757" cy="52120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34377FF-9CAE-A64E-B456-09027E665332}"/>
              </a:ext>
            </a:extLst>
          </p:cNvPr>
          <p:cNvSpPr txBox="1"/>
          <p:nvPr/>
        </p:nvSpPr>
        <p:spPr>
          <a:xfrm>
            <a:off x="7673532" y="3899263"/>
            <a:ext cx="3999179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1: Complete-short</a:t>
            </a:r>
            <a:endParaRPr lang="en-US">
              <a:solidFill>
                <a:schemeClr val="accent1"/>
              </a:solidFill>
              <a:ea typeface="Verdana"/>
            </a:endParaRPr>
          </a:p>
          <a:p>
            <a:r>
              <a:rPr lang="en-US">
                <a:solidFill>
                  <a:schemeClr val="accent1"/>
                </a:solidFill>
              </a:rPr>
              <a:t>2: Complete-long-Text</a:t>
            </a:r>
            <a:endParaRPr lang="en-US">
              <a:solidFill>
                <a:schemeClr val="accent1"/>
              </a:solidFill>
              <a:ea typeface="Verdana"/>
            </a:endParaRPr>
          </a:p>
          <a:p>
            <a:r>
              <a:rPr lang="en-US">
                <a:solidFill>
                  <a:schemeClr val="accent1"/>
                </a:solidFill>
                <a:ea typeface="Verdana"/>
              </a:rPr>
              <a:t>3: Incomplete-short-Mail/E-mail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4: Incomplete-long-Telephone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5: Incomplete-short-In Person</a:t>
            </a:r>
            <a:endParaRPr lang="en-US">
              <a:solidFill>
                <a:schemeClr val="accent1"/>
              </a:solidFill>
              <a:ea typeface="Verdana"/>
            </a:endParaRPr>
          </a:p>
        </p:txBody>
      </p:sp>
      <p:pic>
        <p:nvPicPr>
          <p:cNvPr id="25" name="Graphic 24" descr="Grinning face outline outline">
            <a:extLst>
              <a:ext uri="{FF2B5EF4-FFF2-40B4-BE49-F238E27FC236}">
                <a16:creationId xmlns:a16="http://schemas.microsoft.com/office/drawing/2014/main" id="{E8A81429-DBDB-9645-9271-BD855D387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1199" y="5873867"/>
            <a:ext cx="477211" cy="477211"/>
          </a:xfrm>
          <a:prstGeom prst="rect">
            <a:avLst/>
          </a:prstGeom>
        </p:spPr>
      </p:pic>
      <p:pic>
        <p:nvPicPr>
          <p:cNvPr id="26" name="Graphic 25" descr="Sad face outline outline">
            <a:extLst>
              <a:ext uri="{FF2B5EF4-FFF2-40B4-BE49-F238E27FC236}">
                <a16:creationId xmlns:a16="http://schemas.microsoft.com/office/drawing/2014/main" id="{BC461B45-1735-824D-A4A6-5AED6D593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1783" y="5894168"/>
            <a:ext cx="473245" cy="473245"/>
          </a:xfrm>
          <a:prstGeom prst="rect">
            <a:avLst/>
          </a:prstGeom>
        </p:spPr>
      </p:pic>
      <p:pic>
        <p:nvPicPr>
          <p:cNvPr id="27" name="Graphic 26" descr="Dollar outline">
            <a:extLst>
              <a:ext uri="{FF2B5EF4-FFF2-40B4-BE49-F238E27FC236}">
                <a16:creationId xmlns:a16="http://schemas.microsoft.com/office/drawing/2014/main" id="{0FD383DF-C0A6-894A-AB93-0EE4260B5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7836" y="5881839"/>
            <a:ext cx="473245" cy="473245"/>
          </a:xfrm>
          <a:prstGeom prst="rect">
            <a:avLst/>
          </a:prstGeom>
        </p:spPr>
      </p:pic>
      <p:pic>
        <p:nvPicPr>
          <p:cNvPr id="28" name="Graphic 27" descr="Sad face outline outline">
            <a:extLst>
              <a:ext uri="{FF2B5EF4-FFF2-40B4-BE49-F238E27FC236}">
                <a16:creationId xmlns:a16="http://schemas.microsoft.com/office/drawing/2014/main" id="{0736C5DE-CEF1-7A42-B6DD-529D52D50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41357" y="5894168"/>
            <a:ext cx="473245" cy="4732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73F16A-FCC3-4F40-A05E-063E59027D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298" y="6360155"/>
            <a:ext cx="1129012" cy="2854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C27834-E56D-9F44-BE43-35B7CBEB6B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3749" y="6403728"/>
            <a:ext cx="954551" cy="2747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AA8EBD-F402-9D46-BCF6-DD000090A9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3459" y="6393717"/>
            <a:ext cx="973666" cy="292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3BC36B-5A41-8F4F-8C64-E24E0E8752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7979" y="6391228"/>
            <a:ext cx="1149179" cy="2872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41488A-282D-624A-ACD2-BD1F206096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6386423"/>
            <a:ext cx="1041400" cy="292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78A09C-47A1-F847-84A8-43684F5306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91760" y="5882784"/>
            <a:ext cx="965200" cy="406400"/>
          </a:xfrm>
          <a:prstGeom prst="rect">
            <a:avLst/>
          </a:prstGeom>
        </p:spPr>
      </p:pic>
      <p:pic>
        <p:nvPicPr>
          <p:cNvPr id="35" name="Graphic 34" descr="Open envelope outline">
            <a:extLst>
              <a:ext uri="{FF2B5EF4-FFF2-40B4-BE49-F238E27FC236}">
                <a16:creationId xmlns:a16="http://schemas.microsoft.com/office/drawing/2014/main" id="{7705009A-32AB-0046-B28D-E068F86186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7929" y="5901931"/>
            <a:ext cx="473245" cy="473245"/>
          </a:xfrm>
          <a:prstGeom prst="rect">
            <a:avLst/>
          </a:prstGeom>
        </p:spPr>
      </p:pic>
      <p:pic>
        <p:nvPicPr>
          <p:cNvPr id="36" name="Graphic 35" descr="Email outline">
            <a:extLst>
              <a:ext uri="{FF2B5EF4-FFF2-40B4-BE49-F238E27FC236}">
                <a16:creationId xmlns:a16="http://schemas.microsoft.com/office/drawing/2014/main" id="{FFF1438D-BEFD-6F4E-912C-9D66AB3AE0C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14418" y="5901931"/>
            <a:ext cx="473246" cy="473246"/>
          </a:xfrm>
          <a:prstGeom prst="rect">
            <a:avLst/>
          </a:prstGeom>
        </p:spPr>
      </p:pic>
      <p:pic>
        <p:nvPicPr>
          <p:cNvPr id="37" name="Graphic 36" descr="Chat bubble outline">
            <a:extLst>
              <a:ext uri="{FF2B5EF4-FFF2-40B4-BE49-F238E27FC236}">
                <a16:creationId xmlns:a16="http://schemas.microsoft.com/office/drawing/2014/main" id="{329835D4-D510-E64A-AD0C-E0066B375B0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61019" y="5915685"/>
            <a:ext cx="473245" cy="473245"/>
          </a:xfrm>
          <a:prstGeom prst="rect">
            <a:avLst/>
          </a:prstGeom>
        </p:spPr>
      </p:pic>
      <p:pic>
        <p:nvPicPr>
          <p:cNvPr id="38" name="Graphic 37" descr="Telephone outline">
            <a:extLst>
              <a:ext uri="{FF2B5EF4-FFF2-40B4-BE49-F238E27FC236}">
                <a16:creationId xmlns:a16="http://schemas.microsoft.com/office/drawing/2014/main" id="{17347068-10AB-2F47-8502-6B880505EE3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848844" y="5881839"/>
            <a:ext cx="473245" cy="47324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5BB6150-87E7-DE4B-A77A-BEA66B318982}"/>
              </a:ext>
            </a:extLst>
          </p:cNvPr>
          <p:cNvSpPr txBox="1"/>
          <p:nvPr/>
        </p:nvSpPr>
        <p:spPr>
          <a:xfrm>
            <a:off x="-148644" y="909569"/>
            <a:ext cx="8776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i="1"/>
              <a:t>Distribution of Number of Household Members by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E571-308F-3649-AD37-C10CC541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B3D61E-D5ED-8246-922D-1E8006D3E7C1}"/>
              </a:ext>
            </a:extLst>
          </p:cNvPr>
          <p:cNvSpPr txBox="1"/>
          <p:nvPr/>
        </p:nvSpPr>
        <p:spPr>
          <a:xfrm>
            <a:off x="7673532" y="3899263"/>
            <a:ext cx="3999179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1: Complete-short</a:t>
            </a:r>
            <a:endParaRPr lang="en-US">
              <a:solidFill>
                <a:schemeClr val="accent1"/>
              </a:solidFill>
              <a:ea typeface="Verdana"/>
            </a:endParaRPr>
          </a:p>
          <a:p>
            <a:r>
              <a:rPr lang="en-US">
                <a:solidFill>
                  <a:schemeClr val="accent1"/>
                </a:solidFill>
              </a:rPr>
              <a:t>2: Complete-long-Text</a:t>
            </a:r>
            <a:endParaRPr lang="en-US">
              <a:solidFill>
                <a:schemeClr val="accent1"/>
              </a:solidFill>
              <a:ea typeface="Verdana"/>
            </a:endParaRPr>
          </a:p>
          <a:p>
            <a:r>
              <a:rPr lang="en-US">
                <a:solidFill>
                  <a:schemeClr val="accent1"/>
                </a:solidFill>
                <a:ea typeface="Verdana"/>
              </a:rPr>
              <a:t>3: Incomplete-short-Mail/E-mail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4: Incomplete-long-Telephone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5: Incomplete-short-In Person</a:t>
            </a:r>
            <a:endParaRPr lang="en-US">
              <a:solidFill>
                <a:schemeClr val="accent1"/>
              </a:solidFill>
              <a:ea typeface="Verdana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B861E69D-0541-7746-97B6-A6242E8178C3}"/>
              </a:ext>
            </a:extLst>
          </p:cNvPr>
          <p:cNvSpPr txBox="1"/>
          <p:nvPr/>
        </p:nvSpPr>
        <p:spPr>
          <a:xfrm>
            <a:off x="7588134" y="1400213"/>
            <a:ext cx="4052126" cy="23544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defTabSz="914377">
              <a:spcBef>
                <a:spcPts val="1000"/>
              </a:spcBef>
              <a:spcAft>
                <a:spcPts val="800"/>
              </a:spcAft>
              <a:buClr>
                <a:srgbClr val="004F90"/>
              </a:buClr>
              <a:buSzPct val="110000"/>
            </a:pPr>
            <a:r>
              <a:rPr lang="en-US" sz="2200">
                <a:solidFill>
                  <a:srgbClr val="10457A"/>
                </a:solidFill>
                <a:latin typeface="Verdana"/>
                <a:ea typeface="Verdana"/>
                <a:cs typeface="Verdana" panose="020B0604030504040204" pitchFamily="34" charset="0"/>
              </a:rPr>
              <a:t>Cluster 1 demonstrates significantly higher proportions of Black respondents compared to the other groups.</a:t>
            </a:r>
          </a:p>
          <a:p>
            <a:pPr marL="76200" defTabSz="914377">
              <a:spcBef>
                <a:spcPts val="1000"/>
              </a:spcBef>
              <a:spcAft>
                <a:spcPts val="800"/>
              </a:spcAft>
              <a:buClr>
                <a:srgbClr val="004F90"/>
              </a:buClr>
              <a:buSzPct val="110000"/>
            </a:pPr>
            <a:endParaRPr lang="en-US" sz="2200">
              <a:latin typeface="Verdana"/>
              <a:ea typeface="Verdana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F185924-C848-1841-A9BC-390D9EB7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9" y="1"/>
            <a:ext cx="11185860" cy="771579"/>
          </a:xfrm>
        </p:spPr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Findings: Cluster Characteristics (Respondent)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206753-09B1-0D19-5704-0CD95F891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2" y="942812"/>
            <a:ext cx="7012984" cy="5295256"/>
          </a:xfrm>
          <a:prstGeom prst="rect">
            <a:avLst/>
          </a:prstGeom>
        </p:spPr>
      </p:pic>
      <p:pic>
        <p:nvPicPr>
          <p:cNvPr id="6" name="Graphic 5" descr="Grinning face outline outline">
            <a:extLst>
              <a:ext uri="{FF2B5EF4-FFF2-40B4-BE49-F238E27FC236}">
                <a16:creationId xmlns:a16="http://schemas.microsoft.com/office/drawing/2014/main" id="{2F462C95-1018-FCC5-945B-500E5DBF7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6909" y="5952573"/>
            <a:ext cx="477211" cy="477211"/>
          </a:xfrm>
          <a:prstGeom prst="rect">
            <a:avLst/>
          </a:prstGeom>
        </p:spPr>
      </p:pic>
      <p:pic>
        <p:nvPicPr>
          <p:cNvPr id="9" name="Graphic 8" descr="Sad face outline outline">
            <a:extLst>
              <a:ext uri="{FF2B5EF4-FFF2-40B4-BE49-F238E27FC236}">
                <a16:creationId xmlns:a16="http://schemas.microsoft.com/office/drawing/2014/main" id="{4CF5A2E5-18F9-4890-70C3-FDE769A40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7342" y="5994391"/>
            <a:ext cx="473245" cy="473245"/>
          </a:xfrm>
          <a:prstGeom prst="rect">
            <a:avLst/>
          </a:prstGeom>
        </p:spPr>
      </p:pic>
      <p:pic>
        <p:nvPicPr>
          <p:cNvPr id="12" name="Graphic 11" descr="Dollar outline">
            <a:extLst>
              <a:ext uri="{FF2B5EF4-FFF2-40B4-BE49-F238E27FC236}">
                <a16:creationId xmlns:a16="http://schemas.microsoft.com/office/drawing/2014/main" id="{5609D603-269F-7BA7-D019-D25A8744B0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7665" y="5982062"/>
            <a:ext cx="473245" cy="473245"/>
          </a:xfrm>
          <a:prstGeom prst="rect">
            <a:avLst/>
          </a:prstGeom>
        </p:spPr>
      </p:pic>
      <p:pic>
        <p:nvPicPr>
          <p:cNvPr id="14" name="Graphic 13" descr="Sad face outline outline">
            <a:extLst>
              <a:ext uri="{FF2B5EF4-FFF2-40B4-BE49-F238E27FC236}">
                <a16:creationId xmlns:a16="http://schemas.microsoft.com/office/drawing/2014/main" id="{CF712D42-6470-7FAA-14F8-83FC41997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1186" y="5994391"/>
            <a:ext cx="473245" cy="473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21B5CF-8013-B24A-E444-032C155FE1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773" y="6482434"/>
            <a:ext cx="1129012" cy="2854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9F8CD8-759F-06F8-37A9-EAB5CF1465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4870" y="6489071"/>
            <a:ext cx="991725" cy="2854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DF313D-CFC7-AB24-E9B3-BCD00C842F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1940" y="6482434"/>
            <a:ext cx="939926" cy="2819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A9DC5B-C119-83B3-8963-71D7D9F28C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9406" y="6469291"/>
            <a:ext cx="1149179" cy="2872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80FB1B-E912-9FC1-0884-86A4C02275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7108" y="6472312"/>
            <a:ext cx="1041400" cy="292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581DF38-14EB-4425-B15E-9C110821AF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20260" y="5927623"/>
            <a:ext cx="965200" cy="406400"/>
          </a:xfrm>
          <a:prstGeom prst="rect">
            <a:avLst/>
          </a:prstGeom>
        </p:spPr>
      </p:pic>
      <p:pic>
        <p:nvPicPr>
          <p:cNvPr id="30" name="Graphic 29" descr="Open envelope outline">
            <a:extLst>
              <a:ext uri="{FF2B5EF4-FFF2-40B4-BE49-F238E27FC236}">
                <a16:creationId xmlns:a16="http://schemas.microsoft.com/office/drawing/2014/main" id="{6890D975-05F5-CFF1-CFD8-9CCA9E396D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6429" y="5980637"/>
            <a:ext cx="473245" cy="473245"/>
          </a:xfrm>
          <a:prstGeom prst="rect">
            <a:avLst/>
          </a:prstGeom>
        </p:spPr>
      </p:pic>
      <p:pic>
        <p:nvPicPr>
          <p:cNvPr id="32" name="Graphic 31" descr="Email outline">
            <a:extLst>
              <a:ext uri="{FF2B5EF4-FFF2-40B4-BE49-F238E27FC236}">
                <a16:creationId xmlns:a16="http://schemas.microsoft.com/office/drawing/2014/main" id="{8E7D260B-2EB3-E929-9949-287C6FD06C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42918" y="5980637"/>
            <a:ext cx="473246" cy="473246"/>
          </a:xfrm>
          <a:prstGeom prst="rect">
            <a:avLst/>
          </a:prstGeom>
        </p:spPr>
      </p:pic>
      <p:pic>
        <p:nvPicPr>
          <p:cNvPr id="34" name="Graphic 33" descr="Chat bubble outline">
            <a:extLst>
              <a:ext uri="{FF2B5EF4-FFF2-40B4-BE49-F238E27FC236}">
                <a16:creationId xmlns:a16="http://schemas.microsoft.com/office/drawing/2014/main" id="{B87D9B8E-00F5-1E89-3F01-FF35311AE0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218119" y="5994391"/>
            <a:ext cx="473245" cy="473245"/>
          </a:xfrm>
          <a:prstGeom prst="rect">
            <a:avLst/>
          </a:prstGeom>
        </p:spPr>
      </p:pic>
      <p:pic>
        <p:nvPicPr>
          <p:cNvPr id="36" name="Graphic 35" descr="Telephone outline">
            <a:extLst>
              <a:ext uri="{FF2B5EF4-FFF2-40B4-BE49-F238E27FC236}">
                <a16:creationId xmlns:a16="http://schemas.microsoft.com/office/drawing/2014/main" id="{7FFACB0B-E4F4-F493-FEEE-56513B252DC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14403" y="5982062"/>
            <a:ext cx="473245" cy="473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E7621-1DFB-9B4D-B58A-50222168596F}"/>
              </a:ext>
            </a:extLst>
          </p:cNvPr>
          <p:cNvSpPr txBox="1"/>
          <p:nvPr/>
        </p:nvSpPr>
        <p:spPr>
          <a:xfrm>
            <a:off x="1209604" y="814798"/>
            <a:ext cx="5201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/>
              <a:t>Distribution of Race by Cluster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6F903-6BE6-AF6F-3AC0-38AFFE3C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BFC0FF-BD56-967B-38AF-9006624F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99" y="1026724"/>
            <a:ext cx="7068556" cy="5315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85E5D9-D5B3-0348-BFDF-02F9901068BF}"/>
              </a:ext>
            </a:extLst>
          </p:cNvPr>
          <p:cNvSpPr txBox="1"/>
          <p:nvPr/>
        </p:nvSpPr>
        <p:spPr>
          <a:xfrm>
            <a:off x="7673532" y="3899263"/>
            <a:ext cx="3999179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1: Complete-short</a:t>
            </a:r>
            <a:endParaRPr lang="en-US">
              <a:solidFill>
                <a:schemeClr val="accent1"/>
              </a:solidFill>
              <a:ea typeface="Verdana"/>
            </a:endParaRPr>
          </a:p>
          <a:p>
            <a:r>
              <a:rPr lang="en-US">
                <a:solidFill>
                  <a:schemeClr val="accent1"/>
                </a:solidFill>
              </a:rPr>
              <a:t>2: Complete-long-Text</a:t>
            </a:r>
            <a:endParaRPr lang="en-US">
              <a:solidFill>
                <a:schemeClr val="accent1"/>
              </a:solidFill>
              <a:ea typeface="Verdana"/>
            </a:endParaRPr>
          </a:p>
          <a:p>
            <a:r>
              <a:rPr lang="en-US">
                <a:solidFill>
                  <a:schemeClr val="accent1"/>
                </a:solidFill>
                <a:ea typeface="Verdana"/>
              </a:rPr>
              <a:t>3: Incomplete-short-Mail/E-mail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4: Incomplete-long-Telephone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5: Incomplete-short-In Person</a:t>
            </a:r>
            <a:endParaRPr lang="en-US">
              <a:solidFill>
                <a:schemeClr val="accent1"/>
              </a:solidFill>
              <a:ea typeface="Verdana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6F10809-26E2-2743-B42C-836238F4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9" y="1"/>
            <a:ext cx="11185860" cy="771579"/>
          </a:xfrm>
        </p:spPr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Findings: Cluster Characteristics (Respondent)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4B813493-9417-8246-8CFF-768CBB26E2C1}"/>
              </a:ext>
            </a:extLst>
          </p:cNvPr>
          <p:cNvSpPr txBox="1"/>
          <p:nvPr/>
        </p:nvSpPr>
        <p:spPr>
          <a:xfrm>
            <a:off x="7588134" y="1400213"/>
            <a:ext cx="4052126" cy="32624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defTabSz="914377">
              <a:spcBef>
                <a:spcPts val="1000"/>
              </a:spcBef>
              <a:spcAft>
                <a:spcPts val="800"/>
              </a:spcAft>
              <a:buClr>
                <a:srgbClr val="004F90"/>
              </a:buClr>
              <a:buSzPct val="110000"/>
            </a:pPr>
            <a:r>
              <a:rPr lang="en-US" sz="2200">
                <a:solidFill>
                  <a:srgbClr val="10457A"/>
                </a:solidFill>
                <a:latin typeface="Verdana"/>
                <a:ea typeface="Verdana"/>
                <a:cs typeface="Verdana" panose="020B0604030504040204" pitchFamily="34" charset="0"/>
              </a:rPr>
              <a:t>Cluster 1 shows the highest proportion of female respondents, significantly higher than the proportions observed in the other clusters</a:t>
            </a:r>
            <a:r>
              <a:rPr lang="en-US" sz="2200"/>
              <a:t>.</a:t>
            </a:r>
          </a:p>
          <a:p>
            <a:pPr marL="76200" defTabSz="914377">
              <a:spcBef>
                <a:spcPts val="1000"/>
              </a:spcBef>
              <a:spcAft>
                <a:spcPts val="800"/>
              </a:spcAft>
              <a:buClr>
                <a:srgbClr val="004F90"/>
              </a:buClr>
              <a:buSzPct val="110000"/>
            </a:pPr>
            <a:endParaRPr lang="en-US" sz="2200">
              <a:solidFill>
                <a:srgbClr val="10457A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76200" defTabSz="914377">
              <a:spcBef>
                <a:spcPts val="1000"/>
              </a:spcBef>
              <a:spcAft>
                <a:spcPts val="800"/>
              </a:spcAft>
              <a:buClr>
                <a:srgbClr val="004F90"/>
              </a:buClr>
              <a:buSzPct val="110000"/>
            </a:pPr>
            <a:endParaRPr lang="en-US" sz="2200">
              <a:latin typeface="Verdana"/>
              <a:ea typeface="Verdana"/>
            </a:endParaRPr>
          </a:p>
        </p:txBody>
      </p:sp>
      <p:pic>
        <p:nvPicPr>
          <p:cNvPr id="14" name="Graphic 13" descr="Grinning face outline outline">
            <a:extLst>
              <a:ext uri="{FF2B5EF4-FFF2-40B4-BE49-F238E27FC236}">
                <a16:creationId xmlns:a16="http://schemas.microsoft.com/office/drawing/2014/main" id="{31E378F4-4DA8-4547-BF90-483CBC65E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6909" y="5952573"/>
            <a:ext cx="477211" cy="477211"/>
          </a:xfrm>
          <a:prstGeom prst="rect">
            <a:avLst/>
          </a:prstGeom>
        </p:spPr>
      </p:pic>
      <p:pic>
        <p:nvPicPr>
          <p:cNvPr id="15" name="Graphic 14" descr="Sad face outline outline">
            <a:extLst>
              <a:ext uri="{FF2B5EF4-FFF2-40B4-BE49-F238E27FC236}">
                <a16:creationId xmlns:a16="http://schemas.microsoft.com/office/drawing/2014/main" id="{9FAC2984-2396-9040-A26A-9DB59BC93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7342" y="5994391"/>
            <a:ext cx="473245" cy="473245"/>
          </a:xfrm>
          <a:prstGeom prst="rect">
            <a:avLst/>
          </a:prstGeom>
        </p:spPr>
      </p:pic>
      <p:pic>
        <p:nvPicPr>
          <p:cNvPr id="16" name="Graphic 15" descr="Dollar outline">
            <a:extLst>
              <a:ext uri="{FF2B5EF4-FFF2-40B4-BE49-F238E27FC236}">
                <a16:creationId xmlns:a16="http://schemas.microsoft.com/office/drawing/2014/main" id="{59AA700B-C40D-9847-98E0-1F26FF6555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7665" y="5982062"/>
            <a:ext cx="473245" cy="473245"/>
          </a:xfrm>
          <a:prstGeom prst="rect">
            <a:avLst/>
          </a:prstGeom>
        </p:spPr>
      </p:pic>
      <p:pic>
        <p:nvPicPr>
          <p:cNvPr id="17" name="Graphic 16" descr="Sad face outline outline">
            <a:extLst>
              <a:ext uri="{FF2B5EF4-FFF2-40B4-BE49-F238E27FC236}">
                <a16:creationId xmlns:a16="http://schemas.microsoft.com/office/drawing/2014/main" id="{21A69400-51EA-4543-B723-AB5C2720D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1186" y="5994391"/>
            <a:ext cx="473245" cy="4732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D12CBD-5E47-2C43-90E9-33C309BE7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773" y="6482434"/>
            <a:ext cx="1129012" cy="2854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68B910-2DA8-684F-B39B-67B7A9F1E6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8383" y="6515168"/>
            <a:ext cx="852361" cy="2453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46597C-5561-8542-B38E-6F902168FD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1940" y="6482434"/>
            <a:ext cx="939926" cy="2819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C860C9-DB9A-7840-B3C8-BAA09217A4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9406" y="6469291"/>
            <a:ext cx="1149179" cy="287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2EDE4-FD42-4245-A7E9-A55852402B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7998" y="6457516"/>
            <a:ext cx="1041400" cy="292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EBDD40-6D9A-6C4F-83CD-2D03DE114C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20260" y="5961490"/>
            <a:ext cx="965200" cy="406400"/>
          </a:xfrm>
          <a:prstGeom prst="rect">
            <a:avLst/>
          </a:prstGeom>
        </p:spPr>
      </p:pic>
      <p:pic>
        <p:nvPicPr>
          <p:cNvPr id="24" name="Graphic 23" descr="Open envelope outline">
            <a:extLst>
              <a:ext uri="{FF2B5EF4-FFF2-40B4-BE49-F238E27FC236}">
                <a16:creationId xmlns:a16="http://schemas.microsoft.com/office/drawing/2014/main" id="{73627D09-EC89-E143-ADE8-E7F62BFAB2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6429" y="5980637"/>
            <a:ext cx="473245" cy="473245"/>
          </a:xfrm>
          <a:prstGeom prst="rect">
            <a:avLst/>
          </a:prstGeom>
        </p:spPr>
      </p:pic>
      <p:pic>
        <p:nvPicPr>
          <p:cNvPr id="25" name="Graphic 24" descr="Email outline">
            <a:extLst>
              <a:ext uri="{FF2B5EF4-FFF2-40B4-BE49-F238E27FC236}">
                <a16:creationId xmlns:a16="http://schemas.microsoft.com/office/drawing/2014/main" id="{B09F19CB-B78B-3748-AF29-6936A33094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42918" y="5980637"/>
            <a:ext cx="473246" cy="473246"/>
          </a:xfrm>
          <a:prstGeom prst="rect">
            <a:avLst/>
          </a:prstGeom>
        </p:spPr>
      </p:pic>
      <p:pic>
        <p:nvPicPr>
          <p:cNvPr id="26" name="Graphic 25" descr="Chat bubble outline">
            <a:extLst>
              <a:ext uri="{FF2B5EF4-FFF2-40B4-BE49-F238E27FC236}">
                <a16:creationId xmlns:a16="http://schemas.microsoft.com/office/drawing/2014/main" id="{C47D1EC4-1A47-384C-96DC-38E85D98D5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218119" y="5994391"/>
            <a:ext cx="473245" cy="473245"/>
          </a:xfrm>
          <a:prstGeom prst="rect">
            <a:avLst/>
          </a:prstGeom>
        </p:spPr>
      </p:pic>
      <p:pic>
        <p:nvPicPr>
          <p:cNvPr id="27" name="Graphic 26" descr="Telephone outline">
            <a:extLst>
              <a:ext uri="{FF2B5EF4-FFF2-40B4-BE49-F238E27FC236}">
                <a16:creationId xmlns:a16="http://schemas.microsoft.com/office/drawing/2014/main" id="{471C26E9-1990-5B42-BF1E-CC70B79417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14403" y="5982062"/>
            <a:ext cx="473245" cy="473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C6D9A4-A276-7F46-8F32-9F96119C6F57}"/>
              </a:ext>
            </a:extLst>
          </p:cNvPr>
          <p:cNvSpPr txBox="1"/>
          <p:nvPr/>
        </p:nvSpPr>
        <p:spPr>
          <a:xfrm>
            <a:off x="1059143" y="842058"/>
            <a:ext cx="5201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/>
              <a:t>Distribution of Gender by Cluster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DFB20-4E3C-AFDB-DC66-A7543063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5BFA3-755E-C3B1-8522-576D0CC3A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49" y="882050"/>
            <a:ext cx="11105139" cy="51013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6200" indent="0">
              <a:buNone/>
            </a:pPr>
            <a:endParaRPr lang="en-US" sz="2200">
              <a:solidFill>
                <a:schemeClr val="accent1"/>
              </a:solidFill>
              <a:latin typeface="Verdana"/>
              <a:ea typeface="Verdana"/>
            </a:endParaRPr>
          </a:p>
          <a:p>
            <a:pPr marL="313055" indent="-2368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Our methods revealed distinct clusters with unique communication patterns and outcomes, influenced by demographic factors. </a:t>
            </a:r>
          </a:p>
          <a:p>
            <a:pPr marL="313055" indent="-2368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Further exploration of these clusters is crucial for informing survey management and interview strategies.</a:t>
            </a:r>
            <a:endParaRPr lang="en-US">
              <a:solidFill>
                <a:schemeClr val="accent1"/>
              </a:solidFill>
            </a:endParaRPr>
          </a:p>
          <a:p>
            <a:pPr marL="313055" indent="-2368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Future work includes: </a:t>
            </a:r>
          </a:p>
          <a:p>
            <a:pPr marL="609381" lvl="1" indent="-2368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Modeling contact information as sequences instead of summaries.</a:t>
            </a:r>
          </a:p>
          <a:p>
            <a:pPr marL="609381" lvl="1" indent="-2368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Apply the analyses to data from other rounds, and compare outcomes.</a:t>
            </a:r>
          </a:p>
          <a:p>
            <a:pPr marL="609381" lvl="1" indent="-2368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Additional variables, e.g., capturing interviewer features</a:t>
            </a:r>
          </a:p>
          <a:p>
            <a:pPr marL="609381" lvl="1" indent="-2368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Build machine learning models (e.g., decision trees) to predict true contact/appointment/complete.</a:t>
            </a:r>
            <a:br>
              <a:rPr lang="en-US" sz="2200"/>
            </a:br>
            <a:endParaRPr lang="en-US" sz="2100"/>
          </a:p>
          <a:p>
            <a:pPr marL="313055" indent="-236855"/>
            <a:endParaRPr lang="en-US" sz="210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5349240-039F-9D4A-90FE-506CBFE4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9" y="1"/>
            <a:ext cx="11185860" cy="771579"/>
          </a:xfrm>
        </p:spPr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Conclusion and Future Directions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1A659A-403E-AAB1-0E95-8B7441F2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2537299-37BB-1349-9511-13EAE2B31A8B}"/>
              </a:ext>
            </a:extLst>
          </p:cNvPr>
          <p:cNvSpPr txBox="1">
            <a:spLocks/>
          </p:cNvSpPr>
          <p:nvPr/>
        </p:nvSpPr>
        <p:spPr>
          <a:xfrm>
            <a:off x="8324516" y="0"/>
            <a:ext cx="3016222" cy="6858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4400" b="0" i="0" kern="1200">
                <a:solidFill>
                  <a:schemeClr val="bg1"/>
                </a:solidFill>
                <a:latin typeface="Candara" panose="020E0502030303020204" pitchFamily="34" charset="0"/>
                <a:ea typeface="Kozuka Gothic Pro B" pitchFamily="34" charset="-128"/>
                <a:cs typeface="Candara" panose="020E0502030303020204" pitchFamily="34" charset="0"/>
              </a:defRPr>
            </a:lvl1pPr>
          </a:lstStyle>
          <a:p>
            <a:pPr algn="ctr"/>
            <a:r>
              <a:rPr lang="en-US" sz="6000">
                <a:solidFill>
                  <a:srgbClr val="00467F"/>
                </a:solidFill>
              </a:rPr>
              <a:t>Thank You!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208F33-090A-2A45-BC37-4B3AE47710C3}"/>
              </a:ext>
            </a:extLst>
          </p:cNvPr>
          <p:cNvSpPr txBox="1">
            <a:spLocks/>
          </p:cNvSpPr>
          <p:nvPr/>
        </p:nvSpPr>
        <p:spPr>
          <a:xfrm>
            <a:off x="614899" y="1647193"/>
            <a:ext cx="6104480" cy="44780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3000" u="sng">
                <a:solidFill>
                  <a:srgbClr val="002060"/>
                </a:solidFill>
              </a:rPr>
              <a:t>Contacts:</a:t>
            </a:r>
          </a:p>
          <a:p>
            <a:pPr marL="0" indent="0">
              <a:buClr>
                <a:schemeClr val="bg1"/>
              </a:buClr>
              <a:buNone/>
            </a:pPr>
            <a:endParaRPr lang="en-US" sz="3000">
              <a:solidFill>
                <a:srgbClr val="002060"/>
              </a:solidFill>
            </a:endParaRPr>
          </a:p>
          <a:p>
            <a:pPr marL="347345" indent="0">
              <a:buClr>
                <a:schemeClr val="bg1"/>
              </a:buClr>
              <a:buNone/>
            </a:pPr>
            <a:r>
              <a:rPr lang="en-US" sz="2400" err="1">
                <a:solidFill>
                  <a:srgbClr val="002060"/>
                </a:solidFill>
              </a:rPr>
              <a:t>Mengshi</a:t>
            </a:r>
            <a:r>
              <a:rPr lang="en-US" sz="2400">
                <a:solidFill>
                  <a:srgbClr val="002060"/>
                </a:solidFill>
              </a:rPr>
              <a:t> (Jack) Zhou, Ph.D.</a:t>
            </a:r>
            <a:br>
              <a:rPr lang="en-US" sz="2400"/>
            </a:br>
            <a:r>
              <a:rPr lang="en-US" sz="2400">
                <a:solidFill>
                  <a:srgbClr val="002060"/>
                </a:solidFill>
              </a:rPr>
              <a:t>Senior Data Scientist, </a:t>
            </a:r>
            <a:r>
              <a:rPr lang="en-US" sz="2400" err="1">
                <a:solidFill>
                  <a:srgbClr val="002060"/>
                </a:solidFill>
              </a:rPr>
              <a:t>Westat</a:t>
            </a:r>
            <a:br>
              <a:rPr lang="en-US" sz="2400"/>
            </a:br>
            <a:r>
              <a:rPr lang="en-US" sz="240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jackzhou@westat.com</a:t>
            </a:r>
            <a:r>
              <a:rPr lang="en-US" sz="2400">
                <a:solidFill>
                  <a:srgbClr val="002060"/>
                </a:solidFill>
              </a:rPr>
              <a:t> </a:t>
            </a:r>
            <a:endParaRPr lang="en-US" sz="2400">
              <a:solidFill>
                <a:srgbClr val="002060"/>
              </a:solidFill>
              <a:ea typeface="Verdana"/>
            </a:endParaRPr>
          </a:p>
          <a:p>
            <a:pPr marL="347345" indent="0">
              <a:buClr>
                <a:schemeClr val="bg1"/>
              </a:buClr>
              <a:buFont typeface="Arial"/>
              <a:buNone/>
            </a:pPr>
            <a:endParaRPr lang="en-US" sz="2400">
              <a:solidFill>
                <a:srgbClr val="002060"/>
              </a:solidFill>
              <a:ea typeface="Verdana"/>
            </a:endParaRPr>
          </a:p>
          <a:p>
            <a:pPr marL="347345" indent="0">
              <a:buClr>
                <a:schemeClr val="bg1"/>
              </a:buClr>
              <a:buNone/>
            </a:pPr>
            <a:r>
              <a:rPr lang="en-US" sz="2400">
                <a:solidFill>
                  <a:srgbClr val="002060"/>
                </a:solidFill>
              </a:rPr>
              <a:t>Gizem Korkmaz, Ph.D.</a:t>
            </a:r>
            <a:br>
              <a:rPr lang="en-US" sz="2400"/>
            </a:br>
            <a:r>
              <a:rPr lang="en-US" sz="2400">
                <a:solidFill>
                  <a:srgbClr val="002060"/>
                </a:solidFill>
              </a:rPr>
              <a:t>Associate Vice President, </a:t>
            </a:r>
            <a:r>
              <a:rPr lang="en-US" sz="2400" err="1">
                <a:solidFill>
                  <a:srgbClr val="002060"/>
                </a:solidFill>
              </a:rPr>
              <a:t>Westat</a:t>
            </a:r>
            <a:br>
              <a:rPr lang="en-US" sz="2400"/>
            </a:br>
            <a:r>
              <a:rPr lang="en-US" sz="240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gizemkorkmaz@westat.com</a:t>
            </a:r>
            <a:r>
              <a:rPr lang="en-US" sz="2400">
                <a:solidFill>
                  <a:srgbClr val="002060"/>
                </a:solidFill>
              </a:rPr>
              <a:t> </a:t>
            </a:r>
            <a:endParaRPr lang="en-US" sz="2400">
              <a:solidFill>
                <a:srgbClr val="002060"/>
              </a:solidFill>
              <a:ea typeface="Verdana"/>
            </a:endParaRPr>
          </a:p>
          <a:p>
            <a:pPr marL="347345" indent="0">
              <a:lnSpc>
                <a:spcPts val="1660"/>
              </a:lnSpc>
              <a:buClr>
                <a:schemeClr val="bg1"/>
              </a:buClr>
              <a:buFont typeface="Arial"/>
              <a:buNone/>
            </a:pPr>
            <a:endParaRPr lang="en-US" sz="6000">
              <a:solidFill>
                <a:srgbClr val="002060"/>
              </a:solidFill>
              <a:latin typeface="Candara" panose="020E0502030303020204" pitchFamily="34" charset="0"/>
              <a:ea typeface="Kozuka Gothic Pro B" pitchFamily="34" charset="-128"/>
            </a:endParaRPr>
          </a:p>
          <a:p>
            <a:pPr marL="0" indent="0">
              <a:buClr>
                <a:schemeClr val="bg1"/>
              </a:buClr>
              <a:buFont typeface="Arial"/>
              <a:buNone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53DE0F-431E-26E4-5911-6BE6D211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6AB0-49D4-D007-7032-F7E0BDA8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ACF3-DCAC-8C08-4D63-E7EBF76B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91" y="1075574"/>
            <a:ext cx="11249198" cy="51013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13055" indent="-236855"/>
            <a:r>
              <a:rPr lang="en-US" sz="2300" dirty="0">
                <a:solidFill>
                  <a:srgbClr val="002060"/>
                </a:solidFill>
                <a:latin typeface="+mn-lt"/>
                <a:ea typeface="Kozuka Gothic Pro L"/>
                <a:cs typeface="Calibri"/>
              </a:rPr>
              <a:t>Cost of data collection is on the rise:</a:t>
            </a:r>
          </a:p>
          <a:p>
            <a:pPr marL="619964" lvl="2" indent="-236855">
              <a:spcBef>
                <a:spcPts val="1000"/>
              </a:spcBef>
              <a:buSzPct val="110000"/>
              <a:buFont typeface="Wingdings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+mn-lt"/>
                <a:ea typeface="Kozuka Gothic Pro L"/>
                <a:cs typeface="Calibri"/>
              </a:rPr>
              <a:t>survey response rates continue to decline despite more contact mode options (e.g., text, email).</a:t>
            </a:r>
          </a:p>
          <a:p>
            <a:pPr marL="313055" indent="-236855"/>
            <a:r>
              <a:rPr lang="en-US" sz="2300" dirty="0">
                <a:solidFill>
                  <a:srgbClr val="002060"/>
                </a:solidFill>
                <a:latin typeface="+mn-lt"/>
                <a:ea typeface="Kozuka Gothic Pro L"/>
                <a:cs typeface="Calibri"/>
              </a:rPr>
              <a:t>Challenge is to identify cost and time efficient ways to increase the likelihood of getting a response.</a:t>
            </a:r>
          </a:p>
          <a:p>
            <a:pPr marL="313055" indent="-236855"/>
            <a:r>
              <a:rPr lang="en-US" sz="2300" dirty="0" err="1">
                <a:solidFill>
                  <a:srgbClr val="002060"/>
                </a:solidFill>
                <a:latin typeface="+mn-lt"/>
                <a:ea typeface="Kozuka Gothic Pro L"/>
                <a:cs typeface="Calibri"/>
              </a:rPr>
              <a:t>Paradata</a:t>
            </a:r>
            <a:r>
              <a:rPr lang="en-US" sz="2300" dirty="0">
                <a:solidFill>
                  <a:srgbClr val="002060"/>
                </a:solidFill>
                <a:latin typeface="+mn-lt"/>
                <a:ea typeface="Kozuka Gothic Pro L"/>
                <a:cs typeface="Calibri"/>
              </a:rPr>
              <a:t> contain a vast amount of information on when and how sampled persons are contacted and the outcome of each contact attempt.</a:t>
            </a:r>
          </a:p>
          <a:p>
            <a:pPr marL="313055" indent="-236855"/>
            <a:r>
              <a:rPr lang="en-US" sz="2300" dirty="0">
                <a:solidFill>
                  <a:srgbClr val="002060"/>
                </a:solidFill>
                <a:latin typeface="+mn-lt"/>
                <a:ea typeface="Kozuka Gothic Pro L"/>
                <a:cs typeface="Calibri"/>
              </a:rPr>
              <a:t>Can the analysis of </a:t>
            </a:r>
            <a:r>
              <a:rPr lang="en-US" sz="2300" dirty="0" err="1">
                <a:solidFill>
                  <a:srgbClr val="002060"/>
                </a:solidFill>
                <a:latin typeface="+mn-lt"/>
                <a:ea typeface="Kozuka Gothic Pro L"/>
                <a:cs typeface="Calibri"/>
              </a:rPr>
              <a:t>paradata</a:t>
            </a:r>
            <a:r>
              <a:rPr lang="en-US" sz="2300" dirty="0">
                <a:solidFill>
                  <a:srgbClr val="002060"/>
                </a:solidFill>
                <a:latin typeface="+mn-lt"/>
                <a:ea typeface="Kozuka Gothic Pro L"/>
                <a:cs typeface="Calibri"/>
              </a:rPr>
              <a:t> help inform the contact strategies and create efficiencies?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41FDD-D569-79C1-025C-54664C4E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6AB0-49D4-D007-7032-F7E0BDA8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ACF3-DCAC-8C08-4D63-E7EBF76B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91" y="1075574"/>
            <a:ext cx="10788309" cy="51013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13055" indent="-236855"/>
            <a:r>
              <a:rPr lang="en-US" sz="2300" dirty="0">
                <a:solidFill>
                  <a:srgbClr val="002060"/>
                </a:solidFill>
                <a:latin typeface="+mn-lt"/>
                <a:cs typeface="Calibri"/>
              </a:rPr>
              <a:t>This exploratory study aims to understand:</a:t>
            </a:r>
          </a:p>
          <a:p>
            <a:pPr marL="619964" lvl="2" indent="-236855">
              <a:spcBef>
                <a:spcPts val="1000"/>
              </a:spcBef>
              <a:buSzPct val="110000"/>
              <a:buFont typeface="Wingdings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+mn-lt"/>
                <a:cs typeface="Calibri"/>
              </a:rPr>
              <a:t>which contact mode sequences result in better outcomes (e.g., true contact, positive contact)?</a:t>
            </a:r>
          </a:p>
          <a:p>
            <a:pPr marL="619964" lvl="2" indent="-236855">
              <a:spcBef>
                <a:spcPts val="1000"/>
              </a:spcBef>
              <a:buSzPct val="110000"/>
              <a:buFont typeface="Wingdings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+mn-lt"/>
                <a:cs typeface="Calibri"/>
              </a:rPr>
              <a:t>how do household characteristics (e.g., size, age) play a role?</a:t>
            </a:r>
          </a:p>
          <a:p>
            <a:pPr marL="313055" indent="-236855"/>
            <a:r>
              <a:rPr lang="en-US" sz="2300" dirty="0">
                <a:solidFill>
                  <a:srgbClr val="002060"/>
                </a:solidFill>
                <a:latin typeface="+mn-lt"/>
                <a:cs typeface="Calibri"/>
              </a:rPr>
              <a:t>Using </a:t>
            </a:r>
            <a:r>
              <a:rPr lang="en-US" sz="2300" dirty="0" err="1">
                <a:solidFill>
                  <a:srgbClr val="002060"/>
                </a:solidFill>
                <a:latin typeface="+mn-lt"/>
                <a:cs typeface="Calibri"/>
              </a:rPr>
              <a:t>paradata</a:t>
            </a:r>
            <a:r>
              <a:rPr lang="en-US" sz="2300" dirty="0">
                <a:solidFill>
                  <a:srgbClr val="002060"/>
                </a:solidFill>
                <a:latin typeface="+mn-lt"/>
                <a:cs typeface="Calibri"/>
              </a:rPr>
              <a:t> from a longitudinal survey combined with household characteristics: </a:t>
            </a:r>
          </a:p>
          <a:p>
            <a:pPr marL="619964" lvl="2" indent="-236855">
              <a:spcBef>
                <a:spcPts val="1000"/>
              </a:spcBef>
              <a:buSzPct val="110000"/>
              <a:buFont typeface="Wingdings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+mn-lt"/>
                <a:cs typeface="Calibri"/>
              </a:rPr>
              <a:t>we develop unsupervised learning methods to identify distinct groups of households based on contact modes and outcomes.</a:t>
            </a:r>
          </a:p>
          <a:p>
            <a:pPr marL="619964" lvl="2" indent="-236855">
              <a:spcBef>
                <a:spcPts val="1000"/>
              </a:spcBef>
              <a:buSzPct val="110000"/>
              <a:buFont typeface="Wingdings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+mn-lt"/>
                <a:cs typeface="Calibri"/>
              </a:rPr>
              <a:t>we use data visualization techniques to gain further insights.</a:t>
            </a:r>
          </a:p>
          <a:p>
            <a:pPr marL="313055" indent="-236855"/>
            <a:endParaRPr lang="en-US" sz="2300" dirty="0">
              <a:solidFill>
                <a:schemeClr val="accent1"/>
              </a:solidFill>
              <a:latin typeface="Verdana"/>
              <a:ea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37180-2BC7-5BE0-B119-B3B36F83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6AB0-49D4-D007-7032-F7E0BDA8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ACF3-DCAC-8C08-4D63-E7EBF76B0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13055" indent="-236855"/>
            <a:r>
              <a:rPr lang="en-US" sz="2300" err="1">
                <a:solidFill>
                  <a:schemeClr val="accent1"/>
                </a:solidFill>
                <a:latin typeface="Verdana"/>
                <a:ea typeface="Verdana"/>
              </a:rPr>
              <a:t>Paradata</a:t>
            </a:r>
            <a:r>
              <a:rPr lang="en-US" sz="2300">
                <a:solidFill>
                  <a:schemeClr val="accent1"/>
                </a:solidFill>
                <a:latin typeface="Verdana"/>
                <a:ea typeface="Verdana"/>
              </a:rPr>
              <a:t> have been utilized to group households with similar contact history and outcomes (</a:t>
            </a:r>
            <a:r>
              <a:rPr lang="en-US" sz="2300" err="1">
                <a:solidFill>
                  <a:schemeClr val="accent1"/>
                </a:solidFill>
                <a:latin typeface="Verdana"/>
                <a:ea typeface="Verdana"/>
              </a:rPr>
              <a:t>Durrant</a:t>
            </a:r>
            <a:r>
              <a:rPr lang="en-US" sz="2300">
                <a:solidFill>
                  <a:schemeClr val="accent1"/>
                </a:solidFill>
                <a:latin typeface="Verdana"/>
                <a:ea typeface="Verdana"/>
              </a:rPr>
              <a:t>, G.B., </a:t>
            </a:r>
            <a:r>
              <a:rPr lang="en-US" sz="2300" err="1">
                <a:solidFill>
                  <a:schemeClr val="accent1"/>
                </a:solidFill>
                <a:latin typeface="Verdana"/>
                <a:ea typeface="Verdana"/>
              </a:rPr>
              <a:t>Maslovskaya</a:t>
            </a:r>
            <a:r>
              <a:rPr lang="en-US" sz="2300">
                <a:solidFill>
                  <a:schemeClr val="accent1"/>
                </a:solidFill>
                <a:latin typeface="Verdana"/>
                <a:ea typeface="Verdana"/>
              </a:rPr>
              <a:t>, O. and Smith, P.W., 2019).</a:t>
            </a:r>
            <a:endParaRPr lang="en-US" sz="2300">
              <a:solidFill>
                <a:schemeClr val="accent1"/>
              </a:solidFill>
            </a:endParaRPr>
          </a:p>
          <a:p>
            <a:pPr marL="313055" indent="-236855"/>
            <a:r>
              <a:rPr lang="en-US" sz="2300">
                <a:solidFill>
                  <a:schemeClr val="accent1"/>
                </a:solidFill>
                <a:latin typeface="Verdana"/>
                <a:ea typeface="Verdana"/>
              </a:rPr>
              <a:t>Propensity modeling informed by </a:t>
            </a:r>
            <a:r>
              <a:rPr lang="en-US" sz="2300" err="1">
                <a:solidFill>
                  <a:schemeClr val="accent1"/>
                </a:solidFill>
                <a:latin typeface="Verdana"/>
                <a:ea typeface="Verdana"/>
              </a:rPr>
              <a:t>paradata</a:t>
            </a:r>
            <a:r>
              <a:rPr lang="en-US" sz="2300">
                <a:solidFill>
                  <a:schemeClr val="accent1"/>
                </a:solidFill>
                <a:latin typeface="Verdana"/>
                <a:ea typeface="Verdana"/>
              </a:rPr>
              <a:t> predicts respondent likelihoods (Fang, </a:t>
            </a:r>
            <a:r>
              <a:rPr lang="en-US" sz="2300" err="1">
                <a:solidFill>
                  <a:schemeClr val="accent1"/>
                </a:solidFill>
                <a:latin typeface="Verdana"/>
                <a:ea typeface="Verdana"/>
              </a:rPr>
              <a:t>Qixiang</a:t>
            </a:r>
            <a:r>
              <a:rPr lang="en-US" sz="2300">
                <a:solidFill>
                  <a:schemeClr val="accent1"/>
                </a:solidFill>
                <a:latin typeface="Verdana"/>
                <a:ea typeface="Verdana"/>
              </a:rPr>
              <a:t>, et al., 2021).</a:t>
            </a:r>
            <a:endParaRPr lang="en-US" sz="2300">
              <a:solidFill>
                <a:schemeClr val="accent1"/>
              </a:solidFill>
            </a:endParaRPr>
          </a:p>
          <a:p>
            <a:pPr marL="313055" indent="-236855"/>
            <a:r>
              <a:rPr lang="en-US" sz="2300">
                <a:solidFill>
                  <a:schemeClr val="accent1"/>
                </a:solidFill>
                <a:latin typeface="Verdana"/>
                <a:ea typeface="Verdana"/>
              </a:rPr>
              <a:t>Studies used </a:t>
            </a:r>
            <a:r>
              <a:rPr lang="en-US" sz="2300" err="1">
                <a:solidFill>
                  <a:schemeClr val="accent1"/>
                </a:solidFill>
                <a:latin typeface="Verdana"/>
                <a:ea typeface="Verdana"/>
              </a:rPr>
              <a:t>paradata</a:t>
            </a:r>
            <a:r>
              <a:rPr lang="en-US" sz="2300">
                <a:solidFill>
                  <a:schemeClr val="accent1"/>
                </a:solidFill>
                <a:latin typeface="Verdana"/>
                <a:ea typeface="Verdana"/>
              </a:rPr>
              <a:t> to identify the optimal timing for reaching out in surveys (Shino, E., &amp; McCarty, C. 2020).</a:t>
            </a:r>
            <a:endParaRPr lang="en-US" sz="2300">
              <a:solidFill>
                <a:srgbClr val="00467F"/>
              </a:solidFill>
            </a:endParaRPr>
          </a:p>
          <a:p>
            <a:pPr marL="313055" indent="-236855"/>
            <a:endParaRPr lang="en-US" sz="2100">
              <a:solidFill>
                <a:srgbClr val="00467F"/>
              </a:solidFill>
            </a:endParaRPr>
          </a:p>
          <a:p>
            <a:pPr marL="313055" indent="-236855"/>
            <a:endParaRPr lang="en-US" sz="2100">
              <a:latin typeface="Verdana"/>
              <a:ea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C38AC-232F-37D2-6714-7C6BA0B9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C75A-7C0B-493E-7077-03D021D0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D68C-B5B1-F40A-51BC-9476A009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20" y="1055965"/>
            <a:ext cx="11105139" cy="51013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13055" indent="-236855"/>
            <a:r>
              <a:rPr lang="en-US" sz="2300">
                <a:solidFill>
                  <a:srgbClr val="002060"/>
                </a:solidFill>
                <a:latin typeface="+mn-lt"/>
                <a:ea typeface="Verdana"/>
                <a:cs typeface="Calibri"/>
              </a:rPr>
              <a:t>The Medical Expenditure Panel Survey (MEPS)</a:t>
            </a:r>
          </a:p>
          <a:p>
            <a:pPr marL="619760" lvl="2" indent="-236855">
              <a:spcBef>
                <a:spcPts val="1000"/>
              </a:spcBef>
              <a:buSzPct val="110000"/>
              <a:buFont typeface="Wingdings" pitchFamily="2" charset="2"/>
              <a:buChar char="§"/>
            </a:pPr>
            <a:r>
              <a:rPr lang="en-US" sz="2200">
                <a:solidFill>
                  <a:srgbClr val="002060"/>
                </a:solidFill>
                <a:latin typeface="+mn-lt"/>
                <a:ea typeface="Verdana"/>
                <a:cs typeface="Calibri"/>
              </a:rPr>
              <a:t>widely utilized nationally representative survey designed to explore healthcare utilization and expenditure patterns within the United States</a:t>
            </a:r>
          </a:p>
          <a:p>
            <a:pPr marL="619760" lvl="2" indent="-236855">
              <a:spcBef>
                <a:spcPts val="1000"/>
              </a:spcBef>
              <a:buSzPct val="110000"/>
              <a:buFont typeface="Wingdings" pitchFamily="2" charset="2"/>
              <a:buChar char="§"/>
            </a:pPr>
            <a:r>
              <a:rPr lang="en-US" sz="2200">
                <a:solidFill>
                  <a:srgbClr val="002060"/>
                </a:solidFill>
                <a:latin typeface="+mn-lt"/>
                <a:ea typeface="Verdana"/>
                <a:cs typeface="Calibri"/>
              </a:rPr>
              <a:t>conducted by Agency for Healthcare Research and Quality </a:t>
            </a:r>
          </a:p>
          <a:p>
            <a:pPr marL="619760" lvl="2" indent="-236855">
              <a:spcBef>
                <a:spcPts val="1000"/>
              </a:spcBef>
              <a:buSzPct val="110000"/>
              <a:buFont typeface="Wingdings" pitchFamily="2" charset="2"/>
              <a:buChar char="§"/>
            </a:pPr>
            <a:r>
              <a:rPr lang="en-US" sz="2200">
                <a:solidFill>
                  <a:srgbClr val="002060"/>
                </a:solidFill>
                <a:latin typeface="+mn-lt"/>
                <a:ea typeface="Verdana"/>
                <a:cs typeface="Calibri"/>
              </a:rPr>
              <a:t>asks households to provide information about medical visits by all members</a:t>
            </a:r>
          </a:p>
          <a:p>
            <a:pPr marL="313055" indent="-236855"/>
            <a:r>
              <a:rPr lang="en-US" sz="2300">
                <a:solidFill>
                  <a:srgbClr val="002060"/>
                </a:solidFill>
                <a:latin typeface="+mn-lt"/>
                <a:ea typeface="Verdana"/>
                <a:cs typeface="Calibri"/>
              </a:rPr>
              <a:t>Dataset includes</a:t>
            </a:r>
          </a:p>
          <a:p>
            <a:pPr marL="619760" lvl="2" indent="-236855">
              <a:spcBef>
                <a:spcPts val="1000"/>
              </a:spcBef>
              <a:buSzPct val="110000"/>
              <a:buFont typeface="Wingdings" pitchFamily="2" charset="2"/>
              <a:buChar char="§"/>
            </a:pPr>
            <a:r>
              <a:rPr lang="en-US" sz="2200">
                <a:solidFill>
                  <a:srgbClr val="002060"/>
                </a:solidFill>
                <a:latin typeface="+mn-lt"/>
                <a:ea typeface="Verdana"/>
                <a:cs typeface="Calibri"/>
              </a:rPr>
              <a:t>10,071 households contacted in Spring 2022 Round 1</a:t>
            </a:r>
          </a:p>
          <a:p>
            <a:pPr marL="619760" lvl="2" indent="-236855">
              <a:spcBef>
                <a:spcPts val="1000"/>
              </a:spcBef>
              <a:buSzPct val="110000"/>
              <a:buFont typeface="Wingdings" pitchFamily="2" charset="2"/>
              <a:buChar char="§"/>
            </a:pPr>
            <a:r>
              <a:rPr lang="en-US" sz="2200">
                <a:solidFill>
                  <a:srgbClr val="002060"/>
                </a:solidFill>
                <a:latin typeface="+mn-lt"/>
                <a:ea typeface="Verdana"/>
                <a:cs typeface="Calibri"/>
              </a:rPr>
              <a:t>61% completed the interview</a:t>
            </a:r>
            <a:endParaRPr lang="en-US" sz="2200">
              <a:solidFill>
                <a:srgbClr val="002060"/>
              </a:solidFill>
              <a:cs typeface="Calibri"/>
            </a:endParaRPr>
          </a:p>
          <a:p>
            <a:pPr marL="619760" lvl="2" indent="-236855">
              <a:spcBef>
                <a:spcPts val="1000"/>
              </a:spcBef>
              <a:buSzPct val="110000"/>
              <a:buFont typeface="Wingdings" pitchFamily="2" charset="2"/>
              <a:buChar char="§"/>
            </a:pPr>
            <a:r>
              <a:rPr lang="en-US" sz="2200">
                <a:solidFill>
                  <a:srgbClr val="002060"/>
                </a:solidFill>
                <a:latin typeface="+mn-lt"/>
                <a:ea typeface="Verdana"/>
                <a:cs typeface="Calibri"/>
              </a:rPr>
              <a:t>Total</a:t>
            </a:r>
            <a:r>
              <a:rPr lang="en-US" sz="2200">
                <a:solidFill>
                  <a:srgbClr val="002060"/>
                </a:solidFill>
                <a:latin typeface="Verdana"/>
                <a:ea typeface="Verdana"/>
                <a:cs typeface="Calibri"/>
              </a:rPr>
              <a:t> number of contact attempts: 84,862 </a:t>
            </a:r>
            <a:endParaRPr lang="en-US" sz="2200">
              <a:solidFill>
                <a:srgbClr val="002060"/>
              </a:solidFill>
              <a:cs typeface="Calibri"/>
            </a:endParaRPr>
          </a:p>
          <a:p>
            <a:pPr marL="619760" lvl="2" indent="-236855">
              <a:spcBef>
                <a:spcPts val="1000"/>
              </a:spcBef>
              <a:buSzPct val="110000"/>
              <a:buFont typeface="Wingdings" pitchFamily="2" charset="2"/>
              <a:buChar char="§"/>
            </a:pPr>
            <a:endParaRPr lang="en-US" sz="2200">
              <a:solidFill>
                <a:srgbClr val="002060"/>
              </a:solidFill>
              <a:cs typeface="Calibri"/>
            </a:endParaRPr>
          </a:p>
          <a:p>
            <a:pPr marL="608965" lvl="1" indent="-224155"/>
            <a:endParaRPr lang="en-US" sz="2100">
              <a:cs typeface="Calibri"/>
            </a:endParaRPr>
          </a:p>
          <a:p>
            <a:pPr marL="608965" lvl="1" indent="-224155"/>
            <a:endParaRPr lang="en-US" sz="2100"/>
          </a:p>
          <a:p>
            <a:pPr marL="608965" lvl="1" indent="-224155"/>
            <a:endParaRPr lang="en-US"/>
          </a:p>
          <a:p>
            <a:pPr marL="313055" indent="-236855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B088C-4516-8CA8-68A6-E0832C65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9804-1BD1-6AC1-4EC5-6718C3C0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Methods: K-means Clustering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98A8F1-E438-0040-B32E-892AD6BD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14" y="1037126"/>
            <a:ext cx="11058821" cy="52833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13055" indent="-236855"/>
            <a:r>
              <a:rPr lang="en-US" sz="2200" err="1">
                <a:solidFill>
                  <a:schemeClr val="accent1"/>
                </a:solidFill>
                <a:latin typeface="Verdana"/>
                <a:ea typeface="Verdana"/>
              </a:rPr>
              <a:t>Paradata</a:t>
            </a:r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 Variables: </a:t>
            </a:r>
            <a:endParaRPr lang="en-US" sz="2200">
              <a:solidFill>
                <a:schemeClr val="accent1"/>
              </a:solidFill>
            </a:endParaRPr>
          </a:p>
          <a:p>
            <a:pPr marL="608965" lvl="1" indent="-2241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Final outcome (complete/incomplete)</a:t>
            </a:r>
          </a:p>
          <a:p>
            <a:pPr marL="608965" lvl="1" indent="-2241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Contact mode rate (i.e., in-person, telephone, mail, text, email)</a:t>
            </a:r>
          </a:p>
          <a:p>
            <a:pPr marL="608965" lvl="1" indent="-2241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True contact rate: % of true contact</a:t>
            </a:r>
          </a:p>
          <a:p>
            <a:pPr marL="608965" lvl="1" indent="-2241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Total number of contacts</a:t>
            </a:r>
            <a:endParaRPr lang="en-US" sz="2200">
              <a:solidFill>
                <a:schemeClr val="accent1"/>
              </a:solidFill>
            </a:endParaRPr>
          </a:p>
          <a:p>
            <a:pPr marL="608965" lvl="1" indent="-2241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Number of days between the first and the last contact</a:t>
            </a:r>
          </a:p>
          <a:p>
            <a:pPr marL="608965" lvl="1" indent="-2241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Appointment time: day, hour of day, month</a:t>
            </a:r>
          </a:p>
          <a:p>
            <a:pPr marL="313055" indent="-2368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Respondent/Household Characteristics: </a:t>
            </a:r>
            <a:endParaRPr lang="en-US" sz="2200">
              <a:solidFill>
                <a:schemeClr val="accent1"/>
              </a:solidFill>
            </a:endParaRPr>
          </a:p>
          <a:p>
            <a:pPr marL="608965" lvl="1" indent="-224155"/>
            <a:r>
              <a:rPr lang="en-US" sz="2200">
                <a:solidFill>
                  <a:schemeClr val="accent1"/>
                </a:solidFill>
                <a:latin typeface="Verdana"/>
                <a:ea typeface="Verdana"/>
              </a:rPr>
              <a:t>age, sex, race, household size, language; region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C4F4E-B98D-3066-F19E-BD6A69E0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498B-D8B7-D751-F5C1-5B863D03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Findings: Exploratory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81848-9A1F-9C49-8867-5A3C1E8CA80C}"/>
              </a:ext>
            </a:extLst>
          </p:cNvPr>
          <p:cNvSpPr txBox="1"/>
          <p:nvPr/>
        </p:nvSpPr>
        <p:spPr>
          <a:xfrm>
            <a:off x="4550377" y="1321822"/>
            <a:ext cx="7117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>
                <a:latin typeface="Verdana"/>
                <a:ea typeface="Verdana"/>
              </a:rPr>
              <a:t>Number of Contact Attempts (Activity Log Entries)</a:t>
            </a:r>
            <a:endParaRPr lang="en-US" b="1" i="1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10CE2F-DABB-D141-A397-D2F4EF386759}"/>
              </a:ext>
            </a:extLst>
          </p:cNvPr>
          <p:cNvGrpSpPr/>
          <p:nvPr/>
        </p:nvGrpSpPr>
        <p:grpSpPr>
          <a:xfrm>
            <a:off x="905755" y="846886"/>
            <a:ext cx="2766394" cy="5932738"/>
            <a:chOff x="340670" y="843881"/>
            <a:chExt cx="2766394" cy="593273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B7A133-8CB1-B34A-948C-54AAF6EE7528}"/>
                </a:ext>
              </a:extLst>
            </p:cNvPr>
            <p:cNvGrpSpPr/>
            <p:nvPr/>
          </p:nvGrpSpPr>
          <p:grpSpPr>
            <a:xfrm>
              <a:off x="340670" y="939471"/>
              <a:ext cx="2766394" cy="5837148"/>
              <a:chOff x="213670" y="939332"/>
              <a:chExt cx="2766394" cy="5837148"/>
            </a:xfrm>
          </p:grpSpPr>
          <p:pic>
            <p:nvPicPr>
              <p:cNvPr id="4100" name="Picture 4">
                <a:extLst>
                  <a:ext uri="{FF2B5EF4-FFF2-40B4-BE49-F238E27FC236}">
                    <a16:creationId xmlns:a16="http://schemas.microsoft.com/office/drawing/2014/main" id="{32AC8E4C-27CE-2B43-BACD-F19A86AB7B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967193" y="2818728"/>
                <a:ext cx="5809841" cy="2051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9E4F1DE-F83D-DA4B-8268-4B2A1F551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007577" y="6385876"/>
                <a:ext cx="190500" cy="330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F65E6CC-6CCC-1D44-9666-E39B6C283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-891198" y="3596603"/>
                <a:ext cx="3949700" cy="4953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B844456-317B-E245-8650-3BE8596D83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" t="72232" r="-20000" b="-193"/>
              <a:stretch/>
            </p:blipFill>
            <p:spPr>
              <a:xfrm rot="16200000">
                <a:off x="554062" y="1830030"/>
                <a:ext cx="457200" cy="109728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76C80E3-071B-0C44-BFA2-D3AFCB2D52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5" b="72032"/>
              <a:stretch/>
            </p:blipFill>
            <p:spPr>
              <a:xfrm rot="16200000">
                <a:off x="571810" y="4778542"/>
                <a:ext cx="381000" cy="109728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52692B-5529-6544-A437-5FC0FFE50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2008554" y="984575"/>
                <a:ext cx="266700" cy="4191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ADB9316-411B-F944-A815-36502E227F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-2455" t="41972" r="-17544" b="39387"/>
              <a:stretch/>
            </p:blipFill>
            <p:spPr>
              <a:xfrm rot="16200000">
                <a:off x="683602" y="3494139"/>
                <a:ext cx="457200" cy="73152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50C3031-B66E-6B4D-9F6A-684EBC652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1238128" y="1101887"/>
                <a:ext cx="444500" cy="2286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893129C-A3AA-9648-B4B9-E00096303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1236052" y="6439930"/>
                <a:ext cx="444500" cy="2286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63EEE82-6480-1445-921A-9F48DD258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2159977" y="3681997"/>
                <a:ext cx="444500" cy="2286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6714695-0DAC-0048-B266-48DB18D29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605172" y="4432300"/>
                <a:ext cx="330200" cy="43180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3BECDF4-7F5B-104A-89C2-E946F69E1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605172" y="2907270"/>
                <a:ext cx="330200" cy="4318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B48A151-0445-AA47-858D-63946DEF4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1398611" y="5893830"/>
                <a:ext cx="444500" cy="2286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A41B2AA-184F-C244-9B4A-487A77F63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1398611" y="1649017"/>
                <a:ext cx="444500" cy="2286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DA45BAB-7BB3-264D-ACE5-AE2536CC4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387150" y="1535172"/>
                <a:ext cx="330200" cy="4318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5FB3C71-579C-504D-BCE8-8B7CE5551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399850" y="5810434"/>
                <a:ext cx="330200" cy="4318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2BC2D60-1473-114D-89B4-2E20736E7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72975" y="2367649"/>
                <a:ext cx="203200" cy="303530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40AFBEA-C4F1-804F-B072-1A38D93E5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59364" y="2367648"/>
                <a:ext cx="520700" cy="3035299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9E7D773-27A8-9049-95C6-FCA0ECC16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03837" y="2900946"/>
                <a:ext cx="241300" cy="1790700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ECE3697-5765-1D47-9503-24823662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77879" y="843881"/>
              <a:ext cx="1016780" cy="293126"/>
            </a:xfrm>
            <a:prstGeom prst="rect">
              <a:avLst/>
            </a:prstGeom>
          </p:spPr>
        </p:pic>
      </p:grpSp>
      <p:pic>
        <p:nvPicPr>
          <p:cNvPr id="3" name="Picture 2" descr="A red and green squares&#10;&#10;Description automatically generated">
            <a:extLst>
              <a:ext uri="{FF2B5EF4-FFF2-40B4-BE49-F238E27FC236}">
                <a16:creationId xmlns:a16="http://schemas.microsoft.com/office/drawing/2014/main" id="{C609FC47-A5D8-D6BC-5946-33ECE34416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0377" y="1648348"/>
            <a:ext cx="5859761" cy="44157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A7569-3E48-4797-B0F1-5F1E97C6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FD0C-C3CB-124F-DAEA-5157D2E1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Candara"/>
              </a:rPr>
              <a:t>Findings: Exploratory Analysis</a:t>
            </a:r>
            <a:endParaRPr lang="en-US" sz="3800" b="0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4" name="Content Placeholder 3" descr="A green and red squares&#10;&#10;Description automatically generated">
            <a:extLst>
              <a:ext uri="{FF2B5EF4-FFF2-40B4-BE49-F238E27FC236}">
                <a16:creationId xmlns:a16="http://schemas.microsoft.com/office/drawing/2014/main" id="{27DA627F-BD49-5E45-0107-01B51B82D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160" y="1459533"/>
            <a:ext cx="6557440" cy="4914486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39AB23E-1C98-FDB7-641B-9945A488D720}"/>
              </a:ext>
            </a:extLst>
          </p:cNvPr>
          <p:cNvSpPr txBox="1"/>
          <p:nvPr/>
        </p:nvSpPr>
        <p:spPr>
          <a:xfrm>
            <a:off x="4402414" y="1090201"/>
            <a:ext cx="410330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i="1">
                <a:latin typeface="Verdana"/>
                <a:ea typeface="Verdana"/>
              </a:rPr>
              <a:t>True Contact Rate</a:t>
            </a:r>
            <a:endParaRPr lang="en-US" b="1" i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65244-10E4-7BA7-A32B-8721818B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hart of contact mode and outcome&#10;&#10;Description automatically generated">
            <a:extLst>
              <a:ext uri="{FF2B5EF4-FFF2-40B4-BE49-F238E27FC236}">
                <a16:creationId xmlns:a16="http://schemas.microsoft.com/office/drawing/2014/main" id="{8ABD4A8B-F923-F956-DFD9-5A56777E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1" r="-345" b="531"/>
          <a:stretch/>
        </p:blipFill>
        <p:spPr>
          <a:xfrm>
            <a:off x="826380" y="1281429"/>
            <a:ext cx="5717460" cy="557657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D1DA5E5E-E844-20AE-23F2-1A8ACCD6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Candara" panose="020E0502030303020204" pitchFamily="34" charset="0"/>
              </a:rPr>
              <a:t>Findings: Exploratory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2176B-CDB2-224E-AADE-CD8BE14E8641}"/>
              </a:ext>
            </a:extLst>
          </p:cNvPr>
          <p:cNvSpPr txBox="1"/>
          <p:nvPr/>
        </p:nvSpPr>
        <p:spPr>
          <a:xfrm>
            <a:off x="1269592" y="972082"/>
            <a:ext cx="5437178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700" b="1" i="1"/>
              <a:t>Contact Mode and Outcome Sequence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F715E-BA1E-2B03-1317-3875E7F51064}"/>
              </a:ext>
            </a:extLst>
          </p:cNvPr>
          <p:cNvSpPr txBox="1"/>
          <p:nvPr/>
        </p:nvSpPr>
        <p:spPr>
          <a:xfrm rot="-5400000">
            <a:off x="-2069181" y="3699031"/>
            <a:ext cx="5437178" cy="35394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700">
                <a:latin typeface="Calibri"/>
                <a:ea typeface="Calibri"/>
                <a:cs typeface="Calibri"/>
              </a:rPr>
              <a:t>Households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 descr="A comparison of a bar graph&#10;&#10;Description automatically generated">
            <a:extLst>
              <a:ext uri="{FF2B5EF4-FFF2-40B4-BE49-F238E27FC236}">
                <a16:creationId xmlns:a16="http://schemas.microsoft.com/office/drawing/2014/main" id="{0576D3EA-2E9D-B6F9-E0D9-3D8FC1810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7" r="50177" b="303"/>
          <a:stretch/>
        </p:blipFill>
        <p:spPr>
          <a:xfrm>
            <a:off x="7257930" y="1296942"/>
            <a:ext cx="4531012" cy="359007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191A19E-5206-7775-5E8E-823DAA5B6FD9}"/>
              </a:ext>
            </a:extLst>
          </p:cNvPr>
          <p:cNvSpPr/>
          <p:nvPr/>
        </p:nvSpPr>
        <p:spPr>
          <a:xfrm rot="5400000">
            <a:off x="7641685" y="604927"/>
            <a:ext cx="3745781" cy="4819050"/>
          </a:xfrm>
          <a:prstGeom prst="wedge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BC72E4-69E1-EEC5-145B-66B7752D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B33-B29C-4719-ADC3-22752AA931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Custom 7">
      <a:dk1>
        <a:srgbClr val="000000"/>
      </a:dk1>
      <a:lt1>
        <a:srgbClr val="FFFFFF"/>
      </a:lt1>
      <a:dk2>
        <a:srgbClr val="1A2A57"/>
      </a:dk2>
      <a:lt2>
        <a:srgbClr val="E7E6E6"/>
      </a:lt2>
      <a:accent1>
        <a:srgbClr val="00467F"/>
      </a:accent1>
      <a:accent2>
        <a:srgbClr val="A71C20"/>
      </a:accent2>
      <a:accent3>
        <a:srgbClr val="007E9D"/>
      </a:accent3>
      <a:accent4>
        <a:srgbClr val="FAA61A"/>
      </a:accent4>
      <a:accent5>
        <a:srgbClr val="542785"/>
      </a:accent5>
      <a:accent6>
        <a:srgbClr val="3A7B3C"/>
      </a:accent6>
      <a:hlink>
        <a:srgbClr val="0563C1"/>
      </a:hlink>
      <a:folHlink>
        <a:srgbClr val="0263C1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B45F938-3A4C-4E88-B04B-AB3EE3562889}" vid="{CF80B1A3-CB8F-4029-A340-33E2CD1E95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E0BB687872204EB86260E9FA0D0C39" ma:contentTypeVersion="4" ma:contentTypeDescription="Create a new document." ma:contentTypeScope="" ma:versionID="426bbee7993a79326e8297e921034b8e">
  <xsd:schema xmlns:xsd="http://www.w3.org/2001/XMLSchema" xmlns:xs="http://www.w3.org/2001/XMLSchema" xmlns:p="http://schemas.microsoft.com/office/2006/metadata/properties" xmlns:ns2="709f2a58-86ce-4789-82f4-1a3073175400" targetNamespace="http://schemas.microsoft.com/office/2006/metadata/properties" ma:root="true" ma:fieldsID="92eb105d7025be7d837f5ba71f92343e" ns2:_="">
    <xsd:import namespace="709f2a58-86ce-4789-82f4-1a3073175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f2a58-86ce-4789-82f4-1a3073175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61FFFA-70FD-4B04-86B1-F4AC61D281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6D6163-A49E-451B-8AD0-0160A9EA0DA2}">
  <ds:schemaRefs>
    <ds:schemaRef ds:uri="709f2a58-86ce-4789-82f4-1a30731754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4FE054-5B43-4F26-8CFC-131760F2423C}">
  <ds:schemaRefs>
    <ds:schemaRef ds:uri="709f2a58-86ce-4789-82f4-1a30731754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</TotalTime>
  <Words>1252</Words>
  <Application>Microsoft Office PowerPoint</Application>
  <PresentationFormat>Widescreen</PresentationFormat>
  <Paragraphs>160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.PingFang SC Regular</vt:lpstr>
      <vt:lpstr>Arial</vt:lpstr>
      <vt:lpstr>Arial,Sans-Serif</vt:lpstr>
      <vt:lpstr>Calibri</vt:lpstr>
      <vt:lpstr>Candara</vt:lpstr>
      <vt:lpstr>var(--font-family-secondary-light)</vt:lpstr>
      <vt:lpstr>Verdana</vt:lpstr>
      <vt:lpstr>Wingdings</vt:lpstr>
      <vt:lpstr>Theme1</vt:lpstr>
      <vt:lpstr>Use of Clustering Methods on Paradata to Inform Surveys  Mengshi (Jack) Zhou, Gizem Korkmaz, Ting Yan,  Ryan Hubbard, Jill Carle, Rick Dulaney, Brad Edwards  Westat</vt:lpstr>
      <vt:lpstr>Introduction</vt:lpstr>
      <vt:lpstr>Goals</vt:lpstr>
      <vt:lpstr>Related Work</vt:lpstr>
      <vt:lpstr>Data</vt:lpstr>
      <vt:lpstr>Methods: K-means Clustering</vt:lpstr>
      <vt:lpstr>Findings: Exploratory Analysis</vt:lpstr>
      <vt:lpstr>Findings: Exploratory Analysis</vt:lpstr>
      <vt:lpstr>Findings: Exploratory Analysis</vt:lpstr>
      <vt:lpstr>Methods: K-means Clustering</vt:lpstr>
      <vt:lpstr>Findings: Clusters</vt:lpstr>
      <vt:lpstr>Findings: Cluster Characteristics</vt:lpstr>
      <vt:lpstr>Findings: Cluster Characteristics</vt:lpstr>
      <vt:lpstr>Findings: Cluster Characteristics (Respondent)</vt:lpstr>
      <vt:lpstr>Findings: Cluster Characteristics (Household)</vt:lpstr>
      <vt:lpstr>Findings: Cluster Characteristics (Respondent)</vt:lpstr>
      <vt:lpstr>Findings: Cluster Characteristics (Respondent)</vt:lpstr>
      <vt:lpstr>Conclusion and Future Directions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MEPS contact data</dc:title>
  <dc:creator>Jack Zhou</dc:creator>
  <cp:lastModifiedBy>Jack Zhou</cp:lastModifiedBy>
  <cp:revision>3</cp:revision>
  <dcterms:created xsi:type="dcterms:W3CDTF">2024-02-07T17:48:21Z</dcterms:created>
  <dcterms:modified xsi:type="dcterms:W3CDTF">2024-04-15T19:08:18Z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0x01010015E0BB687872204EB86260E9FA0D0C39</vt:lpwstr>
  </property>
</Properties>
</file>