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4"/>
    <p:sldMasterId id="2147483670" r:id="rId5"/>
    <p:sldMasterId id="2147483672" r:id="rId6"/>
  </p:sldMasterIdLst>
  <p:notesMasterIdLst>
    <p:notesMasterId r:id="rId24"/>
  </p:notesMasterIdLst>
  <p:handoutMasterIdLst>
    <p:handoutMasterId r:id="rId25"/>
  </p:handoutMasterIdLst>
  <p:sldIdLst>
    <p:sldId id="263" r:id="rId7"/>
    <p:sldId id="355" r:id="rId8"/>
    <p:sldId id="354" r:id="rId9"/>
    <p:sldId id="304" r:id="rId10"/>
    <p:sldId id="290" r:id="rId11"/>
    <p:sldId id="362" r:id="rId12"/>
    <p:sldId id="306" r:id="rId13"/>
    <p:sldId id="370" r:id="rId14"/>
    <p:sldId id="302" r:id="rId15"/>
    <p:sldId id="371" r:id="rId16"/>
    <p:sldId id="372" r:id="rId17"/>
    <p:sldId id="373" r:id="rId18"/>
    <p:sldId id="375" r:id="rId19"/>
    <p:sldId id="297" r:id="rId20"/>
    <p:sldId id="365" r:id="rId21"/>
    <p:sldId id="292" r:id="rId22"/>
    <p:sldId id="3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3ECE0D-4ED3-8A2F-1A97-2282B253F76F}" name="Thomas, Gerald - BLS" initials="TGB" userId="S::thomas.gerald@bls.gov::f933277b-961a-4196-9c18-8af3537571fc" providerId="AD"/>
  <p188:author id="{E96D8A29-2882-33B0-0ADA-DBC2D19F8B5D}" name="Tse, Chun Wing - BLS" initials="TB" userId="S::tse.chunwing@bls.gov::3d2b6b90-c2c3-4101-b021-1d9dc5a232c3" providerId="AD"/>
  <p188:author id="{CF339348-BED9-3F0A-D5FD-FFFEA84B7AB9}" name="Liston, Michael - BLS" initials="LMB" userId="S::liston.michael@bls.gov::78493f65-35b3-4167-b290-18c7f52c94d7" providerId="AD"/>
  <p188:author id="{51588383-A008-B422-B7B6-0A18E906B374}" name="Tomson, Ayme - BLS" initials="TB" userId="S::tomson.ayme@bls.gov::8481320f-7e4f-4675-951c-e0bce3f1e4d1" providerId="AD"/>
  <p188:author id="{DDB5D987-5049-72FD-E994-588D2A31B6A9}" name="Mei, Vicky - BLS" initials="MVB" userId="S::mei.vicky@bls.gov::d2d4674e-355d-4d0e-bef7-c8e014058d9b" providerId="AD"/>
  <p188:author id="{B174F798-ADF5-8B02-8085-31B9015F6E2E}" name="Hanna, Stephen - BLS" initials="HB" userId="S::hanna.stephen@bls.gov::36feff0c-16cb-4c8a-89a8-e1c02e3f7a6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6C7AC2-5097-4AB4-901B-3F3A930E024B}" v="2192" dt="2024-04-04T20:30:29.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2" autoAdjust="0"/>
    <p:restoredTop sz="96357" autoAdjust="0"/>
  </p:normalViewPr>
  <p:slideViewPr>
    <p:cSldViewPr snapToGrid="0">
      <p:cViewPr varScale="1">
        <p:scale>
          <a:sx n="109" d="100"/>
          <a:sy n="109" d="100"/>
        </p:scale>
        <p:origin x="1086" y="9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D04DA1-9543-4D4D-8F82-8C6D4EB29FF9}" type="doc">
      <dgm:prSet loTypeId="urn:diagrams.loki3.com/VaryingWidthList" loCatId="list" qsTypeId="urn:microsoft.com/office/officeart/2005/8/quickstyle/simple1" qsCatId="simple" csTypeId="urn:microsoft.com/office/officeart/2005/8/colors/accent1_2" csCatId="accent1" phldr="1"/>
      <dgm:spPr/>
    </dgm:pt>
    <dgm:pt modelId="{64A29E20-5D72-4BA5-888A-E4CA812478B3}">
      <dgm:prSet phldrT="[Text]"/>
      <dgm:spPr/>
      <dgm:t>
        <a:bodyPr/>
        <a:lstStyle/>
        <a:p>
          <a:r>
            <a:rPr lang="en-US" dirty="0"/>
            <a:t>2019</a:t>
          </a:r>
        </a:p>
      </dgm:t>
    </dgm:pt>
    <dgm:pt modelId="{73D10E5D-31F9-4EC4-84D0-14415F53F363}" type="parTrans" cxnId="{39B709B9-58B5-47F1-AA5D-76469FB6E3AB}">
      <dgm:prSet/>
      <dgm:spPr/>
      <dgm:t>
        <a:bodyPr/>
        <a:lstStyle/>
        <a:p>
          <a:endParaRPr lang="en-US"/>
        </a:p>
      </dgm:t>
    </dgm:pt>
    <dgm:pt modelId="{64076BA9-6027-4BA5-91C5-6FF10D4925CC}" type="sibTrans" cxnId="{39B709B9-58B5-47F1-AA5D-76469FB6E3AB}">
      <dgm:prSet/>
      <dgm:spPr/>
      <dgm:t>
        <a:bodyPr/>
        <a:lstStyle/>
        <a:p>
          <a:endParaRPr lang="en-US"/>
        </a:p>
      </dgm:t>
    </dgm:pt>
    <dgm:pt modelId="{8C447BE4-AED8-4E30-8645-294B3F6222FB}">
      <dgm:prSet phldrT="[Text]"/>
      <dgm:spPr/>
      <dgm:t>
        <a:bodyPr/>
        <a:lstStyle/>
        <a:p>
          <a:r>
            <a:rPr lang="en-US" dirty="0"/>
            <a:t>2020</a:t>
          </a:r>
        </a:p>
      </dgm:t>
    </dgm:pt>
    <dgm:pt modelId="{4D1E4C21-395A-4468-8DF5-1C0FEAD1DFEB}" type="parTrans" cxnId="{2E6F400A-8AFF-4740-BC8E-12532A606E24}">
      <dgm:prSet/>
      <dgm:spPr/>
      <dgm:t>
        <a:bodyPr/>
        <a:lstStyle/>
        <a:p>
          <a:endParaRPr lang="en-US"/>
        </a:p>
      </dgm:t>
    </dgm:pt>
    <dgm:pt modelId="{247F2E81-333B-4969-9CA7-A7EFB0E49290}" type="sibTrans" cxnId="{2E6F400A-8AFF-4740-BC8E-12532A606E24}">
      <dgm:prSet/>
      <dgm:spPr/>
      <dgm:t>
        <a:bodyPr/>
        <a:lstStyle/>
        <a:p>
          <a:endParaRPr lang="en-US"/>
        </a:p>
      </dgm:t>
    </dgm:pt>
    <dgm:pt modelId="{B288DF92-1D5F-4D18-A09C-EB2CDED23994}">
      <dgm:prSet phldrT="[Text]"/>
      <dgm:spPr/>
      <dgm:t>
        <a:bodyPr/>
        <a:lstStyle/>
        <a:p>
          <a:r>
            <a:rPr lang="en-US"/>
            <a:t>2021</a:t>
          </a:r>
        </a:p>
      </dgm:t>
    </dgm:pt>
    <dgm:pt modelId="{3D84393A-7845-4FAB-A97C-3A1AD5194AF2}" type="parTrans" cxnId="{1C07AE58-3744-48FD-9A28-3DBA292ECA48}">
      <dgm:prSet/>
      <dgm:spPr/>
      <dgm:t>
        <a:bodyPr/>
        <a:lstStyle/>
        <a:p>
          <a:endParaRPr lang="en-US"/>
        </a:p>
      </dgm:t>
    </dgm:pt>
    <dgm:pt modelId="{90BB95A9-248E-4D0C-B4E7-E5EF116FA6C0}" type="sibTrans" cxnId="{1C07AE58-3744-48FD-9A28-3DBA292ECA48}">
      <dgm:prSet/>
      <dgm:spPr/>
      <dgm:t>
        <a:bodyPr/>
        <a:lstStyle/>
        <a:p>
          <a:endParaRPr lang="en-US"/>
        </a:p>
      </dgm:t>
    </dgm:pt>
    <dgm:pt modelId="{F91A92FF-3CC0-4029-8392-B2549459C475}" type="pres">
      <dgm:prSet presAssocID="{46D04DA1-9543-4D4D-8F82-8C6D4EB29FF9}" presName="Name0" presStyleCnt="0">
        <dgm:presLayoutVars>
          <dgm:resizeHandles/>
        </dgm:presLayoutVars>
      </dgm:prSet>
      <dgm:spPr/>
    </dgm:pt>
    <dgm:pt modelId="{D646A666-72CF-430B-8B95-DA1F8A627186}" type="pres">
      <dgm:prSet presAssocID="{64A29E20-5D72-4BA5-888A-E4CA812478B3}" presName="text" presStyleLbl="node1" presStyleIdx="0" presStyleCnt="3">
        <dgm:presLayoutVars>
          <dgm:bulletEnabled val="1"/>
        </dgm:presLayoutVars>
      </dgm:prSet>
      <dgm:spPr/>
    </dgm:pt>
    <dgm:pt modelId="{EE7F7712-2CB6-408F-8914-89AE00C90D46}" type="pres">
      <dgm:prSet presAssocID="{64076BA9-6027-4BA5-91C5-6FF10D4925CC}" presName="space" presStyleCnt="0"/>
      <dgm:spPr/>
    </dgm:pt>
    <dgm:pt modelId="{24A32754-1D39-4F1E-9794-2A292D644F86}" type="pres">
      <dgm:prSet presAssocID="{8C447BE4-AED8-4E30-8645-294B3F6222FB}" presName="text" presStyleLbl="node1" presStyleIdx="1" presStyleCnt="3">
        <dgm:presLayoutVars>
          <dgm:bulletEnabled val="1"/>
        </dgm:presLayoutVars>
      </dgm:prSet>
      <dgm:spPr/>
    </dgm:pt>
    <dgm:pt modelId="{E70B9E67-D9DC-48BC-809C-5A1FEB81813D}" type="pres">
      <dgm:prSet presAssocID="{247F2E81-333B-4969-9CA7-A7EFB0E49290}" presName="space" presStyleCnt="0"/>
      <dgm:spPr/>
    </dgm:pt>
    <dgm:pt modelId="{CE046906-9168-41F5-85F4-E91C43CB9401}" type="pres">
      <dgm:prSet presAssocID="{B288DF92-1D5F-4D18-A09C-EB2CDED23994}" presName="text" presStyleLbl="node1" presStyleIdx="2" presStyleCnt="3">
        <dgm:presLayoutVars>
          <dgm:bulletEnabled val="1"/>
        </dgm:presLayoutVars>
      </dgm:prSet>
      <dgm:spPr/>
    </dgm:pt>
  </dgm:ptLst>
  <dgm:cxnLst>
    <dgm:cxn modelId="{2E6F400A-8AFF-4740-BC8E-12532A606E24}" srcId="{46D04DA1-9543-4D4D-8F82-8C6D4EB29FF9}" destId="{8C447BE4-AED8-4E30-8645-294B3F6222FB}" srcOrd="1" destOrd="0" parTransId="{4D1E4C21-395A-4468-8DF5-1C0FEAD1DFEB}" sibTransId="{247F2E81-333B-4969-9CA7-A7EFB0E49290}"/>
    <dgm:cxn modelId="{0C14AE40-0A1D-4219-AE9A-6915ABB7B65A}" type="presOf" srcId="{46D04DA1-9543-4D4D-8F82-8C6D4EB29FF9}" destId="{F91A92FF-3CC0-4029-8392-B2549459C475}" srcOrd="0" destOrd="0" presId="urn:diagrams.loki3.com/VaryingWidthList"/>
    <dgm:cxn modelId="{E092D240-A4D5-4E31-9986-8F9432C8014A}" type="presOf" srcId="{64A29E20-5D72-4BA5-888A-E4CA812478B3}" destId="{D646A666-72CF-430B-8B95-DA1F8A627186}" srcOrd="0" destOrd="0" presId="urn:diagrams.loki3.com/VaryingWidthList"/>
    <dgm:cxn modelId="{1C07AE58-3744-48FD-9A28-3DBA292ECA48}" srcId="{46D04DA1-9543-4D4D-8F82-8C6D4EB29FF9}" destId="{B288DF92-1D5F-4D18-A09C-EB2CDED23994}" srcOrd="2" destOrd="0" parTransId="{3D84393A-7845-4FAB-A97C-3A1AD5194AF2}" sibTransId="{90BB95A9-248E-4D0C-B4E7-E5EF116FA6C0}"/>
    <dgm:cxn modelId="{83A2C258-1970-42C7-99C0-E5F38647AC0A}" type="presOf" srcId="{B288DF92-1D5F-4D18-A09C-EB2CDED23994}" destId="{CE046906-9168-41F5-85F4-E91C43CB9401}" srcOrd="0" destOrd="0" presId="urn:diagrams.loki3.com/VaryingWidthList"/>
    <dgm:cxn modelId="{EBF778A5-03C4-4F9A-AE39-6BCA3DC84A1F}" type="presOf" srcId="{8C447BE4-AED8-4E30-8645-294B3F6222FB}" destId="{24A32754-1D39-4F1E-9794-2A292D644F86}" srcOrd="0" destOrd="0" presId="urn:diagrams.loki3.com/VaryingWidthList"/>
    <dgm:cxn modelId="{39B709B9-58B5-47F1-AA5D-76469FB6E3AB}" srcId="{46D04DA1-9543-4D4D-8F82-8C6D4EB29FF9}" destId="{64A29E20-5D72-4BA5-888A-E4CA812478B3}" srcOrd="0" destOrd="0" parTransId="{73D10E5D-31F9-4EC4-84D0-14415F53F363}" sibTransId="{64076BA9-6027-4BA5-91C5-6FF10D4925CC}"/>
    <dgm:cxn modelId="{195B0E80-5C3D-4A60-8040-10B28F53B913}" type="presParOf" srcId="{F91A92FF-3CC0-4029-8392-B2549459C475}" destId="{D646A666-72CF-430B-8B95-DA1F8A627186}" srcOrd="0" destOrd="0" presId="urn:diagrams.loki3.com/VaryingWidthList"/>
    <dgm:cxn modelId="{017ECC8E-539A-420C-B919-197067BE1697}" type="presParOf" srcId="{F91A92FF-3CC0-4029-8392-B2549459C475}" destId="{EE7F7712-2CB6-408F-8914-89AE00C90D46}" srcOrd="1" destOrd="0" presId="urn:diagrams.loki3.com/VaryingWidthList"/>
    <dgm:cxn modelId="{F6861590-7FB7-481F-8421-DD02302202DE}" type="presParOf" srcId="{F91A92FF-3CC0-4029-8392-B2549459C475}" destId="{24A32754-1D39-4F1E-9794-2A292D644F86}" srcOrd="2" destOrd="0" presId="urn:diagrams.loki3.com/VaryingWidthList"/>
    <dgm:cxn modelId="{4DAEFBD1-5F97-416A-A99A-6C9141774866}" type="presParOf" srcId="{F91A92FF-3CC0-4029-8392-B2549459C475}" destId="{E70B9E67-D9DC-48BC-809C-5A1FEB81813D}" srcOrd="3" destOrd="0" presId="urn:diagrams.loki3.com/VaryingWidthList"/>
    <dgm:cxn modelId="{59E671FF-6D3D-4E8E-A988-D3E2C7319FB7}" type="presParOf" srcId="{F91A92FF-3CC0-4029-8392-B2549459C475}" destId="{CE046906-9168-41F5-85F4-E91C43CB9401}"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D0CF2F6-FD6E-43C6-B58C-D1CD28C29568}" type="doc">
      <dgm:prSet loTypeId="urn:microsoft.com/office/officeart/2005/8/layout/process1" loCatId="process" qsTypeId="urn:microsoft.com/office/officeart/2005/8/quickstyle/simple1" qsCatId="simple" csTypeId="urn:microsoft.com/office/officeart/2005/8/colors/accent1_2" csCatId="accent1" phldr="1"/>
      <dgm:spPr/>
    </dgm:pt>
    <dgm:pt modelId="{EE4D9930-81D1-436D-83AF-D9083A93B22D}">
      <dgm:prSet phldrT="[Text]"/>
      <dgm:spPr/>
      <dgm:t>
        <a:bodyPr/>
        <a:lstStyle/>
        <a:p>
          <a:r>
            <a:rPr lang="en-US" dirty="0"/>
            <a:t>Scope</a:t>
          </a:r>
        </a:p>
      </dgm:t>
    </dgm:pt>
    <dgm:pt modelId="{330415E6-2D33-4519-AAC3-51057B057D24}" type="parTrans" cxnId="{986792FA-20FE-4203-9DFC-669561990E2C}">
      <dgm:prSet/>
      <dgm:spPr/>
      <dgm:t>
        <a:bodyPr/>
        <a:lstStyle/>
        <a:p>
          <a:endParaRPr lang="en-US"/>
        </a:p>
      </dgm:t>
    </dgm:pt>
    <dgm:pt modelId="{ADFDE9B6-BEA3-416F-BEAA-EA8320149520}" type="sibTrans" cxnId="{986792FA-20FE-4203-9DFC-669561990E2C}">
      <dgm:prSet/>
      <dgm:spPr/>
      <dgm:t>
        <a:bodyPr/>
        <a:lstStyle/>
        <a:p>
          <a:endParaRPr lang="en-US"/>
        </a:p>
      </dgm:t>
    </dgm:pt>
    <dgm:pt modelId="{412396B4-9B4C-40E7-96BB-6EDACB1206CD}">
      <dgm:prSet phldrT="[Text]"/>
      <dgm:spPr/>
      <dgm:t>
        <a:bodyPr/>
        <a:lstStyle/>
        <a:p>
          <a:r>
            <a:rPr lang="en-US" dirty="0"/>
            <a:t>Aggregation</a:t>
          </a:r>
        </a:p>
      </dgm:t>
    </dgm:pt>
    <dgm:pt modelId="{9E34DEC5-0475-469D-8C24-2FFD5411068D}" type="parTrans" cxnId="{F78017AF-421D-45BD-A986-F7A04303DB2E}">
      <dgm:prSet/>
      <dgm:spPr/>
      <dgm:t>
        <a:bodyPr/>
        <a:lstStyle/>
        <a:p>
          <a:endParaRPr lang="en-US"/>
        </a:p>
      </dgm:t>
    </dgm:pt>
    <dgm:pt modelId="{B1941E02-81F9-49BA-B8A1-3F3F9EEA56D7}" type="sibTrans" cxnId="{F78017AF-421D-45BD-A986-F7A04303DB2E}">
      <dgm:prSet/>
      <dgm:spPr/>
      <dgm:t>
        <a:bodyPr/>
        <a:lstStyle/>
        <a:p>
          <a:endParaRPr lang="en-US"/>
        </a:p>
      </dgm:t>
    </dgm:pt>
    <dgm:pt modelId="{09B02E6B-1FEE-4C0B-878B-2C38DB8A98EA}">
      <dgm:prSet phldrT="[Text]"/>
      <dgm:spPr/>
      <dgm:t>
        <a:bodyPr/>
        <a:lstStyle/>
        <a:p>
          <a:r>
            <a:rPr lang="en-US" dirty="0"/>
            <a:t>Index Labeling</a:t>
          </a:r>
        </a:p>
      </dgm:t>
    </dgm:pt>
    <dgm:pt modelId="{63DBB97A-E934-42DB-9D8F-705D05AE304C}" type="parTrans" cxnId="{F19CEE05-059C-49A5-9511-26162F8C5E60}">
      <dgm:prSet/>
      <dgm:spPr/>
      <dgm:t>
        <a:bodyPr/>
        <a:lstStyle/>
        <a:p>
          <a:endParaRPr lang="en-US"/>
        </a:p>
      </dgm:t>
    </dgm:pt>
    <dgm:pt modelId="{FF9EF1CF-A9D0-40C7-BA5B-587142DB3084}" type="sibTrans" cxnId="{F19CEE05-059C-49A5-9511-26162F8C5E60}">
      <dgm:prSet/>
      <dgm:spPr/>
      <dgm:t>
        <a:bodyPr/>
        <a:lstStyle/>
        <a:p>
          <a:endParaRPr lang="en-US"/>
        </a:p>
      </dgm:t>
    </dgm:pt>
    <dgm:pt modelId="{0EE45FCF-AB9F-4DA4-8F9B-B8F8F2FA4987}" type="pres">
      <dgm:prSet presAssocID="{CD0CF2F6-FD6E-43C6-B58C-D1CD28C29568}" presName="Name0" presStyleCnt="0">
        <dgm:presLayoutVars>
          <dgm:dir/>
          <dgm:resizeHandles val="exact"/>
        </dgm:presLayoutVars>
      </dgm:prSet>
      <dgm:spPr/>
    </dgm:pt>
    <dgm:pt modelId="{D4C90557-4FA6-41F5-BA67-E1FFB0E9A2DA}" type="pres">
      <dgm:prSet presAssocID="{EE4D9930-81D1-436D-83AF-D9083A93B22D}" presName="node" presStyleLbl="node1" presStyleIdx="0" presStyleCnt="3">
        <dgm:presLayoutVars>
          <dgm:bulletEnabled val="1"/>
        </dgm:presLayoutVars>
      </dgm:prSet>
      <dgm:spPr/>
    </dgm:pt>
    <dgm:pt modelId="{BED3B77C-CB52-4F9F-8A0C-0B371CB4DB81}" type="pres">
      <dgm:prSet presAssocID="{ADFDE9B6-BEA3-416F-BEAA-EA8320149520}" presName="sibTrans" presStyleLbl="sibTrans2D1" presStyleIdx="0" presStyleCnt="2"/>
      <dgm:spPr/>
    </dgm:pt>
    <dgm:pt modelId="{52203B85-0B76-44FB-ACF9-509D603DACAF}" type="pres">
      <dgm:prSet presAssocID="{ADFDE9B6-BEA3-416F-BEAA-EA8320149520}" presName="connectorText" presStyleLbl="sibTrans2D1" presStyleIdx="0" presStyleCnt="2"/>
      <dgm:spPr/>
    </dgm:pt>
    <dgm:pt modelId="{41F4958C-DA1A-470E-B99A-41E6343B1C32}" type="pres">
      <dgm:prSet presAssocID="{412396B4-9B4C-40E7-96BB-6EDACB1206CD}" presName="node" presStyleLbl="node1" presStyleIdx="1" presStyleCnt="3">
        <dgm:presLayoutVars>
          <dgm:bulletEnabled val="1"/>
        </dgm:presLayoutVars>
      </dgm:prSet>
      <dgm:spPr/>
    </dgm:pt>
    <dgm:pt modelId="{4E6D1732-9158-4102-9F89-F221B4857B31}" type="pres">
      <dgm:prSet presAssocID="{B1941E02-81F9-49BA-B8A1-3F3F9EEA56D7}" presName="sibTrans" presStyleLbl="sibTrans2D1" presStyleIdx="1" presStyleCnt="2"/>
      <dgm:spPr/>
    </dgm:pt>
    <dgm:pt modelId="{1958DEFB-22EC-467E-AAA2-25443C5FD542}" type="pres">
      <dgm:prSet presAssocID="{B1941E02-81F9-49BA-B8A1-3F3F9EEA56D7}" presName="connectorText" presStyleLbl="sibTrans2D1" presStyleIdx="1" presStyleCnt="2"/>
      <dgm:spPr/>
    </dgm:pt>
    <dgm:pt modelId="{F73254D7-C334-4755-A581-001CDB66D823}" type="pres">
      <dgm:prSet presAssocID="{09B02E6B-1FEE-4C0B-878B-2C38DB8A98EA}" presName="node" presStyleLbl="node1" presStyleIdx="2" presStyleCnt="3">
        <dgm:presLayoutVars>
          <dgm:bulletEnabled val="1"/>
        </dgm:presLayoutVars>
      </dgm:prSet>
      <dgm:spPr/>
    </dgm:pt>
  </dgm:ptLst>
  <dgm:cxnLst>
    <dgm:cxn modelId="{F19CEE05-059C-49A5-9511-26162F8C5E60}" srcId="{CD0CF2F6-FD6E-43C6-B58C-D1CD28C29568}" destId="{09B02E6B-1FEE-4C0B-878B-2C38DB8A98EA}" srcOrd="2" destOrd="0" parTransId="{63DBB97A-E934-42DB-9D8F-705D05AE304C}" sibTransId="{FF9EF1CF-A9D0-40C7-BA5B-587142DB3084}"/>
    <dgm:cxn modelId="{80DE8311-31D0-472C-B507-AFE84C490A37}" type="presOf" srcId="{EE4D9930-81D1-436D-83AF-D9083A93B22D}" destId="{D4C90557-4FA6-41F5-BA67-E1FFB0E9A2DA}" srcOrd="0" destOrd="0" presId="urn:microsoft.com/office/officeart/2005/8/layout/process1"/>
    <dgm:cxn modelId="{9E414739-B99D-4FE8-B0A6-EB9403B944C9}" type="presOf" srcId="{B1941E02-81F9-49BA-B8A1-3F3F9EEA56D7}" destId="{1958DEFB-22EC-467E-AAA2-25443C5FD542}" srcOrd="1" destOrd="0" presId="urn:microsoft.com/office/officeart/2005/8/layout/process1"/>
    <dgm:cxn modelId="{C57B233C-A03F-497D-A3D9-1A04309F5C29}" type="presOf" srcId="{CD0CF2F6-FD6E-43C6-B58C-D1CD28C29568}" destId="{0EE45FCF-AB9F-4DA4-8F9B-B8F8F2FA4987}" srcOrd="0" destOrd="0" presId="urn:microsoft.com/office/officeart/2005/8/layout/process1"/>
    <dgm:cxn modelId="{D63B924B-69EB-4A01-AA8F-BC390E027D72}" type="presOf" srcId="{B1941E02-81F9-49BA-B8A1-3F3F9EEA56D7}" destId="{4E6D1732-9158-4102-9F89-F221B4857B31}" srcOrd="0" destOrd="0" presId="urn:microsoft.com/office/officeart/2005/8/layout/process1"/>
    <dgm:cxn modelId="{B679626D-0311-4EF0-8B42-E726B65B5EC4}" type="presOf" srcId="{412396B4-9B4C-40E7-96BB-6EDACB1206CD}" destId="{41F4958C-DA1A-470E-B99A-41E6343B1C32}" srcOrd="0" destOrd="0" presId="urn:microsoft.com/office/officeart/2005/8/layout/process1"/>
    <dgm:cxn modelId="{10649A91-C0A1-4854-989F-D13F97D96700}" type="presOf" srcId="{ADFDE9B6-BEA3-416F-BEAA-EA8320149520}" destId="{52203B85-0B76-44FB-ACF9-509D603DACAF}" srcOrd="1" destOrd="0" presId="urn:microsoft.com/office/officeart/2005/8/layout/process1"/>
    <dgm:cxn modelId="{F78017AF-421D-45BD-A986-F7A04303DB2E}" srcId="{CD0CF2F6-FD6E-43C6-B58C-D1CD28C29568}" destId="{412396B4-9B4C-40E7-96BB-6EDACB1206CD}" srcOrd="1" destOrd="0" parTransId="{9E34DEC5-0475-469D-8C24-2FFD5411068D}" sibTransId="{B1941E02-81F9-49BA-B8A1-3F3F9EEA56D7}"/>
    <dgm:cxn modelId="{92F688CD-911A-4B8D-96CC-1CD4078762BF}" type="presOf" srcId="{ADFDE9B6-BEA3-416F-BEAA-EA8320149520}" destId="{BED3B77C-CB52-4F9F-8A0C-0B371CB4DB81}" srcOrd="0" destOrd="0" presId="urn:microsoft.com/office/officeart/2005/8/layout/process1"/>
    <dgm:cxn modelId="{986792FA-20FE-4203-9DFC-669561990E2C}" srcId="{CD0CF2F6-FD6E-43C6-B58C-D1CD28C29568}" destId="{EE4D9930-81D1-436D-83AF-D9083A93B22D}" srcOrd="0" destOrd="0" parTransId="{330415E6-2D33-4519-AAC3-51057B057D24}" sibTransId="{ADFDE9B6-BEA3-416F-BEAA-EA8320149520}"/>
    <dgm:cxn modelId="{2429B8FC-BD02-4494-BE79-4E62CE678FEC}" type="presOf" srcId="{09B02E6B-1FEE-4C0B-878B-2C38DB8A98EA}" destId="{F73254D7-C334-4755-A581-001CDB66D823}" srcOrd="0" destOrd="0" presId="urn:microsoft.com/office/officeart/2005/8/layout/process1"/>
    <dgm:cxn modelId="{3355E0CF-B658-484D-B41F-C610159F9869}" type="presParOf" srcId="{0EE45FCF-AB9F-4DA4-8F9B-B8F8F2FA4987}" destId="{D4C90557-4FA6-41F5-BA67-E1FFB0E9A2DA}" srcOrd="0" destOrd="0" presId="urn:microsoft.com/office/officeart/2005/8/layout/process1"/>
    <dgm:cxn modelId="{E3395B98-07A5-4E6E-9765-8AECEA260946}" type="presParOf" srcId="{0EE45FCF-AB9F-4DA4-8F9B-B8F8F2FA4987}" destId="{BED3B77C-CB52-4F9F-8A0C-0B371CB4DB81}" srcOrd="1" destOrd="0" presId="urn:microsoft.com/office/officeart/2005/8/layout/process1"/>
    <dgm:cxn modelId="{0B87FE93-C62C-43B8-93E6-F04D24D1E32E}" type="presParOf" srcId="{BED3B77C-CB52-4F9F-8A0C-0B371CB4DB81}" destId="{52203B85-0B76-44FB-ACF9-509D603DACAF}" srcOrd="0" destOrd="0" presId="urn:microsoft.com/office/officeart/2005/8/layout/process1"/>
    <dgm:cxn modelId="{352F1BE7-FC34-4DDE-BC0F-DBCC750386B7}" type="presParOf" srcId="{0EE45FCF-AB9F-4DA4-8F9B-B8F8F2FA4987}" destId="{41F4958C-DA1A-470E-B99A-41E6343B1C32}" srcOrd="2" destOrd="0" presId="urn:microsoft.com/office/officeart/2005/8/layout/process1"/>
    <dgm:cxn modelId="{940DA5BD-50CA-4416-8718-0A7F781F1C05}" type="presParOf" srcId="{0EE45FCF-AB9F-4DA4-8F9B-B8F8F2FA4987}" destId="{4E6D1732-9158-4102-9F89-F221B4857B31}" srcOrd="3" destOrd="0" presId="urn:microsoft.com/office/officeart/2005/8/layout/process1"/>
    <dgm:cxn modelId="{9C847CA1-4E43-4B40-86CB-BFE10BFCC105}" type="presParOf" srcId="{4E6D1732-9158-4102-9F89-F221B4857B31}" destId="{1958DEFB-22EC-467E-AAA2-25443C5FD542}" srcOrd="0" destOrd="0" presId="urn:microsoft.com/office/officeart/2005/8/layout/process1"/>
    <dgm:cxn modelId="{4CD1476F-2551-41D0-8240-4ED9D4A3D706}" type="presParOf" srcId="{0EE45FCF-AB9F-4DA4-8F9B-B8F8F2FA4987}" destId="{F73254D7-C334-4755-A581-001CDB66D823}"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8DBC905-4FF7-48B8-BB1E-D4731C6B7972}" type="doc">
      <dgm:prSet loTypeId="urn:diagrams.loki3.com/VaryingWidthList" loCatId="list" qsTypeId="urn:microsoft.com/office/officeart/2005/8/quickstyle/simple1" qsCatId="simple" csTypeId="urn:microsoft.com/office/officeart/2005/8/colors/accent1_2" csCatId="accent1" phldr="1"/>
      <dgm:spPr/>
    </dgm:pt>
    <dgm:pt modelId="{DC1CBFE4-3B02-4706-A9A0-504AF3AF2930}">
      <dgm:prSet phldrT="[Text]"/>
      <dgm:spPr/>
      <dgm:t>
        <a:bodyPr/>
        <a:lstStyle/>
        <a:p>
          <a:r>
            <a:rPr lang="en-US" dirty="0"/>
            <a:t>Index 1</a:t>
          </a:r>
        </a:p>
      </dgm:t>
    </dgm:pt>
    <dgm:pt modelId="{B66C2C6D-D63A-4EAA-8BBD-B6EFB67DE6D0}" type="parTrans" cxnId="{3092AA9C-AE3D-48A9-8895-CD32A53918CA}">
      <dgm:prSet/>
      <dgm:spPr/>
      <dgm:t>
        <a:bodyPr/>
        <a:lstStyle/>
        <a:p>
          <a:endParaRPr lang="en-US"/>
        </a:p>
      </dgm:t>
    </dgm:pt>
    <dgm:pt modelId="{55E2089B-CEDC-4F66-88C1-CE014669293A}" type="sibTrans" cxnId="{3092AA9C-AE3D-48A9-8895-CD32A53918CA}">
      <dgm:prSet/>
      <dgm:spPr/>
      <dgm:t>
        <a:bodyPr/>
        <a:lstStyle/>
        <a:p>
          <a:endParaRPr lang="en-US"/>
        </a:p>
      </dgm:t>
    </dgm:pt>
    <dgm:pt modelId="{B95A1E2C-45F7-4AA0-AA99-45A461DC23A0}">
      <dgm:prSet phldrT="[Text]"/>
      <dgm:spPr/>
      <dgm:t>
        <a:bodyPr/>
        <a:lstStyle/>
        <a:p>
          <a:r>
            <a:rPr lang="en-US" dirty="0"/>
            <a:t>Index 2</a:t>
          </a:r>
        </a:p>
      </dgm:t>
    </dgm:pt>
    <dgm:pt modelId="{EAB229B5-791C-458E-BAD1-DA2BBF292215}" type="sibTrans" cxnId="{69E2C561-1F4C-4888-9A9D-0786D3CC4602}">
      <dgm:prSet/>
      <dgm:spPr/>
      <dgm:t>
        <a:bodyPr/>
        <a:lstStyle/>
        <a:p>
          <a:endParaRPr lang="en-US"/>
        </a:p>
      </dgm:t>
    </dgm:pt>
    <dgm:pt modelId="{992639EA-A130-4079-A9F1-CAE2C79FA122}" type="parTrans" cxnId="{69E2C561-1F4C-4888-9A9D-0786D3CC4602}">
      <dgm:prSet/>
      <dgm:spPr/>
      <dgm:t>
        <a:bodyPr/>
        <a:lstStyle/>
        <a:p>
          <a:endParaRPr lang="en-US"/>
        </a:p>
      </dgm:t>
    </dgm:pt>
    <dgm:pt modelId="{E68BCBD6-C73E-4093-8FD6-360B66A8E9F8}" type="pres">
      <dgm:prSet presAssocID="{D8DBC905-4FF7-48B8-BB1E-D4731C6B7972}" presName="Name0" presStyleCnt="0">
        <dgm:presLayoutVars>
          <dgm:resizeHandles/>
        </dgm:presLayoutVars>
      </dgm:prSet>
      <dgm:spPr/>
    </dgm:pt>
    <dgm:pt modelId="{20439B70-54FA-4408-9168-B62147200060}" type="pres">
      <dgm:prSet presAssocID="{DC1CBFE4-3B02-4706-A9A0-504AF3AF2930}" presName="text" presStyleLbl="node1" presStyleIdx="0" presStyleCnt="2">
        <dgm:presLayoutVars>
          <dgm:bulletEnabled val="1"/>
        </dgm:presLayoutVars>
      </dgm:prSet>
      <dgm:spPr/>
    </dgm:pt>
    <dgm:pt modelId="{493B8414-F885-4DBC-97E3-4D646EBB3D29}" type="pres">
      <dgm:prSet presAssocID="{55E2089B-CEDC-4F66-88C1-CE014669293A}" presName="space" presStyleCnt="0"/>
      <dgm:spPr/>
    </dgm:pt>
    <dgm:pt modelId="{6035A838-59FD-40C0-927A-0EFAC1E16F83}" type="pres">
      <dgm:prSet presAssocID="{B95A1E2C-45F7-4AA0-AA99-45A461DC23A0}" presName="text" presStyleLbl="node1" presStyleIdx="1" presStyleCnt="2" custLinFactNeighborX="-665" custLinFactNeighborY="83279">
        <dgm:presLayoutVars>
          <dgm:bulletEnabled val="1"/>
        </dgm:presLayoutVars>
      </dgm:prSet>
      <dgm:spPr/>
    </dgm:pt>
  </dgm:ptLst>
  <dgm:cxnLst>
    <dgm:cxn modelId="{0030B315-AE9E-49CE-8458-1CF0AB5D6FC1}" type="presOf" srcId="{DC1CBFE4-3B02-4706-A9A0-504AF3AF2930}" destId="{20439B70-54FA-4408-9168-B62147200060}" srcOrd="0" destOrd="0" presId="urn:diagrams.loki3.com/VaryingWidthList"/>
    <dgm:cxn modelId="{69E2C561-1F4C-4888-9A9D-0786D3CC4602}" srcId="{D8DBC905-4FF7-48B8-BB1E-D4731C6B7972}" destId="{B95A1E2C-45F7-4AA0-AA99-45A461DC23A0}" srcOrd="1" destOrd="0" parTransId="{992639EA-A130-4079-A9F1-CAE2C79FA122}" sibTransId="{EAB229B5-791C-458E-BAD1-DA2BBF292215}"/>
    <dgm:cxn modelId="{3092AA9C-AE3D-48A9-8895-CD32A53918CA}" srcId="{D8DBC905-4FF7-48B8-BB1E-D4731C6B7972}" destId="{DC1CBFE4-3B02-4706-A9A0-504AF3AF2930}" srcOrd="0" destOrd="0" parTransId="{B66C2C6D-D63A-4EAA-8BBD-B6EFB67DE6D0}" sibTransId="{55E2089B-CEDC-4F66-88C1-CE014669293A}"/>
    <dgm:cxn modelId="{28A7A5AD-2183-4DDB-ADE9-5B951F55D73D}" type="presOf" srcId="{B95A1E2C-45F7-4AA0-AA99-45A461DC23A0}" destId="{6035A838-59FD-40C0-927A-0EFAC1E16F83}" srcOrd="0" destOrd="0" presId="urn:diagrams.loki3.com/VaryingWidthList"/>
    <dgm:cxn modelId="{7B7CD3D0-1360-4CD3-AEA8-15414060AF87}" type="presOf" srcId="{D8DBC905-4FF7-48B8-BB1E-D4731C6B7972}" destId="{E68BCBD6-C73E-4093-8FD6-360B66A8E9F8}" srcOrd="0" destOrd="0" presId="urn:diagrams.loki3.com/VaryingWidthList"/>
    <dgm:cxn modelId="{603C4D37-0E5E-4C1C-BBFC-766B478BB759}" type="presParOf" srcId="{E68BCBD6-C73E-4093-8FD6-360B66A8E9F8}" destId="{20439B70-54FA-4408-9168-B62147200060}" srcOrd="0" destOrd="0" presId="urn:diagrams.loki3.com/VaryingWidthList"/>
    <dgm:cxn modelId="{A93E0DC6-D620-4D1A-9327-0547666455B3}" type="presParOf" srcId="{E68BCBD6-C73E-4093-8FD6-360B66A8E9F8}" destId="{493B8414-F885-4DBC-97E3-4D646EBB3D29}" srcOrd="1" destOrd="0" presId="urn:diagrams.loki3.com/VaryingWidthList"/>
    <dgm:cxn modelId="{80DFF2FA-834D-4B29-86DB-E5B52EE59B46}" type="presParOf" srcId="{E68BCBD6-C73E-4093-8FD6-360B66A8E9F8}" destId="{6035A838-59FD-40C0-927A-0EFAC1E16F83}" srcOrd="2" destOrd="0" presId="urn:diagrams.loki3.com/VaryingWidth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6D04DA1-9543-4D4D-8F82-8C6D4EB29FF9}" type="doc">
      <dgm:prSet loTypeId="urn:diagrams.loki3.com/VaryingWidthList" loCatId="list" qsTypeId="urn:microsoft.com/office/officeart/2005/8/quickstyle/simple1" qsCatId="simple" csTypeId="urn:microsoft.com/office/officeart/2005/8/colors/accent1_2" csCatId="accent1" phldr="1"/>
      <dgm:spPr/>
    </dgm:pt>
    <dgm:pt modelId="{64A29E20-5D72-4BA5-888A-E4CA812478B3}">
      <dgm:prSet phldrT="[Text]"/>
      <dgm:spPr/>
      <dgm:t>
        <a:bodyPr/>
        <a:lstStyle/>
        <a:p>
          <a:r>
            <a:rPr lang="en-US" dirty="0"/>
            <a:t>2019</a:t>
          </a:r>
        </a:p>
      </dgm:t>
    </dgm:pt>
    <dgm:pt modelId="{73D10E5D-31F9-4EC4-84D0-14415F53F363}" type="parTrans" cxnId="{39B709B9-58B5-47F1-AA5D-76469FB6E3AB}">
      <dgm:prSet/>
      <dgm:spPr/>
      <dgm:t>
        <a:bodyPr/>
        <a:lstStyle/>
        <a:p>
          <a:endParaRPr lang="en-US"/>
        </a:p>
      </dgm:t>
    </dgm:pt>
    <dgm:pt modelId="{64076BA9-6027-4BA5-91C5-6FF10D4925CC}" type="sibTrans" cxnId="{39B709B9-58B5-47F1-AA5D-76469FB6E3AB}">
      <dgm:prSet/>
      <dgm:spPr/>
      <dgm:t>
        <a:bodyPr/>
        <a:lstStyle/>
        <a:p>
          <a:endParaRPr lang="en-US"/>
        </a:p>
      </dgm:t>
    </dgm:pt>
    <dgm:pt modelId="{8C447BE4-AED8-4E30-8645-294B3F6222FB}">
      <dgm:prSet phldrT="[Text]"/>
      <dgm:spPr/>
      <dgm:t>
        <a:bodyPr/>
        <a:lstStyle/>
        <a:p>
          <a:r>
            <a:rPr lang="en-US" dirty="0"/>
            <a:t>2020</a:t>
          </a:r>
        </a:p>
      </dgm:t>
      <dgm:extLst>
        <a:ext uri="{E40237B7-FDA0-4F09-8148-C483321AD2D9}">
          <dgm14:cNvPr xmlns:dgm14="http://schemas.microsoft.com/office/drawing/2010/diagram" id="0" name="" descr="Rectangular shapes indicating there are 3 separate years of data: 2019 to 2021"/>
        </a:ext>
      </dgm:extLst>
    </dgm:pt>
    <dgm:pt modelId="{4D1E4C21-395A-4468-8DF5-1C0FEAD1DFEB}" type="parTrans" cxnId="{2E6F400A-8AFF-4740-BC8E-12532A606E24}">
      <dgm:prSet/>
      <dgm:spPr/>
      <dgm:t>
        <a:bodyPr/>
        <a:lstStyle/>
        <a:p>
          <a:endParaRPr lang="en-US"/>
        </a:p>
      </dgm:t>
    </dgm:pt>
    <dgm:pt modelId="{247F2E81-333B-4969-9CA7-A7EFB0E49290}" type="sibTrans" cxnId="{2E6F400A-8AFF-4740-BC8E-12532A606E24}">
      <dgm:prSet/>
      <dgm:spPr/>
      <dgm:t>
        <a:bodyPr/>
        <a:lstStyle/>
        <a:p>
          <a:endParaRPr lang="en-US"/>
        </a:p>
      </dgm:t>
    </dgm:pt>
    <dgm:pt modelId="{B288DF92-1D5F-4D18-A09C-EB2CDED23994}">
      <dgm:prSet phldrT="[Text]"/>
      <dgm:spPr/>
      <dgm:t>
        <a:bodyPr/>
        <a:lstStyle/>
        <a:p>
          <a:r>
            <a:rPr lang="en-US"/>
            <a:t>2021</a:t>
          </a:r>
        </a:p>
      </dgm:t>
    </dgm:pt>
    <dgm:pt modelId="{3D84393A-7845-4FAB-A97C-3A1AD5194AF2}" type="parTrans" cxnId="{1C07AE58-3744-48FD-9A28-3DBA292ECA48}">
      <dgm:prSet/>
      <dgm:spPr/>
      <dgm:t>
        <a:bodyPr/>
        <a:lstStyle/>
        <a:p>
          <a:endParaRPr lang="en-US"/>
        </a:p>
      </dgm:t>
    </dgm:pt>
    <dgm:pt modelId="{90BB95A9-248E-4D0C-B4E7-E5EF116FA6C0}" type="sibTrans" cxnId="{1C07AE58-3744-48FD-9A28-3DBA292ECA48}">
      <dgm:prSet/>
      <dgm:spPr/>
      <dgm:t>
        <a:bodyPr/>
        <a:lstStyle/>
        <a:p>
          <a:endParaRPr lang="en-US"/>
        </a:p>
      </dgm:t>
    </dgm:pt>
    <dgm:pt modelId="{F91A92FF-3CC0-4029-8392-B2549459C475}" type="pres">
      <dgm:prSet presAssocID="{46D04DA1-9543-4D4D-8F82-8C6D4EB29FF9}" presName="Name0" presStyleCnt="0">
        <dgm:presLayoutVars>
          <dgm:resizeHandles/>
        </dgm:presLayoutVars>
      </dgm:prSet>
      <dgm:spPr/>
    </dgm:pt>
    <dgm:pt modelId="{D646A666-72CF-430B-8B95-DA1F8A627186}" type="pres">
      <dgm:prSet presAssocID="{64A29E20-5D72-4BA5-888A-E4CA812478B3}" presName="text" presStyleLbl="node1" presStyleIdx="0" presStyleCnt="3">
        <dgm:presLayoutVars>
          <dgm:bulletEnabled val="1"/>
        </dgm:presLayoutVars>
      </dgm:prSet>
      <dgm:spPr/>
    </dgm:pt>
    <dgm:pt modelId="{EE7F7712-2CB6-408F-8914-89AE00C90D46}" type="pres">
      <dgm:prSet presAssocID="{64076BA9-6027-4BA5-91C5-6FF10D4925CC}" presName="space" presStyleCnt="0"/>
      <dgm:spPr/>
    </dgm:pt>
    <dgm:pt modelId="{24A32754-1D39-4F1E-9794-2A292D644F86}" type="pres">
      <dgm:prSet presAssocID="{8C447BE4-AED8-4E30-8645-294B3F6222FB}" presName="text" presStyleLbl="node1" presStyleIdx="1" presStyleCnt="3">
        <dgm:presLayoutVars>
          <dgm:bulletEnabled val="1"/>
        </dgm:presLayoutVars>
      </dgm:prSet>
      <dgm:spPr/>
    </dgm:pt>
    <dgm:pt modelId="{E70B9E67-D9DC-48BC-809C-5A1FEB81813D}" type="pres">
      <dgm:prSet presAssocID="{247F2E81-333B-4969-9CA7-A7EFB0E49290}" presName="space" presStyleCnt="0"/>
      <dgm:spPr/>
    </dgm:pt>
    <dgm:pt modelId="{CE046906-9168-41F5-85F4-E91C43CB9401}" type="pres">
      <dgm:prSet presAssocID="{B288DF92-1D5F-4D18-A09C-EB2CDED23994}" presName="text" presStyleLbl="node1" presStyleIdx="2" presStyleCnt="3">
        <dgm:presLayoutVars>
          <dgm:bulletEnabled val="1"/>
        </dgm:presLayoutVars>
      </dgm:prSet>
      <dgm:spPr/>
    </dgm:pt>
  </dgm:ptLst>
  <dgm:cxnLst>
    <dgm:cxn modelId="{2E6F400A-8AFF-4740-BC8E-12532A606E24}" srcId="{46D04DA1-9543-4D4D-8F82-8C6D4EB29FF9}" destId="{8C447BE4-AED8-4E30-8645-294B3F6222FB}" srcOrd="1" destOrd="0" parTransId="{4D1E4C21-395A-4468-8DF5-1C0FEAD1DFEB}" sibTransId="{247F2E81-333B-4969-9CA7-A7EFB0E49290}"/>
    <dgm:cxn modelId="{0C14AE40-0A1D-4219-AE9A-6915ABB7B65A}" type="presOf" srcId="{46D04DA1-9543-4D4D-8F82-8C6D4EB29FF9}" destId="{F91A92FF-3CC0-4029-8392-B2549459C475}" srcOrd="0" destOrd="0" presId="urn:diagrams.loki3.com/VaryingWidthList"/>
    <dgm:cxn modelId="{E092D240-A4D5-4E31-9986-8F9432C8014A}" type="presOf" srcId="{64A29E20-5D72-4BA5-888A-E4CA812478B3}" destId="{D646A666-72CF-430B-8B95-DA1F8A627186}" srcOrd="0" destOrd="0" presId="urn:diagrams.loki3.com/VaryingWidthList"/>
    <dgm:cxn modelId="{1C07AE58-3744-48FD-9A28-3DBA292ECA48}" srcId="{46D04DA1-9543-4D4D-8F82-8C6D4EB29FF9}" destId="{B288DF92-1D5F-4D18-A09C-EB2CDED23994}" srcOrd="2" destOrd="0" parTransId="{3D84393A-7845-4FAB-A97C-3A1AD5194AF2}" sibTransId="{90BB95A9-248E-4D0C-B4E7-E5EF116FA6C0}"/>
    <dgm:cxn modelId="{83A2C258-1970-42C7-99C0-E5F38647AC0A}" type="presOf" srcId="{B288DF92-1D5F-4D18-A09C-EB2CDED23994}" destId="{CE046906-9168-41F5-85F4-E91C43CB9401}" srcOrd="0" destOrd="0" presId="urn:diagrams.loki3.com/VaryingWidthList"/>
    <dgm:cxn modelId="{EBF778A5-03C4-4F9A-AE39-6BCA3DC84A1F}" type="presOf" srcId="{8C447BE4-AED8-4E30-8645-294B3F6222FB}" destId="{24A32754-1D39-4F1E-9794-2A292D644F86}" srcOrd="0" destOrd="0" presId="urn:diagrams.loki3.com/VaryingWidthList"/>
    <dgm:cxn modelId="{39B709B9-58B5-47F1-AA5D-76469FB6E3AB}" srcId="{46D04DA1-9543-4D4D-8F82-8C6D4EB29FF9}" destId="{64A29E20-5D72-4BA5-888A-E4CA812478B3}" srcOrd="0" destOrd="0" parTransId="{73D10E5D-31F9-4EC4-84D0-14415F53F363}" sibTransId="{64076BA9-6027-4BA5-91C5-6FF10D4925CC}"/>
    <dgm:cxn modelId="{195B0E80-5C3D-4A60-8040-10B28F53B913}" type="presParOf" srcId="{F91A92FF-3CC0-4029-8392-B2549459C475}" destId="{D646A666-72CF-430B-8B95-DA1F8A627186}" srcOrd="0" destOrd="0" presId="urn:diagrams.loki3.com/VaryingWidthList"/>
    <dgm:cxn modelId="{017ECC8E-539A-420C-B919-197067BE1697}" type="presParOf" srcId="{F91A92FF-3CC0-4029-8392-B2549459C475}" destId="{EE7F7712-2CB6-408F-8914-89AE00C90D46}" srcOrd="1" destOrd="0" presId="urn:diagrams.loki3.com/VaryingWidthList"/>
    <dgm:cxn modelId="{F6861590-7FB7-481F-8421-DD02302202DE}" type="presParOf" srcId="{F91A92FF-3CC0-4029-8392-B2549459C475}" destId="{24A32754-1D39-4F1E-9794-2A292D644F86}" srcOrd="2" destOrd="0" presId="urn:diagrams.loki3.com/VaryingWidthList"/>
    <dgm:cxn modelId="{4DAEFBD1-5F97-416A-A99A-6C9141774866}" type="presParOf" srcId="{F91A92FF-3CC0-4029-8392-B2549459C475}" destId="{E70B9E67-D9DC-48BC-809C-5A1FEB81813D}" srcOrd="3" destOrd="0" presId="urn:diagrams.loki3.com/VaryingWidthList"/>
    <dgm:cxn modelId="{59E671FF-6D3D-4E8E-A988-D3E2C7319FB7}" type="presParOf" srcId="{F91A92FF-3CC0-4029-8392-B2549459C475}" destId="{CE046906-9168-41F5-85F4-E91C43CB9401}"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D0CF2F6-FD6E-43C6-B58C-D1CD28C29568}" type="doc">
      <dgm:prSet loTypeId="urn:microsoft.com/office/officeart/2005/8/layout/process1" loCatId="process" qsTypeId="urn:microsoft.com/office/officeart/2005/8/quickstyle/simple1" qsCatId="simple" csTypeId="urn:microsoft.com/office/officeart/2005/8/colors/accent1_2" csCatId="accent1" phldr="1"/>
      <dgm:spPr/>
    </dgm:pt>
    <dgm:pt modelId="{EE4D9930-81D1-436D-83AF-D9083A93B22D}">
      <dgm:prSet phldrT="[Text]"/>
      <dgm:spPr/>
      <dgm:t>
        <a:bodyPr/>
        <a:lstStyle/>
        <a:p>
          <a:r>
            <a:rPr lang="en-US" dirty="0"/>
            <a:t>Scope</a:t>
          </a:r>
        </a:p>
      </dgm:t>
    </dgm:pt>
    <dgm:pt modelId="{330415E6-2D33-4519-AAC3-51057B057D24}" type="parTrans" cxnId="{986792FA-20FE-4203-9DFC-669561990E2C}">
      <dgm:prSet/>
      <dgm:spPr/>
      <dgm:t>
        <a:bodyPr/>
        <a:lstStyle/>
        <a:p>
          <a:endParaRPr lang="en-US"/>
        </a:p>
      </dgm:t>
    </dgm:pt>
    <dgm:pt modelId="{ADFDE9B6-BEA3-416F-BEAA-EA8320149520}" type="sibTrans" cxnId="{986792FA-20FE-4203-9DFC-669561990E2C}">
      <dgm:prSet/>
      <dgm:spPr/>
      <dgm:t>
        <a:bodyPr/>
        <a:lstStyle/>
        <a:p>
          <a:endParaRPr lang="en-US"/>
        </a:p>
      </dgm:t>
    </dgm:pt>
    <dgm:pt modelId="{412396B4-9B4C-40E7-96BB-6EDACB1206CD}">
      <dgm:prSet phldrT="[Text]"/>
      <dgm:spPr/>
      <dgm:t>
        <a:bodyPr/>
        <a:lstStyle/>
        <a:p>
          <a:r>
            <a:rPr lang="en-US" dirty="0"/>
            <a:t>Aggregation</a:t>
          </a:r>
        </a:p>
      </dgm:t>
    </dgm:pt>
    <dgm:pt modelId="{9E34DEC5-0475-469D-8C24-2FFD5411068D}" type="parTrans" cxnId="{F78017AF-421D-45BD-A986-F7A04303DB2E}">
      <dgm:prSet/>
      <dgm:spPr/>
      <dgm:t>
        <a:bodyPr/>
        <a:lstStyle/>
        <a:p>
          <a:endParaRPr lang="en-US"/>
        </a:p>
      </dgm:t>
    </dgm:pt>
    <dgm:pt modelId="{B1941E02-81F9-49BA-B8A1-3F3F9EEA56D7}" type="sibTrans" cxnId="{F78017AF-421D-45BD-A986-F7A04303DB2E}">
      <dgm:prSet/>
      <dgm:spPr/>
      <dgm:t>
        <a:bodyPr/>
        <a:lstStyle/>
        <a:p>
          <a:endParaRPr lang="en-US"/>
        </a:p>
      </dgm:t>
    </dgm:pt>
    <dgm:pt modelId="{09B02E6B-1FEE-4C0B-878B-2C38DB8A98EA}">
      <dgm:prSet phldrT="[Text]"/>
      <dgm:spPr/>
      <dgm:t>
        <a:bodyPr/>
        <a:lstStyle/>
        <a:p>
          <a:r>
            <a:rPr lang="en-US" dirty="0"/>
            <a:t>Index Labeling</a:t>
          </a:r>
        </a:p>
      </dgm:t>
    </dgm:pt>
    <dgm:pt modelId="{63DBB97A-E934-42DB-9D8F-705D05AE304C}" type="parTrans" cxnId="{F19CEE05-059C-49A5-9511-26162F8C5E60}">
      <dgm:prSet/>
      <dgm:spPr/>
      <dgm:t>
        <a:bodyPr/>
        <a:lstStyle/>
        <a:p>
          <a:endParaRPr lang="en-US"/>
        </a:p>
      </dgm:t>
    </dgm:pt>
    <dgm:pt modelId="{FF9EF1CF-A9D0-40C7-BA5B-587142DB3084}" type="sibTrans" cxnId="{F19CEE05-059C-49A5-9511-26162F8C5E60}">
      <dgm:prSet/>
      <dgm:spPr/>
      <dgm:t>
        <a:bodyPr/>
        <a:lstStyle/>
        <a:p>
          <a:endParaRPr lang="en-US"/>
        </a:p>
      </dgm:t>
    </dgm:pt>
    <dgm:pt modelId="{0EE45FCF-AB9F-4DA4-8F9B-B8F8F2FA4987}" type="pres">
      <dgm:prSet presAssocID="{CD0CF2F6-FD6E-43C6-B58C-D1CD28C29568}" presName="Name0" presStyleCnt="0">
        <dgm:presLayoutVars>
          <dgm:dir/>
          <dgm:resizeHandles val="exact"/>
        </dgm:presLayoutVars>
      </dgm:prSet>
      <dgm:spPr/>
    </dgm:pt>
    <dgm:pt modelId="{D4C90557-4FA6-41F5-BA67-E1FFB0E9A2DA}" type="pres">
      <dgm:prSet presAssocID="{EE4D9930-81D1-436D-83AF-D9083A93B22D}" presName="node" presStyleLbl="node1" presStyleIdx="0" presStyleCnt="3">
        <dgm:presLayoutVars>
          <dgm:bulletEnabled val="1"/>
        </dgm:presLayoutVars>
      </dgm:prSet>
      <dgm:spPr/>
    </dgm:pt>
    <dgm:pt modelId="{BED3B77C-CB52-4F9F-8A0C-0B371CB4DB81}" type="pres">
      <dgm:prSet presAssocID="{ADFDE9B6-BEA3-416F-BEAA-EA8320149520}" presName="sibTrans" presStyleLbl="sibTrans2D1" presStyleIdx="0" presStyleCnt="2"/>
      <dgm:spPr/>
    </dgm:pt>
    <dgm:pt modelId="{52203B85-0B76-44FB-ACF9-509D603DACAF}" type="pres">
      <dgm:prSet presAssocID="{ADFDE9B6-BEA3-416F-BEAA-EA8320149520}" presName="connectorText" presStyleLbl="sibTrans2D1" presStyleIdx="0" presStyleCnt="2"/>
      <dgm:spPr/>
    </dgm:pt>
    <dgm:pt modelId="{41F4958C-DA1A-470E-B99A-41E6343B1C32}" type="pres">
      <dgm:prSet presAssocID="{412396B4-9B4C-40E7-96BB-6EDACB1206CD}" presName="node" presStyleLbl="node1" presStyleIdx="1" presStyleCnt="3">
        <dgm:presLayoutVars>
          <dgm:bulletEnabled val="1"/>
        </dgm:presLayoutVars>
      </dgm:prSet>
      <dgm:spPr/>
    </dgm:pt>
    <dgm:pt modelId="{4E6D1732-9158-4102-9F89-F221B4857B31}" type="pres">
      <dgm:prSet presAssocID="{B1941E02-81F9-49BA-B8A1-3F3F9EEA56D7}" presName="sibTrans" presStyleLbl="sibTrans2D1" presStyleIdx="1" presStyleCnt="2"/>
      <dgm:spPr/>
    </dgm:pt>
    <dgm:pt modelId="{1958DEFB-22EC-467E-AAA2-25443C5FD542}" type="pres">
      <dgm:prSet presAssocID="{B1941E02-81F9-49BA-B8A1-3F3F9EEA56D7}" presName="connectorText" presStyleLbl="sibTrans2D1" presStyleIdx="1" presStyleCnt="2"/>
      <dgm:spPr/>
    </dgm:pt>
    <dgm:pt modelId="{F73254D7-C334-4755-A581-001CDB66D823}" type="pres">
      <dgm:prSet presAssocID="{09B02E6B-1FEE-4C0B-878B-2C38DB8A98EA}" presName="node" presStyleLbl="node1" presStyleIdx="2" presStyleCnt="3">
        <dgm:presLayoutVars>
          <dgm:bulletEnabled val="1"/>
        </dgm:presLayoutVars>
      </dgm:prSet>
      <dgm:spPr/>
    </dgm:pt>
  </dgm:ptLst>
  <dgm:cxnLst>
    <dgm:cxn modelId="{F19CEE05-059C-49A5-9511-26162F8C5E60}" srcId="{CD0CF2F6-FD6E-43C6-B58C-D1CD28C29568}" destId="{09B02E6B-1FEE-4C0B-878B-2C38DB8A98EA}" srcOrd="2" destOrd="0" parTransId="{63DBB97A-E934-42DB-9D8F-705D05AE304C}" sibTransId="{FF9EF1CF-A9D0-40C7-BA5B-587142DB3084}"/>
    <dgm:cxn modelId="{80DE8311-31D0-472C-B507-AFE84C490A37}" type="presOf" srcId="{EE4D9930-81D1-436D-83AF-D9083A93B22D}" destId="{D4C90557-4FA6-41F5-BA67-E1FFB0E9A2DA}" srcOrd="0" destOrd="0" presId="urn:microsoft.com/office/officeart/2005/8/layout/process1"/>
    <dgm:cxn modelId="{9E414739-B99D-4FE8-B0A6-EB9403B944C9}" type="presOf" srcId="{B1941E02-81F9-49BA-B8A1-3F3F9EEA56D7}" destId="{1958DEFB-22EC-467E-AAA2-25443C5FD542}" srcOrd="1" destOrd="0" presId="urn:microsoft.com/office/officeart/2005/8/layout/process1"/>
    <dgm:cxn modelId="{C57B233C-A03F-497D-A3D9-1A04309F5C29}" type="presOf" srcId="{CD0CF2F6-FD6E-43C6-B58C-D1CD28C29568}" destId="{0EE45FCF-AB9F-4DA4-8F9B-B8F8F2FA4987}" srcOrd="0" destOrd="0" presId="urn:microsoft.com/office/officeart/2005/8/layout/process1"/>
    <dgm:cxn modelId="{D63B924B-69EB-4A01-AA8F-BC390E027D72}" type="presOf" srcId="{B1941E02-81F9-49BA-B8A1-3F3F9EEA56D7}" destId="{4E6D1732-9158-4102-9F89-F221B4857B31}" srcOrd="0" destOrd="0" presId="urn:microsoft.com/office/officeart/2005/8/layout/process1"/>
    <dgm:cxn modelId="{B679626D-0311-4EF0-8B42-E726B65B5EC4}" type="presOf" srcId="{412396B4-9B4C-40E7-96BB-6EDACB1206CD}" destId="{41F4958C-DA1A-470E-B99A-41E6343B1C32}" srcOrd="0" destOrd="0" presId="urn:microsoft.com/office/officeart/2005/8/layout/process1"/>
    <dgm:cxn modelId="{10649A91-C0A1-4854-989F-D13F97D96700}" type="presOf" srcId="{ADFDE9B6-BEA3-416F-BEAA-EA8320149520}" destId="{52203B85-0B76-44FB-ACF9-509D603DACAF}" srcOrd="1" destOrd="0" presId="urn:microsoft.com/office/officeart/2005/8/layout/process1"/>
    <dgm:cxn modelId="{F78017AF-421D-45BD-A986-F7A04303DB2E}" srcId="{CD0CF2F6-FD6E-43C6-B58C-D1CD28C29568}" destId="{412396B4-9B4C-40E7-96BB-6EDACB1206CD}" srcOrd="1" destOrd="0" parTransId="{9E34DEC5-0475-469D-8C24-2FFD5411068D}" sibTransId="{B1941E02-81F9-49BA-B8A1-3F3F9EEA56D7}"/>
    <dgm:cxn modelId="{92F688CD-911A-4B8D-96CC-1CD4078762BF}" type="presOf" srcId="{ADFDE9B6-BEA3-416F-BEAA-EA8320149520}" destId="{BED3B77C-CB52-4F9F-8A0C-0B371CB4DB81}" srcOrd="0" destOrd="0" presId="urn:microsoft.com/office/officeart/2005/8/layout/process1"/>
    <dgm:cxn modelId="{986792FA-20FE-4203-9DFC-669561990E2C}" srcId="{CD0CF2F6-FD6E-43C6-B58C-D1CD28C29568}" destId="{EE4D9930-81D1-436D-83AF-D9083A93B22D}" srcOrd="0" destOrd="0" parTransId="{330415E6-2D33-4519-AAC3-51057B057D24}" sibTransId="{ADFDE9B6-BEA3-416F-BEAA-EA8320149520}"/>
    <dgm:cxn modelId="{2429B8FC-BD02-4494-BE79-4E62CE678FEC}" type="presOf" srcId="{09B02E6B-1FEE-4C0B-878B-2C38DB8A98EA}" destId="{F73254D7-C334-4755-A581-001CDB66D823}" srcOrd="0" destOrd="0" presId="urn:microsoft.com/office/officeart/2005/8/layout/process1"/>
    <dgm:cxn modelId="{3355E0CF-B658-484D-B41F-C610159F9869}" type="presParOf" srcId="{0EE45FCF-AB9F-4DA4-8F9B-B8F8F2FA4987}" destId="{D4C90557-4FA6-41F5-BA67-E1FFB0E9A2DA}" srcOrd="0" destOrd="0" presId="urn:microsoft.com/office/officeart/2005/8/layout/process1"/>
    <dgm:cxn modelId="{E3395B98-07A5-4E6E-9765-8AECEA260946}" type="presParOf" srcId="{0EE45FCF-AB9F-4DA4-8F9B-B8F8F2FA4987}" destId="{BED3B77C-CB52-4F9F-8A0C-0B371CB4DB81}" srcOrd="1" destOrd="0" presId="urn:microsoft.com/office/officeart/2005/8/layout/process1"/>
    <dgm:cxn modelId="{0B87FE93-C62C-43B8-93E6-F04D24D1E32E}" type="presParOf" srcId="{BED3B77C-CB52-4F9F-8A0C-0B371CB4DB81}" destId="{52203B85-0B76-44FB-ACF9-509D603DACAF}" srcOrd="0" destOrd="0" presId="urn:microsoft.com/office/officeart/2005/8/layout/process1"/>
    <dgm:cxn modelId="{352F1BE7-FC34-4DDE-BC0F-DBCC750386B7}" type="presParOf" srcId="{0EE45FCF-AB9F-4DA4-8F9B-B8F8F2FA4987}" destId="{41F4958C-DA1A-470E-B99A-41E6343B1C32}" srcOrd="2" destOrd="0" presId="urn:microsoft.com/office/officeart/2005/8/layout/process1"/>
    <dgm:cxn modelId="{940DA5BD-50CA-4416-8718-0A7F781F1C05}" type="presParOf" srcId="{0EE45FCF-AB9F-4DA4-8F9B-B8F8F2FA4987}" destId="{4E6D1732-9158-4102-9F89-F221B4857B31}" srcOrd="3" destOrd="0" presId="urn:microsoft.com/office/officeart/2005/8/layout/process1"/>
    <dgm:cxn modelId="{9C847CA1-4E43-4B40-86CB-BFE10BFCC105}" type="presParOf" srcId="{4E6D1732-9158-4102-9F89-F221B4857B31}" destId="{1958DEFB-22EC-467E-AAA2-25443C5FD542}" srcOrd="0" destOrd="0" presId="urn:microsoft.com/office/officeart/2005/8/layout/process1"/>
    <dgm:cxn modelId="{4CD1476F-2551-41D0-8240-4ED9D4A3D706}" type="presParOf" srcId="{0EE45FCF-AB9F-4DA4-8F9B-B8F8F2FA4987}" destId="{F73254D7-C334-4755-A581-001CDB66D823}"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8DBC905-4FF7-48B8-BB1E-D4731C6B7972}" type="doc">
      <dgm:prSet loTypeId="urn:diagrams.loki3.com/VaryingWidthList" loCatId="list" qsTypeId="urn:microsoft.com/office/officeart/2005/8/quickstyle/simple1" qsCatId="simple" csTypeId="urn:microsoft.com/office/officeart/2005/8/colors/accent1_2" csCatId="accent1" phldr="1"/>
      <dgm:spPr/>
    </dgm:pt>
    <dgm:pt modelId="{DC1CBFE4-3B02-4706-A9A0-504AF3AF2930}">
      <dgm:prSet phldrT="[Text]"/>
      <dgm:spPr/>
      <dgm:t>
        <a:bodyPr/>
        <a:lstStyle/>
        <a:p>
          <a:r>
            <a:rPr lang="en-US" dirty="0"/>
            <a:t>Index 1</a:t>
          </a:r>
        </a:p>
      </dgm:t>
    </dgm:pt>
    <dgm:pt modelId="{B66C2C6D-D63A-4EAA-8BBD-B6EFB67DE6D0}" type="parTrans" cxnId="{3092AA9C-AE3D-48A9-8895-CD32A53918CA}">
      <dgm:prSet/>
      <dgm:spPr/>
      <dgm:t>
        <a:bodyPr/>
        <a:lstStyle/>
        <a:p>
          <a:endParaRPr lang="en-US"/>
        </a:p>
      </dgm:t>
    </dgm:pt>
    <dgm:pt modelId="{55E2089B-CEDC-4F66-88C1-CE014669293A}" type="sibTrans" cxnId="{3092AA9C-AE3D-48A9-8895-CD32A53918CA}">
      <dgm:prSet/>
      <dgm:spPr/>
      <dgm:t>
        <a:bodyPr/>
        <a:lstStyle/>
        <a:p>
          <a:endParaRPr lang="en-US"/>
        </a:p>
      </dgm:t>
    </dgm:pt>
    <dgm:pt modelId="{B95A1E2C-45F7-4AA0-AA99-45A461DC23A0}">
      <dgm:prSet phldrT="[Text]"/>
      <dgm:spPr/>
      <dgm:t>
        <a:bodyPr/>
        <a:lstStyle/>
        <a:p>
          <a:r>
            <a:rPr lang="en-US" dirty="0"/>
            <a:t>Index 2</a:t>
          </a:r>
        </a:p>
      </dgm:t>
    </dgm:pt>
    <dgm:pt modelId="{EAB229B5-791C-458E-BAD1-DA2BBF292215}" type="sibTrans" cxnId="{69E2C561-1F4C-4888-9A9D-0786D3CC4602}">
      <dgm:prSet/>
      <dgm:spPr/>
      <dgm:t>
        <a:bodyPr/>
        <a:lstStyle/>
        <a:p>
          <a:endParaRPr lang="en-US"/>
        </a:p>
      </dgm:t>
    </dgm:pt>
    <dgm:pt modelId="{992639EA-A130-4079-A9F1-CAE2C79FA122}" type="parTrans" cxnId="{69E2C561-1F4C-4888-9A9D-0786D3CC4602}">
      <dgm:prSet/>
      <dgm:spPr/>
      <dgm:t>
        <a:bodyPr/>
        <a:lstStyle/>
        <a:p>
          <a:endParaRPr lang="en-US"/>
        </a:p>
      </dgm:t>
    </dgm:pt>
    <dgm:pt modelId="{E68BCBD6-C73E-4093-8FD6-360B66A8E9F8}" type="pres">
      <dgm:prSet presAssocID="{D8DBC905-4FF7-48B8-BB1E-D4731C6B7972}" presName="Name0" presStyleCnt="0">
        <dgm:presLayoutVars>
          <dgm:resizeHandles/>
        </dgm:presLayoutVars>
      </dgm:prSet>
      <dgm:spPr/>
    </dgm:pt>
    <dgm:pt modelId="{20439B70-54FA-4408-9168-B62147200060}" type="pres">
      <dgm:prSet presAssocID="{DC1CBFE4-3B02-4706-A9A0-504AF3AF2930}" presName="text" presStyleLbl="node1" presStyleIdx="0" presStyleCnt="2">
        <dgm:presLayoutVars>
          <dgm:bulletEnabled val="1"/>
        </dgm:presLayoutVars>
      </dgm:prSet>
      <dgm:spPr/>
    </dgm:pt>
    <dgm:pt modelId="{493B8414-F885-4DBC-97E3-4D646EBB3D29}" type="pres">
      <dgm:prSet presAssocID="{55E2089B-CEDC-4F66-88C1-CE014669293A}" presName="space" presStyleCnt="0"/>
      <dgm:spPr/>
    </dgm:pt>
    <dgm:pt modelId="{6035A838-59FD-40C0-927A-0EFAC1E16F83}" type="pres">
      <dgm:prSet presAssocID="{B95A1E2C-45F7-4AA0-AA99-45A461DC23A0}" presName="text" presStyleLbl="node1" presStyleIdx="1" presStyleCnt="2" custLinFactNeighborX="-665" custLinFactNeighborY="83279">
        <dgm:presLayoutVars>
          <dgm:bulletEnabled val="1"/>
        </dgm:presLayoutVars>
      </dgm:prSet>
      <dgm:spPr/>
    </dgm:pt>
  </dgm:ptLst>
  <dgm:cxnLst>
    <dgm:cxn modelId="{0030B315-AE9E-49CE-8458-1CF0AB5D6FC1}" type="presOf" srcId="{DC1CBFE4-3B02-4706-A9A0-504AF3AF2930}" destId="{20439B70-54FA-4408-9168-B62147200060}" srcOrd="0" destOrd="0" presId="urn:diagrams.loki3.com/VaryingWidthList"/>
    <dgm:cxn modelId="{69E2C561-1F4C-4888-9A9D-0786D3CC4602}" srcId="{D8DBC905-4FF7-48B8-BB1E-D4731C6B7972}" destId="{B95A1E2C-45F7-4AA0-AA99-45A461DC23A0}" srcOrd="1" destOrd="0" parTransId="{992639EA-A130-4079-A9F1-CAE2C79FA122}" sibTransId="{EAB229B5-791C-458E-BAD1-DA2BBF292215}"/>
    <dgm:cxn modelId="{3092AA9C-AE3D-48A9-8895-CD32A53918CA}" srcId="{D8DBC905-4FF7-48B8-BB1E-D4731C6B7972}" destId="{DC1CBFE4-3B02-4706-A9A0-504AF3AF2930}" srcOrd="0" destOrd="0" parTransId="{B66C2C6D-D63A-4EAA-8BBD-B6EFB67DE6D0}" sibTransId="{55E2089B-CEDC-4F66-88C1-CE014669293A}"/>
    <dgm:cxn modelId="{28A7A5AD-2183-4DDB-ADE9-5B951F55D73D}" type="presOf" srcId="{B95A1E2C-45F7-4AA0-AA99-45A461DC23A0}" destId="{6035A838-59FD-40C0-927A-0EFAC1E16F83}" srcOrd="0" destOrd="0" presId="urn:diagrams.loki3.com/VaryingWidthList"/>
    <dgm:cxn modelId="{7B7CD3D0-1360-4CD3-AEA8-15414060AF87}" type="presOf" srcId="{D8DBC905-4FF7-48B8-BB1E-D4731C6B7972}" destId="{E68BCBD6-C73E-4093-8FD6-360B66A8E9F8}" srcOrd="0" destOrd="0" presId="urn:diagrams.loki3.com/VaryingWidthList"/>
    <dgm:cxn modelId="{603C4D37-0E5E-4C1C-BBFC-766B478BB759}" type="presParOf" srcId="{E68BCBD6-C73E-4093-8FD6-360B66A8E9F8}" destId="{20439B70-54FA-4408-9168-B62147200060}" srcOrd="0" destOrd="0" presId="urn:diagrams.loki3.com/VaryingWidthList"/>
    <dgm:cxn modelId="{A93E0DC6-D620-4D1A-9327-0547666455B3}" type="presParOf" srcId="{E68BCBD6-C73E-4093-8FD6-360B66A8E9F8}" destId="{493B8414-F885-4DBC-97E3-4D646EBB3D29}" srcOrd="1" destOrd="0" presId="urn:diagrams.loki3.com/VaryingWidthList"/>
    <dgm:cxn modelId="{80DFF2FA-834D-4B29-86DB-E5B52EE59B46}" type="presParOf" srcId="{E68BCBD6-C73E-4093-8FD6-360B66A8E9F8}" destId="{6035A838-59FD-40C0-927A-0EFAC1E16F83}" srcOrd="2" destOrd="0" presId="urn:diagrams.loki3.com/VaryingWidth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6D04DA1-9543-4D4D-8F82-8C6D4EB29FF9}" type="doc">
      <dgm:prSet loTypeId="urn:diagrams.loki3.com/VaryingWidthList" loCatId="list" qsTypeId="urn:microsoft.com/office/officeart/2005/8/quickstyle/simple1" qsCatId="simple" csTypeId="urn:microsoft.com/office/officeart/2005/8/colors/accent1_2" csCatId="accent1" phldr="1"/>
      <dgm:spPr/>
    </dgm:pt>
    <dgm:pt modelId="{64A29E20-5D72-4BA5-888A-E4CA812478B3}">
      <dgm:prSet phldrT="[Text]"/>
      <dgm:spPr/>
      <dgm:t>
        <a:bodyPr/>
        <a:lstStyle/>
        <a:p>
          <a:r>
            <a:rPr lang="en-US" dirty="0"/>
            <a:t>2019</a:t>
          </a:r>
        </a:p>
      </dgm:t>
    </dgm:pt>
    <dgm:pt modelId="{73D10E5D-31F9-4EC4-84D0-14415F53F363}" type="parTrans" cxnId="{39B709B9-58B5-47F1-AA5D-76469FB6E3AB}">
      <dgm:prSet/>
      <dgm:spPr/>
      <dgm:t>
        <a:bodyPr/>
        <a:lstStyle/>
        <a:p>
          <a:endParaRPr lang="en-US"/>
        </a:p>
      </dgm:t>
    </dgm:pt>
    <dgm:pt modelId="{64076BA9-6027-4BA5-91C5-6FF10D4925CC}" type="sibTrans" cxnId="{39B709B9-58B5-47F1-AA5D-76469FB6E3AB}">
      <dgm:prSet/>
      <dgm:spPr/>
      <dgm:t>
        <a:bodyPr/>
        <a:lstStyle/>
        <a:p>
          <a:endParaRPr lang="en-US"/>
        </a:p>
      </dgm:t>
    </dgm:pt>
    <dgm:pt modelId="{8C447BE4-AED8-4E30-8645-294B3F6222FB}">
      <dgm:prSet phldrT="[Text]"/>
      <dgm:spPr/>
      <dgm:t>
        <a:bodyPr/>
        <a:lstStyle/>
        <a:p>
          <a:r>
            <a:rPr lang="en-US" dirty="0"/>
            <a:t>2020</a:t>
          </a:r>
        </a:p>
      </dgm:t>
      <dgm:extLst>
        <a:ext uri="{E40237B7-FDA0-4F09-8148-C483321AD2D9}">
          <dgm14:cNvPr xmlns:dgm14="http://schemas.microsoft.com/office/drawing/2010/diagram" id="0" name="" descr="Rectangular shapes indicating there are 3 separate years of data: 2019 to 2021"/>
        </a:ext>
      </dgm:extLst>
    </dgm:pt>
    <dgm:pt modelId="{4D1E4C21-395A-4468-8DF5-1C0FEAD1DFEB}" type="parTrans" cxnId="{2E6F400A-8AFF-4740-BC8E-12532A606E24}">
      <dgm:prSet/>
      <dgm:spPr/>
      <dgm:t>
        <a:bodyPr/>
        <a:lstStyle/>
        <a:p>
          <a:endParaRPr lang="en-US"/>
        </a:p>
      </dgm:t>
    </dgm:pt>
    <dgm:pt modelId="{247F2E81-333B-4969-9CA7-A7EFB0E49290}" type="sibTrans" cxnId="{2E6F400A-8AFF-4740-BC8E-12532A606E24}">
      <dgm:prSet/>
      <dgm:spPr/>
      <dgm:t>
        <a:bodyPr/>
        <a:lstStyle/>
        <a:p>
          <a:endParaRPr lang="en-US"/>
        </a:p>
      </dgm:t>
    </dgm:pt>
    <dgm:pt modelId="{B288DF92-1D5F-4D18-A09C-EB2CDED23994}">
      <dgm:prSet phldrT="[Text]"/>
      <dgm:spPr/>
      <dgm:t>
        <a:bodyPr/>
        <a:lstStyle/>
        <a:p>
          <a:r>
            <a:rPr lang="en-US"/>
            <a:t>2021</a:t>
          </a:r>
        </a:p>
      </dgm:t>
    </dgm:pt>
    <dgm:pt modelId="{3D84393A-7845-4FAB-A97C-3A1AD5194AF2}" type="parTrans" cxnId="{1C07AE58-3744-48FD-9A28-3DBA292ECA48}">
      <dgm:prSet/>
      <dgm:spPr/>
      <dgm:t>
        <a:bodyPr/>
        <a:lstStyle/>
        <a:p>
          <a:endParaRPr lang="en-US"/>
        </a:p>
      </dgm:t>
    </dgm:pt>
    <dgm:pt modelId="{90BB95A9-248E-4D0C-B4E7-E5EF116FA6C0}" type="sibTrans" cxnId="{1C07AE58-3744-48FD-9A28-3DBA292ECA48}">
      <dgm:prSet/>
      <dgm:spPr/>
      <dgm:t>
        <a:bodyPr/>
        <a:lstStyle/>
        <a:p>
          <a:endParaRPr lang="en-US"/>
        </a:p>
      </dgm:t>
    </dgm:pt>
    <dgm:pt modelId="{F91A92FF-3CC0-4029-8392-B2549459C475}" type="pres">
      <dgm:prSet presAssocID="{46D04DA1-9543-4D4D-8F82-8C6D4EB29FF9}" presName="Name0" presStyleCnt="0">
        <dgm:presLayoutVars>
          <dgm:resizeHandles/>
        </dgm:presLayoutVars>
      </dgm:prSet>
      <dgm:spPr/>
    </dgm:pt>
    <dgm:pt modelId="{D646A666-72CF-430B-8B95-DA1F8A627186}" type="pres">
      <dgm:prSet presAssocID="{64A29E20-5D72-4BA5-888A-E4CA812478B3}" presName="text" presStyleLbl="node1" presStyleIdx="0" presStyleCnt="3">
        <dgm:presLayoutVars>
          <dgm:bulletEnabled val="1"/>
        </dgm:presLayoutVars>
      </dgm:prSet>
      <dgm:spPr/>
    </dgm:pt>
    <dgm:pt modelId="{EE7F7712-2CB6-408F-8914-89AE00C90D46}" type="pres">
      <dgm:prSet presAssocID="{64076BA9-6027-4BA5-91C5-6FF10D4925CC}" presName="space" presStyleCnt="0"/>
      <dgm:spPr/>
    </dgm:pt>
    <dgm:pt modelId="{24A32754-1D39-4F1E-9794-2A292D644F86}" type="pres">
      <dgm:prSet presAssocID="{8C447BE4-AED8-4E30-8645-294B3F6222FB}" presName="text" presStyleLbl="node1" presStyleIdx="1" presStyleCnt="3">
        <dgm:presLayoutVars>
          <dgm:bulletEnabled val="1"/>
        </dgm:presLayoutVars>
      </dgm:prSet>
      <dgm:spPr/>
    </dgm:pt>
    <dgm:pt modelId="{E70B9E67-D9DC-48BC-809C-5A1FEB81813D}" type="pres">
      <dgm:prSet presAssocID="{247F2E81-333B-4969-9CA7-A7EFB0E49290}" presName="space" presStyleCnt="0"/>
      <dgm:spPr/>
    </dgm:pt>
    <dgm:pt modelId="{CE046906-9168-41F5-85F4-E91C43CB9401}" type="pres">
      <dgm:prSet presAssocID="{B288DF92-1D5F-4D18-A09C-EB2CDED23994}" presName="text" presStyleLbl="node1" presStyleIdx="2" presStyleCnt="3">
        <dgm:presLayoutVars>
          <dgm:bulletEnabled val="1"/>
        </dgm:presLayoutVars>
      </dgm:prSet>
      <dgm:spPr/>
    </dgm:pt>
  </dgm:ptLst>
  <dgm:cxnLst>
    <dgm:cxn modelId="{2E6F400A-8AFF-4740-BC8E-12532A606E24}" srcId="{46D04DA1-9543-4D4D-8F82-8C6D4EB29FF9}" destId="{8C447BE4-AED8-4E30-8645-294B3F6222FB}" srcOrd="1" destOrd="0" parTransId="{4D1E4C21-395A-4468-8DF5-1C0FEAD1DFEB}" sibTransId="{247F2E81-333B-4969-9CA7-A7EFB0E49290}"/>
    <dgm:cxn modelId="{0C14AE40-0A1D-4219-AE9A-6915ABB7B65A}" type="presOf" srcId="{46D04DA1-9543-4D4D-8F82-8C6D4EB29FF9}" destId="{F91A92FF-3CC0-4029-8392-B2549459C475}" srcOrd="0" destOrd="0" presId="urn:diagrams.loki3.com/VaryingWidthList"/>
    <dgm:cxn modelId="{E092D240-A4D5-4E31-9986-8F9432C8014A}" type="presOf" srcId="{64A29E20-5D72-4BA5-888A-E4CA812478B3}" destId="{D646A666-72CF-430B-8B95-DA1F8A627186}" srcOrd="0" destOrd="0" presId="urn:diagrams.loki3.com/VaryingWidthList"/>
    <dgm:cxn modelId="{1C07AE58-3744-48FD-9A28-3DBA292ECA48}" srcId="{46D04DA1-9543-4D4D-8F82-8C6D4EB29FF9}" destId="{B288DF92-1D5F-4D18-A09C-EB2CDED23994}" srcOrd="2" destOrd="0" parTransId="{3D84393A-7845-4FAB-A97C-3A1AD5194AF2}" sibTransId="{90BB95A9-248E-4D0C-B4E7-E5EF116FA6C0}"/>
    <dgm:cxn modelId="{83A2C258-1970-42C7-99C0-E5F38647AC0A}" type="presOf" srcId="{B288DF92-1D5F-4D18-A09C-EB2CDED23994}" destId="{CE046906-9168-41F5-85F4-E91C43CB9401}" srcOrd="0" destOrd="0" presId="urn:diagrams.loki3.com/VaryingWidthList"/>
    <dgm:cxn modelId="{EBF778A5-03C4-4F9A-AE39-6BCA3DC84A1F}" type="presOf" srcId="{8C447BE4-AED8-4E30-8645-294B3F6222FB}" destId="{24A32754-1D39-4F1E-9794-2A292D644F86}" srcOrd="0" destOrd="0" presId="urn:diagrams.loki3.com/VaryingWidthList"/>
    <dgm:cxn modelId="{39B709B9-58B5-47F1-AA5D-76469FB6E3AB}" srcId="{46D04DA1-9543-4D4D-8F82-8C6D4EB29FF9}" destId="{64A29E20-5D72-4BA5-888A-E4CA812478B3}" srcOrd="0" destOrd="0" parTransId="{73D10E5D-31F9-4EC4-84D0-14415F53F363}" sibTransId="{64076BA9-6027-4BA5-91C5-6FF10D4925CC}"/>
    <dgm:cxn modelId="{195B0E80-5C3D-4A60-8040-10B28F53B913}" type="presParOf" srcId="{F91A92FF-3CC0-4029-8392-B2549459C475}" destId="{D646A666-72CF-430B-8B95-DA1F8A627186}" srcOrd="0" destOrd="0" presId="urn:diagrams.loki3.com/VaryingWidthList"/>
    <dgm:cxn modelId="{017ECC8E-539A-420C-B919-197067BE1697}" type="presParOf" srcId="{F91A92FF-3CC0-4029-8392-B2549459C475}" destId="{EE7F7712-2CB6-408F-8914-89AE00C90D46}" srcOrd="1" destOrd="0" presId="urn:diagrams.loki3.com/VaryingWidthList"/>
    <dgm:cxn modelId="{F6861590-7FB7-481F-8421-DD02302202DE}" type="presParOf" srcId="{F91A92FF-3CC0-4029-8392-B2549459C475}" destId="{24A32754-1D39-4F1E-9794-2A292D644F86}" srcOrd="2" destOrd="0" presId="urn:diagrams.loki3.com/VaryingWidthList"/>
    <dgm:cxn modelId="{4DAEFBD1-5F97-416A-A99A-6C9141774866}" type="presParOf" srcId="{F91A92FF-3CC0-4029-8392-B2549459C475}" destId="{E70B9E67-D9DC-48BC-809C-5A1FEB81813D}" srcOrd="3" destOrd="0" presId="urn:diagrams.loki3.com/VaryingWidthList"/>
    <dgm:cxn modelId="{59E671FF-6D3D-4E8E-A988-D3E2C7319FB7}" type="presParOf" srcId="{F91A92FF-3CC0-4029-8392-B2549459C475}" destId="{CE046906-9168-41F5-85F4-E91C43CB9401}"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D0CF2F6-FD6E-43C6-B58C-D1CD28C29568}" type="doc">
      <dgm:prSet loTypeId="urn:microsoft.com/office/officeart/2005/8/layout/process1" loCatId="process" qsTypeId="urn:microsoft.com/office/officeart/2005/8/quickstyle/simple1" qsCatId="simple" csTypeId="urn:microsoft.com/office/officeart/2005/8/colors/accent1_2" csCatId="accent1" phldr="1"/>
      <dgm:spPr/>
    </dgm:pt>
    <dgm:pt modelId="{EE4D9930-81D1-436D-83AF-D9083A93B22D}">
      <dgm:prSet phldrT="[Text]"/>
      <dgm:spPr/>
      <dgm:t>
        <a:bodyPr/>
        <a:lstStyle/>
        <a:p>
          <a:r>
            <a:rPr lang="en-US" dirty="0"/>
            <a:t>Scope</a:t>
          </a:r>
        </a:p>
      </dgm:t>
    </dgm:pt>
    <dgm:pt modelId="{330415E6-2D33-4519-AAC3-51057B057D24}" type="parTrans" cxnId="{986792FA-20FE-4203-9DFC-669561990E2C}">
      <dgm:prSet/>
      <dgm:spPr/>
      <dgm:t>
        <a:bodyPr/>
        <a:lstStyle/>
        <a:p>
          <a:endParaRPr lang="en-US"/>
        </a:p>
      </dgm:t>
    </dgm:pt>
    <dgm:pt modelId="{ADFDE9B6-BEA3-416F-BEAA-EA8320149520}" type="sibTrans" cxnId="{986792FA-20FE-4203-9DFC-669561990E2C}">
      <dgm:prSet/>
      <dgm:spPr/>
      <dgm:t>
        <a:bodyPr/>
        <a:lstStyle/>
        <a:p>
          <a:endParaRPr lang="en-US"/>
        </a:p>
      </dgm:t>
    </dgm:pt>
    <dgm:pt modelId="{412396B4-9B4C-40E7-96BB-6EDACB1206CD}">
      <dgm:prSet phldrT="[Text]"/>
      <dgm:spPr/>
      <dgm:t>
        <a:bodyPr/>
        <a:lstStyle/>
        <a:p>
          <a:r>
            <a:rPr lang="en-US" dirty="0"/>
            <a:t>Aggregation</a:t>
          </a:r>
        </a:p>
      </dgm:t>
    </dgm:pt>
    <dgm:pt modelId="{9E34DEC5-0475-469D-8C24-2FFD5411068D}" type="parTrans" cxnId="{F78017AF-421D-45BD-A986-F7A04303DB2E}">
      <dgm:prSet/>
      <dgm:spPr/>
      <dgm:t>
        <a:bodyPr/>
        <a:lstStyle/>
        <a:p>
          <a:endParaRPr lang="en-US"/>
        </a:p>
      </dgm:t>
    </dgm:pt>
    <dgm:pt modelId="{B1941E02-81F9-49BA-B8A1-3F3F9EEA56D7}" type="sibTrans" cxnId="{F78017AF-421D-45BD-A986-F7A04303DB2E}">
      <dgm:prSet/>
      <dgm:spPr/>
      <dgm:t>
        <a:bodyPr/>
        <a:lstStyle/>
        <a:p>
          <a:endParaRPr lang="en-US"/>
        </a:p>
      </dgm:t>
    </dgm:pt>
    <dgm:pt modelId="{09B02E6B-1FEE-4C0B-878B-2C38DB8A98EA}">
      <dgm:prSet phldrT="[Text]"/>
      <dgm:spPr/>
      <dgm:t>
        <a:bodyPr/>
        <a:lstStyle/>
        <a:p>
          <a:r>
            <a:rPr lang="en-US" dirty="0"/>
            <a:t>Index Labeling</a:t>
          </a:r>
        </a:p>
      </dgm:t>
    </dgm:pt>
    <dgm:pt modelId="{63DBB97A-E934-42DB-9D8F-705D05AE304C}" type="parTrans" cxnId="{F19CEE05-059C-49A5-9511-26162F8C5E60}">
      <dgm:prSet/>
      <dgm:spPr/>
      <dgm:t>
        <a:bodyPr/>
        <a:lstStyle/>
        <a:p>
          <a:endParaRPr lang="en-US"/>
        </a:p>
      </dgm:t>
    </dgm:pt>
    <dgm:pt modelId="{FF9EF1CF-A9D0-40C7-BA5B-587142DB3084}" type="sibTrans" cxnId="{F19CEE05-059C-49A5-9511-26162F8C5E60}">
      <dgm:prSet/>
      <dgm:spPr/>
      <dgm:t>
        <a:bodyPr/>
        <a:lstStyle/>
        <a:p>
          <a:endParaRPr lang="en-US"/>
        </a:p>
      </dgm:t>
    </dgm:pt>
    <dgm:pt modelId="{0EE45FCF-AB9F-4DA4-8F9B-B8F8F2FA4987}" type="pres">
      <dgm:prSet presAssocID="{CD0CF2F6-FD6E-43C6-B58C-D1CD28C29568}" presName="Name0" presStyleCnt="0">
        <dgm:presLayoutVars>
          <dgm:dir/>
          <dgm:resizeHandles val="exact"/>
        </dgm:presLayoutVars>
      </dgm:prSet>
      <dgm:spPr/>
    </dgm:pt>
    <dgm:pt modelId="{D4C90557-4FA6-41F5-BA67-E1FFB0E9A2DA}" type="pres">
      <dgm:prSet presAssocID="{EE4D9930-81D1-436D-83AF-D9083A93B22D}" presName="node" presStyleLbl="node1" presStyleIdx="0" presStyleCnt="3">
        <dgm:presLayoutVars>
          <dgm:bulletEnabled val="1"/>
        </dgm:presLayoutVars>
      </dgm:prSet>
      <dgm:spPr/>
    </dgm:pt>
    <dgm:pt modelId="{BED3B77C-CB52-4F9F-8A0C-0B371CB4DB81}" type="pres">
      <dgm:prSet presAssocID="{ADFDE9B6-BEA3-416F-BEAA-EA8320149520}" presName="sibTrans" presStyleLbl="sibTrans2D1" presStyleIdx="0" presStyleCnt="2"/>
      <dgm:spPr/>
    </dgm:pt>
    <dgm:pt modelId="{52203B85-0B76-44FB-ACF9-509D603DACAF}" type="pres">
      <dgm:prSet presAssocID="{ADFDE9B6-BEA3-416F-BEAA-EA8320149520}" presName="connectorText" presStyleLbl="sibTrans2D1" presStyleIdx="0" presStyleCnt="2"/>
      <dgm:spPr/>
    </dgm:pt>
    <dgm:pt modelId="{41F4958C-DA1A-470E-B99A-41E6343B1C32}" type="pres">
      <dgm:prSet presAssocID="{412396B4-9B4C-40E7-96BB-6EDACB1206CD}" presName="node" presStyleLbl="node1" presStyleIdx="1" presStyleCnt="3">
        <dgm:presLayoutVars>
          <dgm:bulletEnabled val="1"/>
        </dgm:presLayoutVars>
      </dgm:prSet>
      <dgm:spPr/>
    </dgm:pt>
    <dgm:pt modelId="{4E6D1732-9158-4102-9F89-F221B4857B31}" type="pres">
      <dgm:prSet presAssocID="{B1941E02-81F9-49BA-B8A1-3F3F9EEA56D7}" presName="sibTrans" presStyleLbl="sibTrans2D1" presStyleIdx="1" presStyleCnt="2"/>
      <dgm:spPr/>
    </dgm:pt>
    <dgm:pt modelId="{1958DEFB-22EC-467E-AAA2-25443C5FD542}" type="pres">
      <dgm:prSet presAssocID="{B1941E02-81F9-49BA-B8A1-3F3F9EEA56D7}" presName="connectorText" presStyleLbl="sibTrans2D1" presStyleIdx="1" presStyleCnt="2"/>
      <dgm:spPr/>
    </dgm:pt>
    <dgm:pt modelId="{F73254D7-C334-4755-A581-001CDB66D823}" type="pres">
      <dgm:prSet presAssocID="{09B02E6B-1FEE-4C0B-878B-2C38DB8A98EA}" presName="node" presStyleLbl="node1" presStyleIdx="2" presStyleCnt="3">
        <dgm:presLayoutVars>
          <dgm:bulletEnabled val="1"/>
        </dgm:presLayoutVars>
      </dgm:prSet>
      <dgm:spPr/>
    </dgm:pt>
  </dgm:ptLst>
  <dgm:cxnLst>
    <dgm:cxn modelId="{F19CEE05-059C-49A5-9511-26162F8C5E60}" srcId="{CD0CF2F6-FD6E-43C6-B58C-D1CD28C29568}" destId="{09B02E6B-1FEE-4C0B-878B-2C38DB8A98EA}" srcOrd="2" destOrd="0" parTransId="{63DBB97A-E934-42DB-9D8F-705D05AE304C}" sibTransId="{FF9EF1CF-A9D0-40C7-BA5B-587142DB3084}"/>
    <dgm:cxn modelId="{80DE8311-31D0-472C-B507-AFE84C490A37}" type="presOf" srcId="{EE4D9930-81D1-436D-83AF-D9083A93B22D}" destId="{D4C90557-4FA6-41F5-BA67-E1FFB0E9A2DA}" srcOrd="0" destOrd="0" presId="urn:microsoft.com/office/officeart/2005/8/layout/process1"/>
    <dgm:cxn modelId="{9E414739-B99D-4FE8-B0A6-EB9403B944C9}" type="presOf" srcId="{B1941E02-81F9-49BA-B8A1-3F3F9EEA56D7}" destId="{1958DEFB-22EC-467E-AAA2-25443C5FD542}" srcOrd="1" destOrd="0" presId="urn:microsoft.com/office/officeart/2005/8/layout/process1"/>
    <dgm:cxn modelId="{C57B233C-A03F-497D-A3D9-1A04309F5C29}" type="presOf" srcId="{CD0CF2F6-FD6E-43C6-B58C-D1CD28C29568}" destId="{0EE45FCF-AB9F-4DA4-8F9B-B8F8F2FA4987}" srcOrd="0" destOrd="0" presId="urn:microsoft.com/office/officeart/2005/8/layout/process1"/>
    <dgm:cxn modelId="{D63B924B-69EB-4A01-AA8F-BC390E027D72}" type="presOf" srcId="{B1941E02-81F9-49BA-B8A1-3F3F9EEA56D7}" destId="{4E6D1732-9158-4102-9F89-F221B4857B31}" srcOrd="0" destOrd="0" presId="urn:microsoft.com/office/officeart/2005/8/layout/process1"/>
    <dgm:cxn modelId="{B679626D-0311-4EF0-8B42-E726B65B5EC4}" type="presOf" srcId="{412396B4-9B4C-40E7-96BB-6EDACB1206CD}" destId="{41F4958C-DA1A-470E-B99A-41E6343B1C32}" srcOrd="0" destOrd="0" presId="urn:microsoft.com/office/officeart/2005/8/layout/process1"/>
    <dgm:cxn modelId="{10649A91-C0A1-4854-989F-D13F97D96700}" type="presOf" srcId="{ADFDE9B6-BEA3-416F-BEAA-EA8320149520}" destId="{52203B85-0B76-44FB-ACF9-509D603DACAF}" srcOrd="1" destOrd="0" presId="urn:microsoft.com/office/officeart/2005/8/layout/process1"/>
    <dgm:cxn modelId="{F78017AF-421D-45BD-A986-F7A04303DB2E}" srcId="{CD0CF2F6-FD6E-43C6-B58C-D1CD28C29568}" destId="{412396B4-9B4C-40E7-96BB-6EDACB1206CD}" srcOrd="1" destOrd="0" parTransId="{9E34DEC5-0475-469D-8C24-2FFD5411068D}" sibTransId="{B1941E02-81F9-49BA-B8A1-3F3F9EEA56D7}"/>
    <dgm:cxn modelId="{92F688CD-911A-4B8D-96CC-1CD4078762BF}" type="presOf" srcId="{ADFDE9B6-BEA3-416F-BEAA-EA8320149520}" destId="{BED3B77C-CB52-4F9F-8A0C-0B371CB4DB81}" srcOrd="0" destOrd="0" presId="urn:microsoft.com/office/officeart/2005/8/layout/process1"/>
    <dgm:cxn modelId="{986792FA-20FE-4203-9DFC-669561990E2C}" srcId="{CD0CF2F6-FD6E-43C6-B58C-D1CD28C29568}" destId="{EE4D9930-81D1-436D-83AF-D9083A93B22D}" srcOrd="0" destOrd="0" parTransId="{330415E6-2D33-4519-AAC3-51057B057D24}" sibTransId="{ADFDE9B6-BEA3-416F-BEAA-EA8320149520}"/>
    <dgm:cxn modelId="{2429B8FC-BD02-4494-BE79-4E62CE678FEC}" type="presOf" srcId="{09B02E6B-1FEE-4C0B-878B-2C38DB8A98EA}" destId="{F73254D7-C334-4755-A581-001CDB66D823}" srcOrd="0" destOrd="0" presId="urn:microsoft.com/office/officeart/2005/8/layout/process1"/>
    <dgm:cxn modelId="{3355E0CF-B658-484D-B41F-C610159F9869}" type="presParOf" srcId="{0EE45FCF-AB9F-4DA4-8F9B-B8F8F2FA4987}" destId="{D4C90557-4FA6-41F5-BA67-E1FFB0E9A2DA}" srcOrd="0" destOrd="0" presId="urn:microsoft.com/office/officeart/2005/8/layout/process1"/>
    <dgm:cxn modelId="{E3395B98-07A5-4E6E-9765-8AECEA260946}" type="presParOf" srcId="{0EE45FCF-AB9F-4DA4-8F9B-B8F8F2FA4987}" destId="{BED3B77C-CB52-4F9F-8A0C-0B371CB4DB81}" srcOrd="1" destOrd="0" presId="urn:microsoft.com/office/officeart/2005/8/layout/process1"/>
    <dgm:cxn modelId="{0B87FE93-C62C-43B8-93E6-F04D24D1E32E}" type="presParOf" srcId="{BED3B77C-CB52-4F9F-8A0C-0B371CB4DB81}" destId="{52203B85-0B76-44FB-ACF9-509D603DACAF}" srcOrd="0" destOrd="0" presId="urn:microsoft.com/office/officeart/2005/8/layout/process1"/>
    <dgm:cxn modelId="{352F1BE7-FC34-4DDE-BC0F-DBCC750386B7}" type="presParOf" srcId="{0EE45FCF-AB9F-4DA4-8F9B-B8F8F2FA4987}" destId="{41F4958C-DA1A-470E-B99A-41E6343B1C32}" srcOrd="2" destOrd="0" presId="urn:microsoft.com/office/officeart/2005/8/layout/process1"/>
    <dgm:cxn modelId="{940DA5BD-50CA-4416-8718-0A7F781F1C05}" type="presParOf" srcId="{0EE45FCF-AB9F-4DA4-8F9B-B8F8F2FA4987}" destId="{4E6D1732-9158-4102-9F89-F221B4857B31}" srcOrd="3" destOrd="0" presId="urn:microsoft.com/office/officeart/2005/8/layout/process1"/>
    <dgm:cxn modelId="{9C847CA1-4E43-4B40-86CB-BFE10BFCC105}" type="presParOf" srcId="{4E6D1732-9158-4102-9F89-F221B4857B31}" destId="{1958DEFB-22EC-467E-AAA2-25443C5FD542}" srcOrd="0" destOrd="0" presId="urn:microsoft.com/office/officeart/2005/8/layout/process1"/>
    <dgm:cxn modelId="{4CD1476F-2551-41D0-8240-4ED9D4A3D706}" type="presParOf" srcId="{0EE45FCF-AB9F-4DA4-8F9B-B8F8F2FA4987}" destId="{F73254D7-C334-4755-A581-001CDB66D823}"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8DBC905-4FF7-48B8-BB1E-D4731C6B7972}" type="doc">
      <dgm:prSet loTypeId="urn:diagrams.loki3.com/VaryingWidthList" loCatId="list" qsTypeId="urn:microsoft.com/office/officeart/2005/8/quickstyle/simple1" qsCatId="simple" csTypeId="urn:microsoft.com/office/officeart/2005/8/colors/accent1_2" csCatId="accent1" phldr="1"/>
      <dgm:spPr/>
    </dgm:pt>
    <dgm:pt modelId="{DC1CBFE4-3B02-4706-A9A0-504AF3AF2930}">
      <dgm:prSet phldrT="[Text]"/>
      <dgm:spPr/>
      <dgm:t>
        <a:bodyPr/>
        <a:lstStyle/>
        <a:p>
          <a:r>
            <a:rPr lang="en-US" dirty="0"/>
            <a:t>Index 1</a:t>
          </a:r>
        </a:p>
      </dgm:t>
    </dgm:pt>
    <dgm:pt modelId="{B66C2C6D-D63A-4EAA-8BBD-B6EFB67DE6D0}" type="parTrans" cxnId="{3092AA9C-AE3D-48A9-8895-CD32A53918CA}">
      <dgm:prSet/>
      <dgm:spPr/>
      <dgm:t>
        <a:bodyPr/>
        <a:lstStyle/>
        <a:p>
          <a:endParaRPr lang="en-US"/>
        </a:p>
      </dgm:t>
    </dgm:pt>
    <dgm:pt modelId="{55E2089B-CEDC-4F66-88C1-CE014669293A}" type="sibTrans" cxnId="{3092AA9C-AE3D-48A9-8895-CD32A53918CA}">
      <dgm:prSet/>
      <dgm:spPr/>
      <dgm:t>
        <a:bodyPr/>
        <a:lstStyle/>
        <a:p>
          <a:endParaRPr lang="en-US"/>
        </a:p>
      </dgm:t>
    </dgm:pt>
    <dgm:pt modelId="{B95A1E2C-45F7-4AA0-AA99-45A461DC23A0}">
      <dgm:prSet phldrT="[Text]"/>
      <dgm:spPr/>
      <dgm:t>
        <a:bodyPr/>
        <a:lstStyle/>
        <a:p>
          <a:r>
            <a:rPr lang="en-US" dirty="0"/>
            <a:t>Index 2</a:t>
          </a:r>
        </a:p>
      </dgm:t>
    </dgm:pt>
    <dgm:pt modelId="{EAB229B5-791C-458E-BAD1-DA2BBF292215}" type="sibTrans" cxnId="{69E2C561-1F4C-4888-9A9D-0786D3CC4602}">
      <dgm:prSet/>
      <dgm:spPr/>
      <dgm:t>
        <a:bodyPr/>
        <a:lstStyle/>
        <a:p>
          <a:endParaRPr lang="en-US"/>
        </a:p>
      </dgm:t>
    </dgm:pt>
    <dgm:pt modelId="{992639EA-A130-4079-A9F1-CAE2C79FA122}" type="parTrans" cxnId="{69E2C561-1F4C-4888-9A9D-0786D3CC4602}">
      <dgm:prSet/>
      <dgm:spPr/>
      <dgm:t>
        <a:bodyPr/>
        <a:lstStyle/>
        <a:p>
          <a:endParaRPr lang="en-US"/>
        </a:p>
      </dgm:t>
    </dgm:pt>
    <dgm:pt modelId="{E68BCBD6-C73E-4093-8FD6-360B66A8E9F8}" type="pres">
      <dgm:prSet presAssocID="{D8DBC905-4FF7-48B8-BB1E-D4731C6B7972}" presName="Name0" presStyleCnt="0">
        <dgm:presLayoutVars>
          <dgm:resizeHandles/>
        </dgm:presLayoutVars>
      </dgm:prSet>
      <dgm:spPr/>
    </dgm:pt>
    <dgm:pt modelId="{20439B70-54FA-4408-9168-B62147200060}" type="pres">
      <dgm:prSet presAssocID="{DC1CBFE4-3B02-4706-A9A0-504AF3AF2930}" presName="text" presStyleLbl="node1" presStyleIdx="0" presStyleCnt="2">
        <dgm:presLayoutVars>
          <dgm:bulletEnabled val="1"/>
        </dgm:presLayoutVars>
      </dgm:prSet>
      <dgm:spPr/>
    </dgm:pt>
    <dgm:pt modelId="{493B8414-F885-4DBC-97E3-4D646EBB3D29}" type="pres">
      <dgm:prSet presAssocID="{55E2089B-CEDC-4F66-88C1-CE014669293A}" presName="space" presStyleCnt="0"/>
      <dgm:spPr/>
    </dgm:pt>
    <dgm:pt modelId="{6035A838-59FD-40C0-927A-0EFAC1E16F83}" type="pres">
      <dgm:prSet presAssocID="{B95A1E2C-45F7-4AA0-AA99-45A461DC23A0}" presName="text" presStyleLbl="node1" presStyleIdx="1" presStyleCnt="2" custLinFactNeighborX="-665" custLinFactNeighborY="83279">
        <dgm:presLayoutVars>
          <dgm:bulletEnabled val="1"/>
        </dgm:presLayoutVars>
      </dgm:prSet>
      <dgm:spPr/>
    </dgm:pt>
  </dgm:ptLst>
  <dgm:cxnLst>
    <dgm:cxn modelId="{0030B315-AE9E-49CE-8458-1CF0AB5D6FC1}" type="presOf" srcId="{DC1CBFE4-3B02-4706-A9A0-504AF3AF2930}" destId="{20439B70-54FA-4408-9168-B62147200060}" srcOrd="0" destOrd="0" presId="urn:diagrams.loki3.com/VaryingWidthList"/>
    <dgm:cxn modelId="{69E2C561-1F4C-4888-9A9D-0786D3CC4602}" srcId="{D8DBC905-4FF7-48B8-BB1E-D4731C6B7972}" destId="{B95A1E2C-45F7-4AA0-AA99-45A461DC23A0}" srcOrd="1" destOrd="0" parTransId="{992639EA-A130-4079-A9F1-CAE2C79FA122}" sibTransId="{EAB229B5-791C-458E-BAD1-DA2BBF292215}"/>
    <dgm:cxn modelId="{3092AA9C-AE3D-48A9-8895-CD32A53918CA}" srcId="{D8DBC905-4FF7-48B8-BB1E-D4731C6B7972}" destId="{DC1CBFE4-3B02-4706-A9A0-504AF3AF2930}" srcOrd="0" destOrd="0" parTransId="{B66C2C6D-D63A-4EAA-8BBD-B6EFB67DE6D0}" sibTransId="{55E2089B-CEDC-4F66-88C1-CE014669293A}"/>
    <dgm:cxn modelId="{28A7A5AD-2183-4DDB-ADE9-5B951F55D73D}" type="presOf" srcId="{B95A1E2C-45F7-4AA0-AA99-45A461DC23A0}" destId="{6035A838-59FD-40C0-927A-0EFAC1E16F83}" srcOrd="0" destOrd="0" presId="urn:diagrams.loki3.com/VaryingWidthList"/>
    <dgm:cxn modelId="{7B7CD3D0-1360-4CD3-AEA8-15414060AF87}" type="presOf" srcId="{D8DBC905-4FF7-48B8-BB1E-D4731C6B7972}" destId="{E68BCBD6-C73E-4093-8FD6-360B66A8E9F8}" srcOrd="0" destOrd="0" presId="urn:diagrams.loki3.com/VaryingWidthList"/>
    <dgm:cxn modelId="{603C4D37-0E5E-4C1C-BBFC-766B478BB759}" type="presParOf" srcId="{E68BCBD6-C73E-4093-8FD6-360B66A8E9F8}" destId="{20439B70-54FA-4408-9168-B62147200060}" srcOrd="0" destOrd="0" presId="urn:diagrams.loki3.com/VaryingWidthList"/>
    <dgm:cxn modelId="{A93E0DC6-D620-4D1A-9327-0547666455B3}" type="presParOf" srcId="{E68BCBD6-C73E-4093-8FD6-360B66A8E9F8}" destId="{493B8414-F885-4DBC-97E3-4D646EBB3D29}" srcOrd="1" destOrd="0" presId="urn:diagrams.loki3.com/VaryingWidthList"/>
    <dgm:cxn modelId="{80DFF2FA-834D-4B29-86DB-E5B52EE59B46}" type="presParOf" srcId="{E68BCBD6-C73E-4093-8FD6-360B66A8E9F8}" destId="{6035A838-59FD-40C0-927A-0EFAC1E16F83}" srcOrd="2" destOrd="0" presId="urn:diagrams.loki3.com/VaryingWidth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6D04DA1-9543-4D4D-8F82-8C6D4EB29FF9}" type="doc">
      <dgm:prSet loTypeId="urn:diagrams.loki3.com/VaryingWidthList" loCatId="list" qsTypeId="urn:microsoft.com/office/officeart/2005/8/quickstyle/simple1" qsCatId="simple" csTypeId="urn:microsoft.com/office/officeart/2005/8/colors/accent1_2" csCatId="accent1" phldr="1"/>
      <dgm:spPr/>
    </dgm:pt>
    <dgm:pt modelId="{64A29E20-5D72-4BA5-888A-E4CA812478B3}">
      <dgm:prSet phldrT="[Text]"/>
      <dgm:spPr/>
      <dgm:t>
        <a:bodyPr/>
        <a:lstStyle/>
        <a:p>
          <a:r>
            <a:rPr lang="en-US" dirty="0"/>
            <a:t>2019</a:t>
          </a:r>
        </a:p>
      </dgm:t>
    </dgm:pt>
    <dgm:pt modelId="{73D10E5D-31F9-4EC4-84D0-14415F53F363}" type="parTrans" cxnId="{39B709B9-58B5-47F1-AA5D-76469FB6E3AB}">
      <dgm:prSet/>
      <dgm:spPr/>
      <dgm:t>
        <a:bodyPr/>
        <a:lstStyle/>
        <a:p>
          <a:endParaRPr lang="en-US"/>
        </a:p>
      </dgm:t>
    </dgm:pt>
    <dgm:pt modelId="{64076BA9-6027-4BA5-91C5-6FF10D4925CC}" type="sibTrans" cxnId="{39B709B9-58B5-47F1-AA5D-76469FB6E3AB}">
      <dgm:prSet/>
      <dgm:spPr/>
      <dgm:t>
        <a:bodyPr/>
        <a:lstStyle/>
        <a:p>
          <a:endParaRPr lang="en-US"/>
        </a:p>
      </dgm:t>
    </dgm:pt>
    <dgm:pt modelId="{8C447BE4-AED8-4E30-8645-294B3F6222FB}">
      <dgm:prSet phldrT="[Text]"/>
      <dgm:spPr/>
      <dgm:t>
        <a:bodyPr/>
        <a:lstStyle/>
        <a:p>
          <a:r>
            <a:rPr lang="en-US" dirty="0"/>
            <a:t>2020</a:t>
          </a:r>
        </a:p>
      </dgm:t>
      <dgm:extLst>
        <a:ext uri="{E40237B7-FDA0-4F09-8148-C483321AD2D9}">
          <dgm14:cNvPr xmlns:dgm14="http://schemas.microsoft.com/office/drawing/2010/diagram" id="0" name="" descr="Rectangular shapes indicating there are 3 separate years of data: 2019 to 2021"/>
        </a:ext>
      </dgm:extLst>
    </dgm:pt>
    <dgm:pt modelId="{4D1E4C21-395A-4468-8DF5-1C0FEAD1DFEB}" type="parTrans" cxnId="{2E6F400A-8AFF-4740-BC8E-12532A606E24}">
      <dgm:prSet/>
      <dgm:spPr/>
      <dgm:t>
        <a:bodyPr/>
        <a:lstStyle/>
        <a:p>
          <a:endParaRPr lang="en-US"/>
        </a:p>
      </dgm:t>
    </dgm:pt>
    <dgm:pt modelId="{247F2E81-333B-4969-9CA7-A7EFB0E49290}" type="sibTrans" cxnId="{2E6F400A-8AFF-4740-BC8E-12532A606E24}">
      <dgm:prSet/>
      <dgm:spPr/>
      <dgm:t>
        <a:bodyPr/>
        <a:lstStyle/>
        <a:p>
          <a:endParaRPr lang="en-US"/>
        </a:p>
      </dgm:t>
    </dgm:pt>
    <dgm:pt modelId="{B288DF92-1D5F-4D18-A09C-EB2CDED23994}">
      <dgm:prSet phldrT="[Text]"/>
      <dgm:spPr/>
      <dgm:t>
        <a:bodyPr/>
        <a:lstStyle/>
        <a:p>
          <a:r>
            <a:rPr lang="en-US"/>
            <a:t>2021</a:t>
          </a:r>
        </a:p>
      </dgm:t>
    </dgm:pt>
    <dgm:pt modelId="{3D84393A-7845-4FAB-A97C-3A1AD5194AF2}" type="parTrans" cxnId="{1C07AE58-3744-48FD-9A28-3DBA292ECA48}">
      <dgm:prSet/>
      <dgm:spPr/>
      <dgm:t>
        <a:bodyPr/>
        <a:lstStyle/>
        <a:p>
          <a:endParaRPr lang="en-US"/>
        </a:p>
      </dgm:t>
    </dgm:pt>
    <dgm:pt modelId="{90BB95A9-248E-4D0C-B4E7-E5EF116FA6C0}" type="sibTrans" cxnId="{1C07AE58-3744-48FD-9A28-3DBA292ECA48}">
      <dgm:prSet/>
      <dgm:spPr/>
      <dgm:t>
        <a:bodyPr/>
        <a:lstStyle/>
        <a:p>
          <a:endParaRPr lang="en-US"/>
        </a:p>
      </dgm:t>
    </dgm:pt>
    <dgm:pt modelId="{F91A92FF-3CC0-4029-8392-B2549459C475}" type="pres">
      <dgm:prSet presAssocID="{46D04DA1-9543-4D4D-8F82-8C6D4EB29FF9}" presName="Name0" presStyleCnt="0">
        <dgm:presLayoutVars>
          <dgm:resizeHandles/>
        </dgm:presLayoutVars>
      </dgm:prSet>
      <dgm:spPr/>
    </dgm:pt>
    <dgm:pt modelId="{D646A666-72CF-430B-8B95-DA1F8A627186}" type="pres">
      <dgm:prSet presAssocID="{64A29E20-5D72-4BA5-888A-E4CA812478B3}" presName="text" presStyleLbl="node1" presStyleIdx="0" presStyleCnt="3">
        <dgm:presLayoutVars>
          <dgm:bulletEnabled val="1"/>
        </dgm:presLayoutVars>
      </dgm:prSet>
      <dgm:spPr/>
    </dgm:pt>
    <dgm:pt modelId="{EE7F7712-2CB6-408F-8914-89AE00C90D46}" type="pres">
      <dgm:prSet presAssocID="{64076BA9-6027-4BA5-91C5-6FF10D4925CC}" presName="space" presStyleCnt="0"/>
      <dgm:spPr/>
    </dgm:pt>
    <dgm:pt modelId="{24A32754-1D39-4F1E-9794-2A292D644F86}" type="pres">
      <dgm:prSet presAssocID="{8C447BE4-AED8-4E30-8645-294B3F6222FB}" presName="text" presStyleLbl="node1" presStyleIdx="1" presStyleCnt="3">
        <dgm:presLayoutVars>
          <dgm:bulletEnabled val="1"/>
        </dgm:presLayoutVars>
      </dgm:prSet>
      <dgm:spPr/>
    </dgm:pt>
    <dgm:pt modelId="{E70B9E67-D9DC-48BC-809C-5A1FEB81813D}" type="pres">
      <dgm:prSet presAssocID="{247F2E81-333B-4969-9CA7-A7EFB0E49290}" presName="space" presStyleCnt="0"/>
      <dgm:spPr/>
    </dgm:pt>
    <dgm:pt modelId="{CE046906-9168-41F5-85F4-E91C43CB9401}" type="pres">
      <dgm:prSet presAssocID="{B288DF92-1D5F-4D18-A09C-EB2CDED23994}" presName="text" presStyleLbl="node1" presStyleIdx="2" presStyleCnt="3">
        <dgm:presLayoutVars>
          <dgm:bulletEnabled val="1"/>
        </dgm:presLayoutVars>
      </dgm:prSet>
      <dgm:spPr/>
    </dgm:pt>
  </dgm:ptLst>
  <dgm:cxnLst>
    <dgm:cxn modelId="{2E6F400A-8AFF-4740-BC8E-12532A606E24}" srcId="{46D04DA1-9543-4D4D-8F82-8C6D4EB29FF9}" destId="{8C447BE4-AED8-4E30-8645-294B3F6222FB}" srcOrd="1" destOrd="0" parTransId="{4D1E4C21-395A-4468-8DF5-1C0FEAD1DFEB}" sibTransId="{247F2E81-333B-4969-9CA7-A7EFB0E49290}"/>
    <dgm:cxn modelId="{0C14AE40-0A1D-4219-AE9A-6915ABB7B65A}" type="presOf" srcId="{46D04DA1-9543-4D4D-8F82-8C6D4EB29FF9}" destId="{F91A92FF-3CC0-4029-8392-B2549459C475}" srcOrd="0" destOrd="0" presId="urn:diagrams.loki3.com/VaryingWidthList"/>
    <dgm:cxn modelId="{E092D240-A4D5-4E31-9986-8F9432C8014A}" type="presOf" srcId="{64A29E20-5D72-4BA5-888A-E4CA812478B3}" destId="{D646A666-72CF-430B-8B95-DA1F8A627186}" srcOrd="0" destOrd="0" presId="urn:diagrams.loki3.com/VaryingWidthList"/>
    <dgm:cxn modelId="{1C07AE58-3744-48FD-9A28-3DBA292ECA48}" srcId="{46D04DA1-9543-4D4D-8F82-8C6D4EB29FF9}" destId="{B288DF92-1D5F-4D18-A09C-EB2CDED23994}" srcOrd="2" destOrd="0" parTransId="{3D84393A-7845-4FAB-A97C-3A1AD5194AF2}" sibTransId="{90BB95A9-248E-4D0C-B4E7-E5EF116FA6C0}"/>
    <dgm:cxn modelId="{83A2C258-1970-42C7-99C0-E5F38647AC0A}" type="presOf" srcId="{B288DF92-1D5F-4D18-A09C-EB2CDED23994}" destId="{CE046906-9168-41F5-85F4-E91C43CB9401}" srcOrd="0" destOrd="0" presId="urn:diagrams.loki3.com/VaryingWidthList"/>
    <dgm:cxn modelId="{EBF778A5-03C4-4F9A-AE39-6BCA3DC84A1F}" type="presOf" srcId="{8C447BE4-AED8-4E30-8645-294B3F6222FB}" destId="{24A32754-1D39-4F1E-9794-2A292D644F86}" srcOrd="0" destOrd="0" presId="urn:diagrams.loki3.com/VaryingWidthList"/>
    <dgm:cxn modelId="{39B709B9-58B5-47F1-AA5D-76469FB6E3AB}" srcId="{46D04DA1-9543-4D4D-8F82-8C6D4EB29FF9}" destId="{64A29E20-5D72-4BA5-888A-E4CA812478B3}" srcOrd="0" destOrd="0" parTransId="{73D10E5D-31F9-4EC4-84D0-14415F53F363}" sibTransId="{64076BA9-6027-4BA5-91C5-6FF10D4925CC}"/>
    <dgm:cxn modelId="{195B0E80-5C3D-4A60-8040-10B28F53B913}" type="presParOf" srcId="{F91A92FF-3CC0-4029-8392-B2549459C475}" destId="{D646A666-72CF-430B-8B95-DA1F8A627186}" srcOrd="0" destOrd="0" presId="urn:diagrams.loki3.com/VaryingWidthList"/>
    <dgm:cxn modelId="{017ECC8E-539A-420C-B919-197067BE1697}" type="presParOf" srcId="{F91A92FF-3CC0-4029-8392-B2549459C475}" destId="{EE7F7712-2CB6-408F-8914-89AE00C90D46}" srcOrd="1" destOrd="0" presId="urn:diagrams.loki3.com/VaryingWidthList"/>
    <dgm:cxn modelId="{F6861590-7FB7-481F-8421-DD02302202DE}" type="presParOf" srcId="{F91A92FF-3CC0-4029-8392-B2549459C475}" destId="{24A32754-1D39-4F1E-9794-2A292D644F86}" srcOrd="2" destOrd="0" presId="urn:diagrams.loki3.com/VaryingWidthList"/>
    <dgm:cxn modelId="{4DAEFBD1-5F97-416A-A99A-6C9141774866}" type="presParOf" srcId="{F91A92FF-3CC0-4029-8392-B2549459C475}" destId="{E70B9E67-D9DC-48BC-809C-5A1FEB81813D}" srcOrd="3" destOrd="0" presId="urn:diagrams.loki3.com/VaryingWidthList"/>
    <dgm:cxn modelId="{59E671FF-6D3D-4E8E-A988-D3E2C7319FB7}" type="presParOf" srcId="{F91A92FF-3CC0-4029-8392-B2549459C475}" destId="{CE046906-9168-41F5-85F4-E91C43CB9401}"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D0CF2F6-FD6E-43C6-B58C-D1CD28C29568}" type="doc">
      <dgm:prSet loTypeId="urn:microsoft.com/office/officeart/2005/8/layout/process1" loCatId="process" qsTypeId="urn:microsoft.com/office/officeart/2005/8/quickstyle/simple1" qsCatId="simple" csTypeId="urn:microsoft.com/office/officeart/2005/8/colors/accent1_2" csCatId="accent1" phldr="1"/>
      <dgm:spPr/>
    </dgm:pt>
    <dgm:pt modelId="{EE4D9930-81D1-436D-83AF-D9083A93B22D}">
      <dgm:prSet phldrT="[Text]"/>
      <dgm:spPr/>
      <dgm:t>
        <a:bodyPr/>
        <a:lstStyle/>
        <a:p>
          <a:r>
            <a:rPr lang="en-US" dirty="0"/>
            <a:t>Scope</a:t>
          </a:r>
        </a:p>
      </dgm:t>
    </dgm:pt>
    <dgm:pt modelId="{330415E6-2D33-4519-AAC3-51057B057D24}" type="parTrans" cxnId="{986792FA-20FE-4203-9DFC-669561990E2C}">
      <dgm:prSet/>
      <dgm:spPr/>
      <dgm:t>
        <a:bodyPr/>
        <a:lstStyle/>
        <a:p>
          <a:endParaRPr lang="en-US"/>
        </a:p>
      </dgm:t>
    </dgm:pt>
    <dgm:pt modelId="{ADFDE9B6-BEA3-416F-BEAA-EA8320149520}" type="sibTrans" cxnId="{986792FA-20FE-4203-9DFC-669561990E2C}">
      <dgm:prSet/>
      <dgm:spPr/>
      <dgm:t>
        <a:bodyPr/>
        <a:lstStyle/>
        <a:p>
          <a:endParaRPr lang="en-US"/>
        </a:p>
      </dgm:t>
    </dgm:pt>
    <dgm:pt modelId="{412396B4-9B4C-40E7-96BB-6EDACB1206CD}">
      <dgm:prSet phldrT="[Text]"/>
      <dgm:spPr/>
      <dgm:t>
        <a:bodyPr/>
        <a:lstStyle/>
        <a:p>
          <a:r>
            <a:rPr lang="en-US" dirty="0"/>
            <a:t>Aggregation</a:t>
          </a:r>
        </a:p>
      </dgm:t>
    </dgm:pt>
    <dgm:pt modelId="{9E34DEC5-0475-469D-8C24-2FFD5411068D}" type="parTrans" cxnId="{F78017AF-421D-45BD-A986-F7A04303DB2E}">
      <dgm:prSet/>
      <dgm:spPr/>
      <dgm:t>
        <a:bodyPr/>
        <a:lstStyle/>
        <a:p>
          <a:endParaRPr lang="en-US"/>
        </a:p>
      </dgm:t>
    </dgm:pt>
    <dgm:pt modelId="{B1941E02-81F9-49BA-B8A1-3F3F9EEA56D7}" type="sibTrans" cxnId="{F78017AF-421D-45BD-A986-F7A04303DB2E}">
      <dgm:prSet/>
      <dgm:spPr/>
      <dgm:t>
        <a:bodyPr/>
        <a:lstStyle/>
        <a:p>
          <a:endParaRPr lang="en-US"/>
        </a:p>
      </dgm:t>
    </dgm:pt>
    <dgm:pt modelId="{09B02E6B-1FEE-4C0B-878B-2C38DB8A98EA}">
      <dgm:prSet phldrT="[Text]"/>
      <dgm:spPr/>
      <dgm:t>
        <a:bodyPr/>
        <a:lstStyle/>
        <a:p>
          <a:r>
            <a:rPr lang="en-US" dirty="0"/>
            <a:t>Index Labeling</a:t>
          </a:r>
        </a:p>
      </dgm:t>
    </dgm:pt>
    <dgm:pt modelId="{63DBB97A-E934-42DB-9D8F-705D05AE304C}" type="parTrans" cxnId="{F19CEE05-059C-49A5-9511-26162F8C5E60}">
      <dgm:prSet/>
      <dgm:spPr/>
      <dgm:t>
        <a:bodyPr/>
        <a:lstStyle/>
        <a:p>
          <a:endParaRPr lang="en-US"/>
        </a:p>
      </dgm:t>
    </dgm:pt>
    <dgm:pt modelId="{FF9EF1CF-A9D0-40C7-BA5B-587142DB3084}" type="sibTrans" cxnId="{F19CEE05-059C-49A5-9511-26162F8C5E60}">
      <dgm:prSet/>
      <dgm:spPr/>
      <dgm:t>
        <a:bodyPr/>
        <a:lstStyle/>
        <a:p>
          <a:endParaRPr lang="en-US"/>
        </a:p>
      </dgm:t>
    </dgm:pt>
    <dgm:pt modelId="{0EE45FCF-AB9F-4DA4-8F9B-B8F8F2FA4987}" type="pres">
      <dgm:prSet presAssocID="{CD0CF2F6-FD6E-43C6-B58C-D1CD28C29568}" presName="Name0" presStyleCnt="0">
        <dgm:presLayoutVars>
          <dgm:dir/>
          <dgm:resizeHandles val="exact"/>
        </dgm:presLayoutVars>
      </dgm:prSet>
      <dgm:spPr/>
    </dgm:pt>
    <dgm:pt modelId="{D4C90557-4FA6-41F5-BA67-E1FFB0E9A2DA}" type="pres">
      <dgm:prSet presAssocID="{EE4D9930-81D1-436D-83AF-D9083A93B22D}" presName="node" presStyleLbl="node1" presStyleIdx="0" presStyleCnt="3">
        <dgm:presLayoutVars>
          <dgm:bulletEnabled val="1"/>
        </dgm:presLayoutVars>
      </dgm:prSet>
      <dgm:spPr/>
    </dgm:pt>
    <dgm:pt modelId="{BED3B77C-CB52-4F9F-8A0C-0B371CB4DB81}" type="pres">
      <dgm:prSet presAssocID="{ADFDE9B6-BEA3-416F-BEAA-EA8320149520}" presName="sibTrans" presStyleLbl="sibTrans2D1" presStyleIdx="0" presStyleCnt="2"/>
      <dgm:spPr/>
    </dgm:pt>
    <dgm:pt modelId="{52203B85-0B76-44FB-ACF9-509D603DACAF}" type="pres">
      <dgm:prSet presAssocID="{ADFDE9B6-BEA3-416F-BEAA-EA8320149520}" presName="connectorText" presStyleLbl="sibTrans2D1" presStyleIdx="0" presStyleCnt="2"/>
      <dgm:spPr/>
    </dgm:pt>
    <dgm:pt modelId="{41F4958C-DA1A-470E-B99A-41E6343B1C32}" type="pres">
      <dgm:prSet presAssocID="{412396B4-9B4C-40E7-96BB-6EDACB1206CD}" presName="node" presStyleLbl="node1" presStyleIdx="1" presStyleCnt="3">
        <dgm:presLayoutVars>
          <dgm:bulletEnabled val="1"/>
        </dgm:presLayoutVars>
      </dgm:prSet>
      <dgm:spPr/>
    </dgm:pt>
    <dgm:pt modelId="{4E6D1732-9158-4102-9F89-F221B4857B31}" type="pres">
      <dgm:prSet presAssocID="{B1941E02-81F9-49BA-B8A1-3F3F9EEA56D7}" presName="sibTrans" presStyleLbl="sibTrans2D1" presStyleIdx="1" presStyleCnt="2"/>
      <dgm:spPr/>
    </dgm:pt>
    <dgm:pt modelId="{1958DEFB-22EC-467E-AAA2-25443C5FD542}" type="pres">
      <dgm:prSet presAssocID="{B1941E02-81F9-49BA-B8A1-3F3F9EEA56D7}" presName="connectorText" presStyleLbl="sibTrans2D1" presStyleIdx="1" presStyleCnt="2"/>
      <dgm:spPr/>
    </dgm:pt>
    <dgm:pt modelId="{F73254D7-C334-4755-A581-001CDB66D823}" type="pres">
      <dgm:prSet presAssocID="{09B02E6B-1FEE-4C0B-878B-2C38DB8A98EA}" presName="node" presStyleLbl="node1" presStyleIdx="2" presStyleCnt="3">
        <dgm:presLayoutVars>
          <dgm:bulletEnabled val="1"/>
        </dgm:presLayoutVars>
      </dgm:prSet>
      <dgm:spPr/>
    </dgm:pt>
  </dgm:ptLst>
  <dgm:cxnLst>
    <dgm:cxn modelId="{F19CEE05-059C-49A5-9511-26162F8C5E60}" srcId="{CD0CF2F6-FD6E-43C6-B58C-D1CD28C29568}" destId="{09B02E6B-1FEE-4C0B-878B-2C38DB8A98EA}" srcOrd="2" destOrd="0" parTransId="{63DBB97A-E934-42DB-9D8F-705D05AE304C}" sibTransId="{FF9EF1CF-A9D0-40C7-BA5B-587142DB3084}"/>
    <dgm:cxn modelId="{80DE8311-31D0-472C-B507-AFE84C490A37}" type="presOf" srcId="{EE4D9930-81D1-436D-83AF-D9083A93B22D}" destId="{D4C90557-4FA6-41F5-BA67-E1FFB0E9A2DA}" srcOrd="0" destOrd="0" presId="urn:microsoft.com/office/officeart/2005/8/layout/process1"/>
    <dgm:cxn modelId="{9E414739-B99D-4FE8-B0A6-EB9403B944C9}" type="presOf" srcId="{B1941E02-81F9-49BA-B8A1-3F3F9EEA56D7}" destId="{1958DEFB-22EC-467E-AAA2-25443C5FD542}" srcOrd="1" destOrd="0" presId="urn:microsoft.com/office/officeart/2005/8/layout/process1"/>
    <dgm:cxn modelId="{C57B233C-A03F-497D-A3D9-1A04309F5C29}" type="presOf" srcId="{CD0CF2F6-FD6E-43C6-B58C-D1CD28C29568}" destId="{0EE45FCF-AB9F-4DA4-8F9B-B8F8F2FA4987}" srcOrd="0" destOrd="0" presId="urn:microsoft.com/office/officeart/2005/8/layout/process1"/>
    <dgm:cxn modelId="{D63B924B-69EB-4A01-AA8F-BC390E027D72}" type="presOf" srcId="{B1941E02-81F9-49BA-B8A1-3F3F9EEA56D7}" destId="{4E6D1732-9158-4102-9F89-F221B4857B31}" srcOrd="0" destOrd="0" presId="urn:microsoft.com/office/officeart/2005/8/layout/process1"/>
    <dgm:cxn modelId="{B679626D-0311-4EF0-8B42-E726B65B5EC4}" type="presOf" srcId="{412396B4-9B4C-40E7-96BB-6EDACB1206CD}" destId="{41F4958C-DA1A-470E-B99A-41E6343B1C32}" srcOrd="0" destOrd="0" presId="urn:microsoft.com/office/officeart/2005/8/layout/process1"/>
    <dgm:cxn modelId="{10649A91-C0A1-4854-989F-D13F97D96700}" type="presOf" srcId="{ADFDE9B6-BEA3-416F-BEAA-EA8320149520}" destId="{52203B85-0B76-44FB-ACF9-509D603DACAF}" srcOrd="1" destOrd="0" presId="urn:microsoft.com/office/officeart/2005/8/layout/process1"/>
    <dgm:cxn modelId="{F78017AF-421D-45BD-A986-F7A04303DB2E}" srcId="{CD0CF2F6-FD6E-43C6-B58C-D1CD28C29568}" destId="{412396B4-9B4C-40E7-96BB-6EDACB1206CD}" srcOrd="1" destOrd="0" parTransId="{9E34DEC5-0475-469D-8C24-2FFD5411068D}" sibTransId="{B1941E02-81F9-49BA-B8A1-3F3F9EEA56D7}"/>
    <dgm:cxn modelId="{92F688CD-911A-4B8D-96CC-1CD4078762BF}" type="presOf" srcId="{ADFDE9B6-BEA3-416F-BEAA-EA8320149520}" destId="{BED3B77C-CB52-4F9F-8A0C-0B371CB4DB81}" srcOrd="0" destOrd="0" presId="urn:microsoft.com/office/officeart/2005/8/layout/process1"/>
    <dgm:cxn modelId="{986792FA-20FE-4203-9DFC-669561990E2C}" srcId="{CD0CF2F6-FD6E-43C6-B58C-D1CD28C29568}" destId="{EE4D9930-81D1-436D-83AF-D9083A93B22D}" srcOrd="0" destOrd="0" parTransId="{330415E6-2D33-4519-AAC3-51057B057D24}" sibTransId="{ADFDE9B6-BEA3-416F-BEAA-EA8320149520}"/>
    <dgm:cxn modelId="{2429B8FC-BD02-4494-BE79-4E62CE678FEC}" type="presOf" srcId="{09B02E6B-1FEE-4C0B-878B-2C38DB8A98EA}" destId="{F73254D7-C334-4755-A581-001CDB66D823}" srcOrd="0" destOrd="0" presId="urn:microsoft.com/office/officeart/2005/8/layout/process1"/>
    <dgm:cxn modelId="{3355E0CF-B658-484D-B41F-C610159F9869}" type="presParOf" srcId="{0EE45FCF-AB9F-4DA4-8F9B-B8F8F2FA4987}" destId="{D4C90557-4FA6-41F5-BA67-E1FFB0E9A2DA}" srcOrd="0" destOrd="0" presId="urn:microsoft.com/office/officeart/2005/8/layout/process1"/>
    <dgm:cxn modelId="{E3395B98-07A5-4E6E-9765-8AECEA260946}" type="presParOf" srcId="{0EE45FCF-AB9F-4DA4-8F9B-B8F8F2FA4987}" destId="{BED3B77C-CB52-4F9F-8A0C-0B371CB4DB81}" srcOrd="1" destOrd="0" presId="urn:microsoft.com/office/officeart/2005/8/layout/process1"/>
    <dgm:cxn modelId="{0B87FE93-C62C-43B8-93E6-F04D24D1E32E}" type="presParOf" srcId="{BED3B77C-CB52-4F9F-8A0C-0B371CB4DB81}" destId="{52203B85-0B76-44FB-ACF9-509D603DACAF}" srcOrd="0" destOrd="0" presId="urn:microsoft.com/office/officeart/2005/8/layout/process1"/>
    <dgm:cxn modelId="{352F1BE7-FC34-4DDE-BC0F-DBCC750386B7}" type="presParOf" srcId="{0EE45FCF-AB9F-4DA4-8F9B-B8F8F2FA4987}" destId="{41F4958C-DA1A-470E-B99A-41E6343B1C32}" srcOrd="2" destOrd="0" presId="urn:microsoft.com/office/officeart/2005/8/layout/process1"/>
    <dgm:cxn modelId="{940DA5BD-50CA-4416-8718-0A7F781F1C05}" type="presParOf" srcId="{0EE45FCF-AB9F-4DA4-8F9B-B8F8F2FA4987}" destId="{4E6D1732-9158-4102-9F89-F221B4857B31}" srcOrd="3" destOrd="0" presId="urn:microsoft.com/office/officeart/2005/8/layout/process1"/>
    <dgm:cxn modelId="{9C847CA1-4E43-4B40-86CB-BFE10BFCC105}" type="presParOf" srcId="{4E6D1732-9158-4102-9F89-F221B4857B31}" destId="{1958DEFB-22EC-467E-AAA2-25443C5FD542}" srcOrd="0" destOrd="0" presId="urn:microsoft.com/office/officeart/2005/8/layout/process1"/>
    <dgm:cxn modelId="{4CD1476F-2551-41D0-8240-4ED9D4A3D706}" type="presParOf" srcId="{0EE45FCF-AB9F-4DA4-8F9B-B8F8F2FA4987}" destId="{F73254D7-C334-4755-A581-001CDB66D823}"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2CC322-14C6-4ED7-BCC9-13DEC31EC0E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3F407A8-E8BA-4586-A5F5-C3DEA4118B20}">
      <dgm:prSet phldrT="[Text]"/>
      <dgm:spPr/>
      <dgm:t>
        <a:bodyPr/>
        <a:lstStyle/>
        <a:p>
          <a:r>
            <a:rPr lang="en-US"/>
            <a:t>IATA – CC Mappings</a:t>
          </a:r>
        </a:p>
      </dgm:t>
    </dgm:pt>
    <dgm:pt modelId="{917D73C7-F08C-43D5-85D8-2FAB709FEBB2}" type="parTrans" cxnId="{A270C41A-5DA9-454E-949B-C01C147A4867}">
      <dgm:prSet/>
      <dgm:spPr/>
      <dgm:t>
        <a:bodyPr/>
        <a:lstStyle/>
        <a:p>
          <a:endParaRPr lang="en-US"/>
        </a:p>
      </dgm:t>
    </dgm:pt>
    <dgm:pt modelId="{9AE4904B-B2F6-4C89-BBED-5A9E7CD0DD2E}" type="sibTrans" cxnId="{A270C41A-5DA9-454E-949B-C01C147A4867}">
      <dgm:prSet/>
      <dgm:spPr/>
      <dgm:t>
        <a:bodyPr/>
        <a:lstStyle/>
        <a:p>
          <a:endParaRPr lang="en-US"/>
        </a:p>
      </dgm:t>
    </dgm:pt>
    <dgm:pt modelId="{CCC70797-F24F-4088-A63C-32008C07153F}">
      <dgm:prSet phldrT="[Text]"/>
      <dgm:spPr/>
      <dgm:t>
        <a:bodyPr/>
        <a:lstStyle/>
        <a:p>
          <a:r>
            <a:rPr lang="en-US"/>
            <a:t>CSV File</a:t>
          </a:r>
        </a:p>
      </dgm:t>
    </dgm:pt>
    <dgm:pt modelId="{887E60E8-07E9-4386-81F6-86C38169EE1B}" type="parTrans" cxnId="{03E705B2-A4A5-4C66-A232-4C42F9A49433}">
      <dgm:prSet/>
      <dgm:spPr/>
      <dgm:t>
        <a:bodyPr/>
        <a:lstStyle/>
        <a:p>
          <a:endParaRPr lang="en-US"/>
        </a:p>
      </dgm:t>
    </dgm:pt>
    <dgm:pt modelId="{3B28E09C-CA58-45D1-AFE8-CC7A75458966}" type="sibTrans" cxnId="{03E705B2-A4A5-4C66-A232-4C42F9A49433}">
      <dgm:prSet/>
      <dgm:spPr/>
      <dgm:t>
        <a:bodyPr/>
        <a:lstStyle/>
        <a:p>
          <a:endParaRPr lang="en-US"/>
        </a:p>
      </dgm:t>
    </dgm:pt>
    <dgm:pt modelId="{8B5C052B-A20A-4D8B-B03D-227DFA3768D5}">
      <dgm:prSet phldrT="[Text]"/>
      <dgm:spPr/>
      <dgm:t>
        <a:bodyPr/>
        <a:lstStyle/>
        <a:p>
          <a:r>
            <a:rPr lang="en-US" dirty="0"/>
            <a:t>Python Library</a:t>
          </a:r>
        </a:p>
      </dgm:t>
    </dgm:pt>
    <dgm:pt modelId="{1755D0A5-C83C-4C45-AFE6-9A02F2899C28}" type="parTrans" cxnId="{013A2E43-24F6-445F-97B4-250E0F7FEAA6}">
      <dgm:prSet/>
      <dgm:spPr/>
      <dgm:t>
        <a:bodyPr/>
        <a:lstStyle/>
        <a:p>
          <a:endParaRPr lang="en-US"/>
        </a:p>
      </dgm:t>
    </dgm:pt>
    <dgm:pt modelId="{0ED24930-0EE7-4065-932F-B004B477F71C}" type="sibTrans" cxnId="{013A2E43-24F6-445F-97B4-250E0F7FEAA6}">
      <dgm:prSet/>
      <dgm:spPr/>
      <dgm:t>
        <a:bodyPr/>
        <a:lstStyle/>
        <a:p>
          <a:endParaRPr lang="en-US"/>
        </a:p>
      </dgm:t>
    </dgm:pt>
    <dgm:pt modelId="{E614C5FB-F4A4-4378-BBDF-F376CF030B89}" type="pres">
      <dgm:prSet presAssocID="{792CC322-14C6-4ED7-BCC9-13DEC31EC0E3}" presName="linear" presStyleCnt="0">
        <dgm:presLayoutVars>
          <dgm:animLvl val="lvl"/>
          <dgm:resizeHandles val="exact"/>
        </dgm:presLayoutVars>
      </dgm:prSet>
      <dgm:spPr/>
    </dgm:pt>
    <dgm:pt modelId="{BEAE85D8-B800-4AEF-9D09-BA52E115767C}" type="pres">
      <dgm:prSet presAssocID="{E3F407A8-E8BA-4586-A5F5-C3DEA4118B20}" presName="parentText" presStyleLbl="node1" presStyleIdx="0" presStyleCnt="1">
        <dgm:presLayoutVars>
          <dgm:chMax val="0"/>
          <dgm:bulletEnabled val="1"/>
        </dgm:presLayoutVars>
      </dgm:prSet>
      <dgm:spPr/>
    </dgm:pt>
    <dgm:pt modelId="{1D595591-35B5-4CF8-A996-D4BE6C4400EF}" type="pres">
      <dgm:prSet presAssocID="{E3F407A8-E8BA-4586-A5F5-C3DEA4118B20}" presName="childText" presStyleLbl="revTx" presStyleIdx="0" presStyleCnt="1">
        <dgm:presLayoutVars>
          <dgm:bulletEnabled val="1"/>
        </dgm:presLayoutVars>
      </dgm:prSet>
      <dgm:spPr/>
    </dgm:pt>
  </dgm:ptLst>
  <dgm:cxnLst>
    <dgm:cxn modelId="{A270C41A-5DA9-454E-949B-C01C147A4867}" srcId="{792CC322-14C6-4ED7-BCC9-13DEC31EC0E3}" destId="{E3F407A8-E8BA-4586-A5F5-C3DEA4118B20}" srcOrd="0" destOrd="0" parTransId="{917D73C7-F08C-43D5-85D8-2FAB709FEBB2}" sibTransId="{9AE4904B-B2F6-4C89-BBED-5A9E7CD0DD2E}"/>
    <dgm:cxn modelId="{F92F913B-7502-4408-9B97-3E89334A80FB}" type="presOf" srcId="{8B5C052B-A20A-4D8B-B03D-227DFA3768D5}" destId="{1D595591-35B5-4CF8-A996-D4BE6C4400EF}" srcOrd="0" destOrd="1" presId="urn:microsoft.com/office/officeart/2005/8/layout/vList2"/>
    <dgm:cxn modelId="{013A2E43-24F6-445F-97B4-250E0F7FEAA6}" srcId="{E3F407A8-E8BA-4586-A5F5-C3DEA4118B20}" destId="{8B5C052B-A20A-4D8B-B03D-227DFA3768D5}" srcOrd="1" destOrd="0" parTransId="{1755D0A5-C83C-4C45-AFE6-9A02F2899C28}" sibTransId="{0ED24930-0EE7-4065-932F-B004B477F71C}"/>
    <dgm:cxn modelId="{4B3C2D6E-57B4-4156-95A4-C1D53AC56184}" type="presOf" srcId="{E3F407A8-E8BA-4586-A5F5-C3DEA4118B20}" destId="{BEAE85D8-B800-4AEF-9D09-BA52E115767C}" srcOrd="0" destOrd="0" presId="urn:microsoft.com/office/officeart/2005/8/layout/vList2"/>
    <dgm:cxn modelId="{56181090-7BF3-466C-978E-297F75F36661}" type="presOf" srcId="{792CC322-14C6-4ED7-BCC9-13DEC31EC0E3}" destId="{E614C5FB-F4A4-4378-BBDF-F376CF030B89}" srcOrd="0" destOrd="0" presId="urn:microsoft.com/office/officeart/2005/8/layout/vList2"/>
    <dgm:cxn modelId="{03E705B2-A4A5-4C66-A232-4C42F9A49433}" srcId="{E3F407A8-E8BA-4586-A5F5-C3DEA4118B20}" destId="{CCC70797-F24F-4088-A63C-32008C07153F}" srcOrd="0" destOrd="0" parTransId="{887E60E8-07E9-4386-81F6-86C38169EE1B}" sibTransId="{3B28E09C-CA58-45D1-AFE8-CC7A75458966}"/>
    <dgm:cxn modelId="{DE9C44C6-E6DE-4045-888C-500619AEBD40}" type="presOf" srcId="{CCC70797-F24F-4088-A63C-32008C07153F}" destId="{1D595591-35B5-4CF8-A996-D4BE6C4400EF}" srcOrd="0" destOrd="0" presId="urn:microsoft.com/office/officeart/2005/8/layout/vList2"/>
    <dgm:cxn modelId="{B2318D2C-1C0A-4CEF-8019-4F449EFE99B7}" type="presParOf" srcId="{E614C5FB-F4A4-4378-BBDF-F376CF030B89}" destId="{BEAE85D8-B800-4AEF-9D09-BA52E115767C}" srcOrd="0" destOrd="0" presId="urn:microsoft.com/office/officeart/2005/8/layout/vList2"/>
    <dgm:cxn modelId="{CA62DD80-3C15-4F2C-A67E-D6CA5F661DC2}" type="presParOf" srcId="{E614C5FB-F4A4-4378-BBDF-F376CF030B89}" destId="{1D595591-35B5-4CF8-A996-D4BE6C4400EF}"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8DBC905-4FF7-48B8-BB1E-D4731C6B7972}" type="doc">
      <dgm:prSet loTypeId="urn:diagrams.loki3.com/VaryingWidthList" loCatId="list" qsTypeId="urn:microsoft.com/office/officeart/2005/8/quickstyle/simple1" qsCatId="simple" csTypeId="urn:microsoft.com/office/officeart/2005/8/colors/accent1_2" csCatId="accent1" phldr="1"/>
      <dgm:spPr/>
    </dgm:pt>
    <dgm:pt modelId="{DC1CBFE4-3B02-4706-A9A0-504AF3AF2930}">
      <dgm:prSet phldrT="[Text]"/>
      <dgm:spPr/>
      <dgm:t>
        <a:bodyPr/>
        <a:lstStyle/>
        <a:p>
          <a:r>
            <a:rPr lang="en-US" dirty="0"/>
            <a:t>Index 1</a:t>
          </a:r>
        </a:p>
      </dgm:t>
    </dgm:pt>
    <dgm:pt modelId="{B66C2C6D-D63A-4EAA-8BBD-B6EFB67DE6D0}" type="parTrans" cxnId="{3092AA9C-AE3D-48A9-8895-CD32A53918CA}">
      <dgm:prSet/>
      <dgm:spPr/>
      <dgm:t>
        <a:bodyPr/>
        <a:lstStyle/>
        <a:p>
          <a:endParaRPr lang="en-US"/>
        </a:p>
      </dgm:t>
    </dgm:pt>
    <dgm:pt modelId="{55E2089B-CEDC-4F66-88C1-CE014669293A}" type="sibTrans" cxnId="{3092AA9C-AE3D-48A9-8895-CD32A53918CA}">
      <dgm:prSet/>
      <dgm:spPr/>
      <dgm:t>
        <a:bodyPr/>
        <a:lstStyle/>
        <a:p>
          <a:endParaRPr lang="en-US"/>
        </a:p>
      </dgm:t>
    </dgm:pt>
    <dgm:pt modelId="{B95A1E2C-45F7-4AA0-AA99-45A461DC23A0}">
      <dgm:prSet phldrT="[Text]"/>
      <dgm:spPr/>
      <dgm:t>
        <a:bodyPr/>
        <a:lstStyle/>
        <a:p>
          <a:r>
            <a:rPr lang="en-US" dirty="0"/>
            <a:t>Index 2</a:t>
          </a:r>
        </a:p>
      </dgm:t>
    </dgm:pt>
    <dgm:pt modelId="{EAB229B5-791C-458E-BAD1-DA2BBF292215}" type="sibTrans" cxnId="{69E2C561-1F4C-4888-9A9D-0786D3CC4602}">
      <dgm:prSet/>
      <dgm:spPr/>
      <dgm:t>
        <a:bodyPr/>
        <a:lstStyle/>
        <a:p>
          <a:endParaRPr lang="en-US"/>
        </a:p>
      </dgm:t>
    </dgm:pt>
    <dgm:pt modelId="{992639EA-A130-4079-A9F1-CAE2C79FA122}" type="parTrans" cxnId="{69E2C561-1F4C-4888-9A9D-0786D3CC4602}">
      <dgm:prSet/>
      <dgm:spPr/>
      <dgm:t>
        <a:bodyPr/>
        <a:lstStyle/>
        <a:p>
          <a:endParaRPr lang="en-US"/>
        </a:p>
      </dgm:t>
    </dgm:pt>
    <dgm:pt modelId="{E68BCBD6-C73E-4093-8FD6-360B66A8E9F8}" type="pres">
      <dgm:prSet presAssocID="{D8DBC905-4FF7-48B8-BB1E-D4731C6B7972}" presName="Name0" presStyleCnt="0">
        <dgm:presLayoutVars>
          <dgm:resizeHandles/>
        </dgm:presLayoutVars>
      </dgm:prSet>
      <dgm:spPr/>
    </dgm:pt>
    <dgm:pt modelId="{20439B70-54FA-4408-9168-B62147200060}" type="pres">
      <dgm:prSet presAssocID="{DC1CBFE4-3B02-4706-A9A0-504AF3AF2930}" presName="text" presStyleLbl="node1" presStyleIdx="0" presStyleCnt="2">
        <dgm:presLayoutVars>
          <dgm:bulletEnabled val="1"/>
        </dgm:presLayoutVars>
      </dgm:prSet>
      <dgm:spPr/>
    </dgm:pt>
    <dgm:pt modelId="{493B8414-F885-4DBC-97E3-4D646EBB3D29}" type="pres">
      <dgm:prSet presAssocID="{55E2089B-CEDC-4F66-88C1-CE014669293A}" presName="space" presStyleCnt="0"/>
      <dgm:spPr/>
    </dgm:pt>
    <dgm:pt modelId="{6035A838-59FD-40C0-927A-0EFAC1E16F83}" type="pres">
      <dgm:prSet presAssocID="{B95A1E2C-45F7-4AA0-AA99-45A461DC23A0}" presName="text" presStyleLbl="node1" presStyleIdx="1" presStyleCnt="2" custLinFactNeighborX="-665" custLinFactNeighborY="83279">
        <dgm:presLayoutVars>
          <dgm:bulletEnabled val="1"/>
        </dgm:presLayoutVars>
      </dgm:prSet>
      <dgm:spPr/>
    </dgm:pt>
  </dgm:ptLst>
  <dgm:cxnLst>
    <dgm:cxn modelId="{0030B315-AE9E-49CE-8458-1CF0AB5D6FC1}" type="presOf" srcId="{DC1CBFE4-3B02-4706-A9A0-504AF3AF2930}" destId="{20439B70-54FA-4408-9168-B62147200060}" srcOrd="0" destOrd="0" presId="urn:diagrams.loki3.com/VaryingWidthList"/>
    <dgm:cxn modelId="{69E2C561-1F4C-4888-9A9D-0786D3CC4602}" srcId="{D8DBC905-4FF7-48B8-BB1E-D4731C6B7972}" destId="{B95A1E2C-45F7-4AA0-AA99-45A461DC23A0}" srcOrd="1" destOrd="0" parTransId="{992639EA-A130-4079-A9F1-CAE2C79FA122}" sibTransId="{EAB229B5-791C-458E-BAD1-DA2BBF292215}"/>
    <dgm:cxn modelId="{3092AA9C-AE3D-48A9-8895-CD32A53918CA}" srcId="{D8DBC905-4FF7-48B8-BB1E-D4731C6B7972}" destId="{DC1CBFE4-3B02-4706-A9A0-504AF3AF2930}" srcOrd="0" destOrd="0" parTransId="{B66C2C6D-D63A-4EAA-8BBD-B6EFB67DE6D0}" sibTransId="{55E2089B-CEDC-4F66-88C1-CE014669293A}"/>
    <dgm:cxn modelId="{28A7A5AD-2183-4DDB-ADE9-5B951F55D73D}" type="presOf" srcId="{B95A1E2C-45F7-4AA0-AA99-45A461DC23A0}" destId="{6035A838-59FD-40C0-927A-0EFAC1E16F83}" srcOrd="0" destOrd="0" presId="urn:diagrams.loki3.com/VaryingWidthList"/>
    <dgm:cxn modelId="{7B7CD3D0-1360-4CD3-AEA8-15414060AF87}" type="presOf" srcId="{D8DBC905-4FF7-48B8-BB1E-D4731C6B7972}" destId="{E68BCBD6-C73E-4093-8FD6-360B66A8E9F8}" srcOrd="0" destOrd="0" presId="urn:diagrams.loki3.com/VaryingWidthList"/>
    <dgm:cxn modelId="{603C4D37-0E5E-4C1C-BBFC-766B478BB759}" type="presParOf" srcId="{E68BCBD6-C73E-4093-8FD6-360B66A8E9F8}" destId="{20439B70-54FA-4408-9168-B62147200060}" srcOrd="0" destOrd="0" presId="urn:diagrams.loki3.com/VaryingWidthList"/>
    <dgm:cxn modelId="{A93E0DC6-D620-4D1A-9327-0547666455B3}" type="presParOf" srcId="{E68BCBD6-C73E-4093-8FD6-360B66A8E9F8}" destId="{493B8414-F885-4DBC-97E3-4D646EBB3D29}" srcOrd="1" destOrd="0" presId="urn:diagrams.loki3.com/VaryingWidthList"/>
    <dgm:cxn modelId="{80DFF2FA-834D-4B29-86DB-E5B52EE59B46}" type="presParOf" srcId="{E68BCBD6-C73E-4093-8FD6-360B66A8E9F8}" destId="{6035A838-59FD-40C0-927A-0EFAC1E16F83}" srcOrd="2" destOrd="0" presId="urn:diagrams.loki3.com/VaryingWidth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6D04DA1-9543-4D4D-8F82-8C6D4EB29FF9}" type="doc">
      <dgm:prSet loTypeId="urn:diagrams.loki3.com/VaryingWidthList" loCatId="list" qsTypeId="urn:microsoft.com/office/officeart/2005/8/quickstyle/simple1" qsCatId="simple" csTypeId="urn:microsoft.com/office/officeart/2005/8/colors/accent1_2" csCatId="accent1" phldr="1"/>
      <dgm:spPr/>
    </dgm:pt>
    <dgm:pt modelId="{64A29E20-5D72-4BA5-888A-E4CA812478B3}">
      <dgm:prSet phldrT="[Text]"/>
      <dgm:spPr/>
      <dgm:t>
        <a:bodyPr/>
        <a:lstStyle/>
        <a:p>
          <a:r>
            <a:rPr lang="en-US" dirty="0"/>
            <a:t>2019</a:t>
          </a:r>
        </a:p>
      </dgm:t>
    </dgm:pt>
    <dgm:pt modelId="{73D10E5D-31F9-4EC4-84D0-14415F53F363}" type="parTrans" cxnId="{39B709B9-58B5-47F1-AA5D-76469FB6E3AB}">
      <dgm:prSet/>
      <dgm:spPr/>
      <dgm:t>
        <a:bodyPr/>
        <a:lstStyle/>
        <a:p>
          <a:endParaRPr lang="en-US"/>
        </a:p>
      </dgm:t>
    </dgm:pt>
    <dgm:pt modelId="{64076BA9-6027-4BA5-91C5-6FF10D4925CC}" type="sibTrans" cxnId="{39B709B9-58B5-47F1-AA5D-76469FB6E3AB}">
      <dgm:prSet/>
      <dgm:spPr/>
      <dgm:t>
        <a:bodyPr/>
        <a:lstStyle/>
        <a:p>
          <a:endParaRPr lang="en-US"/>
        </a:p>
      </dgm:t>
    </dgm:pt>
    <dgm:pt modelId="{8C447BE4-AED8-4E30-8645-294B3F6222FB}">
      <dgm:prSet phldrT="[Text]"/>
      <dgm:spPr/>
      <dgm:t>
        <a:bodyPr/>
        <a:lstStyle/>
        <a:p>
          <a:r>
            <a:rPr lang="en-US" dirty="0"/>
            <a:t>2020</a:t>
          </a:r>
        </a:p>
      </dgm:t>
    </dgm:pt>
    <dgm:pt modelId="{4D1E4C21-395A-4468-8DF5-1C0FEAD1DFEB}" type="parTrans" cxnId="{2E6F400A-8AFF-4740-BC8E-12532A606E24}">
      <dgm:prSet/>
      <dgm:spPr/>
      <dgm:t>
        <a:bodyPr/>
        <a:lstStyle/>
        <a:p>
          <a:endParaRPr lang="en-US"/>
        </a:p>
      </dgm:t>
    </dgm:pt>
    <dgm:pt modelId="{247F2E81-333B-4969-9CA7-A7EFB0E49290}" type="sibTrans" cxnId="{2E6F400A-8AFF-4740-BC8E-12532A606E24}">
      <dgm:prSet/>
      <dgm:spPr/>
      <dgm:t>
        <a:bodyPr/>
        <a:lstStyle/>
        <a:p>
          <a:endParaRPr lang="en-US"/>
        </a:p>
      </dgm:t>
    </dgm:pt>
    <dgm:pt modelId="{B288DF92-1D5F-4D18-A09C-EB2CDED23994}">
      <dgm:prSet phldrT="[Text]"/>
      <dgm:spPr/>
      <dgm:t>
        <a:bodyPr/>
        <a:lstStyle/>
        <a:p>
          <a:r>
            <a:rPr lang="en-US"/>
            <a:t>2021</a:t>
          </a:r>
        </a:p>
      </dgm:t>
    </dgm:pt>
    <dgm:pt modelId="{3D84393A-7845-4FAB-A97C-3A1AD5194AF2}" type="parTrans" cxnId="{1C07AE58-3744-48FD-9A28-3DBA292ECA48}">
      <dgm:prSet/>
      <dgm:spPr/>
      <dgm:t>
        <a:bodyPr/>
        <a:lstStyle/>
        <a:p>
          <a:endParaRPr lang="en-US"/>
        </a:p>
      </dgm:t>
    </dgm:pt>
    <dgm:pt modelId="{90BB95A9-248E-4D0C-B4E7-E5EF116FA6C0}" type="sibTrans" cxnId="{1C07AE58-3744-48FD-9A28-3DBA292ECA48}">
      <dgm:prSet/>
      <dgm:spPr/>
      <dgm:t>
        <a:bodyPr/>
        <a:lstStyle/>
        <a:p>
          <a:endParaRPr lang="en-US"/>
        </a:p>
      </dgm:t>
    </dgm:pt>
    <dgm:pt modelId="{F91A92FF-3CC0-4029-8392-B2549459C475}" type="pres">
      <dgm:prSet presAssocID="{46D04DA1-9543-4D4D-8F82-8C6D4EB29FF9}" presName="Name0" presStyleCnt="0">
        <dgm:presLayoutVars>
          <dgm:resizeHandles/>
        </dgm:presLayoutVars>
      </dgm:prSet>
      <dgm:spPr/>
    </dgm:pt>
    <dgm:pt modelId="{D646A666-72CF-430B-8B95-DA1F8A627186}" type="pres">
      <dgm:prSet presAssocID="{64A29E20-5D72-4BA5-888A-E4CA812478B3}" presName="text" presStyleLbl="node1" presStyleIdx="0" presStyleCnt="3">
        <dgm:presLayoutVars>
          <dgm:bulletEnabled val="1"/>
        </dgm:presLayoutVars>
      </dgm:prSet>
      <dgm:spPr/>
    </dgm:pt>
    <dgm:pt modelId="{EE7F7712-2CB6-408F-8914-89AE00C90D46}" type="pres">
      <dgm:prSet presAssocID="{64076BA9-6027-4BA5-91C5-6FF10D4925CC}" presName="space" presStyleCnt="0"/>
      <dgm:spPr/>
    </dgm:pt>
    <dgm:pt modelId="{24A32754-1D39-4F1E-9794-2A292D644F86}" type="pres">
      <dgm:prSet presAssocID="{8C447BE4-AED8-4E30-8645-294B3F6222FB}" presName="text" presStyleLbl="node1" presStyleIdx="1" presStyleCnt="3">
        <dgm:presLayoutVars>
          <dgm:bulletEnabled val="1"/>
        </dgm:presLayoutVars>
      </dgm:prSet>
      <dgm:spPr/>
    </dgm:pt>
    <dgm:pt modelId="{E70B9E67-D9DC-48BC-809C-5A1FEB81813D}" type="pres">
      <dgm:prSet presAssocID="{247F2E81-333B-4969-9CA7-A7EFB0E49290}" presName="space" presStyleCnt="0"/>
      <dgm:spPr/>
    </dgm:pt>
    <dgm:pt modelId="{CE046906-9168-41F5-85F4-E91C43CB9401}" type="pres">
      <dgm:prSet presAssocID="{B288DF92-1D5F-4D18-A09C-EB2CDED23994}" presName="text" presStyleLbl="node1" presStyleIdx="2" presStyleCnt="3">
        <dgm:presLayoutVars>
          <dgm:bulletEnabled val="1"/>
        </dgm:presLayoutVars>
      </dgm:prSet>
      <dgm:spPr/>
    </dgm:pt>
  </dgm:ptLst>
  <dgm:cxnLst>
    <dgm:cxn modelId="{2E6F400A-8AFF-4740-BC8E-12532A606E24}" srcId="{46D04DA1-9543-4D4D-8F82-8C6D4EB29FF9}" destId="{8C447BE4-AED8-4E30-8645-294B3F6222FB}" srcOrd="1" destOrd="0" parTransId="{4D1E4C21-395A-4468-8DF5-1C0FEAD1DFEB}" sibTransId="{247F2E81-333B-4969-9CA7-A7EFB0E49290}"/>
    <dgm:cxn modelId="{0C14AE40-0A1D-4219-AE9A-6915ABB7B65A}" type="presOf" srcId="{46D04DA1-9543-4D4D-8F82-8C6D4EB29FF9}" destId="{F91A92FF-3CC0-4029-8392-B2549459C475}" srcOrd="0" destOrd="0" presId="urn:diagrams.loki3.com/VaryingWidthList"/>
    <dgm:cxn modelId="{E092D240-A4D5-4E31-9986-8F9432C8014A}" type="presOf" srcId="{64A29E20-5D72-4BA5-888A-E4CA812478B3}" destId="{D646A666-72CF-430B-8B95-DA1F8A627186}" srcOrd="0" destOrd="0" presId="urn:diagrams.loki3.com/VaryingWidthList"/>
    <dgm:cxn modelId="{1C07AE58-3744-48FD-9A28-3DBA292ECA48}" srcId="{46D04DA1-9543-4D4D-8F82-8C6D4EB29FF9}" destId="{B288DF92-1D5F-4D18-A09C-EB2CDED23994}" srcOrd="2" destOrd="0" parTransId="{3D84393A-7845-4FAB-A97C-3A1AD5194AF2}" sibTransId="{90BB95A9-248E-4D0C-B4E7-E5EF116FA6C0}"/>
    <dgm:cxn modelId="{83A2C258-1970-42C7-99C0-E5F38647AC0A}" type="presOf" srcId="{B288DF92-1D5F-4D18-A09C-EB2CDED23994}" destId="{CE046906-9168-41F5-85F4-E91C43CB9401}" srcOrd="0" destOrd="0" presId="urn:diagrams.loki3.com/VaryingWidthList"/>
    <dgm:cxn modelId="{EBF778A5-03C4-4F9A-AE39-6BCA3DC84A1F}" type="presOf" srcId="{8C447BE4-AED8-4E30-8645-294B3F6222FB}" destId="{24A32754-1D39-4F1E-9794-2A292D644F86}" srcOrd="0" destOrd="0" presId="urn:diagrams.loki3.com/VaryingWidthList"/>
    <dgm:cxn modelId="{39B709B9-58B5-47F1-AA5D-76469FB6E3AB}" srcId="{46D04DA1-9543-4D4D-8F82-8C6D4EB29FF9}" destId="{64A29E20-5D72-4BA5-888A-E4CA812478B3}" srcOrd="0" destOrd="0" parTransId="{73D10E5D-31F9-4EC4-84D0-14415F53F363}" sibTransId="{64076BA9-6027-4BA5-91C5-6FF10D4925CC}"/>
    <dgm:cxn modelId="{195B0E80-5C3D-4A60-8040-10B28F53B913}" type="presParOf" srcId="{F91A92FF-3CC0-4029-8392-B2549459C475}" destId="{D646A666-72CF-430B-8B95-DA1F8A627186}" srcOrd="0" destOrd="0" presId="urn:diagrams.loki3.com/VaryingWidthList"/>
    <dgm:cxn modelId="{017ECC8E-539A-420C-B919-197067BE1697}" type="presParOf" srcId="{F91A92FF-3CC0-4029-8392-B2549459C475}" destId="{EE7F7712-2CB6-408F-8914-89AE00C90D46}" srcOrd="1" destOrd="0" presId="urn:diagrams.loki3.com/VaryingWidthList"/>
    <dgm:cxn modelId="{F6861590-7FB7-481F-8421-DD02302202DE}" type="presParOf" srcId="{F91A92FF-3CC0-4029-8392-B2549459C475}" destId="{24A32754-1D39-4F1E-9794-2A292D644F86}" srcOrd="2" destOrd="0" presId="urn:diagrams.loki3.com/VaryingWidthList"/>
    <dgm:cxn modelId="{4DAEFBD1-5F97-416A-A99A-6C9141774866}" type="presParOf" srcId="{F91A92FF-3CC0-4029-8392-B2549459C475}" destId="{E70B9E67-D9DC-48BC-809C-5A1FEB81813D}" srcOrd="3" destOrd="0" presId="urn:diagrams.loki3.com/VaryingWidthList"/>
    <dgm:cxn modelId="{59E671FF-6D3D-4E8E-A988-D3E2C7319FB7}" type="presParOf" srcId="{F91A92FF-3CC0-4029-8392-B2549459C475}" destId="{CE046906-9168-41F5-85F4-E91C43CB9401}"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92CC322-14C6-4ED7-BCC9-13DEC31EC0E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3F407A8-E8BA-4586-A5F5-C3DEA4118B20}">
      <dgm:prSet phldrT="[Text]"/>
      <dgm:spPr/>
      <dgm:t>
        <a:bodyPr/>
        <a:lstStyle/>
        <a:p>
          <a:r>
            <a:rPr lang="en-US"/>
            <a:t>IATA – CC Mappings</a:t>
          </a:r>
        </a:p>
      </dgm:t>
    </dgm:pt>
    <dgm:pt modelId="{917D73C7-F08C-43D5-85D8-2FAB709FEBB2}" type="parTrans" cxnId="{A270C41A-5DA9-454E-949B-C01C147A4867}">
      <dgm:prSet/>
      <dgm:spPr/>
      <dgm:t>
        <a:bodyPr/>
        <a:lstStyle/>
        <a:p>
          <a:endParaRPr lang="en-US"/>
        </a:p>
      </dgm:t>
    </dgm:pt>
    <dgm:pt modelId="{9AE4904B-B2F6-4C89-BBED-5A9E7CD0DD2E}" type="sibTrans" cxnId="{A270C41A-5DA9-454E-949B-C01C147A4867}">
      <dgm:prSet/>
      <dgm:spPr/>
      <dgm:t>
        <a:bodyPr/>
        <a:lstStyle/>
        <a:p>
          <a:endParaRPr lang="en-US"/>
        </a:p>
      </dgm:t>
    </dgm:pt>
    <dgm:pt modelId="{CCC70797-F24F-4088-A63C-32008C07153F}">
      <dgm:prSet phldrT="[Text]"/>
      <dgm:spPr/>
      <dgm:t>
        <a:bodyPr/>
        <a:lstStyle/>
        <a:p>
          <a:r>
            <a:rPr lang="en-US"/>
            <a:t>CSV File</a:t>
          </a:r>
        </a:p>
      </dgm:t>
    </dgm:pt>
    <dgm:pt modelId="{887E60E8-07E9-4386-81F6-86C38169EE1B}" type="parTrans" cxnId="{03E705B2-A4A5-4C66-A232-4C42F9A49433}">
      <dgm:prSet/>
      <dgm:spPr/>
      <dgm:t>
        <a:bodyPr/>
        <a:lstStyle/>
        <a:p>
          <a:endParaRPr lang="en-US"/>
        </a:p>
      </dgm:t>
    </dgm:pt>
    <dgm:pt modelId="{3B28E09C-CA58-45D1-AFE8-CC7A75458966}" type="sibTrans" cxnId="{03E705B2-A4A5-4C66-A232-4C42F9A49433}">
      <dgm:prSet/>
      <dgm:spPr/>
      <dgm:t>
        <a:bodyPr/>
        <a:lstStyle/>
        <a:p>
          <a:endParaRPr lang="en-US"/>
        </a:p>
      </dgm:t>
    </dgm:pt>
    <dgm:pt modelId="{8B5C052B-A20A-4D8B-B03D-227DFA3768D5}">
      <dgm:prSet phldrT="[Text]"/>
      <dgm:spPr/>
      <dgm:t>
        <a:bodyPr/>
        <a:lstStyle/>
        <a:p>
          <a:r>
            <a:rPr lang="en-US" dirty="0"/>
            <a:t>Python Library</a:t>
          </a:r>
        </a:p>
      </dgm:t>
    </dgm:pt>
    <dgm:pt modelId="{1755D0A5-C83C-4C45-AFE6-9A02F2899C28}" type="parTrans" cxnId="{013A2E43-24F6-445F-97B4-250E0F7FEAA6}">
      <dgm:prSet/>
      <dgm:spPr/>
      <dgm:t>
        <a:bodyPr/>
        <a:lstStyle/>
        <a:p>
          <a:endParaRPr lang="en-US"/>
        </a:p>
      </dgm:t>
    </dgm:pt>
    <dgm:pt modelId="{0ED24930-0EE7-4065-932F-B004B477F71C}" type="sibTrans" cxnId="{013A2E43-24F6-445F-97B4-250E0F7FEAA6}">
      <dgm:prSet/>
      <dgm:spPr/>
      <dgm:t>
        <a:bodyPr/>
        <a:lstStyle/>
        <a:p>
          <a:endParaRPr lang="en-US"/>
        </a:p>
      </dgm:t>
    </dgm:pt>
    <dgm:pt modelId="{E614C5FB-F4A4-4378-BBDF-F376CF030B89}" type="pres">
      <dgm:prSet presAssocID="{792CC322-14C6-4ED7-BCC9-13DEC31EC0E3}" presName="linear" presStyleCnt="0">
        <dgm:presLayoutVars>
          <dgm:animLvl val="lvl"/>
          <dgm:resizeHandles val="exact"/>
        </dgm:presLayoutVars>
      </dgm:prSet>
      <dgm:spPr/>
    </dgm:pt>
    <dgm:pt modelId="{BEAE85D8-B800-4AEF-9D09-BA52E115767C}" type="pres">
      <dgm:prSet presAssocID="{E3F407A8-E8BA-4586-A5F5-C3DEA4118B20}" presName="parentText" presStyleLbl="node1" presStyleIdx="0" presStyleCnt="1">
        <dgm:presLayoutVars>
          <dgm:chMax val="0"/>
          <dgm:bulletEnabled val="1"/>
        </dgm:presLayoutVars>
      </dgm:prSet>
      <dgm:spPr/>
    </dgm:pt>
    <dgm:pt modelId="{1D595591-35B5-4CF8-A996-D4BE6C4400EF}" type="pres">
      <dgm:prSet presAssocID="{E3F407A8-E8BA-4586-A5F5-C3DEA4118B20}" presName="childText" presStyleLbl="revTx" presStyleIdx="0" presStyleCnt="1">
        <dgm:presLayoutVars>
          <dgm:bulletEnabled val="1"/>
        </dgm:presLayoutVars>
      </dgm:prSet>
      <dgm:spPr/>
    </dgm:pt>
  </dgm:ptLst>
  <dgm:cxnLst>
    <dgm:cxn modelId="{A270C41A-5DA9-454E-949B-C01C147A4867}" srcId="{792CC322-14C6-4ED7-BCC9-13DEC31EC0E3}" destId="{E3F407A8-E8BA-4586-A5F5-C3DEA4118B20}" srcOrd="0" destOrd="0" parTransId="{917D73C7-F08C-43D5-85D8-2FAB709FEBB2}" sibTransId="{9AE4904B-B2F6-4C89-BBED-5A9E7CD0DD2E}"/>
    <dgm:cxn modelId="{F92F913B-7502-4408-9B97-3E89334A80FB}" type="presOf" srcId="{8B5C052B-A20A-4D8B-B03D-227DFA3768D5}" destId="{1D595591-35B5-4CF8-A996-D4BE6C4400EF}" srcOrd="0" destOrd="1" presId="urn:microsoft.com/office/officeart/2005/8/layout/vList2"/>
    <dgm:cxn modelId="{013A2E43-24F6-445F-97B4-250E0F7FEAA6}" srcId="{E3F407A8-E8BA-4586-A5F5-C3DEA4118B20}" destId="{8B5C052B-A20A-4D8B-B03D-227DFA3768D5}" srcOrd="1" destOrd="0" parTransId="{1755D0A5-C83C-4C45-AFE6-9A02F2899C28}" sibTransId="{0ED24930-0EE7-4065-932F-B004B477F71C}"/>
    <dgm:cxn modelId="{4B3C2D6E-57B4-4156-95A4-C1D53AC56184}" type="presOf" srcId="{E3F407A8-E8BA-4586-A5F5-C3DEA4118B20}" destId="{BEAE85D8-B800-4AEF-9D09-BA52E115767C}" srcOrd="0" destOrd="0" presId="urn:microsoft.com/office/officeart/2005/8/layout/vList2"/>
    <dgm:cxn modelId="{56181090-7BF3-466C-978E-297F75F36661}" type="presOf" srcId="{792CC322-14C6-4ED7-BCC9-13DEC31EC0E3}" destId="{E614C5FB-F4A4-4378-BBDF-F376CF030B89}" srcOrd="0" destOrd="0" presId="urn:microsoft.com/office/officeart/2005/8/layout/vList2"/>
    <dgm:cxn modelId="{03E705B2-A4A5-4C66-A232-4C42F9A49433}" srcId="{E3F407A8-E8BA-4586-A5F5-C3DEA4118B20}" destId="{CCC70797-F24F-4088-A63C-32008C07153F}" srcOrd="0" destOrd="0" parTransId="{887E60E8-07E9-4386-81F6-86C38169EE1B}" sibTransId="{3B28E09C-CA58-45D1-AFE8-CC7A75458966}"/>
    <dgm:cxn modelId="{DE9C44C6-E6DE-4045-888C-500619AEBD40}" type="presOf" srcId="{CCC70797-F24F-4088-A63C-32008C07153F}" destId="{1D595591-35B5-4CF8-A996-D4BE6C4400EF}" srcOrd="0" destOrd="0" presId="urn:microsoft.com/office/officeart/2005/8/layout/vList2"/>
    <dgm:cxn modelId="{B2318D2C-1C0A-4CEF-8019-4F449EFE99B7}" type="presParOf" srcId="{E614C5FB-F4A4-4378-BBDF-F376CF030B89}" destId="{BEAE85D8-B800-4AEF-9D09-BA52E115767C}" srcOrd="0" destOrd="0" presId="urn:microsoft.com/office/officeart/2005/8/layout/vList2"/>
    <dgm:cxn modelId="{CA62DD80-3C15-4F2C-A67E-D6CA5F661DC2}" type="presParOf" srcId="{E614C5FB-F4A4-4378-BBDF-F376CF030B89}" destId="{1D595591-35B5-4CF8-A996-D4BE6C4400EF}"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6D04DA1-9543-4D4D-8F82-8C6D4EB29FF9}" type="doc">
      <dgm:prSet loTypeId="urn:diagrams.loki3.com/VaryingWidthList" loCatId="list" qsTypeId="urn:microsoft.com/office/officeart/2005/8/quickstyle/simple1" qsCatId="simple" csTypeId="urn:microsoft.com/office/officeart/2005/8/colors/accent1_2" csCatId="accent1" phldr="1"/>
      <dgm:spPr/>
    </dgm:pt>
    <dgm:pt modelId="{64A29E20-5D72-4BA5-888A-E4CA812478B3}">
      <dgm:prSet phldrT="[Text]"/>
      <dgm:spPr/>
      <dgm:t>
        <a:bodyPr/>
        <a:lstStyle/>
        <a:p>
          <a:r>
            <a:rPr lang="en-US"/>
            <a:t>2019</a:t>
          </a:r>
        </a:p>
      </dgm:t>
    </dgm:pt>
    <dgm:pt modelId="{73D10E5D-31F9-4EC4-84D0-14415F53F363}" type="parTrans" cxnId="{39B709B9-58B5-47F1-AA5D-76469FB6E3AB}">
      <dgm:prSet/>
      <dgm:spPr/>
      <dgm:t>
        <a:bodyPr/>
        <a:lstStyle/>
        <a:p>
          <a:endParaRPr lang="en-US"/>
        </a:p>
      </dgm:t>
    </dgm:pt>
    <dgm:pt modelId="{64076BA9-6027-4BA5-91C5-6FF10D4925CC}" type="sibTrans" cxnId="{39B709B9-58B5-47F1-AA5D-76469FB6E3AB}">
      <dgm:prSet/>
      <dgm:spPr/>
      <dgm:t>
        <a:bodyPr/>
        <a:lstStyle/>
        <a:p>
          <a:endParaRPr lang="en-US"/>
        </a:p>
      </dgm:t>
    </dgm:pt>
    <dgm:pt modelId="{8C447BE4-AED8-4E30-8645-294B3F6222FB}">
      <dgm:prSet phldrT="[Text]"/>
      <dgm:spPr/>
      <dgm:t>
        <a:bodyPr/>
        <a:lstStyle/>
        <a:p>
          <a:r>
            <a:rPr lang="en-US" dirty="0"/>
            <a:t>2020</a:t>
          </a:r>
        </a:p>
      </dgm:t>
    </dgm:pt>
    <dgm:pt modelId="{4D1E4C21-395A-4468-8DF5-1C0FEAD1DFEB}" type="parTrans" cxnId="{2E6F400A-8AFF-4740-BC8E-12532A606E24}">
      <dgm:prSet/>
      <dgm:spPr/>
      <dgm:t>
        <a:bodyPr/>
        <a:lstStyle/>
        <a:p>
          <a:endParaRPr lang="en-US"/>
        </a:p>
      </dgm:t>
    </dgm:pt>
    <dgm:pt modelId="{247F2E81-333B-4969-9CA7-A7EFB0E49290}" type="sibTrans" cxnId="{2E6F400A-8AFF-4740-BC8E-12532A606E24}">
      <dgm:prSet/>
      <dgm:spPr/>
      <dgm:t>
        <a:bodyPr/>
        <a:lstStyle/>
        <a:p>
          <a:endParaRPr lang="en-US"/>
        </a:p>
      </dgm:t>
    </dgm:pt>
    <dgm:pt modelId="{B288DF92-1D5F-4D18-A09C-EB2CDED23994}">
      <dgm:prSet phldrT="[Text]"/>
      <dgm:spPr/>
      <dgm:t>
        <a:bodyPr/>
        <a:lstStyle/>
        <a:p>
          <a:r>
            <a:rPr lang="en-US"/>
            <a:t>2021</a:t>
          </a:r>
        </a:p>
      </dgm:t>
    </dgm:pt>
    <dgm:pt modelId="{3D84393A-7845-4FAB-A97C-3A1AD5194AF2}" type="parTrans" cxnId="{1C07AE58-3744-48FD-9A28-3DBA292ECA48}">
      <dgm:prSet/>
      <dgm:spPr/>
      <dgm:t>
        <a:bodyPr/>
        <a:lstStyle/>
        <a:p>
          <a:endParaRPr lang="en-US"/>
        </a:p>
      </dgm:t>
    </dgm:pt>
    <dgm:pt modelId="{90BB95A9-248E-4D0C-B4E7-E5EF116FA6C0}" type="sibTrans" cxnId="{1C07AE58-3744-48FD-9A28-3DBA292ECA48}">
      <dgm:prSet/>
      <dgm:spPr/>
      <dgm:t>
        <a:bodyPr/>
        <a:lstStyle/>
        <a:p>
          <a:endParaRPr lang="en-US"/>
        </a:p>
      </dgm:t>
    </dgm:pt>
    <dgm:pt modelId="{F91A92FF-3CC0-4029-8392-B2549459C475}" type="pres">
      <dgm:prSet presAssocID="{46D04DA1-9543-4D4D-8F82-8C6D4EB29FF9}" presName="Name0" presStyleCnt="0">
        <dgm:presLayoutVars>
          <dgm:resizeHandles/>
        </dgm:presLayoutVars>
      </dgm:prSet>
      <dgm:spPr/>
    </dgm:pt>
    <dgm:pt modelId="{D646A666-72CF-430B-8B95-DA1F8A627186}" type="pres">
      <dgm:prSet presAssocID="{64A29E20-5D72-4BA5-888A-E4CA812478B3}" presName="text" presStyleLbl="node1" presStyleIdx="0" presStyleCnt="3">
        <dgm:presLayoutVars>
          <dgm:bulletEnabled val="1"/>
        </dgm:presLayoutVars>
      </dgm:prSet>
      <dgm:spPr/>
    </dgm:pt>
    <dgm:pt modelId="{EE7F7712-2CB6-408F-8914-89AE00C90D46}" type="pres">
      <dgm:prSet presAssocID="{64076BA9-6027-4BA5-91C5-6FF10D4925CC}" presName="space" presStyleCnt="0"/>
      <dgm:spPr/>
    </dgm:pt>
    <dgm:pt modelId="{24A32754-1D39-4F1E-9794-2A292D644F86}" type="pres">
      <dgm:prSet presAssocID="{8C447BE4-AED8-4E30-8645-294B3F6222FB}" presName="text" presStyleLbl="node1" presStyleIdx="1" presStyleCnt="3">
        <dgm:presLayoutVars>
          <dgm:bulletEnabled val="1"/>
        </dgm:presLayoutVars>
      </dgm:prSet>
      <dgm:spPr/>
    </dgm:pt>
    <dgm:pt modelId="{E70B9E67-D9DC-48BC-809C-5A1FEB81813D}" type="pres">
      <dgm:prSet presAssocID="{247F2E81-333B-4969-9CA7-A7EFB0E49290}" presName="space" presStyleCnt="0"/>
      <dgm:spPr/>
    </dgm:pt>
    <dgm:pt modelId="{CE046906-9168-41F5-85F4-E91C43CB9401}" type="pres">
      <dgm:prSet presAssocID="{B288DF92-1D5F-4D18-A09C-EB2CDED23994}" presName="text" presStyleLbl="node1" presStyleIdx="2" presStyleCnt="3">
        <dgm:presLayoutVars>
          <dgm:bulletEnabled val="1"/>
        </dgm:presLayoutVars>
      </dgm:prSet>
      <dgm:spPr/>
    </dgm:pt>
  </dgm:ptLst>
  <dgm:cxnLst>
    <dgm:cxn modelId="{2E6F400A-8AFF-4740-BC8E-12532A606E24}" srcId="{46D04DA1-9543-4D4D-8F82-8C6D4EB29FF9}" destId="{8C447BE4-AED8-4E30-8645-294B3F6222FB}" srcOrd="1" destOrd="0" parTransId="{4D1E4C21-395A-4468-8DF5-1C0FEAD1DFEB}" sibTransId="{247F2E81-333B-4969-9CA7-A7EFB0E49290}"/>
    <dgm:cxn modelId="{0C14AE40-0A1D-4219-AE9A-6915ABB7B65A}" type="presOf" srcId="{46D04DA1-9543-4D4D-8F82-8C6D4EB29FF9}" destId="{F91A92FF-3CC0-4029-8392-B2549459C475}" srcOrd="0" destOrd="0" presId="urn:diagrams.loki3.com/VaryingWidthList"/>
    <dgm:cxn modelId="{E092D240-A4D5-4E31-9986-8F9432C8014A}" type="presOf" srcId="{64A29E20-5D72-4BA5-888A-E4CA812478B3}" destId="{D646A666-72CF-430B-8B95-DA1F8A627186}" srcOrd="0" destOrd="0" presId="urn:diagrams.loki3.com/VaryingWidthList"/>
    <dgm:cxn modelId="{1C07AE58-3744-48FD-9A28-3DBA292ECA48}" srcId="{46D04DA1-9543-4D4D-8F82-8C6D4EB29FF9}" destId="{B288DF92-1D5F-4D18-A09C-EB2CDED23994}" srcOrd="2" destOrd="0" parTransId="{3D84393A-7845-4FAB-A97C-3A1AD5194AF2}" sibTransId="{90BB95A9-248E-4D0C-B4E7-E5EF116FA6C0}"/>
    <dgm:cxn modelId="{83A2C258-1970-42C7-99C0-E5F38647AC0A}" type="presOf" srcId="{B288DF92-1D5F-4D18-A09C-EB2CDED23994}" destId="{CE046906-9168-41F5-85F4-E91C43CB9401}" srcOrd="0" destOrd="0" presId="urn:diagrams.loki3.com/VaryingWidthList"/>
    <dgm:cxn modelId="{EBF778A5-03C4-4F9A-AE39-6BCA3DC84A1F}" type="presOf" srcId="{8C447BE4-AED8-4E30-8645-294B3F6222FB}" destId="{24A32754-1D39-4F1E-9794-2A292D644F86}" srcOrd="0" destOrd="0" presId="urn:diagrams.loki3.com/VaryingWidthList"/>
    <dgm:cxn modelId="{39B709B9-58B5-47F1-AA5D-76469FB6E3AB}" srcId="{46D04DA1-9543-4D4D-8F82-8C6D4EB29FF9}" destId="{64A29E20-5D72-4BA5-888A-E4CA812478B3}" srcOrd="0" destOrd="0" parTransId="{73D10E5D-31F9-4EC4-84D0-14415F53F363}" sibTransId="{64076BA9-6027-4BA5-91C5-6FF10D4925CC}"/>
    <dgm:cxn modelId="{195B0E80-5C3D-4A60-8040-10B28F53B913}" type="presParOf" srcId="{F91A92FF-3CC0-4029-8392-B2549459C475}" destId="{D646A666-72CF-430B-8B95-DA1F8A627186}" srcOrd="0" destOrd="0" presId="urn:diagrams.loki3.com/VaryingWidthList"/>
    <dgm:cxn modelId="{017ECC8E-539A-420C-B919-197067BE1697}" type="presParOf" srcId="{F91A92FF-3CC0-4029-8392-B2549459C475}" destId="{EE7F7712-2CB6-408F-8914-89AE00C90D46}" srcOrd="1" destOrd="0" presId="urn:diagrams.loki3.com/VaryingWidthList"/>
    <dgm:cxn modelId="{F6861590-7FB7-481F-8421-DD02302202DE}" type="presParOf" srcId="{F91A92FF-3CC0-4029-8392-B2549459C475}" destId="{24A32754-1D39-4F1E-9794-2A292D644F86}" srcOrd="2" destOrd="0" presId="urn:diagrams.loki3.com/VaryingWidthList"/>
    <dgm:cxn modelId="{4DAEFBD1-5F97-416A-A99A-6C9141774866}" type="presParOf" srcId="{F91A92FF-3CC0-4029-8392-B2549459C475}" destId="{E70B9E67-D9DC-48BC-809C-5A1FEB81813D}" srcOrd="3" destOrd="0" presId="urn:diagrams.loki3.com/VaryingWidthList"/>
    <dgm:cxn modelId="{59E671FF-6D3D-4E8E-A988-D3E2C7319FB7}" type="presParOf" srcId="{F91A92FF-3CC0-4029-8392-B2549459C475}" destId="{CE046906-9168-41F5-85F4-E91C43CB9401}" srcOrd="4" destOrd="0" presId="urn:diagrams.loki3.com/VaryingWidth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823845A-3A68-4BF3-8CEE-F17143337D7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C4F97F17-B0A3-4271-820A-CE203922F5D8}">
      <dgm:prSet phldrT="[Text]"/>
      <dgm:spPr/>
      <dgm:t>
        <a:bodyPr/>
        <a:lstStyle/>
        <a:p>
          <a:r>
            <a:rPr lang="en-US"/>
            <a:t>Scope</a:t>
          </a:r>
        </a:p>
      </dgm:t>
    </dgm:pt>
    <dgm:pt modelId="{AB4EC594-EDC9-48B8-A557-02B0C686C513}" type="parTrans" cxnId="{4651C41B-F0E3-4505-93C3-F71DBF84487D}">
      <dgm:prSet/>
      <dgm:spPr/>
      <dgm:t>
        <a:bodyPr/>
        <a:lstStyle/>
        <a:p>
          <a:endParaRPr lang="en-US"/>
        </a:p>
      </dgm:t>
    </dgm:pt>
    <dgm:pt modelId="{5505126D-773C-4BB5-B392-595220F3847C}" type="sibTrans" cxnId="{4651C41B-F0E3-4505-93C3-F71DBF84487D}">
      <dgm:prSet/>
      <dgm:spPr/>
      <dgm:t>
        <a:bodyPr/>
        <a:lstStyle/>
        <a:p>
          <a:endParaRPr lang="en-US"/>
        </a:p>
      </dgm:t>
    </dgm:pt>
    <dgm:pt modelId="{BFE490E9-2CFB-4159-8AEE-76A84CB07FDC}">
      <dgm:prSet phldrT="[Text]"/>
      <dgm:spPr/>
      <dgm:t>
        <a:bodyPr/>
        <a:lstStyle/>
        <a:p>
          <a:r>
            <a:rPr lang="en-US"/>
            <a:t>Remove international to international flights</a:t>
          </a:r>
        </a:p>
      </dgm:t>
    </dgm:pt>
    <dgm:pt modelId="{8C32D7EA-A48B-4F48-A069-59E492364F96}" type="parTrans" cxnId="{5A61E4D7-AB25-4E2F-9C85-67BD4804B562}">
      <dgm:prSet/>
      <dgm:spPr/>
      <dgm:t>
        <a:bodyPr/>
        <a:lstStyle/>
        <a:p>
          <a:endParaRPr lang="en-US"/>
        </a:p>
      </dgm:t>
    </dgm:pt>
    <dgm:pt modelId="{5557C75C-0F45-4EE3-A283-0C5EFE1C88E6}" type="sibTrans" cxnId="{5A61E4D7-AB25-4E2F-9C85-67BD4804B562}">
      <dgm:prSet/>
      <dgm:spPr/>
      <dgm:t>
        <a:bodyPr/>
        <a:lstStyle/>
        <a:p>
          <a:endParaRPr lang="en-US"/>
        </a:p>
      </dgm:t>
    </dgm:pt>
    <dgm:pt modelId="{443A46E2-B2E8-4662-BA5D-E8ACFD6ADB6A}">
      <dgm:prSet phldrT="[Text]"/>
      <dgm:spPr/>
      <dgm:t>
        <a:bodyPr/>
        <a:lstStyle/>
        <a:p>
          <a:r>
            <a:rPr lang="en-US" dirty="0"/>
            <a:t>Remove unscheduled flights</a:t>
          </a:r>
        </a:p>
      </dgm:t>
    </dgm:pt>
    <dgm:pt modelId="{F4C6C57D-8A70-4301-97EB-1F1927EF1274}" type="parTrans" cxnId="{E03491DD-676C-4137-96B8-308A16D77F3A}">
      <dgm:prSet/>
      <dgm:spPr/>
      <dgm:t>
        <a:bodyPr/>
        <a:lstStyle/>
        <a:p>
          <a:endParaRPr lang="en-US"/>
        </a:p>
      </dgm:t>
    </dgm:pt>
    <dgm:pt modelId="{47988841-7604-4E0A-88BD-ABB1C8BE26DE}" type="sibTrans" cxnId="{E03491DD-676C-4137-96B8-308A16D77F3A}">
      <dgm:prSet/>
      <dgm:spPr/>
      <dgm:t>
        <a:bodyPr/>
        <a:lstStyle/>
        <a:p>
          <a:endParaRPr lang="en-US"/>
        </a:p>
      </dgm:t>
    </dgm:pt>
    <dgm:pt modelId="{3FB6F977-34DB-4609-BC4B-BE1091756623}" type="pres">
      <dgm:prSet presAssocID="{9823845A-3A68-4BF3-8CEE-F17143337D72}" presName="Name0" presStyleCnt="0">
        <dgm:presLayoutVars>
          <dgm:chPref val="1"/>
          <dgm:dir/>
          <dgm:animOne val="branch"/>
          <dgm:animLvl val="lvl"/>
          <dgm:resizeHandles val="exact"/>
        </dgm:presLayoutVars>
      </dgm:prSet>
      <dgm:spPr/>
    </dgm:pt>
    <dgm:pt modelId="{9E348D93-9987-41C8-86A0-6491F5981C3A}" type="pres">
      <dgm:prSet presAssocID="{C4F97F17-B0A3-4271-820A-CE203922F5D8}" presName="root1" presStyleCnt="0"/>
      <dgm:spPr/>
    </dgm:pt>
    <dgm:pt modelId="{7F3E8534-FE2A-42F5-837A-CBDE66F4069C}" type="pres">
      <dgm:prSet presAssocID="{C4F97F17-B0A3-4271-820A-CE203922F5D8}" presName="LevelOneTextNode" presStyleLbl="node0" presStyleIdx="0" presStyleCnt="1">
        <dgm:presLayoutVars>
          <dgm:chPref val="3"/>
        </dgm:presLayoutVars>
      </dgm:prSet>
      <dgm:spPr/>
    </dgm:pt>
    <dgm:pt modelId="{DDA88BCF-CE76-432A-B4A9-0DD68CF88F89}" type="pres">
      <dgm:prSet presAssocID="{C4F97F17-B0A3-4271-820A-CE203922F5D8}" presName="level2hierChild" presStyleCnt="0"/>
      <dgm:spPr/>
    </dgm:pt>
    <dgm:pt modelId="{373A4024-A1AB-4753-8629-25A074CD8342}" type="pres">
      <dgm:prSet presAssocID="{8C32D7EA-A48B-4F48-A069-59E492364F96}" presName="conn2-1" presStyleLbl="parChTrans1D2" presStyleIdx="0" presStyleCnt="2"/>
      <dgm:spPr/>
    </dgm:pt>
    <dgm:pt modelId="{DC1B7BBB-6857-4FCF-95CB-8D592E6F054F}" type="pres">
      <dgm:prSet presAssocID="{8C32D7EA-A48B-4F48-A069-59E492364F96}" presName="connTx" presStyleLbl="parChTrans1D2" presStyleIdx="0" presStyleCnt="2"/>
      <dgm:spPr/>
    </dgm:pt>
    <dgm:pt modelId="{CEA591B2-BAAA-46FC-A8AF-DD16CC497C79}" type="pres">
      <dgm:prSet presAssocID="{BFE490E9-2CFB-4159-8AEE-76A84CB07FDC}" presName="root2" presStyleCnt="0"/>
      <dgm:spPr/>
    </dgm:pt>
    <dgm:pt modelId="{94066173-BC1A-4A0A-9770-A0198A54B9A8}" type="pres">
      <dgm:prSet presAssocID="{BFE490E9-2CFB-4159-8AEE-76A84CB07FDC}" presName="LevelTwoTextNode" presStyleLbl="node2" presStyleIdx="0" presStyleCnt="2" custScaleX="61191" custScaleY="295987">
        <dgm:presLayoutVars>
          <dgm:chPref val="3"/>
        </dgm:presLayoutVars>
      </dgm:prSet>
      <dgm:spPr/>
    </dgm:pt>
    <dgm:pt modelId="{1AC2D704-431D-41CD-B27D-2A371D8DDD29}" type="pres">
      <dgm:prSet presAssocID="{BFE490E9-2CFB-4159-8AEE-76A84CB07FDC}" presName="level3hierChild" presStyleCnt="0"/>
      <dgm:spPr/>
    </dgm:pt>
    <dgm:pt modelId="{DAC945C8-07D0-41FF-84E8-928FCCB46A25}" type="pres">
      <dgm:prSet presAssocID="{F4C6C57D-8A70-4301-97EB-1F1927EF1274}" presName="conn2-1" presStyleLbl="parChTrans1D2" presStyleIdx="1" presStyleCnt="2"/>
      <dgm:spPr/>
    </dgm:pt>
    <dgm:pt modelId="{D7D61A60-1B6B-40D5-9539-94A6C183D198}" type="pres">
      <dgm:prSet presAssocID="{F4C6C57D-8A70-4301-97EB-1F1927EF1274}" presName="connTx" presStyleLbl="parChTrans1D2" presStyleIdx="1" presStyleCnt="2"/>
      <dgm:spPr/>
    </dgm:pt>
    <dgm:pt modelId="{10019B3C-E497-4271-B5E7-FD1F4233FB14}" type="pres">
      <dgm:prSet presAssocID="{443A46E2-B2E8-4662-BA5D-E8ACFD6ADB6A}" presName="root2" presStyleCnt="0"/>
      <dgm:spPr/>
    </dgm:pt>
    <dgm:pt modelId="{95D41F7C-A6A2-4330-AD47-327DE10EFE84}" type="pres">
      <dgm:prSet presAssocID="{443A46E2-B2E8-4662-BA5D-E8ACFD6ADB6A}" presName="LevelTwoTextNode" presStyleLbl="node2" presStyleIdx="1" presStyleCnt="2" custScaleX="61582" custScaleY="205328">
        <dgm:presLayoutVars>
          <dgm:chPref val="3"/>
        </dgm:presLayoutVars>
      </dgm:prSet>
      <dgm:spPr/>
    </dgm:pt>
    <dgm:pt modelId="{9810932D-A7C7-4A3E-A2E4-D03CDC1BFDD8}" type="pres">
      <dgm:prSet presAssocID="{443A46E2-B2E8-4662-BA5D-E8ACFD6ADB6A}" presName="level3hierChild" presStyleCnt="0"/>
      <dgm:spPr/>
    </dgm:pt>
  </dgm:ptLst>
  <dgm:cxnLst>
    <dgm:cxn modelId="{DDA5691B-4734-4432-A3D5-55691E9AC593}" type="presOf" srcId="{F4C6C57D-8A70-4301-97EB-1F1927EF1274}" destId="{D7D61A60-1B6B-40D5-9539-94A6C183D198}" srcOrd="1" destOrd="0" presId="urn:microsoft.com/office/officeart/2008/layout/HorizontalMultiLevelHierarchy"/>
    <dgm:cxn modelId="{4651C41B-F0E3-4505-93C3-F71DBF84487D}" srcId="{9823845A-3A68-4BF3-8CEE-F17143337D72}" destId="{C4F97F17-B0A3-4271-820A-CE203922F5D8}" srcOrd="0" destOrd="0" parTransId="{AB4EC594-EDC9-48B8-A557-02B0C686C513}" sibTransId="{5505126D-773C-4BB5-B392-595220F3847C}"/>
    <dgm:cxn modelId="{1AC4DA1B-79A4-4D62-8CB7-C6BD985E3646}" type="presOf" srcId="{9823845A-3A68-4BF3-8CEE-F17143337D72}" destId="{3FB6F977-34DB-4609-BC4B-BE1091756623}" srcOrd="0" destOrd="0" presId="urn:microsoft.com/office/officeart/2008/layout/HorizontalMultiLevelHierarchy"/>
    <dgm:cxn modelId="{5896DC30-5128-4F3E-83C7-C8B3CDE34726}" type="presOf" srcId="{8C32D7EA-A48B-4F48-A069-59E492364F96}" destId="{373A4024-A1AB-4753-8629-25A074CD8342}" srcOrd="0" destOrd="0" presId="urn:microsoft.com/office/officeart/2008/layout/HorizontalMultiLevelHierarchy"/>
    <dgm:cxn modelId="{75832962-EE7F-4480-B96C-CF6D336D89F5}" type="presOf" srcId="{F4C6C57D-8A70-4301-97EB-1F1927EF1274}" destId="{DAC945C8-07D0-41FF-84E8-928FCCB46A25}" srcOrd="0" destOrd="0" presId="urn:microsoft.com/office/officeart/2008/layout/HorizontalMultiLevelHierarchy"/>
    <dgm:cxn modelId="{4C02FF47-492C-4B22-9394-AB4966AE5312}" type="presOf" srcId="{BFE490E9-2CFB-4159-8AEE-76A84CB07FDC}" destId="{94066173-BC1A-4A0A-9770-A0198A54B9A8}" srcOrd="0" destOrd="0" presId="urn:microsoft.com/office/officeart/2008/layout/HorizontalMultiLevelHierarchy"/>
    <dgm:cxn modelId="{A8292CA1-B59E-4AEA-A932-FFC36D7D5A58}" type="presOf" srcId="{8C32D7EA-A48B-4F48-A069-59E492364F96}" destId="{DC1B7BBB-6857-4FCF-95CB-8D592E6F054F}" srcOrd="1" destOrd="0" presId="urn:microsoft.com/office/officeart/2008/layout/HorizontalMultiLevelHierarchy"/>
    <dgm:cxn modelId="{F6DCA1BE-32ED-4CD7-977B-DE5E41155F6E}" type="presOf" srcId="{C4F97F17-B0A3-4271-820A-CE203922F5D8}" destId="{7F3E8534-FE2A-42F5-837A-CBDE66F4069C}" srcOrd="0" destOrd="0" presId="urn:microsoft.com/office/officeart/2008/layout/HorizontalMultiLevelHierarchy"/>
    <dgm:cxn modelId="{5A61E4D7-AB25-4E2F-9C85-67BD4804B562}" srcId="{C4F97F17-B0A3-4271-820A-CE203922F5D8}" destId="{BFE490E9-2CFB-4159-8AEE-76A84CB07FDC}" srcOrd="0" destOrd="0" parTransId="{8C32D7EA-A48B-4F48-A069-59E492364F96}" sibTransId="{5557C75C-0F45-4EE3-A283-0C5EFE1C88E6}"/>
    <dgm:cxn modelId="{E03491DD-676C-4137-96B8-308A16D77F3A}" srcId="{C4F97F17-B0A3-4271-820A-CE203922F5D8}" destId="{443A46E2-B2E8-4662-BA5D-E8ACFD6ADB6A}" srcOrd="1" destOrd="0" parTransId="{F4C6C57D-8A70-4301-97EB-1F1927EF1274}" sibTransId="{47988841-7604-4E0A-88BD-ABB1C8BE26DE}"/>
    <dgm:cxn modelId="{05975DF5-0285-4214-BF02-A94692C0BEE9}" type="presOf" srcId="{443A46E2-B2E8-4662-BA5D-E8ACFD6ADB6A}" destId="{95D41F7C-A6A2-4330-AD47-327DE10EFE84}" srcOrd="0" destOrd="0" presId="urn:microsoft.com/office/officeart/2008/layout/HorizontalMultiLevelHierarchy"/>
    <dgm:cxn modelId="{579DFDFA-F6F1-46AD-80A3-8CFA086B3811}" type="presParOf" srcId="{3FB6F977-34DB-4609-BC4B-BE1091756623}" destId="{9E348D93-9987-41C8-86A0-6491F5981C3A}" srcOrd="0" destOrd="0" presId="urn:microsoft.com/office/officeart/2008/layout/HorizontalMultiLevelHierarchy"/>
    <dgm:cxn modelId="{5A7D4AB7-5CCD-4C07-9197-0D631025565E}" type="presParOf" srcId="{9E348D93-9987-41C8-86A0-6491F5981C3A}" destId="{7F3E8534-FE2A-42F5-837A-CBDE66F4069C}" srcOrd="0" destOrd="0" presId="urn:microsoft.com/office/officeart/2008/layout/HorizontalMultiLevelHierarchy"/>
    <dgm:cxn modelId="{904C2CAD-43DF-4A50-8603-74D27A645BD6}" type="presParOf" srcId="{9E348D93-9987-41C8-86A0-6491F5981C3A}" destId="{DDA88BCF-CE76-432A-B4A9-0DD68CF88F89}" srcOrd="1" destOrd="0" presId="urn:microsoft.com/office/officeart/2008/layout/HorizontalMultiLevelHierarchy"/>
    <dgm:cxn modelId="{A9C0B772-97BC-4D95-A974-7FA63F6C6D07}" type="presParOf" srcId="{DDA88BCF-CE76-432A-B4A9-0DD68CF88F89}" destId="{373A4024-A1AB-4753-8629-25A074CD8342}" srcOrd="0" destOrd="0" presId="urn:microsoft.com/office/officeart/2008/layout/HorizontalMultiLevelHierarchy"/>
    <dgm:cxn modelId="{59C8357F-B957-4245-8867-D1E5AA64ACF5}" type="presParOf" srcId="{373A4024-A1AB-4753-8629-25A074CD8342}" destId="{DC1B7BBB-6857-4FCF-95CB-8D592E6F054F}" srcOrd="0" destOrd="0" presId="urn:microsoft.com/office/officeart/2008/layout/HorizontalMultiLevelHierarchy"/>
    <dgm:cxn modelId="{B65C49D2-21CD-4BF9-A68B-411B4B5A5436}" type="presParOf" srcId="{DDA88BCF-CE76-432A-B4A9-0DD68CF88F89}" destId="{CEA591B2-BAAA-46FC-A8AF-DD16CC497C79}" srcOrd="1" destOrd="0" presId="urn:microsoft.com/office/officeart/2008/layout/HorizontalMultiLevelHierarchy"/>
    <dgm:cxn modelId="{8C39D3D9-2198-4D96-872B-C33D27CCD857}" type="presParOf" srcId="{CEA591B2-BAAA-46FC-A8AF-DD16CC497C79}" destId="{94066173-BC1A-4A0A-9770-A0198A54B9A8}" srcOrd="0" destOrd="0" presId="urn:microsoft.com/office/officeart/2008/layout/HorizontalMultiLevelHierarchy"/>
    <dgm:cxn modelId="{D4910703-12B8-447C-9DAD-E9441C532F9C}" type="presParOf" srcId="{CEA591B2-BAAA-46FC-A8AF-DD16CC497C79}" destId="{1AC2D704-431D-41CD-B27D-2A371D8DDD29}" srcOrd="1" destOrd="0" presId="urn:microsoft.com/office/officeart/2008/layout/HorizontalMultiLevelHierarchy"/>
    <dgm:cxn modelId="{10108D14-CF71-48DE-AFE6-BCE33DFCBFFA}" type="presParOf" srcId="{DDA88BCF-CE76-432A-B4A9-0DD68CF88F89}" destId="{DAC945C8-07D0-41FF-84E8-928FCCB46A25}" srcOrd="2" destOrd="0" presId="urn:microsoft.com/office/officeart/2008/layout/HorizontalMultiLevelHierarchy"/>
    <dgm:cxn modelId="{76734364-0427-4EB1-A2A1-8E29961A3CBE}" type="presParOf" srcId="{DAC945C8-07D0-41FF-84E8-928FCCB46A25}" destId="{D7D61A60-1B6B-40D5-9539-94A6C183D198}" srcOrd="0" destOrd="0" presId="urn:microsoft.com/office/officeart/2008/layout/HorizontalMultiLevelHierarchy"/>
    <dgm:cxn modelId="{1C2D102E-136B-49E6-B8B1-8D2455C9D2EF}" type="presParOf" srcId="{DDA88BCF-CE76-432A-B4A9-0DD68CF88F89}" destId="{10019B3C-E497-4271-B5E7-FD1F4233FB14}" srcOrd="3" destOrd="0" presId="urn:microsoft.com/office/officeart/2008/layout/HorizontalMultiLevelHierarchy"/>
    <dgm:cxn modelId="{E46B809D-E432-41AF-BE1D-9E90DD404564}" type="presParOf" srcId="{10019B3C-E497-4271-B5E7-FD1F4233FB14}" destId="{95D41F7C-A6A2-4330-AD47-327DE10EFE84}" srcOrd="0" destOrd="0" presId="urn:microsoft.com/office/officeart/2008/layout/HorizontalMultiLevelHierarchy"/>
    <dgm:cxn modelId="{3CBEC3E9-AD8A-4808-85AD-51F6C3E7608C}" type="presParOf" srcId="{10019B3C-E497-4271-B5E7-FD1F4233FB14}" destId="{9810932D-A7C7-4A3E-A2E4-D03CDC1BFDD8}" srcOrd="1" destOrd="0" presId="urn:microsoft.com/office/officeart/2008/layout/HorizontalMultiLevelHierarchy"/>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9823845A-3A68-4BF3-8CEE-F17143337D7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C4F97F17-B0A3-4271-820A-CE203922F5D8}">
      <dgm:prSet phldrT="[Text]"/>
      <dgm:spPr/>
      <dgm:t>
        <a:bodyPr/>
        <a:lstStyle/>
        <a:p>
          <a:r>
            <a:rPr lang="en-US"/>
            <a:t>Aggregation</a:t>
          </a:r>
        </a:p>
      </dgm:t>
    </dgm:pt>
    <dgm:pt modelId="{AB4EC594-EDC9-48B8-A557-02B0C686C513}" type="parTrans" cxnId="{4651C41B-F0E3-4505-93C3-F71DBF84487D}">
      <dgm:prSet/>
      <dgm:spPr/>
      <dgm:t>
        <a:bodyPr/>
        <a:lstStyle/>
        <a:p>
          <a:endParaRPr lang="en-US"/>
        </a:p>
      </dgm:t>
    </dgm:pt>
    <dgm:pt modelId="{5505126D-773C-4BB5-B392-595220F3847C}" type="sibTrans" cxnId="{4651C41B-F0E3-4505-93C3-F71DBF84487D}">
      <dgm:prSet/>
      <dgm:spPr/>
      <dgm:t>
        <a:bodyPr/>
        <a:lstStyle/>
        <a:p>
          <a:endParaRPr lang="en-US"/>
        </a:p>
      </dgm:t>
    </dgm:pt>
    <dgm:pt modelId="{BFE490E9-2CFB-4159-8AEE-76A84CB07FDC}">
      <dgm:prSet phldrT="[Text]"/>
      <dgm:spPr/>
      <dgm:t>
        <a:bodyPr/>
        <a:lstStyle/>
        <a:p>
          <a:r>
            <a:rPr lang="en-US"/>
            <a:t>Airport</a:t>
          </a:r>
        </a:p>
      </dgm:t>
    </dgm:pt>
    <dgm:pt modelId="{8C32D7EA-A48B-4F48-A069-59E492364F96}" type="parTrans" cxnId="{5A61E4D7-AB25-4E2F-9C85-67BD4804B562}">
      <dgm:prSet/>
      <dgm:spPr/>
      <dgm:t>
        <a:bodyPr/>
        <a:lstStyle/>
        <a:p>
          <a:endParaRPr lang="en-US"/>
        </a:p>
      </dgm:t>
    </dgm:pt>
    <dgm:pt modelId="{5557C75C-0F45-4EE3-A283-0C5EFE1C88E6}" type="sibTrans" cxnId="{5A61E4D7-AB25-4E2F-9C85-67BD4804B562}">
      <dgm:prSet/>
      <dgm:spPr/>
      <dgm:t>
        <a:bodyPr/>
        <a:lstStyle/>
        <a:p>
          <a:endParaRPr lang="en-US"/>
        </a:p>
      </dgm:t>
    </dgm:pt>
    <dgm:pt modelId="{8020EBEC-FD58-40AA-87C7-13452B9AE482}">
      <dgm:prSet phldrT="[Text]"/>
      <dgm:spPr/>
      <dgm:t>
        <a:bodyPr/>
        <a:lstStyle/>
        <a:p>
          <a:r>
            <a:rPr lang="en-US"/>
            <a:t>Cabin Class</a:t>
          </a:r>
        </a:p>
      </dgm:t>
    </dgm:pt>
    <dgm:pt modelId="{609CC277-856B-473E-AFC7-180CCBF61134}" type="parTrans" cxnId="{0291A546-3045-4753-B0EC-3A2FDC94B196}">
      <dgm:prSet/>
      <dgm:spPr/>
      <dgm:t>
        <a:bodyPr/>
        <a:lstStyle/>
        <a:p>
          <a:endParaRPr lang="en-US"/>
        </a:p>
      </dgm:t>
    </dgm:pt>
    <dgm:pt modelId="{735F9E70-D476-4BFF-9AC2-2FDAEB6911FB}" type="sibTrans" cxnId="{0291A546-3045-4753-B0EC-3A2FDC94B196}">
      <dgm:prSet/>
      <dgm:spPr/>
      <dgm:t>
        <a:bodyPr/>
        <a:lstStyle/>
        <a:p>
          <a:endParaRPr lang="en-US"/>
        </a:p>
      </dgm:t>
    </dgm:pt>
    <dgm:pt modelId="{FE0488FA-340A-4A47-8493-B773ADA06439}">
      <dgm:prSet phldrT="[Text]"/>
      <dgm:spPr/>
      <dgm:t>
        <a:bodyPr/>
        <a:lstStyle/>
        <a:p>
          <a:r>
            <a:rPr lang="en-US"/>
            <a:t>Region</a:t>
          </a:r>
        </a:p>
      </dgm:t>
    </dgm:pt>
    <dgm:pt modelId="{3EEDEC75-5182-4520-AC24-76CEE31778CA}" type="parTrans" cxnId="{BFFFB53F-C052-4959-9B91-242BD796900C}">
      <dgm:prSet/>
      <dgm:spPr/>
      <dgm:t>
        <a:bodyPr/>
        <a:lstStyle/>
        <a:p>
          <a:endParaRPr lang="en-US"/>
        </a:p>
      </dgm:t>
    </dgm:pt>
    <dgm:pt modelId="{7EA03D7B-6817-4A74-9682-AD68512A2C34}" type="sibTrans" cxnId="{BFFFB53F-C052-4959-9B91-242BD796900C}">
      <dgm:prSet/>
      <dgm:spPr/>
      <dgm:t>
        <a:bodyPr/>
        <a:lstStyle/>
        <a:p>
          <a:endParaRPr lang="en-US"/>
        </a:p>
      </dgm:t>
    </dgm:pt>
    <dgm:pt modelId="{3FB6F977-34DB-4609-BC4B-BE1091756623}" type="pres">
      <dgm:prSet presAssocID="{9823845A-3A68-4BF3-8CEE-F17143337D72}" presName="Name0" presStyleCnt="0">
        <dgm:presLayoutVars>
          <dgm:chPref val="1"/>
          <dgm:dir/>
          <dgm:animOne val="branch"/>
          <dgm:animLvl val="lvl"/>
          <dgm:resizeHandles val="exact"/>
        </dgm:presLayoutVars>
      </dgm:prSet>
      <dgm:spPr/>
    </dgm:pt>
    <dgm:pt modelId="{9E348D93-9987-41C8-86A0-6491F5981C3A}" type="pres">
      <dgm:prSet presAssocID="{C4F97F17-B0A3-4271-820A-CE203922F5D8}" presName="root1" presStyleCnt="0"/>
      <dgm:spPr/>
    </dgm:pt>
    <dgm:pt modelId="{7F3E8534-FE2A-42F5-837A-CBDE66F4069C}" type="pres">
      <dgm:prSet presAssocID="{C4F97F17-B0A3-4271-820A-CE203922F5D8}" presName="LevelOneTextNode" presStyleLbl="node0" presStyleIdx="0" presStyleCnt="1">
        <dgm:presLayoutVars>
          <dgm:chPref val="3"/>
        </dgm:presLayoutVars>
      </dgm:prSet>
      <dgm:spPr/>
    </dgm:pt>
    <dgm:pt modelId="{DDA88BCF-CE76-432A-B4A9-0DD68CF88F89}" type="pres">
      <dgm:prSet presAssocID="{C4F97F17-B0A3-4271-820A-CE203922F5D8}" presName="level2hierChild" presStyleCnt="0"/>
      <dgm:spPr/>
    </dgm:pt>
    <dgm:pt modelId="{373A4024-A1AB-4753-8629-25A074CD8342}" type="pres">
      <dgm:prSet presAssocID="{8C32D7EA-A48B-4F48-A069-59E492364F96}" presName="conn2-1" presStyleLbl="parChTrans1D2" presStyleIdx="0" presStyleCnt="3"/>
      <dgm:spPr/>
    </dgm:pt>
    <dgm:pt modelId="{DC1B7BBB-6857-4FCF-95CB-8D592E6F054F}" type="pres">
      <dgm:prSet presAssocID="{8C32D7EA-A48B-4F48-A069-59E492364F96}" presName="connTx" presStyleLbl="parChTrans1D2" presStyleIdx="0" presStyleCnt="3"/>
      <dgm:spPr/>
    </dgm:pt>
    <dgm:pt modelId="{CEA591B2-BAAA-46FC-A8AF-DD16CC497C79}" type="pres">
      <dgm:prSet presAssocID="{BFE490E9-2CFB-4159-8AEE-76A84CB07FDC}" presName="root2" presStyleCnt="0"/>
      <dgm:spPr/>
    </dgm:pt>
    <dgm:pt modelId="{94066173-BC1A-4A0A-9770-A0198A54B9A8}" type="pres">
      <dgm:prSet presAssocID="{BFE490E9-2CFB-4159-8AEE-76A84CB07FDC}" presName="LevelTwoTextNode" presStyleLbl="node2" presStyleIdx="0" presStyleCnt="3">
        <dgm:presLayoutVars>
          <dgm:chPref val="3"/>
        </dgm:presLayoutVars>
      </dgm:prSet>
      <dgm:spPr/>
    </dgm:pt>
    <dgm:pt modelId="{1AC2D704-431D-41CD-B27D-2A371D8DDD29}" type="pres">
      <dgm:prSet presAssocID="{BFE490E9-2CFB-4159-8AEE-76A84CB07FDC}" presName="level3hierChild" presStyleCnt="0"/>
      <dgm:spPr/>
    </dgm:pt>
    <dgm:pt modelId="{ACCB4C3F-F57C-47E1-8FA2-06A2017C9E51}" type="pres">
      <dgm:prSet presAssocID="{609CC277-856B-473E-AFC7-180CCBF61134}" presName="conn2-1" presStyleLbl="parChTrans1D2" presStyleIdx="1" presStyleCnt="3"/>
      <dgm:spPr/>
    </dgm:pt>
    <dgm:pt modelId="{D0D9436F-7DCA-47C9-8917-8D813B2CDB72}" type="pres">
      <dgm:prSet presAssocID="{609CC277-856B-473E-AFC7-180CCBF61134}" presName="connTx" presStyleLbl="parChTrans1D2" presStyleIdx="1" presStyleCnt="3"/>
      <dgm:spPr/>
    </dgm:pt>
    <dgm:pt modelId="{D6E77138-4DA5-466D-BE2C-62500C973EF3}" type="pres">
      <dgm:prSet presAssocID="{8020EBEC-FD58-40AA-87C7-13452B9AE482}" presName="root2" presStyleCnt="0"/>
      <dgm:spPr/>
    </dgm:pt>
    <dgm:pt modelId="{E1762F86-F1BE-4889-A73B-AF11701F15C9}" type="pres">
      <dgm:prSet presAssocID="{8020EBEC-FD58-40AA-87C7-13452B9AE482}" presName="LevelTwoTextNode" presStyleLbl="node2" presStyleIdx="1" presStyleCnt="3">
        <dgm:presLayoutVars>
          <dgm:chPref val="3"/>
        </dgm:presLayoutVars>
      </dgm:prSet>
      <dgm:spPr/>
    </dgm:pt>
    <dgm:pt modelId="{26B27D41-3656-44ED-ADFF-C4ECF7F5F430}" type="pres">
      <dgm:prSet presAssocID="{8020EBEC-FD58-40AA-87C7-13452B9AE482}" presName="level3hierChild" presStyleCnt="0"/>
      <dgm:spPr/>
    </dgm:pt>
    <dgm:pt modelId="{27875224-F25F-4D9C-811F-933D4EA5849D}" type="pres">
      <dgm:prSet presAssocID="{3EEDEC75-5182-4520-AC24-76CEE31778CA}" presName="conn2-1" presStyleLbl="parChTrans1D2" presStyleIdx="2" presStyleCnt="3"/>
      <dgm:spPr/>
    </dgm:pt>
    <dgm:pt modelId="{DE5FA3C8-C946-442A-945A-6A1037B035BA}" type="pres">
      <dgm:prSet presAssocID="{3EEDEC75-5182-4520-AC24-76CEE31778CA}" presName="connTx" presStyleLbl="parChTrans1D2" presStyleIdx="2" presStyleCnt="3"/>
      <dgm:spPr/>
    </dgm:pt>
    <dgm:pt modelId="{4BE0F791-4386-4C08-AA21-DFF1F7F81950}" type="pres">
      <dgm:prSet presAssocID="{FE0488FA-340A-4A47-8493-B773ADA06439}" presName="root2" presStyleCnt="0"/>
      <dgm:spPr/>
    </dgm:pt>
    <dgm:pt modelId="{948BFA65-0BCD-4D03-864B-9D11D2E4CF08}" type="pres">
      <dgm:prSet presAssocID="{FE0488FA-340A-4A47-8493-B773ADA06439}" presName="LevelTwoTextNode" presStyleLbl="node2" presStyleIdx="2" presStyleCnt="3">
        <dgm:presLayoutVars>
          <dgm:chPref val="3"/>
        </dgm:presLayoutVars>
      </dgm:prSet>
      <dgm:spPr/>
    </dgm:pt>
    <dgm:pt modelId="{DAD039FC-9AA0-40C7-8E23-0029BE1454D7}" type="pres">
      <dgm:prSet presAssocID="{FE0488FA-340A-4A47-8493-B773ADA06439}" presName="level3hierChild" presStyleCnt="0"/>
      <dgm:spPr/>
    </dgm:pt>
  </dgm:ptLst>
  <dgm:cxnLst>
    <dgm:cxn modelId="{4651C41B-F0E3-4505-93C3-F71DBF84487D}" srcId="{9823845A-3A68-4BF3-8CEE-F17143337D72}" destId="{C4F97F17-B0A3-4271-820A-CE203922F5D8}" srcOrd="0" destOrd="0" parTransId="{AB4EC594-EDC9-48B8-A557-02B0C686C513}" sibTransId="{5505126D-773C-4BB5-B392-595220F3847C}"/>
    <dgm:cxn modelId="{1AC4DA1B-79A4-4D62-8CB7-C6BD985E3646}" type="presOf" srcId="{9823845A-3A68-4BF3-8CEE-F17143337D72}" destId="{3FB6F977-34DB-4609-BC4B-BE1091756623}" srcOrd="0" destOrd="0" presId="urn:microsoft.com/office/officeart/2008/layout/HorizontalMultiLevelHierarchy"/>
    <dgm:cxn modelId="{BFFFB53F-C052-4959-9B91-242BD796900C}" srcId="{C4F97F17-B0A3-4271-820A-CE203922F5D8}" destId="{FE0488FA-340A-4A47-8493-B773ADA06439}" srcOrd="2" destOrd="0" parTransId="{3EEDEC75-5182-4520-AC24-76CEE31778CA}" sibTransId="{7EA03D7B-6817-4A74-9682-AD68512A2C34}"/>
    <dgm:cxn modelId="{B2C48644-3F8F-47C4-86C1-DC27F5EB273A}" type="presOf" srcId="{8020EBEC-FD58-40AA-87C7-13452B9AE482}" destId="{E1762F86-F1BE-4889-A73B-AF11701F15C9}" srcOrd="0" destOrd="0" presId="urn:microsoft.com/office/officeart/2008/layout/HorizontalMultiLevelHierarchy"/>
    <dgm:cxn modelId="{0291A546-3045-4753-B0EC-3A2FDC94B196}" srcId="{C4F97F17-B0A3-4271-820A-CE203922F5D8}" destId="{8020EBEC-FD58-40AA-87C7-13452B9AE482}" srcOrd="1" destOrd="0" parTransId="{609CC277-856B-473E-AFC7-180CCBF61134}" sibTransId="{735F9E70-D476-4BFF-9AC2-2FDAEB6911FB}"/>
    <dgm:cxn modelId="{D4805249-FEB9-4B6D-B877-6B26DF83B1C5}" type="presOf" srcId="{FE0488FA-340A-4A47-8493-B773ADA06439}" destId="{948BFA65-0BCD-4D03-864B-9D11D2E4CF08}" srcOrd="0" destOrd="0" presId="urn:microsoft.com/office/officeart/2008/layout/HorizontalMultiLevelHierarchy"/>
    <dgm:cxn modelId="{33178B82-34C2-46DF-95D2-4A946F03F6A0}" type="presOf" srcId="{609CC277-856B-473E-AFC7-180CCBF61134}" destId="{D0D9436F-7DCA-47C9-8917-8D813B2CDB72}" srcOrd="1" destOrd="0" presId="urn:microsoft.com/office/officeart/2008/layout/HorizontalMultiLevelHierarchy"/>
    <dgm:cxn modelId="{D7EEAE8E-4098-4CD2-8C61-0081E4A96755}" type="presOf" srcId="{BFE490E9-2CFB-4159-8AEE-76A84CB07FDC}" destId="{94066173-BC1A-4A0A-9770-A0198A54B9A8}" srcOrd="0" destOrd="0" presId="urn:microsoft.com/office/officeart/2008/layout/HorizontalMultiLevelHierarchy"/>
    <dgm:cxn modelId="{7DF80EB4-9C02-4413-8A12-43FEC72FF8A0}" type="presOf" srcId="{3EEDEC75-5182-4520-AC24-76CEE31778CA}" destId="{DE5FA3C8-C946-442A-945A-6A1037B035BA}" srcOrd="1" destOrd="0" presId="urn:microsoft.com/office/officeart/2008/layout/HorizontalMultiLevelHierarchy"/>
    <dgm:cxn modelId="{F6DCA1BE-32ED-4CD7-977B-DE5E41155F6E}" type="presOf" srcId="{C4F97F17-B0A3-4271-820A-CE203922F5D8}" destId="{7F3E8534-FE2A-42F5-837A-CBDE66F4069C}" srcOrd="0" destOrd="0" presId="urn:microsoft.com/office/officeart/2008/layout/HorizontalMultiLevelHierarchy"/>
    <dgm:cxn modelId="{06857BCD-1A35-4801-B61E-7EED65196703}" type="presOf" srcId="{609CC277-856B-473E-AFC7-180CCBF61134}" destId="{ACCB4C3F-F57C-47E1-8FA2-06A2017C9E51}" srcOrd="0" destOrd="0" presId="urn:microsoft.com/office/officeart/2008/layout/HorizontalMultiLevelHierarchy"/>
    <dgm:cxn modelId="{FFFB0BCF-8A0E-4E31-8062-48059EA60482}" type="presOf" srcId="{8C32D7EA-A48B-4F48-A069-59E492364F96}" destId="{DC1B7BBB-6857-4FCF-95CB-8D592E6F054F}" srcOrd="1" destOrd="0" presId="urn:microsoft.com/office/officeart/2008/layout/HorizontalMultiLevelHierarchy"/>
    <dgm:cxn modelId="{5A61E4D7-AB25-4E2F-9C85-67BD4804B562}" srcId="{C4F97F17-B0A3-4271-820A-CE203922F5D8}" destId="{BFE490E9-2CFB-4159-8AEE-76A84CB07FDC}" srcOrd="0" destOrd="0" parTransId="{8C32D7EA-A48B-4F48-A069-59E492364F96}" sibTransId="{5557C75C-0F45-4EE3-A283-0C5EFE1C88E6}"/>
    <dgm:cxn modelId="{0E26B1EA-286B-40E8-9EC6-9C5451B2A7F3}" type="presOf" srcId="{3EEDEC75-5182-4520-AC24-76CEE31778CA}" destId="{27875224-F25F-4D9C-811F-933D4EA5849D}" srcOrd="0" destOrd="0" presId="urn:microsoft.com/office/officeart/2008/layout/HorizontalMultiLevelHierarchy"/>
    <dgm:cxn modelId="{3F9786ED-7EE6-4499-90A1-924E3280B7CB}" type="presOf" srcId="{8C32D7EA-A48B-4F48-A069-59E492364F96}" destId="{373A4024-A1AB-4753-8629-25A074CD8342}" srcOrd="0" destOrd="0" presId="urn:microsoft.com/office/officeart/2008/layout/HorizontalMultiLevelHierarchy"/>
    <dgm:cxn modelId="{579DFDFA-F6F1-46AD-80A3-8CFA086B3811}" type="presParOf" srcId="{3FB6F977-34DB-4609-BC4B-BE1091756623}" destId="{9E348D93-9987-41C8-86A0-6491F5981C3A}" srcOrd="0" destOrd="0" presId="urn:microsoft.com/office/officeart/2008/layout/HorizontalMultiLevelHierarchy"/>
    <dgm:cxn modelId="{5A7D4AB7-5CCD-4C07-9197-0D631025565E}" type="presParOf" srcId="{9E348D93-9987-41C8-86A0-6491F5981C3A}" destId="{7F3E8534-FE2A-42F5-837A-CBDE66F4069C}" srcOrd="0" destOrd="0" presId="urn:microsoft.com/office/officeart/2008/layout/HorizontalMultiLevelHierarchy"/>
    <dgm:cxn modelId="{904C2CAD-43DF-4A50-8603-74D27A645BD6}" type="presParOf" srcId="{9E348D93-9987-41C8-86A0-6491F5981C3A}" destId="{DDA88BCF-CE76-432A-B4A9-0DD68CF88F89}" srcOrd="1" destOrd="0" presId="urn:microsoft.com/office/officeart/2008/layout/HorizontalMultiLevelHierarchy"/>
    <dgm:cxn modelId="{BAC264BC-4928-4A4F-8C16-2C74FF210424}" type="presParOf" srcId="{DDA88BCF-CE76-432A-B4A9-0DD68CF88F89}" destId="{373A4024-A1AB-4753-8629-25A074CD8342}" srcOrd="0" destOrd="0" presId="urn:microsoft.com/office/officeart/2008/layout/HorizontalMultiLevelHierarchy"/>
    <dgm:cxn modelId="{59CB7B1D-1EFC-4CAB-9A10-57C03F069F6A}" type="presParOf" srcId="{373A4024-A1AB-4753-8629-25A074CD8342}" destId="{DC1B7BBB-6857-4FCF-95CB-8D592E6F054F}" srcOrd="0" destOrd="0" presId="urn:microsoft.com/office/officeart/2008/layout/HorizontalMultiLevelHierarchy"/>
    <dgm:cxn modelId="{9BDAC075-1432-4215-B00A-E2E6F3910D15}" type="presParOf" srcId="{DDA88BCF-CE76-432A-B4A9-0DD68CF88F89}" destId="{CEA591B2-BAAA-46FC-A8AF-DD16CC497C79}" srcOrd="1" destOrd="0" presId="urn:microsoft.com/office/officeart/2008/layout/HorizontalMultiLevelHierarchy"/>
    <dgm:cxn modelId="{1AEB4CCD-9F6A-4583-9E76-3FEBE37B5B8A}" type="presParOf" srcId="{CEA591B2-BAAA-46FC-A8AF-DD16CC497C79}" destId="{94066173-BC1A-4A0A-9770-A0198A54B9A8}" srcOrd="0" destOrd="0" presId="urn:microsoft.com/office/officeart/2008/layout/HorizontalMultiLevelHierarchy"/>
    <dgm:cxn modelId="{DF696CE0-E1A8-4DE1-960C-0497626C53BD}" type="presParOf" srcId="{CEA591B2-BAAA-46FC-A8AF-DD16CC497C79}" destId="{1AC2D704-431D-41CD-B27D-2A371D8DDD29}" srcOrd="1" destOrd="0" presId="urn:microsoft.com/office/officeart/2008/layout/HorizontalMultiLevelHierarchy"/>
    <dgm:cxn modelId="{1B7B6359-C3E5-44B3-A2E6-A90C09DD699B}" type="presParOf" srcId="{DDA88BCF-CE76-432A-B4A9-0DD68CF88F89}" destId="{ACCB4C3F-F57C-47E1-8FA2-06A2017C9E51}" srcOrd="2" destOrd="0" presId="urn:microsoft.com/office/officeart/2008/layout/HorizontalMultiLevelHierarchy"/>
    <dgm:cxn modelId="{6414CB0C-90C1-480A-8388-322AF802F217}" type="presParOf" srcId="{ACCB4C3F-F57C-47E1-8FA2-06A2017C9E51}" destId="{D0D9436F-7DCA-47C9-8917-8D813B2CDB72}" srcOrd="0" destOrd="0" presId="urn:microsoft.com/office/officeart/2008/layout/HorizontalMultiLevelHierarchy"/>
    <dgm:cxn modelId="{89E74E25-33A8-405E-94D4-4DE1E7EF832C}" type="presParOf" srcId="{DDA88BCF-CE76-432A-B4A9-0DD68CF88F89}" destId="{D6E77138-4DA5-466D-BE2C-62500C973EF3}" srcOrd="3" destOrd="0" presId="urn:microsoft.com/office/officeart/2008/layout/HorizontalMultiLevelHierarchy"/>
    <dgm:cxn modelId="{BE90434D-1B3C-4997-8210-9AC4591FA119}" type="presParOf" srcId="{D6E77138-4DA5-466D-BE2C-62500C973EF3}" destId="{E1762F86-F1BE-4889-A73B-AF11701F15C9}" srcOrd="0" destOrd="0" presId="urn:microsoft.com/office/officeart/2008/layout/HorizontalMultiLevelHierarchy"/>
    <dgm:cxn modelId="{F257C3E4-6CF9-4C0D-8D35-37189223398C}" type="presParOf" srcId="{D6E77138-4DA5-466D-BE2C-62500C973EF3}" destId="{26B27D41-3656-44ED-ADFF-C4ECF7F5F430}" srcOrd="1" destOrd="0" presId="urn:microsoft.com/office/officeart/2008/layout/HorizontalMultiLevelHierarchy"/>
    <dgm:cxn modelId="{543F5822-F6B4-4E31-91A9-9E9CBA69D996}" type="presParOf" srcId="{DDA88BCF-CE76-432A-B4A9-0DD68CF88F89}" destId="{27875224-F25F-4D9C-811F-933D4EA5849D}" srcOrd="4" destOrd="0" presId="urn:microsoft.com/office/officeart/2008/layout/HorizontalMultiLevelHierarchy"/>
    <dgm:cxn modelId="{E8063033-4404-4D42-BFCF-B4F2D19FA4C6}" type="presParOf" srcId="{27875224-F25F-4D9C-811F-933D4EA5849D}" destId="{DE5FA3C8-C946-442A-945A-6A1037B035BA}" srcOrd="0" destOrd="0" presId="urn:microsoft.com/office/officeart/2008/layout/HorizontalMultiLevelHierarchy"/>
    <dgm:cxn modelId="{78E88A78-405C-4EEC-997E-BF5FCBB5B4B7}" type="presParOf" srcId="{DDA88BCF-CE76-432A-B4A9-0DD68CF88F89}" destId="{4BE0F791-4386-4C08-AA21-DFF1F7F81950}" srcOrd="5" destOrd="0" presId="urn:microsoft.com/office/officeart/2008/layout/HorizontalMultiLevelHierarchy"/>
    <dgm:cxn modelId="{D9FED1DA-CD86-432A-A441-2F98E3CBF72E}" type="presParOf" srcId="{4BE0F791-4386-4C08-AA21-DFF1F7F81950}" destId="{948BFA65-0BCD-4D03-864B-9D11D2E4CF08}" srcOrd="0" destOrd="0" presId="urn:microsoft.com/office/officeart/2008/layout/HorizontalMultiLevelHierarchy"/>
    <dgm:cxn modelId="{504A4205-879C-41A4-A17A-EA667DEA76DE}" type="presParOf" srcId="{4BE0F791-4386-4C08-AA21-DFF1F7F81950}" destId="{DAD039FC-9AA0-40C7-8E23-0029BE1454D7}" srcOrd="1" destOrd="0" presId="urn:microsoft.com/office/officeart/2008/layout/HorizontalMultiLevelHierarchy"/>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9823845A-3A68-4BF3-8CEE-F17143337D7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C4F97F17-B0A3-4271-820A-CE203922F5D8}">
      <dgm:prSet phldrT="[Text]"/>
      <dgm:spPr/>
      <dgm:t>
        <a:bodyPr/>
        <a:lstStyle/>
        <a:p>
          <a:r>
            <a:rPr lang="en-US"/>
            <a:t>Index Labeling</a:t>
          </a:r>
        </a:p>
      </dgm:t>
    </dgm:pt>
    <dgm:pt modelId="{AB4EC594-EDC9-48B8-A557-02B0C686C513}" type="parTrans" cxnId="{4651C41B-F0E3-4505-93C3-F71DBF84487D}">
      <dgm:prSet/>
      <dgm:spPr/>
      <dgm:t>
        <a:bodyPr/>
        <a:lstStyle/>
        <a:p>
          <a:endParaRPr lang="en-US"/>
        </a:p>
      </dgm:t>
    </dgm:pt>
    <dgm:pt modelId="{5505126D-773C-4BB5-B392-595220F3847C}" type="sibTrans" cxnId="{4651C41B-F0E3-4505-93C3-F71DBF84487D}">
      <dgm:prSet/>
      <dgm:spPr/>
      <dgm:t>
        <a:bodyPr/>
        <a:lstStyle/>
        <a:p>
          <a:endParaRPr lang="en-US"/>
        </a:p>
      </dgm:t>
    </dgm:pt>
    <dgm:pt modelId="{BFE490E9-2CFB-4159-8AEE-76A84CB07FDC}">
      <dgm:prSet phldrT="[Text]"/>
      <dgm:spPr/>
      <dgm:t>
        <a:bodyPr/>
        <a:lstStyle/>
        <a:p>
          <a:r>
            <a:rPr lang="en-US" dirty="0"/>
            <a:t>Industry</a:t>
          </a:r>
        </a:p>
      </dgm:t>
    </dgm:pt>
    <dgm:pt modelId="{8C32D7EA-A48B-4F48-A069-59E492364F96}" type="parTrans" cxnId="{5A61E4D7-AB25-4E2F-9C85-67BD4804B562}">
      <dgm:prSet/>
      <dgm:spPr/>
      <dgm:t>
        <a:bodyPr/>
        <a:lstStyle/>
        <a:p>
          <a:endParaRPr lang="en-US"/>
        </a:p>
      </dgm:t>
    </dgm:pt>
    <dgm:pt modelId="{5557C75C-0F45-4EE3-A283-0C5EFE1C88E6}" type="sibTrans" cxnId="{5A61E4D7-AB25-4E2F-9C85-67BD4804B562}">
      <dgm:prSet/>
      <dgm:spPr/>
      <dgm:t>
        <a:bodyPr/>
        <a:lstStyle/>
        <a:p>
          <a:endParaRPr lang="en-US"/>
        </a:p>
      </dgm:t>
    </dgm:pt>
    <dgm:pt modelId="{8020EBEC-FD58-40AA-87C7-13452B9AE482}">
      <dgm:prSet phldrT="[Text]"/>
      <dgm:spPr/>
      <dgm:t>
        <a:bodyPr/>
        <a:lstStyle/>
        <a:p>
          <a:r>
            <a:rPr lang="en-US"/>
            <a:t>Commodity</a:t>
          </a:r>
        </a:p>
      </dgm:t>
    </dgm:pt>
    <dgm:pt modelId="{609CC277-856B-473E-AFC7-180CCBF61134}" type="parTrans" cxnId="{0291A546-3045-4753-B0EC-3A2FDC94B196}">
      <dgm:prSet/>
      <dgm:spPr/>
      <dgm:t>
        <a:bodyPr/>
        <a:lstStyle/>
        <a:p>
          <a:endParaRPr lang="en-US"/>
        </a:p>
      </dgm:t>
    </dgm:pt>
    <dgm:pt modelId="{735F9E70-D476-4BFF-9AC2-2FDAEB6911FB}" type="sibTrans" cxnId="{0291A546-3045-4753-B0EC-3A2FDC94B196}">
      <dgm:prSet/>
      <dgm:spPr/>
      <dgm:t>
        <a:bodyPr/>
        <a:lstStyle/>
        <a:p>
          <a:endParaRPr lang="en-US"/>
        </a:p>
      </dgm:t>
    </dgm:pt>
    <dgm:pt modelId="{3FB6F977-34DB-4609-BC4B-BE1091756623}" type="pres">
      <dgm:prSet presAssocID="{9823845A-3A68-4BF3-8CEE-F17143337D72}" presName="Name0" presStyleCnt="0">
        <dgm:presLayoutVars>
          <dgm:chPref val="1"/>
          <dgm:dir/>
          <dgm:animOne val="branch"/>
          <dgm:animLvl val="lvl"/>
          <dgm:resizeHandles val="exact"/>
        </dgm:presLayoutVars>
      </dgm:prSet>
      <dgm:spPr/>
    </dgm:pt>
    <dgm:pt modelId="{9E348D93-9987-41C8-86A0-6491F5981C3A}" type="pres">
      <dgm:prSet presAssocID="{C4F97F17-B0A3-4271-820A-CE203922F5D8}" presName="root1" presStyleCnt="0"/>
      <dgm:spPr/>
    </dgm:pt>
    <dgm:pt modelId="{7F3E8534-FE2A-42F5-837A-CBDE66F4069C}" type="pres">
      <dgm:prSet presAssocID="{C4F97F17-B0A3-4271-820A-CE203922F5D8}" presName="LevelOneTextNode" presStyleLbl="node0" presStyleIdx="0" presStyleCnt="1">
        <dgm:presLayoutVars>
          <dgm:chPref val="3"/>
        </dgm:presLayoutVars>
      </dgm:prSet>
      <dgm:spPr/>
    </dgm:pt>
    <dgm:pt modelId="{DDA88BCF-CE76-432A-B4A9-0DD68CF88F89}" type="pres">
      <dgm:prSet presAssocID="{C4F97F17-B0A3-4271-820A-CE203922F5D8}" presName="level2hierChild" presStyleCnt="0"/>
      <dgm:spPr/>
    </dgm:pt>
    <dgm:pt modelId="{373A4024-A1AB-4753-8629-25A074CD8342}" type="pres">
      <dgm:prSet presAssocID="{8C32D7EA-A48B-4F48-A069-59E492364F96}" presName="conn2-1" presStyleLbl="parChTrans1D2" presStyleIdx="0" presStyleCnt="2"/>
      <dgm:spPr/>
    </dgm:pt>
    <dgm:pt modelId="{DC1B7BBB-6857-4FCF-95CB-8D592E6F054F}" type="pres">
      <dgm:prSet presAssocID="{8C32D7EA-A48B-4F48-A069-59E492364F96}" presName="connTx" presStyleLbl="parChTrans1D2" presStyleIdx="0" presStyleCnt="2"/>
      <dgm:spPr/>
    </dgm:pt>
    <dgm:pt modelId="{CEA591B2-BAAA-46FC-A8AF-DD16CC497C79}" type="pres">
      <dgm:prSet presAssocID="{BFE490E9-2CFB-4159-8AEE-76A84CB07FDC}" presName="root2" presStyleCnt="0"/>
      <dgm:spPr/>
    </dgm:pt>
    <dgm:pt modelId="{94066173-BC1A-4A0A-9770-A0198A54B9A8}" type="pres">
      <dgm:prSet presAssocID="{BFE490E9-2CFB-4159-8AEE-76A84CB07FDC}" presName="LevelTwoTextNode" presStyleLbl="node2" presStyleIdx="0" presStyleCnt="2">
        <dgm:presLayoutVars>
          <dgm:chPref val="3"/>
        </dgm:presLayoutVars>
      </dgm:prSet>
      <dgm:spPr/>
    </dgm:pt>
    <dgm:pt modelId="{1AC2D704-431D-41CD-B27D-2A371D8DDD29}" type="pres">
      <dgm:prSet presAssocID="{BFE490E9-2CFB-4159-8AEE-76A84CB07FDC}" presName="level3hierChild" presStyleCnt="0"/>
      <dgm:spPr/>
    </dgm:pt>
    <dgm:pt modelId="{ACCB4C3F-F57C-47E1-8FA2-06A2017C9E51}" type="pres">
      <dgm:prSet presAssocID="{609CC277-856B-473E-AFC7-180CCBF61134}" presName="conn2-1" presStyleLbl="parChTrans1D2" presStyleIdx="1" presStyleCnt="2"/>
      <dgm:spPr/>
    </dgm:pt>
    <dgm:pt modelId="{D0D9436F-7DCA-47C9-8917-8D813B2CDB72}" type="pres">
      <dgm:prSet presAssocID="{609CC277-856B-473E-AFC7-180CCBF61134}" presName="connTx" presStyleLbl="parChTrans1D2" presStyleIdx="1" presStyleCnt="2"/>
      <dgm:spPr/>
    </dgm:pt>
    <dgm:pt modelId="{D6E77138-4DA5-466D-BE2C-62500C973EF3}" type="pres">
      <dgm:prSet presAssocID="{8020EBEC-FD58-40AA-87C7-13452B9AE482}" presName="root2" presStyleCnt="0"/>
      <dgm:spPr/>
    </dgm:pt>
    <dgm:pt modelId="{E1762F86-F1BE-4889-A73B-AF11701F15C9}" type="pres">
      <dgm:prSet presAssocID="{8020EBEC-FD58-40AA-87C7-13452B9AE482}" presName="LevelTwoTextNode" presStyleLbl="node2" presStyleIdx="1" presStyleCnt="2">
        <dgm:presLayoutVars>
          <dgm:chPref val="3"/>
        </dgm:presLayoutVars>
      </dgm:prSet>
      <dgm:spPr/>
    </dgm:pt>
    <dgm:pt modelId="{26B27D41-3656-44ED-ADFF-C4ECF7F5F430}" type="pres">
      <dgm:prSet presAssocID="{8020EBEC-FD58-40AA-87C7-13452B9AE482}" presName="level3hierChild" presStyleCnt="0"/>
      <dgm:spPr/>
    </dgm:pt>
  </dgm:ptLst>
  <dgm:cxnLst>
    <dgm:cxn modelId="{4651C41B-F0E3-4505-93C3-F71DBF84487D}" srcId="{9823845A-3A68-4BF3-8CEE-F17143337D72}" destId="{C4F97F17-B0A3-4271-820A-CE203922F5D8}" srcOrd="0" destOrd="0" parTransId="{AB4EC594-EDC9-48B8-A557-02B0C686C513}" sibTransId="{5505126D-773C-4BB5-B392-595220F3847C}"/>
    <dgm:cxn modelId="{1AC4DA1B-79A4-4D62-8CB7-C6BD985E3646}" type="presOf" srcId="{9823845A-3A68-4BF3-8CEE-F17143337D72}" destId="{3FB6F977-34DB-4609-BC4B-BE1091756623}" srcOrd="0" destOrd="0" presId="urn:microsoft.com/office/officeart/2008/layout/HorizontalMultiLevelHierarchy"/>
    <dgm:cxn modelId="{B2C48644-3F8F-47C4-86C1-DC27F5EB273A}" type="presOf" srcId="{8020EBEC-FD58-40AA-87C7-13452B9AE482}" destId="{E1762F86-F1BE-4889-A73B-AF11701F15C9}" srcOrd="0" destOrd="0" presId="urn:microsoft.com/office/officeart/2008/layout/HorizontalMultiLevelHierarchy"/>
    <dgm:cxn modelId="{0291A546-3045-4753-B0EC-3A2FDC94B196}" srcId="{C4F97F17-B0A3-4271-820A-CE203922F5D8}" destId="{8020EBEC-FD58-40AA-87C7-13452B9AE482}" srcOrd="1" destOrd="0" parTransId="{609CC277-856B-473E-AFC7-180CCBF61134}" sibTransId="{735F9E70-D476-4BFF-9AC2-2FDAEB6911FB}"/>
    <dgm:cxn modelId="{33178B82-34C2-46DF-95D2-4A946F03F6A0}" type="presOf" srcId="{609CC277-856B-473E-AFC7-180CCBF61134}" destId="{D0D9436F-7DCA-47C9-8917-8D813B2CDB72}" srcOrd="1" destOrd="0" presId="urn:microsoft.com/office/officeart/2008/layout/HorizontalMultiLevelHierarchy"/>
    <dgm:cxn modelId="{D7EEAE8E-4098-4CD2-8C61-0081E4A96755}" type="presOf" srcId="{BFE490E9-2CFB-4159-8AEE-76A84CB07FDC}" destId="{94066173-BC1A-4A0A-9770-A0198A54B9A8}" srcOrd="0" destOrd="0" presId="urn:microsoft.com/office/officeart/2008/layout/HorizontalMultiLevelHierarchy"/>
    <dgm:cxn modelId="{F6DCA1BE-32ED-4CD7-977B-DE5E41155F6E}" type="presOf" srcId="{C4F97F17-B0A3-4271-820A-CE203922F5D8}" destId="{7F3E8534-FE2A-42F5-837A-CBDE66F4069C}" srcOrd="0" destOrd="0" presId="urn:microsoft.com/office/officeart/2008/layout/HorizontalMultiLevelHierarchy"/>
    <dgm:cxn modelId="{06857BCD-1A35-4801-B61E-7EED65196703}" type="presOf" srcId="{609CC277-856B-473E-AFC7-180CCBF61134}" destId="{ACCB4C3F-F57C-47E1-8FA2-06A2017C9E51}" srcOrd="0" destOrd="0" presId="urn:microsoft.com/office/officeart/2008/layout/HorizontalMultiLevelHierarchy"/>
    <dgm:cxn modelId="{FFFB0BCF-8A0E-4E31-8062-48059EA60482}" type="presOf" srcId="{8C32D7EA-A48B-4F48-A069-59E492364F96}" destId="{DC1B7BBB-6857-4FCF-95CB-8D592E6F054F}" srcOrd="1" destOrd="0" presId="urn:microsoft.com/office/officeart/2008/layout/HorizontalMultiLevelHierarchy"/>
    <dgm:cxn modelId="{5A61E4D7-AB25-4E2F-9C85-67BD4804B562}" srcId="{C4F97F17-B0A3-4271-820A-CE203922F5D8}" destId="{BFE490E9-2CFB-4159-8AEE-76A84CB07FDC}" srcOrd="0" destOrd="0" parTransId="{8C32D7EA-A48B-4F48-A069-59E492364F96}" sibTransId="{5557C75C-0F45-4EE3-A283-0C5EFE1C88E6}"/>
    <dgm:cxn modelId="{3F9786ED-7EE6-4499-90A1-924E3280B7CB}" type="presOf" srcId="{8C32D7EA-A48B-4F48-A069-59E492364F96}" destId="{373A4024-A1AB-4753-8629-25A074CD8342}" srcOrd="0" destOrd="0" presId="urn:microsoft.com/office/officeart/2008/layout/HorizontalMultiLevelHierarchy"/>
    <dgm:cxn modelId="{579DFDFA-F6F1-46AD-80A3-8CFA086B3811}" type="presParOf" srcId="{3FB6F977-34DB-4609-BC4B-BE1091756623}" destId="{9E348D93-9987-41C8-86A0-6491F5981C3A}" srcOrd="0" destOrd="0" presId="urn:microsoft.com/office/officeart/2008/layout/HorizontalMultiLevelHierarchy"/>
    <dgm:cxn modelId="{5A7D4AB7-5CCD-4C07-9197-0D631025565E}" type="presParOf" srcId="{9E348D93-9987-41C8-86A0-6491F5981C3A}" destId="{7F3E8534-FE2A-42F5-837A-CBDE66F4069C}" srcOrd="0" destOrd="0" presId="urn:microsoft.com/office/officeart/2008/layout/HorizontalMultiLevelHierarchy"/>
    <dgm:cxn modelId="{904C2CAD-43DF-4A50-8603-74D27A645BD6}" type="presParOf" srcId="{9E348D93-9987-41C8-86A0-6491F5981C3A}" destId="{DDA88BCF-CE76-432A-B4A9-0DD68CF88F89}" srcOrd="1" destOrd="0" presId="urn:microsoft.com/office/officeart/2008/layout/HorizontalMultiLevelHierarchy"/>
    <dgm:cxn modelId="{BAC264BC-4928-4A4F-8C16-2C74FF210424}" type="presParOf" srcId="{DDA88BCF-CE76-432A-B4A9-0DD68CF88F89}" destId="{373A4024-A1AB-4753-8629-25A074CD8342}" srcOrd="0" destOrd="0" presId="urn:microsoft.com/office/officeart/2008/layout/HorizontalMultiLevelHierarchy"/>
    <dgm:cxn modelId="{59CB7B1D-1EFC-4CAB-9A10-57C03F069F6A}" type="presParOf" srcId="{373A4024-A1AB-4753-8629-25A074CD8342}" destId="{DC1B7BBB-6857-4FCF-95CB-8D592E6F054F}" srcOrd="0" destOrd="0" presId="urn:microsoft.com/office/officeart/2008/layout/HorizontalMultiLevelHierarchy"/>
    <dgm:cxn modelId="{9BDAC075-1432-4215-B00A-E2E6F3910D15}" type="presParOf" srcId="{DDA88BCF-CE76-432A-B4A9-0DD68CF88F89}" destId="{CEA591B2-BAAA-46FC-A8AF-DD16CC497C79}" srcOrd="1" destOrd="0" presId="urn:microsoft.com/office/officeart/2008/layout/HorizontalMultiLevelHierarchy"/>
    <dgm:cxn modelId="{1AEB4CCD-9F6A-4583-9E76-3FEBE37B5B8A}" type="presParOf" srcId="{CEA591B2-BAAA-46FC-A8AF-DD16CC497C79}" destId="{94066173-BC1A-4A0A-9770-A0198A54B9A8}" srcOrd="0" destOrd="0" presId="urn:microsoft.com/office/officeart/2008/layout/HorizontalMultiLevelHierarchy"/>
    <dgm:cxn modelId="{DF696CE0-E1A8-4DE1-960C-0497626C53BD}" type="presParOf" srcId="{CEA591B2-BAAA-46FC-A8AF-DD16CC497C79}" destId="{1AC2D704-431D-41CD-B27D-2A371D8DDD29}" srcOrd="1" destOrd="0" presId="urn:microsoft.com/office/officeart/2008/layout/HorizontalMultiLevelHierarchy"/>
    <dgm:cxn modelId="{1B7B6359-C3E5-44B3-A2E6-A90C09DD699B}" type="presParOf" srcId="{DDA88BCF-CE76-432A-B4A9-0DD68CF88F89}" destId="{ACCB4C3F-F57C-47E1-8FA2-06A2017C9E51}" srcOrd="2" destOrd="0" presId="urn:microsoft.com/office/officeart/2008/layout/HorizontalMultiLevelHierarchy"/>
    <dgm:cxn modelId="{6414CB0C-90C1-480A-8388-322AF802F217}" type="presParOf" srcId="{ACCB4C3F-F57C-47E1-8FA2-06A2017C9E51}" destId="{D0D9436F-7DCA-47C9-8917-8D813B2CDB72}" srcOrd="0" destOrd="0" presId="urn:microsoft.com/office/officeart/2008/layout/HorizontalMultiLevelHierarchy"/>
    <dgm:cxn modelId="{89E74E25-33A8-405E-94D4-4DE1E7EF832C}" type="presParOf" srcId="{DDA88BCF-CE76-432A-B4A9-0DD68CF88F89}" destId="{D6E77138-4DA5-466D-BE2C-62500C973EF3}" srcOrd="3" destOrd="0" presId="urn:microsoft.com/office/officeart/2008/layout/HorizontalMultiLevelHierarchy"/>
    <dgm:cxn modelId="{BE90434D-1B3C-4997-8210-9AC4591FA119}" type="presParOf" srcId="{D6E77138-4DA5-466D-BE2C-62500C973EF3}" destId="{E1762F86-F1BE-4889-A73B-AF11701F15C9}" srcOrd="0" destOrd="0" presId="urn:microsoft.com/office/officeart/2008/layout/HorizontalMultiLevelHierarchy"/>
    <dgm:cxn modelId="{F257C3E4-6CF9-4C0D-8D35-37189223398C}" type="presParOf" srcId="{D6E77138-4DA5-466D-BE2C-62500C973EF3}" destId="{26B27D41-3656-44ED-ADFF-C4ECF7F5F430}" srcOrd="1" destOrd="0" presId="urn:microsoft.com/office/officeart/2008/layout/HorizontalMultiLevelHierarchy"/>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792CC322-14C6-4ED7-BCC9-13DEC31EC0E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3F407A8-E8BA-4586-A5F5-C3DEA4118B20}">
      <dgm:prSet phldrT="[Text]"/>
      <dgm:spPr/>
      <dgm:t>
        <a:bodyPr/>
        <a:lstStyle/>
        <a:p>
          <a:r>
            <a:rPr lang="en-US"/>
            <a:t>International Regions</a:t>
          </a:r>
        </a:p>
      </dgm:t>
    </dgm:pt>
    <dgm:pt modelId="{917D73C7-F08C-43D5-85D8-2FAB709FEBB2}" type="parTrans" cxnId="{A270C41A-5DA9-454E-949B-C01C147A4867}">
      <dgm:prSet/>
      <dgm:spPr/>
      <dgm:t>
        <a:bodyPr/>
        <a:lstStyle/>
        <a:p>
          <a:endParaRPr lang="en-US"/>
        </a:p>
      </dgm:t>
    </dgm:pt>
    <dgm:pt modelId="{9AE4904B-B2F6-4C89-BBED-5A9E7CD0DD2E}" type="sibTrans" cxnId="{A270C41A-5DA9-454E-949B-C01C147A4867}">
      <dgm:prSet/>
      <dgm:spPr/>
      <dgm:t>
        <a:bodyPr/>
        <a:lstStyle/>
        <a:p>
          <a:endParaRPr lang="en-US"/>
        </a:p>
      </dgm:t>
    </dgm:pt>
    <dgm:pt modelId="{2B8151EF-EEA4-469A-8B5E-133703E3F4CF}">
      <dgm:prSet phldrT="[Text]"/>
      <dgm:spPr/>
      <dgm:t>
        <a:bodyPr/>
        <a:lstStyle/>
        <a:p>
          <a:r>
            <a:rPr lang="en-US" dirty="0"/>
            <a:t>Atlantic</a:t>
          </a:r>
        </a:p>
      </dgm:t>
    </dgm:pt>
    <dgm:pt modelId="{538E9E19-781C-420F-9591-5235AA595564}" type="parTrans" cxnId="{75B0D623-E0B7-4B25-8B59-3179F048366E}">
      <dgm:prSet/>
      <dgm:spPr/>
      <dgm:t>
        <a:bodyPr/>
        <a:lstStyle/>
        <a:p>
          <a:endParaRPr lang="en-US"/>
        </a:p>
      </dgm:t>
    </dgm:pt>
    <dgm:pt modelId="{9168D8F9-0A35-40A9-B15E-34D6819898DB}" type="sibTrans" cxnId="{75B0D623-E0B7-4B25-8B59-3179F048366E}">
      <dgm:prSet/>
      <dgm:spPr/>
      <dgm:t>
        <a:bodyPr/>
        <a:lstStyle/>
        <a:p>
          <a:endParaRPr lang="en-US"/>
        </a:p>
      </dgm:t>
    </dgm:pt>
    <dgm:pt modelId="{36A6C81F-F88F-4EC5-8F25-695B17B9BC05}">
      <dgm:prSet phldrT="[Text]"/>
      <dgm:spPr/>
      <dgm:t>
        <a:bodyPr/>
        <a:lstStyle/>
        <a:p>
          <a:r>
            <a:rPr lang="en-US"/>
            <a:t>Pacific</a:t>
          </a:r>
        </a:p>
      </dgm:t>
    </dgm:pt>
    <dgm:pt modelId="{0C020821-CD52-4951-8B1A-9C021551F0AA}" type="parTrans" cxnId="{137C798D-7125-42D1-896D-A8D71BA45743}">
      <dgm:prSet/>
      <dgm:spPr/>
      <dgm:t>
        <a:bodyPr/>
        <a:lstStyle/>
        <a:p>
          <a:endParaRPr lang="en-US"/>
        </a:p>
      </dgm:t>
    </dgm:pt>
    <dgm:pt modelId="{9FD66663-2A79-4BD0-B2E6-2C93F597DB96}" type="sibTrans" cxnId="{137C798D-7125-42D1-896D-A8D71BA45743}">
      <dgm:prSet/>
      <dgm:spPr/>
      <dgm:t>
        <a:bodyPr/>
        <a:lstStyle/>
        <a:p>
          <a:endParaRPr lang="en-US"/>
        </a:p>
      </dgm:t>
    </dgm:pt>
    <dgm:pt modelId="{C9B1B0ED-AD19-4B03-AE96-0C0B0AB77009}">
      <dgm:prSet phldrT="[Text]"/>
      <dgm:spPr/>
      <dgm:t>
        <a:bodyPr/>
        <a:lstStyle/>
        <a:p>
          <a:r>
            <a:rPr lang="en-US"/>
            <a:t>Canada &amp; Latin America</a:t>
          </a:r>
        </a:p>
      </dgm:t>
    </dgm:pt>
    <dgm:pt modelId="{C224AFD2-70D8-45AC-8335-C44F319B1152}" type="parTrans" cxnId="{7D90283B-A87D-41B9-9B89-1D1FAE9413BD}">
      <dgm:prSet/>
      <dgm:spPr/>
      <dgm:t>
        <a:bodyPr/>
        <a:lstStyle/>
        <a:p>
          <a:endParaRPr lang="en-US"/>
        </a:p>
      </dgm:t>
    </dgm:pt>
    <dgm:pt modelId="{ECA7190F-1DAF-4067-8E27-2FE2A9516420}" type="sibTrans" cxnId="{7D90283B-A87D-41B9-9B89-1D1FAE9413BD}">
      <dgm:prSet/>
      <dgm:spPr/>
      <dgm:t>
        <a:bodyPr/>
        <a:lstStyle/>
        <a:p>
          <a:endParaRPr lang="en-US"/>
        </a:p>
      </dgm:t>
    </dgm:pt>
    <dgm:pt modelId="{E614C5FB-F4A4-4378-BBDF-F376CF030B89}" type="pres">
      <dgm:prSet presAssocID="{792CC322-14C6-4ED7-BCC9-13DEC31EC0E3}" presName="linear" presStyleCnt="0">
        <dgm:presLayoutVars>
          <dgm:animLvl val="lvl"/>
          <dgm:resizeHandles val="exact"/>
        </dgm:presLayoutVars>
      </dgm:prSet>
      <dgm:spPr/>
    </dgm:pt>
    <dgm:pt modelId="{BEAE85D8-B800-4AEF-9D09-BA52E115767C}" type="pres">
      <dgm:prSet presAssocID="{E3F407A8-E8BA-4586-A5F5-C3DEA4118B20}" presName="parentText" presStyleLbl="node1" presStyleIdx="0" presStyleCnt="1">
        <dgm:presLayoutVars>
          <dgm:chMax val="0"/>
          <dgm:bulletEnabled val="1"/>
        </dgm:presLayoutVars>
      </dgm:prSet>
      <dgm:spPr/>
    </dgm:pt>
    <dgm:pt modelId="{D9C273E4-06F4-47EE-85FA-15431A249CB3}" type="pres">
      <dgm:prSet presAssocID="{E3F407A8-E8BA-4586-A5F5-C3DEA4118B20}" presName="childText" presStyleLbl="revTx" presStyleIdx="0" presStyleCnt="1" custScaleY="104821">
        <dgm:presLayoutVars>
          <dgm:bulletEnabled val="1"/>
        </dgm:presLayoutVars>
      </dgm:prSet>
      <dgm:spPr/>
    </dgm:pt>
  </dgm:ptLst>
  <dgm:cxnLst>
    <dgm:cxn modelId="{A270C41A-5DA9-454E-949B-C01C147A4867}" srcId="{792CC322-14C6-4ED7-BCC9-13DEC31EC0E3}" destId="{E3F407A8-E8BA-4586-A5F5-C3DEA4118B20}" srcOrd="0" destOrd="0" parTransId="{917D73C7-F08C-43D5-85D8-2FAB709FEBB2}" sibTransId="{9AE4904B-B2F6-4C89-BBED-5A9E7CD0DD2E}"/>
    <dgm:cxn modelId="{75B0D623-E0B7-4B25-8B59-3179F048366E}" srcId="{E3F407A8-E8BA-4586-A5F5-C3DEA4118B20}" destId="{2B8151EF-EEA4-469A-8B5E-133703E3F4CF}" srcOrd="1" destOrd="0" parTransId="{538E9E19-781C-420F-9591-5235AA595564}" sibTransId="{9168D8F9-0A35-40A9-B15E-34D6819898DB}"/>
    <dgm:cxn modelId="{7D90283B-A87D-41B9-9B89-1D1FAE9413BD}" srcId="{E3F407A8-E8BA-4586-A5F5-C3DEA4118B20}" destId="{C9B1B0ED-AD19-4B03-AE96-0C0B0AB77009}" srcOrd="0" destOrd="0" parTransId="{C224AFD2-70D8-45AC-8335-C44F319B1152}" sibTransId="{ECA7190F-1DAF-4067-8E27-2FE2A9516420}"/>
    <dgm:cxn modelId="{178CEB6D-B8F7-4C44-928A-C5C821377B31}" type="presOf" srcId="{36A6C81F-F88F-4EC5-8F25-695B17B9BC05}" destId="{D9C273E4-06F4-47EE-85FA-15431A249CB3}" srcOrd="0" destOrd="2" presId="urn:microsoft.com/office/officeart/2005/8/layout/vList2"/>
    <dgm:cxn modelId="{4B3C2D6E-57B4-4156-95A4-C1D53AC56184}" type="presOf" srcId="{E3F407A8-E8BA-4586-A5F5-C3DEA4118B20}" destId="{BEAE85D8-B800-4AEF-9D09-BA52E115767C}" srcOrd="0" destOrd="0" presId="urn:microsoft.com/office/officeart/2005/8/layout/vList2"/>
    <dgm:cxn modelId="{38DABA73-68A1-409A-A535-1DB652E951CB}" type="presOf" srcId="{2B8151EF-EEA4-469A-8B5E-133703E3F4CF}" destId="{D9C273E4-06F4-47EE-85FA-15431A249CB3}" srcOrd="0" destOrd="1" presId="urn:microsoft.com/office/officeart/2005/8/layout/vList2"/>
    <dgm:cxn modelId="{137C798D-7125-42D1-896D-A8D71BA45743}" srcId="{E3F407A8-E8BA-4586-A5F5-C3DEA4118B20}" destId="{36A6C81F-F88F-4EC5-8F25-695B17B9BC05}" srcOrd="2" destOrd="0" parTransId="{0C020821-CD52-4951-8B1A-9C021551F0AA}" sibTransId="{9FD66663-2A79-4BD0-B2E6-2C93F597DB96}"/>
    <dgm:cxn modelId="{56181090-7BF3-466C-978E-297F75F36661}" type="presOf" srcId="{792CC322-14C6-4ED7-BCC9-13DEC31EC0E3}" destId="{E614C5FB-F4A4-4378-BBDF-F376CF030B89}" srcOrd="0" destOrd="0" presId="urn:microsoft.com/office/officeart/2005/8/layout/vList2"/>
    <dgm:cxn modelId="{51EB43D9-111B-45F3-A3E9-CD20E30F7846}" type="presOf" srcId="{C9B1B0ED-AD19-4B03-AE96-0C0B0AB77009}" destId="{D9C273E4-06F4-47EE-85FA-15431A249CB3}" srcOrd="0" destOrd="0" presId="urn:microsoft.com/office/officeart/2005/8/layout/vList2"/>
    <dgm:cxn modelId="{B2318D2C-1C0A-4CEF-8019-4F449EFE99B7}" type="presParOf" srcId="{E614C5FB-F4A4-4378-BBDF-F376CF030B89}" destId="{BEAE85D8-B800-4AEF-9D09-BA52E115767C}" srcOrd="0" destOrd="0" presId="urn:microsoft.com/office/officeart/2005/8/layout/vList2"/>
    <dgm:cxn modelId="{12DF5561-9844-4886-9D54-E491E2F99321}" type="presParOf" srcId="{E614C5FB-F4A4-4378-BBDF-F376CF030B89}" destId="{D9C273E4-06F4-47EE-85FA-15431A249CB3}" srcOrd="1" destOrd="0" presId="urn:microsoft.com/office/officeart/2005/8/layout/vList2"/>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D8DBC905-4FF7-48B8-BB1E-D4731C6B7972}" type="doc">
      <dgm:prSet loTypeId="urn:diagrams.loki3.com/VaryingWidthList" loCatId="list" qsTypeId="urn:microsoft.com/office/officeart/2005/8/quickstyle/simple1" qsCatId="simple" csTypeId="urn:microsoft.com/office/officeart/2005/8/colors/accent1_2" csCatId="accent1" phldr="1"/>
      <dgm:spPr/>
    </dgm:pt>
    <dgm:pt modelId="{DC1CBFE4-3B02-4706-A9A0-504AF3AF2930}">
      <dgm:prSet phldrT="[Text]"/>
      <dgm:spPr/>
      <dgm:t>
        <a:bodyPr/>
        <a:lstStyle/>
        <a:p>
          <a:r>
            <a:rPr lang="en-US"/>
            <a:t>Industry Index</a:t>
          </a:r>
        </a:p>
      </dgm:t>
    </dgm:pt>
    <dgm:pt modelId="{B66C2C6D-D63A-4EAA-8BBD-B6EFB67DE6D0}" type="parTrans" cxnId="{3092AA9C-AE3D-48A9-8895-CD32A53918CA}">
      <dgm:prSet/>
      <dgm:spPr/>
      <dgm:t>
        <a:bodyPr/>
        <a:lstStyle/>
        <a:p>
          <a:endParaRPr lang="en-US"/>
        </a:p>
      </dgm:t>
    </dgm:pt>
    <dgm:pt modelId="{55E2089B-CEDC-4F66-88C1-CE014669293A}" type="sibTrans" cxnId="{3092AA9C-AE3D-48A9-8895-CD32A53918CA}">
      <dgm:prSet/>
      <dgm:spPr/>
      <dgm:t>
        <a:bodyPr/>
        <a:lstStyle/>
        <a:p>
          <a:endParaRPr lang="en-US"/>
        </a:p>
      </dgm:t>
    </dgm:pt>
    <dgm:pt modelId="{B95A1E2C-45F7-4AA0-AA99-45A461DC23A0}">
      <dgm:prSet phldrT="[Text]"/>
      <dgm:spPr/>
      <dgm:t>
        <a:bodyPr/>
        <a:lstStyle/>
        <a:p>
          <a:r>
            <a:rPr lang="en-US"/>
            <a:t>Commodity Index</a:t>
          </a:r>
        </a:p>
      </dgm:t>
    </dgm:pt>
    <dgm:pt modelId="{992639EA-A130-4079-A9F1-CAE2C79FA122}" type="parTrans" cxnId="{69E2C561-1F4C-4888-9A9D-0786D3CC4602}">
      <dgm:prSet/>
      <dgm:spPr/>
      <dgm:t>
        <a:bodyPr/>
        <a:lstStyle/>
        <a:p>
          <a:endParaRPr lang="en-US"/>
        </a:p>
      </dgm:t>
    </dgm:pt>
    <dgm:pt modelId="{EAB229B5-791C-458E-BAD1-DA2BBF292215}" type="sibTrans" cxnId="{69E2C561-1F4C-4888-9A9D-0786D3CC4602}">
      <dgm:prSet/>
      <dgm:spPr/>
      <dgm:t>
        <a:bodyPr/>
        <a:lstStyle/>
        <a:p>
          <a:endParaRPr lang="en-US"/>
        </a:p>
      </dgm:t>
    </dgm:pt>
    <dgm:pt modelId="{E68BCBD6-C73E-4093-8FD6-360B66A8E9F8}" type="pres">
      <dgm:prSet presAssocID="{D8DBC905-4FF7-48B8-BB1E-D4731C6B7972}" presName="Name0" presStyleCnt="0">
        <dgm:presLayoutVars>
          <dgm:resizeHandles/>
        </dgm:presLayoutVars>
      </dgm:prSet>
      <dgm:spPr/>
    </dgm:pt>
    <dgm:pt modelId="{20439B70-54FA-4408-9168-B62147200060}" type="pres">
      <dgm:prSet presAssocID="{DC1CBFE4-3B02-4706-A9A0-504AF3AF2930}" presName="text" presStyleLbl="node1" presStyleIdx="0" presStyleCnt="2">
        <dgm:presLayoutVars>
          <dgm:bulletEnabled val="1"/>
        </dgm:presLayoutVars>
      </dgm:prSet>
      <dgm:spPr/>
    </dgm:pt>
    <dgm:pt modelId="{493B8414-F885-4DBC-97E3-4D646EBB3D29}" type="pres">
      <dgm:prSet presAssocID="{55E2089B-CEDC-4F66-88C1-CE014669293A}" presName="space" presStyleCnt="0"/>
      <dgm:spPr/>
    </dgm:pt>
    <dgm:pt modelId="{6035A838-59FD-40C0-927A-0EFAC1E16F83}" type="pres">
      <dgm:prSet presAssocID="{B95A1E2C-45F7-4AA0-AA99-45A461DC23A0}" presName="text" presStyleLbl="node1" presStyleIdx="1" presStyleCnt="2" custLinFactNeighborX="-1831" custLinFactNeighborY="97096">
        <dgm:presLayoutVars>
          <dgm:bulletEnabled val="1"/>
        </dgm:presLayoutVars>
      </dgm:prSet>
      <dgm:spPr/>
    </dgm:pt>
  </dgm:ptLst>
  <dgm:cxnLst>
    <dgm:cxn modelId="{0030B315-AE9E-49CE-8458-1CF0AB5D6FC1}" type="presOf" srcId="{DC1CBFE4-3B02-4706-A9A0-504AF3AF2930}" destId="{20439B70-54FA-4408-9168-B62147200060}" srcOrd="0" destOrd="0" presId="urn:diagrams.loki3.com/VaryingWidthList"/>
    <dgm:cxn modelId="{69E2C561-1F4C-4888-9A9D-0786D3CC4602}" srcId="{D8DBC905-4FF7-48B8-BB1E-D4731C6B7972}" destId="{B95A1E2C-45F7-4AA0-AA99-45A461DC23A0}" srcOrd="1" destOrd="0" parTransId="{992639EA-A130-4079-A9F1-CAE2C79FA122}" sibTransId="{EAB229B5-791C-458E-BAD1-DA2BBF292215}"/>
    <dgm:cxn modelId="{3092AA9C-AE3D-48A9-8895-CD32A53918CA}" srcId="{D8DBC905-4FF7-48B8-BB1E-D4731C6B7972}" destId="{DC1CBFE4-3B02-4706-A9A0-504AF3AF2930}" srcOrd="0" destOrd="0" parTransId="{B66C2C6D-D63A-4EAA-8BBD-B6EFB67DE6D0}" sibTransId="{55E2089B-CEDC-4F66-88C1-CE014669293A}"/>
    <dgm:cxn modelId="{28A7A5AD-2183-4DDB-ADE9-5B951F55D73D}" type="presOf" srcId="{B95A1E2C-45F7-4AA0-AA99-45A461DC23A0}" destId="{6035A838-59FD-40C0-927A-0EFAC1E16F83}" srcOrd="0" destOrd="0" presId="urn:diagrams.loki3.com/VaryingWidthList"/>
    <dgm:cxn modelId="{7B7CD3D0-1360-4CD3-AEA8-15414060AF87}" type="presOf" srcId="{D8DBC905-4FF7-48B8-BB1E-D4731C6B7972}" destId="{E68BCBD6-C73E-4093-8FD6-360B66A8E9F8}" srcOrd="0" destOrd="0" presId="urn:diagrams.loki3.com/VaryingWidthList"/>
    <dgm:cxn modelId="{603C4D37-0E5E-4C1C-BBFC-766B478BB759}" type="presParOf" srcId="{E68BCBD6-C73E-4093-8FD6-360B66A8E9F8}" destId="{20439B70-54FA-4408-9168-B62147200060}" srcOrd="0" destOrd="0" presId="urn:diagrams.loki3.com/VaryingWidthList"/>
    <dgm:cxn modelId="{A93E0DC6-D620-4D1A-9327-0547666455B3}" type="presParOf" srcId="{E68BCBD6-C73E-4093-8FD6-360B66A8E9F8}" destId="{493B8414-F885-4DBC-97E3-4D646EBB3D29}" srcOrd="1" destOrd="0" presId="urn:diagrams.loki3.com/VaryingWidthList"/>
    <dgm:cxn modelId="{80DFF2FA-834D-4B29-86DB-E5B52EE59B46}" type="presParOf" srcId="{E68BCBD6-C73E-4093-8FD6-360B66A8E9F8}" destId="{6035A838-59FD-40C0-927A-0EFAC1E16F83}" srcOrd="2" destOrd="0" presId="urn:diagrams.loki3.com/VaryingWidthList"/>
  </dgm:cxnLst>
  <dgm:bg/>
  <dgm:whole/>
  <dgm:extLst>
    <a:ext uri="http://schemas.microsoft.com/office/drawing/2008/diagram">
      <dsp:dataModelExt xmlns:dsp="http://schemas.microsoft.com/office/drawing/2008/diagram" relId="rId4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D04DA1-9543-4D4D-8F82-8C6D4EB29FF9}" type="doc">
      <dgm:prSet loTypeId="urn:diagrams.loki3.com/VaryingWidthList" loCatId="list" qsTypeId="urn:microsoft.com/office/officeart/2005/8/quickstyle/simple1" qsCatId="simple" csTypeId="urn:microsoft.com/office/officeart/2005/8/colors/accent1_2" csCatId="accent1" phldr="1"/>
      <dgm:spPr/>
    </dgm:pt>
    <dgm:pt modelId="{64A29E20-5D72-4BA5-888A-E4CA812478B3}">
      <dgm:prSet phldrT="[Text]"/>
      <dgm:spPr/>
      <dgm:t>
        <a:bodyPr/>
        <a:lstStyle/>
        <a:p>
          <a:r>
            <a:rPr lang="en-US"/>
            <a:t>2019</a:t>
          </a:r>
        </a:p>
      </dgm:t>
    </dgm:pt>
    <dgm:pt modelId="{73D10E5D-31F9-4EC4-84D0-14415F53F363}" type="parTrans" cxnId="{39B709B9-58B5-47F1-AA5D-76469FB6E3AB}">
      <dgm:prSet/>
      <dgm:spPr/>
      <dgm:t>
        <a:bodyPr/>
        <a:lstStyle/>
        <a:p>
          <a:endParaRPr lang="en-US"/>
        </a:p>
      </dgm:t>
    </dgm:pt>
    <dgm:pt modelId="{64076BA9-6027-4BA5-91C5-6FF10D4925CC}" type="sibTrans" cxnId="{39B709B9-58B5-47F1-AA5D-76469FB6E3AB}">
      <dgm:prSet/>
      <dgm:spPr/>
      <dgm:t>
        <a:bodyPr/>
        <a:lstStyle/>
        <a:p>
          <a:endParaRPr lang="en-US"/>
        </a:p>
      </dgm:t>
    </dgm:pt>
    <dgm:pt modelId="{8C447BE4-AED8-4E30-8645-294B3F6222FB}">
      <dgm:prSet phldrT="[Text]"/>
      <dgm:spPr/>
      <dgm:t>
        <a:bodyPr/>
        <a:lstStyle/>
        <a:p>
          <a:r>
            <a:rPr lang="en-US" dirty="0"/>
            <a:t>2020</a:t>
          </a:r>
        </a:p>
      </dgm:t>
    </dgm:pt>
    <dgm:pt modelId="{4D1E4C21-395A-4468-8DF5-1C0FEAD1DFEB}" type="parTrans" cxnId="{2E6F400A-8AFF-4740-BC8E-12532A606E24}">
      <dgm:prSet/>
      <dgm:spPr/>
      <dgm:t>
        <a:bodyPr/>
        <a:lstStyle/>
        <a:p>
          <a:endParaRPr lang="en-US"/>
        </a:p>
      </dgm:t>
    </dgm:pt>
    <dgm:pt modelId="{247F2E81-333B-4969-9CA7-A7EFB0E49290}" type="sibTrans" cxnId="{2E6F400A-8AFF-4740-BC8E-12532A606E24}">
      <dgm:prSet/>
      <dgm:spPr/>
      <dgm:t>
        <a:bodyPr/>
        <a:lstStyle/>
        <a:p>
          <a:endParaRPr lang="en-US"/>
        </a:p>
      </dgm:t>
    </dgm:pt>
    <dgm:pt modelId="{B288DF92-1D5F-4D18-A09C-EB2CDED23994}">
      <dgm:prSet phldrT="[Text]"/>
      <dgm:spPr/>
      <dgm:t>
        <a:bodyPr/>
        <a:lstStyle/>
        <a:p>
          <a:r>
            <a:rPr lang="en-US"/>
            <a:t>2021</a:t>
          </a:r>
        </a:p>
      </dgm:t>
    </dgm:pt>
    <dgm:pt modelId="{3D84393A-7845-4FAB-A97C-3A1AD5194AF2}" type="parTrans" cxnId="{1C07AE58-3744-48FD-9A28-3DBA292ECA48}">
      <dgm:prSet/>
      <dgm:spPr/>
      <dgm:t>
        <a:bodyPr/>
        <a:lstStyle/>
        <a:p>
          <a:endParaRPr lang="en-US"/>
        </a:p>
      </dgm:t>
    </dgm:pt>
    <dgm:pt modelId="{90BB95A9-248E-4D0C-B4E7-E5EF116FA6C0}" type="sibTrans" cxnId="{1C07AE58-3744-48FD-9A28-3DBA292ECA48}">
      <dgm:prSet/>
      <dgm:spPr/>
      <dgm:t>
        <a:bodyPr/>
        <a:lstStyle/>
        <a:p>
          <a:endParaRPr lang="en-US"/>
        </a:p>
      </dgm:t>
    </dgm:pt>
    <dgm:pt modelId="{F91A92FF-3CC0-4029-8392-B2549459C475}" type="pres">
      <dgm:prSet presAssocID="{46D04DA1-9543-4D4D-8F82-8C6D4EB29FF9}" presName="Name0" presStyleCnt="0">
        <dgm:presLayoutVars>
          <dgm:resizeHandles/>
        </dgm:presLayoutVars>
      </dgm:prSet>
      <dgm:spPr/>
    </dgm:pt>
    <dgm:pt modelId="{D646A666-72CF-430B-8B95-DA1F8A627186}" type="pres">
      <dgm:prSet presAssocID="{64A29E20-5D72-4BA5-888A-E4CA812478B3}" presName="text" presStyleLbl="node1" presStyleIdx="0" presStyleCnt="3">
        <dgm:presLayoutVars>
          <dgm:bulletEnabled val="1"/>
        </dgm:presLayoutVars>
      </dgm:prSet>
      <dgm:spPr/>
    </dgm:pt>
    <dgm:pt modelId="{EE7F7712-2CB6-408F-8914-89AE00C90D46}" type="pres">
      <dgm:prSet presAssocID="{64076BA9-6027-4BA5-91C5-6FF10D4925CC}" presName="space" presStyleCnt="0"/>
      <dgm:spPr/>
    </dgm:pt>
    <dgm:pt modelId="{24A32754-1D39-4F1E-9794-2A292D644F86}" type="pres">
      <dgm:prSet presAssocID="{8C447BE4-AED8-4E30-8645-294B3F6222FB}" presName="text" presStyleLbl="node1" presStyleIdx="1" presStyleCnt="3">
        <dgm:presLayoutVars>
          <dgm:bulletEnabled val="1"/>
        </dgm:presLayoutVars>
      </dgm:prSet>
      <dgm:spPr/>
    </dgm:pt>
    <dgm:pt modelId="{E70B9E67-D9DC-48BC-809C-5A1FEB81813D}" type="pres">
      <dgm:prSet presAssocID="{247F2E81-333B-4969-9CA7-A7EFB0E49290}" presName="space" presStyleCnt="0"/>
      <dgm:spPr/>
    </dgm:pt>
    <dgm:pt modelId="{CE046906-9168-41F5-85F4-E91C43CB9401}" type="pres">
      <dgm:prSet presAssocID="{B288DF92-1D5F-4D18-A09C-EB2CDED23994}" presName="text" presStyleLbl="node1" presStyleIdx="2" presStyleCnt="3">
        <dgm:presLayoutVars>
          <dgm:bulletEnabled val="1"/>
        </dgm:presLayoutVars>
      </dgm:prSet>
      <dgm:spPr/>
    </dgm:pt>
  </dgm:ptLst>
  <dgm:cxnLst>
    <dgm:cxn modelId="{2E6F400A-8AFF-4740-BC8E-12532A606E24}" srcId="{46D04DA1-9543-4D4D-8F82-8C6D4EB29FF9}" destId="{8C447BE4-AED8-4E30-8645-294B3F6222FB}" srcOrd="1" destOrd="0" parTransId="{4D1E4C21-395A-4468-8DF5-1C0FEAD1DFEB}" sibTransId="{247F2E81-333B-4969-9CA7-A7EFB0E49290}"/>
    <dgm:cxn modelId="{0C14AE40-0A1D-4219-AE9A-6915ABB7B65A}" type="presOf" srcId="{46D04DA1-9543-4D4D-8F82-8C6D4EB29FF9}" destId="{F91A92FF-3CC0-4029-8392-B2549459C475}" srcOrd="0" destOrd="0" presId="urn:diagrams.loki3.com/VaryingWidthList"/>
    <dgm:cxn modelId="{E092D240-A4D5-4E31-9986-8F9432C8014A}" type="presOf" srcId="{64A29E20-5D72-4BA5-888A-E4CA812478B3}" destId="{D646A666-72CF-430B-8B95-DA1F8A627186}" srcOrd="0" destOrd="0" presId="urn:diagrams.loki3.com/VaryingWidthList"/>
    <dgm:cxn modelId="{1C07AE58-3744-48FD-9A28-3DBA292ECA48}" srcId="{46D04DA1-9543-4D4D-8F82-8C6D4EB29FF9}" destId="{B288DF92-1D5F-4D18-A09C-EB2CDED23994}" srcOrd="2" destOrd="0" parTransId="{3D84393A-7845-4FAB-A97C-3A1AD5194AF2}" sibTransId="{90BB95A9-248E-4D0C-B4E7-E5EF116FA6C0}"/>
    <dgm:cxn modelId="{83A2C258-1970-42C7-99C0-E5F38647AC0A}" type="presOf" srcId="{B288DF92-1D5F-4D18-A09C-EB2CDED23994}" destId="{CE046906-9168-41F5-85F4-E91C43CB9401}" srcOrd="0" destOrd="0" presId="urn:diagrams.loki3.com/VaryingWidthList"/>
    <dgm:cxn modelId="{EBF778A5-03C4-4F9A-AE39-6BCA3DC84A1F}" type="presOf" srcId="{8C447BE4-AED8-4E30-8645-294B3F6222FB}" destId="{24A32754-1D39-4F1E-9794-2A292D644F86}" srcOrd="0" destOrd="0" presId="urn:diagrams.loki3.com/VaryingWidthList"/>
    <dgm:cxn modelId="{39B709B9-58B5-47F1-AA5D-76469FB6E3AB}" srcId="{46D04DA1-9543-4D4D-8F82-8C6D4EB29FF9}" destId="{64A29E20-5D72-4BA5-888A-E4CA812478B3}" srcOrd="0" destOrd="0" parTransId="{73D10E5D-31F9-4EC4-84D0-14415F53F363}" sibTransId="{64076BA9-6027-4BA5-91C5-6FF10D4925CC}"/>
    <dgm:cxn modelId="{195B0E80-5C3D-4A60-8040-10B28F53B913}" type="presParOf" srcId="{F91A92FF-3CC0-4029-8392-B2549459C475}" destId="{D646A666-72CF-430B-8B95-DA1F8A627186}" srcOrd="0" destOrd="0" presId="urn:diagrams.loki3.com/VaryingWidthList"/>
    <dgm:cxn modelId="{017ECC8E-539A-420C-B919-197067BE1697}" type="presParOf" srcId="{F91A92FF-3CC0-4029-8392-B2549459C475}" destId="{EE7F7712-2CB6-408F-8914-89AE00C90D46}" srcOrd="1" destOrd="0" presId="urn:diagrams.loki3.com/VaryingWidthList"/>
    <dgm:cxn modelId="{F6861590-7FB7-481F-8421-DD02302202DE}" type="presParOf" srcId="{F91A92FF-3CC0-4029-8392-B2549459C475}" destId="{24A32754-1D39-4F1E-9794-2A292D644F86}" srcOrd="2" destOrd="0" presId="urn:diagrams.loki3.com/VaryingWidthList"/>
    <dgm:cxn modelId="{4DAEFBD1-5F97-416A-A99A-6C9141774866}" type="presParOf" srcId="{F91A92FF-3CC0-4029-8392-B2549459C475}" destId="{E70B9E67-D9DC-48BC-809C-5A1FEB81813D}" srcOrd="3" destOrd="0" presId="urn:diagrams.loki3.com/VaryingWidthList"/>
    <dgm:cxn modelId="{59E671FF-6D3D-4E8E-A988-D3E2C7319FB7}" type="presParOf" srcId="{F91A92FF-3CC0-4029-8392-B2549459C475}" destId="{CE046906-9168-41F5-85F4-E91C43CB9401}" srcOrd="4" destOrd="0" presId="urn:diagrams.loki3.com/VaryingWidth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23845A-3A68-4BF3-8CEE-F17143337D7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C4F97F17-B0A3-4271-820A-CE203922F5D8}">
      <dgm:prSet phldrT="[Text]"/>
      <dgm:spPr/>
      <dgm:t>
        <a:bodyPr/>
        <a:lstStyle/>
        <a:p>
          <a:r>
            <a:rPr lang="en-US"/>
            <a:t>Scope</a:t>
          </a:r>
        </a:p>
      </dgm:t>
    </dgm:pt>
    <dgm:pt modelId="{AB4EC594-EDC9-48B8-A557-02B0C686C513}" type="parTrans" cxnId="{4651C41B-F0E3-4505-93C3-F71DBF84487D}">
      <dgm:prSet/>
      <dgm:spPr/>
      <dgm:t>
        <a:bodyPr/>
        <a:lstStyle/>
        <a:p>
          <a:endParaRPr lang="en-US"/>
        </a:p>
      </dgm:t>
    </dgm:pt>
    <dgm:pt modelId="{5505126D-773C-4BB5-B392-595220F3847C}" type="sibTrans" cxnId="{4651C41B-F0E3-4505-93C3-F71DBF84487D}">
      <dgm:prSet/>
      <dgm:spPr/>
      <dgm:t>
        <a:bodyPr/>
        <a:lstStyle/>
        <a:p>
          <a:endParaRPr lang="en-US"/>
        </a:p>
      </dgm:t>
    </dgm:pt>
    <dgm:pt modelId="{BFE490E9-2CFB-4159-8AEE-76A84CB07FDC}">
      <dgm:prSet phldrT="[Text]"/>
      <dgm:spPr/>
      <dgm:t>
        <a:bodyPr/>
        <a:lstStyle/>
        <a:p>
          <a:r>
            <a:rPr lang="en-US"/>
            <a:t>Remove international to international flights</a:t>
          </a:r>
        </a:p>
      </dgm:t>
    </dgm:pt>
    <dgm:pt modelId="{8C32D7EA-A48B-4F48-A069-59E492364F96}" type="parTrans" cxnId="{5A61E4D7-AB25-4E2F-9C85-67BD4804B562}">
      <dgm:prSet/>
      <dgm:spPr/>
      <dgm:t>
        <a:bodyPr/>
        <a:lstStyle/>
        <a:p>
          <a:endParaRPr lang="en-US"/>
        </a:p>
      </dgm:t>
    </dgm:pt>
    <dgm:pt modelId="{5557C75C-0F45-4EE3-A283-0C5EFE1C88E6}" type="sibTrans" cxnId="{5A61E4D7-AB25-4E2F-9C85-67BD4804B562}">
      <dgm:prSet/>
      <dgm:spPr/>
      <dgm:t>
        <a:bodyPr/>
        <a:lstStyle/>
        <a:p>
          <a:endParaRPr lang="en-US"/>
        </a:p>
      </dgm:t>
    </dgm:pt>
    <dgm:pt modelId="{443A46E2-B2E8-4662-BA5D-E8ACFD6ADB6A}">
      <dgm:prSet phldrT="[Text]"/>
      <dgm:spPr/>
      <dgm:t>
        <a:bodyPr/>
        <a:lstStyle/>
        <a:p>
          <a:r>
            <a:rPr lang="en-US" dirty="0"/>
            <a:t>Remove unscheduled flights</a:t>
          </a:r>
        </a:p>
      </dgm:t>
    </dgm:pt>
    <dgm:pt modelId="{F4C6C57D-8A70-4301-97EB-1F1927EF1274}" type="parTrans" cxnId="{E03491DD-676C-4137-96B8-308A16D77F3A}">
      <dgm:prSet/>
      <dgm:spPr/>
      <dgm:t>
        <a:bodyPr/>
        <a:lstStyle/>
        <a:p>
          <a:endParaRPr lang="en-US"/>
        </a:p>
      </dgm:t>
    </dgm:pt>
    <dgm:pt modelId="{47988841-7604-4E0A-88BD-ABB1C8BE26DE}" type="sibTrans" cxnId="{E03491DD-676C-4137-96B8-308A16D77F3A}">
      <dgm:prSet/>
      <dgm:spPr/>
      <dgm:t>
        <a:bodyPr/>
        <a:lstStyle/>
        <a:p>
          <a:endParaRPr lang="en-US"/>
        </a:p>
      </dgm:t>
    </dgm:pt>
    <dgm:pt modelId="{3FB6F977-34DB-4609-BC4B-BE1091756623}" type="pres">
      <dgm:prSet presAssocID="{9823845A-3A68-4BF3-8CEE-F17143337D72}" presName="Name0" presStyleCnt="0">
        <dgm:presLayoutVars>
          <dgm:chPref val="1"/>
          <dgm:dir/>
          <dgm:animOne val="branch"/>
          <dgm:animLvl val="lvl"/>
          <dgm:resizeHandles val="exact"/>
        </dgm:presLayoutVars>
      </dgm:prSet>
      <dgm:spPr/>
    </dgm:pt>
    <dgm:pt modelId="{9E348D93-9987-41C8-86A0-6491F5981C3A}" type="pres">
      <dgm:prSet presAssocID="{C4F97F17-B0A3-4271-820A-CE203922F5D8}" presName="root1" presStyleCnt="0"/>
      <dgm:spPr/>
    </dgm:pt>
    <dgm:pt modelId="{7F3E8534-FE2A-42F5-837A-CBDE66F4069C}" type="pres">
      <dgm:prSet presAssocID="{C4F97F17-B0A3-4271-820A-CE203922F5D8}" presName="LevelOneTextNode" presStyleLbl="node0" presStyleIdx="0" presStyleCnt="1">
        <dgm:presLayoutVars>
          <dgm:chPref val="3"/>
        </dgm:presLayoutVars>
      </dgm:prSet>
      <dgm:spPr/>
    </dgm:pt>
    <dgm:pt modelId="{DDA88BCF-CE76-432A-B4A9-0DD68CF88F89}" type="pres">
      <dgm:prSet presAssocID="{C4F97F17-B0A3-4271-820A-CE203922F5D8}" presName="level2hierChild" presStyleCnt="0"/>
      <dgm:spPr/>
    </dgm:pt>
    <dgm:pt modelId="{373A4024-A1AB-4753-8629-25A074CD8342}" type="pres">
      <dgm:prSet presAssocID="{8C32D7EA-A48B-4F48-A069-59E492364F96}" presName="conn2-1" presStyleLbl="parChTrans1D2" presStyleIdx="0" presStyleCnt="2"/>
      <dgm:spPr/>
    </dgm:pt>
    <dgm:pt modelId="{DC1B7BBB-6857-4FCF-95CB-8D592E6F054F}" type="pres">
      <dgm:prSet presAssocID="{8C32D7EA-A48B-4F48-A069-59E492364F96}" presName="connTx" presStyleLbl="parChTrans1D2" presStyleIdx="0" presStyleCnt="2"/>
      <dgm:spPr/>
    </dgm:pt>
    <dgm:pt modelId="{CEA591B2-BAAA-46FC-A8AF-DD16CC497C79}" type="pres">
      <dgm:prSet presAssocID="{BFE490E9-2CFB-4159-8AEE-76A84CB07FDC}" presName="root2" presStyleCnt="0"/>
      <dgm:spPr/>
    </dgm:pt>
    <dgm:pt modelId="{94066173-BC1A-4A0A-9770-A0198A54B9A8}" type="pres">
      <dgm:prSet presAssocID="{BFE490E9-2CFB-4159-8AEE-76A84CB07FDC}" presName="LevelTwoTextNode" presStyleLbl="node2" presStyleIdx="0" presStyleCnt="2" custScaleX="61191" custScaleY="295987">
        <dgm:presLayoutVars>
          <dgm:chPref val="3"/>
        </dgm:presLayoutVars>
      </dgm:prSet>
      <dgm:spPr/>
    </dgm:pt>
    <dgm:pt modelId="{1AC2D704-431D-41CD-B27D-2A371D8DDD29}" type="pres">
      <dgm:prSet presAssocID="{BFE490E9-2CFB-4159-8AEE-76A84CB07FDC}" presName="level3hierChild" presStyleCnt="0"/>
      <dgm:spPr/>
    </dgm:pt>
    <dgm:pt modelId="{DAC945C8-07D0-41FF-84E8-928FCCB46A25}" type="pres">
      <dgm:prSet presAssocID="{F4C6C57D-8A70-4301-97EB-1F1927EF1274}" presName="conn2-1" presStyleLbl="parChTrans1D2" presStyleIdx="1" presStyleCnt="2"/>
      <dgm:spPr/>
    </dgm:pt>
    <dgm:pt modelId="{D7D61A60-1B6B-40D5-9539-94A6C183D198}" type="pres">
      <dgm:prSet presAssocID="{F4C6C57D-8A70-4301-97EB-1F1927EF1274}" presName="connTx" presStyleLbl="parChTrans1D2" presStyleIdx="1" presStyleCnt="2"/>
      <dgm:spPr/>
    </dgm:pt>
    <dgm:pt modelId="{10019B3C-E497-4271-B5E7-FD1F4233FB14}" type="pres">
      <dgm:prSet presAssocID="{443A46E2-B2E8-4662-BA5D-E8ACFD6ADB6A}" presName="root2" presStyleCnt="0"/>
      <dgm:spPr/>
    </dgm:pt>
    <dgm:pt modelId="{95D41F7C-A6A2-4330-AD47-327DE10EFE84}" type="pres">
      <dgm:prSet presAssocID="{443A46E2-B2E8-4662-BA5D-E8ACFD6ADB6A}" presName="LevelTwoTextNode" presStyleLbl="node2" presStyleIdx="1" presStyleCnt="2" custScaleX="61582" custScaleY="205328">
        <dgm:presLayoutVars>
          <dgm:chPref val="3"/>
        </dgm:presLayoutVars>
      </dgm:prSet>
      <dgm:spPr/>
    </dgm:pt>
    <dgm:pt modelId="{9810932D-A7C7-4A3E-A2E4-D03CDC1BFDD8}" type="pres">
      <dgm:prSet presAssocID="{443A46E2-B2E8-4662-BA5D-E8ACFD6ADB6A}" presName="level3hierChild" presStyleCnt="0"/>
      <dgm:spPr/>
    </dgm:pt>
  </dgm:ptLst>
  <dgm:cxnLst>
    <dgm:cxn modelId="{DDA5691B-4734-4432-A3D5-55691E9AC593}" type="presOf" srcId="{F4C6C57D-8A70-4301-97EB-1F1927EF1274}" destId="{D7D61A60-1B6B-40D5-9539-94A6C183D198}" srcOrd="1" destOrd="0" presId="urn:microsoft.com/office/officeart/2008/layout/HorizontalMultiLevelHierarchy"/>
    <dgm:cxn modelId="{4651C41B-F0E3-4505-93C3-F71DBF84487D}" srcId="{9823845A-3A68-4BF3-8CEE-F17143337D72}" destId="{C4F97F17-B0A3-4271-820A-CE203922F5D8}" srcOrd="0" destOrd="0" parTransId="{AB4EC594-EDC9-48B8-A557-02B0C686C513}" sibTransId="{5505126D-773C-4BB5-B392-595220F3847C}"/>
    <dgm:cxn modelId="{1AC4DA1B-79A4-4D62-8CB7-C6BD985E3646}" type="presOf" srcId="{9823845A-3A68-4BF3-8CEE-F17143337D72}" destId="{3FB6F977-34DB-4609-BC4B-BE1091756623}" srcOrd="0" destOrd="0" presId="urn:microsoft.com/office/officeart/2008/layout/HorizontalMultiLevelHierarchy"/>
    <dgm:cxn modelId="{5896DC30-5128-4F3E-83C7-C8B3CDE34726}" type="presOf" srcId="{8C32D7EA-A48B-4F48-A069-59E492364F96}" destId="{373A4024-A1AB-4753-8629-25A074CD8342}" srcOrd="0" destOrd="0" presId="urn:microsoft.com/office/officeart/2008/layout/HorizontalMultiLevelHierarchy"/>
    <dgm:cxn modelId="{75832962-EE7F-4480-B96C-CF6D336D89F5}" type="presOf" srcId="{F4C6C57D-8A70-4301-97EB-1F1927EF1274}" destId="{DAC945C8-07D0-41FF-84E8-928FCCB46A25}" srcOrd="0" destOrd="0" presId="urn:microsoft.com/office/officeart/2008/layout/HorizontalMultiLevelHierarchy"/>
    <dgm:cxn modelId="{4C02FF47-492C-4B22-9394-AB4966AE5312}" type="presOf" srcId="{BFE490E9-2CFB-4159-8AEE-76A84CB07FDC}" destId="{94066173-BC1A-4A0A-9770-A0198A54B9A8}" srcOrd="0" destOrd="0" presId="urn:microsoft.com/office/officeart/2008/layout/HorizontalMultiLevelHierarchy"/>
    <dgm:cxn modelId="{A8292CA1-B59E-4AEA-A932-FFC36D7D5A58}" type="presOf" srcId="{8C32D7EA-A48B-4F48-A069-59E492364F96}" destId="{DC1B7BBB-6857-4FCF-95CB-8D592E6F054F}" srcOrd="1" destOrd="0" presId="urn:microsoft.com/office/officeart/2008/layout/HorizontalMultiLevelHierarchy"/>
    <dgm:cxn modelId="{F6DCA1BE-32ED-4CD7-977B-DE5E41155F6E}" type="presOf" srcId="{C4F97F17-B0A3-4271-820A-CE203922F5D8}" destId="{7F3E8534-FE2A-42F5-837A-CBDE66F4069C}" srcOrd="0" destOrd="0" presId="urn:microsoft.com/office/officeart/2008/layout/HorizontalMultiLevelHierarchy"/>
    <dgm:cxn modelId="{5A61E4D7-AB25-4E2F-9C85-67BD4804B562}" srcId="{C4F97F17-B0A3-4271-820A-CE203922F5D8}" destId="{BFE490E9-2CFB-4159-8AEE-76A84CB07FDC}" srcOrd="0" destOrd="0" parTransId="{8C32D7EA-A48B-4F48-A069-59E492364F96}" sibTransId="{5557C75C-0F45-4EE3-A283-0C5EFE1C88E6}"/>
    <dgm:cxn modelId="{E03491DD-676C-4137-96B8-308A16D77F3A}" srcId="{C4F97F17-B0A3-4271-820A-CE203922F5D8}" destId="{443A46E2-B2E8-4662-BA5D-E8ACFD6ADB6A}" srcOrd="1" destOrd="0" parTransId="{F4C6C57D-8A70-4301-97EB-1F1927EF1274}" sibTransId="{47988841-7604-4E0A-88BD-ABB1C8BE26DE}"/>
    <dgm:cxn modelId="{05975DF5-0285-4214-BF02-A94692C0BEE9}" type="presOf" srcId="{443A46E2-B2E8-4662-BA5D-E8ACFD6ADB6A}" destId="{95D41F7C-A6A2-4330-AD47-327DE10EFE84}" srcOrd="0" destOrd="0" presId="urn:microsoft.com/office/officeart/2008/layout/HorizontalMultiLevelHierarchy"/>
    <dgm:cxn modelId="{579DFDFA-F6F1-46AD-80A3-8CFA086B3811}" type="presParOf" srcId="{3FB6F977-34DB-4609-BC4B-BE1091756623}" destId="{9E348D93-9987-41C8-86A0-6491F5981C3A}" srcOrd="0" destOrd="0" presId="urn:microsoft.com/office/officeart/2008/layout/HorizontalMultiLevelHierarchy"/>
    <dgm:cxn modelId="{5A7D4AB7-5CCD-4C07-9197-0D631025565E}" type="presParOf" srcId="{9E348D93-9987-41C8-86A0-6491F5981C3A}" destId="{7F3E8534-FE2A-42F5-837A-CBDE66F4069C}" srcOrd="0" destOrd="0" presId="urn:microsoft.com/office/officeart/2008/layout/HorizontalMultiLevelHierarchy"/>
    <dgm:cxn modelId="{904C2CAD-43DF-4A50-8603-74D27A645BD6}" type="presParOf" srcId="{9E348D93-9987-41C8-86A0-6491F5981C3A}" destId="{DDA88BCF-CE76-432A-B4A9-0DD68CF88F89}" srcOrd="1" destOrd="0" presId="urn:microsoft.com/office/officeart/2008/layout/HorizontalMultiLevelHierarchy"/>
    <dgm:cxn modelId="{A9C0B772-97BC-4D95-A974-7FA63F6C6D07}" type="presParOf" srcId="{DDA88BCF-CE76-432A-B4A9-0DD68CF88F89}" destId="{373A4024-A1AB-4753-8629-25A074CD8342}" srcOrd="0" destOrd="0" presId="urn:microsoft.com/office/officeart/2008/layout/HorizontalMultiLevelHierarchy"/>
    <dgm:cxn modelId="{59C8357F-B957-4245-8867-D1E5AA64ACF5}" type="presParOf" srcId="{373A4024-A1AB-4753-8629-25A074CD8342}" destId="{DC1B7BBB-6857-4FCF-95CB-8D592E6F054F}" srcOrd="0" destOrd="0" presId="urn:microsoft.com/office/officeart/2008/layout/HorizontalMultiLevelHierarchy"/>
    <dgm:cxn modelId="{B65C49D2-21CD-4BF9-A68B-411B4B5A5436}" type="presParOf" srcId="{DDA88BCF-CE76-432A-B4A9-0DD68CF88F89}" destId="{CEA591B2-BAAA-46FC-A8AF-DD16CC497C79}" srcOrd="1" destOrd="0" presId="urn:microsoft.com/office/officeart/2008/layout/HorizontalMultiLevelHierarchy"/>
    <dgm:cxn modelId="{8C39D3D9-2198-4D96-872B-C33D27CCD857}" type="presParOf" srcId="{CEA591B2-BAAA-46FC-A8AF-DD16CC497C79}" destId="{94066173-BC1A-4A0A-9770-A0198A54B9A8}" srcOrd="0" destOrd="0" presId="urn:microsoft.com/office/officeart/2008/layout/HorizontalMultiLevelHierarchy"/>
    <dgm:cxn modelId="{D4910703-12B8-447C-9DAD-E9441C532F9C}" type="presParOf" srcId="{CEA591B2-BAAA-46FC-A8AF-DD16CC497C79}" destId="{1AC2D704-431D-41CD-B27D-2A371D8DDD29}" srcOrd="1" destOrd="0" presId="urn:microsoft.com/office/officeart/2008/layout/HorizontalMultiLevelHierarchy"/>
    <dgm:cxn modelId="{10108D14-CF71-48DE-AFE6-BCE33DFCBFFA}" type="presParOf" srcId="{DDA88BCF-CE76-432A-B4A9-0DD68CF88F89}" destId="{DAC945C8-07D0-41FF-84E8-928FCCB46A25}" srcOrd="2" destOrd="0" presId="urn:microsoft.com/office/officeart/2008/layout/HorizontalMultiLevelHierarchy"/>
    <dgm:cxn modelId="{76734364-0427-4EB1-A2A1-8E29961A3CBE}" type="presParOf" srcId="{DAC945C8-07D0-41FF-84E8-928FCCB46A25}" destId="{D7D61A60-1B6B-40D5-9539-94A6C183D198}" srcOrd="0" destOrd="0" presId="urn:microsoft.com/office/officeart/2008/layout/HorizontalMultiLevelHierarchy"/>
    <dgm:cxn modelId="{1C2D102E-136B-49E6-B8B1-8D2455C9D2EF}" type="presParOf" srcId="{DDA88BCF-CE76-432A-B4A9-0DD68CF88F89}" destId="{10019B3C-E497-4271-B5E7-FD1F4233FB14}" srcOrd="3" destOrd="0" presId="urn:microsoft.com/office/officeart/2008/layout/HorizontalMultiLevelHierarchy"/>
    <dgm:cxn modelId="{E46B809D-E432-41AF-BE1D-9E90DD404564}" type="presParOf" srcId="{10019B3C-E497-4271-B5E7-FD1F4233FB14}" destId="{95D41F7C-A6A2-4330-AD47-327DE10EFE84}" srcOrd="0" destOrd="0" presId="urn:microsoft.com/office/officeart/2008/layout/HorizontalMultiLevelHierarchy"/>
    <dgm:cxn modelId="{3CBEC3E9-AD8A-4808-85AD-51F6C3E7608C}" type="presParOf" srcId="{10019B3C-E497-4271-B5E7-FD1F4233FB14}" destId="{9810932D-A7C7-4A3E-A2E4-D03CDC1BFDD8}" srcOrd="1" destOrd="0" presId="urn:microsoft.com/office/officeart/2008/layout/HorizontalMultiLevelHierarchy"/>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23845A-3A68-4BF3-8CEE-F17143337D7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C4F97F17-B0A3-4271-820A-CE203922F5D8}">
      <dgm:prSet phldrT="[Text]"/>
      <dgm:spPr/>
      <dgm:t>
        <a:bodyPr/>
        <a:lstStyle/>
        <a:p>
          <a:r>
            <a:rPr lang="en-US"/>
            <a:t>Aggregation</a:t>
          </a:r>
        </a:p>
      </dgm:t>
    </dgm:pt>
    <dgm:pt modelId="{AB4EC594-EDC9-48B8-A557-02B0C686C513}" type="parTrans" cxnId="{4651C41B-F0E3-4505-93C3-F71DBF84487D}">
      <dgm:prSet/>
      <dgm:spPr/>
      <dgm:t>
        <a:bodyPr/>
        <a:lstStyle/>
        <a:p>
          <a:endParaRPr lang="en-US"/>
        </a:p>
      </dgm:t>
    </dgm:pt>
    <dgm:pt modelId="{5505126D-773C-4BB5-B392-595220F3847C}" type="sibTrans" cxnId="{4651C41B-F0E3-4505-93C3-F71DBF84487D}">
      <dgm:prSet/>
      <dgm:spPr/>
      <dgm:t>
        <a:bodyPr/>
        <a:lstStyle/>
        <a:p>
          <a:endParaRPr lang="en-US"/>
        </a:p>
      </dgm:t>
    </dgm:pt>
    <dgm:pt modelId="{BFE490E9-2CFB-4159-8AEE-76A84CB07FDC}">
      <dgm:prSet phldrT="[Text]"/>
      <dgm:spPr/>
      <dgm:t>
        <a:bodyPr/>
        <a:lstStyle/>
        <a:p>
          <a:r>
            <a:rPr lang="en-US"/>
            <a:t>Airport</a:t>
          </a:r>
        </a:p>
      </dgm:t>
    </dgm:pt>
    <dgm:pt modelId="{8C32D7EA-A48B-4F48-A069-59E492364F96}" type="parTrans" cxnId="{5A61E4D7-AB25-4E2F-9C85-67BD4804B562}">
      <dgm:prSet/>
      <dgm:spPr/>
      <dgm:t>
        <a:bodyPr/>
        <a:lstStyle/>
        <a:p>
          <a:endParaRPr lang="en-US"/>
        </a:p>
      </dgm:t>
    </dgm:pt>
    <dgm:pt modelId="{5557C75C-0F45-4EE3-A283-0C5EFE1C88E6}" type="sibTrans" cxnId="{5A61E4D7-AB25-4E2F-9C85-67BD4804B562}">
      <dgm:prSet/>
      <dgm:spPr/>
      <dgm:t>
        <a:bodyPr/>
        <a:lstStyle/>
        <a:p>
          <a:endParaRPr lang="en-US"/>
        </a:p>
      </dgm:t>
    </dgm:pt>
    <dgm:pt modelId="{8020EBEC-FD58-40AA-87C7-13452B9AE482}">
      <dgm:prSet phldrT="[Text]"/>
      <dgm:spPr/>
      <dgm:t>
        <a:bodyPr/>
        <a:lstStyle/>
        <a:p>
          <a:r>
            <a:rPr lang="en-US"/>
            <a:t>Cabin Class</a:t>
          </a:r>
        </a:p>
      </dgm:t>
    </dgm:pt>
    <dgm:pt modelId="{609CC277-856B-473E-AFC7-180CCBF61134}" type="parTrans" cxnId="{0291A546-3045-4753-B0EC-3A2FDC94B196}">
      <dgm:prSet/>
      <dgm:spPr/>
      <dgm:t>
        <a:bodyPr/>
        <a:lstStyle/>
        <a:p>
          <a:endParaRPr lang="en-US"/>
        </a:p>
      </dgm:t>
    </dgm:pt>
    <dgm:pt modelId="{735F9E70-D476-4BFF-9AC2-2FDAEB6911FB}" type="sibTrans" cxnId="{0291A546-3045-4753-B0EC-3A2FDC94B196}">
      <dgm:prSet/>
      <dgm:spPr/>
      <dgm:t>
        <a:bodyPr/>
        <a:lstStyle/>
        <a:p>
          <a:endParaRPr lang="en-US"/>
        </a:p>
      </dgm:t>
    </dgm:pt>
    <dgm:pt modelId="{FE0488FA-340A-4A47-8493-B773ADA06439}">
      <dgm:prSet phldrT="[Text]"/>
      <dgm:spPr/>
      <dgm:t>
        <a:bodyPr/>
        <a:lstStyle/>
        <a:p>
          <a:r>
            <a:rPr lang="en-US"/>
            <a:t>Region</a:t>
          </a:r>
        </a:p>
      </dgm:t>
    </dgm:pt>
    <dgm:pt modelId="{3EEDEC75-5182-4520-AC24-76CEE31778CA}" type="parTrans" cxnId="{BFFFB53F-C052-4959-9B91-242BD796900C}">
      <dgm:prSet/>
      <dgm:spPr/>
      <dgm:t>
        <a:bodyPr/>
        <a:lstStyle/>
        <a:p>
          <a:endParaRPr lang="en-US"/>
        </a:p>
      </dgm:t>
    </dgm:pt>
    <dgm:pt modelId="{7EA03D7B-6817-4A74-9682-AD68512A2C34}" type="sibTrans" cxnId="{BFFFB53F-C052-4959-9B91-242BD796900C}">
      <dgm:prSet/>
      <dgm:spPr/>
      <dgm:t>
        <a:bodyPr/>
        <a:lstStyle/>
        <a:p>
          <a:endParaRPr lang="en-US"/>
        </a:p>
      </dgm:t>
    </dgm:pt>
    <dgm:pt modelId="{3FB6F977-34DB-4609-BC4B-BE1091756623}" type="pres">
      <dgm:prSet presAssocID="{9823845A-3A68-4BF3-8CEE-F17143337D72}" presName="Name0" presStyleCnt="0">
        <dgm:presLayoutVars>
          <dgm:chPref val="1"/>
          <dgm:dir/>
          <dgm:animOne val="branch"/>
          <dgm:animLvl val="lvl"/>
          <dgm:resizeHandles val="exact"/>
        </dgm:presLayoutVars>
      </dgm:prSet>
      <dgm:spPr/>
    </dgm:pt>
    <dgm:pt modelId="{9E348D93-9987-41C8-86A0-6491F5981C3A}" type="pres">
      <dgm:prSet presAssocID="{C4F97F17-B0A3-4271-820A-CE203922F5D8}" presName="root1" presStyleCnt="0"/>
      <dgm:spPr/>
    </dgm:pt>
    <dgm:pt modelId="{7F3E8534-FE2A-42F5-837A-CBDE66F4069C}" type="pres">
      <dgm:prSet presAssocID="{C4F97F17-B0A3-4271-820A-CE203922F5D8}" presName="LevelOneTextNode" presStyleLbl="node0" presStyleIdx="0" presStyleCnt="1">
        <dgm:presLayoutVars>
          <dgm:chPref val="3"/>
        </dgm:presLayoutVars>
      </dgm:prSet>
      <dgm:spPr/>
    </dgm:pt>
    <dgm:pt modelId="{DDA88BCF-CE76-432A-B4A9-0DD68CF88F89}" type="pres">
      <dgm:prSet presAssocID="{C4F97F17-B0A3-4271-820A-CE203922F5D8}" presName="level2hierChild" presStyleCnt="0"/>
      <dgm:spPr/>
    </dgm:pt>
    <dgm:pt modelId="{373A4024-A1AB-4753-8629-25A074CD8342}" type="pres">
      <dgm:prSet presAssocID="{8C32D7EA-A48B-4F48-A069-59E492364F96}" presName="conn2-1" presStyleLbl="parChTrans1D2" presStyleIdx="0" presStyleCnt="3"/>
      <dgm:spPr/>
    </dgm:pt>
    <dgm:pt modelId="{DC1B7BBB-6857-4FCF-95CB-8D592E6F054F}" type="pres">
      <dgm:prSet presAssocID="{8C32D7EA-A48B-4F48-A069-59E492364F96}" presName="connTx" presStyleLbl="parChTrans1D2" presStyleIdx="0" presStyleCnt="3"/>
      <dgm:spPr/>
    </dgm:pt>
    <dgm:pt modelId="{CEA591B2-BAAA-46FC-A8AF-DD16CC497C79}" type="pres">
      <dgm:prSet presAssocID="{BFE490E9-2CFB-4159-8AEE-76A84CB07FDC}" presName="root2" presStyleCnt="0"/>
      <dgm:spPr/>
    </dgm:pt>
    <dgm:pt modelId="{94066173-BC1A-4A0A-9770-A0198A54B9A8}" type="pres">
      <dgm:prSet presAssocID="{BFE490E9-2CFB-4159-8AEE-76A84CB07FDC}" presName="LevelTwoTextNode" presStyleLbl="node2" presStyleIdx="0" presStyleCnt="3">
        <dgm:presLayoutVars>
          <dgm:chPref val="3"/>
        </dgm:presLayoutVars>
      </dgm:prSet>
      <dgm:spPr/>
    </dgm:pt>
    <dgm:pt modelId="{1AC2D704-431D-41CD-B27D-2A371D8DDD29}" type="pres">
      <dgm:prSet presAssocID="{BFE490E9-2CFB-4159-8AEE-76A84CB07FDC}" presName="level3hierChild" presStyleCnt="0"/>
      <dgm:spPr/>
    </dgm:pt>
    <dgm:pt modelId="{ACCB4C3F-F57C-47E1-8FA2-06A2017C9E51}" type="pres">
      <dgm:prSet presAssocID="{609CC277-856B-473E-AFC7-180CCBF61134}" presName="conn2-1" presStyleLbl="parChTrans1D2" presStyleIdx="1" presStyleCnt="3"/>
      <dgm:spPr/>
    </dgm:pt>
    <dgm:pt modelId="{D0D9436F-7DCA-47C9-8917-8D813B2CDB72}" type="pres">
      <dgm:prSet presAssocID="{609CC277-856B-473E-AFC7-180CCBF61134}" presName="connTx" presStyleLbl="parChTrans1D2" presStyleIdx="1" presStyleCnt="3"/>
      <dgm:spPr/>
    </dgm:pt>
    <dgm:pt modelId="{D6E77138-4DA5-466D-BE2C-62500C973EF3}" type="pres">
      <dgm:prSet presAssocID="{8020EBEC-FD58-40AA-87C7-13452B9AE482}" presName="root2" presStyleCnt="0"/>
      <dgm:spPr/>
    </dgm:pt>
    <dgm:pt modelId="{E1762F86-F1BE-4889-A73B-AF11701F15C9}" type="pres">
      <dgm:prSet presAssocID="{8020EBEC-FD58-40AA-87C7-13452B9AE482}" presName="LevelTwoTextNode" presStyleLbl="node2" presStyleIdx="1" presStyleCnt="3">
        <dgm:presLayoutVars>
          <dgm:chPref val="3"/>
        </dgm:presLayoutVars>
      </dgm:prSet>
      <dgm:spPr/>
    </dgm:pt>
    <dgm:pt modelId="{26B27D41-3656-44ED-ADFF-C4ECF7F5F430}" type="pres">
      <dgm:prSet presAssocID="{8020EBEC-FD58-40AA-87C7-13452B9AE482}" presName="level3hierChild" presStyleCnt="0"/>
      <dgm:spPr/>
    </dgm:pt>
    <dgm:pt modelId="{27875224-F25F-4D9C-811F-933D4EA5849D}" type="pres">
      <dgm:prSet presAssocID="{3EEDEC75-5182-4520-AC24-76CEE31778CA}" presName="conn2-1" presStyleLbl="parChTrans1D2" presStyleIdx="2" presStyleCnt="3"/>
      <dgm:spPr/>
    </dgm:pt>
    <dgm:pt modelId="{DE5FA3C8-C946-442A-945A-6A1037B035BA}" type="pres">
      <dgm:prSet presAssocID="{3EEDEC75-5182-4520-AC24-76CEE31778CA}" presName="connTx" presStyleLbl="parChTrans1D2" presStyleIdx="2" presStyleCnt="3"/>
      <dgm:spPr/>
    </dgm:pt>
    <dgm:pt modelId="{4BE0F791-4386-4C08-AA21-DFF1F7F81950}" type="pres">
      <dgm:prSet presAssocID="{FE0488FA-340A-4A47-8493-B773ADA06439}" presName="root2" presStyleCnt="0"/>
      <dgm:spPr/>
    </dgm:pt>
    <dgm:pt modelId="{948BFA65-0BCD-4D03-864B-9D11D2E4CF08}" type="pres">
      <dgm:prSet presAssocID="{FE0488FA-340A-4A47-8493-B773ADA06439}" presName="LevelTwoTextNode" presStyleLbl="node2" presStyleIdx="2" presStyleCnt="3">
        <dgm:presLayoutVars>
          <dgm:chPref val="3"/>
        </dgm:presLayoutVars>
      </dgm:prSet>
      <dgm:spPr/>
    </dgm:pt>
    <dgm:pt modelId="{DAD039FC-9AA0-40C7-8E23-0029BE1454D7}" type="pres">
      <dgm:prSet presAssocID="{FE0488FA-340A-4A47-8493-B773ADA06439}" presName="level3hierChild" presStyleCnt="0"/>
      <dgm:spPr/>
    </dgm:pt>
  </dgm:ptLst>
  <dgm:cxnLst>
    <dgm:cxn modelId="{4651C41B-F0E3-4505-93C3-F71DBF84487D}" srcId="{9823845A-3A68-4BF3-8CEE-F17143337D72}" destId="{C4F97F17-B0A3-4271-820A-CE203922F5D8}" srcOrd="0" destOrd="0" parTransId="{AB4EC594-EDC9-48B8-A557-02B0C686C513}" sibTransId="{5505126D-773C-4BB5-B392-595220F3847C}"/>
    <dgm:cxn modelId="{1AC4DA1B-79A4-4D62-8CB7-C6BD985E3646}" type="presOf" srcId="{9823845A-3A68-4BF3-8CEE-F17143337D72}" destId="{3FB6F977-34DB-4609-BC4B-BE1091756623}" srcOrd="0" destOrd="0" presId="urn:microsoft.com/office/officeart/2008/layout/HorizontalMultiLevelHierarchy"/>
    <dgm:cxn modelId="{BFFFB53F-C052-4959-9B91-242BD796900C}" srcId="{C4F97F17-B0A3-4271-820A-CE203922F5D8}" destId="{FE0488FA-340A-4A47-8493-B773ADA06439}" srcOrd="2" destOrd="0" parTransId="{3EEDEC75-5182-4520-AC24-76CEE31778CA}" sibTransId="{7EA03D7B-6817-4A74-9682-AD68512A2C34}"/>
    <dgm:cxn modelId="{B2C48644-3F8F-47C4-86C1-DC27F5EB273A}" type="presOf" srcId="{8020EBEC-FD58-40AA-87C7-13452B9AE482}" destId="{E1762F86-F1BE-4889-A73B-AF11701F15C9}" srcOrd="0" destOrd="0" presId="urn:microsoft.com/office/officeart/2008/layout/HorizontalMultiLevelHierarchy"/>
    <dgm:cxn modelId="{0291A546-3045-4753-B0EC-3A2FDC94B196}" srcId="{C4F97F17-B0A3-4271-820A-CE203922F5D8}" destId="{8020EBEC-FD58-40AA-87C7-13452B9AE482}" srcOrd="1" destOrd="0" parTransId="{609CC277-856B-473E-AFC7-180CCBF61134}" sibTransId="{735F9E70-D476-4BFF-9AC2-2FDAEB6911FB}"/>
    <dgm:cxn modelId="{D4805249-FEB9-4B6D-B877-6B26DF83B1C5}" type="presOf" srcId="{FE0488FA-340A-4A47-8493-B773ADA06439}" destId="{948BFA65-0BCD-4D03-864B-9D11D2E4CF08}" srcOrd="0" destOrd="0" presId="urn:microsoft.com/office/officeart/2008/layout/HorizontalMultiLevelHierarchy"/>
    <dgm:cxn modelId="{33178B82-34C2-46DF-95D2-4A946F03F6A0}" type="presOf" srcId="{609CC277-856B-473E-AFC7-180CCBF61134}" destId="{D0D9436F-7DCA-47C9-8917-8D813B2CDB72}" srcOrd="1" destOrd="0" presId="urn:microsoft.com/office/officeart/2008/layout/HorizontalMultiLevelHierarchy"/>
    <dgm:cxn modelId="{D7EEAE8E-4098-4CD2-8C61-0081E4A96755}" type="presOf" srcId="{BFE490E9-2CFB-4159-8AEE-76A84CB07FDC}" destId="{94066173-BC1A-4A0A-9770-A0198A54B9A8}" srcOrd="0" destOrd="0" presId="urn:microsoft.com/office/officeart/2008/layout/HorizontalMultiLevelHierarchy"/>
    <dgm:cxn modelId="{7DF80EB4-9C02-4413-8A12-43FEC72FF8A0}" type="presOf" srcId="{3EEDEC75-5182-4520-AC24-76CEE31778CA}" destId="{DE5FA3C8-C946-442A-945A-6A1037B035BA}" srcOrd="1" destOrd="0" presId="urn:microsoft.com/office/officeart/2008/layout/HorizontalMultiLevelHierarchy"/>
    <dgm:cxn modelId="{F6DCA1BE-32ED-4CD7-977B-DE5E41155F6E}" type="presOf" srcId="{C4F97F17-B0A3-4271-820A-CE203922F5D8}" destId="{7F3E8534-FE2A-42F5-837A-CBDE66F4069C}" srcOrd="0" destOrd="0" presId="urn:microsoft.com/office/officeart/2008/layout/HorizontalMultiLevelHierarchy"/>
    <dgm:cxn modelId="{06857BCD-1A35-4801-B61E-7EED65196703}" type="presOf" srcId="{609CC277-856B-473E-AFC7-180CCBF61134}" destId="{ACCB4C3F-F57C-47E1-8FA2-06A2017C9E51}" srcOrd="0" destOrd="0" presId="urn:microsoft.com/office/officeart/2008/layout/HorizontalMultiLevelHierarchy"/>
    <dgm:cxn modelId="{FFFB0BCF-8A0E-4E31-8062-48059EA60482}" type="presOf" srcId="{8C32D7EA-A48B-4F48-A069-59E492364F96}" destId="{DC1B7BBB-6857-4FCF-95CB-8D592E6F054F}" srcOrd="1" destOrd="0" presId="urn:microsoft.com/office/officeart/2008/layout/HorizontalMultiLevelHierarchy"/>
    <dgm:cxn modelId="{5A61E4D7-AB25-4E2F-9C85-67BD4804B562}" srcId="{C4F97F17-B0A3-4271-820A-CE203922F5D8}" destId="{BFE490E9-2CFB-4159-8AEE-76A84CB07FDC}" srcOrd="0" destOrd="0" parTransId="{8C32D7EA-A48B-4F48-A069-59E492364F96}" sibTransId="{5557C75C-0F45-4EE3-A283-0C5EFE1C88E6}"/>
    <dgm:cxn modelId="{0E26B1EA-286B-40E8-9EC6-9C5451B2A7F3}" type="presOf" srcId="{3EEDEC75-5182-4520-AC24-76CEE31778CA}" destId="{27875224-F25F-4D9C-811F-933D4EA5849D}" srcOrd="0" destOrd="0" presId="urn:microsoft.com/office/officeart/2008/layout/HorizontalMultiLevelHierarchy"/>
    <dgm:cxn modelId="{3F9786ED-7EE6-4499-90A1-924E3280B7CB}" type="presOf" srcId="{8C32D7EA-A48B-4F48-A069-59E492364F96}" destId="{373A4024-A1AB-4753-8629-25A074CD8342}" srcOrd="0" destOrd="0" presId="urn:microsoft.com/office/officeart/2008/layout/HorizontalMultiLevelHierarchy"/>
    <dgm:cxn modelId="{579DFDFA-F6F1-46AD-80A3-8CFA086B3811}" type="presParOf" srcId="{3FB6F977-34DB-4609-BC4B-BE1091756623}" destId="{9E348D93-9987-41C8-86A0-6491F5981C3A}" srcOrd="0" destOrd="0" presId="urn:microsoft.com/office/officeart/2008/layout/HorizontalMultiLevelHierarchy"/>
    <dgm:cxn modelId="{5A7D4AB7-5CCD-4C07-9197-0D631025565E}" type="presParOf" srcId="{9E348D93-9987-41C8-86A0-6491F5981C3A}" destId="{7F3E8534-FE2A-42F5-837A-CBDE66F4069C}" srcOrd="0" destOrd="0" presId="urn:microsoft.com/office/officeart/2008/layout/HorizontalMultiLevelHierarchy"/>
    <dgm:cxn modelId="{904C2CAD-43DF-4A50-8603-74D27A645BD6}" type="presParOf" srcId="{9E348D93-9987-41C8-86A0-6491F5981C3A}" destId="{DDA88BCF-CE76-432A-B4A9-0DD68CF88F89}" srcOrd="1" destOrd="0" presId="urn:microsoft.com/office/officeart/2008/layout/HorizontalMultiLevelHierarchy"/>
    <dgm:cxn modelId="{BAC264BC-4928-4A4F-8C16-2C74FF210424}" type="presParOf" srcId="{DDA88BCF-CE76-432A-B4A9-0DD68CF88F89}" destId="{373A4024-A1AB-4753-8629-25A074CD8342}" srcOrd="0" destOrd="0" presId="urn:microsoft.com/office/officeart/2008/layout/HorizontalMultiLevelHierarchy"/>
    <dgm:cxn modelId="{59CB7B1D-1EFC-4CAB-9A10-57C03F069F6A}" type="presParOf" srcId="{373A4024-A1AB-4753-8629-25A074CD8342}" destId="{DC1B7BBB-6857-4FCF-95CB-8D592E6F054F}" srcOrd="0" destOrd="0" presId="urn:microsoft.com/office/officeart/2008/layout/HorizontalMultiLevelHierarchy"/>
    <dgm:cxn modelId="{9BDAC075-1432-4215-B00A-E2E6F3910D15}" type="presParOf" srcId="{DDA88BCF-CE76-432A-B4A9-0DD68CF88F89}" destId="{CEA591B2-BAAA-46FC-A8AF-DD16CC497C79}" srcOrd="1" destOrd="0" presId="urn:microsoft.com/office/officeart/2008/layout/HorizontalMultiLevelHierarchy"/>
    <dgm:cxn modelId="{1AEB4CCD-9F6A-4583-9E76-3FEBE37B5B8A}" type="presParOf" srcId="{CEA591B2-BAAA-46FC-A8AF-DD16CC497C79}" destId="{94066173-BC1A-4A0A-9770-A0198A54B9A8}" srcOrd="0" destOrd="0" presId="urn:microsoft.com/office/officeart/2008/layout/HorizontalMultiLevelHierarchy"/>
    <dgm:cxn modelId="{DF696CE0-E1A8-4DE1-960C-0497626C53BD}" type="presParOf" srcId="{CEA591B2-BAAA-46FC-A8AF-DD16CC497C79}" destId="{1AC2D704-431D-41CD-B27D-2A371D8DDD29}" srcOrd="1" destOrd="0" presId="urn:microsoft.com/office/officeart/2008/layout/HorizontalMultiLevelHierarchy"/>
    <dgm:cxn modelId="{1B7B6359-C3E5-44B3-A2E6-A90C09DD699B}" type="presParOf" srcId="{DDA88BCF-CE76-432A-B4A9-0DD68CF88F89}" destId="{ACCB4C3F-F57C-47E1-8FA2-06A2017C9E51}" srcOrd="2" destOrd="0" presId="urn:microsoft.com/office/officeart/2008/layout/HorizontalMultiLevelHierarchy"/>
    <dgm:cxn modelId="{6414CB0C-90C1-480A-8388-322AF802F217}" type="presParOf" srcId="{ACCB4C3F-F57C-47E1-8FA2-06A2017C9E51}" destId="{D0D9436F-7DCA-47C9-8917-8D813B2CDB72}" srcOrd="0" destOrd="0" presId="urn:microsoft.com/office/officeart/2008/layout/HorizontalMultiLevelHierarchy"/>
    <dgm:cxn modelId="{89E74E25-33A8-405E-94D4-4DE1E7EF832C}" type="presParOf" srcId="{DDA88BCF-CE76-432A-B4A9-0DD68CF88F89}" destId="{D6E77138-4DA5-466D-BE2C-62500C973EF3}" srcOrd="3" destOrd="0" presId="urn:microsoft.com/office/officeart/2008/layout/HorizontalMultiLevelHierarchy"/>
    <dgm:cxn modelId="{BE90434D-1B3C-4997-8210-9AC4591FA119}" type="presParOf" srcId="{D6E77138-4DA5-466D-BE2C-62500C973EF3}" destId="{E1762F86-F1BE-4889-A73B-AF11701F15C9}" srcOrd="0" destOrd="0" presId="urn:microsoft.com/office/officeart/2008/layout/HorizontalMultiLevelHierarchy"/>
    <dgm:cxn modelId="{F257C3E4-6CF9-4C0D-8D35-37189223398C}" type="presParOf" srcId="{D6E77138-4DA5-466D-BE2C-62500C973EF3}" destId="{26B27D41-3656-44ED-ADFF-C4ECF7F5F430}" srcOrd="1" destOrd="0" presId="urn:microsoft.com/office/officeart/2008/layout/HorizontalMultiLevelHierarchy"/>
    <dgm:cxn modelId="{543F5822-F6B4-4E31-91A9-9E9CBA69D996}" type="presParOf" srcId="{DDA88BCF-CE76-432A-B4A9-0DD68CF88F89}" destId="{27875224-F25F-4D9C-811F-933D4EA5849D}" srcOrd="4" destOrd="0" presId="urn:microsoft.com/office/officeart/2008/layout/HorizontalMultiLevelHierarchy"/>
    <dgm:cxn modelId="{E8063033-4404-4D42-BFCF-B4F2D19FA4C6}" type="presParOf" srcId="{27875224-F25F-4D9C-811F-933D4EA5849D}" destId="{DE5FA3C8-C946-442A-945A-6A1037B035BA}" srcOrd="0" destOrd="0" presId="urn:microsoft.com/office/officeart/2008/layout/HorizontalMultiLevelHierarchy"/>
    <dgm:cxn modelId="{78E88A78-405C-4EEC-997E-BF5FCBB5B4B7}" type="presParOf" srcId="{DDA88BCF-CE76-432A-B4A9-0DD68CF88F89}" destId="{4BE0F791-4386-4C08-AA21-DFF1F7F81950}" srcOrd="5" destOrd="0" presId="urn:microsoft.com/office/officeart/2008/layout/HorizontalMultiLevelHierarchy"/>
    <dgm:cxn modelId="{D9FED1DA-CD86-432A-A441-2F98E3CBF72E}" type="presParOf" srcId="{4BE0F791-4386-4C08-AA21-DFF1F7F81950}" destId="{948BFA65-0BCD-4D03-864B-9D11D2E4CF08}" srcOrd="0" destOrd="0" presId="urn:microsoft.com/office/officeart/2008/layout/HorizontalMultiLevelHierarchy"/>
    <dgm:cxn modelId="{504A4205-879C-41A4-A17A-EA667DEA76DE}" type="presParOf" srcId="{4BE0F791-4386-4C08-AA21-DFF1F7F81950}" destId="{DAD039FC-9AA0-40C7-8E23-0029BE1454D7}" srcOrd="1" destOrd="0" presId="urn:microsoft.com/office/officeart/2008/layout/HorizontalMultiLevelHierarchy"/>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23845A-3A68-4BF3-8CEE-F17143337D7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C4F97F17-B0A3-4271-820A-CE203922F5D8}">
      <dgm:prSet phldrT="[Text]"/>
      <dgm:spPr/>
      <dgm:t>
        <a:bodyPr/>
        <a:lstStyle/>
        <a:p>
          <a:r>
            <a:rPr lang="en-US"/>
            <a:t>Index Labeling</a:t>
          </a:r>
        </a:p>
      </dgm:t>
    </dgm:pt>
    <dgm:pt modelId="{AB4EC594-EDC9-48B8-A557-02B0C686C513}" type="parTrans" cxnId="{4651C41B-F0E3-4505-93C3-F71DBF84487D}">
      <dgm:prSet/>
      <dgm:spPr/>
      <dgm:t>
        <a:bodyPr/>
        <a:lstStyle/>
        <a:p>
          <a:endParaRPr lang="en-US"/>
        </a:p>
      </dgm:t>
    </dgm:pt>
    <dgm:pt modelId="{5505126D-773C-4BB5-B392-595220F3847C}" type="sibTrans" cxnId="{4651C41B-F0E3-4505-93C3-F71DBF84487D}">
      <dgm:prSet/>
      <dgm:spPr/>
      <dgm:t>
        <a:bodyPr/>
        <a:lstStyle/>
        <a:p>
          <a:endParaRPr lang="en-US"/>
        </a:p>
      </dgm:t>
    </dgm:pt>
    <dgm:pt modelId="{BFE490E9-2CFB-4159-8AEE-76A84CB07FDC}">
      <dgm:prSet phldrT="[Text]"/>
      <dgm:spPr/>
      <dgm:t>
        <a:bodyPr/>
        <a:lstStyle/>
        <a:p>
          <a:r>
            <a:rPr lang="en-US" dirty="0"/>
            <a:t>Industry</a:t>
          </a:r>
        </a:p>
      </dgm:t>
    </dgm:pt>
    <dgm:pt modelId="{8C32D7EA-A48B-4F48-A069-59E492364F96}" type="parTrans" cxnId="{5A61E4D7-AB25-4E2F-9C85-67BD4804B562}">
      <dgm:prSet/>
      <dgm:spPr/>
      <dgm:t>
        <a:bodyPr/>
        <a:lstStyle/>
        <a:p>
          <a:endParaRPr lang="en-US"/>
        </a:p>
      </dgm:t>
    </dgm:pt>
    <dgm:pt modelId="{5557C75C-0F45-4EE3-A283-0C5EFE1C88E6}" type="sibTrans" cxnId="{5A61E4D7-AB25-4E2F-9C85-67BD4804B562}">
      <dgm:prSet/>
      <dgm:spPr/>
      <dgm:t>
        <a:bodyPr/>
        <a:lstStyle/>
        <a:p>
          <a:endParaRPr lang="en-US"/>
        </a:p>
      </dgm:t>
    </dgm:pt>
    <dgm:pt modelId="{8020EBEC-FD58-40AA-87C7-13452B9AE482}">
      <dgm:prSet phldrT="[Text]"/>
      <dgm:spPr/>
      <dgm:t>
        <a:bodyPr/>
        <a:lstStyle/>
        <a:p>
          <a:r>
            <a:rPr lang="en-US"/>
            <a:t>Commodity</a:t>
          </a:r>
        </a:p>
      </dgm:t>
    </dgm:pt>
    <dgm:pt modelId="{609CC277-856B-473E-AFC7-180CCBF61134}" type="parTrans" cxnId="{0291A546-3045-4753-B0EC-3A2FDC94B196}">
      <dgm:prSet/>
      <dgm:spPr/>
      <dgm:t>
        <a:bodyPr/>
        <a:lstStyle/>
        <a:p>
          <a:endParaRPr lang="en-US"/>
        </a:p>
      </dgm:t>
    </dgm:pt>
    <dgm:pt modelId="{735F9E70-D476-4BFF-9AC2-2FDAEB6911FB}" type="sibTrans" cxnId="{0291A546-3045-4753-B0EC-3A2FDC94B196}">
      <dgm:prSet/>
      <dgm:spPr/>
      <dgm:t>
        <a:bodyPr/>
        <a:lstStyle/>
        <a:p>
          <a:endParaRPr lang="en-US"/>
        </a:p>
      </dgm:t>
    </dgm:pt>
    <dgm:pt modelId="{3FB6F977-34DB-4609-BC4B-BE1091756623}" type="pres">
      <dgm:prSet presAssocID="{9823845A-3A68-4BF3-8CEE-F17143337D72}" presName="Name0" presStyleCnt="0">
        <dgm:presLayoutVars>
          <dgm:chPref val="1"/>
          <dgm:dir/>
          <dgm:animOne val="branch"/>
          <dgm:animLvl val="lvl"/>
          <dgm:resizeHandles val="exact"/>
        </dgm:presLayoutVars>
      </dgm:prSet>
      <dgm:spPr/>
    </dgm:pt>
    <dgm:pt modelId="{9E348D93-9987-41C8-86A0-6491F5981C3A}" type="pres">
      <dgm:prSet presAssocID="{C4F97F17-B0A3-4271-820A-CE203922F5D8}" presName="root1" presStyleCnt="0"/>
      <dgm:spPr/>
    </dgm:pt>
    <dgm:pt modelId="{7F3E8534-FE2A-42F5-837A-CBDE66F4069C}" type="pres">
      <dgm:prSet presAssocID="{C4F97F17-B0A3-4271-820A-CE203922F5D8}" presName="LevelOneTextNode" presStyleLbl="node0" presStyleIdx="0" presStyleCnt="1">
        <dgm:presLayoutVars>
          <dgm:chPref val="3"/>
        </dgm:presLayoutVars>
      </dgm:prSet>
      <dgm:spPr/>
    </dgm:pt>
    <dgm:pt modelId="{DDA88BCF-CE76-432A-B4A9-0DD68CF88F89}" type="pres">
      <dgm:prSet presAssocID="{C4F97F17-B0A3-4271-820A-CE203922F5D8}" presName="level2hierChild" presStyleCnt="0"/>
      <dgm:spPr/>
    </dgm:pt>
    <dgm:pt modelId="{373A4024-A1AB-4753-8629-25A074CD8342}" type="pres">
      <dgm:prSet presAssocID="{8C32D7EA-A48B-4F48-A069-59E492364F96}" presName="conn2-1" presStyleLbl="parChTrans1D2" presStyleIdx="0" presStyleCnt="2"/>
      <dgm:spPr/>
    </dgm:pt>
    <dgm:pt modelId="{DC1B7BBB-6857-4FCF-95CB-8D592E6F054F}" type="pres">
      <dgm:prSet presAssocID="{8C32D7EA-A48B-4F48-A069-59E492364F96}" presName="connTx" presStyleLbl="parChTrans1D2" presStyleIdx="0" presStyleCnt="2"/>
      <dgm:spPr/>
    </dgm:pt>
    <dgm:pt modelId="{CEA591B2-BAAA-46FC-A8AF-DD16CC497C79}" type="pres">
      <dgm:prSet presAssocID="{BFE490E9-2CFB-4159-8AEE-76A84CB07FDC}" presName="root2" presStyleCnt="0"/>
      <dgm:spPr/>
    </dgm:pt>
    <dgm:pt modelId="{94066173-BC1A-4A0A-9770-A0198A54B9A8}" type="pres">
      <dgm:prSet presAssocID="{BFE490E9-2CFB-4159-8AEE-76A84CB07FDC}" presName="LevelTwoTextNode" presStyleLbl="node2" presStyleIdx="0" presStyleCnt="2">
        <dgm:presLayoutVars>
          <dgm:chPref val="3"/>
        </dgm:presLayoutVars>
      </dgm:prSet>
      <dgm:spPr/>
    </dgm:pt>
    <dgm:pt modelId="{1AC2D704-431D-41CD-B27D-2A371D8DDD29}" type="pres">
      <dgm:prSet presAssocID="{BFE490E9-2CFB-4159-8AEE-76A84CB07FDC}" presName="level3hierChild" presStyleCnt="0"/>
      <dgm:spPr/>
    </dgm:pt>
    <dgm:pt modelId="{ACCB4C3F-F57C-47E1-8FA2-06A2017C9E51}" type="pres">
      <dgm:prSet presAssocID="{609CC277-856B-473E-AFC7-180CCBF61134}" presName="conn2-1" presStyleLbl="parChTrans1D2" presStyleIdx="1" presStyleCnt="2"/>
      <dgm:spPr/>
    </dgm:pt>
    <dgm:pt modelId="{D0D9436F-7DCA-47C9-8917-8D813B2CDB72}" type="pres">
      <dgm:prSet presAssocID="{609CC277-856B-473E-AFC7-180CCBF61134}" presName="connTx" presStyleLbl="parChTrans1D2" presStyleIdx="1" presStyleCnt="2"/>
      <dgm:spPr/>
    </dgm:pt>
    <dgm:pt modelId="{D6E77138-4DA5-466D-BE2C-62500C973EF3}" type="pres">
      <dgm:prSet presAssocID="{8020EBEC-FD58-40AA-87C7-13452B9AE482}" presName="root2" presStyleCnt="0"/>
      <dgm:spPr/>
    </dgm:pt>
    <dgm:pt modelId="{E1762F86-F1BE-4889-A73B-AF11701F15C9}" type="pres">
      <dgm:prSet presAssocID="{8020EBEC-FD58-40AA-87C7-13452B9AE482}" presName="LevelTwoTextNode" presStyleLbl="node2" presStyleIdx="1" presStyleCnt="2">
        <dgm:presLayoutVars>
          <dgm:chPref val="3"/>
        </dgm:presLayoutVars>
      </dgm:prSet>
      <dgm:spPr/>
    </dgm:pt>
    <dgm:pt modelId="{26B27D41-3656-44ED-ADFF-C4ECF7F5F430}" type="pres">
      <dgm:prSet presAssocID="{8020EBEC-FD58-40AA-87C7-13452B9AE482}" presName="level3hierChild" presStyleCnt="0"/>
      <dgm:spPr/>
    </dgm:pt>
  </dgm:ptLst>
  <dgm:cxnLst>
    <dgm:cxn modelId="{4651C41B-F0E3-4505-93C3-F71DBF84487D}" srcId="{9823845A-3A68-4BF3-8CEE-F17143337D72}" destId="{C4F97F17-B0A3-4271-820A-CE203922F5D8}" srcOrd="0" destOrd="0" parTransId="{AB4EC594-EDC9-48B8-A557-02B0C686C513}" sibTransId="{5505126D-773C-4BB5-B392-595220F3847C}"/>
    <dgm:cxn modelId="{1AC4DA1B-79A4-4D62-8CB7-C6BD985E3646}" type="presOf" srcId="{9823845A-3A68-4BF3-8CEE-F17143337D72}" destId="{3FB6F977-34DB-4609-BC4B-BE1091756623}" srcOrd="0" destOrd="0" presId="urn:microsoft.com/office/officeart/2008/layout/HorizontalMultiLevelHierarchy"/>
    <dgm:cxn modelId="{B2C48644-3F8F-47C4-86C1-DC27F5EB273A}" type="presOf" srcId="{8020EBEC-FD58-40AA-87C7-13452B9AE482}" destId="{E1762F86-F1BE-4889-A73B-AF11701F15C9}" srcOrd="0" destOrd="0" presId="urn:microsoft.com/office/officeart/2008/layout/HorizontalMultiLevelHierarchy"/>
    <dgm:cxn modelId="{0291A546-3045-4753-B0EC-3A2FDC94B196}" srcId="{C4F97F17-B0A3-4271-820A-CE203922F5D8}" destId="{8020EBEC-FD58-40AA-87C7-13452B9AE482}" srcOrd="1" destOrd="0" parTransId="{609CC277-856B-473E-AFC7-180CCBF61134}" sibTransId="{735F9E70-D476-4BFF-9AC2-2FDAEB6911FB}"/>
    <dgm:cxn modelId="{33178B82-34C2-46DF-95D2-4A946F03F6A0}" type="presOf" srcId="{609CC277-856B-473E-AFC7-180CCBF61134}" destId="{D0D9436F-7DCA-47C9-8917-8D813B2CDB72}" srcOrd="1" destOrd="0" presId="urn:microsoft.com/office/officeart/2008/layout/HorizontalMultiLevelHierarchy"/>
    <dgm:cxn modelId="{D7EEAE8E-4098-4CD2-8C61-0081E4A96755}" type="presOf" srcId="{BFE490E9-2CFB-4159-8AEE-76A84CB07FDC}" destId="{94066173-BC1A-4A0A-9770-A0198A54B9A8}" srcOrd="0" destOrd="0" presId="urn:microsoft.com/office/officeart/2008/layout/HorizontalMultiLevelHierarchy"/>
    <dgm:cxn modelId="{F6DCA1BE-32ED-4CD7-977B-DE5E41155F6E}" type="presOf" srcId="{C4F97F17-B0A3-4271-820A-CE203922F5D8}" destId="{7F3E8534-FE2A-42F5-837A-CBDE66F4069C}" srcOrd="0" destOrd="0" presId="urn:microsoft.com/office/officeart/2008/layout/HorizontalMultiLevelHierarchy"/>
    <dgm:cxn modelId="{06857BCD-1A35-4801-B61E-7EED65196703}" type="presOf" srcId="{609CC277-856B-473E-AFC7-180CCBF61134}" destId="{ACCB4C3F-F57C-47E1-8FA2-06A2017C9E51}" srcOrd="0" destOrd="0" presId="urn:microsoft.com/office/officeart/2008/layout/HorizontalMultiLevelHierarchy"/>
    <dgm:cxn modelId="{FFFB0BCF-8A0E-4E31-8062-48059EA60482}" type="presOf" srcId="{8C32D7EA-A48B-4F48-A069-59E492364F96}" destId="{DC1B7BBB-6857-4FCF-95CB-8D592E6F054F}" srcOrd="1" destOrd="0" presId="urn:microsoft.com/office/officeart/2008/layout/HorizontalMultiLevelHierarchy"/>
    <dgm:cxn modelId="{5A61E4D7-AB25-4E2F-9C85-67BD4804B562}" srcId="{C4F97F17-B0A3-4271-820A-CE203922F5D8}" destId="{BFE490E9-2CFB-4159-8AEE-76A84CB07FDC}" srcOrd="0" destOrd="0" parTransId="{8C32D7EA-A48B-4F48-A069-59E492364F96}" sibTransId="{5557C75C-0F45-4EE3-A283-0C5EFE1C88E6}"/>
    <dgm:cxn modelId="{3F9786ED-7EE6-4499-90A1-924E3280B7CB}" type="presOf" srcId="{8C32D7EA-A48B-4F48-A069-59E492364F96}" destId="{373A4024-A1AB-4753-8629-25A074CD8342}" srcOrd="0" destOrd="0" presId="urn:microsoft.com/office/officeart/2008/layout/HorizontalMultiLevelHierarchy"/>
    <dgm:cxn modelId="{579DFDFA-F6F1-46AD-80A3-8CFA086B3811}" type="presParOf" srcId="{3FB6F977-34DB-4609-BC4B-BE1091756623}" destId="{9E348D93-9987-41C8-86A0-6491F5981C3A}" srcOrd="0" destOrd="0" presId="urn:microsoft.com/office/officeart/2008/layout/HorizontalMultiLevelHierarchy"/>
    <dgm:cxn modelId="{5A7D4AB7-5CCD-4C07-9197-0D631025565E}" type="presParOf" srcId="{9E348D93-9987-41C8-86A0-6491F5981C3A}" destId="{7F3E8534-FE2A-42F5-837A-CBDE66F4069C}" srcOrd="0" destOrd="0" presId="urn:microsoft.com/office/officeart/2008/layout/HorizontalMultiLevelHierarchy"/>
    <dgm:cxn modelId="{904C2CAD-43DF-4A50-8603-74D27A645BD6}" type="presParOf" srcId="{9E348D93-9987-41C8-86A0-6491F5981C3A}" destId="{DDA88BCF-CE76-432A-B4A9-0DD68CF88F89}" srcOrd="1" destOrd="0" presId="urn:microsoft.com/office/officeart/2008/layout/HorizontalMultiLevelHierarchy"/>
    <dgm:cxn modelId="{BAC264BC-4928-4A4F-8C16-2C74FF210424}" type="presParOf" srcId="{DDA88BCF-CE76-432A-B4A9-0DD68CF88F89}" destId="{373A4024-A1AB-4753-8629-25A074CD8342}" srcOrd="0" destOrd="0" presId="urn:microsoft.com/office/officeart/2008/layout/HorizontalMultiLevelHierarchy"/>
    <dgm:cxn modelId="{59CB7B1D-1EFC-4CAB-9A10-57C03F069F6A}" type="presParOf" srcId="{373A4024-A1AB-4753-8629-25A074CD8342}" destId="{DC1B7BBB-6857-4FCF-95CB-8D592E6F054F}" srcOrd="0" destOrd="0" presId="urn:microsoft.com/office/officeart/2008/layout/HorizontalMultiLevelHierarchy"/>
    <dgm:cxn modelId="{9BDAC075-1432-4215-B00A-E2E6F3910D15}" type="presParOf" srcId="{DDA88BCF-CE76-432A-B4A9-0DD68CF88F89}" destId="{CEA591B2-BAAA-46FC-A8AF-DD16CC497C79}" srcOrd="1" destOrd="0" presId="urn:microsoft.com/office/officeart/2008/layout/HorizontalMultiLevelHierarchy"/>
    <dgm:cxn modelId="{1AEB4CCD-9F6A-4583-9E76-3FEBE37B5B8A}" type="presParOf" srcId="{CEA591B2-BAAA-46FC-A8AF-DD16CC497C79}" destId="{94066173-BC1A-4A0A-9770-A0198A54B9A8}" srcOrd="0" destOrd="0" presId="urn:microsoft.com/office/officeart/2008/layout/HorizontalMultiLevelHierarchy"/>
    <dgm:cxn modelId="{DF696CE0-E1A8-4DE1-960C-0497626C53BD}" type="presParOf" srcId="{CEA591B2-BAAA-46FC-A8AF-DD16CC497C79}" destId="{1AC2D704-431D-41CD-B27D-2A371D8DDD29}" srcOrd="1" destOrd="0" presId="urn:microsoft.com/office/officeart/2008/layout/HorizontalMultiLevelHierarchy"/>
    <dgm:cxn modelId="{1B7B6359-C3E5-44B3-A2E6-A90C09DD699B}" type="presParOf" srcId="{DDA88BCF-CE76-432A-B4A9-0DD68CF88F89}" destId="{ACCB4C3F-F57C-47E1-8FA2-06A2017C9E51}" srcOrd="2" destOrd="0" presId="urn:microsoft.com/office/officeart/2008/layout/HorizontalMultiLevelHierarchy"/>
    <dgm:cxn modelId="{6414CB0C-90C1-480A-8388-322AF802F217}" type="presParOf" srcId="{ACCB4C3F-F57C-47E1-8FA2-06A2017C9E51}" destId="{D0D9436F-7DCA-47C9-8917-8D813B2CDB72}" srcOrd="0" destOrd="0" presId="urn:microsoft.com/office/officeart/2008/layout/HorizontalMultiLevelHierarchy"/>
    <dgm:cxn modelId="{89E74E25-33A8-405E-94D4-4DE1E7EF832C}" type="presParOf" srcId="{DDA88BCF-CE76-432A-B4A9-0DD68CF88F89}" destId="{D6E77138-4DA5-466D-BE2C-62500C973EF3}" srcOrd="3" destOrd="0" presId="urn:microsoft.com/office/officeart/2008/layout/HorizontalMultiLevelHierarchy"/>
    <dgm:cxn modelId="{BE90434D-1B3C-4997-8210-9AC4591FA119}" type="presParOf" srcId="{D6E77138-4DA5-466D-BE2C-62500C973EF3}" destId="{E1762F86-F1BE-4889-A73B-AF11701F15C9}" srcOrd="0" destOrd="0" presId="urn:microsoft.com/office/officeart/2008/layout/HorizontalMultiLevelHierarchy"/>
    <dgm:cxn modelId="{F257C3E4-6CF9-4C0D-8D35-37189223398C}" type="presParOf" srcId="{D6E77138-4DA5-466D-BE2C-62500C973EF3}" destId="{26B27D41-3656-44ED-ADFF-C4ECF7F5F430}" srcOrd="1" destOrd="0" presId="urn:microsoft.com/office/officeart/2008/layout/HorizontalMultiLevelHierarchy"/>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92CC322-14C6-4ED7-BCC9-13DEC31EC0E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3F407A8-E8BA-4586-A5F5-C3DEA4118B20}">
      <dgm:prSet phldrT="[Text]"/>
      <dgm:spPr/>
      <dgm:t>
        <a:bodyPr/>
        <a:lstStyle/>
        <a:p>
          <a:r>
            <a:rPr lang="en-US"/>
            <a:t>International Regions</a:t>
          </a:r>
        </a:p>
      </dgm:t>
    </dgm:pt>
    <dgm:pt modelId="{917D73C7-F08C-43D5-85D8-2FAB709FEBB2}" type="parTrans" cxnId="{A270C41A-5DA9-454E-949B-C01C147A4867}">
      <dgm:prSet/>
      <dgm:spPr/>
      <dgm:t>
        <a:bodyPr/>
        <a:lstStyle/>
        <a:p>
          <a:endParaRPr lang="en-US"/>
        </a:p>
      </dgm:t>
    </dgm:pt>
    <dgm:pt modelId="{9AE4904B-B2F6-4C89-BBED-5A9E7CD0DD2E}" type="sibTrans" cxnId="{A270C41A-5DA9-454E-949B-C01C147A4867}">
      <dgm:prSet/>
      <dgm:spPr/>
      <dgm:t>
        <a:bodyPr/>
        <a:lstStyle/>
        <a:p>
          <a:endParaRPr lang="en-US"/>
        </a:p>
      </dgm:t>
    </dgm:pt>
    <dgm:pt modelId="{2B8151EF-EEA4-469A-8B5E-133703E3F4CF}">
      <dgm:prSet phldrT="[Text]"/>
      <dgm:spPr/>
      <dgm:t>
        <a:bodyPr/>
        <a:lstStyle/>
        <a:p>
          <a:r>
            <a:rPr lang="en-US" dirty="0"/>
            <a:t>Atlantic</a:t>
          </a:r>
        </a:p>
      </dgm:t>
    </dgm:pt>
    <dgm:pt modelId="{538E9E19-781C-420F-9591-5235AA595564}" type="parTrans" cxnId="{75B0D623-E0B7-4B25-8B59-3179F048366E}">
      <dgm:prSet/>
      <dgm:spPr/>
      <dgm:t>
        <a:bodyPr/>
        <a:lstStyle/>
        <a:p>
          <a:endParaRPr lang="en-US"/>
        </a:p>
      </dgm:t>
    </dgm:pt>
    <dgm:pt modelId="{9168D8F9-0A35-40A9-B15E-34D6819898DB}" type="sibTrans" cxnId="{75B0D623-E0B7-4B25-8B59-3179F048366E}">
      <dgm:prSet/>
      <dgm:spPr/>
      <dgm:t>
        <a:bodyPr/>
        <a:lstStyle/>
        <a:p>
          <a:endParaRPr lang="en-US"/>
        </a:p>
      </dgm:t>
    </dgm:pt>
    <dgm:pt modelId="{36A6C81F-F88F-4EC5-8F25-695B17B9BC05}">
      <dgm:prSet phldrT="[Text]"/>
      <dgm:spPr/>
      <dgm:t>
        <a:bodyPr/>
        <a:lstStyle/>
        <a:p>
          <a:r>
            <a:rPr lang="en-US"/>
            <a:t>Pacific</a:t>
          </a:r>
        </a:p>
      </dgm:t>
    </dgm:pt>
    <dgm:pt modelId="{0C020821-CD52-4951-8B1A-9C021551F0AA}" type="parTrans" cxnId="{137C798D-7125-42D1-896D-A8D71BA45743}">
      <dgm:prSet/>
      <dgm:spPr/>
      <dgm:t>
        <a:bodyPr/>
        <a:lstStyle/>
        <a:p>
          <a:endParaRPr lang="en-US"/>
        </a:p>
      </dgm:t>
    </dgm:pt>
    <dgm:pt modelId="{9FD66663-2A79-4BD0-B2E6-2C93F597DB96}" type="sibTrans" cxnId="{137C798D-7125-42D1-896D-A8D71BA45743}">
      <dgm:prSet/>
      <dgm:spPr/>
      <dgm:t>
        <a:bodyPr/>
        <a:lstStyle/>
        <a:p>
          <a:endParaRPr lang="en-US"/>
        </a:p>
      </dgm:t>
    </dgm:pt>
    <dgm:pt modelId="{C9B1B0ED-AD19-4B03-AE96-0C0B0AB77009}">
      <dgm:prSet phldrT="[Text]"/>
      <dgm:spPr/>
      <dgm:t>
        <a:bodyPr/>
        <a:lstStyle/>
        <a:p>
          <a:r>
            <a:rPr lang="en-US"/>
            <a:t>Canada &amp; Latin America</a:t>
          </a:r>
        </a:p>
      </dgm:t>
    </dgm:pt>
    <dgm:pt modelId="{C224AFD2-70D8-45AC-8335-C44F319B1152}" type="parTrans" cxnId="{7D90283B-A87D-41B9-9B89-1D1FAE9413BD}">
      <dgm:prSet/>
      <dgm:spPr/>
      <dgm:t>
        <a:bodyPr/>
        <a:lstStyle/>
        <a:p>
          <a:endParaRPr lang="en-US"/>
        </a:p>
      </dgm:t>
    </dgm:pt>
    <dgm:pt modelId="{ECA7190F-1DAF-4067-8E27-2FE2A9516420}" type="sibTrans" cxnId="{7D90283B-A87D-41B9-9B89-1D1FAE9413BD}">
      <dgm:prSet/>
      <dgm:spPr/>
      <dgm:t>
        <a:bodyPr/>
        <a:lstStyle/>
        <a:p>
          <a:endParaRPr lang="en-US"/>
        </a:p>
      </dgm:t>
    </dgm:pt>
    <dgm:pt modelId="{E614C5FB-F4A4-4378-BBDF-F376CF030B89}" type="pres">
      <dgm:prSet presAssocID="{792CC322-14C6-4ED7-BCC9-13DEC31EC0E3}" presName="linear" presStyleCnt="0">
        <dgm:presLayoutVars>
          <dgm:animLvl val="lvl"/>
          <dgm:resizeHandles val="exact"/>
        </dgm:presLayoutVars>
      </dgm:prSet>
      <dgm:spPr/>
    </dgm:pt>
    <dgm:pt modelId="{BEAE85D8-B800-4AEF-9D09-BA52E115767C}" type="pres">
      <dgm:prSet presAssocID="{E3F407A8-E8BA-4586-A5F5-C3DEA4118B20}" presName="parentText" presStyleLbl="node1" presStyleIdx="0" presStyleCnt="1">
        <dgm:presLayoutVars>
          <dgm:chMax val="0"/>
          <dgm:bulletEnabled val="1"/>
        </dgm:presLayoutVars>
      </dgm:prSet>
      <dgm:spPr/>
    </dgm:pt>
    <dgm:pt modelId="{D9C273E4-06F4-47EE-85FA-15431A249CB3}" type="pres">
      <dgm:prSet presAssocID="{E3F407A8-E8BA-4586-A5F5-C3DEA4118B20}" presName="childText" presStyleLbl="revTx" presStyleIdx="0" presStyleCnt="1" custScaleY="104821">
        <dgm:presLayoutVars>
          <dgm:bulletEnabled val="1"/>
        </dgm:presLayoutVars>
      </dgm:prSet>
      <dgm:spPr/>
    </dgm:pt>
  </dgm:ptLst>
  <dgm:cxnLst>
    <dgm:cxn modelId="{A270C41A-5DA9-454E-949B-C01C147A4867}" srcId="{792CC322-14C6-4ED7-BCC9-13DEC31EC0E3}" destId="{E3F407A8-E8BA-4586-A5F5-C3DEA4118B20}" srcOrd="0" destOrd="0" parTransId="{917D73C7-F08C-43D5-85D8-2FAB709FEBB2}" sibTransId="{9AE4904B-B2F6-4C89-BBED-5A9E7CD0DD2E}"/>
    <dgm:cxn modelId="{75B0D623-E0B7-4B25-8B59-3179F048366E}" srcId="{E3F407A8-E8BA-4586-A5F5-C3DEA4118B20}" destId="{2B8151EF-EEA4-469A-8B5E-133703E3F4CF}" srcOrd="1" destOrd="0" parTransId="{538E9E19-781C-420F-9591-5235AA595564}" sibTransId="{9168D8F9-0A35-40A9-B15E-34D6819898DB}"/>
    <dgm:cxn modelId="{7D90283B-A87D-41B9-9B89-1D1FAE9413BD}" srcId="{E3F407A8-E8BA-4586-A5F5-C3DEA4118B20}" destId="{C9B1B0ED-AD19-4B03-AE96-0C0B0AB77009}" srcOrd="0" destOrd="0" parTransId="{C224AFD2-70D8-45AC-8335-C44F319B1152}" sibTransId="{ECA7190F-1DAF-4067-8E27-2FE2A9516420}"/>
    <dgm:cxn modelId="{178CEB6D-B8F7-4C44-928A-C5C821377B31}" type="presOf" srcId="{36A6C81F-F88F-4EC5-8F25-695B17B9BC05}" destId="{D9C273E4-06F4-47EE-85FA-15431A249CB3}" srcOrd="0" destOrd="2" presId="urn:microsoft.com/office/officeart/2005/8/layout/vList2"/>
    <dgm:cxn modelId="{4B3C2D6E-57B4-4156-95A4-C1D53AC56184}" type="presOf" srcId="{E3F407A8-E8BA-4586-A5F5-C3DEA4118B20}" destId="{BEAE85D8-B800-4AEF-9D09-BA52E115767C}" srcOrd="0" destOrd="0" presId="urn:microsoft.com/office/officeart/2005/8/layout/vList2"/>
    <dgm:cxn modelId="{38DABA73-68A1-409A-A535-1DB652E951CB}" type="presOf" srcId="{2B8151EF-EEA4-469A-8B5E-133703E3F4CF}" destId="{D9C273E4-06F4-47EE-85FA-15431A249CB3}" srcOrd="0" destOrd="1" presId="urn:microsoft.com/office/officeart/2005/8/layout/vList2"/>
    <dgm:cxn modelId="{137C798D-7125-42D1-896D-A8D71BA45743}" srcId="{E3F407A8-E8BA-4586-A5F5-C3DEA4118B20}" destId="{36A6C81F-F88F-4EC5-8F25-695B17B9BC05}" srcOrd="2" destOrd="0" parTransId="{0C020821-CD52-4951-8B1A-9C021551F0AA}" sibTransId="{9FD66663-2A79-4BD0-B2E6-2C93F597DB96}"/>
    <dgm:cxn modelId="{56181090-7BF3-466C-978E-297F75F36661}" type="presOf" srcId="{792CC322-14C6-4ED7-BCC9-13DEC31EC0E3}" destId="{E614C5FB-F4A4-4378-BBDF-F376CF030B89}" srcOrd="0" destOrd="0" presId="urn:microsoft.com/office/officeart/2005/8/layout/vList2"/>
    <dgm:cxn modelId="{51EB43D9-111B-45F3-A3E9-CD20E30F7846}" type="presOf" srcId="{C9B1B0ED-AD19-4B03-AE96-0C0B0AB77009}" destId="{D9C273E4-06F4-47EE-85FA-15431A249CB3}" srcOrd="0" destOrd="0" presId="urn:microsoft.com/office/officeart/2005/8/layout/vList2"/>
    <dgm:cxn modelId="{B2318D2C-1C0A-4CEF-8019-4F449EFE99B7}" type="presParOf" srcId="{E614C5FB-F4A4-4378-BBDF-F376CF030B89}" destId="{BEAE85D8-B800-4AEF-9D09-BA52E115767C}" srcOrd="0" destOrd="0" presId="urn:microsoft.com/office/officeart/2005/8/layout/vList2"/>
    <dgm:cxn modelId="{12DF5561-9844-4886-9D54-E491E2F99321}" type="presParOf" srcId="{E614C5FB-F4A4-4378-BBDF-F376CF030B89}" destId="{D9C273E4-06F4-47EE-85FA-15431A249CB3}" srcOrd="1" destOrd="0" presId="urn:microsoft.com/office/officeart/2005/8/layout/vList2"/>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8DBC905-4FF7-48B8-BB1E-D4731C6B7972}" type="doc">
      <dgm:prSet loTypeId="urn:diagrams.loki3.com/VaryingWidthList" loCatId="list" qsTypeId="urn:microsoft.com/office/officeart/2005/8/quickstyle/simple1" qsCatId="simple" csTypeId="urn:microsoft.com/office/officeart/2005/8/colors/accent1_2" csCatId="accent1" phldr="1"/>
      <dgm:spPr/>
    </dgm:pt>
    <dgm:pt modelId="{DC1CBFE4-3B02-4706-A9A0-504AF3AF2930}">
      <dgm:prSet phldrT="[Text]"/>
      <dgm:spPr/>
      <dgm:t>
        <a:bodyPr/>
        <a:lstStyle/>
        <a:p>
          <a:r>
            <a:rPr lang="en-US"/>
            <a:t>Industry Index</a:t>
          </a:r>
        </a:p>
      </dgm:t>
    </dgm:pt>
    <dgm:pt modelId="{B66C2C6D-D63A-4EAA-8BBD-B6EFB67DE6D0}" type="parTrans" cxnId="{3092AA9C-AE3D-48A9-8895-CD32A53918CA}">
      <dgm:prSet/>
      <dgm:spPr/>
      <dgm:t>
        <a:bodyPr/>
        <a:lstStyle/>
        <a:p>
          <a:endParaRPr lang="en-US"/>
        </a:p>
      </dgm:t>
    </dgm:pt>
    <dgm:pt modelId="{55E2089B-CEDC-4F66-88C1-CE014669293A}" type="sibTrans" cxnId="{3092AA9C-AE3D-48A9-8895-CD32A53918CA}">
      <dgm:prSet/>
      <dgm:spPr/>
      <dgm:t>
        <a:bodyPr/>
        <a:lstStyle/>
        <a:p>
          <a:endParaRPr lang="en-US"/>
        </a:p>
      </dgm:t>
    </dgm:pt>
    <dgm:pt modelId="{B95A1E2C-45F7-4AA0-AA99-45A461DC23A0}">
      <dgm:prSet phldrT="[Text]"/>
      <dgm:spPr/>
      <dgm:t>
        <a:bodyPr/>
        <a:lstStyle/>
        <a:p>
          <a:r>
            <a:rPr lang="en-US"/>
            <a:t>Commodity Index</a:t>
          </a:r>
        </a:p>
      </dgm:t>
    </dgm:pt>
    <dgm:pt modelId="{992639EA-A130-4079-A9F1-CAE2C79FA122}" type="parTrans" cxnId="{69E2C561-1F4C-4888-9A9D-0786D3CC4602}">
      <dgm:prSet/>
      <dgm:spPr/>
      <dgm:t>
        <a:bodyPr/>
        <a:lstStyle/>
        <a:p>
          <a:endParaRPr lang="en-US"/>
        </a:p>
      </dgm:t>
    </dgm:pt>
    <dgm:pt modelId="{EAB229B5-791C-458E-BAD1-DA2BBF292215}" type="sibTrans" cxnId="{69E2C561-1F4C-4888-9A9D-0786D3CC4602}">
      <dgm:prSet/>
      <dgm:spPr/>
      <dgm:t>
        <a:bodyPr/>
        <a:lstStyle/>
        <a:p>
          <a:endParaRPr lang="en-US"/>
        </a:p>
      </dgm:t>
    </dgm:pt>
    <dgm:pt modelId="{E68BCBD6-C73E-4093-8FD6-360B66A8E9F8}" type="pres">
      <dgm:prSet presAssocID="{D8DBC905-4FF7-48B8-BB1E-D4731C6B7972}" presName="Name0" presStyleCnt="0">
        <dgm:presLayoutVars>
          <dgm:resizeHandles/>
        </dgm:presLayoutVars>
      </dgm:prSet>
      <dgm:spPr/>
    </dgm:pt>
    <dgm:pt modelId="{20439B70-54FA-4408-9168-B62147200060}" type="pres">
      <dgm:prSet presAssocID="{DC1CBFE4-3B02-4706-A9A0-504AF3AF2930}" presName="text" presStyleLbl="node1" presStyleIdx="0" presStyleCnt="2">
        <dgm:presLayoutVars>
          <dgm:bulletEnabled val="1"/>
        </dgm:presLayoutVars>
      </dgm:prSet>
      <dgm:spPr/>
    </dgm:pt>
    <dgm:pt modelId="{493B8414-F885-4DBC-97E3-4D646EBB3D29}" type="pres">
      <dgm:prSet presAssocID="{55E2089B-CEDC-4F66-88C1-CE014669293A}" presName="space" presStyleCnt="0"/>
      <dgm:spPr/>
    </dgm:pt>
    <dgm:pt modelId="{6035A838-59FD-40C0-927A-0EFAC1E16F83}" type="pres">
      <dgm:prSet presAssocID="{B95A1E2C-45F7-4AA0-AA99-45A461DC23A0}" presName="text" presStyleLbl="node1" presStyleIdx="1" presStyleCnt="2" custLinFactNeighborX="-1831" custLinFactNeighborY="97096">
        <dgm:presLayoutVars>
          <dgm:bulletEnabled val="1"/>
        </dgm:presLayoutVars>
      </dgm:prSet>
      <dgm:spPr/>
    </dgm:pt>
  </dgm:ptLst>
  <dgm:cxnLst>
    <dgm:cxn modelId="{0030B315-AE9E-49CE-8458-1CF0AB5D6FC1}" type="presOf" srcId="{DC1CBFE4-3B02-4706-A9A0-504AF3AF2930}" destId="{20439B70-54FA-4408-9168-B62147200060}" srcOrd="0" destOrd="0" presId="urn:diagrams.loki3.com/VaryingWidthList"/>
    <dgm:cxn modelId="{69E2C561-1F4C-4888-9A9D-0786D3CC4602}" srcId="{D8DBC905-4FF7-48B8-BB1E-D4731C6B7972}" destId="{B95A1E2C-45F7-4AA0-AA99-45A461DC23A0}" srcOrd="1" destOrd="0" parTransId="{992639EA-A130-4079-A9F1-CAE2C79FA122}" sibTransId="{EAB229B5-791C-458E-BAD1-DA2BBF292215}"/>
    <dgm:cxn modelId="{3092AA9C-AE3D-48A9-8895-CD32A53918CA}" srcId="{D8DBC905-4FF7-48B8-BB1E-D4731C6B7972}" destId="{DC1CBFE4-3B02-4706-A9A0-504AF3AF2930}" srcOrd="0" destOrd="0" parTransId="{B66C2C6D-D63A-4EAA-8BBD-B6EFB67DE6D0}" sibTransId="{55E2089B-CEDC-4F66-88C1-CE014669293A}"/>
    <dgm:cxn modelId="{28A7A5AD-2183-4DDB-ADE9-5B951F55D73D}" type="presOf" srcId="{B95A1E2C-45F7-4AA0-AA99-45A461DC23A0}" destId="{6035A838-59FD-40C0-927A-0EFAC1E16F83}" srcOrd="0" destOrd="0" presId="urn:diagrams.loki3.com/VaryingWidthList"/>
    <dgm:cxn modelId="{7B7CD3D0-1360-4CD3-AEA8-15414060AF87}" type="presOf" srcId="{D8DBC905-4FF7-48B8-BB1E-D4731C6B7972}" destId="{E68BCBD6-C73E-4093-8FD6-360B66A8E9F8}" srcOrd="0" destOrd="0" presId="urn:diagrams.loki3.com/VaryingWidthList"/>
    <dgm:cxn modelId="{603C4D37-0E5E-4C1C-BBFC-766B478BB759}" type="presParOf" srcId="{E68BCBD6-C73E-4093-8FD6-360B66A8E9F8}" destId="{20439B70-54FA-4408-9168-B62147200060}" srcOrd="0" destOrd="0" presId="urn:diagrams.loki3.com/VaryingWidthList"/>
    <dgm:cxn modelId="{A93E0DC6-D620-4D1A-9327-0547666455B3}" type="presParOf" srcId="{E68BCBD6-C73E-4093-8FD6-360B66A8E9F8}" destId="{493B8414-F885-4DBC-97E3-4D646EBB3D29}" srcOrd="1" destOrd="0" presId="urn:diagrams.loki3.com/VaryingWidthList"/>
    <dgm:cxn modelId="{80DFF2FA-834D-4B29-86DB-E5B52EE59B46}" type="presParOf" srcId="{E68BCBD6-C73E-4093-8FD6-360B66A8E9F8}" destId="{6035A838-59FD-40C0-927A-0EFAC1E16F83}" srcOrd="2" destOrd="0" presId="urn:diagrams.loki3.com/VaryingWidthList"/>
  </dgm:cxnLst>
  <dgm:bg/>
  <dgm:whole/>
  <dgm:extLst>
    <a:ext uri="http://schemas.microsoft.com/office/drawing/2008/diagram">
      <dsp:dataModelExt xmlns:dsp="http://schemas.microsoft.com/office/drawing/2008/diagram" relId="rId4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6D04DA1-9543-4D4D-8F82-8C6D4EB29FF9}" type="doc">
      <dgm:prSet loTypeId="urn:diagrams.loki3.com/VaryingWidthList" loCatId="list" qsTypeId="urn:microsoft.com/office/officeart/2005/8/quickstyle/simple1" qsCatId="simple" csTypeId="urn:microsoft.com/office/officeart/2005/8/colors/accent1_2" csCatId="accent1" phldr="1"/>
      <dgm:spPr/>
    </dgm:pt>
    <dgm:pt modelId="{64A29E20-5D72-4BA5-888A-E4CA812478B3}">
      <dgm:prSet phldrT="[Text]"/>
      <dgm:spPr/>
      <dgm:t>
        <a:bodyPr/>
        <a:lstStyle/>
        <a:p>
          <a:r>
            <a:rPr lang="en-US" dirty="0"/>
            <a:t>2019</a:t>
          </a:r>
        </a:p>
      </dgm:t>
    </dgm:pt>
    <dgm:pt modelId="{73D10E5D-31F9-4EC4-84D0-14415F53F363}" type="parTrans" cxnId="{39B709B9-58B5-47F1-AA5D-76469FB6E3AB}">
      <dgm:prSet/>
      <dgm:spPr/>
      <dgm:t>
        <a:bodyPr/>
        <a:lstStyle/>
        <a:p>
          <a:endParaRPr lang="en-US"/>
        </a:p>
      </dgm:t>
    </dgm:pt>
    <dgm:pt modelId="{64076BA9-6027-4BA5-91C5-6FF10D4925CC}" type="sibTrans" cxnId="{39B709B9-58B5-47F1-AA5D-76469FB6E3AB}">
      <dgm:prSet/>
      <dgm:spPr/>
      <dgm:t>
        <a:bodyPr/>
        <a:lstStyle/>
        <a:p>
          <a:endParaRPr lang="en-US"/>
        </a:p>
      </dgm:t>
    </dgm:pt>
    <dgm:pt modelId="{8C447BE4-AED8-4E30-8645-294B3F6222FB}">
      <dgm:prSet phldrT="[Text]"/>
      <dgm:spPr/>
      <dgm:t>
        <a:bodyPr/>
        <a:lstStyle/>
        <a:p>
          <a:r>
            <a:rPr lang="en-US" dirty="0"/>
            <a:t>2020</a:t>
          </a:r>
        </a:p>
      </dgm:t>
      <dgm:extLst>
        <a:ext uri="{E40237B7-FDA0-4F09-8148-C483321AD2D9}">
          <dgm14:cNvPr xmlns:dgm14="http://schemas.microsoft.com/office/drawing/2010/diagram" id="0" name="" descr="Rectangular shapes indicating there are 3 separate years of data: 2019 to 2021"/>
        </a:ext>
      </dgm:extLst>
    </dgm:pt>
    <dgm:pt modelId="{4D1E4C21-395A-4468-8DF5-1C0FEAD1DFEB}" type="parTrans" cxnId="{2E6F400A-8AFF-4740-BC8E-12532A606E24}">
      <dgm:prSet/>
      <dgm:spPr/>
      <dgm:t>
        <a:bodyPr/>
        <a:lstStyle/>
        <a:p>
          <a:endParaRPr lang="en-US"/>
        </a:p>
      </dgm:t>
    </dgm:pt>
    <dgm:pt modelId="{247F2E81-333B-4969-9CA7-A7EFB0E49290}" type="sibTrans" cxnId="{2E6F400A-8AFF-4740-BC8E-12532A606E24}">
      <dgm:prSet/>
      <dgm:spPr/>
      <dgm:t>
        <a:bodyPr/>
        <a:lstStyle/>
        <a:p>
          <a:endParaRPr lang="en-US"/>
        </a:p>
      </dgm:t>
    </dgm:pt>
    <dgm:pt modelId="{B288DF92-1D5F-4D18-A09C-EB2CDED23994}">
      <dgm:prSet phldrT="[Text]"/>
      <dgm:spPr/>
      <dgm:t>
        <a:bodyPr/>
        <a:lstStyle/>
        <a:p>
          <a:r>
            <a:rPr lang="en-US"/>
            <a:t>2021</a:t>
          </a:r>
        </a:p>
      </dgm:t>
    </dgm:pt>
    <dgm:pt modelId="{3D84393A-7845-4FAB-A97C-3A1AD5194AF2}" type="parTrans" cxnId="{1C07AE58-3744-48FD-9A28-3DBA292ECA48}">
      <dgm:prSet/>
      <dgm:spPr/>
      <dgm:t>
        <a:bodyPr/>
        <a:lstStyle/>
        <a:p>
          <a:endParaRPr lang="en-US"/>
        </a:p>
      </dgm:t>
    </dgm:pt>
    <dgm:pt modelId="{90BB95A9-248E-4D0C-B4E7-E5EF116FA6C0}" type="sibTrans" cxnId="{1C07AE58-3744-48FD-9A28-3DBA292ECA48}">
      <dgm:prSet/>
      <dgm:spPr/>
      <dgm:t>
        <a:bodyPr/>
        <a:lstStyle/>
        <a:p>
          <a:endParaRPr lang="en-US"/>
        </a:p>
      </dgm:t>
    </dgm:pt>
    <dgm:pt modelId="{F91A92FF-3CC0-4029-8392-B2549459C475}" type="pres">
      <dgm:prSet presAssocID="{46D04DA1-9543-4D4D-8F82-8C6D4EB29FF9}" presName="Name0" presStyleCnt="0">
        <dgm:presLayoutVars>
          <dgm:resizeHandles/>
        </dgm:presLayoutVars>
      </dgm:prSet>
      <dgm:spPr/>
    </dgm:pt>
    <dgm:pt modelId="{D646A666-72CF-430B-8B95-DA1F8A627186}" type="pres">
      <dgm:prSet presAssocID="{64A29E20-5D72-4BA5-888A-E4CA812478B3}" presName="text" presStyleLbl="node1" presStyleIdx="0" presStyleCnt="3">
        <dgm:presLayoutVars>
          <dgm:bulletEnabled val="1"/>
        </dgm:presLayoutVars>
      </dgm:prSet>
      <dgm:spPr/>
    </dgm:pt>
    <dgm:pt modelId="{EE7F7712-2CB6-408F-8914-89AE00C90D46}" type="pres">
      <dgm:prSet presAssocID="{64076BA9-6027-4BA5-91C5-6FF10D4925CC}" presName="space" presStyleCnt="0"/>
      <dgm:spPr/>
    </dgm:pt>
    <dgm:pt modelId="{24A32754-1D39-4F1E-9794-2A292D644F86}" type="pres">
      <dgm:prSet presAssocID="{8C447BE4-AED8-4E30-8645-294B3F6222FB}" presName="text" presStyleLbl="node1" presStyleIdx="1" presStyleCnt="3">
        <dgm:presLayoutVars>
          <dgm:bulletEnabled val="1"/>
        </dgm:presLayoutVars>
      </dgm:prSet>
      <dgm:spPr/>
    </dgm:pt>
    <dgm:pt modelId="{E70B9E67-D9DC-48BC-809C-5A1FEB81813D}" type="pres">
      <dgm:prSet presAssocID="{247F2E81-333B-4969-9CA7-A7EFB0E49290}" presName="space" presStyleCnt="0"/>
      <dgm:spPr/>
    </dgm:pt>
    <dgm:pt modelId="{CE046906-9168-41F5-85F4-E91C43CB9401}" type="pres">
      <dgm:prSet presAssocID="{B288DF92-1D5F-4D18-A09C-EB2CDED23994}" presName="text" presStyleLbl="node1" presStyleIdx="2" presStyleCnt="3">
        <dgm:presLayoutVars>
          <dgm:bulletEnabled val="1"/>
        </dgm:presLayoutVars>
      </dgm:prSet>
      <dgm:spPr/>
    </dgm:pt>
  </dgm:ptLst>
  <dgm:cxnLst>
    <dgm:cxn modelId="{2E6F400A-8AFF-4740-BC8E-12532A606E24}" srcId="{46D04DA1-9543-4D4D-8F82-8C6D4EB29FF9}" destId="{8C447BE4-AED8-4E30-8645-294B3F6222FB}" srcOrd="1" destOrd="0" parTransId="{4D1E4C21-395A-4468-8DF5-1C0FEAD1DFEB}" sibTransId="{247F2E81-333B-4969-9CA7-A7EFB0E49290}"/>
    <dgm:cxn modelId="{0C14AE40-0A1D-4219-AE9A-6915ABB7B65A}" type="presOf" srcId="{46D04DA1-9543-4D4D-8F82-8C6D4EB29FF9}" destId="{F91A92FF-3CC0-4029-8392-B2549459C475}" srcOrd="0" destOrd="0" presId="urn:diagrams.loki3.com/VaryingWidthList"/>
    <dgm:cxn modelId="{E092D240-A4D5-4E31-9986-8F9432C8014A}" type="presOf" srcId="{64A29E20-5D72-4BA5-888A-E4CA812478B3}" destId="{D646A666-72CF-430B-8B95-DA1F8A627186}" srcOrd="0" destOrd="0" presId="urn:diagrams.loki3.com/VaryingWidthList"/>
    <dgm:cxn modelId="{1C07AE58-3744-48FD-9A28-3DBA292ECA48}" srcId="{46D04DA1-9543-4D4D-8F82-8C6D4EB29FF9}" destId="{B288DF92-1D5F-4D18-A09C-EB2CDED23994}" srcOrd="2" destOrd="0" parTransId="{3D84393A-7845-4FAB-A97C-3A1AD5194AF2}" sibTransId="{90BB95A9-248E-4D0C-B4E7-E5EF116FA6C0}"/>
    <dgm:cxn modelId="{83A2C258-1970-42C7-99C0-E5F38647AC0A}" type="presOf" srcId="{B288DF92-1D5F-4D18-A09C-EB2CDED23994}" destId="{CE046906-9168-41F5-85F4-E91C43CB9401}" srcOrd="0" destOrd="0" presId="urn:diagrams.loki3.com/VaryingWidthList"/>
    <dgm:cxn modelId="{EBF778A5-03C4-4F9A-AE39-6BCA3DC84A1F}" type="presOf" srcId="{8C447BE4-AED8-4E30-8645-294B3F6222FB}" destId="{24A32754-1D39-4F1E-9794-2A292D644F86}" srcOrd="0" destOrd="0" presId="urn:diagrams.loki3.com/VaryingWidthList"/>
    <dgm:cxn modelId="{39B709B9-58B5-47F1-AA5D-76469FB6E3AB}" srcId="{46D04DA1-9543-4D4D-8F82-8C6D4EB29FF9}" destId="{64A29E20-5D72-4BA5-888A-E4CA812478B3}" srcOrd="0" destOrd="0" parTransId="{73D10E5D-31F9-4EC4-84D0-14415F53F363}" sibTransId="{64076BA9-6027-4BA5-91C5-6FF10D4925CC}"/>
    <dgm:cxn modelId="{195B0E80-5C3D-4A60-8040-10B28F53B913}" type="presParOf" srcId="{F91A92FF-3CC0-4029-8392-B2549459C475}" destId="{D646A666-72CF-430B-8B95-DA1F8A627186}" srcOrd="0" destOrd="0" presId="urn:diagrams.loki3.com/VaryingWidthList"/>
    <dgm:cxn modelId="{017ECC8E-539A-420C-B919-197067BE1697}" type="presParOf" srcId="{F91A92FF-3CC0-4029-8392-B2549459C475}" destId="{EE7F7712-2CB6-408F-8914-89AE00C90D46}" srcOrd="1" destOrd="0" presId="urn:diagrams.loki3.com/VaryingWidthList"/>
    <dgm:cxn modelId="{F6861590-7FB7-481F-8421-DD02302202DE}" type="presParOf" srcId="{F91A92FF-3CC0-4029-8392-B2549459C475}" destId="{24A32754-1D39-4F1E-9794-2A292D644F86}" srcOrd="2" destOrd="0" presId="urn:diagrams.loki3.com/VaryingWidthList"/>
    <dgm:cxn modelId="{4DAEFBD1-5F97-416A-A99A-6C9141774866}" type="presParOf" srcId="{F91A92FF-3CC0-4029-8392-B2549459C475}" destId="{E70B9E67-D9DC-48BC-809C-5A1FEB81813D}" srcOrd="3" destOrd="0" presId="urn:diagrams.loki3.com/VaryingWidthList"/>
    <dgm:cxn modelId="{59E671FF-6D3D-4E8E-A988-D3E2C7319FB7}" type="presParOf" srcId="{F91A92FF-3CC0-4029-8392-B2549459C475}" destId="{CE046906-9168-41F5-85F4-E91C43CB9401}"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6A666-72CF-430B-8B95-DA1F8A627186}">
      <dsp:nvSpPr>
        <dsp:cNvPr id="0" name=""/>
        <dsp:cNvSpPr/>
      </dsp:nvSpPr>
      <dsp:spPr>
        <a:xfrm>
          <a:off x="179353" y="747"/>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2019</a:t>
          </a:r>
        </a:p>
      </dsp:txBody>
      <dsp:txXfrm>
        <a:off x="179353" y="747"/>
        <a:ext cx="787500" cy="493330"/>
      </dsp:txXfrm>
    </dsp:sp>
    <dsp:sp modelId="{24A32754-1D39-4F1E-9794-2A292D644F86}">
      <dsp:nvSpPr>
        <dsp:cNvPr id="0" name=""/>
        <dsp:cNvSpPr/>
      </dsp:nvSpPr>
      <dsp:spPr>
        <a:xfrm>
          <a:off x="179353" y="518745"/>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2020</a:t>
          </a:r>
        </a:p>
      </dsp:txBody>
      <dsp:txXfrm>
        <a:off x="179353" y="518745"/>
        <a:ext cx="787500" cy="493330"/>
      </dsp:txXfrm>
    </dsp:sp>
    <dsp:sp modelId="{CE046906-9168-41F5-85F4-E91C43CB9401}">
      <dsp:nvSpPr>
        <dsp:cNvPr id="0" name=""/>
        <dsp:cNvSpPr/>
      </dsp:nvSpPr>
      <dsp:spPr>
        <a:xfrm>
          <a:off x="179353" y="1036742"/>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2021</a:t>
          </a:r>
        </a:p>
      </dsp:txBody>
      <dsp:txXfrm>
        <a:off x="179353" y="1036742"/>
        <a:ext cx="787500" cy="4933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90557-4FA6-41F5-BA67-E1FFB0E9A2DA}">
      <dsp:nvSpPr>
        <dsp:cNvPr id="0" name=""/>
        <dsp:cNvSpPr/>
      </dsp:nvSpPr>
      <dsp:spPr>
        <a:xfrm>
          <a:off x="5650"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Scope</a:t>
          </a:r>
        </a:p>
      </dsp:txBody>
      <dsp:txXfrm>
        <a:off x="35329" y="1060273"/>
        <a:ext cx="1629482" cy="953946"/>
      </dsp:txXfrm>
    </dsp:sp>
    <dsp:sp modelId="{BED3B77C-CB52-4F9F-8A0C-0B371CB4DB81}">
      <dsp:nvSpPr>
        <dsp:cNvPr id="0" name=""/>
        <dsp:cNvSpPr/>
      </dsp:nvSpPr>
      <dsp:spPr>
        <a:xfrm>
          <a:off x="1863375" y="1327830"/>
          <a:ext cx="358034" cy="4188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1863375" y="1411596"/>
        <a:ext cx="250624" cy="251300"/>
      </dsp:txXfrm>
    </dsp:sp>
    <dsp:sp modelId="{41F4958C-DA1A-470E-B99A-41E6343B1C32}">
      <dsp:nvSpPr>
        <dsp:cNvPr id="0" name=""/>
        <dsp:cNvSpPr/>
      </dsp:nvSpPr>
      <dsp:spPr>
        <a:xfrm>
          <a:off x="2370027"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Aggregation</a:t>
          </a:r>
        </a:p>
      </dsp:txBody>
      <dsp:txXfrm>
        <a:off x="2399706" y="1060273"/>
        <a:ext cx="1629482" cy="953946"/>
      </dsp:txXfrm>
    </dsp:sp>
    <dsp:sp modelId="{4E6D1732-9158-4102-9F89-F221B4857B31}">
      <dsp:nvSpPr>
        <dsp:cNvPr id="0" name=""/>
        <dsp:cNvSpPr/>
      </dsp:nvSpPr>
      <dsp:spPr>
        <a:xfrm>
          <a:off x="4227752" y="1327830"/>
          <a:ext cx="358034" cy="4188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227752" y="1411596"/>
        <a:ext cx="250624" cy="251300"/>
      </dsp:txXfrm>
    </dsp:sp>
    <dsp:sp modelId="{F73254D7-C334-4755-A581-001CDB66D823}">
      <dsp:nvSpPr>
        <dsp:cNvPr id="0" name=""/>
        <dsp:cNvSpPr/>
      </dsp:nvSpPr>
      <dsp:spPr>
        <a:xfrm>
          <a:off x="4734404"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Index Labeling</a:t>
          </a:r>
        </a:p>
      </dsp:txBody>
      <dsp:txXfrm>
        <a:off x="4764083" y="1060273"/>
        <a:ext cx="1629482" cy="95394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39B70-54FA-4408-9168-B62147200060}">
      <dsp:nvSpPr>
        <dsp:cNvPr id="0" name=""/>
        <dsp:cNvSpPr/>
      </dsp:nvSpPr>
      <dsp:spPr>
        <a:xfrm>
          <a:off x="11091" y="29"/>
          <a:ext cx="103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t>Index 1</a:t>
          </a:r>
        </a:p>
      </dsp:txBody>
      <dsp:txXfrm>
        <a:off x="11091" y="29"/>
        <a:ext cx="1035000" cy="1184101"/>
      </dsp:txXfrm>
    </dsp:sp>
    <dsp:sp modelId="{6035A838-59FD-40C0-927A-0EFAC1E16F83}">
      <dsp:nvSpPr>
        <dsp:cNvPr id="0" name=""/>
        <dsp:cNvSpPr/>
      </dsp:nvSpPr>
      <dsp:spPr>
        <a:xfrm>
          <a:off x="4208" y="1243365"/>
          <a:ext cx="103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t>Index 2</a:t>
          </a:r>
        </a:p>
      </dsp:txBody>
      <dsp:txXfrm>
        <a:off x="4208" y="1243365"/>
        <a:ext cx="1035000" cy="118410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6A666-72CF-430B-8B95-DA1F8A627186}">
      <dsp:nvSpPr>
        <dsp:cNvPr id="0" name=""/>
        <dsp:cNvSpPr/>
      </dsp:nvSpPr>
      <dsp:spPr>
        <a:xfrm>
          <a:off x="179353" y="747"/>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2019</a:t>
          </a:r>
        </a:p>
      </dsp:txBody>
      <dsp:txXfrm>
        <a:off x="179353" y="747"/>
        <a:ext cx="787500" cy="493330"/>
      </dsp:txXfrm>
    </dsp:sp>
    <dsp:sp modelId="{24A32754-1D39-4F1E-9794-2A292D644F86}">
      <dsp:nvSpPr>
        <dsp:cNvPr id="0" name=""/>
        <dsp:cNvSpPr/>
      </dsp:nvSpPr>
      <dsp:spPr>
        <a:xfrm>
          <a:off x="179353" y="518745"/>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2020</a:t>
          </a:r>
        </a:p>
      </dsp:txBody>
      <dsp:txXfrm>
        <a:off x="179353" y="518745"/>
        <a:ext cx="787500" cy="493330"/>
      </dsp:txXfrm>
    </dsp:sp>
    <dsp:sp modelId="{CE046906-9168-41F5-85F4-E91C43CB9401}">
      <dsp:nvSpPr>
        <dsp:cNvPr id="0" name=""/>
        <dsp:cNvSpPr/>
      </dsp:nvSpPr>
      <dsp:spPr>
        <a:xfrm>
          <a:off x="179353" y="1036742"/>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2021</a:t>
          </a:r>
        </a:p>
      </dsp:txBody>
      <dsp:txXfrm>
        <a:off x="179353" y="1036742"/>
        <a:ext cx="787500" cy="49333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90557-4FA6-41F5-BA67-E1FFB0E9A2DA}">
      <dsp:nvSpPr>
        <dsp:cNvPr id="0" name=""/>
        <dsp:cNvSpPr/>
      </dsp:nvSpPr>
      <dsp:spPr>
        <a:xfrm>
          <a:off x="5650"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Scope</a:t>
          </a:r>
        </a:p>
      </dsp:txBody>
      <dsp:txXfrm>
        <a:off x="35329" y="1060273"/>
        <a:ext cx="1629482" cy="953946"/>
      </dsp:txXfrm>
    </dsp:sp>
    <dsp:sp modelId="{BED3B77C-CB52-4F9F-8A0C-0B371CB4DB81}">
      <dsp:nvSpPr>
        <dsp:cNvPr id="0" name=""/>
        <dsp:cNvSpPr/>
      </dsp:nvSpPr>
      <dsp:spPr>
        <a:xfrm>
          <a:off x="1863375" y="1327830"/>
          <a:ext cx="358034" cy="4188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1863375" y="1411596"/>
        <a:ext cx="250624" cy="251300"/>
      </dsp:txXfrm>
    </dsp:sp>
    <dsp:sp modelId="{41F4958C-DA1A-470E-B99A-41E6343B1C32}">
      <dsp:nvSpPr>
        <dsp:cNvPr id="0" name=""/>
        <dsp:cNvSpPr/>
      </dsp:nvSpPr>
      <dsp:spPr>
        <a:xfrm>
          <a:off x="2370027"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Aggregation</a:t>
          </a:r>
        </a:p>
      </dsp:txBody>
      <dsp:txXfrm>
        <a:off x="2399706" y="1060273"/>
        <a:ext cx="1629482" cy="953946"/>
      </dsp:txXfrm>
    </dsp:sp>
    <dsp:sp modelId="{4E6D1732-9158-4102-9F89-F221B4857B31}">
      <dsp:nvSpPr>
        <dsp:cNvPr id="0" name=""/>
        <dsp:cNvSpPr/>
      </dsp:nvSpPr>
      <dsp:spPr>
        <a:xfrm>
          <a:off x="4227752" y="1327830"/>
          <a:ext cx="358034" cy="4188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227752" y="1411596"/>
        <a:ext cx="250624" cy="251300"/>
      </dsp:txXfrm>
    </dsp:sp>
    <dsp:sp modelId="{F73254D7-C334-4755-A581-001CDB66D823}">
      <dsp:nvSpPr>
        <dsp:cNvPr id="0" name=""/>
        <dsp:cNvSpPr/>
      </dsp:nvSpPr>
      <dsp:spPr>
        <a:xfrm>
          <a:off x="4734404"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Index Labeling</a:t>
          </a:r>
        </a:p>
      </dsp:txBody>
      <dsp:txXfrm>
        <a:off x="4764083" y="1060273"/>
        <a:ext cx="1629482" cy="95394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39B70-54FA-4408-9168-B62147200060}">
      <dsp:nvSpPr>
        <dsp:cNvPr id="0" name=""/>
        <dsp:cNvSpPr/>
      </dsp:nvSpPr>
      <dsp:spPr>
        <a:xfrm>
          <a:off x="11091" y="29"/>
          <a:ext cx="103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t>Index 1</a:t>
          </a:r>
        </a:p>
      </dsp:txBody>
      <dsp:txXfrm>
        <a:off x="11091" y="29"/>
        <a:ext cx="1035000" cy="1184101"/>
      </dsp:txXfrm>
    </dsp:sp>
    <dsp:sp modelId="{6035A838-59FD-40C0-927A-0EFAC1E16F83}">
      <dsp:nvSpPr>
        <dsp:cNvPr id="0" name=""/>
        <dsp:cNvSpPr/>
      </dsp:nvSpPr>
      <dsp:spPr>
        <a:xfrm>
          <a:off x="4208" y="1243365"/>
          <a:ext cx="103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t>Index 2</a:t>
          </a:r>
        </a:p>
      </dsp:txBody>
      <dsp:txXfrm>
        <a:off x="4208" y="1243365"/>
        <a:ext cx="1035000" cy="118410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6A666-72CF-430B-8B95-DA1F8A627186}">
      <dsp:nvSpPr>
        <dsp:cNvPr id="0" name=""/>
        <dsp:cNvSpPr/>
      </dsp:nvSpPr>
      <dsp:spPr>
        <a:xfrm>
          <a:off x="179353" y="747"/>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2019</a:t>
          </a:r>
        </a:p>
      </dsp:txBody>
      <dsp:txXfrm>
        <a:off x="179353" y="747"/>
        <a:ext cx="787500" cy="493330"/>
      </dsp:txXfrm>
    </dsp:sp>
    <dsp:sp modelId="{24A32754-1D39-4F1E-9794-2A292D644F86}">
      <dsp:nvSpPr>
        <dsp:cNvPr id="0" name=""/>
        <dsp:cNvSpPr/>
      </dsp:nvSpPr>
      <dsp:spPr>
        <a:xfrm>
          <a:off x="179353" y="518745"/>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2020</a:t>
          </a:r>
        </a:p>
      </dsp:txBody>
      <dsp:txXfrm>
        <a:off x="179353" y="518745"/>
        <a:ext cx="787500" cy="493330"/>
      </dsp:txXfrm>
    </dsp:sp>
    <dsp:sp modelId="{CE046906-9168-41F5-85F4-E91C43CB9401}">
      <dsp:nvSpPr>
        <dsp:cNvPr id="0" name=""/>
        <dsp:cNvSpPr/>
      </dsp:nvSpPr>
      <dsp:spPr>
        <a:xfrm>
          <a:off x="179353" y="1036742"/>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2021</a:t>
          </a:r>
        </a:p>
      </dsp:txBody>
      <dsp:txXfrm>
        <a:off x="179353" y="1036742"/>
        <a:ext cx="787500" cy="49333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90557-4FA6-41F5-BA67-E1FFB0E9A2DA}">
      <dsp:nvSpPr>
        <dsp:cNvPr id="0" name=""/>
        <dsp:cNvSpPr/>
      </dsp:nvSpPr>
      <dsp:spPr>
        <a:xfrm>
          <a:off x="5650"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Scope</a:t>
          </a:r>
        </a:p>
      </dsp:txBody>
      <dsp:txXfrm>
        <a:off x="35329" y="1060273"/>
        <a:ext cx="1629482" cy="953946"/>
      </dsp:txXfrm>
    </dsp:sp>
    <dsp:sp modelId="{BED3B77C-CB52-4F9F-8A0C-0B371CB4DB81}">
      <dsp:nvSpPr>
        <dsp:cNvPr id="0" name=""/>
        <dsp:cNvSpPr/>
      </dsp:nvSpPr>
      <dsp:spPr>
        <a:xfrm>
          <a:off x="1863375" y="1327830"/>
          <a:ext cx="358034" cy="4188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1863375" y="1411596"/>
        <a:ext cx="250624" cy="251300"/>
      </dsp:txXfrm>
    </dsp:sp>
    <dsp:sp modelId="{41F4958C-DA1A-470E-B99A-41E6343B1C32}">
      <dsp:nvSpPr>
        <dsp:cNvPr id="0" name=""/>
        <dsp:cNvSpPr/>
      </dsp:nvSpPr>
      <dsp:spPr>
        <a:xfrm>
          <a:off x="2370027"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Aggregation</a:t>
          </a:r>
        </a:p>
      </dsp:txBody>
      <dsp:txXfrm>
        <a:off x="2399706" y="1060273"/>
        <a:ext cx="1629482" cy="953946"/>
      </dsp:txXfrm>
    </dsp:sp>
    <dsp:sp modelId="{4E6D1732-9158-4102-9F89-F221B4857B31}">
      <dsp:nvSpPr>
        <dsp:cNvPr id="0" name=""/>
        <dsp:cNvSpPr/>
      </dsp:nvSpPr>
      <dsp:spPr>
        <a:xfrm>
          <a:off x="4227752" y="1327830"/>
          <a:ext cx="358034" cy="4188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227752" y="1411596"/>
        <a:ext cx="250624" cy="251300"/>
      </dsp:txXfrm>
    </dsp:sp>
    <dsp:sp modelId="{F73254D7-C334-4755-A581-001CDB66D823}">
      <dsp:nvSpPr>
        <dsp:cNvPr id="0" name=""/>
        <dsp:cNvSpPr/>
      </dsp:nvSpPr>
      <dsp:spPr>
        <a:xfrm>
          <a:off x="4734404"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Index Labeling</a:t>
          </a:r>
        </a:p>
      </dsp:txBody>
      <dsp:txXfrm>
        <a:off x="4764083" y="1060273"/>
        <a:ext cx="1629482" cy="95394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39B70-54FA-4408-9168-B62147200060}">
      <dsp:nvSpPr>
        <dsp:cNvPr id="0" name=""/>
        <dsp:cNvSpPr/>
      </dsp:nvSpPr>
      <dsp:spPr>
        <a:xfrm>
          <a:off x="11091" y="29"/>
          <a:ext cx="103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t>Index 1</a:t>
          </a:r>
        </a:p>
      </dsp:txBody>
      <dsp:txXfrm>
        <a:off x="11091" y="29"/>
        <a:ext cx="1035000" cy="1184101"/>
      </dsp:txXfrm>
    </dsp:sp>
    <dsp:sp modelId="{6035A838-59FD-40C0-927A-0EFAC1E16F83}">
      <dsp:nvSpPr>
        <dsp:cNvPr id="0" name=""/>
        <dsp:cNvSpPr/>
      </dsp:nvSpPr>
      <dsp:spPr>
        <a:xfrm>
          <a:off x="4208" y="1243365"/>
          <a:ext cx="103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t>Index 2</a:t>
          </a:r>
        </a:p>
      </dsp:txBody>
      <dsp:txXfrm>
        <a:off x="4208" y="1243365"/>
        <a:ext cx="1035000" cy="118410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6A666-72CF-430B-8B95-DA1F8A627186}">
      <dsp:nvSpPr>
        <dsp:cNvPr id="0" name=""/>
        <dsp:cNvSpPr/>
      </dsp:nvSpPr>
      <dsp:spPr>
        <a:xfrm>
          <a:off x="179353" y="747"/>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2019</a:t>
          </a:r>
        </a:p>
      </dsp:txBody>
      <dsp:txXfrm>
        <a:off x="179353" y="747"/>
        <a:ext cx="787500" cy="493330"/>
      </dsp:txXfrm>
    </dsp:sp>
    <dsp:sp modelId="{24A32754-1D39-4F1E-9794-2A292D644F86}">
      <dsp:nvSpPr>
        <dsp:cNvPr id="0" name=""/>
        <dsp:cNvSpPr/>
      </dsp:nvSpPr>
      <dsp:spPr>
        <a:xfrm>
          <a:off x="179353" y="518745"/>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2020</a:t>
          </a:r>
        </a:p>
      </dsp:txBody>
      <dsp:txXfrm>
        <a:off x="179353" y="518745"/>
        <a:ext cx="787500" cy="493330"/>
      </dsp:txXfrm>
    </dsp:sp>
    <dsp:sp modelId="{CE046906-9168-41F5-85F4-E91C43CB9401}">
      <dsp:nvSpPr>
        <dsp:cNvPr id="0" name=""/>
        <dsp:cNvSpPr/>
      </dsp:nvSpPr>
      <dsp:spPr>
        <a:xfrm>
          <a:off x="179353" y="1036742"/>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2021</a:t>
          </a:r>
        </a:p>
      </dsp:txBody>
      <dsp:txXfrm>
        <a:off x="179353" y="1036742"/>
        <a:ext cx="787500" cy="49333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90557-4FA6-41F5-BA67-E1FFB0E9A2DA}">
      <dsp:nvSpPr>
        <dsp:cNvPr id="0" name=""/>
        <dsp:cNvSpPr/>
      </dsp:nvSpPr>
      <dsp:spPr>
        <a:xfrm>
          <a:off x="5650"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Scope</a:t>
          </a:r>
        </a:p>
      </dsp:txBody>
      <dsp:txXfrm>
        <a:off x="35329" y="1060273"/>
        <a:ext cx="1629482" cy="953946"/>
      </dsp:txXfrm>
    </dsp:sp>
    <dsp:sp modelId="{BED3B77C-CB52-4F9F-8A0C-0B371CB4DB81}">
      <dsp:nvSpPr>
        <dsp:cNvPr id="0" name=""/>
        <dsp:cNvSpPr/>
      </dsp:nvSpPr>
      <dsp:spPr>
        <a:xfrm>
          <a:off x="1863375" y="1327830"/>
          <a:ext cx="358034" cy="4188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1863375" y="1411596"/>
        <a:ext cx="250624" cy="251300"/>
      </dsp:txXfrm>
    </dsp:sp>
    <dsp:sp modelId="{41F4958C-DA1A-470E-B99A-41E6343B1C32}">
      <dsp:nvSpPr>
        <dsp:cNvPr id="0" name=""/>
        <dsp:cNvSpPr/>
      </dsp:nvSpPr>
      <dsp:spPr>
        <a:xfrm>
          <a:off x="2370027"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Aggregation</a:t>
          </a:r>
        </a:p>
      </dsp:txBody>
      <dsp:txXfrm>
        <a:off x="2399706" y="1060273"/>
        <a:ext cx="1629482" cy="953946"/>
      </dsp:txXfrm>
    </dsp:sp>
    <dsp:sp modelId="{4E6D1732-9158-4102-9F89-F221B4857B31}">
      <dsp:nvSpPr>
        <dsp:cNvPr id="0" name=""/>
        <dsp:cNvSpPr/>
      </dsp:nvSpPr>
      <dsp:spPr>
        <a:xfrm>
          <a:off x="4227752" y="1327830"/>
          <a:ext cx="358034" cy="4188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227752" y="1411596"/>
        <a:ext cx="250624" cy="251300"/>
      </dsp:txXfrm>
    </dsp:sp>
    <dsp:sp modelId="{F73254D7-C334-4755-A581-001CDB66D823}">
      <dsp:nvSpPr>
        <dsp:cNvPr id="0" name=""/>
        <dsp:cNvSpPr/>
      </dsp:nvSpPr>
      <dsp:spPr>
        <a:xfrm>
          <a:off x="4734404" y="1030594"/>
          <a:ext cx="1688840" cy="1013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Index Labeling</a:t>
          </a:r>
        </a:p>
      </dsp:txBody>
      <dsp:txXfrm>
        <a:off x="4764083" y="1060273"/>
        <a:ext cx="1629482" cy="9539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E85D8-B800-4AEF-9D09-BA52E115767C}">
      <dsp:nvSpPr>
        <dsp:cNvPr id="0" name=""/>
        <dsp:cNvSpPr/>
      </dsp:nvSpPr>
      <dsp:spPr>
        <a:xfrm>
          <a:off x="0" y="57757"/>
          <a:ext cx="963721" cy="5171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IATA – CC Mappings</a:t>
          </a:r>
        </a:p>
      </dsp:txBody>
      <dsp:txXfrm>
        <a:off x="25245" y="83002"/>
        <a:ext cx="913231" cy="466650"/>
      </dsp:txXfrm>
    </dsp:sp>
    <dsp:sp modelId="{1D595591-35B5-4CF8-A996-D4BE6C4400EF}">
      <dsp:nvSpPr>
        <dsp:cNvPr id="0" name=""/>
        <dsp:cNvSpPr/>
      </dsp:nvSpPr>
      <dsp:spPr>
        <a:xfrm>
          <a:off x="0" y="574897"/>
          <a:ext cx="963721" cy="343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98" tIns="16510" rIns="92456" bIns="16510" numCol="1" spcCol="1270" anchor="t" anchorCtr="0">
          <a:noAutofit/>
        </a:bodyPr>
        <a:lstStyle/>
        <a:p>
          <a:pPr marL="57150" lvl="1" indent="-57150" algn="l" defTabSz="444500">
            <a:lnSpc>
              <a:spcPct val="90000"/>
            </a:lnSpc>
            <a:spcBef>
              <a:spcPct val="0"/>
            </a:spcBef>
            <a:spcAft>
              <a:spcPct val="20000"/>
            </a:spcAft>
            <a:buChar char="•"/>
          </a:pPr>
          <a:r>
            <a:rPr lang="en-US" sz="1000" kern="1200"/>
            <a:t>CSV File</a:t>
          </a:r>
        </a:p>
        <a:p>
          <a:pPr marL="57150" lvl="1" indent="-57150" algn="l" defTabSz="444500">
            <a:lnSpc>
              <a:spcPct val="90000"/>
            </a:lnSpc>
            <a:spcBef>
              <a:spcPct val="0"/>
            </a:spcBef>
            <a:spcAft>
              <a:spcPct val="20000"/>
            </a:spcAft>
            <a:buChar char="•"/>
          </a:pPr>
          <a:r>
            <a:rPr lang="en-US" sz="1000" kern="1200" dirty="0"/>
            <a:t>Python Library</a:t>
          </a:r>
        </a:p>
      </dsp:txBody>
      <dsp:txXfrm>
        <a:off x="0" y="574897"/>
        <a:ext cx="963721" cy="3431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39B70-54FA-4408-9168-B62147200060}">
      <dsp:nvSpPr>
        <dsp:cNvPr id="0" name=""/>
        <dsp:cNvSpPr/>
      </dsp:nvSpPr>
      <dsp:spPr>
        <a:xfrm>
          <a:off x="11091" y="29"/>
          <a:ext cx="103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t>Index 1</a:t>
          </a:r>
        </a:p>
      </dsp:txBody>
      <dsp:txXfrm>
        <a:off x="11091" y="29"/>
        <a:ext cx="1035000" cy="1184101"/>
      </dsp:txXfrm>
    </dsp:sp>
    <dsp:sp modelId="{6035A838-59FD-40C0-927A-0EFAC1E16F83}">
      <dsp:nvSpPr>
        <dsp:cNvPr id="0" name=""/>
        <dsp:cNvSpPr/>
      </dsp:nvSpPr>
      <dsp:spPr>
        <a:xfrm>
          <a:off x="4208" y="1243365"/>
          <a:ext cx="103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t>Index 2</a:t>
          </a:r>
        </a:p>
      </dsp:txBody>
      <dsp:txXfrm>
        <a:off x="4208" y="1243365"/>
        <a:ext cx="1035000" cy="1184101"/>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6A666-72CF-430B-8B95-DA1F8A627186}">
      <dsp:nvSpPr>
        <dsp:cNvPr id="0" name=""/>
        <dsp:cNvSpPr/>
      </dsp:nvSpPr>
      <dsp:spPr>
        <a:xfrm>
          <a:off x="179353" y="747"/>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2019</a:t>
          </a:r>
        </a:p>
      </dsp:txBody>
      <dsp:txXfrm>
        <a:off x="179353" y="747"/>
        <a:ext cx="787500" cy="493330"/>
      </dsp:txXfrm>
    </dsp:sp>
    <dsp:sp modelId="{24A32754-1D39-4F1E-9794-2A292D644F86}">
      <dsp:nvSpPr>
        <dsp:cNvPr id="0" name=""/>
        <dsp:cNvSpPr/>
      </dsp:nvSpPr>
      <dsp:spPr>
        <a:xfrm>
          <a:off x="179353" y="518745"/>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2020</a:t>
          </a:r>
        </a:p>
      </dsp:txBody>
      <dsp:txXfrm>
        <a:off x="179353" y="518745"/>
        <a:ext cx="787500" cy="493330"/>
      </dsp:txXfrm>
    </dsp:sp>
    <dsp:sp modelId="{CE046906-9168-41F5-85F4-E91C43CB9401}">
      <dsp:nvSpPr>
        <dsp:cNvPr id="0" name=""/>
        <dsp:cNvSpPr/>
      </dsp:nvSpPr>
      <dsp:spPr>
        <a:xfrm>
          <a:off x="179353" y="1036742"/>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2021</a:t>
          </a:r>
        </a:p>
      </dsp:txBody>
      <dsp:txXfrm>
        <a:off x="179353" y="1036742"/>
        <a:ext cx="787500" cy="49333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E85D8-B800-4AEF-9D09-BA52E115767C}">
      <dsp:nvSpPr>
        <dsp:cNvPr id="0" name=""/>
        <dsp:cNvSpPr/>
      </dsp:nvSpPr>
      <dsp:spPr>
        <a:xfrm>
          <a:off x="0" y="57757"/>
          <a:ext cx="963721" cy="5171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IATA – CC Mappings</a:t>
          </a:r>
        </a:p>
      </dsp:txBody>
      <dsp:txXfrm>
        <a:off x="25245" y="83002"/>
        <a:ext cx="913231" cy="466650"/>
      </dsp:txXfrm>
    </dsp:sp>
    <dsp:sp modelId="{1D595591-35B5-4CF8-A996-D4BE6C4400EF}">
      <dsp:nvSpPr>
        <dsp:cNvPr id="0" name=""/>
        <dsp:cNvSpPr/>
      </dsp:nvSpPr>
      <dsp:spPr>
        <a:xfrm>
          <a:off x="0" y="574897"/>
          <a:ext cx="963721" cy="343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98" tIns="16510" rIns="92456" bIns="16510" numCol="1" spcCol="1270" anchor="t" anchorCtr="0">
          <a:noAutofit/>
        </a:bodyPr>
        <a:lstStyle/>
        <a:p>
          <a:pPr marL="57150" lvl="1" indent="-57150" algn="l" defTabSz="444500">
            <a:lnSpc>
              <a:spcPct val="90000"/>
            </a:lnSpc>
            <a:spcBef>
              <a:spcPct val="0"/>
            </a:spcBef>
            <a:spcAft>
              <a:spcPct val="20000"/>
            </a:spcAft>
            <a:buChar char="•"/>
          </a:pPr>
          <a:r>
            <a:rPr lang="en-US" sz="1000" kern="1200"/>
            <a:t>CSV File</a:t>
          </a:r>
        </a:p>
        <a:p>
          <a:pPr marL="57150" lvl="1" indent="-57150" algn="l" defTabSz="444500">
            <a:lnSpc>
              <a:spcPct val="90000"/>
            </a:lnSpc>
            <a:spcBef>
              <a:spcPct val="0"/>
            </a:spcBef>
            <a:spcAft>
              <a:spcPct val="20000"/>
            </a:spcAft>
            <a:buChar char="•"/>
          </a:pPr>
          <a:r>
            <a:rPr lang="en-US" sz="1000" kern="1200" dirty="0"/>
            <a:t>Python Library</a:t>
          </a:r>
        </a:p>
      </dsp:txBody>
      <dsp:txXfrm>
        <a:off x="0" y="574897"/>
        <a:ext cx="963721" cy="34310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6A666-72CF-430B-8B95-DA1F8A627186}">
      <dsp:nvSpPr>
        <dsp:cNvPr id="0" name=""/>
        <dsp:cNvSpPr/>
      </dsp:nvSpPr>
      <dsp:spPr>
        <a:xfrm>
          <a:off x="179353" y="747"/>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2019</a:t>
          </a:r>
        </a:p>
      </dsp:txBody>
      <dsp:txXfrm>
        <a:off x="179353" y="747"/>
        <a:ext cx="787500" cy="493330"/>
      </dsp:txXfrm>
    </dsp:sp>
    <dsp:sp modelId="{24A32754-1D39-4F1E-9794-2A292D644F86}">
      <dsp:nvSpPr>
        <dsp:cNvPr id="0" name=""/>
        <dsp:cNvSpPr/>
      </dsp:nvSpPr>
      <dsp:spPr>
        <a:xfrm>
          <a:off x="179353" y="518745"/>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2020</a:t>
          </a:r>
        </a:p>
      </dsp:txBody>
      <dsp:txXfrm>
        <a:off x="179353" y="518745"/>
        <a:ext cx="787500" cy="493330"/>
      </dsp:txXfrm>
    </dsp:sp>
    <dsp:sp modelId="{CE046906-9168-41F5-85F4-E91C43CB9401}">
      <dsp:nvSpPr>
        <dsp:cNvPr id="0" name=""/>
        <dsp:cNvSpPr/>
      </dsp:nvSpPr>
      <dsp:spPr>
        <a:xfrm>
          <a:off x="179353" y="1036742"/>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2021</a:t>
          </a:r>
        </a:p>
      </dsp:txBody>
      <dsp:txXfrm>
        <a:off x="179353" y="1036742"/>
        <a:ext cx="787500" cy="49333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945C8-07D0-41FF-84E8-928FCCB46A25}">
      <dsp:nvSpPr>
        <dsp:cNvPr id="0" name=""/>
        <dsp:cNvSpPr/>
      </dsp:nvSpPr>
      <dsp:spPr>
        <a:xfrm>
          <a:off x="711922" y="1008398"/>
          <a:ext cx="251373" cy="614997"/>
        </a:xfrm>
        <a:custGeom>
          <a:avLst/>
          <a:gdLst/>
          <a:ahLst/>
          <a:cxnLst/>
          <a:rect l="0" t="0" r="0" b="0"/>
          <a:pathLst>
            <a:path>
              <a:moveTo>
                <a:pt x="0" y="0"/>
              </a:moveTo>
              <a:lnTo>
                <a:pt x="125686" y="0"/>
              </a:lnTo>
              <a:lnTo>
                <a:pt x="125686" y="614997"/>
              </a:lnTo>
              <a:lnTo>
                <a:pt x="251373" y="6149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20999" y="1299287"/>
        <a:ext cx="33219" cy="33219"/>
      </dsp:txXfrm>
    </dsp:sp>
    <dsp:sp modelId="{373A4024-A1AB-4753-8629-25A074CD8342}">
      <dsp:nvSpPr>
        <dsp:cNvPr id="0" name=""/>
        <dsp:cNvSpPr/>
      </dsp:nvSpPr>
      <dsp:spPr>
        <a:xfrm>
          <a:off x="711922" y="567099"/>
          <a:ext cx="251373" cy="441298"/>
        </a:xfrm>
        <a:custGeom>
          <a:avLst/>
          <a:gdLst/>
          <a:ahLst/>
          <a:cxnLst/>
          <a:rect l="0" t="0" r="0" b="0"/>
          <a:pathLst>
            <a:path>
              <a:moveTo>
                <a:pt x="0" y="441298"/>
              </a:moveTo>
              <a:lnTo>
                <a:pt x="125686" y="441298"/>
              </a:lnTo>
              <a:lnTo>
                <a:pt x="125686" y="0"/>
              </a:lnTo>
              <a:lnTo>
                <a:pt x="25137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24912" y="775052"/>
        <a:ext cx="25393" cy="25393"/>
      </dsp:txXfrm>
    </dsp:sp>
    <dsp:sp modelId="{7F3E8534-FE2A-42F5-837A-CBDE66F4069C}">
      <dsp:nvSpPr>
        <dsp:cNvPr id="0" name=""/>
        <dsp:cNvSpPr/>
      </dsp:nvSpPr>
      <dsp:spPr>
        <a:xfrm rot="16200000">
          <a:off x="-488071" y="816802"/>
          <a:ext cx="201679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t>Scope</a:t>
          </a:r>
        </a:p>
      </dsp:txBody>
      <dsp:txXfrm>
        <a:off x="-488071" y="816802"/>
        <a:ext cx="2016797" cy="383191"/>
      </dsp:txXfrm>
    </dsp:sp>
    <dsp:sp modelId="{94066173-BC1A-4A0A-9770-A0198A54B9A8}">
      <dsp:nvSpPr>
        <dsp:cNvPr id="0" name=""/>
        <dsp:cNvSpPr/>
      </dsp:nvSpPr>
      <dsp:spPr>
        <a:xfrm>
          <a:off x="963295" y="1"/>
          <a:ext cx="769090" cy="11341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a:t>Remove international to international flights</a:t>
          </a:r>
        </a:p>
      </dsp:txBody>
      <dsp:txXfrm>
        <a:off x="963295" y="1"/>
        <a:ext cx="769090" cy="1134196"/>
      </dsp:txXfrm>
    </dsp:sp>
    <dsp:sp modelId="{95D41F7C-A6A2-4330-AD47-327DE10EFE84}">
      <dsp:nvSpPr>
        <dsp:cNvPr id="0" name=""/>
        <dsp:cNvSpPr/>
      </dsp:nvSpPr>
      <dsp:spPr>
        <a:xfrm>
          <a:off x="963295" y="1229996"/>
          <a:ext cx="774004" cy="7867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Remove unscheduled flights</a:t>
          </a:r>
        </a:p>
      </dsp:txBody>
      <dsp:txXfrm>
        <a:off x="963295" y="1229996"/>
        <a:ext cx="774004" cy="78679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75224-F25F-4D9C-811F-933D4EA5849D}">
      <dsp:nvSpPr>
        <dsp:cNvPr id="0" name=""/>
        <dsp:cNvSpPr/>
      </dsp:nvSpPr>
      <dsp:spPr>
        <a:xfrm>
          <a:off x="470490" y="1008398"/>
          <a:ext cx="251373" cy="478989"/>
        </a:xfrm>
        <a:custGeom>
          <a:avLst/>
          <a:gdLst/>
          <a:ahLst/>
          <a:cxnLst/>
          <a:rect l="0" t="0" r="0" b="0"/>
          <a:pathLst>
            <a:path>
              <a:moveTo>
                <a:pt x="0" y="0"/>
              </a:moveTo>
              <a:lnTo>
                <a:pt x="125686" y="0"/>
              </a:lnTo>
              <a:lnTo>
                <a:pt x="125686" y="478989"/>
              </a:lnTo>
              <a:lnTo>
                <a:pt x="251373" y="4789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2653" y="1234369"/>
        <a:ext cx="27047" cy="27047"/>
      </dsp:txXfrm>
    </dsp:sp>
    <dsp:sp modelId="{ACCB4C3F-F57C-47E1-8FA2-06A2017C9E51}">
      <dsp:nvSpPr>
        <dsp:cNvPr id="0" name=""/>
        <dsp:cNvSpPr/>
      </dsp:nvSpPr>
      <dsp:spPr>
        <a:xfrm>
          <a:off x="470490" y="962678"/>
          <a:ext cx="251373" cy="91440"/>
        </a:xfrm>
        <a:custGeom>
          <a:avLst/>
          <a:gdLst/>
          <a:ahLst/>
          <a:cxnLst/>
          <a:rect l="0" t="0" r="0" b="0"/>
          <a:pathLst>
            <a:path>
              <a:moveTo>
                <a:pt x="0" y="45720"/>
              </a:moveTo>
              <a:lnTo>
                <a:pt x="251373"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9892" y="1002114"/>
        <a:ext cx="12568" cy="12568"/>
      </dsp:txXfrm>
    </dsp:sp>
    <dsp:sp modelId="{373A4024-A1AB-4753-8629-25A074CD8342}">
      <dsp:nvSpPr>
        <dsp:cNvPr id="0" name=""/>
        <dsp:cNvSpPr/>
      </dsp:nvSpPr>
      <dsp:spPr>
        <a:xfrm>
          <a:off x="470490" y="529409"/>
          <a:ext cx="251373" cy="478989"/>
        </a:xfrm>
        <a:custGeom>
          <a:avLst/>
          <a:gdLst/>
          <a:ahLst/>
          <a:cxnLst/>
          <a:rect l="0" t="0" r="0" b="0"/>
          <a:pathLst>
            <a:path>
              <a:moveTo>
                <a:pt x="0" y="478989"/>
              </a:moveTo>
              <a:lnTo>
                <a:pt x="125686" y="478989"/>
              </a:lnTo>
              <a:lnTo>
                <a:pt x="125686" y="0"/>
              </a:lnTo>
              <a:lnTo>
                <a:pt x="25137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2653" y="755380"/>
        <a:ext cx="27047" cy="27047"/>
      </dsp:txXfrm>
    </dsp:sp>
    <dsp:sp modelId="{7F3E8534-FE2A-42F5-837A-CBDE66F4069C}">
      <dsp:nvSpPr>
        <dsp:cNvPr id="0" name=""/>
        <dsp:cNvSpPr/>
      </dsp:nvSpPr>
      <dsp:spPr>
        <a:xfrm rot="16200000">
          <a:off x="-729503" y="816802"/>
          <a:ext cx="201679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t>Aggregation</a:t>
          </a:r>
        </a:p>
      </dsp:txBody>
      <dsp:txXfrm>
        <a:off x="-729503" y="816802"/>
        <a:ext cx="2016797" cy="383191"/>
      </dsp:txXfrm>
    </dsp:sp>
    <dsp:sp modelId="{94066173-BC1A-4A0A-9770-A0198A54B9A8}">
      <dsp:nvSpPr>
        <dsp:cNvPr id="0" name=""/>
        <dsp:cNvSpPr/>
      </dsp:nvSpPr>
      <dsp:spPr>
        <a:xfrm>
          <a:off x="721864" y="337813"/>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t>Airport</a:t>
          </a:r>
        </a:p>
      </dsp:txBody>
      <dsp:txXfrm>
        <a:off x="721864" y="337813"/>
        <a:ext cx="1256867" cy="383191"/>
      </dsp:txXfrm>
    </dsp:sp>
    <dsp:sp modelId="{E1762F86-F1BE-4889-A73B-AF11701F15C9}">
      <dsp:nvSpPr>
        <dsp:cNvPr id="0" name=""/>
        <dsp:cNvSpPr/>
      </dsp:nvSpPr>
      <dsp:spPr>
        <a:xfrm>
          <a:off x="721864" y="816802"/>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t>Cabin Class</a:t>
          </a:r>
        </a:p>
      </dsp:txBody>
      <dsp:txXfrm>
        <a:off x="721864" y="816802"/>
        <a:ext cx="1256867" cy="383191"/>
      </dsp:txXfrm>
    </dsp:sp>
    <dsp:sp modelId="{948BFA65-0BCD-4D03-864B-9D11D2E4CF08}">
      <dsp:nvSpPr>
        <dsp:cNvPr id="0" name=""/>
        <dsp:cNvSpPr/>
      </dsp:nvSpPr>
      <dsp:spPr>
        <a:xfrm>
          <a:off x="721864" y="1295792"/>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t>Region</a:t>
          </a:r>
        </a:p>
      </dsp:txBody>
      <dsp:txXfrm>
        <a:off x="721864" y="1295792"/>
        <a:ext cx="1256867" cy="383191"/>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CB4C3F-F57C-47E1-8FA2-06A2017C9E51}">
      <dsp:nvSpPr>
        <dsp:cNvPr id="0" name=""/>
        <dsp:cNvSpPr/>
      </dsp:nvSpPr>
      <dsp:spPr>
        <a:xfrm>
          <a:off x="470490" y="1008398"/>
          <a:ext cx="251373" cy="239494"/>
        </a:xfrm>
        <a:custGeom>
          <a:avLst/>
          <a:gdLst/>
          <a:ahLst/>
          <a:cxnLst/>
          <a:rect l="0" t="0" r="0" b="0"/>
          <a:pathLst>
            <a:path>
              <a:moveTo>
                <a:pt x="0" y="0"/>
              </a:moveTo>
              <a:lnTo>
                <a:pt x="125686" y="0"/>
              </a:lnTo>
              <a:lnTo>
                <a:pt x="125686" y="239494"/>
              </a:lnTo>
              <a:lnTo>
                <a:pt x="251373" y="2394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7497" y="1119465"/>
        <a:ext cx="17359" cy="17359"/>
      </dsp:txXfrm>
    </dsp:sp>
    <dsp:sp modelId="{373A4024-A1AB-4753-8629-25A074CD8342}">
      <dsp:nvSpPr>
        <dsp:cNvPr id="0" name=""/>
        <dsp:cNvSpPr/>
      </dsp:nvSpPr>
      <dsp:spPr>
        <a:xfrm>
          <a:off x="470490" y="768903"/>
          <a:ext cx="251373" cy="239494"/>
        </a:xfrm>
        <a:custGeom>
          <a:avLst/>
          <a:gdLst/>
          <a:ahLst/>
          <a:cxnLst/>
          <a:rect l="0" t="0" r="0" b="0"/>
          <a:pathLst>
            <a:path>
              <a:moveTo>
                <a:pt x="0" y="239494"/>
              </a:moveTo>
              <a:lnTo>
                <a:pt x="125686" y="239494"/>
              </a:lnTo>
              <a:lnTo>
                <a:pt x="125686" y="0"/>
              </a:lnTo>
              <a:lnTo>
                <a:pt x="25137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7497" y="879971"/>
        <a:ext cx="17359" cy="17359"/>
      </dsp:txXfrm>
    </dsp:sp>
    <dsp:sp modelId="{7F3E8534-FE2A-42F5-837A-CBDE66F4069C}">
      <dsp:nvSpPr>
        <dsp:cNvPr id="0" name=""/>
        <dsp:cNvSpPr/>
      </dsp:nvSpPr>
      <dsp:spPr>
        <a:xfrm rot="16200000">
          <a:off x="-729503" y="816802"/>
          <a:ext cx="201679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t>Index Labeling</a:t>
          </a:r>
        </a:p>
      </dsp:txBody>
      <dsp:txXfrm>
        <a:off x="-729503" y="816802"/>
        <a:ext cx="2016797" cy="383191"/>
      </dsp:txXfrm>
    </dsp:sp>
    <dsp:sp modelId="{94066173-BC1A-4A0A-9770-A0198A54B9A8}">
      <dsp:nvSpPr>
        <dsp:cNvPr id="0" name=""/>
        <dsp:cNvSpPr/>
      </dsp:nvSpPr>
      <dsp:spPr>
        <a:xfrm>
          <a:off x="721864" y="577308"/>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Industry</a:t>
          </a:r>
        </a:p>
      </dsp:txBody>
      <dsp:txXfrm>
        <a:off x="721864" y="577308"/>
        <a:ext cx="1256867" cy="383191"/>
      </dsp:txXfrm>
    </dsp:sp>
    <dsp:sp modelId="{E1762F86-F1BE-4889-A73B-AF11701F15C9}">
      <dsp:nvSpPr>
        <dsp:cNvPr id="0" name=""/>
        <dsp:cNvSpPr/>
      </dsp:nvSpPr>
      <dsp:spPr>
        <a:xfrm>
          <a:off x="721864" y="1056297"/>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t>Commodity</a:t>
          </a:r>
        </a:p>
      </dsp:txBody>
      <dsp:txXfrm>
        <a:off x="721864" y="1056297"/>
        <a:ext cx="1256867" cy="383191"/>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E85D8-B800-4AEF-9D09-BA52E115767C}">
      <dsp:nvSpPr>
        <dsp:cNvPr id="0" name=""/>
        <dsp:cNvSpPr/>
      </dsp:nvSpPr>
      <dsp:spPr>
        <a:xfrm>
          <a:off x="0" y="93128"/>
          <a:ext cx="1388782" cy="2638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a:t>International Regions</a:t>
          </a:r>
        </a:p>
      </dsp:txBody>
      <dsp:txXfrm>
        <a:off x="12879" y="106007"/>
        <a:ext cx="1363024" cy="238077"/>
      </dsp:txXfrm>
    </dsp:sp>
    <dsp:sp modelId="{D9C273E4-06F4-47EE-85FA-15431A249CB3}">
      <dsp:nvSpPr>
        <dsp:cNvPr id="0" name=""/>
        <dsp:cNvSpPr/>
      </dsp:nvSpPr>
      <dsp:spPr>
        <a:xfrm>
          <a:off x="0" y="356963"/>
          <a:ext cx="1388782" cy="489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094" tIns="13970" rIns="78232" bIns="13970" numCol="1" spcCol="1270" anchor="t" anchorCtr="0">
          <a:noAutofit/>
        </a:bodyPr>
        <a:lstStyle/>
        <a:p>
          <a:pPr marL="57150" lvl="1" indent="-57150" algn="l" defTabSz="400050">
            <a:lnSpc>
              <a:spcPct val="90000"/>
            </a:lnSpc>
            <a:spcBef>
              <a:spcPct val="0"/>
            </a:spcBef>
            <a:spcAft>
              <a:spcPct val="20000"/>
            </a:spcAft>
            <a:buChar char="•"/>
          </a:pPr>
          <a:r>
            <a:rPr lang="en-US" sz="900" kern="1200"/>
            <a:t>Canada &amp; Latin America</a:t>
          </a:r>
        </a:p>
        <a:p>
          <a:pPr marL="57150" lvl="1" indent="-57150" algn="l" defTabSz="400050">
            <a:lnSpc>
              <a:spcPct val="90000"/>
            </a:lnSpc>
            <a:spcBef>
              <a:spcPct val="0"/>
            </a:spcBef>
            <a:spcAft>
              <a:spcPct val="20000"/>
            </a:spcAft>
            <a:buChar char="•"/>
          </a:pPr>
          <a:r>
            <a:rPr lang="en-US" sz="900" kern="1200" dirty="0"/>
            <a:t>Atlantic</a:t>
          </a:r>
        </a:p>
        <a:p>
          <a:pPr marL="57150" lvl="1" indent="-57150" algn="l" defTabSz="400050">
            <a:lnSpc>
              <a:spcPct val="90000"/>
            </a:lnSpc>
            <a:spcBef>
              <a:spcPct val="0"/>
            </a:spcBef>
            <a:spcAft>
              <a:spcPct val="20000"/>
            </a:spcAft>
            <a:buChar char="•"/>
          </a:pPr>
          <a:r>
            <a:rPr lang="en-US" sz="900" kern="1200"/>
            <a:t>Pacific</a:t>
          </a:r>
        </a:p>
      </dsp:txBody>
      <dsp:txXfrm>
        <a:off x="0" y="356963"/>
        <a:ext cx="1388782" cy="489288"/>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39B70-54FA-4408-9168-B62147200060}">
      <dsp:nvSpPr>
        <dsp:cNvPr id="0" name=""/>
        <dsp:cNvSpPr/>
      </dsp:nvSpPr>
      <dsp:spPr>
        <a:xfrm>
          <a:off x="146091" y="29"/>
          <a:ext cx="76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a:t>Industry Index</a:t>
          </a:r>
        </a:p>
      </dsp:txBody>
      <dsp:txXfrm>
        <a:off x="146091" y="29"/>
        <a:ext cx="765000" cy="1184101"/>
      </dsp:txXfrm>
    </dsp:sp>
    <dsp:sp modelId="{6035A838-59FD-40C0-927A-0EFAC1E16F83}">
      <dsp:nvSpPr>
        <dsp:cNvPr id="0" name=""/>
        <dsp:cNvSpPr/>
      </dsp:nvSpPr>
      <dsp:spPr>
        <a:xfrm>
          <a:off x="0" y="1243365"/>
          <a:ext cx="1057182"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a:t>Commodity Index</a:t>
          </a:r>
        </a:p>
      </dsp:txBody>
      <dsp:txXfrm>
        <a:off x="0" y="1243365"/>
        <a:ext cx="1057182" cy="11841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6A666-72CF-430B-8B95-DA1F8A627186}">
      <dsp:nvSpPr>
        <dsp:cNvPr id="0" name=""/>
        <dsp:cNvSpPr/>
      </dsp:nvSpPr>
      <dsp:spPr>
        <a:xfrm>
          <a:off x="179353" y="747"/>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2019</a:t>
          </a:r>
        </a:p>
      </dsp:txBody>
      <dsp:txXfrm>
        <a:off x="179353" y="747"/>
        <a:ext cx="787500" cy="493330"/>
      </dsp:txXfrm>
    </dsp:sp>
    <dsp:sp modelId="{24A32754-1D39-4F1E-9794-2A292D644F86}">
      <dsp:nvSpPr>
        <dsp:cNvPr id="0" name=""/>
        <dsp:cNvSpPr/>
      </dsp:nvSpPr>
      <dsp:spPr>
        <a:xfrm>
          <a:off x="179353" y="518745"/>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2020</a:t>
          </a:r>
        </a:p>
      </dsp:txBody>
      <dsp:txXfrm>
        <a:off x="179353" y="518745"/>
        <a:ext cx="787500" cy="493330"/>
      </dsp:txXfrm>
    </dsp:sp>
    <dsp:sp modelId="{CE046906-9168-41F5-85F4-E91C43CB9401}">
      <dsp:nvSpPr>
        <dsp:cNvPr id="0" name=""/>
        <dsp:cNvSpPr/>
      </dsp:nvSpPr>
      <dsp:spPr>
        <a:xfrm>
          <a:off x="179353" y="1036742"/>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2021</a:t>
          </a:r>
        </a:p>
      </dsp:txBody>
      <dsp:txXfrm>
        <a:off x="179353" y="1036742"/>
        <a:ext cx="787500" cy="4933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945C8-07D0-41FF-84E8-928FCCB46A25}">
      <dsp:nvSpPr>
        <dsp:cNvPr id="0" name=""/>
        <dsp:cNvSpPr/>
      </dsp:nvSpPr>
      <dsp:spPr>
        <a:xfrm>
          <a:off x="711922" y="1008398"/>
          <a:ext cx="251373" cy="614997"/>
        </a:xfrm>
        <a:custGeom>
          <a:avLst/>
          <a:gdLst/>
          <a:ahLst/>
          <a:cxnLst/>
          <a:rect l="0" t="0" r="0" b="0"/>
          <a:pathLst>
            <a:path>
              <a:moveTo>
                <a:pt x="0" y="0"/>
              </a:moveTo>
              <a:lnTo>
                <a:pt x="125686" y="0"/>
              </a:lnTo>
              <a:lnTo>
                <a:pt x="125686" y="614997"/>
              </a:lnTo>
              <a:lnTo>
                <a:pt x="251373" y="6149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20999" y="1299287"/>
        <a:ext cx="33219" cy="33219"/>
      </dsp:txXfrm>
    </dsp:sp>
    <dsp:sp modelId="{373A4024-A1AB-4753-8629-25A074CD8342}">
      <dsp:nvSpPr>
        <dsp:cNvPr id="0" name=""/>
        <dsp:cNvSpPr/>
      </dsp:nvSpPr>
      <dsp:spPr>
        <a:xfrm>
          <a:off x="711922" y="567099"/>
          <a:ext cx="251373" cy="441298"/>
        </a:xfrm>
        <a:custGeom>
          <a:avLst/>
          <a:gdLst/>
          <a:ahLst/>
          <a:cxnLst/>
          <a:rect l="0" t="0" r="0" b="0"/>
          <a:pathLst>
            <a:path>
              <a:moveTo>
                <a:pt x="0" y="441298"/>
              </a:moveTo>
              <a:lnTo>
                <a:pt x="125686" y="441298"/>
              </a:lnTo>
              <a:lnTo>
                <a:pt x="125686" y="0"/>
              </a:lnTo>
              <a:lnTo>
                <a:pt x="25137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24912" y="775052"/>
        <a:ext cx="25393" cy="25393"/>
      </dsp:txXfrm>
    </dsp:sp>
    <dsp:sp modelId="{7F3E8534-FE2A-42F5-837A-CBDE66F4069C}">
      <dsp:nvSpPr>
        <dsp:cNvPr id="0" name=""/>
        <dsp:cNvSpPr/>
      </dsp:nvSpPr>
      <dsp:spPr>
        <a:xfrm rot="16200000">
          <a:off x="-488071" y="816802"/>
          <a:ext cx="201679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t>Scope</a:t>
          </a:r>
        </a:p>
      </dsp:txBody>
      <dsp:txXfrm>
        <a:off x="-488071" y="816802"/>
        <a:ext cx="2016797" cy="383191"/>
      </dsp:txXfrm>
    </dsp:sp>
    <dsp:sp modelId="{94066173-BC1A-4A0A-9770-A0198A54B9A8}">
      <dsp:nvSpPr>
        <dsp:cNvPr id="0" name=""/>
        <dsp:cNvSpPr/>
      </dsp:nvSpPr>
      <dsp:spPr>
        <a:xfrm>
          <a:off x="963295" y="1"/>
          <a:ext cx="769090" cy="11341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a:t>Remove international to international flights</a:t>
          </a:r>
        </a:p>
      </dsp:txBody>
      <dsp:txXfrm>
        <a:off x="963295" y="1"/>
        <a:ext cx="769090" cy="1134196"/>
      </dsp:txXfrm>
    </dsp:sp>
    <dsp:sp modelId="{95D41F7C-A6A2-4330-AD47-327DE10EFE84}">
      <dsp:nvSpPr>
        <dsp:cNvPr id="0" name=""/>
        <dsp:cNvSpPr/>
      </dsp:nvSpPr>
      <dsp:spPr>
        <a:xfrm>
          <a:off x="963295" y="1229996"/>
          <a:ext cx="774004" cy="7867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Remove unscheduled flights</a:t>
          </a:r>
        </a:p>
      </dsp:txBody>
      <dsp:txXfrm>
        <a:off x="963295" y="1229996"/>
        <a:ext cx="774004" cy="7867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75224-F25F-4D9C-811F-933D4EA5849D}">
      <dsp:nvSpPr>
        <dsp:cNvPr id="0" name=""/>
        <dsp:cNvSpPr/>
      </dsp:nvSpPr>
      <dsp:spPr>
        <a:xfrm>
          <a:off x="470490" y="1008398"/>
          <a:ext cx="251373" cy="478989"/>
        </a:xfrm>
        <a:custGeom>
          <a:avLst/>
          <a:gdLst/>
          <a:ahLst/>
          <a:cxnLst/>
          <a:rect l="0" t="0" r="0" b="0"/>
          <a:pathLst>
            <a:path>
              <a:moveTo>
                <a:pt x="0" y="0"/>
              </a:moveTo>
              <a:lnTo>
                <a:pt x="125686" y="0"/>
              </a:lnTo>
              <a:lnTo>
                <a:pt x="125686" y="478989"/>
              </a:lnTo>
              <a:lnTo>
                <a:pt x="251373" y="4789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2653" y="1234369"/>
        <a:ext cx="27047" cy="27047"/>
      </dsp:txXfrm>
    </dsp:sp>
    <dsp:sp modelId="{ACCB4C3F-F57C-47E1-8FA2-06A2017C9E51}">
      <dsp:nvSpPr>
        <dsp:cNvPr id="0" name=""/>
        <dsp:cNvSpPr/>
      </dsp:nvSpPr>
      <dsp:spPr>
        <a:xfrm>
          <a:off x="470490" y="962678"/>
          <a:ext cx="251373" cy="91440"/>
        </a:xfrm>
        <a:custGeom>
          <a:avLst/>
          <a:gdLst/>
          <a:ahLst/>
          <a:cxnLst/>
          <a:rect l="0" t="0" r="0" b="0"/>
          <a:pathLst>
            <a:path>
              <a:moveTo>
                <a:pt x="0" y="45720"/>
              </a:moveTo>
              <a:lnTo>
                <a:pt x="251373"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9892" y="1002114"/>
        <a:ext cx="12568" cy="12568"/>
      </dsp:txXfrm>
    </dsp:sp>
    <dsp:sp modelId="{373A4024-A1AB-4753-8629-25A074CD8342}">
      <dsp:nvSpPr>
        <dsp:cNvPr id="0" name=""/>
        <dsp:cNvSpPr/>
      </dsp:nvSpPr>
      <dsp:spPr>
        <a:xfrm>
          <a:off x="470490" y="529409"/>
          <a:ext cx="251373" cy="478989"/>
        </a:xfrm>
        <a:custGeom>
          <a:avLst/>
          <a:gdLst/>
          <a:ahLst/>
          <a:cxnLst/>
          <a:rect l="0" t="0" r="0" b="0"/>
          <a:pathLst>
            <a:path>
              <a:moveTo>
                <a:pt x="0" y="478989"/>
              </a:moveTo>
              <a:lnTo>
                <a:pt x="125686" y="478989"/>
              </a:lnTo>
              <a:lnTo>
                <a:pt x="125686" y="0"/>
              </a:lnTo>
              <a:lnTo>
                <a:pt x="25137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2653" y="755380"/>
        <a:ext cx="27047" cy="27047"/>
      </dsp:txXfrm>
    </dsp:sp>
    <dsp:sp modelId="{7F3E8534-FE2A-42F5-837A-CBDE66F4069C}">
      <dsp:nvSpPr>
        <dsp:cNvPr id="0" name=""/>
        <dsp:cNvSpPr/>
      </dsp:nvSpPr>
      <dsp:spPr>
        <a:xfrm rot="16200000">
          <a:off x="-729503" y="816802"/>
          <a:ext cx="201679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t>Aggregation</a:t>
          </a:r>
        </a:p>
      </dsp:txBody>
      <dsp:txXfrm>
        <a:off x="-729503" y="816802"/>
        <a:ext cx="2016797" cy="383191"/>
      </dsp:txXfrm>
    </dsp:sp>
    <dsp:sp modelId="{94066173-BC1A-4A0A-9770-A0198A54B9A8}">
      <dsp:nvSpPr>
        <dsp:cNvPr id="0" name=""/>
        <dsp:cNvSpPr/>
      </dsp:nvSpPr>
      <dsp:spPr>
        <a:xfrm>
          <a:off x="721864" y="337813"/>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t>Airport</a:t>
          </a:r>
        </a:p>
      </dsp:txBody>
      <dsp:txXfrm>
        <a:off x="721864" y="337813"/>
        <a:ext cx="1256867" cy="383191"/>
      </dsp:txXfrm>
    </dsp:sp>
    <dsp:sp modelId="{E1762F86-F1BE-4889-A73B-AF11701F15C9}">
      <dsp:nvSpPr>
        <dsp:cNvPr id="0" name=""/>
        <dsp:cNvSpPr/>
      </dsp:nvSpPr>
      <dsp:spPr>
        <a:xfrm>
          <a:off x="721864" y="816802"/>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t>Cabin Class</a:t>
          </a:r>
        </a:p>
      </dsp:txBody>
      <dsp:txXfrm>
        <a:off x="721864" y="816802"/>
        <a:ext cx="1256867" cy="383191"/>
      </dsp:txXfrm>
    </dsp:sp>
    <dsp:sp modelId="{948BFA65-0BCD-4D03-864B-9D11D2E4CF08}">
      <dsp:nvSpPr>
        <dsp:cNvPr id="0" name=""/>
        <dsp:cNvSpPr/>
      </dsp:nvSpPr>
      <dsp:spPr>
        <a:xfrm>
          <a:off x="721864" y="1295792"/>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t>Region</a:t>
          </a:r>
        </a:p>
      </dsp:txBody>
      <dsp:txXfrm>
        <a:off x="721864" y="1295792"/>
        <a:ext cx="1256867" cy="38319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CB4C3F-F57C-47E1-8FA2-06A2017C9E51}">
      <dsp:nvSpPr>
        <dsp:cNvPr id="0" name=""/>
        <dsp:cNvSpPr/>
      </dsp:nvSpPr>
      <dsp:spPr>
        <a:xfrm>
          <a:off x="470490" y="1008398"/>
          <a:ext cx="251373" cy="239494"/>
        </a:xfrm>
        <a:custGeom>
          <a:avLst/>
          <a:gdLst/>
          <a:ahLst/>
          <a:cxnLst/>
          <a:rect l="0" t="0" r="0" b="0"/>
          <a:pathLst>
            <a:path>
              <a:moveTo>
                <a:pt x="0" y="0"/>
              </a:moveTo>
              <a:lnTo>
                <a:pt x="125686" y="0"/>
              </a:lnTo>
              <a:lnTo>
                <a:pt x="125686" y="239494"/>
              </a:lnTo>
              <a:lnTo>
                <a:pt x="251373" y="2394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7497" y="1119465"/>
        <a:ext cx="17359" cy="17359"/>
      </dsp:txXfrm>
    </dsp:sp>
    <dsp:sp modelId="{373A4024-A1AB-4753-8629-25A074CD8342}">
      <dsp:nvSpPr>
        <dsp:cNvPr id="0" name=""/>
        <dsp:cNvSpPr/>
      </dsp:nvSpPr>
      <dsp:spPr>
        <a:xfrm>
          <a:off x="470490" y="768903"/>
          <a:ext cx="251373" cy="239494"/>
        </a:xfrm>
        <a:custGeom>
          <a:avLst/>
          <a:gdLst/>
          <a:ahLst/>
          <a:cxnLst/>
          <a:rect l="0" t="0" r="0" b="0"/>
          <a:pathLst>
            <a:path>
              <a:moveTo>
                <a:pt x="0" y="239494"/>
              </a:moveTo>
              <a:lnTo>
                <a:pt x="125686" y="239494"/>
              </a:lnTo>
              <a:lnTo>
                <a:pt x="125686" y="0"/>
              </a:lnTo>
              <a:lnTo>
                <a:pt x="25137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7497" y="879971"/>
        <a:ext cx="17359" cy="17359"/>
      </dsp:txXfrm>
    </dsp:sp>
    <dsp:sp modelId="{7F3E8534-FE2A-42F5-837A-CBDE66F4069C}">
      <dsp:nvSpPr>
        <dsp:cNvPr id="0" name=""/>
        <dsp:cNvSpPr/>
      </dsp:nvSpPr>
      <dsp:spPr>
        <a:xfrm rot="16200000">
          <a:off x="-729503" y="816802"/>
          <a:ext cx="201679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t>Index Labeling</a:t>
          </a:r>
        </a:p>
      </dsp:txBody>
      <dsp:txXfrm>
        <a:off x="-729503" y="816802"/>
        <a:ext cx="2016797" cy="383191"/>
      </dsp:txXfrm>
    </dsp:sp>
    <dsp:sp modelId="{94066173-BC1A-4A0A-9770-A0198A54B9A8}">
      <dsp:nvSpPr>
        <dsp:cNvPr id="0" name=""/>
        <dsp:cNvSpPr/>
      </dsp:nvSpPr>
      <dsp:spPr>
        <a:xfrm>
          <a:off x="721864" y="577308"/>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Industry</a:t>
          </a:r>
        </a:p>
      </dsp:txBody>
      <dsp:txXfrm>
        <a:off x="721864" y="577308"/>
        <a:ext cx="1256867" cy="383191"/>
      </dsp:txXfrm>
    </dsp:sp>
    <dsp:sp modelId="{E1762F86-F1BE-4889-A73B-AF11701F15C9}">
      <dsp:nvSpPr>
        <dsp:cNvPr id="0" name=""/>
        <dsp:cNvSpPr/>
      </dsp:nvSpPr>
      <dsp:spPr>
        <a:xfrm>
          <a:off x="721864" y="1056297"/>
          <a:ext cx="1256867" cy="383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t>Commodity</a:t>
          </a:r>
        </a:p>
      </dsp:txBody>
      <dsp:txXfrm>
        <a:off x="721864" y="1056297"/>
        <a:ext cx="1256867" cy="38319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E85D8-B800-4AEF-9D09-BA52E115767C}">
      <dsp:nvSpPr>
        <dsp:cNvPr id="0" name=""/>
        <dsp:cNvSpPr/>
      </dsp:nvSpPr>
      <dsp:spPr>
        <a:xfrm>
          <a:off x="0" y="93128"/>
          <a:ext cx="1388782" cy="2638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a:t>International Regions</a:t>
          </a:r>
        </a:p>
      </dsp:txBody>
      <dsp:txXfrm>
        <a:off x="12879" y="106007"/>
        <a:ext cx="1363024" cy="238077"/>
      </dsp:txXfrm>
    </dsp:sp>
    <dsp:sp modelId="{D9C273E4-06F4-47EE-85FA-15431A249CB3}">
      <dsp:nvSpPr>
        <dsp:cNvPr id="0" name=""/>
        <dsp:cNvSpPr/>
      </dsp:nvSpPr>
      <dsp:spPr>
        <a:xfrm>
          <a:off x="0" y="356963"/>
          <a:ext cx="1388782" cy="489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094" tIns="13970" rIns="78232" bIns="13970" numCol="1" spcCol="1270" anchor="t" anchorCtr="0">
          <a:noAutofit/>
        </a:bodyPr>
        <a:lstStyle/>
        <a:p>
          <a:pPr marL="57150" lvl="1" indent="-57150" algn="l" defTabSz="400050">
            <a:lnSpc>
              <a:spcPct val="90000"/>
            </a:lnSpc>
            <a:spcBef>
              <a:spcPct val="0"/>
            </a:spcBef>
            <a:spcAft>
              <a:spcPct val="20000"/>
            </a:spcAft>
            <a:buChar char="•"/>
          </a:pPr>
          <a:r>
            <a:rPr lang="en-US" sz="900" kern="1200"/>
            <a:t>Canada &amp; Latin America</a:t>
          </a:r>
        </a:p>
        <a:p>
          <a:pPr marL="57150" lvl="1" indent="-57150" algn="l" defTabSz="400050">
            <a:lnSpc>
              <a:spcPct val="90000"/>
            </a:lnSpc>
            <a:spcBef>
              <a:spcPct val="0"/>
            </a:spcBef>
            <a:spcAft>
              <a:spcPct val="20000"/>
            </a:spcAft>
            <a:buChar char="•"/>
          </a:pPr>
          <a:r>
            <a:rPr lang="en-US" sz="900" kern="1200" dirty="0"/>
            <a:t>Atlantic</a:t>
          </a:r>
        </a:p>
        <a:p>
          <a:pPr marL="57150" lvl="1" indent="-57150" algn="l" defTabSz="400050">
            <a:lnSpc>
              <a:spcPct val="90000"/>
            </a:lnSpc>
            <a:spcBef>
              <a:spcPct val="0"/>
            </a:spcBef>
            <a:spcAft>
              <a:spcPct val="20000"/>
            </a:spcAft>
            <a:buChar char="•"/>
          </a:pPr>
          <a:r>
            <a:rPr lang="en-US" sz="900" kern="1200"/>
            <a:t>Pacific</a:t>
          </a:r>
        </a:p>
      </dsp:txBody>
      <dsp:txXfrm>
        <a:off x="0" y="356963"/>
        <a:ext cx="1388782" cy="4892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39B70-54FA-4408-9168-B62147200060}">
      <dsp:nvSpPr>
        <dsp:cNvPr id="0" name=""/>
        <dsp:cNvSpPr/>
      </dsp:nvSpPr>
      <dsp:spPr>
        <a:xfrm>
          <a:off x="146091" y="29"/>
          <a:ext cx="765000"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a:t>Industry Index</a:t>
          </a:r>
        </a:p>
      </dsp:txBody>
      <dsp:txXfrm>
        <a:off x="146091" y="29"/>
        <a:ext cx="765000" cy="1184101"/>
      </dsp:txXfrm>
    </dsp:sp>
    <dsp:sp modelId="{6035A838-59FD-40C0-927A-0EFAC1E16F83}">
      <dsp:nvSpPr>
        <dsp:cNvPr id="0" name=""/>
        <dsp:cNvSpPr/>
      </dsp:nvSpPr>
      <dsp:spPr>
        <a:xfrm>
          <a:off x="0" y="1243365"/>
          <a:ext cx="1057182" cy="1184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a:t>Commodity Index</a:t>
          </a:r>
        </a:p>
      </dsp:txBody>
      <dsp:txXfrm>
        <a:off x="0" y="1243365"/>
        <a:ext cx="1057182" cy="118410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6A666-72CF-430B-8B95-DA1F8A627186}">
      <dsp:nvSpPr>
        <dsp:cNvPr id="0" name=""/>
        <dsp:cNvSpPr/>
      </dsp:nvSpPr>
      <dsp:spPr>
        <a:xfrm>
          <a:off x="179353" y="747"/>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2019</a:t>
          </a:r>
        </a:p>
      </dsp:txBody>
      <dsp:txXfrm>
        <a:off x="179353" y="747"/>
        <a:ext cx="787500" cy="493330"/>
      </dsp:txXfrm>
    </dsp:sp>
    <dsp:sp modelId="{24A32754-1D39-4F1E-9794-2A292D644F86}">
      <dsp:nvSpPr>
        <dsp:cNvPr id="0" name=""/>
        <dsp:cNvSpPr/>
      </dsp:nvSpPr>
      <dsp:spPr>
        <a:xfrm>
          <a:off x="179353" y="518745"/>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2020</a:t>
          </a:r>
        </a:p>
      </dsp:txBody>
      <dsp:txXfrm>
        <a:off x="179353" y="518745"/>
        <a:ext cx="787500" cy="493330"/>
      </dsp:txXfrm>
    </dsp:sp>
    <dsp:sp modelId="{CE046906-9168-41F5-85F4-E91C43CB9401}">
      <dsp:nvSpPr>
        <dsp:cNvPr id="0" name=""/>
        <dsp:cNvSpPr/>
      </dsp:nvSpPr>
      <dsp:spPr>
        <a:xfrm>
          <a:off x="179353" y="1036742"/>
          <a:ext cx="787500" cy="493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a:t>2021</a:t>
          </a:r>
        </a:p>
      </dsp:txBody>
      <dsp:txXfrm>
        <a:off x="179353" y="1036742"/>
        <a:ext cx="787500" cy="493330"/>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5.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8.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9.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53D39A-FB07-40D8-B455-E5E7D563DE76}" type="datetimeFigureOut">
              <a:rPr lang="en-US" smtClean="0"/>
              <a:t>4/12/2024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A58EA67-873D-465F-B78C-7C9FBF3A957E}" type="slidenum">
              <a:rPr lang="en-US" smtClean="0"/>
              <a:t>‹#›</a:t>
            </a:fld>
            <a:endParaRPr lang="en-US"/>
          </a:p>
        </p:txBody>
      </p:sp>
    </p:spTree>
    <p:extLst>
      <p:ext uri="{BB962C8B-B14F-4D97-AF65-F5344CB8AC3E}">
        <p14:creationId xmlns:p14="http://schemas.microsoft.com/office/powerpoint/2010/main" val="3610004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401DD7-3633-4AF5-8293-10B8AF3A375C}" type="datetimeFigureOut">
              <a:t>4/12/2024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3CDB0B-4064-4043-8C75-FA2C5C26CB7A}" type="slidenum">
              <a:t>‹#›</a:t>
            </a:fld>
            <a:endParaRPr lang="en-US"/>
          </a:p>
        </p:txBody>
      </p:sp>
    </p:spTree>
    <p:extLst>
      <p:ext uri="{BB962C8B-B14F-4D97-AF65-F5344CB8AC3E}">
        <p14:creationId xmlns:p14="http://schemas.microsoft.com/office/powerpoint/2010/main" val="1764788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3CDB0B-4064-4043-8C75-FA2C5C26CB7A}" type="slidenum">
              <a:rPr lang="en-US" smtClean="0"/>
              <a:t>2</a:t>
            </a:fld>
            <a:endParaRPr lang="en-US"/>
          </a:p>
        </p:txBody>
      </p:sp>
    </p:spTree>
    <p:extLst>
      <p:ext uri="{BB962C8B-B14F-4D97-AF65-F5344CB8AC3E}">
        <p14:creationId xmlns:p14="http://schemas.microsoft.com/office/powerpoint/2010/main" val="3398649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76945-60BB-639B-B006-02FE5B0D1F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AC6132-2D25-9345-1BF6-4BF823D8A5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37134F-5518-728F-0B54-4620394E8C8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674C2F8-296A-BE19-C50E-3B32688F6BB9}"/>
              </a:ext>
            </a:extLst>
          </p:cNvPr>
          <p:cNvSpPr>
            <a:spLocks noGrp="1"/>
          </p:cNvSpPr>
          <p:nvPr>
            <p:ph type="sldNum" sz="quarter" idx="5"/>
          </p:nvPr>
        </p:nvSpPr>
        <p:spPr/>
        <p:txBody>
          <a:bodyPr/>
          <a:lstStyle/>
          <a:p>
            <a:fld id="{E13CDB0B-4064-4043-8C75-FA2C5C26CB7A}" type="slidenum">
              <a:rPr lang="en-US" smtClean="0"/>
              <a:t>3</a:t>
            </a:fld>
            <a:endParaRPr lang="en-US"/>
          </a:p>
        </p:txBody>
      </p:sp>
    </p:spTree>
    <p:extLst>
      <p:ext uri="{BB962C8B-B14F-4D97-AF65-F5344CB8AC3E}">
        <p14:creationId xmlns:p14="http://schemas.microsoft.com/office/powerpoint/2010/main" val="2391886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DB0B-4064-4043-8C75-FA2C5C26CB7A}" type="slidenum">
              <a:rPr lang="en-US" smtClean="0"/>
              <a:t>4</a:t>
            </a:fld>
            <a:endParaRPr lang="en-US"/>
          </a:p>
        </p:txBody>
      </p:sp>
    </p:spTree>
    <p:extLst>
      <p:ext uri="{BB962C8B-B14F-4D97-AF65-F5344CB8AC3E}">
        <p14:creationId xmlns:p14="http://schemas.microsoft.com/office/powerpoint/2010/main" val="970959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3CDB0B-4064-4043-8C75-FA2C5C26CB7A}" type="slidenum">
              <a:rPr lang="en-US" smtClean="0"/>
              <a:t>5</a:t>
            </a:fld>
            <a:endParaRPr lang="en-US"/>
          </a:p>
        </p:txBody>
      </p:sp>
    </p:spTree>
    <p:extLst>
      <p:ext uri="{BB962C8B-B14F-4D97-AF65-F5344CB8AC3E}">
        <p14:creationId xmlns:p14="http://schemas.microsoft.com/office/powerpoint/2010/main" val="351335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76945-60BB-639B-B006-02FE5B0D1F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AC6132-2D25-9345-1BF6-4BF823D8A5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37134F-5518-728F-0B54-4620394E8C8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674C2F8-296A-BE19-C50E-3B32688F6BB9}"/>
              </a:ext>
            </a:extLst>
          </p:cNvPr>
          <p:cNvSpPr>
            <a:spLocks noGrp="1"/>
          </p:cNvSpPr>
          <p:nvPr>
            <p:ph type="sldNum" sz="quarter" idx="5"/>
          </p:nvPr>
        </p:nvSpPr>
        <p:spPr/>
        <p:txBody>
          <a:bodyPr/>
          <a:lstStyle/>
          <a:p>
            <a:fld id="{E13CDB0B-4064-4043-8C75-FA2C5C26CB7A}" type="slidenum">
              <a:rPr lang="en-US" smtClean="0"/>
              <a:t>6</a:t>
            </a:fld>
            <a:endParaRPr lang="en-US"/>
          </a:p>
        </p:txBody>
      </p:sp>
    </p:spTree>
    <p:extLst>
      <p:ext uri="{BB962C8B-B14F-4D97-AF65-F5344CB8AC3E}">
        <p14:creationId xmlns:p14="http://schemas.microsoft.com/office/powerpoint/2010/main" val="2977639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F80C0E-5C85-43E2-A1F2-704A8F62DC5C}" type="slidenum">
              <a:rPr lang="en-US" smtClean="0"/>
              <a:t>7</a:t>
            </a:fld>
            <a:endParaRPr lang="en-US"/>
          </a:p>
        </p:txBody>
      </p:sp>
    </p:spTree>
    <p:extLst>
      <p:ext uri="{BB962C8B-B14F-4D97-AF65-F5344CB8AC3E}">
        <p14:creationId xmlns:p14="http://schemas.microsoft.com/office/powerpoint/2010/main" val="1600425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76945-60BB-639B-B006-02FE5B0D1F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AC6132-2D25-9345-1BF6-4BF823D8A5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37134F-5518-728F-0B54-4620394E8C8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674C2F8-296A-BE19-C50E-3B32688F6BB9}"/>
              </a:ext>
            </a:extLst>
          </p:cNvPr>
          <p:cNvSpPr>
            <a:spLocks noGrp="1"/>
          </p:cNvSpPr>
          <p:nvPr>
            <p:ph type="sldNum" sz="quarter" idx="5"/>
          </p:nvPr>
        </p:nvSpPr>
        <p:spPr/>
        <p:txBody>
          <a:bodyPr/>
          <a:lstStyle/>
          <a:p>
            <a:fld id="{E13CDB0B-4064-4043-8C75-FA2C5C26CB7A}" type="slidenum">
              <a:rPr lang="en-US" smtClean="0"/>
              <a:t>15</a:t>
            </a:fld>
            <a:endParaRPr lang="en-US"/>
          </a:p>
        </p:txBody>
      </p:sp>
    </p:spTree>
    <p:extLst>
      <p:ext uri="{BB962C8B-B14F-4D97-AF65-F5344CB8AC3E}">
        <p14:creationId xmlns:p14="http://schemas.microsoft.com/office/powerpoint/2010/main" val="1431257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9" name="Subtitle 2"/>
          <p:cNvSpPr>
            <a:spLocks noGrp="1"/>
          </p:cNvSpPr>
          <p:nvPr>
            <p:ph type="subTitle" idx="4294967295"/>
          </p:nvPr>
        </p:nvSpPr>
        <p:spPr>
          <a:xfrm>
            <a:off x="495300" y="1970532"/>
            <a:ext cx="11201400" cy="1175005"/>
          </a:xfrm>
          <a:prstGeom prst="rect">
            <a:avLst/>
          </a:prstGeom>
        </p:spPr>
        <p:txBody>
          <a:bodyPr/>
          <a:lstStyle>
            <a:lvl1pPr>
              <a:lnSpc>
                <a:spcPts val="4500"/>
              </a:lnSpc>
              <a:spcBef>
                <a:spcPts val="600"/>
              </a:spcBef>
              <a:defRPr/>
            </a:lvl1pPr>
          </a:lstStyle>
          <a:p>
            <a:r>
              <a:rPr lang="en-US"/>
              <a:t>Click to edit Master subtitle style</a:t>
            </a:r>
          </a:p>
        </p:txBody>
      </p:sp>
      <p:sp>
        <p:nvSpPr>
          <p:cNvPr id="3" name="Title 1"/>
          <p:cNvSpPr>
            <a:spLocks noGrp="1"/>
          </p:cNvSpPr>
          <p:nvPr>
            <p:ph type="title" hasCustomPrompt="1"/>
          </p:nvPr>
        </p:nvSpPr>
        <p:spPr>
          <a:xfrm>
            <a:off x="495300" y="443483"/>
            <a:ext cx="11201400" cy="1527048"/>
          </a:xfrm>
          <a:prstGeom prst="rect">
            <a:avLst/>
          </a:prstGeom>
        </p:spPr>
        <p:txBody>
          <a:bodyPr/>
          <a:lstStyle>
            <a:lvl1pPr>
              <a:lnSpc>
                <a:spcPts val="5700"/>
              </a:lnSpc>
              <a:spcBef>
                <a:spcPts val="600"/>
              </a:spcBef>
              <a:defRPr>
                <a:solidFill>
                  <a:schemeClr val="bg1"/>
                </a:solidFill>
                <a:latin typeface="Calibri" panose="020F0502020204030204" pitchFamily="34" charset="0"/>
                <a:cs typeface="Calibri" panose="020F0502020204030204" pitchFamily="34" charset="0"/>
              </a:defRPr>
            </a:lvl1pPr>
          </a:lstStyle>
          <a:p>
            <a:r>
              <a:rPr lang="en-US"/>
              <a:t>Click, add Presentation title</a:t>
            </a:r>
          </a:p>
        </p:txBody>
      </p:sp>
    </p:spTree>
    <p:extLst>
      <p:ext uri="{BB962C8B-B14F-4D97-AF65-F5344CB8AC3E}">
        <p14:creationId xmlns:p14="http://schemas.microsoft.com/office/powerpoint/2010/main" val="604162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457200"/>
            <a:ext cx="11201400" cy="804672"/>
          </a:xfrm>
        </p:spPr>
        <p:txBody>
          <a:bodyPr/>
          <a:lstStyle>
            <a:lvl1pPr>
              <a:defRPr>
                <a:solidFill>
                  <a:srgbClr val="192168"/>
                </a:solidFill>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p:cNvSpPr>
            <a:spLocks noGrp="1"/>
          </p:cNvSpPr>
          <p:nvPr>
            <p:ph idx="1"/>
          </p:nvPr>
        </p:nvSpPr>
        <p:spPr>
          <a:xfrm>
            <a:off x="495300" y="1722438"/>
            <a:ext cx="11201400" cy="3992563"/>
          </a:xfrm>
        </p:spPr>
        <p:txBody>
          <a:bodyPr/>
          <a:lstStyle>
            <a:lvl1pPr>
              <a:defRPr baseline="0">
                <a:solidFill>
                  <a:srgbClr val="192168"/>
                </a:solidFill>
                <a:latin typeface="Calibri" panose="020F0502020204030204" pitchFamily="34" charset="0"/>
                <a:cs typeface="Calibri" panose="020F0502020204030204" pitchFamily="34" charset="0"/>
              </a:defRPr>
            </a:lvl1pPr>
            <a:lvl2pPr>
              <a:defRPr>
                <a:solidFill>
                  <a:srgbClr val="192168"/>
                </a:solidFill>
                <a:latin typeface="Calibri" panose="020F0502020204030204" pitchFamily="34" charset="0"/>
                <a:cs typeface="Calibri" panose="020F0502020204030204" pitchFamily="34" charset="0"/>
              </a:defRPr>
            </a:lvl2pPr>
            <a:lvl3pPr>
              <a:defRPr>
                <a:solidFill>
                  <a:srgbClr val="192168"/>
                </a:solidFill>
                <a:latin typeface="Calibri" panose="020F0502020204030204" pitchFamily="34" charset="0"/>
                <a:cs typeface="Calibri" panose="020F0502020204030204" pitchFamily="34" charset="0"/>
              </a:defRPr>
            </a:lvl3pPr>
            <a:lvl4pPr>
              <a:defRPr>
                <a:solidFill>
                  <a:srgbClr val="192168"/>
                </a:solidFill>
                <a:latin typeface="Calibri" panose="020F0502020204030204" pitchFamily="34" charset="0"/>
                <a:cs typeface="Calibri" panose="020F0502020204030204" pitchFamily="34" charset="0"/>
              </a:defRPr>
            </a:lvl4pPr>
            <a:lvl5pPr marL="1828800" indent="0">
              <a:buClr>
                <a:srgbClr val="CE1126"/>
              </a:buClr>
              <a:buNone/>
              <a:defRPr>
                <a:solidFill>
                  <a:srgbClr val="000000"/>
                </a:solidFill>
              </a:defRPr>
            </a:lvl5pPr>
            <a:lvl9pPr marL="3657600" indent="0">
              <a:buNone/>
              <a:defRPr/>
            </a:lvl9pPr>
          </a:lstStyle>
          <a:p>
            <a:pPr lvl="0"/>
            <a:r>
              <a:rPr lang="en-US"/>
              <a:t>Click to edit Master text styles</a:t>
            </a:r>
          </a:p>
          <a:p>
            <a:pPr lvl="1"/>
            <a:r>
              <a:rPr lang="en-US"/>
              <a:t>Second level</a:t>
            </a:r>
          </a:p>
          <a:p>
            <a:pPr lvl="2"/>
            <a:r>
              <a:rPr lang="en-US"/>
              <a:t>Third level</a:t>
            </a:r>
          </a:p>
          <a:p>
            <a:pPr lvl="3"/>
            <a:r>
              <a:rPr lang="en-US"/>
              <a:t>Fourth level (not recommended)</a:t>
            </a:r>
          </a:p>
        </p:txBody>
      </p:sp>
    </p:spTree>
    <p:extLst>
      <p:ext uri="{BB962C8B-B14F-4D97-AF65-F5344CB8AC3E}">
        <p14:creationId xmlns:p14="http://schemas.microsoft.com/office/powerpoint/2010/main" val="2477741385"/>
      </p:ext>
    </p:extLst>
  </p:cSld>
  <p:clrMapOvr>
    <a:masterClrMapping/>
  </p:clrMapOvr>
  <p:extLst>
    <p:ext uri="{DCECCB84-F9BA-43D5-87BE-67443E8EF086}">
      <p15:sldGuideLst xmlns:p15="http://schemas.microsoft.com/office/powerpoint/2012/main">
        <p15:guide id="3" orient="horz" pos="28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175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457200"/>
            <a:ext cx="11201400" cy="804672"/>
          </a:xfrm>
        </p:spPr>
        <p:txBody>
          <a:bodyPr/>
          <a:lstStyle>
            <a:lvl1pPr>
              <a:defRPr>
                <a:solidFill>
                  <a:srgbClr val="192168"/>
                </a:solidFill>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p:cNvSpPr>
            <a:spLocks noGrp="1"/>
          </p:cNvSpPr>
          <p:nvPr>
            <p:ph idx="1"/>
          </p:nvPr>
        </p:nvSpPr>
        <p:spPr>
          <a:xfrm>
            <a:off x="495300" y="1722438"/>
            <a:ext cx="11201400" cy="3992563"/>
          </a:xfrm>
        </p:spPr>
        <p:txBody>
          <a:bodyPr/>
          <a:lstStyle>
            <a:lvl1pPr>
              <a:defRPr baseline="0">
                <a:solidFill>
                  <a:srgbClr val="192168"/>
                </a:solidFill>
                <a:latin typeface="Calibri" panose="020F0502020204030204" pitchFamily="34" charset="0"/>
                <a:cs typeface="Calibri" panose="020F0502020204030204" pitchFamily="34" charset="0"/>
              </a:defRPr>
            </a:lvl1pPr>
            <a:lvl2pPr>
              <a:defRPr>
                <a:solidFill>
                  <a:srgbClr val="192168"/>
                </a:solidFill>
                <a:latin typeface="Calibri" panose="020F0502020204030204" pitchFamily="34" charset="0"/>
                <a:cs typeface="Calibri" panose="020F0502020204030204" pitchFamily="34" charset="0"/>
              </a:defRPr>
            </a:lvl2pPr>
            <a:lvl3pPr>
              <a:defRPr>
                <a:solidFill>
                  <a:srgbClr val="192168"/>
                </a:solidFill>
                <a:latin typeface="Calibri" panose="020F0502020204030204" pitchFamily="34" charset="0"/>
                <a:cs typeface="Calibri" panose="020F0502020204030204" pitchFamily="34" charset="0"/>
              </a:defRPr>
            </a:lvl3pPr>
            <a:lvl4pPr>
              <a:defRPr>
                <a:solidFill>
                  <a:srgbClr val="192168"/>
                </a:solidFill>
                <a:latin typeface="Calibri" panose="020F0502020204030204" pitchFamily="34" charset="0"/>
                <a:cs typeface="Calibri" panose="020F0502020204030204" pitchFamily="34" charset="0"/>
              </a:defRPr>
            </a:lvl4pPr>
            <a:lvl5pPr marL="1828800" indent="0">
              <a:buClr>
                <a:srgbClr val="CE1126"/>
              </a:buClr>
              <a:buNone/>
              <a:defRPr>
                <a:solidFill>
                  <a:srgbClr val="000000"/>
                </a:solidFill>
              </a:defRPr>
            </a:lvl5pPr>
            <a:lvl9pPr marL="3657600" indent="0">
              <a:buNone/>
              <a:defRPr/>
            </a:lvl9pPr>
          </a:lstStyle>
          <a:p>
            <a:pPr lvl="0"/>
            <a:r>
              <a:rPr lang="en-US"/>
              <a:t>Click to edit Master text styles</a:t>
            </a:r>
          </a:p>
          <a:p>
            <a:pPr lvl="1"/>
            <a:r>
              <a:rPr lang="en-US"/>
              <a:t>Second level</a:t>
            </a:r>
          </a:p>
          <a:p>
            <a:pPr lvl="2"/>
            <a:r>
              <a:rPr lang="en-US"/>
              <a:t>Third level</a:t>
            </a:r>
          </a:p>
          <a:p>
            <a:pPr lvl="3"/>
            <a:r>
              <a:rPr lang="en-US"/>
              <a:t>Fourth level (not recommended)</a:t>
            </a:r>
          </a:p>
        </p:txBody>
      </p:sp>
    </p:spTree>
    <p:extLst>
      <p:ext uri="{BB962C8B-B14F-4D97-AF65-F5344CB8AC3E}">
        <p14:creationId xmlns:p14="http://schemas.microsoft.com/office/powerpoint/2010/main" val="450941745"/>
      </p:ext>
    </p:extLst>
  </p:cSld>
  <p:clrMapOvr>
    <a:masterClrMapping/>
  </p:clrMapOvr>
  <p:extLst>
    <p:ext uri="{DCECCB84-F9BA-43D5-87BE-67443E8EF086}">
      <p15:sldGuideLst xmlns:p15="http://schemas.microsoft.com/office/powerpoint/2012/main">
        <p15:guide id="3" orient="horz" pos="28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489635" y="1641021"/>
            <a:ext cx="5314950" cy="4401004"/>
          </a:xfrm>
        </p:spPr>
        <p:txBody>
          <a:bodyPr/>
          <a:lstStyle>
            <a:lvl1pPr>
              <a:buSzPct val="90000"/>
              <a:defRPr/>
            </a:lvl1pPr>
            <a:lvl2pPr>
              <a:buSzPct val="90000"/>
              <a:defRPr/>
            </a:lvl2pPr>
            <a:lvl3pPr>
              <a:buSzPct val="90000"/>
              <a:defRPr/>
            </a:lvl3pPr>
            <a:lvl4pPr>
              <a:buSzPct val="90000"/>
              <a:defRPr/>
            </a:lvl4pPr>
            <a:lvl5pPr>
              <a:buSzPct val="9000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3"/>
          <p:cNvSpPr>
            <a:spLocks noGrp="1"/>
          </p:cNvSpPr>
          <p:nvPr>
            <p:ph sz="quarter" idx="11"/>
          </p:nvPr>
        </p:nvSpPr>
        <p:spPr>
          <a:xfrm>
            <a:off x="6381750" y="1641021"/>
            <a:ext cx="5314950" cy="4401004"/>
          </a:xfrm>
        </p:spPr>
        <p:txBody>
          <a:bodyPr/>
          <a:lstStyle>
            <a:lvl1pPr>
              <a:buSzPct val="90000"/>
              <a:defRPr/>
            </a:lvl1pPr>
            <a:lvl2pPr>
              <a:buSzPct val="90000"/>
              <a:defRPr/>
            </a:lvl2pPr>
            <a:lvl3pPr>
              <a:buSzPct val="90000"/>
              <a:defRPr/>
            </a:lvl3pPr>
            <a:lvl4pPr>
              <a:buSzPct val="90000"/>
              <a:defRPr/>
            </a:lvl4pPr>
            <a:lvl5pPr>
              <a:buSzPct val="9000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44825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505962" y="1958975"/>
            <a:ext cx="5314950" cy="4083050"/>
          </a:xfrm>
        </p:spPr>
        <p:txBody>
          <a:bodyPr/>
          <a:lstStyle>
            <a:lvl1pPr>
              <a:buSzPct val="90000"/>
              <a:defRPr/>
            </a:lvl1pPr>
            <a:lvl2pPr>
              <a:buSzPct val="90000"/>
              <a:defRPr/>
            </a:lvl2pPr>
            <a:lvl3pPr>
              <a:buSzPct val="90000"/>
              <a:defRPr/>
            </a:lvl3pPr>
            <a:lvl4pPr>
              <a:buSzPct val="90000"/>
              <a:defRPr/>
            </a:lvl4pPr>
            <a:lvl5pPr>
              <a:buSzPct val="9000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3"/>
          <p:cNvSpPr>
            <a:spLocks noGrp="1"/>
          </p:cNvSpPr>
          <p:nvPr>
            <p:ph sz="quarter" idx="11"/>
          </p:nvPr>
        </p:nvSpPr>
        <p:spPr>
          <a:xfrm>
            <a:off x="6381750" y="1958975"/>
            <a:ext cx="5314950" cy="4083050"/>
          </a:xfrm>
        </p:spPr>
        <p:txBody>
          <a:bodyPr/>
          <a:lstStyle>
            <a:lvl1pPr>
              <a:buSzPct val="90000"/>
              <a:defRPr/>
            </a:lvl1pPr>
            <a:lvl2pPr>
              <a:buSzPct val="90000"/>
              <a:defRPr/>
            </a:lvl2pPr>
            <a:lvl3pPr>
              <a:buSzPct val="90000"/>
              <a:defRPr/>
            </a:lvl3pPr>
            <a:lvl4pPr>
              <a:buSzPct val="90000"/>
              <a:defRPr/>
            </a:lvl4pPr>
            <a:lvl5pPr>
              <a:buSzPct val="9000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ext Placeholder 5"/>
          <p:cNvSpPr>
            <a:spLocks noGrp="1"/>
          </p:cNvSpPr>
          <p:nvPr>
            <p:ph type="body" sz="quarter" idx="12"/>
          </p:nvPr>
        </p:nvSpPr>
        <p:spPr>
          <a:xfrm>
            <a:off x="505967" y="1493838"/>
            <a:ext cx="5314950" cy="358775"/>
          </a:xfrm>
        </p:spPr>
        <p:txBody>
          <a:bodyPr/>
          <a:lstStyle>
            <a:lvl1pPr marL="0" indent="0">
              <a:buNone/>
              <a:defRPr sz="2400">
                <a:solidFill>
                  <a:schemeClr val="tx1"/>
                </a:solidFill>
              </a:defRPr>
            </a:lvl1pPr>
          </a:lstStyle>
          <a:p>
            <a:pPr lvl="0"/>
            <a:endParaRPr lang="en-US"/>
          </a:p>
        </p:txBody>
      </p:sp>
      <p:sp>
        <p:nvSpPr>
          <p:cNvPr id="7" name="Text Placeholder 5"/>
          <p:cNvSpPr>
            <a:spLocks noGrp="1"/>
          </p:cNvSpPr>
          <p:nvPr>
            <p:ph type="body" sz="quarter" idx="13"/>
          </p:nvPr>
        </p:nvSpPr>
        <p:spPr>
          <a:xfrm>
            <a:off x="6381750" y="1493837"/>
            <a:ext cx="5314950" cy="358775"/>
          </a:xfrm>
        </p:spPr>
        <p:txBody>
          <a:bodyPr/>
          <a:lstStyle>
            <a:lvl1pPr marL="0" indent="0">
              <a:buNone/>
              <a:defRPr sz="2400">
                <a:solidFill>
                  <a:schemeClr val="tx1"/>
                </a:solidFill>
              </a:defRPr>
            </a:lvl1pPr>
          </a:lstStyle>
          <a:p>
            <a:pPr lvl="0"/>
            <a:endParaRPr lang="en-US"/>
          </a:p>
        </p:txBody>
      </p:sp>
    </p:spTree>
    <p:extLst>
      <p:ext uri="{BB962C8B-B14F-4D97-AF65-F5344CB8AC3E}">
        <p14:creationId xmlns:p14="http://schemas.microsoft.com/office/powerpoint/2010/main" val="89930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552471"/>
            <a:ext cx="11201400" cy="1823585"/>
          </a:xfrm>
        </p:spPr>
        <p:txBody>
          <a:bodyPr/>
          <a:lstStyle>
            <a:lvl1pPr>
              <a:defRPr/>
            </a:lvl1pPr>
          </a:lstStyle>
          <a:p>
            <a:r>
              <a:rPr lang="en-US"/>
              <a:t>Click to edit Master section style</a:t>
            </a:r>
          </a:p>
        </p:txBody>
      </p:sp>
    </p:spTree>
    <p:extLst>
      <p:ext uri="{BB962C8B-B14F-4D97-AF65-F5344CB8AC3E}">
        <p14:creationId xmlns:p14="http://schemas.microsoft.com/office/powerpoint/2010/main" val="302882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758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aptio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955721" y="555625"/>
            <a:ext cx="6702879" cy="5421313"/>
          </a:xfrm>
        </p:spPr>
        <p:txBody>
          <a:bodyPr/>
          <a:lstStyle>
            <a:lvl1pPr marL="0" indent="0">
              <a:buNone/>
              <a:defRPr/>
            </a:lvl1pPr>
          </a:lstStyle>
          <a:p>
            <a:pPr lvl="0"/>
            <a:endParaRPr lang="en-US"/>
          </a:p>
        </p:txBody>
      </p:sp>
      <p:sp>
        <p:nvSpPr>
          <p:cNvPr id="6" name="Text Placeholder 5"/>
          <p:cNvSpPr>
            <a:spLocks noGrp="1"/>
          </p:cNvSpPr>
          <p:nvPr>
            <p:ph type="body" sz="quarter" idx="11"/>
          </p:nvPr>
        </p:nvSpPr>
        <p:spPr>
          <a:xfrm>
            <a:off x="415925" y="555172"/>
            <a:ext cx="4522788" cy="800100"/>
          </a:xfrm>
        </p:spPr>
        <p:txBody>
          <a:bodyPr/>
          <a:lstStyle>
            <a:lvl1pPr marL="0" indent="0">
              <a:buNone/>
              <a:defRPr/>
            </a:lvl1pPr>
            <a:lvl2pPr marL="457200" indent="0" algn="l">
              <a:buNone/>
              <a:defRPr sz="2400">
                <a:solidFill>
                  <a:schemeClr val="tx1"/>
                </a:solidFill>
              </a:defRPr>
            </a:lvl2pPr>
          </a:lstStyle>
          <a:p>
            <a:pPr lvl="0"/>
            <a:endParaRPr lang="en-US"/>
          </a:p>
        </p:txBody>
      </p:sp>
      <p:sp>
        <p:nvSpPr>
          <p:cNvPr id="8" name="Text Placeholder 7"/>
          <p:cNvSpPr>
            <a:spLocks noGrp="1"/>
          </p:cNvSpPr>
          <p:nvPr>
            <p:ph type="body" sz="quarter" idx="12"/>
          </p:nvPr>
        </p:nvSpPr>
        <p:spPr>
          <a:xfrm>
            <a:off x="415925" y="1355725"/>
            <a:ext cx="4522788" cy="4621213"/>
          </a:xfrm>
        </p:spPr>
        <p:txBody>
          <a:bodyPr/>
          <a:lstStyle>
            <a:lvl1pPr>
              <a:buSzPct val="90000"/>
              <a:defRPr/>
            </a:lvl1pPr>
            <a:lvl2pPr>
              <a:buSzPct val="90000"/>
              <a:defRPr/>
            </a:lvl2pPr>
            <a:lvl3pPr>
              <a:buSzPct val="90000"/>
              <a:defRPr/>
            </a:lvl3pPr>
            <a:lvl4pPr>
              <a:buSzPct val="90000"/>
              <a:defRPr/>
            </a:lvl4pPr>
            <a:lvl5pPr marL="1828800" indent="0">
              <a:buSzPct val="9000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418054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5.png"/><Relationship Id="rId4" Type="http://schemas.openxmlformats.org/officeDocument/2006/relationships/slideLayout" Target="../slideLayouts/slideLayout6.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theme" Target="../theme/theme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4" cstate="print">
            <a:extLst>
              <a:ext uri="{28A0092B-C50C-407E-A947-70E740481C1C}">
                <a14:useLocalDpi xmlns:a14="http://schemas.microsoft.com/office/drawing/2010/main" val="0"/>
              </a:ext>
            </a:extLst>
          </a:blip>
          <a:srcRect l="-1733" r="4623"/>
          <a:stretch/>
        </p:blipFill>
        <p:spPr>
          <a:xfrm>
            <a:off x="-233988" y="0"/>
            <a:ext cx="12425988" cy="6858000"/>
          </a:xfrm>
          <a:prstGeom prst="rect">
            <a:avLst/>
          </a:prstGeom>
        </p:spPr>
      </p:pic>
      <p:sp>
        <p:nvSpPr>
          <p:cNvPr id="2" name="Title Placeholder 1"/>
          <p:cNvSpPr>
            <a:spLocks noGrp="1"/>
          </p:cNvSpPr>
          <p:nvPr>
            <p:ph type="title"/>
          </p:nvPr>
        </p:nvSpPr>
        <p:spPr>
          <a:xfrm>
            <a:off x="495300" y="457200"/>
            <a:ext cx="11201400" cy="1368425"/>
          </a:xfrm>
          <a:prstGeom prst="rect">
            <a:avLst/>
          </a:prstGeom>
        </p:spPr>
        <p:txBody>
          <a:bodyPr vert="horz" lIns="91440" tIns="45720" rIns="91440" bIns="45720" rtlCol="0" anchor="t">
            <a:normAutofit/>
          </a:bodyPr>
          <a:lstStyle/>
          <a:p>
            <a:r>
              <a:rPr lang="en-US"/>
              <a:t>Click to edit title</a:t>
            </a:r>
          </a:p>
        </p:txBody>
      </p:sp>
      <p:sp>
        <p:nvSpPr>
          <p:cNvPr id="3" name="Text Placeholder 2"/>
          <p:cNvSpPr>
            <a:spLocks noGrp="1"/>
          </p:cNvSpPr>
          <p:nvPr>
            <p:ph type="body" idx="1"/>
          </p:nvPr>
        </p:nvSpPr>
        <p:spPr>
          <a:xfrm>
            <a:off x="495300" y="1825625"/>
            <a:ext cx="11201400" cy="1056120"/>
          </a:xfrm>
          <a:prstGeom prst="rect">
            <a:avLst/>
          </a:prstGeom>
        </p:spPr>
        <p:txBody>
          <a:bodyPr vert="horz" lIns="91440" tIns="45720" rIns="91440" bIns="45720" rtlCol="0">
            <a:normAutofit/>
          </a:bodyPr>
          <a:lstStyle/>
          <a:p>
            <a:pPr lvl="0"/>
            <a:r>
              <a:rPr lang="en-US"/>
              <a:t>Click to add subtitle</a:t>
            </a:r>
          </a:p>
        </p:txBody>
      </p:sp>
      <p:sp>
        <p:nvSpPr>
          <p:cNvPr id="10" name="Footer Placeholder 4"/>
          <p:cNvSpPr txBox="1">
            <a:spLocks/>
          </p:cNvSpPr>
          <p:nvPr userDrawn="1"/>
        </p:nvSpPr>
        <p:spPr>
          <a:xfrm>
            <a:off x="495300" y="6335377"/>
            <a:ext cx="7754833"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chemeClr val="bg1"/>
                </a:solidFill>
                <a:latin typeface="Century Gothic" panose="020B0502020202020204" pitchFamily="34" charset="0"/>
                <a:ea typeface="+mn-ea"/>
                <a:cs typeface="Tahoma" pitchFamily="34" charset="0"/>
              </a:rPr>
              <a:pPr>
                <a:defRPr/>
              </a:pPr>
              <a:t>‹#›</a:t>
            </a:fld>
            <a:r>
              <a:rPr lang="en-US" sz="1600" spc="45">
                <a:solidFill>
                  <a:schemeClr val="bg1"/>
                </a:solidFill>
                <a:latin typeface="Century Gothic" panose="020B0502020202020204" pitchFamily="34" charset="0"/>
              </a:rPr>
              <a:t> </a:t>
            </a:r>
            <a:r>
              <a:rPr lang="en-US" sz="1500" cap="small" spc="30">
                <a:solidFill>
                  <a:schemeClr val="bg1"/>
                </a:solidFill>
                <a:latin typeface="Century Gothic" panose="020B0502020202020204" pitchFamily="34" charset="0"/>
              </a:rPr>
              <a:t>—</a:t>
            </a:r>
            <a:r>
              <a:rPr lang="en-US" sz="1600" spc="45">
                <a:solidFill>
                  <a:schemeClr val="bg1"/>
                </a:solidFill>
                <a:latin typeface="Century Gothic" panose="020B0502020202020204" pitchFamily="34" charset="0"/>
              </a:rPr>
              <a:t> </a:t>
            </a:r>
            <a:r>
              <a:rPr lang="en-US" sz="1500" cap="small" spc="30">
                <a:solidFill>
                  <a:schemeClr val="bg1"/>
                </a:solidFill>
                <a:latin typeface="Century Gothic" panose="020B0502020202020204" pitchFamily="34" charset="0"/>
              </a:rPr>
              <a:t>U.S. Bureau of Labor Statistics</a:t>
            </a:r>
            <a:r>
              <a:rPr lang="en-US" sz="1050" spc="45">
                <a:solidFill>
                  <a:schemeClr val="bg1"/>
                </a:solidFill>
                <a:latin typeface="Century Gothic" panose="020B0502020202020204" pitchFamily="34" charset="0"/>
              </a:rPr>
              <a:t> • </a:t>
            </a:r>
            <a:r>
              <a:rPr lang="en-US" sz="1050" b="1" spc="45">
                <a:solidFill>
                  <a:schemeClr val="bg1"/>
                </a:solidFill>
                <a:latin typeface="Century Gothic" panose="020B0502020202020204" pitchFamily="34" charset="0"/>
              </a:rPr>
              <a:t>bls.gov</a:t>
            </a:r>
          </a:p>
        </p:txBody>
      </p:sp>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587569" y="6176385"/>
            <a:ext cx="1065034" cy="637436"/>
          </a:xfrm>
          <a:prstGeom prst="rect">
            <a:avLst/>
          </a:prstGeom>
        </p:spPr>
      </p:pic>
      <p:pic>
        <p:nvPicPr>
          <p:cNvPr id="13" name="Picture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22626" y="5828258"/>
            <a:ext cx="11178308" cy="1019776"/>
          </a:xfrm>
          <a:prstGeom prst="rect">
            <a:avLst/>
          </a:prstGeom>
        </p:spPr>
      </p:pic>
    </p:spTree>
    <p:extLst>
      <p:ext uri="{BB962C8B-B14F-4D97-AF65-F5344CB8AC3E}">
        <p14:creationId xmlns:p14="http://schemas.microsoft.com/office/powerpoint/2010/main" val="1807257929"/>
      </p:ext>
    </p:extLst>
  </p:cSld>
  <p:clrMap bg1="lt1" tx1="dk1" bg2="lt2" tx2="dk2" accent1="accent1" accent2="accent2" accent3="accent3" accent4="accent4" accent5="accent5" accent6="accent6" hlink="hlink" folHlink="folHlink"/>
  <p:sldLayoutIdLst>
    <p:sldLayoutId id="2147483689" r:id="rId1"/>
    <p:sldLayoutId id="2147483697" r:id="rId2"/>
  </p:sldLayoutIdLst>
  <p:txStyles>
    <p:titleStyle>
      <a:lvl1pPr algn="ctr" defTabSz="914400" rtl="0" eaLnBrk="1" latinLnBrk="0" hangingPunct="1">
        <a:lnSpc>
          <a:spcPct val="90000"/>
        </a:lnSpc>
        <a:spcBef>
          <a:spcPct val="0"/>
        </a:spcBef>
        <a:buNone/>
        <a:defRPr sz="5400" b="1" kern="1200">
          <a:solidFill>
            <a:schemeClr val="bg1"/>
          </a:solidFill>
          <a:latin typeface="+mn-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4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 userDrawn="1">
          <p15:clr>
            <a:srgbClr val="F26B43"/>
          </p15:clr>
        </p15:guide>
        <p15:guide id="2" pos="7368" userDrawn="1">
          <p15:clr>
            <a:srgbClr val="F26B43"/>
          </p15:clr>
        </p15:guide>
        <p15:guide id="3" orient="horz" pos="28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userDrawn="1">
            <p:ph type="title"/>
          </p:nvPr>
        </p:nvSpPr>
        <p:spPr bwMode="auto">
          <a:xfrm>
            <a:off x="495300" y="274638"/>
            <a:ext cx="11201400" cy="1096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title</a:t>
            </a:r>
          </a:p>
        </p:txBody>
      </p:sp>
      <p:sp>
        <p:nvSpPr>
          <p:cNvPr id="1027" name="Text Placeholder 2"/>
          <p:cNvSpPr>
            <a:spLocks noGrp="1"/>
          </p:cNvSpPr>
          <p:nvPr userDrawn="1">
            <p:ph type="body" idx="1"/>
          </p:nvPr>
        </p:nvSpPr>
        <p:spPr bwMode="auto">
          <a:xfrm>
            <a:off x="495300" y="1752601"/>
            <a:ext cx="11201400" cy="39605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text</a:t>
            </a:r>
          </a:p>
          <a:p>
            <a:pPr lvl="1"/>
            <a:r>
              <a:rPr lang="en-US"/>
              <a:t>Second level</a:t>
            </a:r>
          </a:p>
          <a:p>
            <a:pPr lvl="2"/>
            <a:r>
              <a:rPr lang="en-US"/>
              <a:t>Third level</a:t>
            </a:r>
          </a:p>
          <a:p>
            <a:pPr lvl="3"/>
            <a:r>
              <a:rPr lang="en-US"/>
              <a:t>Fourth level (not recommended)</a:t>
            </a:r>
          </a:p>
          <a:p>
            <a:pPr lvl="4"/>
            <a:endParaRPr lang="en-US"/>
          </a:p>
          <a:p>
            <a:pPr lvl="3"/>
            <a:endParaRPr lang="en-US"/>
          </a:p>
        </p:txBody>
      </p:sp>
      <p:sp>
        <p:nvSpPr>
          <p:cNvPr id="8" name="Footer Placeholder 4"/>
          <p:cNvSpPr txBox="1">
            <a:spLocks/>
          </p:cNvSpPr>
          <p:nvPr userDrawn="1"/>
        </p:nvSpPr>
        <p:spPr>
          <a:xfrm>
            <a:off x="488043" y="6335377"/>
            <a:ext cx="774939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rgbClr val="002060"/>
                </a:solidFill>
                <a:latin typeface="Century Gothic" panose="020B0502020202020204" pitchFamily="34" charset="0"/>
                <a:ea typeface="+mn-ea"/>
                <a:cs typeface="Tahoma" pitchFamily="34" charset="0"/>
              </a:rPr>
              <a:pPr>
                <a:defRPr/>
              </a:pPr>
              <a:t>‹#›</a:t>
            </a:fld>
            <a:r>
              <a:rPr lang="en-US" sz="1600" spc="45">
                <a:solidFill>
                  <a:srgbClr val="002060"/>
                </a:solidFill>
                <a:latin typeface="Century Gothic" panose="020B0502020202020204" pitchFamily="34" charset="0"/>
              </a:rPr>
              <a:t> </a:t>
            </a:r>
            <a:r>
              <a:rPr lang="en-US" sz="1500" cap="small" spc="30">
                <a:solidFill>
                  <a:srgbClr val="002060"/>
                </a:solidFill>
                <a:latin typeface="Century Gothic" panose="020B0502020202020204" pitchFamily="34" charset="0"/>
              </a:rPr>
              <a:t>—</a:t>
            </a:r>
            <a:r>
              <a:rPr lang="en-US" sz="1600" spc="45">
                <a:solidFill>
                  <a:srgbClr val="002060"/>
                </a:solidFill>
                <a:latin typeface="Century Gothic" panose="020B0502020202020204" pitchFamily="34" charset="0"/>
              </a:rPr>
              <a:t> </a:t>
            </a:r>
            <a:r>
              <a:rPr lang="en-US" sz="1500" cap="small" spc="30">
                <a:solidFill>
                  <a:srgbClr val="002060"/>
                </a:solidFill>
                <a:latin typeface="Century Gothic" panose="020B0502020202020204" pitchFamily="34" charset="0"/>
              </a:rPr>
              <a:t>U.S. Bureau of Labor Statistics</a:t>
            </a:r>
            <a:r>
              <a:rPr lang="en-US" sz="1050" spc="45">
                <a:solidFill>
                  <a:srgbClr val="002060"/>
                </a:solidFill>
                <a:latin typeface="Century Gothic" panose="020B0502020202020204" pitchFamily="34" charset="0"/>
              </a:rPr>
              <a:t> • </a:t>
            </a:r>
            <a:r>
              <a:rPr lang="en-US" sz="1050" b="1" spc="45">
                <a:solidFill>
                  <a:srgbClr val="002060"/>
                </a:solidFill>
                <a:latin typeface="Century Gothic" panose="020B0502020202020204" pitchFamily="34" charset="0"/>
              </a:rPr>
              <a:t>bls.gov</a:t>
            </a:r>
          </a:p>
        </p:txBody>
      </p:sp>
      <p:pic>
        <p:nvPicPr>
          <p:cNvPr id="9" name="Picture 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586550" y="6172200"/>
            <a:ext cx="1098497" cy="657464"/>
          </a:xfrm>
          <a:prstGeom prst="rect">
            <a:avLst/>
          </a:prstGeom>
        </p:spPr>
      </p:pic>
      <p:pic>
        <p:nvPicPr>
          <p:cNvPr id="2" name="Picture 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85141" y="5829624"/>
            <a:ext cx="11212286" cy="1022876"/>
          </a:xfrm>
          <a:prstGeom prst="rect">
            <a:avLst/>
          </a:prstGeom>
        </p:spPr>
      </p:pic>
    </p:spTree>
    <p:extLst>
      <p:ext uri="{BB962C8B-B14F-4D97-AF65-F5344CB8AC3E}">
        <p14:creationId xmlns:p14="http://schemas.microsoft.com/office/powerpoint/2010/main" val="1686485968"/>
      </p:ext>
    </p:extLst>
  </p:cSld>
  <p:clrMap bg1="lt1" tx1="dk1" bg2="lt2" tx2="dk2" accent1="accent1" accent2="accent2" accent3="accent3" accent4="accent4" accent5="accent5" accent6="accent6" hlink="hlink" folHlink="folHlink"/>
  <p:sldLayoutIdLst>
    <p:sldLayoutId id="2147483691" r:id="rId1"/>
    <p:sldLayoutId id="2147483671" r:id="rId2"/>
    <p:sldLayoutId id="2147483690" r:id="rId3"/>
    <p:sldLayoutId id="2147483692" r:id="rId4"/>
    <p:sldLayoutId id="2147483693" r:id="rId5"/>
    <p:sldLayoutId id="2147483694" r:id="rId6"/>
    <p:sldLayoutId id="2147483695" r:id="rId7"/>
  </p:sldLayoutIdLst>
  <p:hf hdr="0" dt="0"/>
  <p:txStyles>
    <p:titleStyle>
      <a:lvl1pPr algn="ctr" rtl="0" eaLnBrk="0" fontAlgn="base" hangingPunct="0">
        <a:spcBef>
          <a:spcPct val="0"/>
        </a:spcBef>
        <a:spcAft>
          <a:spcPct val="0"/>
        </a:spcAft>
        <a:defRPr sz="4400" b="1" kern="1200">
          <a:solidFill>
            <a:srgbClr val="192168"/>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400" b="1">
          <a:solidFill>
            <a:srgbClr val="192168"/>
          </a:solidFill>
          <a:latin typeface="Tahoma" pitchFamily="34" charset="0"/>
          <a:cs typeface="Tahoma" pitchFamily="34" charset="0"/>
        </a:defRPr>
      </a:lvl2pPr>
      <a:lvl3pPr algn="ctr" rtl="0" eaLnBrk="0" fontAlgn="base" hangingPunct="0">
        <a:spcBef>
          <a:spcPct val="0"/>
        </a:spcBef>
        <a:spcAft>
          <a:spcPct val="0"/>
        </a:spcAft>
        <a:defRPr sz="4400" b="1">
          <a:solidFill>
            <a:srgbClr val="192168"/>
          </a:solidFill>
          <a:latin typeface="Tahoma" pitchFamily="34" charset="0"/>
          <a:cs typeface="Tahoma" pitchFamily="34" charset="0"/>
        </a:defRPr>
      </a:lvl3pPr>
      <a:lvl4pPr algn="ctr" rtl="0" eaLnBrk="0" fontAlgn="base" hangingPunct="0">
        <a:spcBef>
          <a:spcPct val="0"/>
        </a:spcBef>
        <a:spcAft>
          <a:spcPct val="0"/>
        </a:spcAft>
        <a:defRPr sz="4400" b="1">
          <a:solidFill>
            <a:srgbClr val="192168"/>
          </a:solidFill>
          <a:latin typeface="Tahoma" pitchFamily="34" charset="0"/>
          <a:cs typeface="Tahoma" pitchFamily="34" charset="0"/>
        </a:defRPr>
      </a:lvl4pPr>
      <a:lvl5pPr algn="ctr" rtl="0" eaLnBrk="0" fontAlgn="base" hangingPunct="0">
        <a:spcBef>
          <a:spcPct val="0"/>
        </a:spcBef>
        <a:spcAft>
          <a:spcPct val="0"/>
        </a:spcAft>
        <a:defRPr sz="4400" b="1">
          <a:solidFill>
            <a:srgbClr val="192168"/>
          </a:solidFill>
          <a:latin typeface="Tahoma" pitchFamily="34" charset="0"/>
          <a:cs typeface="Tahoma" pitchFamily="34" charset="0"/>
        </a:defRPr>
      </a:lvl5pPr>
      <a:lvl6pPr marL="457200" algn="ctr" rtl="0" fontAlgn="base">
        <a:spcBef>
          <a:spcPct val="0"/>
        </a:spcBef>
        <a:spcAft>
          <a:spcPct val="0"/>
        </a:spcAft>
        <a:defRPr sz="4400" b="1">
          <a:solidFill>
            <a:schemeClr val="bg1"/>
          </a:solidFill>
          <a:latin typeface="Tahoma" pitchFamily="34" charset="0"/>
          <a:cs typeface="Tahoma" pitchFamily="34" charset="0"/>
        </a:defRPr>
      </a:lvl6pPr>
      <a:lvl7pPr marL="914400" algn="ctr" rtl="0" fontAlgn="base">
        <a:spcBef>
          <a:spcPct val="0"/>
        </a:spcBef>
        <a:spcAft>
          <a:spcPct val="0"/>
        </a:spcAft>
        <a:defRPr sz="4400" b="1">
          <a:solidFill>
            <a:schemeClr val="bg1"/>
          </a:solidFill>
          <a:latin typeface="Tahoma" pitchFamily="34" charset="0"/>
          <a:cs typeface="Tahoma" pitchFamily="34" charset="0"/>
        </a:defRPr>
      </a:lvl7pPr>
      <a:lvl8pPr marL="1371600" algn="ctr" rtl="0" fontAlgn="base">
        <a:spcBef>
          <a:spcPct val="0"/>
        </a:spcBef>
        <a:spcAft>
          <a:spcPct val="0"/>
        </a:spcAft>
        <a:defRPr sz="4400" b="1">
          <a:solidFill>
            <a:schemeClr val="bg1"/>
          </a:solidFill>
          <a:latin typeface="Tahoma" pitchFamily="34" charset="0"/>
          <a:cs typeface="Tahoma" pitchFamily="34" charset="0"/>
        </a:defRPr>
      </a:lvl8pPr>
      <a:lvl9pPr marL="1828800" algn="ctr" rtl="0" fontAlgn="base">
        <a:spcBef>
          <a:spcPct val="0"/>
        </a:spcBef>
        <a:spcAft>
          <a:spcPct val="0"/>
        </a:spcAft>
        <a:defRPr sz="4400" b="1">
          <a:solidFill>
            <a:schemeClr val="bg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Clr>
          <a:srgbClr val="CE1126"/>
        </a:buClr>
        <a:buSzPct val="90000"/>
        <a:buFont typeface="Wingdings" pitchFamily="2" charset="2"/>
        <a:buChar char=""/>
        <a:defRPr sz="3200" kern="1200">
          <a:solidFill>
            <a:srgbClr val="192168"/>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lr>
          <a:srgbClr val="CE1126"/>
        </a:buClr>
        <a:buSzPct val="90000"/>
        <a:buFont typeface="Wingdings 3" pitchFamily="18" charset="2"/>
        <a:buChar char=""/>
        <a:defRPr sz="2800" kern="1200">
          <a:solidFill>
            <a:srgbClr val="192168"/>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lr>
          <a:srgbClr val="CE1126"/>
        </a:buClr>
        <a:buSzPct val="90000"/>
        <a:buFont typeface="Calibri" pitchFamily="34" charset="0"/>
        <a:buChar char="–"/>
        <a:defRPr sz="2400" kern="1200">
          <a:solidFill>
            <a:srgbClr val="192168"/>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lr>
          <a:srgbClr val="CE1126"/>
        </a:buClr>
        <a:buSzPct val="90000"/>
        <a:buFont typeface="Arial" charset="0"/>
        <a:buChar char="•"/>
        <a:defRPr sz="2000" kern="1200">
          <a:solidFill>
            <a:srgbClr val="192168"/>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Font typeface="Wingdings" pitchFamily="2" charset="2"/>
        <a:buChar char="v"/>
        <a:defRPr sz="2000" kern="1200">
          <a:solidFill>
            <a:srgbClr val="000000"/>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 userDrawn="1">
          <p15:clr>
            <a:srgbClr val="F26B43"/>
          </p15:clr>
        </p15:guide>
        <p15:guide id="2" pos="7368" userDrawn="1">
          <p15:clr>
            <a:srgbClr val="F26B43"/>
          </p15:clr>
        </p15:guide>
        <p15:guide id="3" orient="horz" pos="28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084" r="9955"/>
          <a:stretch/>
        </p:blipFill>
        <p:spPr>
          <a:xfrm>
            <a:off x="0" y="1"/>
            <a:ext cx="12192000" cy="6858000"/>
          </a:xfrm>
          <a:prstGeom prst="rect">
            <a:avLst/>
          </a:prstGeom>
        </p:spPr>
      </p:pic>
      <p:sp>
        <p:nvSpPr>
          <p:cNvPr id="8" name="TextBox 7"/>
          <p:cNvSpPr txBox="1"/>
          <p:nvPr userDrawn="1"/>
        </p:nvSpPr>
        <p:spPr>
          <a:xfrm>
            <a:off x="495300" y="466344"/>
            <a:ext cx="11201400" cy="923330"/>
          </a:xfrm>
          <a:prstGeom prst="rect">
            <a:avLst/>
          </a:prstGeom>
          <a:noFill/>
        </p:spPr>
        <p:txBody>
          <a:bodyPr wrap="square" rtlCol="0">
            <a:spAutoFit/>
          </a:bodyPr>
          <a:lstStyle/>
          <a:p>
            <a:pPr algn="ctr"/>
            <a:r>
              <a:rPr lang="en-US" sz="5400" b="1">
                <a:solidFill>
                  <a:schemeClr val="bg1"/>
                </a:solidFill>
              </a:rPr>
              <a:t>Contact Information</a:t>
            </a:r>
          </a:p>
        </p:txBody>
      </p:sp>
      <p:sp>
        <p:nvSpPr>
          <p:cNvPr id="11" name="Footer Placeholder 4"/>
          <p:cNvSpPr txBox="1">
            <a:spLocks/>
          </p:cNvSpPr>
          <p:nvPr userDrawn="1"/>
        </p:nvSpPr>
        <p:spPr>
          <a:xfrm>
            <a:off x="495300" y="6335377"/>
            <a:ext cx="7754833"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chemeClr val="bg1"/>
                </a:solidFill>
                <a:latin typeface="Century Gothic" panose="020B0502020202020204" pitchFamily="34" charset="0"/>
                <a:ea typeface="+mn-ea"/>
                <a:cs typeface="Tahoma" pitchFamily="34" charset="0"/>
              </a:rPr>
              <a:pPr>
                <a:defRPr/>
              </a:pPr>
              <a:t>‹#›</a:t>
            </a:fld>
            <a:r>
              <a:rPr lang="en-US" sz="1600" spc="45">
                <a:solidFill>
                  <a:schemeClr val="bg1"/>
                </a:solidFill>
                <a:latin typeface="Century Gothic" panose="020B0502020202020204" pitchFamily="34" charset="0"/>
              </a:rPr>
              <a:t> </a:t>
            </a:r>
            <a:r>
              <a:rPr lang="en-US" sz="1500" cap="small" spc="30">
                <a:solidFill>
                  <a:schemeClr val="bg1"/>
                </a:solidFill>
                <a:latin typeface="Century Gothic" panose="020B0502020202020204" pitchFamily="34" charset="0"/>
              </a:rPr>
              <a:t>—</a:t>
            </a:r>
            <a:r>
              <a:rPr lang="en-US" sz="1600" spc="45">
                <a:solidFill>
                  <a:schemeClr val="bg1"/>
                </a:solidFill>
                <a:latin typeface="Century Gothic" panose="020B0502020202020204" pitchFamily="34" charset="0"/>
              </a:rPr>
              <a:t> </a:t>
            </a:r>
            <a:r>
              <a:rPr lang="en-US" sz="1500" cap="small" spc="30">
                <a:solidFill>
                  <a:schemeClr val="bg1"/>
                </a:solidFill>
                <a:latin typeface="Century Gothic" panose="020B0502020202020204" pitchFamily="34" charset="0"/>
              </a:rPr>
              <a:t>U.S. Bureau of Labor Statistics</a:t>
            </a:r>
            <a:r>
              <a:rPr lang="en-US" sz="1050" spc="45">
                <a:solidFill>
                  <a:schemeClr val="bg1"/>
                </a:solidFill>
                <a:latin typeface="Century Gothic" panose="020B0502020202020204" pitchFamily="34" charset="0"/>
              </a:rPr>
              <a:t> • </a:t>
            </a:r>
            <a:r>
              <a:rPr lang="en-US" sz="1050" b="1" spc="45">
                <a:solidFill>
                  <a:schemeClr val="bg1"/>
                </a:solidFill>
                <a:latin typeface="Century Gothic" panose="020B0502020202020204" pitchFamily="34" charset="0"/>
              </a:rPr>
              <a:t>bls.gov</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2626" y="5828258"/>
            <a:ext cx="11178308" cy="1019776"/>
          </a:xfrm>
          <a:prstGeom prst="rect">
            <a:avLst/>
          </a:prstGeom>
        </p:spPr>
      </p:pic>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87569" y="6176385"/>
            <a:ext cx="1065034" cy="637436"/>
          </a:xfrm>
          <a:prstGeom prst="rect">
            <a:avLst/>
          </a:prstGeom>
        </p:spPr>
      </p:pic>
    </p:spTree>
    <p:extLst>
      <p:ext uri="{BB962C8B-B14F-4D97-AF65-F5344CB8AC3E}">
        <p14:creationId xmlns:p14="http://schemas.microsoft.com/office/powerpoint/2010/main" val="844186518"/>
      </p:ext>
    </p:extLst>
  </p:cSld>
  <p:clrMap bg1="lt1" tx1="dk1" bg2="lt2" tx2="dk2" accent1="accent1" accent2="accent2" accent3="accent3" accent4="accent4" accent5="accent5" accent6="accent6" hlink="hlink" folHlink="folHlink"/>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 userDrawn="1">
          <p15:clr>
            <a:srgbClr val="F26B43"/>
          </p15:clr>
        </p15:guide>
        <p15:guide id="2" pos="7368" userDrawn="1">
          <p15:clr>
            <a:srgbClr val="F26B43"/>
          </p15:clr>
        </p15:guide>
        <p15:guide id="3" orient="horz" pos="2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3.xml"/><Relationship Id="rId13" Type="http://schemas.openxmlformats.org/officeDocument/2006/relationships/diagramLayout" Target="../diagrams/layout14.xml"/><Relationship Id="rId3" Type="http://schemas.openxmlformats.org/officeDocument/2006/relationships/diagramLayout" Target="../diagrams/layout12.xml"/><Relationship Id="rId7" Type="http://schemas.openxmlformats.org/officeDocument/2006/relationships/diagramData" Target="../diagrams/data13.xml"/><Relationship Id="rId12" Type="http://schemas.openxmlformats.org/officeDocument/2006/relationships/diagramData" Target="../diagrams/data14.xml"/><Relationship Id="rId2" Type="http://schemas.openxmlformats.org/officeDocument/2006/relationships/diagramData" Target="../diagrams/data12.xml"/><Relationship Id="rId16" Type="http://schemas.microsoft.com/office/2007/relationships/diagramDrawing" Target="../diagrams/drawing14.xml"/><Relationship Id="rId1" Type="http://schemas.openxmlformats.org/officeDocument/2006/relationships/slideLayout" Target="../slideLayouts/slideLayout4.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5" Type="http://schemas.openxmlformats.org/officeDocument/2006/relationships/diagramColors" Target="../diagrams/colors14.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 Id="rId14" Type="http://schemas.openxmlformats.org/officeDocument/2006/relationships/diagramQuickStyle" Target="../diagrams/quickStyle14.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6.xml"/><Relationship Id="rId13" Type="http://schemas.openxmlformats.org/officeDocument/2006/relationships/diagramLayout" Target="../diagrams/layout17.xml"/><Relationship Id="rId3" Type="http://schemas.openxmlformats.org/officeDocument/2006/relationships/diagramLayout" Target="../diagrams/layout15.xml"/><Relationship Id="rId7" Type="http://schemas.openxmlformats.org/officeDocument/2006/relationships/diagramData" Target="../diagrams/data16.xml"/><Relationship Id="rId12" Type="http://schemas.openxmlformats.org/officeDocument/2006/relationships/diagramData" Target="../diagrams/data17.xml"/><Relationship Id="rId2" Type="http://schemas.openxmlformats.org/officeDocument/2006/relationships/diagramData" Target="../diagrams/data15.xml"/><Relationship Id="rId16" Type="http://schemas.microsoft.com/office/2007/relationships/diagramDrawing" Target="../diagrams/drawing17.xml"/><Relationship Id="rId1" Type="http://schemas.openxmlformats.org/officeDocument/2006/relationships/slideLayout" Target="../slideLayouts/slideLayout4.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5" Type="http://schemas.openxmlformats.org/officeDocument/2006/relationships/diagramColors" Target="../diagrams/colors17.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 Id="rId14" Type="http://schemas.openxmlformats.org/officeDocument/2006/relationships/diagramQuickStyle" Target="../diagrams/quickStyle17.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9.xml"/><Relationship Id="rId13" Type="http://schemas.openxmlformats.org/officeDocument/2006/relationships/diagramLayout" Target="../diagrams/layout20.xml"/><Relationship Id="rId3" Type="http://schemas.openxmlformats.org/officeDocument/2006/relationships/diagramLayout" Target="../diagrams/layout18.xml"/><Relationship Id="rId7" Type="http://schemas.openxmlformats.org/officeDocument/2006/relationships/diagramData" Target="../diagrams/data19.xml"/><Relationship Id="rId12" Type="http://schemas.openxmlformats.org/officeDocument/2006/relationships/diagramData" Target="../diagrams/data20.xml"/><Relationship Id="rId2" Type="http://schemas.openxmlformats.org/officeDocument/2006/relationships/diagramData" Target="../diagrams/data18.xml"/><Relationship Id="rId16" Type="http://schemas.microsoft.com/office/2007/relationships/diagramDrawing" Target="../diagrams/drawing20.xml"/><Relationship Id="rId1" Type="http://schemas.openxmlformats.org/officeDocument/2006/relationships/slideLayout" Target="../slideLayouts/slideLayout4.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5" Type="http://schemas.openxmlformats.org/officeDocument/2006/relationships/diagramColors" Target="../diagrams/colors20.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 Id="rId14" Type="http://schemas.openxmlformats.org/officeDocument/2006/relationships/diagramQuickStyle" Target="../diagrams/quickStyle20.xml"/></Relationships>
</file>

<file path=ppt/slides/_rels/slide13.xml.rels><?xml version="1.0" encoding="UTF-8" standalone="yes"?>
<Relationships xmlns="http://schemas.openxmlformats.org/package/2006/relationships"><Relationship Id="rId13" Type="http://schemas.openxmlformats.org/officeDocument/2006/relationships/diagramLayout" Target="../diagrams/layout23.xml"/><Relationship Id="rId18" Type="http://schemas.openxmlformats.org/officeDocument/2006/relationships/diagramLayout" Target="../diagrams/layout24.xml"/><Relationship Id="rId26" Type="http://schemas.microsoft.com/office/2007/relationships/diagramDrawing" Target="../diagrams/drawing25.xml"/><Relationship Id="rId39" Type="http://schemas.openxmlformats.org/officeDocument/2006/relationships/diagramQuickStyle" Target="../diagrams/quickStyle28.xml"/><Relationship Id="rId21" Type="http://schemas.microsoft.com/office/2007/relationships/diagramDrawing" Target="../diagrams/drawing24.xml"/><Relationship Id="rId34" Type="http://schemas.openxmlformats.org/officeDocument/2006/relationships/diagramQuickStyle" Target="../diagrams/quickStyle27.xml"/><Relationship Id="rId7" Type="http://schemas.openxmlformats.org/officeDocument/2006/relationships/diagramData" Target="../diagrams/data22.xml"/><Relationship Id="rId2" Type="http://schemas.openxmlformats.org/officeDocument/2006/relationships/diagramData" Target="../diagrams/data21.xml"/><Relationship Id="rId16" Type="http://schemas.microsoft.com/office/2007/relationships/diagramDrawing" Target="../diagrams/drawing23.xml"/><Relationship Id="rId20" Type="http://schemas.openxmlformats.org/officeDocument/2006/relationships/diagramColors" Target="../diagrams/colors24.xml"/><Relationship Id="rId29" Type="http://schemas.openxmlformats.org/officeDocument/2006/relationships/diagramQuickStyle" Target="../diagrams/quickStyle26.xml"/><Relationship Id="rId41" Type="http://schemas.microsoft.com/office/2007/relationships/diagramDrawing" Target="../diagrams/drawing28.xml"/><Relationship Id="rId1" Type="http://schemas.openxmlformats.org/officeDocument/2006/relationships/slideLayout" Target="../slideLayouts/slideLayout4.xml"/><Relationship Id="rId6" Type="http://schemas.microsoft.com/office/2007/relationships/diagramDrawing" Target="../diagrams/drawing21.xml"/><Relationship Id="rId11" Type="http://schemas.microsoft.com/office/2007/relationships/diagramDrawing" Target="../diagrams/drawing22.xml"/><Relationship Id="rId24" Type="http://schemas.openxmlformats.org/officeDocument/2006/relationships/diagramQuickStyle" Target="../diagrams/quickStyle25.xml"/><Relationship Id="rId32" Type="http://schemas.openxmlformats.org/officeDocument/2006/relationships/diagramData" Target="../diagrams/data27.xml"/><Relationship Id="rId37" Type="http://schemas.openxmlformats.org/officeDocument/2006/relationships/diagramData" Target="../diagrams/data28.xml"/><Relationship Id="rId40" Type="http://schemas.openxmlformats.org/officeDocument/2006/relationships/diagramColors" Target="../diagrams/colors28.xml"/><Relationship Id="rId5" Type="http://schemas.openxmlformats.org/officeDocument/2006/relationships/diagramColors" Target="../diagrams/colors21.xml"/><Relationship Id="rId15" Type="http://schemas.openxmlformats.org/officeDocument/2006/relationships/diagramColors" Target="../diagrams/colors23.xml"/><Relationship Id="rId23" Type="http://schemas.openxmlformats.org/officeDocument/2006/relationships/diagramLayout" Target="../diagrams/layout25.xml"/><Relationship Id="rId28" Type="http://schemas.openxmlformats.org/officeDocument/2006/relationships/diagramLayout" Target="../diagrams/layout26.xml"/><Relationship Id="rId36" Type="http://schemas.microsoft.com/office/2007/relationships/diagramDrawing" Target="../diagrams/drawing27.xml"/><Relationship Id="rId10" Type="http://schemas.openxmlformats.org/officeDocument/2006/relationships/diagramColors" Target="../diagrams/colors22.xml"/><Relationship Id="rId19" Type="http://schemas.openxmlformats.org/officeDocument/2006/relationships/diagramQuickStyle" Target="../diagrams/quickStyle24.xml"/><Relationship Id="rId31" Type="http://schemas.microsoft.com/office/2007/relationships/diagramDrawing" Target="../diagrams/drawing26.xml"/><Relationship Id="rId4" Type="http://schemas.openxmlformats.org/officeDocument/2006/relationships/diagramQuickStyle" Target="../diagrams/quickStyle21.xml"/><Relationship Id="rId9" Type="http://schemas.openxmlformats.org/officeDocument/2006/relationships/diagramQuickStyle" Target="../diagrams/quickStyle22.xml"/><Relationship Id="rId14" Type="http://schemas.openxmlformats.org/officeDocument/2006/relationships/diagramQuickStyle" Target="../diagrams/quickStyle23.xml"/><Relationship Id="rId22" Type="http://schemas.openxmlformats.org/officeDocument/2006/relationships/diagramData" Target="../diagrams/data25.xml"/><Relationship Id="rId27" Type="http://schemas.openxmlformats.org/officeDocument/2006/relationships/diagramData" Target="../diagrams/data26.xml"/><Relationship Id="rId30" Type="http://schemas.openxmlformats.org/officeDocument/2006/relationships/diagramColors" Target="../diagrams/colors26.xml"/><Relationship Id="rId35" Type="http://schemas.openxmlformats.org/officeDocument/2006/relationships/diagramColors" Target="../diagrams/colors27.xml"/><Relationship Id="rId8" Type="http://schemas.openxmlformats.org/officeDocument/2006/relationships/diagramLayout" Target="../diagrams/layout22.xml"/><Relationship Id="rId3" Type="http://schemas.openxmlformats.org/officeDocument/2006/relationships/diagramLayout" Target="../diagrams/layout21.xml"/><Relationship Id="rId12" Type="http://schemas.openxmlformats.org/officeDocument/2006/relationships/diagramData" Target="../diagrams/data23.xml"/><Relationship Id="rId17" Type="http://schemas.openxmlformats.org/officeDocument/2006/relationships/diagramData" Target="../diagrams/data24.xml"/><Relationship Id="rId25" Type="http://schemas.openxmlformats.org/officeDocument/2006/relationships/diagramColors" Target="../diagrams/colors25.xml"/><Relationship Id="rId33" Type="http://schemas.openxmlformats.org/officeDocument/2006/relationships/diagramLayout" Target="../diagrams/layout27.xml"/><Relationship Id="rId38" Type="http://schemas.openxmlformats.org/officeDocument/2006/relationships/diagramLayout" Target="../diagrams/layout2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s://www.grandviewresearch.com/industry-analysis/alternative-data-market#:~:text=Some%20key%20players%20operating%20in,UBS%20Evidence%20Lab%2C%20and%20YipitDat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9" Type="http://schemas.openxmlformats.org/officeDocument/2006/relationships/diagramQuickStyle" Target="../diagrams/quickStyle8.xml"/><Relationship Id="rId21" Type="http://schemas.microsoft.com/office/2007/relationships/diagramDrawing" Target="../diagrams/drawing4.xml"/><Relationship Id="rId34" Type="http://schemas.openxmlformats.org/officeDocument/2006/relationships/diagramQuickStyle" Target="../diagrams/quickStyle7.xml"/><Relationship Id="rId7" Type="http://schemas.openxmlformats.org/officeDocument/2006/relationships/diagramData" Target="../diagrams/data2.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29" Type="http://schemas.openxmlformats.org/officeDocument/2006/relationships/diagramQuickStyle" Target="../diagrams/quickStyle6.xml"/><Relationship Id="rId41" Type="http://schemas.microsoft.com/office/2007/relationships/diagramDrawing" Target="../diagrams/drawing8.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diagramData" Target="../diagrams/data7.xml"/><Relationship Id="rId37" Type="http://schemas.openxmlformats.org/officeDocument/2006/relationships/diagramData" Target="../diagrams/data8.xml"/><Relationship Id="rId40" Type="http://schemas.openxmlformats.org/officeDocument/2006/relationships/diagramColors" Target="../diagrams/colors8.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36" Type="http://schemas.microsoft.com/office/2007/relationships/diagramDrawing" Target="../diagrams/drawing7.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 Id="rId35" Type="http://schemas.openxmlformats.org/officeDocument/2006/relationships/diagramColors" Target="../diagrams/colors7.xml"/><Relationship Id="rId8" Type="http://schemas.openxmlformats.org/officeDocument/2006/relationships/diagramLayout" Target="../diagrams/layout2.xml"/><Relationship Id="rId3" Type="http://schemas.openxmlformats.org/officeDocument/2006/relationships/diagramLayout" Target="../diagrams/layout1.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33" Type="http://schemas.openxmlformats.org/officeDocument/2006/relationships/diagramLayout" Target="../diagrams/layout7.xml"/><Relationship Id="rId38"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3" Type="http://schemas.openxmlformats.org/officeDocument/2006/relationships/diagramLayout" Target="../diagrams/layout9.xml"/><Relationship Id="rId7" Type="http://schemas.openxmlformats.org/officeDocument/2006/relationships/diagramData" Target="../diagrams/data10.xml"/><Relationship Id="rId12" Type="http://schemas.openxmlformats.org/officeDocument/2006/relationships/diagramData" Target="../diagrams/data11.xml"/><Relationship Id="rId2" Type="http://schemas.openxmlformats.org/officeDocument/2006/relationships/diagramData" Target="../diagrams/data9.xml"/><Relationship Id="rId16" Type="http://schemas.microsoft.com/office/2007/relationships/diagramDrawing" Target="../diagrams/drawing11.xml"/><Relationship Id="rId1" Type="http://schemas.openxmlformats.org/officeDocument/2006/relationships/slideLayout" Target="../slideLayouts/slideLayout4.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6F7FBC-AA62-C716-0C16-7F8414DA9015}"/>
              </a:ext>
            </a:extLst>
          </p:cNvPr>
          <p:cNvSpPr>
            <a:spLocks noGrp="1"/>
          </p:cNvSpPr>
          <p:nvPr>
            <p:ph type="title"/>
          </p:nvPr>
        </p:nvSpPr>
        <p:spPr/>
        <p:txBody>
          <a:bodyPr>
            <a:normAutofit fontScale="90000"/>
          </a:bodyPr>
          <a:lstStyle/>
          <a:p>
            <a:r>
              <a:rPr lang="en-US" dirty="0">
                <a:latin typeface="Calibri"/>
                <a:cs typeface="Calibri"/>
              </a:rPr>
              <a:t>An Alternative Data Approach</a:t>
            </a:r>
            <a:br>
              <a:rPr lang="en-US" dirty="0">
                <a:latin typeface="Calibri"/>
                <a:cs typeface="Calibri"/>
              </a:rPr>
            </a:br>
            <a:r>
              <a:rPr lang="en-US" dirty="0">
                <a:latin typeface="Calibri"/>
                <a:cs typeface="Calibri"/>
              </a:rPr>
              <a:t>to Index Creation</a:t>
            </a:r>
            <a:endParaRPr lang="en-US" dirty="0"/>
          </a:p>
        </p:txBody>
      </p:sp>
      <p:sp>
        <p:nvSpPr>
          <p:cNvPr id="3" name="Subtitle 2">
            <a:extLst>
              <a:ext uri="{FF2B5EF4-FFF2-40B4-BE49-F238E27FC236}">
                <a16:creationId xmlns:a16="http://schemas.microsoft.com/office/drawing/2014/main" id="{08CF0E31-6FDA-4847-19B9-56D231FAE3F9}"/>
              </a:ext>
            </a:extLst>
          </p:cNvPr>
          <p:cNvSpPr txBox="1">
            <a:spLocks/>
          </p:cNvSpPr>
          <p:nvPr/>
        </p:nvSpPr>
        <p:spPr>
          <a:xfrm>
            <a:off x="609600" y="2755011"/>
            <a:ext cx="10753725" cy="3274315"/>
          </a:xfrm>
          <a:prstGeom prst="rect">
            <a:avLst/>
          </a:prstGeom>
        </p:spPr>
        <p:txBody>
          <a:bodyPr lIns="91440" tIns="45720" rIns="91440" bIns="45720" anchor="t"/>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3300"/>
              </a:lnSpc>
            </a:pPr>
            <a:r>
              <a:rPr lang="en-US" dirty="0"/>
              <a:t>Ayme Tomson</a:t>
            </a:r>
            <a:endParaRPr lang="en-US" sz="1800" dirty="0">
              <a:cs typeface="Calibri"/>
            </a:endParaRPr>
          </a:p>
          <a:p>
            <a:pPr>
              <a:lnSpc>
                <a:spcPts val="3300"/>
              </a:lnSpc>
            </a:pPr>
            <a:r>
              <a:rPr lang="en-US" sz="1800" dirty="0">
                <a:cs typeface="Calibri"/>
              </a:rPr>
              <a:t>FedCASIC 2024</a:t>
            </a:r>
          </a:p>
          <a:p>
            <a:pPr>
              <a:lnSpc>
                <a:spcPts val="3300"/>
              </a:lnSpc>
            </a:pPr>
            <a:endParaRPr lang="en-US" sz="1800" dirty="0">
              <a:cs typeface="Calibri"/>
            </a:endParaRPr>
          </a:p>
          <a:p>
            <a:pPr>
              <a:lnSpc>
                <a:spcPts val="3300"/>
              </a:lnSpc>
            </a:pPr>
            <a:r>
              <a:rPr lang="en-US" sz="1800" dirty="0">
                <a:cs typeface="Calibri"/>
              </a:rPr>
              <a:t>Data Scientist</a:t>
            </a:r>
          </a:p>
          <a:p>
            <a:pPr>
              <a:lnSpc>
                <a:spcPts val="3300"/>
              </a:lnSpc>
            </a:pPr>
            <a:r>
              <a:rPr lang="en-US" sz="1800" dirty="0">
                <a:cs typeface="Calibri"/>
              </a:rPr>
              <a:t>Office of Prices and Living Conditions (OPLC)</a:t>
            </a:r>
          </a:p>
          <a:p>
            <a:pPr>
              <a:lnSpc>
                <a:spcPts val="3300"/>
              </a:lnSpc>
            </a:pPr>
            <a:r>
              <a:rPr lang="en-US" sz="1800" dirty="0">
                <a:cs typeface="Calibri"/>
              </a:rPr>
              <a:t>Bureau of Labor Statistics (BLS)</a:t>
            </a:r>
          </a:p>
        </p:txBody>
      </p:sp>
    </p:spTree>
    <p:extLst>
      <p:ext uri="{BB962C8B-B14F-4D97-AF65-F5344CB8AC3E}">
        <p14:creationId xmlns:p14="http://schemas.microsoft.com/office/powerpoint/2010/main" val="62160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07B57-FCA9-E4DA-6B97-C2CB2BF7DD96}"/>
              </a:ext>
            </a:extLst>
          </p:cNvPr>
          <p:cNvSpPr>
            <a:spLocks noGrp="1"/>
          </p:cNvSpPr>
          <p:nvPr>
            <p:ph type="title"/>
          </p:nvPr>
        </p:nvSpPr>
        <p:spPr>
          <a:xfrm>
            <a:off x="495300" y="457688"/>
            <a:ext cx="11201400" cy="804672"/>
          </a:xfrm>
        </p:spPr>
        <p:txBody>
          <a:bodyPr/>
          <a:lstStyle/>
          <a:p>
            <a:r>
              <a:rPr lang="en-US"/>
              <a:t>Data &amp; Decision Architecture</a:t>
            </a:r>
          </a:p>
        </p:txBody>
      </p:sp>
      <p:sp>
        <p:nvSpPr>
          <p:cNvPr id="6" name="Rectangle 5">
            <a:extLst>
              <a:ext uri="{FF2B5EF4-FFF2-40B4-BE49-F238E27FC236}">
                <a16:creationId xmlns:a16="http://schemas.microsoft.com/office/drawing/2014/main" id="{262B97DC-7882-0DE5-9096-ED90F23DC63C}"/>
              </a:ext>
            </a:extLst>
          </p:cNvPr>
          <p:cNvSpPr/>
          <p:nvPr/>
        </p:nvSpPr>
        <p:spPr>
          <a:xfrm>
            <a:off x="309732" y="2325949"/>
            <a:ext cx="772357" cy="1530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Alt</a:t>
            </a:r>
          </a:p>
          <a:p>
            <a:pPr algn="ctr"/>
            <a:r>
              <a:rPr lang="en-US" dirty="0"/>
              <a:t>DATA</a:t>
            </a:r>
          </a:p>
        </p:txBody>
      </p:sp>
      <p:cxnSp>
        <p:nvCxnSpPr>
          <p:cNvPr id="7" name="Straight Arrow Connector 6" descr="1 of 3 arrows indicating that 1 large file was decomposed to 3 smaller files according to years: 2019-2021">
            <a:extLst>
              <a:ext uri="{FF2B5EF4-FFF2-40B4-BE49-F238E27FC236}">
                <a16:creationId xmlns:a16="http://schemas.microsoft.com/office/drawing/2014/main" id="{57C9D2F0-1C60-D143-8E15-CB6455D059E9}"/>
              </a:ext>
            </a:extLst>
          </p:cNvPr>
          <p:cNvCxnSpPr>
            <a:stCxn id="6" idx="3"/>
          </p:cNvCxnSpPr>
          <p:nvPr/>
        </p:nvCxnSpPr>
        <p:spPr>
          <a:xfrm flipV="1">
            <a:off x="1082089" y="2610036"/>
            <a:ext cx="338338" cy="4813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descr="1 of 3 arrows indicating that 1 large file was decomposed to 3 smaller files according to years: 2019-2021">
            <a:extLst>
              <a:ext uri="{FF2B5EF4-FFF2-40B4-BE49-F238E27FC236}">
                <a16:creationId xmlns:a16="http://schemas.microsoft.com/office/drawing/2014/main" id="{97FBC6C2-DDD4-CDB5-C035-76779D7E4246}"/>
              </a:ext>
            </a:extLst>
          </p:cNvPr>
          <p:cNvCxnSpPr>
            <a:cxnSpLocks/>
            <a:stCxn id="6" idx="3"/>
          </p:cNvCxnSpPr>
          <p:nvPr/>
        </p:nvCxnSpPr>
        <p:spPr>
          <a:xfrm flipV="1">
            <a:off x="1082089" y="3091359"/>
            <a:ext cx="338338"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descr="1 of 3 arrows indicating that 1 large file was decomposed to 3 smaller files according to years: 2019-2021">
            <a:extLst>
              <a:ext uri="{FF2B5EF4-FFF2-40B4-BE49-F238E27FC236}">
                <a16:creationId xmlns:a16="http://schemas.microsoft.com/office/drawing/2014/main" id="{B2995C37-4104-7651-E140-E23287A295C2}"/>
              </a:ext>
            </a:extLst>
          </p:cNvPr>
          <p:cNvCxnSpPr>
            <a:cxnSpLocks/>
            <a:stCxn id="6" idx="3"/>
          </p:cNvCxnSpPr>
          <p:nvPr/>
        </p:nvCxnSpPr>
        <p:spPr>
          <a:xfrm>
            <a:off x="1082089" y="3091360"/>
            <a:ext cx="338338" cy="48132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Diagram 4" descr="Rectangular shapes indicating there are 3 separate years of data: 2019 to 2021">
            <a:extLst>
              <a:ext uri="{FF2B5EF4-FFF2-40B4-BE49-F238E27FC236}">
                <a16:creationId xmlns:a16="http://schemas.microsoft.com/office/drawing/2014/main" id="{654B5F21-192C-F386-D743-11E426220617}"/>
              </a:ext>
            </a:extLst>
          </p:cNvPr>
          <p:cNvGraphicFramePr/>
          <p:nvPr>
            <p:extLst>
              <p:ext uri="{D42A27DB-BD31-4B8C-83A1-F6EECF244321}">
                <p14:modId xmlns:p14="http://schemas.microsoft.com/office/powerpoint/2010/main" val="1123432640"/>
              </p:ext>
            </p:extLst>
          </p:nvPr>
        </p:nvGraphicFramePr>
        <p:xfrm>
          <a:off x="1312064" y="2325950"/>
          <a:ext cx="1146206" cy="1530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a:extLst>
              <a:ext uri="{FF2B5EF4-FFF2-40B4-BE49-F238E27FC236}">
                <a16:creationId xmlns:a16="http://schemas.microsoft.com/office/drawing/2014/main" id="{953EFA93-E1EE-0317-F211-959F3AC6965B}"/>
              </a:ext>
            </a:extLst>
          </p:cNvPr>
          <p:cNvSpPr/>
          <p:nvPr/>
        </p:nvSpPr>
        <p:spPr>
          <a:xfrm>
            <a:off x="1403306" y="4425178"/>
            <a:ext cx="963721" cy="4956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Geo-</a:t>
            </a:r>
          </a:p>
          <a:p>
            <a:pPr algn="ctr"/>
            <a:r>
              <a:rPr lang="en-US" dirty="0"/>
              <a:t>Coding</a:t>
            </a:r>
          </a:p>
        </p:txBody>
      </p:sp>
      <p:cxnSp>
        <p:nvCxnSpPr>
          <p:cNvPr id="27" name="Straight Arrow Connector 26" descr="Arrow indicating that three separate years of data were geo-coded">
            <a:extLst>
              <a:ext uri="{FF2B5EF4-FFF2-40B4-BE49-F238E27FC236}">
                <a16:creationId xmlns:a16="http://schemas.microsoft.com/office/drawing/2014/main" id="{D8265418-6658-11B8-D7B5-26A1EE5383A6}"/>
              </a:ext>
            </a:extLst>
          </p:cNvPr>
          <p:cNvCxnSpPr>
            <a:cxnSpLocks/>
            <a:stCxn id="10" idx="0"/>
            <a:endCxn id="5" idx="2"/>
          </p:cNvCxnSpPr>
          <p:nvPr/>
        </p:nvCxnSpPr>
        <p:spPr>
          <a:xfrm flipV="1">
            <a:off x="1885167" y="3856771"/>
            <a:ext cx="0" cy="5684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descr="Arrow indicating that 3 separate years of data are input in to the ETL process where the data is transformed to monthly files and processed in monthly batches">
            <a:extLst>
              <a:ext uri="{FF2B5EF4-FFF2-40B4-BE49-F238E27FC236}">
                <a16:creationId xmlns:a16="http://schemas.microsoft.com/office/drawing/2014/main" id="{FCC6C5EE-2EF0-22E2-CC8E-8916193AEEA2}"/>
              </a:ext>
            </a:extLst>
          </p:cNvPr>
          <p:cNvCxnSpPr>
            <a:cxnSpLocks/>
          </p:cNvCxnSpPr>
          <p:nvPr/>
        </p:nvCxnSpPr>
        <p:spPr>
          <a:xfrm>
            <a:off x="2501815" y="3073757"/>
            <a:ext cx="4705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descr="Extract Transform Load process for project entailing scope delineation, data aggregation, and index labeling">
            <a:extLst>
              <a:ext uri="{FF2B5EF4-FFF2-40B4-BE49-F238E27FC236}">
                <a16:creationId xmlns:a16="http://schemas.microsoft.com/office/drawing/2014/main" id="{57F3138A-D4CD-8B63-688F-C1F0B6621695}"/>
              </a:ext>
            </a:extLst>
          </p:cNvPr>
          <p:cNvSpPr/>
          <p:nvPr/>
        </p:nvSpPr>
        <p:spPr>
          <a:xfrm>
            <a:off x="3196045" y="1262360"/>
            <a:ext cx="6554293" cy="42929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49BB6F0E-B5EC-4F4E-5B46-E639645EAC1C}"/>
              </a:ext>
            </a:extLst>
          </p:cNvPr>
          <p:cNvSpPr txBox="1"/>
          <p:nvPr/>
        </p:nvSpPr>
        <p:spPr>
          <a:xfrm>
            <a:off x="4524976" y="1858738"/>
            <a:ext cx="3887431" cy="461665"/>
          </a:xfrm>
          <a:prstGeom prst="rect">
            <a:avLst/>
          </a:prstGeom>
          <a:noFill/>
        </p:spPr>
        <p:txBody>
          <a:bodyPr wrap="square" rtlCol="0">
            <a:spAutoFit/>
          </a:bodyPr>
          <a:lstStyle/>
          <a:p>
            <a:pPr algn="ctr"/>
            <a:r>
              <a:rPr lang="en-US" sz="2400" dirty="0"/>
              <a:t>Extract-Transform-Load (ETL)</a:t>
            </a:r>
          </a:p>
        </p:txBody>
      </p:sp>
      <p:sp>
        <p:nvSpPr>
          <p:cNvPr id="18" name="TextBox 17">
            <a:extLst>
              <a:ext uri="{FF2B5EF4-FFF2-40B4-BE49-F238E27FC236}">
                <a16:creationId xmlns:a16="http://schemas.microsoft.com/office/drawing/2014/main" id="{E2B2A32E-66CA-50BB-63E3-D5AB1A07C47A}"/>
              </a:ext>
            </a:extLst>
          </p:cNvPr>
          <p:cNvSpPr txBox="1"/>
          <p:nvPr/>
        </p:nvSpPr>
        <p:spPr>
          <a:xfrm>
            <a:off x="4524975" y="5119223"/>
            <a:ext cx="3887431" cy="369332"/>
          </a:xfrm>
          <a:prstGeom prst="rect">
            <a:avLst/>
          </a:prstGeom>
          <a:noFill/>
        </p:spPr>
        <p:txBody>
          <a:bodyPr wrap="square" rtlCol="0">
            <a:spAutoFit/>
          </a:bodyPr>
          <a:lstStyle/>
          <a:p>
            <a:pPr algn="ctr"/>
            <a:r>
              <a:rPr lang="en-US" dirty="0"/>
              <a:t>Data processing in MONTHLY batches</a:t>
            </a:r>
          </a:p>
        </p:txBody>
      </p:sp>
      <p:graphicFrame>
        <p:nvGraphicFramePr>
          <p:cNvPr id="3" name="Diagram 2" descr="Diagram showing the ETL components of scope, aggregation, and index labeling">
            <a:extLst>
              <a:ext uri="{FF2B5EF4-FFF2-40B4-BE49-F238E27FC236}">
                <a16:creationId xmlns:a16="http://schemas.microsoft.com/office/drawing/2014/main" id="{4071DA70-79B3-03B1-A963-65F93E3DA160}"/>
              </a:ext>
            </a:extLst>
          </p:cNvPr>
          <p:cNvGraphicFramePr/>
          <p:nvPr>
            <p:extLst>
              <p:ext uri="{D42A27DB-BD31-4B8C-83A1-F6EECF244321}">
                <p14:modId xmlns:p14="http://schemas.microsoft.com/office/powerpoint/2010/main" val="2191084483"/>
              </p:ext>
            </p:extLst>
          </p:nvPr>
        </p:nvGraphicFramePr>
        <p:xfrm>
          <a:off x="3261878" y="1554111"/>
          <a:ext cx="6428896" cy="307449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20" name="Straight Arrow Connector 19" descr="Arrow indicating the resulting data from the ETL process is used to create the industry and commodity indexes">
            <a:extLst>
              <a:ext uri="{FF2B5EF4-FFF2-40B4-BE49-F238E27FC236}">
                <a16:creationId xmlns:a16="http://schemas.microsoft.com/office/drawing/2014/main" id="{6B8A9962-2042-550C-2A1C-9DF3F2984099}"/>
              </a:ext>
            </a:extLst>
          </p:cNvPr>
          <p:cNvCxnSpPr>
            <a:cxnSpLocks/>
          </p:cNvCxnSpPr>
          <p:nvPr/>
        </p:nvCxnSpPr>
        <p:spPr>
          <a:xfrm>
            <a:off x="9962607" y="3147029"/>
            <a:ext cx="6091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Diagram 22" descr="Diagram to show the 2 resulting indexes created">
            <a:extLst>
              <a:ext uri="{FF2B5EF4-FFF2-40B4-BE49-F238E27FC236}">
                <a16:creationId xmlns:a16="http://schemas.microsoft.com/office/drawing/2014/main" id="{0885F3C0-7413-EF79-18B9-17C2075BB2F2}"/>
              </a:ext>
            </a:extLst>
          </p:cNvPr>
          <p:cNvGraphicFramePr/>
          <p:nvPr/>
        </p:nvGraphicFramePr>
        <p:xfrm>
          <a:off x="10825086" y="1948436"/>
          <a:ext cx="1057182" cy="242746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4" name="TextBox 3">
            <a:extLst>
              <a:ext uri="{FF2B5EF4-FFF2-40B4-BE49-F238E27FC236}">
                <a16:creationId xmlns:a16="http://schemas.microsoft.com/office/drawing/2014/main" id="{EB1767DA-9109-54ED-5CEE-76A8B80027AB}"/>
              </a:ext>
            </a:extLst>
          </p:cNvPr>
          <p:cNvSpPr txBox="1"/>
          <p:nvPr/>
        </p:nvSpPr>
        <p:spPr>
          <a:xfrm>
            <a:off x="84308" y="5301982"/>
            <a:ext cx="1545194" cy="523220"/>
          </a:xfrm>
          <a:prstGeom prst="rect">
            <a:avLst/>
          </a:prstGeom>
          <a:noFill/>
        </p:spPr>
        <p:txBody>
          <a:bodyPr wrap="square" rtlCol="0">
            <a:spAutoFit/>
          </a:bodyPr>
          <a:lstStyle/>
          <a:p>
            <a:r>
              <a:rPr lang="en-US" sz="2800" b="1" dirty="0">
                <a:solidFill>
                  <a:srgbClr val="C00000"/>
                </a:solidFill>
              </a:rPr>
              <a:t>Data Size</a:t>
            </a:r>
          </a:p>
        </p:txBody>
      </p:sp>
      <p:cxnSp>
        <p:nvCxnSpPr>
          <p:cNvPr id="11" name="Straight Arrow Connector 10" descr="Arrow to indicate that data size has been addressed by decomposing 1 large file into 3 smaller files by year">
            <a:extLst>
              <a:ext uri="{FF2B5EF4-FFF2-40B4-BE49-F238E27FC236}">
                <a16:creationId xmlns:a16="http://schemas.microsoft.com/office/drawing/2014/main" id="{E28BC3EB-C928-1DE6-78B0-8A52F9BFBABD}"/>
              </a:ext>
            </a:extLst>
          </p:cNvPr>
          <p:cNvCxnSpPr>
            <a:cxnSpLocks/>
          </p:cNvCxnSpPr>
          <p:nvPr/>
        </p:nvCxnSpPr>
        <p:spPr>
          <a:xfrm flipV="1">
            <a:off x="856905" y="3910569"/>
            <a:ext cx="592790" cy="1391413"/>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descr="Arrow to indicate that data size has been addressed by breaking the 3 yearly files into 36 monthly files">
            <a:extLst>
              <a:ext uri="{FF2B5EF4-FFF2-40B4-BE49-F238E27FC236}">
                <a16:creationId xmlns:a16="http://schemas.microsoft.com/office/drawing/2014/main" id="{76CB5488-3842-C8F7-9C6B-C87DC0DC3A2D}"/>
              </a:ext>
            </a:extLst>
          </p:cNvPr>
          <p:cNvCxnSpPr>
            <a:cxnSpLocks/>
          </p:cNvCxnSpPr>
          <p:nvPr/>
        </p:nvCxnSpPr>
        <p:spPr>
          <a:xfrm flipV="1">
            <a:off x="1629502" y="5303889"/>
            <a:ext cx="2895473" cy="259703"/>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2821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07B57-FCA9-E4DA-6B97-C2CB2BF7DD96}"/>
              </a:ext>
            </a:extLst>
          </p:cNvPr>
          <p:cNvSpPr>
            <a:spLocks noGrp="1"/>
          </p:cNvSpPr>
          <p:nvPr>
            <p:ph type="title"/>
          </p:nvPr>
        </p:nvSpPr>
        <p:spPr/>
        <p:txBody>
          <a:bodyPr/>
          <a:lstStyle/>
          <a:p>
            <a:r>
              <a:rPr lang="en-US"/>
              <a:t>Data &amp; Decision Architecture</a:t>
            </a:r>
          </a:p>
        </p:txBody>
      </p:sp>
      <p:sp>
        <p:nvSpPr>
          <p:cNvPr id="6" name="Rectangle 5">
            <a:extLst>
              <a:ext uri="{FF2B5EF4-FFF2-40B4-BE49-F238E27FC236}">
                <a16:creationId xmlns:a16="http://schemas.microsoft.com/office/drawing/2014/main" id="{262B97DC-7882-0DE5-9096-ED90F23DC63C}"/>
              </a:ext>
            </a:extLst>
          </p:cNvPr>
          <p:cNvSpPr/>
          <p:nvPr/>
        </p:nvSpPr>
        <p:spPr>
          <a:xfrm>
            <a:off x="309732" y="2325949"/>
            <a:ext cx="772357" cy="1530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Alt</a:t>
            </a:r>
          </a:p>
          <a:p>
            <a:pPr algn="ctr"/>
            <a:r>
              <a:rPr lang="en-US" dirty="0"/>
              <a:t>DATA</a:t>
            </a:r>
          </a:p>
        </p:txBody>
      </p:sp>
      <p:cxnSp>
        <p:nvCxnSpPr>
          <p:cNvPr id="7" name="Straight Arrow Connector 6" descr="1 of 3 arrows indicating that 1 large file was decomposed to 3 smaller files according to years: 2019-2021">
            <a:extLst>
              <a:ext uri="{FF2B5EF4-FFF2-40B4-BE49-F238E27FC236}">
                <a16:creationId xmlns:a16="http://schemas.microsoft.com/office/drawing/2014/main" id="{57C9D2F0-1C60-D143-8E15-CB6455D059E9}"/>
              </a:ext>
            </a:extLst>
          </p:cNvPr>
          <p:cNvCxnSpPr>
            <a:stCxn id="6" idx="3"/>
          </p:cNvCxnSpPr>
          <p:nvPr/>
        </p:nvCxnSpPr>
        <p:spPr>
          <a:xfrm flipV="1">
            <a:off x="1082089" y="2610036"/>
            <a:ext cx="338338" cy="4813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descr="1 of 3 arrows indicating that 1 large file was decomposed to 3 smaller files according to years: 2019-2021">
            <a:extLst>
              <a:ext uri="{FF2B5EF4-FFF2-40B4-BE49-F238E27FC236}">
                <a16:creationId xmlns:a16="http://schemas.microsoft.com/office/drawing/2014/main" id="{97FBC6C2-DDD4-CDB5-C035-76779D7E4246}"/>
              </a:ext>
            </a:extLst>
          </p:cNvPr>
          <p:cNvCxnSpPr>
            <a:cxnSpLocks/>
            <a:stCxn id="6" idx="3"/>
          </p:cNvCxnSpPr>
          <p:nvPr/>
        </p:nvCxnSpPr>
        <p:spPr>
          <a:xfrm flipV="1">
            <a:off x="1082089" y="3091359"/>
            <a:ext cx="338338"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descr="1 of 3 arrows indicating that 1 large file was decomposed to 3 smaller files according to years: 2019-2021">
            <a:extLst>
              <a:ext uri="{FF2B5EF4-FFF2-40B4-BE49-F238E27FC236}">
                <a16:creationId xmlns:a16="http://schemas.microsoft.com/office/drawing/2014/main" id="{B2995C37-4104-7651-E140-E23287A295C2}"/>
              </a:ext>
            </a:extLst>
          </p:cNvPr>
          <p:cNvCxnSpPr>
            <a:cxnSpLocks/>
            <a:stCxn id="6" idx="3"/>
          </p:cNvCxnSpPr>
          <p:nvPr/>
        </p:nvCxnSpPr>
        <p:spPr>
          <a:xfrm>
            <a:off x="1082089" y="3091360"/>
            <a:ext cx="338338" cy="48132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Diagram 4" descr="Rectangular shapes indicating there are 3 separate years of data: 2019 to 2021">
            <a:extLst>
              <a:ext uri="{FF2B5EF4-FFF2-40B4-BE49-F238E27FC236}">
                <a16:creationId xmlns:a16="http://schemas.microsoft.com/office/drawing/2014/main" id="{654B5F21-192C-F386-D743-11E426220617}"/>
              </a:ext>
            </a:extLst>
          </p:cNvPr>
          <p:cNvGraphicFramePr/>
          <p:nvPr>
            <p:extLst>
              <p:ext uri="{D42A27DB-BD31-4B8C-83A1-F6EECF244321}">
                <p14:modId xmlns:p14="http://schemas.microsoft.com/office/powerpoint/2010/main" val="4015197245"/>
              </p:ext>
            </p:extLst>
          </p:nvPr>
        </p:nvGraphicFramePr>
        <p:xfrm>
          <a:off x="1312064" y="2325950"/>
          <a:ext cx="1146206" cy="1530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a:extLst>
              <a:ext uri="{FF2B5EF4-FFF2-40B4-BE49-F238E27FC236}">
                <a16:creationId xmlns:a16="http://schemas.microsoft.com/office/drawing/2014/main" id="{953EFA93-E1EE-0317-F211-959F3AC6965B}"/>
              </a:ext>
            </a:extLst>
          </p:cNvPr>
          <p:cNvSpPr/>
          <p:nvPr/>
        </p:nvSpPr>
        <p:spPr>
          <a:xfrm>
            <a:off x="1403306" y="4425178"/>
            <a:ext cx="963721" cy="4956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Geo-</a:t>
            </a:r>
          </a:p>
          <a:p>
            <a:pPr algn="ctr"/>
            <a:r>
              <a:rPr lang="en-US" dirty="0"/>
              <a:t>Coding</a:t>
            </a:r>
          </a:p>
        </p:txBody>
      </p:sp>
      <p:cxnSp>
        <p:nvCxnSpPr>
          <p:cNvPr id="27" name="Straight Arrow Connector 26" descr="Arrow indicating that three separate years of data were geo-coded">
            <a:extLst>
              <a:ext uri="{FF2B5EF4-FFF2-40B4-BE49-F238E27FC236}">
                <a16:creationId xmlns:a16="http://schemas.microsoft.com/office/drawing/2014/main" id="{D8265418-6658-11B8-D7B5-26A1EE5383A6}"/>
              </a:ext>
            </a:extLst>
          </p:cNvPr>
          <p:cNvCxnSpPr>
            <a:cxnSpLocks/>
            <a:stCxn id="10" idx="0"/>
            <a:endCxn id="5" idx="2"/>
          </p:cNvCxnSpPr>
          <p:nvPr/>
        </p:nvCxnSpPr>
        <p:spPr>
          <a:xfrm flipV="1">
            <a:off x="1885167" y="3856771"/>
            <a:ext cx="0" cy="5684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descr="Arrow indicating that 3 separate years of data are input in to the ETL process where the data is transformed to monthly files and processed in monthly batches">
            <a:extLst>
              <a:ext uri="{FF2B5EF4-FFF2-40B4-BE49-F238E27FC236}">
                <a16:creationId xmlns:a16="http://schemas.microsoft.com/office/drawing/2014/main" id="{FCC6C5EE-2EF0-22E2-CC8E-8916193AEEA2}"/>
              </a:ext>
            </a:extLst>
          </p:cNvPr>
          <p:cNvCxnSpPr>
            <a:cxnSpLocks/>
          </p:cNvCxnSpPr>
          <p:nvPr/>
        </p:nvCxnSpPr>
        <p:spPr>
          <a:xfrm>
            <a:off x="2501815" y="3073757"/>
            <a:ext cx="4705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descr="Extract Transform Load process for project entailing scope delineation, data aggregation, and index labeling">
            <a:extLst>
              <a:ext uri="{FF2B5EF4-FFF2-40B4-BE49-F238E27FC236}">
                <a16:creationId xmlns:a16="http://schemas.microsoft.com/office/drawing/2014/main" id="{57F3138A-D4CD-8B63-688F-C1F0B6621695}"/>
              </a:ext>
            </a:extLst>
          </p:cNvPr>
          <p:cNvSpPr/>
          <p:nvPr/>
        </p:nvSpPr>
        <p:spPr>
          <a:xfrm>
            <a:off x="3196045" y="1262360"/>
            <a:ext cx="6554293" cy="42929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49BB6F0E-B5EC-4F4E-5B46-E639645EAC1C}"/>
              </a:ext>
            </a:extLst>
          </p:cNvPr>
          <p:cNvSpPr txBox="1"/>
          <p:nvPr/>
        </p:nvSpPr>
        <p:spPr>
          <a:xfrm>
            <a:off x="4524976" y="1858738"/>
            <a:ext cx="3887431" cy="461665"/>
          </a:xfrm>
          <a:prstGeom prst="rect">
            <a:avLst/>
          </a:prstGeom>
          <a:noFill/>
        </p:spPr>
        <p:txBody>
          <a:bodyPr wrap="square" rtlCol="0">
            <a:spAutoFit/>
          </a:bodyPr>
          <a:lstStyle/>
          <a:p>
            <a:pPr algn="ctr"/>
            <a:r>
              <a:rPr lang="en-US" sz="2400" dirty="0"/>
              <a:t>Extract-Transform-Load (ETL)</a:t>
            </a:r>
          </a:p>
        </p:txBody>
      </p:sp>
      <p:sp>
        <p:nvSpPr>
          <p:cNvPr id="18" name="TextBox 17">
            <a:extLst>
              <a:ext uri="{FF2B5EF4-FFF2-40B4-BE49-F238E27FC236}">
                <a16:creationId xmlns:a16="http://schemas.microsoft.com/office/drawing/2014/main" id="{E2B2A32E-66CA-50BB-63E3-D5AB1A07C47A}"/>
              </a:ext>
            </a:extLst>
          </p:cNvPr>
          <p:cNvSpPr txBox="1"/>
          <p:nvPr/>
        </p:nvSpPr>
        <p:spPr>
          <a:xfrm>
            <a:off x="4524975" y="5119223"/>
            <a:ext cx="3887431" cy="369332"/>
          </a:xfrm>
          <a:prstGeom prst="rect">
            <a:avLst/>
          </a:prstGeom>
          <a:noFill/>
        </p:spPr>
        <p:txBody>
          <a:bodyPr wrap="square" rtlCol="0">
            <a:spAutoFit/>
          </a:bodyPr>
          <a:lstStyle/>
          <a:p>
            <a:pPr algn="ctr"/>
            <a:r>
              <a:rPr lang="en-US" dirty="0"/>
              <a:t>Data processing in MONTHLY batches</a:t>
            </a:r>
          </a:p>
        </p:txBody>
      </p:sp>
      <p:graphicFrame>
        <p:nvGraphicFramePr>
          <p:cNvPr id="3" name="Diagram 2" descr="Diagram showing the ETL components of scope, aggregation, and index labeling">
            <a:extLst>
              <a:ext uri="{FF2B5EF4-FFF2-40B4-BE49-F238E27FC236}">
                <a16:creationId xmlns:a16="http://schemas.microsoft.com/office/drawing/2014/main" id="{4071DA70-79B3-03B1-A963-65F93E3DA160}"/>
              </a:ext>
            </a:extLst>
          </p:cNvPr>
          <p:cNvGraphicFramePr/>
          <p:nvPr>
            <p:extLst>
              <p:ext uri="{D42A27DB-BD31-4B8C-83A1-F6EECF244321}">
                <p14:modId xmlns:p14="http://schemas.microsoft.com/office/powerpoint/2010/main" val="2662691010"/>
              </p:ext>
            </p:extLst>
          </p:nvPr>
        </p:nvGraphicFramePr>
        <p:xfrm>
          <a:off x="3261878" y="1554111"/>
          <a:ext cx="6428896" cy="307449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20" name="Straight Arrow Connector 19" descr="Arrow indicating the resulting data from the ETL process is used to create the industry and commodity indexes">
            <a:extLst>
              <a:ext uri="{FF2B5EF4-FFF2-40B4-BE49-F238E27FC236}">
                <a16:creationId xmlns:a16="http://schemas.microsoft.com/office/drawing/2014/main" id="{6B8A9962-2042-550C-2A1C-9DF3F2984099}"/>
              </a:ext>
            </a:extLst>
          </p:cNvPr>
          <p:cNvCxnSpPr>
            <a:cxnSpLocks/>
          </p:cNvCxnSpPr>
          <p:nvPr/>
        </p:nvCxnSpPr>
        <p:spPr>
          <a:xfrm>
            <a:off x="9962607" y="3147029"/>
            <a:ext cx="6091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Diagram 22" descr="Diagram to show the 2 resulting indexes created">
            <a:extLst>
              <a:ext uri="{FF2B5EF4-FFF2-40B4-BE49-F238E27FC236}">
                <a16:creationId xmlns:a16="http://schemas.microsoft.com/office/drawing/2014/main" id="{0885F3C0-7413-EF79-18B9-17C2075BB2F2}"/>
              </a:ext>
            </a:extLst>
          </p:cNvPr>
          <p:cNvGraphicFramePr/>
          <p:nvPr/>
        </p:nvGraphicFramePr>
        <p:xfrm>
          <a:off x="10825086" y="1948436"/>
          <a:ext cx="1057182" cy="242746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4" name="TextBox 3">
            <a:extLst>
              <a:ext uri="{FF2B5EF4-FFF2-40B4-BE49-F238E27FC236}">
                <a16:creationId xmlns:a16="http://schemas.microsoft.com/office/drawing/2014/main" id="{62946CC9-5535-78F0-21B7-A8BA28B9C014}"/>
              </a:ext>
            </a:extLst>
          </p:cNvPr>
          <p:cNvSpPr txBox="1"/>
          <p:nvPr/>
        </p:nvSpPr>
        <p:spPr>
          <a:xfrm>
            <a:off x="1006080" y="5488555"/>
            <a:ext cx="1679186" cy="523220"/>
          </a:xfrm>
          <a:prstGeom prst="rect">
            <a:avLst/>
          </a:prstGeom>
          <a:noFill/>
        </p:spPr>
        <p:txBody>
          <a:bodyPr wrap="square" rtlCol="0">
            <a:spAutoFit/>
          </a:bodyPr>
          <a:lstStyle/>
          <a:p>
            <a:pPr algn="ctr"/>
            <a:r>
              <a:rPr lang="en-US" sz="2800" b="1" dirty="0">
                <a:solidFill>
                  <a:srgbClr val="C00000"/>
                </a:solidFill>
              </a:rPr>
              <a:t>Data Type</a:t>
            </a:r>
          </a:p>
        </p:txBody>
      </p:sp>
      <p:cxnSp>
        <p:nvCxnSpPr>
          <p:cNvPr id="11" name="Straight Arrow Connector 10" descr="Arrow to indicate that data type issues were addressed by geo-coding data">
            <a:extLst>
              <a:ext uri="{FF2B5EF4-FFF2-40B4-BE49-F238E27FC236}">
                <a16:creationId xmlns:a16="http://schemas.microsoft.com/office/drawing/2014/main" id="{F42C8E0D-D00E-E7B5-5FB1-A1F9F8FBA8F0}"/>
              </a:ext>
            </a:extLst>
          </p:cNvPr>
          <p:cNvCxnSpPr>
            <a:cxnSpLocks/>
          </p:cNvCxnSpPr>
          <p:nvPr/>
        </p:nvCxnSpPr>
        <p:spPr>
          <a:xfrm flipV="1">
            <a:off x="1845673" y="4920849"/>
            <a:ext cx="39494" cy="567706"/>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8612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07B57-FCA9-E4DA-6B97-C2CB2BF7DD96}"/>
              </a:ext>
            </a:extLst>
          </p:cNvPr>
          <p:cNvSpPr>
            <a:spLocks noGrp="1"/>
          </p:cNvSpPr>
          <p:nvPr>
            <p:ph type="title"/>
          </p:nvPr>
        </p:nvSpPr>
        <p:spPr/>
        <p:txBody>
          <a:bodyPr/>
          <a:lstStyle/>
          <a:p>
            <a:r>
              <a:rPr lang="en-US"/>
              <a:t>Data &amp; Decision Architecture</a:t>
            </a:r>
          </a:p>
        </p:txBody>
      </p:sp>
      <p:sp>
        <p:nvSpPr>
          <p:cNvPr id="6" name="Rectangle 5">
            <a:extLst>
              <a:ext uri="{FF2B5EF4-FFF2-40B4-BE49-F238E27FC236}">
                <a16:creationId xmlns:a16="http://schemas.microsoft.com/office/drawing/2014/main" id="{262B97DC-7882-0DE5-9096-ED90F23DC63C}"/>
              </a:ext>
            </a:extLst>
          </p:cNvPr>
          <p:cNvSpPr/>
          <p:nvPr/>
        </p:nvSpPr>
        <p:spPr>
          <a:xfrm>
            <a:off x="309732" y="2325949"/>
            <a:ext cx="772357" cy="1530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Alt</a:t>
            </a:r>
          </a:p>
          <a:p>
            <a:pPr algn="ctr"/>
            <a:r>
              <a:rPr lang="en-US" dirty="0"/>
              <a:t>DATA</a:t>
            </a:r>
          </a:p>
        </p:txBody>
      </p:sp>
      <p:cxnSp>
        <p:nvCxnSpPr>
          <p:cNvPr id="7" name="Straight Arrow Connector 6" descr="1 of 3 arrows indicating that 1 large file was decomposed to 3 smaller files according to years: 2019-2021">
            <a:extLst>
              <a:ext uri="{FF2B5EF4-FFF2-40B4-BE49-F238E27FC236}">
                <a16:creationId xmlns:a16="http://schemas.microsoft.com/office/drawing/2014/main" id="{57C9D2F0-1C60-D143-8E15-CB6455D059E9}"/>
              </a:ext>
            </a:extLst>
          </p:cNvPr>
          <p:cNvCxnSpPr>
            <a:stCxn id="6" idx="3"/>
          </p:cNvCxnSpPr>
          <p:nvPr/>
        </p:nvCxnSpPr>
        <p:spPr>
          <a:xfrm flipV="1">
            <a:off x="1082089" y="2610036"/>
            <a:ext cx="338338" cy="4813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descr="1 of 3 arrows indicating that 1 large file was decomposed to 3 smaller files according to years: 2019-2021">
            <a:extLst>
              <a:ext uri="{FF2B5EF4-FFF2-40B4-BE49-F238E27FC236}">
                <a16:creationId xmlns:a16="http://schemas.microsoft.com/office/drawing/2014/main" id="{97FBC6C2-DDD4-CDB5-C035-76779D7E4246}"/>
              </a:ext>
            </a:extLst>
          </p:cNvPr>
          <p:cNvCxnSpPr>
            <a:cxnSpLocks/>
            <a:stCxn id="6" idx="3"/>
          </p:cNvCxnSpPr>
          <p:nvPr/>
        </p:nvCxnSpPr>
        <p:spPr>
          <a:xfrm flipV="1">
            <a:off x="1082089" y="3091359"/>
            <a:ext cx="338338"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descr="1 of 3 arrows indicating that 1 large file was decomposed to 3 smaller files according to years: 2019-2021">
            <a:extLst>
              <a:ext uri="{FF2B5EF4-FFF2-40B4-BE49-F238E27FC236}">
                <a16:creationId xmlns:a16="http://schemas.microsoft.com/office/drawing/2014/main" id="{B2995C37-4104-7651-E140-E23287A295C2}"/>
              </a:ext>
            </a:extLst>
          </p:cNvPr>
          <p:cNvCxnSpPr>
            <a:cxnSpLocks/>
            <a:stCxn id="6" idx="3"/>
          </p:cNvCxnSpPr>
          <p:nvPr/>
        </p:nvCxnSpPr>
        <p:spPr>
          <a:xfrm>
            <a:off x="1082089" y="3091360"/>
            <a:ext cx="338338" cy="48132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Diagram 4" descr="Rectangular shapes indicating there are 3 separate years of data: 2019 to 2021">
            <a:extLst>
              <a:ext uri="{FF2B5EF4-FFF2-40B4-BE49-F238E27FC236}">
                <a16:creationId xmlns:a16="http://schemas.microsoft.com/office/drawing/2014/main" id="{654B5F21-192C-F386-D743-11E426220617}"/>
              </a:ext>
            </a:extLst>
          </p:cNvPr>
          <p:cNvGraphicFramePr/>
          <p:nvPr>
            <p:extLst>
              <p:ext uri="{D42A27DB-BD31-4B8C-83A1-F6EECF244321}">
                <p14:modId xmlns:p14="http://schemas.microsoft.com/office/powerpoint/2010/main" val="3082164534"/>
              </p:ext>
            </p:extLst>
          </p:nvPr>
        </p:nvGraphicFramePr>
        <p:xfrm>
          <a:off x="1312064" y="2325950"/>
          <a:ext cx="1146206" cy="1530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a:extLst>
              <a:ext uri="{FF2B5EF4-FFF2-40B4-BE49-F238E27FC236}">
                <a16:creationId xmlns:a16="http://schemas.microsoft.com/office/drawing/2014/main" id="{953EFA93-E1EE-0317-F211-959F3AC6965B}"/>
              </a:ext>
            </a:extLst>
          </p:cNvPr>
          <p:cNvSpPr/>
          <p:nvPr/>
        </p:nvSpPr>
        <p:spPr>
          <a:xfrm>
            <a:off x="1403306" y="4425178"/>
            <a:ext cx="963721" cy="4956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Geo-</a:t>
            </a:r>
          </a:p>
          <a:p>
            <a:pPr algn="ctr"/>
            <a:r>
              <a:rPr lang="en-US" dirty="0"/>
              <a:t>Coding</a:t>
            </a:r>
          </a:p>
        </p:txBody>
      </p:sp>
      <p:cxnSp>
        <p:nvCxnSpPr>
          <p:cNvPr id="27" name="Straight Arrow Connector 26" descr="Arrow indicating that three separate years of data were geo-coded">
            <a:extLst>
              <a:ext uri="{FF2B5EF4-FFF2-40B4-BE49-F238E27FC236}">
                <a16:creationId xmlns:a16="http://schemas.microsoft.com/office/drawing/2014/main" id="{D8265418-6658-11B8-D7B5-26A1EE5383A6}"/>
              </a:ext>
            </a:extLst>
          </p:cNvPr>
          <p:cNvCxnSpPr>
            <a:cxnSpLocks/>
            <a:stCxn id="10" idx="0"/>
            <a:endCxn id="5" idx="2"/>
          </p:cNvCxnSpPr>
          <p:nvPr/>
        </p:nvCxnSpPr>
        <p:spPr>
          <a:xfrm flipV="1">
            <a:off x="1885167" y="3856771"/>
            <a:ext cx="0" cy="5684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descr="Arrow indicating that 3 separate years of data are input in to the ETL process where the data is transformed to monthly files and processed in monthly batches">
            <a:extLst>
              <a:ext uri="{FF2B5EF4-FFF2-40B4-BE49-F238E27FC236}">
                <a16:creationId xmlns:a16="http://schemas.microsoft.com/office/drawing/2014/main" id="{FCC6C5EE-2EF0-22E2-CC8E-8916193AEEA2}"/>
              </a:ext>
            </a:extLst>
          </p:cNvPr>
          <p:cNvCxnSpPr>
            <a:cxnSpLocks/>
          </p:cNvCxnSpPr>
          <p:nvPr/>
        </p:nvCxnSpPr>
        <p:spPr>
          <a:xfrm>
            <a:off x="2501815" y="3073757"/>
            <a:ext cx="4705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descr="Extract Transform Load process for project entailing scope delineation, data aggregation, and index labeling">
            <a:extLst>
              <a:ext uri="{FF2B5EF4-FFF2-40B4-BE49-F238E27FC236}">
                <a16:creationId xmlns:a16="http://schemas.microsoft.com/office/drawing/2014/main" id="{57F3138A-D4CD-8B63-688F-C1F0B6621695}"/>
              </a:ext>
            </a:extLst>
          </p:cNvPr>
          <p:cNvSpPr/>
          <p:nvPr/>
        </p:nvSpPr>
        <p:spPr>
          <a:xfrm>
            <a:off x="3196045" y="1262360"/>
            <a:ext cx="6554293" cy="42929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49BB6F0E-B5EC-4F4E-5B46-E639645EAC1C}"/>
              </a:ext>
            </a:extLst>
          </p:cNvPr>
          <p:cNvSpPr txBox="1"/>
          <p:nvPr/>
        </p:nvSpPr>
        <p:spPr>
          <a:xfrm>
            <a:off x="4524976" y="1858738"/>
            <a:ext cx="3887431" cy="461665"/>
          </a:xfrm>
          <a:prstGeom prst="rect">
            <a:avLst/>
          </a:prstGeom>
          <a:noFill/>
        </p:spPr>
        <p:txBody>
          <a:bodyPr wrap="square" rtlCol="0">
            <a:spAutoFit/>
          </a:bodyPr>
          <a:lstStyle/>
          <a:p>
            <a:pPr algn="ctr"/>
            <a:r>
              <a:rPr lang="en-US" sz="2400" dirty="0"/>
              <a:t>Extract-Transform-Load (ETL)</a:t>
            </a:r>
          </a:p>
        </p:txBody>
      </p:sp>
      <p:sp>
        <p:nvSpPr>
          <p:cNvPr id="18" name="TextBox 17">
            <a:extLst>
              <a:ext uri="{FF2B5EF4-FFF2-40B4-BE49-F238E27FC236}">
                <a16:creationId xmlns:a16="http://schemas.microsoft.com/office/drawing/2014/main" id="{E2B2A32E-66CA-50BB-63E3-D5AB1A07C47A}"/>
              </a:ext>
            </a:extLst>
          </p:cNvPr>
          <p:cNvSpPr txBox="1"/>
          <p:nvPr/>
        </p:nvSpPr>
        <p:spPr>
          <a:xfrm>
            <a:off x="4524975" y="5119223"/>
            <a:ext cx="3887431" cy="369332"/>
          </a:xfrm>
          <a:prstGeom prst="rect">
            <a:avLst/>
          </a:prstGeom>
          <a:noFill/>
        </p:spPr>
        <p:txBody>
          <a:bodyPr wrap="square" rtlCol="0">
            <a:spAutoFit/>
          </a:bodyPr>
          <a:lstStyle/>
          <a:p>
            <a:pPr algn="ctr"/>
            <a:r>
              <a:rPr lang="en-US" dirty="0"/>
              <a:t>Data processing in MONTHLY batches</a:t>
            </a:r>
          </a:p>
        </p:txBody>
      </p:sp>
      <p:graphicFrame>
        <p:nvGraphicFramePr>
          <p:cNvPr id="3" name="Diagram 2" descr="Diagram showing the ETL components of scope, aggregation, and index labeling">
            <a:extLst>
              <a:ext uri="{FF2B5EF4-FFF2-40B4-BE49-F238E27FC236}">
                <a16:creationId xmlns:a16="http://schemas.microsoft.com/office/drawing/2014/main" id="{4071DA70-79B3-03B1-A963-65F93E3DA160}"/>
              </a:ext>
            </a:extLst>
          </p:cNvPr>
          <p:cNvGraphicFramePr/>
          <p:nvPr>
            <p:extLst>
              <p:ext uri="{D42A27DB-BD31-4B8C-83A1-F6EECF244321}">
                <p14:modId xmlns:p14="http://schemas.microsoft.com/office/powerpoint/2010/main" val="3366324727"/>
              </p:ext>
            </p:extLst>
          </p:nvPr>
        </p:nvGraphicFramePr>
        <p:xfrm>
          <a:off x="3261878" y="1554111"/>
          <a:ext cx="6428896" cy="307449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20" name="Straight Arrow Connector 19" descr="Arrow indicating the resulting data from the ETL process is used to create the industry and commodity indexes">
            <a:extLst>
              <a:ext uri="{FF2B5EF4-FFF2-40B4-BE49-F238E27FC236}">
                <a16:creationId xmlns:a16="http://schemas.microsoft.com/office/drawing/2014/main" id="{6B8A9962-2042-550C-2A1C-9DF3F2984099}"/>
              </a:ext>
            </a:extLst>
          </p:cNvPr>
          <p:cNvCxnSpPr>
            <a:cxnSpLocks/>
          </p:cNvCxnSpPr>
          <p:nvPr/>
        </p:nvCxnSpPr>
        <p:spPr>
          <a:xfrm>
            <a:off x="9962607" y="3147029"/>
            <a:ext cx="6091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Diagram 22" descr="Diagram to show the 2 resulting indexes created">
            <a:extLst>
              <a:ext uri="{FF2B5EF4-FFF2-40B4-BE49-F238E27FC236}">
                <a16:creationId xmlns:a16="http://schemas.microsoft.com/office/drawing/2014/main" id="{0885F3C0-7413-EF79-18B9-17C2075BB2F2}"/>
              </a:ext>
            </a:extLst>
          </p:cNvPr>
          <p:cNvGraphicFramePr/>
          <p:nvPr/>
        </p:nvGraphicFramePr>
        <p:xfrm>
          <a:off x="10825086" y="1948436"/>
          <a:ext cx="1057182" cy="242746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4" name="TextBox 3">
            <a:extLst>
              <a:ext uri="{FF2B5EF4-FFF2-40B4-BE49-F238E27FC236}">
                <a16:creationId xmlns:a16="http://schemas.microsoft.com/office/drawing/2014/main" id="{483C0322-268A-39AD-7B8D-5DE7DEC20202}"/>
              </a:ext>
            </a:extLst>
          </p:cNvPr>
          <p:cNvSpPr txBox="1"/>
          <p:nvPr/>
        </p:nvSpPr>
        <p:spPr>
          <a:xfrm>
            <a:off x="4188205" y="4524763"/>
            <a:ext cx="4935927" cy="523220"/>
          </a:xfrm>
          <a:prstGeom prst="rect">
            <a:avLst/>
          </a:prstGeom>
          <a:noFill/>
        </p:spPr>
        <p:txBody>
          <a:bodyPr wrap="square" rtlCol="0">
            <a:spAutoFit/>
          </a:bodyPr>
          <a:lstStyle/>
          <a:p>
            <a:r>
              <a:rPr lang="en-US" sz="2800" b="1" dirty="0">
                <a:solidFill>
                  <a:srgbClr val="C00000"/>
                </a:solidFill>
              </a:rPr>
              <a:t>Data Creation, Accuracy, &amp; Bias</a:t>
            </a:r>
          </a:p>
        </p:txBody>
      </p:sp>
      <p:cxnSp>
        <p:nvCxnSpPr>
          <p:cNvPr id="11" name="Straight Arrow Connector 10" descr="1 of 3 arrows to indicate that data creation, data accuracy, and data bias were addressed in the ETL components of scope, aggregation, and index labeling">
            <a:extLst>
              <a:ext uri="{FF2B5EF4-FFF2-40B4-BE49-F238E27FC236}">
                <a16:creationId xmlns:a16="http://schemas.microsoft.com/office/drawing/2014/main" id="{3366A37F-3FAF-BEE7-C274-C7BB66325C11}"/>
              </a:ext>
            </a:extLst>
          </p:cNvPr>
          <p:cNvCxnSpPr>
            <a:cxnSpLocks/>
          </p:cNvCxnSpPr>
          <p:nvPr/>
        </p:nvCxnSpPr>
        <p:spPr>
          <a:xfrm flipH="1" flipV="1">
            <a:off x="4955177" y="3572683"/>
            <a:ext cx="1700992" cy="95208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descr="1 of 3 arrows to indicate that data creation, data accuracy, and data bias were addressed in the ETL components of scope, aggregation, and index labeling">
            <a:extLst>
              <a:ext uri="{FF2B5EF4-FFF2-40B4-BE49-F238E27FC236}">
                <a16:creationId xmlns:a16="http://schemas.microsoft.com/office/drawing/2014/main" id="{9DC689C7-04F6-7C75-04F0-30DC502AFA1D}"/>
              </a:ext>
            </a:extLst>
          </p:cNvPr>
          <p:cNvCxnSpPr>
            <a:cxnSpLocks/>
          </p:cNvCxnSpPr>
          <p:nvPr/>
        </p:nvCxnSpPr>
        <p:spPr>
          <a:xfrm flipV="1">
            <a:off x="6656169" y="3572683"/>
            <a:ext cx="0" cy="95208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descr="1 of 3 arrows to indicate that data creation, data accuracy, and data bias were addressed in the ETL components of scope, aggregation, and index labeling">
            <a:extLst>
              <a:ext uri="{FF2B5EF4-FFF2-40B4-BE49-F238E27FC236}">
                <a16:creationId xmlns:a16="http://schemas.microsoft.com/office/drawing/2014/main" id="{46216964-010E-C0A1-A0FC-AE953EB9B583}"/>
              </a:ext>
            </a:extLst>
          </p:cNvPr>
          <p:cNvCxnSpPr>
            <a:cxnSpLocks/>
          </p:cNvCxnSpPr>
          <p:nvPr/>
        </p:nvCxnSpPr>
        <p:spPr>
          <a:xfrm flipV="1">
            <a:off x="6656169" y="3572683"/>
            <a:ext cx="1364425" cy="95208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2635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07B57-FCA9-E4DA-6B97-C2CB2BF7DD96}"/>
              </a:ext>
            </a:extLst>
          </p:cNvPr>
          <p:cNvSpPr>
            <a:spLocks noGrp="1"/>
          </p:cNvSpPr>
          <p:nvPr>
            <p:ph type="title"/>
          </p:nvPr>
        </p:nvSpPr>
        <p:spPr/>
        <p:txBody>
          <a:bodyPr/>
          <a:lstStyle/>
          <a:p>
            <a:r>
              <a:rPr lang="en-US"/>
              <a:t>Data &amp; Decision Architecture</a:t>
            </a:r>
          </a:p>
        </p:txBody>
      </p:sp>
      <p:sp>
        <p:nvSpPr>
          <p:cNvPr id="6" name="Rectangle 5">
            <a:extLst>
              <a:ext uri="{FF2B5EF4-FFF2-40B4-BE49-F238E27FC236}">
                <a16:creationId xmlns:a16="http://schemas.microsoft.com/office/drawing/2014/main" id="{262B97DC-7882-0DE5-9096-ED90F23DC63C}"/>
              </a:ext>
            </a:extLst>
          </p:cNvPr>
          <p:cNvSpPr/>
          <p:nvPr/>
        </p:nvSpPr>
        <p:spPr>
          <a:xfrm>
            <a:off x="309732" y="2325949"/>
            <a:ext cx="772357" cy="1530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Alt</a:t>
            </a:r>
          </a:p>
          <a:p>
            <a:pPr algn="ctr"/>
            <a:r>
              <a:rPr lang="en-US"/>
              <a:t>DATA</a:t>
            </a:r>
          </a:p>
        </p:txBody>
      </p:sp>
      <p:cxnSp>
        <p:nvCxnSpPr>
          <p:cNvPr id="7" name="Straight Arrow Connector 6" descr="1 of 3 arrows indicating that 1 large file was decomposed to 3 smaller files according to years: 2019-2021">
            <a:extLst>
              <a:ext uri="{FF2B5EF4-FFF2-40B4-BE49-F238E27FC236}">
                <a16:creationId xmlns:a16="http://schemas.microsoft.com/office/drawing/2014/main" id="{57C9D2F0-1C60-D143-8E15-CB6455D059E9}"/>
              </a:ext>
            </a:extLst>
          </p:cNvPr>
          <p:cNvCxnSpPr>
            <a:stCxn id="6" idx="3"/>
          </p:cNvCxnSpPr>
          <p:nvPr/>
        </p:nvCxnSpPr>
        <p:spPr>
          <a:xfrm flipV="1">
            <a:off x="1082089" y="2610036"/>
            <a:ext cx="338338" cy="4813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descr="1 of 3 arrows indicating that 1 large file was decomposed to 3 smaller files according to years: 2019-2021">
            <a:extLst>
              <a:ext uri="{FF2B5EF4-FFF2-40B4-BE49-F238E27FC236}">
                <a16:creationId xmlns:a16="http://schemas.microsoft.com/office/drawing/2014/main" id="{97FBC6C2-DDD4-CDB5-C035-76779D7E4246}"/>
              </a:ext>
            </a:extLst>
          </p:cNvPr>
          <p:cNvCxnSpPr>
            <a:cxnSpLocks/>
            <a:stCxn id="6" idx="3"/>
          </p:cNvCxnSpPr>
          <p:nvPr/>
        </p:nvCxnSpPr>
        <p:spPr>
          <a:xfrm flipV="1">
            <a:off x="1082089" y="3091359"/>
            <a:ext cx="338338"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descr="1 of 3 arrows indicating that 1 large file was decomposed to 3 smaller files according to years: 2019-2021">
            <a:extLst>
              <a:ext uri="{FF2B5EF4-FFF2-40B4-BE49-F238E27FC236}">
                <a16:creationId xmlns:a16="http://schemas.microsoft.com/office/drawing/2014/main" id="{B2995C37-4104-7651-E140-E23287A295C2}"/>
              </a:ext>
            </a:extLst>
          </p:cNvPr>
          <p:cNvCxnSpPr>
            <a:cxnSpLocks/>
            <a:stCxn id="6" idx="3"/>
          </p:cNvCxnSpPr>
          <p:nvPr/>
        </p:nvCxnSpPr>
        <p:spPr>
          <a:xfrm>
            <a:off x="1082089" y="3091360"/>
            <a:ext cx="338338" cy="48132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Diagram 4" descr="Rectangular shapes indicating there are 3 separate years of data: 2019 to 2021">
            <a:extLst>
              <a:ext uri="{FF2B5EF4-FFF2-40B4-BE49-F238E27FC236}">
                <a16:creationId xmlns:a16="http://schemas.microsoft.com/office/drawing/2014/main" id="{654B5F21-192C-F386-D743-11E426220617}"/>
              </a:ext>
            </a:extLst>
          </p:cNvPr>
          <p:cNvGraphicFramePr/>
          <p:nvPr/>
        </p:nvGraphicFramePr>
        <p:xfrm>
          <a:off x="1268520" y="2325950"/>
          <a:ext cx="1146206" cy="1530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Connector: Elbow 12" descr="Arrow indicating that three separate years of data were assigned geo-coding">
            <a:extLst>
              <a:ext uri="{FF2B5EF4-FFF2-40B4-BE49-F238E27FC236}">
                <a16:creationId xmlns:a16="http://schemas.microsoft.com/office/drawing/2014/main" id="{EC181DEB-AAC2-25BB-2495-74D0560D6D88}"/>
              </a:ext>
            </a:extLst>
          </p:cNvPr>
          <p:cNvCxnSpPr>
            <a:cxnSpLocks/>
            <a:endCxn id="10" idx="1"/>
          </p:cNvCxnSpPr>
          <p:nvPr/>
        </p:nvCxnSpPr>
        <p:spPr>
          <a:xfrm rot="16200000" flipH="1">
            <a:off x="1505251" y="3978107"/>
            <a:ext cx="599752" cy="35708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53EFA93-E1EE-0317-F211-959F3AC6965B}"/>
              </a:ext>
            </a:extLst>
          </p:cNvPr>
          <p:cNvSpPr/>
          <p:nvPr/>
        </p:nvSpPr>
        <p:spPr>
          <a:xfrm>
            <a:off x="1983667" y="4208687"/>
            <a:ext cx="963721" cy="4956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Country</a:t>
            </a:r>
          </a:p>
          <a:p>
            <a:pPr algn="ctr"/>
            <a:r>
              <a:rPr lang="en-US"/>
              <a:t>Codes</a:t>
            </a:r>
          </a:p>
        </p:txBody>
      </p:sp>
      <p:graphicFrame>
        <p:nvGraphicFramePr>
          <p:cNvPr id="11" name="Diagram 10" descr="Rectangular shape and related text box describing the methods used to map the data from IATA codes to country codes for geo-coding.">
            <a:extLst>
              <a:ext uri="{FF2B5EF4-FFF2-40B4-BE49-F238E27FC236}">
                <a16:creationId xmlns:a16="http://schemas.microsoft.com/office/drawing/2014/main" id="{7CE19C4F-6B49-8840-73FA-DF08DA1DCB0D}"/>
              </a:ext>
            </a:extLst>
          </p:cNvPr>
          <p:cNvGraphicFramePr/>
          <p:nvPr/>
        </p:nvGraphicFramePr>
        <p:xfrm>
          <a:off x="1983667" y="4704358"/>
          <a:ext cx="963721" cy="9757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4" name="Connector: Elbow 13" descr="Arrow indicating that three separate years of data were geo-coded">
            <a:extLst>
              <a:ext uri="{FF2B5EF4-FFF2-40B4-BE49-F238E27FC236}">
                <a16:creationId xmlns:a16="http://schemas.microsoft.com/office/drawing/2014/main" id="{F61C7F72-F04C-9B79-DC4E-5A168312CB75}"/>
              </a:ext>
            </a:extLst>
          </p:cNvPr>
          <p:cNvCxnSpPr>
            <a:cxnSpLocks/>
            <a:stCxn id="10" idx="3"/>
          </p:cNvCxnSpPr>
          <p:nvPr/>
        </p:nvCxnSpPr>
        <p:spPr>
          <a:xfrm flipV="1">
            <a:off x="2947388" y="3856769"/>
            <a:ext cx="357080" cy="599754"/>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Diagram 11" descr="Rectangular shapes indicating there are 3 separate years of data: 2019 to 2021">
            <a:extLst>
              <a:ext uri="{FF2B5EF4-FFF2-40B4-BE49-F238E27FC236}">
                <a16:creationId xmlns:a16="http://schemas.microsoft.com/office/drawing/2014/main" id="{634BCAD9-2FE3-66AB-C8FA-595D774F21EF}"/>
              </a:ext>
            </a:extLst>
          </p:cNvPr>
          <p:cNvGraphicFramePr/>
          <p:nvPr/>
        </p:nvGraphicFramePr>
        <p:xfrm>
          <a:off x="2601157" y="2325948"/>
          <a:ext cx="1146206" cy="153082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19" name="Straight Arrow Connector 18" descr="Arrow indicating that 3 separate years of data are input in to the ETL process where the data is transformed to monthly files and processed in monthly batches">
            <a:extLst>
              <a:ext uri="{FF2B5EF4-FFF2-40B4-BE49-F238E27FC236}">
                <a16:creationId xmlns:a16="http://schemas.microsoft.com/office/drawing/2014/main" id="{FCC6C5EE-2EF0-22E2-CC8E-8916193AEEA2}"/>
              </a:ext>
            </a:extLst>
          </p:cNvPr>
          <p:cNvCxnSpPr>
            <a:cxnSpLocks/>
          </p:cNvCxnSpPr>
          <p:nvPr/>
        </p:nvCxnSpPr>
        <p:spPr>
          <a:xfrm>
            <a:off x="3561919" y="3091358"/>
            <a:ext cx="4705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 name="Rectangle: Rounded Corners 3" descr="Extract Transform Load process for project entailing scope delineation, data aggregation, and index labeling">
            <a:extLst>
              <a:ext uri="{FF2B5EF4-FFF2-40B4-BE49-F238E27FC236}">
                <a16:creationId xmlns:a16="http://schemas.microsoft.com/office/drawing/2014/main" id="{36440E95-0CBC-4225-E4CE-7160CB7DEEC4}"/>
              </a:ext>
            </a:extLst>
          </p:cNvPr>
          <p:cNvSpPr/>
          <p:nvPr/>
        </p:nvSpPr>
        <p:spPr>
          <a:xfrm>
            <a:off x="4032437" y="1262359"/>
            <a:ext cx="6481685" cy="433328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2B2A32E-66CA-50BB-63E3-D5AB1A07C47A}"/>
              </a:ext>
            </a:extLst>
          </p:cNvPr>
          <p:cNvSpPr txBox="1"/>
          <p:nvPr/>
        </p:nvSpPr>
        <p:spPr>
          <a:xfrm>
            <a:off x="5375677" y="1268920"/>
            <a:ext cx="3887431" cy="646331"/>
          </a:xfrm>
          <a:prstGeom prst="rect">
            <a:avLst/>
          </a:prstGeom>
          <a:noFill/>
        </p:spPr>
        <p:txBody>
          <a:bodyPr wrap="square" rtlCol="0">
            <a:spAutoFit/>
          </a:bodyPr>
          <a:lstStyle/>
          <a:p>
            <a:pPr algn="ctr"/>
            <a:r>
              <a:rPr lang="en-US"/>
              <a:t>Extract-Transform-Load (ETL)</a:t>
            </a:r>
          </a:p>
          <a:p>
            <a:pPr algn="ctr"/>
            <a:r>
              <a:rPr lang="en-US"/>
              <a:t>Data processing in monthly batches</a:t>
            </a:r>
          </a:p>
        </p:txBody>
      </p:sp>
      <p:graphicFrame>
        <p:nvGraphicFramePr>
          <p:cNvPr id="15" name="Diagram 14" descr="Diagram showing scope as an ETL component.  Scope has sub-components of removing international to international flights and also removing unscheduled flights">
            <a:extLst>
              <a:ext uri="{FF2B5EF4-FFF2-40B4-BE49-F238E27FC236}">
                <a16:creationId xmlns:a16="http://schemas.microsoft.com/office/drawing/2014/main" id="{24F47B6D-467F-28FA-4FBA-EC821EC23116}"/>
              </a:ext>
            </a:extLst>
          </p:cNvPr>
          <p:cNvGraphicFramePr/>
          <p:nvPr/>
        </p:nvGraphicFramePr>
        <p:xfrm>
          <a:off x="4002017" y="2153769"/>
          <a:ext cx="2066031" cy="2016797"/>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17" name="Diagram 16" descr="Diagram showing aggregation as an ETL component.  The data is aggregated by airport, cabin class, and region">
            <a:extLst>
              <a:ext uri="{FF2B5EF4-FFF2-40B4-BE49-F238E27FC236}">
                <a16:creationId xmlns:a16="http://schemas.microsoft.com/office/drawing/2014/main" id="{2C772C93-4D87-1E1F-72A1-0C05E5BF3056}"/>
              </a:ext>
            </a:extLst>
          </p:cNvPr>
          <p:cNvGraphicFramePr/>
          <p:nvPr/>
        </p:nvGraphicFramePr>
        <p:xfrm>
          <a:off x="6077207" y="2136280"/>
          <a:ext cx="2066031" cy="2016797"/>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16" name="Diagram 15" descr="Diagram showing index labeling as an ETL component.  The indexes to be labeled are the industry and commodity indexes">
            <a:extLst>
              <a:ext uri="{FF2B5EF4-FFF2-40B4-BE49-F238E27FC236}">
                <a16:creationId xmlns:a16="http://schemas.microsoft.com/office/drawing/2014/main" id="{837F6012-73FF-142B-70F6-14D097DABFBB}"/>
              </a:ext>
            </a:extLst>
          </p:cNvPr>
          <p:cNvGraphicFramePr/>
          <p:nvPr/>
        </p:nvGraphicFramePr>
        <p:xfrm>
          <a:off x="8318721" y="2153769"/>
          <a:ext cx="2066031" cy="2016797"/>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cxnSp>
        <p:nvCxnSpPr>
          <p:cNvPr id="24" name="Connector: Elbow 23" descr="Arrow indicating that in-scope data is then labeled with international regions ">
            <a:extLst>
              <a:ext uri="{FF2B5EF4-FFF2-40B4-BE49-F238E27FC236}">
                <a16:creationId xmlns:a16="http://schemas.microsoft.com/office/drawing/2014/main" id="{CAE3B0E0-82F2-9DC2-C117-FF938CA5AFB4}"/>
              </a:ext>
            </a:extLst>
          </p:cNvPr>
          <p:cNvCxnSpPr>
            <a:cxnSpLocks/>
          </p:cNvCxnSpPr>
          <p:nvPr/>
        </p:nvCxnSpPr>
        <p:spPr>
          <a:xfrm>
            <a:off x="5382556" y="4314102"/>
            <a:ext cx="1363488" cy="271676"/>
          </a:xfrm>
          <a:prstGeom prst="bentConnector3">
            <a:avLst>
              <a:gd name="adj1" fmla="val -1682"/>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1" name="Diagram 20" descr="Rectangular shape describing the international regions use to label the data in the ETL process">
            <a:extLst>
              <a:ext uri="{FF2B5EF4-FFF2-40B4-BE49-F238E27FC236}">
                <a16:creationId xmlns:a16="http://schemas.microsoft.com/office/drawing/2014/main" id="{69B92034-23E1-E3A1-E217-4C31B7DE0728}"/>
              </a:ext>
            </a:extLst>
          </p:cNvPr>
          <p:cNvGraphicFramePr/>
          <p:nvPr/>
        </p:nvGraphicFramePr>
        <p:xfrm>
          <a:off x="6809445" y="4374106"/>
          <a:ext cx="1388782" cy="939380"/>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cxnSp>
        <p:nvCxnSpPr>
          <p:cNvPr id="22" name="Connector: Elbow 21" descr="Arrow indicating the index labels use the international regions for labeling">
            <a:extLst>
              <a:ext uri="{FF2B5EF4-FFF2-40B4-BE49-F238E27FC236}">
                <a16:creationId xmlns:a16="http://schemas.microsoft.com/office/drawing/2014/main" id="{BB767CEA-F1AD-17AF-FAA3-B9C907311901}"/>
              </a:ext>
            </a:extLst>
          </p:cNvPr>
          <p:cNvCxnSpPr>
            <a:cxnSpLocks/>
          </p:cNvCxnSpPr>
          <p:nvPr/>
        </p:nvCxnSpPr>
        <p:spPr>
          <a:xfrm flipV="1">
            <a:off x="8221284" y="4208687"/>
            <a:ext cx="399369" cy="377091"/>
          </a:xfrm>
          <a:prstGeom prst="bentConnector3">
            <a:avLst>
              <a:gd name="adj1" fmla="val 9668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descr="Arrow indicating the resulting data from the ETL process is used to create the industry and commodity indexes">
            <a:extLst>
              <a:ext uri="{FF2B5EF4-FFF2-40B4-BE49-F238E27FC236}">
                <a16:creationId xmlns:a16="http://schemas.microsoft.com/office/drawing/2014/main" id="{6B8A9962-2042-550C-2A1C-9DF3F2984099}"/>
              </a:ext>
            </a:extLst>
          </p:cNvPr>
          <p:cNvCxnSpPr>
            <a:cxnSpLocks/>
          </p:cNvCxnSpPr>
          <p:nvPr/>
        </p:nvCxnSpPr>
        <p:spPr>
          <a:xfrm flipV="1">
            <a:off x="10564182" y="3111598"/>
            <a:ext cx="359298" cy="1477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Diagram 22" descr="Diagram to show the 2 resulting indexes created">
            <a:extLst>
              <a:ext uri="{FF2B5EF4-FFF2-40B4-BE49-F238E27FC236}">
                <a16:creationId xmlns:a16="http://schemas.microsoft.com/office/drawing/2014/main" id="{0885F3C0-7413-EF79-18B9-17C2075BB2F2}"/>
              </a:ext>
            </a:extLst>
          </p:cNvPr>
          <p:cNvGraphicFramePr/>
          <p:nvPr/>
        </p:nvGraphicFramePr>
        <p:xfrm>
          <a:off x="10825086" y="1948436"/>
          <a:ext cx="1057182" cy="2427467"/>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spTree>
    <p:extLst>
      <p:ext uri="{BB962C8B-B14F-4D97-AF65-F5344CB8AC3E}">
        <p14:creationId xmlns:p14="http://schemas.microsoft.com/office/powerpoint/2010/main" val="2903399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Project Methodology</a:t>
            </a:r>
          </a:p>
        </p:txBody>
      </p:sp>
      <p:sp>
        <p:nvSpPr>
          <p:cNvPr id="4" name="Content Placeholder 3"/>
          <p:cNvSpPr>
            <a:spLocks noGrp="1"/>
          </p:cNvSpPr>
          <p:nvPr>
            <p:ph idx="1"/>
          </p:nvPr>
        </p:nvSpPr>
        <p:spPr>
          <a:xfrm>
            <a:off x="495300" y="1356678"/>
            <a:ext cx="11201400" cy="3992563"/>
          </a:xfrm>
        </p:spPr>
        <p:txBody>
          <a:bodyPr/>
          <a:lstStyle/>
          <a:p>
            <a:r>
              <a:rPr lang="en-US" dirty="0">
                <a:latin typeface="Calibri"/>
                <a:cs typeface="Calibri"/>
              </a:rPr>
              <a:t>Data Type – No Geographical data</a:t>
            </a:r>
          </a:p>
          <a:p>
            <a:pPr lvl="1"/>
            <a:r>
              <a:rPr lang="en-US" dirty="0">
                <a:latin typeface="Calibri"/>
                <a:cs typeface="Calibri"/>
              </a:rPr>
              <a:t>Excludes flights that are foreign airport to foreign airport</a:t>
            </a:r>
          </a:p>
          <a:p>
            <a:pPr lvl="1"/>
            <a:r>
              <a:rPr lang="en-US" dirty="0">
                <a:latin typeface="Calibri"/>
                <a:cs typeface="Calibri"/>
              </a:rPr>
              <a:t>Index labels are based on geographical region</a:t>
            </a:r>
          </a:p>
          <a:p>
            <a:pPr lvl="2"/>
            <a:r>
              <a:rPr lang="en-US" dirty="0">
                <a:latin typeface="Calibri"/>
                <a:cs typeface="Calibri"/>
              </a:rPr>
              <a:t>Domestic / International</a:t>
            </a:r>
          </a:p>
          <a:p>
            <a:pPr lvl="2"/>
            <a:endParaRPr lang="en-US" dirty="0">
              <a:latin typeface="Calibri"/>
              <a:cs typeface="Calibri"/>
            </a:endParaRPr>
          </a:p>
          <a:p>
            <a:r>
              <a:rPr lang="en-US" dirty="0">
                <a:latin typeface="Calibri"/>
                <a:cs typeface="Calibri"/>
              </a:rPr>
              <a:t>Data Creation, Accuracy, and Bias</a:t>
            </a:r>
          </a:p>
          <a:p>
            <a:pPr lvl="1"/>
            <a:r>
              <a:rPr lang="en-US" dirty="0">
                <a:latin typeface="Calibri"/>
                <a:cs typeface="Calibri"/>
              </a:rPr>
              <a:t>Index labels are based on cabin class</a:t>
            </a:r>
          </a:p>
          <a:p>
            <a:pPr lvl="1"/>
            <a:r>
              <a:rPr lang="en-US" dirty="0">
                <a:latin typeface="Calibri"/>
                <a:cs typeface="Calibri"/>
              </a:rPr>
              <a:t>Aggregation decisions</a:t>
            </a:r>
          </a:p>
        </p:txBody>
      </p:sp>
    </p:spTree>
    <p:extLst>
      <p:ext uri="{BB962C8B-B14F-4D97-AF65-F5344CB8AC3E}">
        <p14:creationId xmlns:p14="http://schemas.microsoft.com/office/powerpoint/2010/main" val="3313913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DC13D-E47F-FDB7-EFC7-F159819B1FBA}"/>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78229E5-6437-6684-ED93-572FF81B6A1B}"/>
              </a:ext>
            </a:extLst>
          </p:cNvPr>
          <p:cNvSpPr>
            <a:spLocks noGrp="1"/>
          </p:cNvSpPr>
          <p:nvPr>
            <p:ph type="title"/>
          </p:nvPr>
        </p:nvSpPr>
        <p:spPr/>
        <p:txBody>
          <a:bodyPr/>
          <a:lstStyle/>
          <a:p>
            <a:r>
              <a:rPr lang="en-US" dirty="0"/>
              <a:t>Project Outcomes</a:t>
            </a:r>
          </a:p>
        </p:txBody>
      </p:sp>
      <p:graphicFrame>
        <p:nvGraphicFramePr>
          <p:cNvPr id="6" name="Table 5">
            <a:extLst>
              <a:ext uri="{FF2B5EF4-FFF2-40B4-BE49-F238E27FC236}">
                <a16:creationId xmlns:a16="http://schemas.microsoft.com/office/drawing/2014/main" id="{0F41A404-6B95-7651-1116-F6573B475110}"/>
              </a:ext>
            </a:extLst>
          </p:cNvPr>
          <p:cNvGraphicFramePr>
            <a:graphicFrameLocks noGrp="1"/>
          </p:cNvGraphicFramePr>
          <p:nvPr>
            <p:extLst>
              <p:ext uri="{D42A27DB-BD31-4B8C-83A1-F6EECF244321}">
                <p14:modId xmlns:p14="http://schemas.microsoft.com/office/powerpoint/2010/main" val="2382084441"/>
              </p:ext>
            </p:extLst>
          </p:nvPr>
        </p:nvGraphicFramePr>
        <p:xfrm>
          <a:off x="1213394" y="1599232"/>
          <a:ext cx="9149805" cy="3495284"/>
        </p:xfrm>
        <a:graphic>
          <a:graphicData uri="http://schemas.openxmlformats.org/drawingml/2006/table">
            <a:tbl>
              <a:tblPr firstRow="1" bandRow="1">
                <a:tableStyleId>{5C22544A-7EE6-4342-B048-85BDC9FD1C3A}</a:tableStyleId>
              </a:tblPr>
              <a:tblGrid>
                <a:gridCol w="4281715">
                  <a:extLst>
                    <a:ext uri="{9D8B030D-6E8A-4147-A177-3AD203B41FA5}">
                      <a16:colId xmlns:a16="http://schemas.microsoft.com/office/drawing/2014/main" val="2053283013"/>
                    </a:ext>
                  </a:extLst>
                </a:gridCol>
                <a:gridCol w="2333897">
                  <a:extLst>
                    <a:ext uri="{9D8B030D-6E8A-4147-A177-3AD203B41FA5}">
                      <a16:colId xmlns:a16="http://schemas.microsoft.com/office/drawing/2014/main" val="2506860967"/>
                    </a:ext>
                  </a:extLst>
                </a:gridCol>
                <a:gridCol w="2534193">
                  <a:extLst>
                    <a:ext uri="{9D8B030D-6E8A-4147-A177-3AD203B41FA5}">
                      <a16:colId xmlns:a16="http://schemas.microsoft.com/office/drawing/2014/main" val="731374199"/>
                    </a:ext>
                  </a:extLst>
                </a:gridCol>
              </a:tblGrid>
              <a:tr h="691374">
                <a:tc>
                  <a:txBody>
                    <a:bodyPr/>
                    <a:lstStyle/>
                    <a:p>
                      <a:r>
                        <a:rPr lang="en-US" sz="2400" dirty="0"/>
                        <a:t>Outcomes</a:t>
                      </a:r>
                    </a:p>
                  </a:txBody>
                  <a:tcPr/>
                </a:tc>
                <a:tc>
                  <a:txBody>
                    <a:bodyPr/>
                    <a:lstStyle/>
                    <a:p>
                      <a:pPr algn="ctr"/>
                      <a:r>
                        <a:rPr lang="en-US" sz="2400" dirty="0"/>
                        <a:t>V1</a:t>
                      </a:r>
                    </a:p>
                  </a:txBody>
                  <a:tcPr/>
                </a:tc>
                <a:tc>
                  <a:txBody>
                    <a:bodyPr/>
                    <a:lstStyle/>
                    <a:p>
                      <a:pPr algn="ctr"/>
                      <a:r>
                        <a:rPr lang="en-US" sz="2400" dirty="0"/>
                        <a:t>V2</a:t>
                      </a:r>
                    </a:p>
                  </a:txBody>
                  <a:tcPr/>
                </a:tc>
                <a:extLst>
                  <a:ext uri="{0D108BD9-81ED-4DB2-BD59-A6C34878D82A}">
                    <a16:rowId xmlns:a16="http://schemas.microsoft.com/office/drawing/2014/main" val="1703903399"/>
                  </a:ext>
                </a:extLst>
              </a:tr>
              <a:tr h="560782">
                <a:tc>
                  <a:txBody>
                    <a:bodyPr/>
                    <a:lstStyle/>
                    <a:p>
                      <a:r>
                        <a:rPr lang="en-US" dirty="0"/>
                        <a:t>Index 1 Year-to-Year Correlation</a:t>
                      </a:r>
                    </a:p>
                  </a:txBody>
                  <a:tcPr/>
                </a:tc>
                <a:tc>
                  <a:txBody>
                    <a:bodyPr/>
                    <a:lstStyle/>
                    <a:p>
                      <a:pPr algn="ctr"/>
                      <a:r>
                        <a:rPr lang="en-US" dirty="0"/>
                        <a:t>0.95</a:t>
                      </a:r>
                    </a:p>
                  </a:txBody>
                  <a:tcPr/>
                </a:tc>
                <a:tc>
                  <a:txBody>
                    <a:bodyPr/>
                    <a:lstStyle/>
                    <a:p>
                      <a:pPr algn="ctr"/>
                      <a:r>
                        <a:rPr lang="en-US" dirty="0"/>
                        <a:t>0.81</a:t>
                      </a:r>
                    </a:p>
                  </a:txBody>
                  <a:tcPr/>
                </a:tc>
                <a:extLst>
                  <a:ext uri="{0D108BD9-81ED-4DB2-BD59-A6C34878D82A}">
                    <a16:rowId xmlns:a16="http://schemas.microsoft.com/office/drawing/2014/main" val="2632539061"/>
                  </a:ext>
                </a:extLst>
              </a:tr>
              <a:tr h="560782">
                <a:tc>
                  <a:txBody>
                    <a:bodyPr/>
                    <a:lstStyle/>
                    <a:p>
                      <a:r>
                        <a:rPr lang="en-US" dirty="0"/>
                        <a:t>Index 2 Year-to-Year Correlation</a:t>
                      </a:r>
                    </a:p>
                  </a:txBody>
                  <a:tcPr/>
                </a:tc>
                <a:tc>
                  <a:txBody>
                    <a:bodyPr/>
                    <a:lstStyle/>
                    <a:p>
                      <a:pPr algn="ctr"/>
                      <a:r>
                        <a:rPr lang="en-US" dirty="0"/>
                        <a:t>0.94</a:t>
                      </a:r>
                    </a:p>
                  </a:txBody>
                  <a:tcPr/>
                </a:tc>
                <a:tc>
                  <a:txBody>
                    <a:bodyPr/>
                    <a:lstStyle/>
                    <a:p>
                      <a:pPr algn="ctr"/>
                      <a:r>
                        <a:rPr lang="en-US" dirty="0"/>
                        <a:t>0.82</a:t>
                      </a:r>
                    </a:p>
                  </a:txBody>
                  <a:tcPr/>
                </a:tc>
                <a:extLst>
                  <a:ext uri="{0D108BD9-81ED-4DB2-BD59-A6C34878D82A}">
                    <a16:rowId xmlns:a16="http://schemas.microsoft.com/office/drawing/2014/main" val="4095457244"/>
                  </a:ext>
                </a:extLst>
              </a:tr>
              <a:tr h="560782">
                <a:tc>
                  <a:txBody>
                    <a:bodyPr/>
                    <a:lstStyle/>
                    <a:p>
                      <a:r>
                        <a:rPr lang="en-US" dirty="0"/>
                        <a:t>Index 1 Month-to-Month Correlation</a:t>
                      </a:r>
                    </a:p>
                  </a:txBody>
                  <a:tcPr/>
                </a:tc>
                <a:tc>
                  <a:txBody>
                    <a:bodyPr/>
                    <a:lstStyle/>
                    <a:p>
                      <a:pPr algn="ctr"/>
                      <a:r>
                        <a:rPr lang="en-US" dirty="0"/>
                        <a:t>0.78</a:t>
                      </a:r>
                    </a:p>
                  </a:txBody>
                  <a:tcPr/>
                </a:tc>
                <a:tc>
                  <a:txBody>
                    <a:bodyPr/>
                    <a:lstStyle/>
                    <a:p>
                      <a:pPr algn="ctr"/>
                      <a:r>
                        <a:rPr lang="en-US"/>
                        <a:t>0.44</a:t>
                      </a:r>
                      <a:endParaRPr lang="en-US" dirty="0"/>
                    </a:p>
                  </a:txBody>
                  <a:tcPr/>
                </a:tc>
                <a:extLst>
                  <a:ext uri="{0D108BD9-81ED-4DB2-BD59-A6C34878D82A}">
                    <a16:rowId xmlns:a16="http://schemas.microsoft.com/office/drawing/2014/main" val="3924638708"/>
                  </a:ext>
                </a:extLst>
              </a:tr>
              <a:tr h="560782">
                <a:tc>
                  <a:txBody>
                    <a:bodyPr/>
                    <a:lstStyle/>
                    <a:p>
                      <a:r>
                        <a:rPr lang="en-US" dirty="0"/>
                        <a:t>Index 2 Month-to-Month Correlation</a:t>
                      </a:r>
                    </a:p>
                  </a:txBody>
                  <a:tcPr/>
                </a:tc>
                <a:tc>
                  <a:txBody>
                    <a:bodyPr/>
                    <a:lstStyle/>
                    <a:p>
                      <a:pPr algn="ctr"/>
                      <a:r>
                        <a:rPr lang="en-US" dirty="0"/>
                        <a:t>0.75</a:t>
                      </a:r>
                    </a:p>
                  </a:txBody>
                  <a:tcPr/>
                </a:tc>
                <a:tc>
                  <a:txBody>
                    <a:bodyPr/>
                    <a:lstStyle/>
                    <a:p>
                      <a:pPr algn="ctr"/>
                      <a:r>
                        <a:rPr lang="en-US" dirty="0"/>
                        <a:t>0.41</a:t>
                      </a:r>
                    </a:p>
                  </a:txBody>
                  <a:tcPr/>
                </a:tc>
                <a:extLst>
                  <a:ext uri="{0D108BD9-81ED-4DB2-BD59-A6C34878D82A}">
                    <a16:rowId xmlns:a16="http://schemas.microsoft.com/office/drawing/2014/main" val="1866152536"/>
                  </a:ext>
                </a:extLst>
              </a:tr>
              <a:tr h="560782">
                <a:tc>
                  <a:txBody>
                    <a:bodyPr/>
                    <a:lstStyle/>
                    <a:p>
                      <a:r>
                        <a:rPr lang="en-US" dirty="0"/>
                        <a:t>Sample Size</a:t>
                      </a:r>
                    </a:p>
                  </a:txBody>
                  <a:tcPr/>
                </a:tc>
                <a:tc>
                  <a:txBody>
                    <a:bodyPr/>
                    <a:lstStyle/>
                    <a:p>
                      <a:pPr algn="ctr"/>
                      <a:r>
                        <a:rPr lang="en-US" dirty="0"/>
                        <a:t>Sample to Universe</a:t>
                      </a:r>
                    </a:p>
                  </a:txBody>
                  <a:tcPr/>
                </a:tc>
                <a:tc>
                  <a:txBody>
                    <a:bodyPr/>
                    <a:lstStyle/>
                    <a:p>
                      <a:pPr algn="ctr"/>
                      <a:r>
                        <a:rPr lang="en-US" dirty="0"/>
                        <a:t>Sample to Universe</a:t>
                      </a:r>
                    </a:p>
                  </a:txBody>
                  <a:tcPr/>
                </a:tc>
                <a:extLst>
                  <a:ext uri="{0D108BD9-81ED-4DB2-BD59-A6C34878D82A}">
                    <a16:rowId xmlns:a16="http://schemas.microsoft.com/office/drawing/2014/main" val="959724477"/>
                  </a:ext>
                </a:extLst>
              </a:tr>
            </a:tbl>
          </a:graphicData>
        </a:graphic>
      </p:graphicFrame>
    </p:spTree>
    <p:extLst>
      <p:ext uri="{BB962C8B-B14F-4D97-AF65-F5344CB8AC3E}">
        <p14:creationId xmlns:p14="http://schemas.microsoft.com/office/powerpoint/2010/main" val="2395354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Project Outcomes</a:t>
            </a:r>
          </a:p>
        </p:txBody>
      </p:sp>
      <p:sp>
        <p:nvSpPr>
          <p:cNvPr id="4" name="Content Placeholder 3"/>
          <p:cNvSpPr>
            <a:spLocks noGrp="1"/>
          </p:cNvSpPr>
          <p:nvPr>
            <p:ph idx="1"/>
          </p:nvPr>
        </p:nvSpPr>
        <p:spPr>
          <a:xfrm>
            <a:off x="495300" y="1261872"/>
            <a:ext cx="11201400" cy="1733877"/>
          </a:xfrm>
        </p:spPr>
        <p:txBody>
          <a:bodyPr/>
          <a:lstStyle/>
          <a:p>
            <a:pPr marL="457200" indent="-457200"/>
            <a:r>
              <a:rPr lang="en-US" dirty="0">
                <a:latin typeface="Calibri"/>
                <a:cs typeface="Calibri"/>
              </a:rPr>
              <a:t>TBD if this alternative data will be used in production of the PPI Airline Indexes</a:t>
            </a:r>
          </a:p>
          <a:p>
            <a:endParaRPr lang="en-US" dirty="0">
              <a:latin typeface="Calibri"/>
              <a:cs typeface="Calibri"/>
            </a:endParaRPr>
          </a:p>
        </p:txBody>
      </p:sp>
    </p:spTree>
    <p:extLst>
      <p:ext uri="{BB962C8B-B14F-4D97-AF65-F5344CB8AC3E}">
        <p14:creationId xmlns:p14="http://schemas.microsoft.com/office/powerpoint/2010/main" val="27906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7E3A27-9DA4-5701-B21E-F9F47BDED78F}"/>
              </a:ext>
            </a:extLst>
          </p:cNvPr>
          <p:cNvSpPr>
            <a:spLocks noGrp="1"/>
          </p:cNvSpPr>
          <p:nvPr>
            <p:ph type="title"/>
          </p:nvPr>
        </p:nvSpPr>
        <p:spPr>
          <a:xfrm>
            <a:off x="495300" y="443483"/>
            <a:ext cx="11201400" cy="4729408"/>
          </a:xfrm>
        </p:spPr>
        <p:txBody>
          <a:bodyPr/>
          <a:lstStyle/>
          <a:p>
            <a:r>
              <a:rPr lang="en-US" dirty="0"/>
              <a:t>Contact Information</a:t>
            </a:r>
            <a:br>
              <a:rPr lang="en-US" dirty="0"/>
            </a:br>
            <a:br>
              <a:rPr lang="en-US" dirty="0"/>
            </a:br>
            <a:br>
              <a:rPr lang="en-US" dirty="0"/>
            </a:br>
            <a:r>
              <a:rPr lang="en-US" sz="4400" dirty="0"/>
              <a:t>Tomson.Ayme@bls.gov</a:t>
            </a:r>
          </a:p>
        </p:txBody>
      </p:sp>
    </p:spTree>
    <p:extLst>
      <p:ext uri="{BB962C8B-B14F-4D97-AF65-F5344CB8AC3E}">
        <p14:creationId xmlns:p14="http://schemas.microsoft.com/office/powerpoint/2010/main" val="3222331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is Alternative Data?</a:t>
            </a:r>
          </a:p>
        </p:txBody>
      </p:sp>
      <p:sp>
        <p:nvSpPr>
          <p:cNvPr id="4" name="Content Placeholder 3"/>
          <p:cNvSpPr>
            <a:spLocks noGrp="1"/>
          </p:cNvSpPr>
          <p:nvPr>
            <p:ph idx="1"/>
          </p:nvPr>
        </p:nvSpPr>
        <p:spPr>
          <a:xfrm>
            <a:off x="495300" y="1464906"/>
            <a:ext cx="5600700" cy="4408396"/>
          </a:xfrm>
        </p:spPr>
        <p:txBody>
          <a:bodyPr/>
          <a:lstStyle/>
          <a:p>
            <a:r>
              <a:rPr lang="en-US" dirty="0">
                <a:latin typeface="Calibri"/>
                <a:cs typeface="Calibri"/>
              </a:rPr>
              <a:t>Non-traditional data</a:t>
            </a:r>
          </a:p>
          <a:p>
            <a:pPr lvl="1"/>
            <a:r>
              <a:rPr lang="en-US" dirty="0">
                <a:latin typeface="Calibri"/>
                <a:cs typeface="Calibri"/>
              </a:rPr>
              <a:t>Traditional data = established data for a given task</a:t>
            </a:r>
          </a:p>
          <a:p>
            <a:pPr lvl="1"/>
            <a:endParaRPr lang="en-US" dirty="0">
              <a:latin typeface="Calibri"/>
              <a:cs typeface="Calibri"/>
            </a:endParaRPr>
          </a:p>
          <a:p>
            <a:r>
              <a:rPr lang="en-US" dirty="0">
                <a:latin typeface="Calibri"/>
                <a:cs typeface="Calibri"/>
              </a:rPr>
              <a:t>Types of alternative data</a:t>
            </a:r>
          </a:p>
          <a:p>
            <a:pPr lvl="1"/>
            <a:r>
              <a:rPr lang="en-US" sz="1600" dirty="0">
                <a:latin typeface="Calibri"/>
                <a:cs typeface="Calibri"/>
              </a:rPr>
              <a:t>Geolocation (Satellite / weather)</a:t>
            </a:r>
          </a:p>
          <a:p>
            <a:pPr lvl="1"/>
            <a:r>
              <a:rPr lang="en-US" sz="1600" dirty="0">
                <a:latin typeface="Calibri"/>
                <a:cs typeface="Calibri"/>
              </a:rPr>
              <a:t>Social media</a:t>
            </a:r>
          </a:p>
          <a:p>
            <a:pPr lvl="1"/>
            <a:r>
              <a:rPr lang="en-US" sz="1600" dirty="0">
                <a:latin typeface="Calibri"/>
                <a:cs typeface="Calibri"/>
              </a:rPr>
              <a:t>Tracking / Traffic (clicks / usage / feeds / reviews)</a:t>
            </a:r>
          </a:p>
          <a:p>
            <a:pPr lvl="1"/>
            <a:r>
              <a:rPr lang="en-US" sz="1600" dirty="0">
                <a:latin typeface="Calibri"/>
                <a:cs typeface="Calibri"/>
              </a:rPr>
              <a:t>Sensors (IoT)</a:t>
            </a:r>
          </a:p>
          <a:p>
            <a:pPr lvl="1"/>
            <a:r>
              <a:rPr lang="en-US" sz="1600" dirty="0">
                <a:latin typeface="Calibri"/>
                <a:cs typeface="Calibri"/>
              </a:rPr>
              <a:t>Public data</a:t>
            </a:r>
            <a:endParaRPr lang="en-US" dirty="0"/>
          </a:p>
          <a:p>
            <a:endParaRPr lang="en-US" dirty="0"/>
          </a:p>
        </p:txBody>
      </p:sp>
      <p:pic>
        <p:nvPicPr>
          <p:cNvPr id="2" name="Picture 1" descr="Bar chart showing projected increase in alternative data market from 2021 to 2030">
            <a:extLst>
              <a:ext uri="{FF2B5EF4-FFF2-40B4-BE49-F238E27FC236}">
                <a16:creationId xmlns:a16="http://schemas.microsoft.com/office/drawing/2014/main" id="{632803FB-D3BD-CECE-EE84-E9ADAA98D51E}"/>
              </a:ext>
            </a:extLst>
          </p:cNvPr>
          <p:cNvPicPr>
            <a:picLocks noChangeAspect="1"/>
          </p:cNvPicPr>
          <p:nvPr/>
        </p:nvPicPr>
        <p:blipFill>
          <a:blip r:embed="rId3"/>
          <a:stretch>
            <a:fillRect/>
          </a:stretch>
        </p:blipFill>
        <p:spPr>
          <a:xfrm>
            <a:off x="6408085" y="1464906"/>
            <a:ext cx="5365103" cy="4077478"/>
          </a:xfrm>
          <a:prstGeom prst="rect">
            <a:avLst/>
          </a:prstGeom>
        </p:spPr>
      </p:pic>
      <p:sp>
        <p:nvSpPr>
          <p:cNvPr id="6" name="TextBox 5">
            <a:extLst>
              <a:ext uri="{FF2B5EF4-FFF2-40B4-BE49-F238E27FC236}">
                <a16:creationId xmlns:a16="http://schemas.microsoft.com/office/drawing/2014/main" id="{59FC24FF-B9F9-B3D6-4D03-BA720BB83BD5}"/>
              </a:ext>
            </a:extLst>
          </p:cNvPr>
          <p:cNvSpPr txBox="1"/>
          <p:nvPr/>
        </p:nvSpPr>
        <p:spPr>
          <a:xfrm>
            <a:off x="6913157" y="5542384"/>
            <a:ext cx="4354957" cy="246221"/>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spcBef>
                <a:spcPct val="0"/>
              </a:spcBef>
            </a:pPr>
            <a:r>
              <a:rPr lang="en-US" sz="1000" dirty="0">
                <a:latin typeface="Tahoma"/>
                <a:ea typeface="Tahoma"/>
                <a:cs typeface="Tahoma"/>
              </a:rPr>
              <a:t>Source: </a:t>
            </a:r>
            <a:r>
              <a:rPr lang="en-US" sz="1000" dirty="0">
                <a:latin typeface="Tahoma"/>
                <a:ea typeface="Tahoma"/>
                <a:cs typeface="Tahoma"/>
                <a:hlinkClick r:id="rId4"/>
              </a:rPr>
              <a:t>Grand View Research</a:t>
            </a:r>
            <a:r>
              <a:rPr lang="en-US" sz="1000" dirty="0">
                <a:latin typeface="Tahoma"/>
                <a:ea typeface="Tahoma"/>
                <a:cs typeface="Tahoma"/>
              </a:rPr>
              <a:t> - (CAGR) compound annual growth rate</a:t>
            </a:r>
            <a:endParaRPr lang="en-US" sz="1000" b="0" i="0" u="none" strike="noStrike" kern="1200" cap="none" spc="0" normalizeH="0" baseline="0" noProof="0" dirty="0">
              <a:ln>
                <a:noFill/>
              </a:ln>
              <a:effectLst/>
              <a:uLnTx/>
              <a:uFillTx/>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29006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DC13D-E47F-FDB7-EFC7-F159819B1FBA}"/>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78229E5-6437-6684-ED93-572FF81B6A1B}"/>
              </a:ext>
            </a:extLst>
          </p:cNvPr>
          <p:cNvSpPr>
            <a:spLocks noGrp="1"/>
          </p:cNvSpPr>
          <p:nvPr>
            <p:ph type="title"/>
          </p:nvPr>
        </p:nvSpPr>
        <p:spPr/>
        <p:txBody>
          <a:bodyPr/>
          <a:lstStyle/>
          <a:p>
            <a:r>
              <a:rPr lang="en-US" dirty="0"/>
              <a:t>Alternative Data</a:t>
            </a:r>
          </a:p>
        </p:txBody>
      </p:sp>
      <p:graphicFrame>
        <p:nvGraphicFramePr>
          <p:cNvPr id="6" name="Table 5">
            <a:extLst>
              <a:ext uri="{FF2B5EF4-FFF2-40B4-BE49-F238E27FC236}">
                <a16:creationId xmlns:a16="http://schemas.microsoft.com/office/drawing/2014/main" id="{0F41A404-6B95-7651-1116-F6573B475110}"/>
              </a:ext>
            </a:extLst>
          </p:cNvPr>
          <p:cNvGraphicFramePr>
            <a:graphicFrameLocks noGrp="1"/>
          </p:cNvGraphicFramePr>
          <p:nvPr>
            <p:extLst>
              <p:ext uri="{D42A27DB-BD31-4B8C-83A1-F6EECF244321}">
                <p14:modId xmlns:p14="http://schemas.microsoft.com/office/powerpoint/2010/main" val="513948907"/>
              </p:ext>
            </p:extLst>
          </p:nvPr>
        </p:nvGraphicFramePr>
        <p:xfrm>
          <a:off x="1553029" y="1677609"/>
          <a:ext cx="8127999" cy="3053080"/>
        </p:xfrm>
        <a:graphic>
          <a:graphicData uri="http://schemas.openxmlformats.org/drawingml/2006/table">
            <a:tbl>
              <a:tblPr firstRow="1" bandRow="1">
                <a:tableStyleId>{5C22544A-7EE6-4342-B048-85BDC9FD1C3A}</a:tableStyleId>
              </a:tblPr>
              <a:tblGrid>
                <a:gridCol w="6458857">
                  <a:extLst>
                    <a:ext uri="{9D8B030D-6E8A-4147-A177-3AD203B41FA5}">
                      <a16:colId xmlns:a16="http://schemas.microsoft.com/office/drawing/2014/main" val="2053283013"/>
                    </a:ext>
                  </a:extLst>
                </a:gridCol>
                <a:gridCol w="766354">
                  <a:extLst>
                    <a:ext uri="{9D8B030D-6E8A-4147-A177-3AD203B41FA5}">
                      <a16:colId xmlns:a16="http://schemas.microsoft.com/office/drawing/2014/main" val="2506860967"/>
                    </a:ext>
                  </a:extLst>
                </a:gridCol>
                <a:gridCol w="902788">
                  <a:extLst>
                    <a:ext uri="{9D8B030D-6E8A-4147-A177-3AD203B41FA5}">
                      <a16:colId xmlns:a16="http://schemas.microsoft.com/office/drawing/2014/main" val="731374199"/>
                    </a:ext>
                  </a:extLst>
                </a:gridCol>
              </a:tblGrid>
              <a:tr h="370840">
                <a:tc>
                  <a:txBody>
                    <a:bodyPr/>
                    <a:lstStyle/>
                    <a:p>
                      <a:r>
                        <a:rPr lang="en-US" sz="2400" dirty="0"/>
                        <a:t>Characteristic</a:t>
                      </a:r>
                    </a:p>
                  </a:txBody>
                  <a:tcPr/>
                </a:tc>
                <a:tc>
                  <a:txBody>
                    <a:bodyPr/>
                    <a:lstStyle/>
                    <a:p>
                      <a:r>
                        <a:rPr lang="en-US" sz="2400" dirty="0"/>
                        <a:t>Pro</a:t>
                      </a:r>
                    </a:p>
                  </a:txBody>
                  <a:tcPr/>
                </a:tc>
                <a:tc>
                  <a:txBody>
                    <a:bodyPr/>
                    <a:lstStyle/>
                    <a:p>
                      <a:r>
                        <a:rPr lang="en-US" sz="2400" dirty="0"/>
                        <a:t>Con</a:t>
                      </a:r>
                    </a:p>
                  </a:txBody>
                  <a:tcPr/>
                </a:tc>
                <a:extLst>
                  <a:ext uri="{0D108BD9-81ED-4DB2-BD59-A6C34878D82A}">
                    <a16:rowId xmlns:a16="http://schemas.microsoft.com/office/drawing/2014/main" val="1703903399"/>
                  </a:ext>
                </a:extLst>
              </a:tr>
              <a:tr h="370840">
                <a:tc>
                  <a:txBody>
                    <a:bodyPr/>
                    <a:lstStyle/>
                    <a:p>
                      <a:r>
                        <a:rPr lang="en-US" dirty="0"/>
                        <a:t>Availability (Ownership)</a:t>
                      </a:r>
                    </a:p>
                  </a:txBody>
                  <a:tcPr/>
                </a:tc>
                <a:tc>
                  <a:txBody>
                    <a:bodyPr/>
                    <a:lstStyle/>
                    <a:p>
                      <a:r>
                        <a:rPr lang="en-US" dirty="0"/>
                        <a:t>X</a:t>
                      </a:r>
                    </a:p>
                  </a:txBody>
                  <a:tcPr/>
                </a:tc>
                <a:tc>
                  <a:txBody>
                    <a:bodyPr/>
                    <a:lstStyle/>
                    <a:p>
                      <a:r>
                        <a:rPr lang="en-US" dirty="0"/>
                        <a:t>X</a:t>
                      </a:r>
                    </a:p>
                  </a:txBody>
                  <a:tcPr/>
                </a:tc>
                <a:extLst>
                  <a:ext uri="{0D108BD9-81ED-4DB2-BD59-A6C34878D82A}">
                    <a16:rowId xmlns:a16="http://schemas.microsoft.com/office/drawing/2014/main" val="2632539061"/>
                  </a:ext>
                </a:extLst>
              </a:tr>
              <a:tr h="370840">
                <a:tc>
                  <a:txBody>
                    <a:bodyPr/>
                    <a:lstStyle/>
                    <a:p>
                      <a:r>
                        <a:rPr lang="en-US" dirty="0"/>
                        <a:t>Type (Linkage / Harmonization)</a:t>
                      </a:r>
                    </a:p>
                  </a:txBody>
                  <a:tcPr/>
                </a:tc>
                <a:tc>
                  <a:txBody>
                    <a:bodyPr/>
                    <a:lstStyle/>
                    <a:p>
                      <a:r>
                        <a:rPr lang="en-US" dirty="0"/>
                        <a:t>X</a:t>
                      </a:r>
                    </a:p>
                  </a:txBody>
                  <a:tcPr/>
                </a:tc>
                <a:tc>
                  <a:txBody>
                    <a:bodyPr/>
                    <a:lstStyle/>
                    <a:p>
                      <a:r>
                        <a:rPr lang="en-US" dirty="0"/>
                        <a:t>X</a:t>
                      </a:r>
                    </a:p>
                  </a:txBody>
                  <a:tcPr/>
                </a:tc>
                <a:extLst>
                  <a:ext uri="{0D108BD9-81ED-4DB2-BD59-A6C34878D82A}">
                    <a16:rowId xmlns:a16="http://schemas.microsoft.com/office/drawing/2014/main" val="4095457244"/>
                  </a:ext>
                </a:extLst>
              </a:tr>
              <a:tr h="370840">
                <a:tc>
                  <a:txBody>
                    <a:bodyPr/>
                    <a:lstStyle/>
                    <a:p>
                      <a:r>
                        <a:rPr lang="en-US" dirty="0"/>
                        <a:t>Size</a:t>
                      </a:r>
                    </a:p>
                  </a:txBody>
                  <a:tcPr/>
                </a:tc>
                <a:tc>
                  <a:txBody>
                    <a:bodyPr/>
                    <a:lstStyle/>
                    <a:p>
                      <a:r>
                        <a:rPr lang="en-US" dirty="0"/>
                        <a:t>X</a:t>
                      </a:r>
                    </a:p>
                  </a:txBody>
                  <a:tcPr/>
                </a:tc>
                <a:tc>
                  <a:txBody>
                    <a:bodyPr/>
                    <a:lstStyle/>
                    <a:p>
                      <a:r>
                        <a:rPr lang="en-US" dirty="0"/>
                        <a:t>X</a:t>
                      </a:r>
                    </a:p>
                  </a:txBody>
                  <a:tcPr/>
                </a:tc>
                <a:extLst>
                  <a:ext uri="{0D108BD9-81ED-4DB2-BD59-A6C34878D82A}">
                    <a16:rowId xmlns:a16="http://schemas.microsoft.com/office/drawing/2014/main" val="3924638708"/>
                  </a:ext>
                </a:extLst>
              </a:tr>
              <a:tr h="370840">
                <a:tc>
                  <a:txBody>
                    <a:bodyPr/>
                    <a:lstStyle/>
                    <a:p>
                      <a:r>
                        <a:rPr lang="en-US" dirty="0"/>
                        <a:t>Accuracy (Scope)</a:t>
                      </a:r>
                    </a:p>
                  </a:txBody>
                  <a:tcPr/>
                </a:tc>
                <a:tc>
                  <a:txBody>
                    <a:bodyPr/>
                    <a:lstStyle/>
                    <a:p>
                      <a:r>
                        <a:rPr lang="en-US" dirty="0"/>
                        <a:t>X</a:t>
                      </a:r>
                    </a:p>
                  </a:txBody>
                  <a:tcPr/>
                </a:tc>
                <a:tc>
                  <a:txBody>
                    <a:bodyPr/>
                    <a:lstStyle/>
                    <a:p>
                      <a:r>
                        <a:rPr lang="en-US" dirty="0"/>
                        <a:t>X</a:t>
                      </a:r>
                    </a:p>
                  </a:txBody>
                  <a:tcPr/>
                </a:tc>
                <a:extLst>
                  <a:ext uri="{0D108BD9-81ED-4DB2-BD59-A6C34878D82A}">
                    <a16:rowId xmlns:a16="http://schemas.microsoft.com/office/drawing/2014/main" val="1866152536"/>
                  </a:ext>
                </a:extLst>
              </a:tr>
              <a:tr h="370840">
                <a:tc>
                  <a:txBody>
                    <a:bodyPr/>
                    <a:lstStyle/>
                    <a:p>
                      <a:r>
                        <a:rPr lang="en-US" dirty="0"/>
                        <a:t>Bias (Weighting)</a:t>
                      </a:r>
                    </a:p>
                  </a:txBody>
                  <a:tcPr/>
                </a:tc>
                <a:tc>
                  <a:txBody>
                    <a:bodyPr/>
                    <a:lstStyle/>
                    <a:p>
                      <a:r>
                        <a:rPr lang="en-US" dirty="0"/>
                        <a:t>X</a:t>
                      </a:r>
                    </a:p>
                  </a:txBody>
                  <a:tcPr/>
                </a:tc>
                <a:tc>
                  <a:txBody>
                    <a:bodyPr/>
                    <a:lstStyle/>
                    <a:p>
                      <a:r>
                        <a:rPr lang="en-US" dirty="0"/>
                        <a:t>X</a:t>
                      </a:r>
                    </a:p>
                  </a:txBody>
                  <a:tcPr/>
                </a:tc>
                <a:extLst>
                  <a:ext uri="{0D108BD9-81ED-4DB2-BD59-A6C34878D82A}">
                    <a16:rowId xmlns:a16="http://schemas.microsoft.com/office/drawing/2014/main" val="959724477"/>
                  </a:ext>
                </a:extLst>
              </a:tr>
              <a:tr h="370840">
                <a:tc>
                  <a:txBody>
                    <a:bodyPr/>
                    <a:lstStyle/>
                    <a:p>
                      <a:r>
                        <a:rPr lang="en-US" dirty="0"/>
                        <a:t>Creation (Transparency / Informed Gaming)</a:t>
                      </a:r>
                    </a:p>
                  </a:txBody>
                  <a:tcPr/>
                </a:tc>
                <a:tc>
                  <a:txBody>
                    <a:bodyPr/>
                    <a:lstStyle/>
                    <a:p>
                      <a:endParaRPr lang="en-US" dirty="0"/>
                    </a:p>
                  </a:txBody>
                  <a:tcPr/>
                </a:tc>
                <a:tc>
                  <a:txBody>
                    <a:bodyPr/>
                    <a:lstStyle/>
                    <a:p>
                      <a:r>
                        <a:rPr lang="en-US" dirty="0"/>
                        <a:t>X</a:t>
                      </a:r>
                    </a:p>
                  </a:txBody>
                  <a:tcPr/>
                </a:tc>
                <a:extLst>
                  <a:ext uri="{0D108BD9-81ED-4DB2-BD59-A6C34878D82A}">
                    <a16:rowId xmlns:a16="http://schemas.microsoft.com/office/drawing/2014/main" val="1236141283"/>
                  </a:ext>
                </a:extLst>
              </a:tr>
              <a:tr h="370840">
                <a:tc>
                  <a:txBody>
                    <a:bodyPr/>
                    <a:lstStyle/>
                    <a:p>
                      <a:r>
                        <a:rPr lang="en-US" dirty="0"/>
                        <a:t>Unintended Consequences</a:t>
                      </a:r>
                    </a:p>
                  </a:txBody>
                  <a:tcPr/>
                </a:tc>
                <a:tc>
                  <a:txBody>
                    <a:bodyPr/>
                    <a:lstStyle/>
                    <a:p>
                      <a:endParaRPr lang="en-US"/>
                    </a:p>
                  </a:txBody>
                  <a:tcPr/>
                </a:tc>
                <a:tc>
                  <a:txBody>
                    <a:bodyPr/>
                    <a:lstStyle/>
                    <a:p>
                      <a:r>
                        <a:rPr lang="en-US" dirty="0"/>
                        <a:t>X</a:t>
                      </a:r>
                    </a:p>
                  </a:txBody>
                  <a:tcPr/>
                </a:tc>
                <a:extLst>
                  <a:ext uri="{0D108BD9-81ED-4DB2-BD59-A6C34878D82A}">
                    <a16:rowId xmlns:a16="http://schemas.microsoft.com/office/drawing/2014/main" val="1395706969"/>
                  </a:ext>
                </a:extLst>
              </a:tr>
            </a:tbl>
          </a:graphicData>
        </a:graphic>
      </p:graphicFrame>
    </p:spTree>
    <p:extLst>
      <p:ext uri="{BB962C8B-B14F-4D97-AF65-F5344CB8AC3E}">
        <p14:creationId xmlns:p14="http://schemas.microsoft.com/office/powerpoint/2010/main" val="73654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Project Description &amp; Goal</a:t>
            </a:r>
          </a:p>
        </p:txBody>
      </p:sp>
      <p:sp>
        <p:nvSpPr>
          <p:cNvPr id="4" name="Content Placeholder 3"/>
          <p:cNvSpPr>
            <a:spLocks noGrp="1"/>
          </p:cNvSpPr>
          <p:nvPr>
            <p:ph idx="1"/>
          </p:nvPr>
        </p:nvSpPr>
        <p:spPr>
          <a:xfrm>
            <a:off x="495300" y="1722438"/>
            <a:ext cx="11201400" cy="4221162"/>
          </a:xfrm>
        </p:spPr>
        <p:txBody>
          <a:bodyPr/>
          <a:lstStyle/>
          <a:p>
            <a:r>
              <a:rPr lang="en-US" dirty="0">
                <a:latin typeface="Calibri"/>
                <a:cs typeface="Calibri"/>
              </a:rPr>
              <a:t>The Producer Price Index (PPI) Airline team currently uses traditionally collected data for the creation of the airline industry and commodity indexes.  This project validates replacing traditionally collected data with an alternative data </a:t>
            </a:r>
            <a:r>
              <a:rPr lang="en-US">
                <a:latin typeface="Calibri"/>
                <a:cs typeface="Calibri"/>
              </a:rPr>
              <a:t>source.</a:t>
            </a:r>
            <a:endParaRPr lang="en-US" dirty="0"/>
          </a:p>
          <a:p>
            <a:r>
              <a:rPr lang="en-US" dirty="0">
                <a:latin typeface="Calibri"/>
                <a:cs typeface="Calibri"/>
              </a:rPr>
              <a:t>Goal: Validate the alternative data source through index creation and comparison to current airline PPI methodologies using 3 years of historic airline data</a:t>
            </a:r>
          </a:p>
        </p:txBody>
      </p:sp>
    </p:spTree>
    <p:extLst>
      <p:ext uri="{BB962C8B-B14F-4D97-AF65-F5344CB8AC3E}">
        <p14:creationId xmlns:p14="http://schemas.microsoft.com/office/powerpoint/2010/main" val="4203517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Project Members</a:t>
            </a:r>
          </a:p>
        </p:txBody>
      </p:sp>
      <p:sp>
        <p:nvSpPr>
          <p:cNvPr id="4" name="Content Placeholder 3"/>
          <p:cNvSpPr>
            <a:spLocks noGrp="1"/>
          </p:cNvSpPr>
          <p:nvPr>
            <p:ph idx="1"/>
          </p:nvPr>
        </p:nvSpPr>
        <p:spPr/>
        <p:txBody>
          <a:bodyPr/>
          <a:lstStyle/>
          <a:p>
            <a:r>
              <a:rPr lang="en-US" dirty="0">
                <a:latin typeface="Calibri"/>
                <a:cs typeface="Calibri"/>
              </a:rPr>
              <a:t>OPLC Data Scientists</a:t>
            </a:r>
          </a:p>
          <a:p>
            <a:pPr lvl="1">
              <a:buFont typeface="Wingdings 3" pitchFamily="2" charset="2"/>
              <a:buChar char=""/>
            </a:pPr>
            <a:r>
              <a:rPr lang="en-US" dirty="0">
                <a:latin typeface="Calibri"/>
                <a:cs typeface="Calibri"/>
              </a:rPr>
              <a:t>Ayme Tomson</a:t>
            </a:r>
          </a:p>
          <a:p>
            <a:pPr lvl="1">
              <a:buFont typeface="Wingdings 3" pitchFamily="2" charset="2"/>
              <a:buChar char=""/>
            </a:pPr>
            <a:r>
              <a:rPr lang="en-US" dirty="0">
                <a:latin typeface="Calibri"/>
                <a:cs typeface="Calibri"/>
              </a:rPr>
              <a:t>Gerald Thomas / Stephen Hanna</a:t>
            </a:r>
            <a:endParaRPr lang="en-US" dirty="0"/>
          </a:p>
          <a:p>
            <a:r>
              <a:rPr lang="en-US" dirty="0">
                <a:latin typeface="Calibri"/>
                <a:cs typeface="Calibri"/>
              </a:rPr>
              <a:t>Producer Price Index (PPI) Airline Team</a:t>
            </a:r>
            <a:endParaRPr lang="en-US" dirty="0"/>
          </a:p>
          <a:p>
            <a:pPr lvl="1"/>
            <a:r>
              <a:rPr lang="en-US" dirty="0">
                <a:latin typeface="Calibri"/>
                <a:cs typeface="Calibri"/>
              </a:rPr>
              <a:t>John Lucier</a:t>
            </a:r>
            <a:endParaRPr lang="en-US" dirty="0"/>
          </a:p>
          <a:p>
            <a:pPr lvl="1"/>
            <a:r>
              <a:rPr lang="en-US" dirty="0">
                <a:latin typeface="Calibri"/>
                <a:cs typeface="Calibri"/>
              </a:rPr>
              <a:t>Bill Page</a:t>
            </a:r>
          </a:p>
          <a:p>
            <a:pPr lvl="1"/>
            <a:r>
              <a:rPr lang="en-US" dirty="0">
                <a:latin typeface="Calibri"/>
                <a:cs typeface="Calibri"/>
              </a:rPr>
              <a:t>Chelsea Velic</a:t>
            </a:r>
          </a:p>
          <a:p>
            <a:endParaRPr lang="en-US" dirty="0"/>
          </a:p>
          <a:p>
            <a:endParaRPr lang="en-US" dirty="0"/>
          </a:p>
        </p:txBody>
      </p:sp>
    </p:spTree>
    <p:extLst>
      <p:ext uri="{BB962C8B-B14F-4D97-AF65-F5344CB8AC3E}">
        <p14:creationId xmlns:p14="http://schemas.microsoft.com/office/powerpoint/2010/main" val="107966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DC13D-E47F-FDB7-EFC7-F159819B1FBA}"/>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78229E5-6437-6684-ED93-572FF81B6A1B}"/>
              </a:ext>
            </a:extLst>
          </p:cNvPr>
          <p:cNvSpPr>
            <a:spLocks noGrp="1"/>
          </p:cNvSpPr>
          <p:nvPr>
            <p:ph type="title"/>
          </p:nvPr>
        </p:nvSpPr>
        <p:spPr/>
        <p:txBody>
          <a:bodyPr/>
          <a:lstStyle/>
          <a:p>
            <a:r>
              <a:rPr lang="en-US" dirty="0"/>
              <a:t>Alternative Data Characteristics</a:t>
            </a:r>
          </a:p>
        </p:txBody>
      </p:sp>
      <p:graphicFrame>
        <p:nvGraphicFramePr>
          <p:cNvPr id="6" name="Table 5">
            <a:extLst>
              <a:ext uri="{FF2B5EF4-FFF2-40B4-BE49-F238E27FC236}">
                <a16:creationId xmlns:a16="http://schemas.microsoft.com/office/drawing/2014/main" id="{0F41A404-6B95-7651-1116-F6573B475110}"/>
              </a:ext>
            </a:extLst>
          </p:cNvPr>
          <p:cNvGraphicFramePr>
            <a:graphicFrameLocks noGrp="1"/>
          </p:cNvGraphicFramePr>
          <p:nvPr>
            <p:extLst>
              <p:ext uri="{D42A27DB-BD31-4B8C-83A1-F6EECF244321}">
                <p14:modId xmlns:p14="http://schemas.microsoft.com/office/powerpoint/2010/main" val="1647068764"/>
              </p:ext>
            </p:extLst>
          </p:nvPr>
        </p:nvGraphicFramePr>
        <p:xfrm>
          <a:off x="1213394" y="1599232"/>
          <a:ext cx="9149805" cy="3591560"/>
        </p:xfrm>
        <a:graphic>
          <a:graphicData uri="http://schemas.openxmlformats.org/drawingml/2006/table">
            <a:tbl>
              <a:tblPr firstRow="1" bandRow="1">
                <a:tableStyleId>{5C22544A-7EE6-4342-B048-85BDC9FD1C3A}</a:tableStyleId>
              </a:tblPr>
              <a:tblGrid>
                <a:gridCol w="4281715">
                  <a:extLst>
                    <a:ext uri="{9D8B030D-6E8A-4147-A177-3AD203B41FA5}">
                      <a16:colId xmlns:a16="http://schemas.microsoft.com/office/drawing/2014/main" val="2053283013"/>
                    </a:ext>
                  </a:extLst>
                </a:gridCol>
                <a:gridCol w="2333897">
                  <a:extLst>
                    <a:ext uri="{9D8B030D-6E8A-4147-A177-3AD203B41FA5}">
                      <a16:colId xmlns:a16="http://schemas.microsoft.com/office/drawing/2014/main" val="2506860967"/>
                    </a:ext>
                  </a:extLst>
                </a:gridCol>
                <a:gridCol w="2534193">
                  <a:extLst>
                    <a:ext uri="{9D8B030D-6E8A-4147-A177-3AD203B41FA5}">
                      <a16:colId xmlns:a16="http://schemas.microsoft.com/office/drawing/2014/main" val="731374199"/>
                    </a:ext>
                  </a:extLst>
                </a:gridCol>
              </a:tblGrid>
              <a:tr h="370840">
                <a:tc>
                  <a:txBody>
                    <a:bodyPr/>
                    <a:lstStyle/>
                    <a:p>
                      <a:r>
                        <a:rPr lang="en-US" sz="2400" dirty="0"/>
                        <a:t>Characteristic</a:t>
                      </a:r>
                    </a:p>
                  </a:txBody>
                  <a:tcPr/>
                </a:tc>
                <a:tc>
                  <a:txBody>
                    <a:bodyPr/>
                    <a:lstStyle/>
                    <a:p>
                      <a:r>
                        <a:rPr lang="en-US" sz="2400" dirty="0"/>
                        <a:t>V1</a:t>
                      </a:r>
                    </a:p>
                  </a:txBody>
                  <a:tcPr/>
                </a:tc>
                <a:tc>
                  <a:txBody>
                    <a:bodyPr/>
                    <a:lstStyle/>
                    <a:p>
                      <a:r>
                        <a:rPr lang="en-US" sz="2400" dirty="0"/>
                        <a:t>V2</a:t>
                      </a:r>
                    </a:p>
                  </a:txBody>
                  <a:tcPr/>
                </a:tc>
                <a:extLst>
                  <a:ext uri="{0D108BD9-81ED-4DB2-BD59-A6C34878D82A}">
                    <a16:rowId xmlns:a16="http://schemas.microsoft.com/office/drawing/2014/main" val="1703903399"/>
                  </a:ext>
                </a:extLst>
              </a:tr>
              <a:tr h="370840">
                <a:tc>
                  <a:txBody>
                    <a:bodyPr/>
                    <a:lstStyle/>
                    <a:p>
                      <a:r>
                        <a:rPr lang="en-US" dirty="0"/>
                        <a:t>Availability (Ownership)</a:t>
                      </a:r>
                    </a:p>
                  </a:txBody>
                  <a:tcPr/>
                </a:tc>
                <a:tc>
                  <a:txBody>
                    <a:bodyPr/>
                    <a:lstStyle/>
                    <a:p>
                      <a:r>
                        <a:rPr lang="en-US" dirty="0"/>
                        <a:t>3</a:t>
                      </a:r>
                      <a:r>
                        <a:rPr lang="en-US" baseline="30000" dirty="0"/>
                        <a:t>rd</a:t>
                      </a:r>
                      <a:r>
                        <a:rPr lang="en-US" dirty="0"/>
                        <a:t> party purchase</a:t>
                      </a:r>
                    </a:p>
                  </a:txBody>
                  <a:tcPr/>
                </a:tc>
                <a:tc>
                  <a:txBody>
                    <a:bodyPr/>
                    <a:lstStyle/>
                    <a:p>
                      <a:r>
                        <a:rPr lang="en-US" dirty="0"/>
                        <a:t>3</a:t>
                      </a:r>
                      <a:r>
                        <a:rPr lang="en-US" baseline="30000" dirty="0"/>
                        <a:t>rd</a:t>
                      </a:r>
                      <a:r>
                        <a:rPr lang="en-US" dirty="0"/>
                        <a:t> party purchase</a:t>
                      </a:r>
                    </a:p>
                  </a:txBody>
                  <a:tcPr/>
                </a:tc>
                <a:extLst>
                  <a:ext uri="{0D108BD9-81ED-4DB2-BD59-A6C34878D82A}">
                    <a16:rowId xmlns:a16="http://schemas.microsoft.com/office/drawing/2014/main" val="2632539061"/>
                  </a:ext>
                </a:extLst>
              </a:tr>
              <a:tr h="370840">
                <a:tc>
                  <a:txBody>
                    <a:bodyPr/>
                    <a:lstStyle/>
                    <a:p>
                      <a:r>
                        <a:rPr lang="en-US" dirty="0"/>
                        <a:t>Type (Linkage / Harmonization)</a:t>
                      </a:r>
                    </a:p>
                  </a:txBody>
                  <a:tcPr/>
                </a:tc>
                <a:tc>
                  <a:txBody>
                    <a:bodyPr/>
                    <a:lstStyle/>
                    <a:p>
                      <a:r>
                        <a:rPr lang="en-US" dirty="0"/>
                        <a:t>No geographical data</a:t>
                      </a:r>
                    </a:p>
                  </a:txBody>
                  <a:tcPr/>
                </a:tc>
                <a:tc>
                  <a:txBody>
                    <a:bodyPr/>
                    <a:lstStyle/>
                    <a:p>
                      <a:r>
                        <a:rPr lang="en-US" dirty="0"/>
                        <a:t>No geographical data</a:t>
                      </a:r>
                    </a:p>
                  </a:txBody>
                  <a:tcPr/>
                </a:tc>
                <a:extLst>
                  <a:ext uri="{0D108BD9-81ED-4DB2-BD59-A6C34878D82A}">
                    <a16:rowId xmlns:a16="http://schemas.microsoft.com/office/drawing/2014/main" val="4095457244"/>
                  </a:ext>
                </a:extLst>
              </a:tr>
              <a:tr h="370840">
                <a:tc>
                  <a:txBody>
                    <a:bodyPr/>
                    <a:lstStyle/>
                    <a:p>
                      <a:r>
                        <a:rPr lang="en-US" dirty="0"/>
                        <a:t>Size</a:t>
                      </a:r>
                    </a:p>
                  </a:txBody>
                  <a:tcPr/>
                </a:tc>
                <a:tc>
                  <a:txBody>
                    <a:bodyPr/>
                    <a:lstStyle/>
                    <a:p>
                      <a:r>
                        <a:rPr lang="en-US" dirty="0"/>
                        <a:t>7 Gigabyte</a:t>
                      </a:r>
                    </a:p>
                  </a:txBody>
                  <a:tcPr/>
                </a:tc>
                <a:tc>
                  <a:txBody>
                    <a:bodyPr/>
                    <a:lstStyle/>
                    <a:p>
                      <a:r>
                        <a:rPr lang="en-US" dirty="0"/>
                        <a:t>4 Gigabyte</a:t>
                      </a:r>
                    </a:p>
                  </a:txBody>
                  <a:tcPr/>
                </a:tc>
                <a:extLst>
                  <a:ext uri="{0D108BD9-81ED-4DB2-BD59-A6C34878D82A}">
                    <a16:rowId xmlns:a16="http://schemas.microsoft.com/office/drawing/2014/main" val="3924638708"/>
                  </a:ext>
                </a:extLst>
              </a:tr>
              <a:tr h="370840">
                <a:tc>
                  <a:txBody>
                    <a:bodyPr/>
                    <a:lstStyle/>
                    <a:p>
                      <a:r>
                        <a:rPr lang="en-US" dirty="0"/>
                        <a:t>Accuracy (Scope)</a:t>
                      </a:r>
                    </a:p>
                  </a:txBody>
                  <a:tcPr/>
                </a:tc>
                <a:tc>
                  <a:txBody>
                    <a:bodyPr/>
                    <a:lstStyle/>
                    <a:p>
                      <a:r>
                        <a:rPr lang="en-US" dirty="0"/>
                        <a:t>Monthly Origin - Destination</a:t>
                      </a:r>
                    </a:p>
                  </a:txBody>
                  <a:tcPr/>
                </a:tc>
                <a:tc>
                  <a:txBody>
                    <a:bodyPr/>
                    <a:lstStyle/>
                    <a:p>
                      <a:r>
                        <a:rPr lang="en-US" dirty="0"/>
                        <a:t>Monthly Origin - Destination</a:t>
                      </a:r>
                    </a:p>
                  </a:txBody>
                  <a:tcPr/>
                </a:tc>
                <a:extLst>
                  <a:ext uri="{0D108BD9-81ED-4DB2-BD59-A6C34878D82A}">
                    <a16:rowId xmlns:a16="http://schemas.microsoft.com/office/drawing/2014/main" val="1866152536"/>
                  </a:ext>
                </a:extLst>
              </a:tr>
              <a:tr h="370840">
                <a:tc>
                  <a:txBody>
                    <a:bodyPr/>
                    <a:lstStyle/>
                    <a:p>
                      <a:r>
                        <a:rPr lang="en-US" dirty="0"/>
                        <a:t>Bias (Weighting)</a:t>
                      </a:r>
                    </a:p>
                  </a:txBody>
                  <a:tcPr/>
                </a:tc>
                <a:tc>
                  <a:txBody>
                    <a:bodyPr/>
                    <a:lstStyle/>
                    <a:p>
                      <a:r>
                        <a:rPr lang="en-US" dirty="0"/>
                        <a:t>Value Padding +/- 20%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Value Padding +/- 20%,</a:t>
                      </a:r>
                    </a:p>
                    <a:p>
                      <a:r>
                        <a:rPr lang="en-US" dirty="0"/>
                        <a:t>Rolling 7-day averages</a:t>
                      </a:r>
                    </a:p>
                  </a:txBody>
                  <a:tcPr/>
                </a:tc>
                <a:extLst>
                  <a:ext uri="{0D108BD9-81ED-4DB2-BD59-A6C34878D82A}">
                    <a16:rowId xmlns:a16="http://schemas.microsoft.com/office/drawing/2014/main" val="959724477"/>
                  </a:ext>
                </a:extLst>
              </a:tr>
              <a:tr h="370840">
                <a:tc>
                  <a:txBody>
                    <a:bodyPr/>
                    <a:lstStyle/>
                    <a:p>
                      <a:r>
                        <a:rPr lang="en-US" dirty="0"/>
                        <a:t>Creation (Transparency / Informed Gaming)</a:t>
                      </a:r>
                    </a:p>
                  </a:txBody>
                  <a:tcPr/>
                </a:tc>
                <a:tc>
                  <a:txBody>
                    <a:bodyPr/>
                    <a:lstStyle/>
                    <a:p>
                      <a:r>
                        <a:rPr lang="en-US" dirty="0"/>
                        <a:t>Sales Transactions</a:t>
                      </a:r>
                    </a:p>
                  </a:txBody>
                  <a:tcPr/>
                </a:tc>
                <a:tc>
                  <a:txBody>
                    <a:bodyPr/>
                    <a:lstStyle/>
                    <a:p>
                      <a:r>
                        <a:rPr lang="en-US" dirty="0"/>
                        <a:t>Sales Transactions</a:t>
                      </a:r>
                    </a:p>
                  </a:txBody>
                  <a:tcPr/>
                </a:tc>
                <a:extLst>
                  <a:ext uri="{0D108BD9-81ED-4DB2-BD59-A6C34878D82A}">
                    <a16:rowId xmlns:a16="http://schemas.microsoft.com/office/drawing/2014/main" val="1236141283"/>
                  </a:ext>
                </a:extLst>
              </a:tr>
              <a:tr h="370840">
                <a:tc>
                  <a:txBody>
                    <a:bodyPr/>
                    <a:lstStyle/>
                    <a:p>
                      <a:r>
                        <a:rPr lang="en-US" dirty="0"/>
                        <a:t>Unintended Consequences</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5706969"/>
                  </a:ext>
                </a:extLst>
              </a:tr>
            </a:tbl>
          </a:graphicData>
        </a:graphic>
      </p:graphicFrame>
    </p:spTree>
    <p:extLst>
      <p:ext uri="{BB962C8B-B14F-4D97-AF65-F5344CB8AC3E}">
        <p14:creationId xmlns:p14="http://schemas.microsoft.com/office/powerpoint/2010/main" val="3930219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05D43066-3A94-29AC-ADD2-5127828A2C4F}"/>
              </a:ext>
            </a:extLst>
          </p:cNvPr>
          <p:cNvSpPr>
            <a:spLocks noGrp="1"/>
          </p:cNvSpPr>
          <p:nvPr>
            <p:ph type="title"/>
          </p:nvPr>
        </p:nvSpPr>
        <p:spPr>
          <a:xfrm>
            <a:off x="416593" y="90958"/>
            <a:ext cx="11201400" cy="1096962"/>
          </a:xfrm>
        </p:spPr>
        <p:txBody>
          <a:bodyPr wrap="square" anchor="t">
            <a:normAutofit/>
          </a:bodyPr>
          <a:lstStyle/>
          <a:p>
            <a:r>
              <a:rPr lang="en-US" dirty="0"/>
              <a:t>Project – Journey to representative data</a:t>
            </a:r>
          </a:p>
        </p:txBody>
      </p:sp>
      <p:sp>
        <p:nvSpPr>
          <p:cNvPr id="22" name="TextBox 21">
            <a:extLst>
              <a:ext uri="{FF2B5EF4-FFF2-40B4-BE49-F238E27FC236}">
                <a16:creationId xmlns:a16="http://schemas.microsoft.com/office/drawing/2014/main" id="{C6445191-F8CF-404A-5E5A-B92C62CFF3CB}"/>
              </a:ext>
            </a:extLst>
          </p:cNvPr>
          <p:cNvSpPr txBox="1"/>
          <p:nvPr/>
        </p:nvSpPr>
        <p:spPr>
          <a:xfrm>
            <a:off x="378248" y="1302383"/>
            <a:ext cx="1298764" cy="524074"/>
          </a:xfrm>
          <a:prstGeom prst="rect">
            <a:avLst/>
          </a:prstGeom>
        </p:spPr>
        <p:txBody>
          <a:bodyPr vert="horz" wrap="square" lIns="91440" tIns="45720" rIns="91440" bIns="45720" rtlCol="0" anchor="ctr">
            <a:noAutofit/>
          </a:bodyPr>
          <a:lstStyle/>
          <a:p>
            <a:pPr algn="ctr">
              <a:spcBef>
                <a:spcPct val="0"/>
              </a:spcBef>
            </a:pPr>
            <a:r>
              <a:rPr lang="en-US" sz="1600" b="1" dirty="0">
                <a:latin typeface="Tahoma" pitchFamily="34" charset="0"/>
                <a:ea typeface="+mj-ea"/>
                <a:cs typeface="Tahoma" pitchFamily="34" charset="0"/>
              </a:rPr>
              <a:t>Raw data</a:t>
            </a:r>
            <a:endParaRPr kumimoji="0" lang="en-US" sz="1600" b="1" i="0" u="none" strike="noStrike" kern="1200" cap="none" spc="0" normalizeH="0" baseline="0" noProof="0" dirty="0">
              <a:ln>
                <a:noFill/>
              </a:ln>
              <a:effectLst/>
              <a:uLnTx/>
              <a:uFillTx/>
              <a:latin typeface="Tahoma" pitchFamily="34" charset="0"/>
              <a:ea typeface="+mj-ea"/>
              <a:cs typeface="Tahoma" pitchFamily="34" charset="0"/>
            </a:endParaRPr>
          </a:p>
        </p:txBody>
      </p:sp>
      <p:pic>
        <p:nvPicPr>
          <p:cNvPr id="7" name="Picture 6" descr="A picture containing multiple files">
            <a:extLst>
              <a:ext uri="{FF2B5EF4-FFF2-40B4-BE49-F238E27FC236}">
                <a16:creationId xmlns:a16="http://schemas.microsoft.com/office/drawing/2014/main" id="{E00E2067-C1EB-7CFB-463C-7B4F65F4D2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246" y="1773794"/>
            <a:ext cx="1461613" cy="1461613"/>
          </a:xfrm>
          <a:prstGeom prst="rect">
            <a:avLst/>
          </a:prstGeom>
          <a:solidFill>
            <a:schemeClr val="accent6"/>
          </a:solidFill>
        </p:spPr>
      </p:pic>
      <p:sp>
        <p:nvSpPr>
          <p:cNvPr id="8" name="TextBox 7">
            <a:extLst>
              <a:ext uri="{FF2B5EF4-FFF2-40B4-BE49-F238E27FC236}">
                <a16:creationId xmlns:a16="http://schemas.microsoft.com/office/drawing/2014/main" id="{D0D75ADF-B26A-D3B9-D771-74528CDFD854}"/>
              </a:ext>
            </a:extLst>
          </p:cNvPr>
          <p:cNvSpPr txBox="1"/>
          <p:nvPr/>
        </p:nvSpPr>
        <p:spPr>
          <a:xfrm>
            <a:off x="0" y="3475151"/>
            <a:ext cx="1931393" cy="493338"/>
          </a:xfrm>
          <a:prstGeom prst="rect">
            <a:avLst/>
          </a:prstGeom>
        </p:spPr>
        <p:txBody>
          <a:bodyPr vert="horz" wrap="square" lIns="91440" tIns="45720" rIns="91440" bIns="45720" rtlCol="0" anchor="ctr">
            <a:noAutofit/>
          </a:bodyPr>
          <a:lstStyle/>
          <a:p>
            <a:pPr algn="ctr">
              <a:spcBef>
                <a:spcPct val="0"/>
              </a:spcBef>
            </a:pPr>
            <a:r>
              <a:rPr lang="en-US" sz="1600" dirty="0">
                <a:latin typeface="Tahoma" pitchFamily="34" charset="0"/>
                <a:ea typeface="+mj-ea"/>
                <a:cs typeface="Tahoma" pitchFamily="34" charset="0"/>
              </a:rPr>
              <a:t>Historical </a:t>
            </a:r>
            <a:r>
              <a:rPr kumimoji="0" lang="en-US" sz="1600" b="0" i="0" u="none" strike="noStrike" kern="1200" cap="none" spc="0" normalizeH="0" baseline="0" noProof="0" dirty="0">
                <a:ln>
                  <a:noFill/>
                </a:ln>
                <a:effectLst/>
                <a:uLnTx/>
                <a:uFillTx/>
                <a:latin typeface="Tahoma" pitchFamily="34" charset="0"/>
                <a:ea typeface="+mj-ea"/>
                <a:cs typeface="Tahoma" pitchFamily="34" charset="0"/>
              </a:rPr>
              <a:t>airline price data from </a:t>
            </a:r>
            <a:r>
              <a:rPr lang="en-US" sz="1600" dirty="0">
                <a:latin typeface="Tahoma" pitchFamily="34" charset="0"/>
                <a:ea typeface="+mj-ea"/>
                <a:cs typeface="Tahoma" pitchFamily="34" charset="0"/>
              </a:rPr>
              <a:t>third party</a:t>
            </a:r>
            <a:endParaRPr kumimoji="0" lang="en-US" sz="1600" b="0" i="0" u="none" strike="noStrike" kern="1200" cap="none" spc="0" normalizeH="0" baseline="0" noProof="0" dirty="0">
              <a:ln>
                <a:noFill/>
              </a:ln>
              <a:effectLst/>
              <a:uLnTx/>
              <a:uFillTx/>
              <a:latin typeface="Tahoma" pitchFamily="34" charset="0"/>
              <a:ea typeface="+mj-ea"/>
              <a:cs typeface="Tahoma" pitchFamily="34" charset="0"/>
            </a:endParaRPr>
          </a:p>
        </p:txBody>
      </p:sp>
      <p:sp>
        <p:nvSpPr>
          <p:cNvPr id="28" name="Arrow: Right 27" descr="Arrow indicating that raw historical airline price data is filtered as an initial part of the project flow">
            <a:extLst>
              <a:ext uri="{FF2B5EF4-FFF2-40B4-BE49-F238E27FC236}">
                <a16:creationId xmlns:a16="http://schemas.microsoft.com/office/drawing/2014/main" id="{4EE7A26E-3960-F29A-2641-1B814B58C9AD}"/>
              </a:ext>
            </a:extLst>
          </p:cNvPr>
          <p:cNvSpPr/>
          <p:nvPr/>
        </p:nvSpPr>
        <p:spPr>
          <a:xfrm>
            <a:off x="1953368" y="2408073"/>
            <a:ext cx="462709" cy="1930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200FB67E-2946-F67B-2C21-2930A2CC0D06}"/>
              </a:ext>
            </a:extLst>
          </p:cNvPr>
          <p:cNvSpPr txBox="1"/>
          <p:nvPr/>
        </p:nvSpPr>
        <p:spPr>
          <a:xfrm>
            <a:off x="2546898" y="1260644"/>
            <a:ext cx="1966657" cy="524074"/>
          </a:xfrm>
          <a:prstGeom prst="rect">
            <a:avLst/>
          </a:prstGeom>
        </p:spPr>
        <p:txBody>
          <a:bodyPr vert="horz" wrap="square" lIns="91440" tIns="45720" rIns="91440" bIns="45720" rtlCol="0" anchor="ctr">
            <a:noAutofit/>
          </a:bodyPr>
          <a:lstStyle/>
          <a:p>
            <a:pPr algn="ctr">
              <a:spcBef>
                <a:spcPct val="0"/>
              </a:spcBef>
            </a:pPr>
            <a:r>
              <a:rPr kumimoji="0" lang="en-US" sz="1600" b="1" i="0" u="none" strike="noStrike" kern="1200" cap="none" spc="0" normalizeH="0" baseline="0" noProof="0" dirty="0">
                <a:ln>
                  <a:noFill/>
                </a:ln>
                <a:effectLst/>
                <a:uLnTx/>
                <a:uFillTx/>
                <a:latin typeface="Tahoma" pitchFamily="34" charset="0"/>
                <a:ea typeface="+mj-ea"/>
                <a:cs typeface="Tahoma" pitchFamily="34" charset="0"/>
              </a:rPr>
              <a:t>Data Filtering</a:t>
            </a:r>
          </a:p>
        </p:txBody>
      </p:sp>
      <p:pic>
        <p:nvPicPr>
          <p:cNvPr id="15" name="Picture 14" descr="A picture containing binary numbers dropped into a strainer with uniform output">
            <a:extLst>
              <a:ext uri="{FF2B5EF4-FFF2-40B4-BE49-F238E27FC236}">
                <a16:creationId xmlns:a16="http://schemas.microsoft.com/office/drawing/2014/main" id="{9281ECF7-1C14-BF8A-7126-693B861FBB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5645" y="1756214"/>
            <a:ext cx="1461614" cy="1461614"/>
          </a:xfrm>
          <a:prstGeom prst="rect">
            <a:avLst/>
          </a:prstGeom>
          <a:solidFill>
            <a:schemeClr val="accent6"/>
          </a:solidFill>
          <a:ln w="0">
            <a:noFill/>
          </a:ln>
        </p:spPr>
      </p:pic>
      <p:sp>
        <p:nvSpPr>
          <p:cNvPr id="25" name="TextBox 24">
            <a:extLst>
              <a:ext uri="{FF2B5EF4-FFF2-40B4-BE49-F238E27FC236}">
                <a16:creationId xmlns:a16="http://schemas.microsoft.com/office/drawing/2014/main" id="{77BFFFC5-B5F4-A20D-D624-6E17B9313CC9}"/>
              </a:ext>
            </a:extLst>
          </p:cNvPr>
          <p:cNvSpPr txBox="1"/>
          <p:nvPr/>
        </p:nvSpPr>
        <p:spPr>
          <a:xfrm>
            <a:off x="2779949" y="3121587"/>
            <a:ext cx="1500554" cy="1140374"/>
          </a:xfrm>
          <a:prstGeom prst="rect">
            <a:avLst/>
          </a:prstGeom>
        </p:spPr>
        <p:txBody>
          <a:bodyPr vert="horz" wrap="square" lIns="91440" tIns="45720" rIns="91440" bIns="45720" rtlCol="0" anchor="ctr">
            <a:noAutofit/>
          </a:bodyPr>
          <a:lstStyle/>
          <a:p>
            <a:pPr>
              <a:spcBef>
                <a:spcPct val="0"/>
              </a:spcBef>
            </a:pPr>
            <a:r>
              <a:rPr lang="en-US" sz="1600" dirty="0">
                <a:latin typeface="Tahoma" pitchFamily="34" charset="0"/>
                <a:ea typeface="+mj-ea"/>
                <a:cs typeface="Tahoma" pitchFamily="34" charset="0"/>
              </a:rPr>
              <a:t>Remove out-of-scope data:</a:t>
            </a:r>
          </a:p>
        </p:txBody>
      </p:sp>
      <p:sp>
        <p:nvSpPr>
          <p:cNvPr id="29" name="Arrow: Right 28" descr="Arrow indicating that the filtered alternative airline data is then preprocessed to create labels at an intermediate stage of the project flow">
            <a:extLst>
              <a:ext uri="{FF2B5EF4-FFF2-40B4-BE49-F238E27FC236}">
                <a16:creationId xmlns:a16="http://schemas.microsoft.com/office/drawing/2014/main" id="{092691F7-ADC7-BBF3-80FC-D5F6F3DC6E4A}"/>
              </a:ext>
            </a:extLst>
          </p:cNvPr>
          <p:cNvSpPr/>
          <p:nvPr/>
        </p:nvSpPr>
        <p:spPr>
          <a:xfrm>
            <a:off x="4868046" y="2408073"/>
            <a:ext cx="462709" cy="1930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3ED51CE-ACDD-BEE9-C0DD-71F6D737B5DC}"/>
              </a:ext>
            </a:extLst>
          </p:cNvPr>
          <p:cNvSpPr txBox="1"/>
          <p:nvPr/>
        </p:nvSpPr>
        <p:spPr>
          <a:xfrm>
            <a:off x="5666980" y="1200388"/>
            <a:ext cx="1681740" cy="524074"/>
          </a:xfrm>
          <a:prstGeom prst="rect">
            <a:avLst/>
          </a:prstGeom>
        </p:spPr>
        <p:txBody>
          <a:bodyPr vert="horz" wrap="square" lIns="91440" tIns="45720" rIns="91440" bIns="45720" rtlCol="0" anchor="ctr">
            <a:noAutofit/>
          </a:bodyPr>
          <a:lstStyle/>
          <a:p>
            <a:pPr algn="ctr">
              <a:spcBef>
                <a:spcPct val="0"/>
              </a:spcBef>
            </a:pPr>
            <a:r>
              <a:rPr kumimoji="0" lang="en-US" sz="1600" b="1" i="0" u="none" strike="noStrike" kern="1200" cap="none" spc="0" normalizeH="0" baseline="0" noProof="0" dirty="0">
                <a:ln>
                  <a:noFill/>
                </a:ln>
                <a:effectLst/>
                <a:uLnTx/>
                <a:uFillTx/>
                <a:latin typeface="Tahoma" pitchFamily="34" charset="0"/>
                <a:ea typeface="+mj-ea"/>
                <a:cs typeface="Tahoma" pitchFamily="34" charset="0"/>
              </a:rPr>
              <a:t>Data Preprocessing</a:t>
            </a:r>
          </a:p>
        </p:txBody>
      </p:sp>
      <p:pic>
        <p:nvPicPr>
          <p:cNvPr id="11" name="Picture 10" descr="A picture containing a file with the word python across it">
            <a:extLst>
              <a:ext uri="{FF2B5EF4-FFF2-40B4-BE49-F238E27FC236}">
                <a16:creationId xmlns:a16="http://schemas.microsoft.com/office/drawing/2014/main" id="{1DFB0AD0-BBAC-8880-51B0-89A2885A8C8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34034" y="1931936"/>
            <a:ext cx="947632" cy="1137158"/>
          </a:xfrm>
          <a:prstGeom prst="rect">
            <a:avLst/>
          </a:prstGeom>
        </p:spPr>
      </p:pic>
      <p:sp>
        <p:nvSpPr>
          <p:cNvPr id="24" name="TextBox 23">
            <a:extLst>
              <a:ext uri="{FF2B5EF4-FFF2-40B4-BE49-F238E27FC236}">
                <a16:creationId xmlns:a16="http://schemas.microsoft.com/office/drawing/2014/main" id="{E3C45D28-509B-D26D-166B-E8A774B760CA}"/>
              </a:ext>
            </a:extLst>
          </p:cNvPr>
          <p:cNvSpPr txBox="1"/>
          <p:nvPr/>
        </p:nvSpPr>
        <p:spPr>
          <a:xfrm>
            <a:off x="5828073" y="3192451"/>
            <a:ext cx="1340932" cy="774308"/>
          </a:xfrm>
          <a:prstGeom prst="rect">
            <a:avLst/>
          </a:prstGeom>
        </p:spPr>
        <p:txBody>
          <a:bodyPr vert="horz" wrap="square" lIns="91440" tIns="45720" rIns="91440" bIns="45720" rtlCol="0" anchor="ctr">
            <a:noAutofit/>
          </a:bodyPr>
          <a:lstStyle/>
          <a:p>
            <a:pPr>
              <a:spcBef>
                <a:spcPct val="0"/>
              </a:spcBef>
            </a:pPr>
            <a:r>
              <a:rPr lang="en-US" sz="1600" dirty="0">
                <a:latin typeface="Tahoma" pitchFamily="34" charset="0"/>
                <a:ea typeface="+mj-ea"/>
                <a:cs typeface="Tahoma" pitchFamily="34" charset="0"/>
              </a:rPr>
              <a:t>Create labels</a:t>
            </a:r>
          </a:p>
        </p:txBody>
      </p:sp>
      <p:sp>
        <p:nvSpPr>
          <p:cNvPr id="30" name="Arrow: Right 29" descr="Arrow indicating that the preprocessed alternative airline data is then aggregated at a penultimate stage of the project flow">
            <a:extLst>
              <a:ext uri="{FF2B5EF4-FFF2-40B4-BE49-F238E27FC236}">
                <a16:creationId xmlns:a16="http://schemas.microsoft.com/office/drawing/2014/main" id="{BAA24C4C-8D7D-8611-770A-7B9F5D41C203}"/>
              </a:ext>
            </a:extLst>
          </p:cNvPr>
          <p:cNvSpPr/>
          <p:nvPr/>
        </p:nvSpPr>
        <p:spPr>
          <a:xfrm>
            <a:off x="7696744" y="2378308"/>
            <a:ext cx="462709" cy="1930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23AA21AF-0EA1-DEA7-A323-23744A14973F}"/>
              </a:ext>
            </a:extLst>
          </p:cNvPr>
          <p:cNvSpPr txBox="1"/>
          <p:nvPr/>
        </p:nvSpPr>
        <p:spPr>
          <a:xfrm>
            <a:off x="8208861" y="1219613"/>
            <a:ext cx="1966657" cy="524074"/>
          </a:xfrm>
          <a:prstGeom prst="rect">
            <a:avLst/>
          </a:prstGeom>
        </p:spPr>
        <p:txBody>
          <a:bodyPr vert="horz" wrap="square" lIns="91440" tIns="45720" rIns="91440" bIns="45720" rtlCol="0" anchor="ctr">
            <a:noAutofit/>
          </a:bodyPr>
          <a:lstStyle/>
          <a:p>
            <a:pPr algn="ctr">
              <a:spcBef>
                <a:spcPct val="0"/>
              </a:spcBef>
            </a:pPr>
            <a:r>
              <a:rPr kumimoji="0" lang="en-US" sz="1600" b="1" i="0" u="none" strike="noStrike" kern="1200" cap="none" spc="0" normalizeH="0" baseline="0" noProof="0" dirty="0">
                <a:ln>
                  <a:noFill/>
                </a:ln>
                <a:effectLst/>
                <a:uLnTx/>
                <a:uFillTx/>
                <a:latin typeface="Tahoma" pitchFamily="34" charset="0"/>
                <a:ea typeface="+mj-ea"/>
                <a:cs typeface="Tahoma" pitchFamily="34" charset="0"/>
              </a:rPr>
              <a:t>Final Aggregation</a:t>
            </a:r>
          </a:p>
        </p:txBody>
      </p:sp>
      <p:pic>
        <p:nvPicPr>
          <p:cNvPr id="17" name="Graphic 16" descr="Bar chart outline">
            <a:extLst>
              <a:ext uri="{FF2B5EF4-FFF2-40B4-BE49-F238E27FC236}">
                <a16:creationId xmlns:a16="http://schemas.microsoft.com/office/drawing/2014/main" id="{5A08EC08-1547-A6BC-A95E-608AF95C645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458717" y="1740512"/>
            <a:ext cx="1500554" cy="1500554"/>
          </a:xfrm>
          <a:prstGeom prst="rect">
            <a:avLst/>
          </a:prstGeom>
        </p:spPr>
      </p:pic>
      <p:sp>
        <p:nvSpPr>
          <p:cNvPr id="27" name="TextBox 26">
            <a:extLst>
              <a:ext uri="{FF2B5EF4-FFF2-40B4-BE49-F238E27FC236}">
                <a16:creationId xmlns:a16="http://schemas.microsoft.com/office/drawing/2014/main" id="{5EEBA222-7AEA-9B28-4042-CA62581DBD70}"/>
              </a:ext>
            </a:extLst>
          </p:cNvPr>
          <p:cNvSpPr txBox="1"/>
          <p:nvPr/>
        </p:nvSpPr>
        <p:spPr>
          <a:xfrm>
            <a:off x="8523715" y="3334666"/>
            <a:ext cx="1500554" cy="774308"/>
          </a:xfrm>
          <a:prstGeom prst="rect">
            <a:avLst/>
          </a:prstGeom>
        </p:spPr>
        <p:txBody>
          <a:bodyPr vert="horz" wrap="square" lIns="91440" tIns="45720" rIns="91440" bIns="45720" rtlCol="0" anchor="ctr">
            <a:noAutofit/>
          </a:bodyPr>
          <a:lstStyle/>
          <a:p>
            <a:pPr>
              <a:spcBef>
                <a:spcPct val="0"/>
              </a:spcBef>
            </a:pPr>
            <a:r>
              <a:rPr lang="en-US" sz="1600" dirty="0">
                <a:latin typeface="Tahoma" pitchFamily="34" charset="0"/>
                <a:ea typeface="+mj-ea"/>
                <a:cs typeface="Tahoma" pitchFamily="34" charset="0"/>
              </a:rPr>
              <a:t>Group by key variables</a:t>
            </a:r>
            <a:endParaRPr kumimoji="0" lang="en-US" sz="1600" b="0" i="0" u="none" strike="noStrike" kern="1200" cap="none" spc="0" normalizeH="0" baseline="0" noProof="0" dirty="0">
              <a:ln>
                <a:noFill/>
              </a:ln>
              <a:effectLst/>
              <a:uLnTx/>
              <a:uFillTx/>
              <a:latin typeface="Tahoma" pitchFamily="34" charset="0"/>
              <a:ea typeface="+mj-ea"/>
              <a:cs typeface="Tahoma" pitchFamily="34" charset="0"/>
            </a:endParaRPr>
          </a:p>
        </p:txBody>
      </p:sp>
      <p:sp>
        <p:nvSpPr>
          <p:cNvPr id="31" name="Arrow: Right 30" descr="Arrow indicating that the aggregated alternative airline data is then used to create indexes at the final stage of the project flow">
            <a:extLst>
              <a:ext uri="{FF2B5EF4-FFF2-40B4-BE49-F238E27FC236}">
                <a16:creationId xmlns:a16="http://schemas.microsoft.com/office/drawing/2014/main" id="{989757CA-9A6B-5507-0436-549DE7F5ACDF}"/>
              </a:ext>
            </a:extLst>
          </p:cNvPr>
          <p:cNvSpPr/>
          <p:nvPr/>
        </p:nvSpPr>
        <p:spPr>
          <a:xfrm>
            <a:off x="10224927" y="2391504"/>
            <a:ext cx="462709" cy="1930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6314B598-570D-8EBC-1D66-175B74D03AD3}"/>
              </a:ext>
            </a:extLst>
          </p:cNvPr>
          <p:cNvSpPr txBox="1"/>
          <p:nvPr/>
        </p:nvSpPr>
        <p:spPr>
          <a:xfrm>
            <a:off x="10630187" y="2182270"/>
            <a:ext cx="1758460" cy="524074"/>
          </a:xfrm>
          <a:prstGeom prst="rect">
            <a:avLst/>
          </a:prstGeom>
        </p:spPr>
        <p:txBody>
          <a:bodyPr vert="horz" wrap="square" lIns="91440" tIns="45720" rIns="91440" bIns="45720" rtlCol="0" anchor="ctr">
            <a:noAutofit/>
          </a:bodyPr>
          <a:lstStyle/>
          <a:p>
            <a:pPr algn="ctr">
              <a:spcBef>
                <a:spcPct val="0"/>
              </a:spcBef>
            </a:pPr>
            <a:r>
              <a:rPr kumimoji="0" lang="en-US" sz="1600" b="1" i="0" u="none" strike="noStrike" kern="1200" cap="none" spc="0" normalizeH="0" baseline="0" noProof="0" dirty="0">
                <a:ln>
                  <a:noFill/>
                </a:ln>
                <a:effectLst/>
                <a:uLnTx/>
                <a:uFillTx/>
                <a:latin typeface="Tahoma" pitchFamily="34" charset="0"/>
                <a:ea typeface="+mj-ea"/>
                <a:cs typeface="Tahoma" pitchFamily="34" charset="0"/>
              </a:rPr>
              <a:t>Index Calculation Ready! </a:t>
            </a:r>
          </a:p>
        </p:txBody>
      </p:sp>
      <p:sp>
        <p:nvSpPr>
          <p:cNvPr id="33" name="TextBox 32">
            <a:extLst>
              <a:ext uri="{FF2B5EF4-FFF2-40B4-BE49-F238E27FC236}">
                <a16:creationId xmlns:a16="http://schemas.microsoft.com/office/drawing/2014/main" id="{9A9E7039-884B-A2A6-FE15-89C77FA3C37F}"/>
              </a:ext>
            </a:extLst>
          </p:cNvPr>
          <p:cNvSpPr txBox="1"/>
          <p:nvPr/>
        </p:nvSpPr>
        <p:spPr>
          <a:xfrm>
            <a:off x="267129" y="4359495"/>
            <a:ext cx="1344428" cy="646331"/>
          </a:xfrm>
          <a:prstGeom prst="rect">
            <a:avLst/>
          </a:prstGeom>
          <a:noFill/>
        </p:spPr>
        <p:txBody>
          <a:bodyPr wrap="square">
            <a:spAutoFit/>
          </a:bodyPr>
          <a:lstStyle/>
          <a:p>
            <a:pPr algn="ctr"/>
            <a:r>
              <a:rPr kumimoji="0" lang="en-US" sz="1800" b="0" i="1" u="none" strike="noStrike" kern="1200" cap="none" spc="0" normalizeH="0" baseline="0" noProof="0" dirty="0">
                <a:ln>
                  <a:noFill/>
                </a:ln>
                <a:solidFill>
                  <a:srgbClr val="FF0000"/>
                </a:solidFill>
                <a:effectLst/>
                <a:uLnTx/>
                <a:uFillTx/>
                <a:latin typeface="Tahoma" pitchFamily="34" charset="0"/>
                <a:ea typeface="+mj-ea"/>
                <a:cs typeface="Tahoma" pitchFamily="34" charset="0"/>
              </a:rPr>
              <a:t>120 million rows</a:t>
            </a:r>
            <a:endParaRPr lang="en-US" i="1" dirty="0">
              <a:solidFill>
                <a:srgbClr val="FF0000"/>
              </a:solidFill>
            </a:endParaRPr>
          </a:p>
        </p:txBody>
      </p:sp>
      <p:cxnSp>
        <p:nvCxnSpPr>
          <p:cNvPr id="36" name="Straight Arrow Connector 35" descr="Arrow indicating journey of V1 data through the project flow from raw data to final aggregation from 120 million rows to 49 million rows">
            <a:extLst>
              <a:ext uri="{FF2B5EF4-FFF2-40B4-BE49-F238E27FC236}">
                <a16:creationId xmlns:a16="http://schemas.microsoft.com/office/drawing/2014/main" id="{730B6771-6A21-ACC7-BE0D-786F3B527634}"/>
              </a:ext>
            </a:extLst>
          </p:cNvPr>
          <p:cNvCxnSpPr>
            <a:cxnSpLocks/>
            <a:stCxn id="33" idx="3"/>
            <a:endCxn id="34" idx="1"/>
          </p:cNvCxnSpPr>
          <p:nvPr/>
        </p:nvCxnSpPr>
        <p:spPr>
          <a:xfrm flipV="1">
            <a:off x="1611557" y="4682660"/>
            <a:ext cx="7003286" cy="1"/>
          </a:xfrm>
          <a:prstGeom prst="straightConnector1">
            <a:avLst/>
          </a:prstGeom>
          <a:ln>
            <a:solidFill>
              <a:schemeClr val="accent3"/>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FBE3F35-AC2D-18E6-64F5-967B250A21E0}"/>
              </a:ext>
            </a:extLst>
          </p:cNvPr>
          <p:cNvSpPr txBox="1"/>
          <p:nvPr/>
        </p:nvSpPr>
        <p:spPr>
          <a:xfrm>
            <a:off x="6076270" y="4380337"/>
            <a:ext cx="503471" cy="450459"/>
          </a:xfrm>
          <a:prstGeom prst="rect">
            <a:avLst/>
          </a:prstGeom>
        </p:spPr>
        <p:txBody>
          <a:bodyPr vert="horz" wrap="square" lIns="91440" tIns="45720" rIns="91440" bIns="45720" rtlCol="0" anchor="ctr">
            <a:noAutofit/>
          </a:bodyPr>
          <a:lstStyle/>
          <a:p>
            <a:pPr algn="ctr">
              <a:spcBef>
                <a:spcPct val="0"/>
              </a:spcBef>
            </a:pPr>
            <a:r>
              <a:rPr kumimoji="0" lang="en-US" sz="1600" b="1" i="0" u="none" strike="noStrike" kern="1200" cap="none" spc="0" normalizeH="0" baseline="0" noProof="0" dirty="0">
                <a:ln>
                  <a:noFill/>
                </a:ln>
                <a:solidFill>
                  <a:srgbClr val="FF0000"/>
                </a:solidFill>
                <a:effectLst/>
                <a:uLnTx/>
                <a:uFillTx/>
                <a:latin typeface="Tahoma" pitchFamily="34" charset="0"/>
                <a:ea typeface="+mj-ea"/>
                <a:cs typeface="Tahoma" pitchFamily="34" charset="0"/>
              </a:rPr>
              <a:t>V1</a:t>
            </a:r>
          </a:p>
        </p:txBody>
      </p:sp>
      <p:sp>
        <p:nvSpPr>
          <p:cNvPr id="34" name="TextBox 33">
            <a:extLst>
              <a:ext uri="{FF2B5EF4-FFF2-40B4-BE49-F238E27FC236}">
                <a16:creationId xmlns:a16="http://schemas.microsoft.com/office/drawing/2014/main" id="{ED5650AC-CA84-B1A8-AEAB-FC6FF6DD870D}"/>
              </a:ext>
            </a:extLst>
          </p:cNvPr>
          <p:cNvSpPr txBox="1"/>
          <p:nvPr/>
        </p:nvSpPr>
        <p:spPr>
          <a:xfrm>
            <a:off x="8614843" y="4359494"/>
            <a:ext cx="1344428" cy="646331"/>
          </a:xfrm>
          <a:prstGeom prst="rect">
            <a:avLst/>
          </a:prstGeom>
          <a:noFill/>
        </p:spPr>
        <p:txBody>
          <a:bodyPr wrap="square">
            <a:spAutoFit/>
          </a:bodyPr>
          <a:lstStyle/>
          <a:p>
            <a:pPr algn="ctr"/>
            <a:r>
              <a:rPr kumimoji="0" lang="en-US" sz="1800" b="0" i="1" u="none" strike="noStrike" kern="1200" cap="none" spc="0" normalizeH="0" baseline="0" noProof="0" dirty="0">
                <a:ln>
                  <a:noFill/>
                </a:ln>
                <a:solidFill>
                  <a:srgbClr val="FF0000"/>
                </a:solidFill>
                <a:effectLst/>
                <a:uLnTx/>
                <a:uFillTx/>
                <a:latin typeface="Tahoma" pitchFamily="34" charset="0"/>
                <a:ea typeface="+mj-ea"/>
                <a:cs typeface="Tahoma" pitchFamily="34" charset="0"/>
              </a:rPr>
              <a:t>49 million rows</a:t>
            </a:r>
            <a:endParaRPr lang="en-US" i="1" dirty="0">
              <a:solidFill>
                <a:srgbClr val="FF0000"/>
              </a:solidFill>
            </a:endParaRPr>
          </a:p>
        </p:txBody>
      </p:sp>
      <p:sp>
        <p:nvSpPr>
          <p:cNvPr id="2" name="TextBox 1">
            <a:extLst>
              <a:ext uri="{FF2B5EF4-FFF2-40B4-BE49-F238E27FC236}">
                <a16:creationId xmlns:a16="http://schemas.microsoft.com/office/drawing/2014/main" id="{D9729EEE-FF3A-6710-576C-1C4C1681F7FA}"/>
              </a:ext>
            </a:extLst>
          </p:cNvPr>
          <p:cNvSpPr txBox="1"/>
          <p:nvPr/>
        </p:nvSpPr>
        <p:spPr>
          <a:xfrm>
            <a:off x="254064" y="4921209"/>
            <a:ext cx="1344428" cy="646331"/>
          </a:xfrm>
          <a:prstGeom prst="rect">
            <a:avLst/>
          </a:prstGeom>
          <a:noFill/>
        </p:spPr>
        <p:txBody>
          <a:bodyPr wrap="square">
            <a:spAutoFit/>
          </a:bodyPr>
          <a:lstStyle/>
          <a:p>
            <a:pPr algn="ctr"/>
            <a:r>
              <a:rPr lang="en-US" i="1" dirty="0">
                <a:solidFill>
                  <a:srgbClr val="FF0000"/>
                </a:solidFill>
                <a:latin typeface="Tahoma" pitchFamily="34" charset="0"/>
                <a:ea typeface="+mj-ea"/>
                <a:cs typeface="Tahoma" pitchFamily="34" charset="0"/>
              </a:rPr>
              <a:t>49</a:t>
            </a:r>
            <a:r>
              <a:rPr kumimoji="0" lang="en-US" sz="1800" b="0" i="1" u="none" strike="noStrike" kern="1200" cap="none" spc="0" normalizeH="0" baseline="0" noProof="0" dirty="0">
                <a:ln>
                  <a:noFill/>
                </a:ln>
                <a:solidFill>
                  <a:srgbClr val="FF0000"/>
                </a:solidFill>
                <a:effectLst/>
                <a:uLnTx/>
                <a:uFillTx/>
                <a:latin typeface="Tahoma" pitchFamily="34" charset="0"/>
                <a:ea typeface="+mj-ea"/>
                <a:cs typeface="Tahoma" pitchFamily="34" charset="0"/>
              </a:rPr>
              <a:t> million rows</a:t>
            </a:r>
            <a:endParaRPr lang="en-US" i="1" dirty="0">
              <a:solidFill>
                <a:srgbClr val="FF0000"/>
              </a:solidFill>
            </a:endParaRPr>
          </a:p>
        </p:txBody>
      </p:sp>
      <p:cxnSp>
        <p:nvCxnSpPr>
          <p:cNvPr id="4" name="Straight Arrow Connector 3" descr="Arrow indicating journey of V2 data through the project flow from raw data to final aggregation from 120 million rows to 49 million rows">
            <a:extLst>
              <a:ext uri="{FF2B5EF4-FFF2-40B4-BE49-F238E27FC236}">
                <a16:creationId xmlns:a16="http://schemas.microsoft.com/office/drawing/2014/main" id="{07F206F3-D1BD-8CCE-4966-8D9F7A912D09}"/>
              </a:ext>
            </a:extLst>
          </p:cNvPr>
          <p:cNvCxnSpPr>
            <a:cxnSpLocks/>
            <a:stCxn id="2" idx="3"/>
            <a:endCxn id="3" idx="1"/>
          </p:cNvCxnSpPr>
          <p:nvPr/>
        </p:nvCxnSpPr>
        <p:spPr>
          <a:xfrm flipV="1">
            <a:off x="1598492" y="5244374"/>
            <a:ext cx="7003286" cy="1"/>
          </a:xfrm>
          <a:prstGeom prst="straightConnector1">
            <a:avLst/>
          </a:prstGeom>
          <a:ln>
            <a:solidFill>
              <a:schemeClr val="accent3"/>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40E5097-5D04-0C54-4BF0-02FF8F8D161D}"/>
              </a:ext>
            </a:extLst>
          </p:cNvPr>
          <p:cNvSpPr txBox="1"/>
          <p:nvPr/>
        </p:nvSpPr>
        <p:spPr>
          <a:xfrm>
            <a:off x="6816378" y="4925398"/>
            <a:ext cx="503471" cy="450459"/>
          </a:xfrm>
          <a:prstGeom prst="rect">
            <a:avLst/>
          </a:prstGeom>
        </p:spPr>
        <p:txBody>
          <a:bodyPr vert="horz" wrap="square" lIns="91440" tIns="45720" rIns="91440" bIns="45720" rtlCol="0" anchor="ctr">
            <a:noAutofit/>
          </a:bodyPr>
          <a:lstStyle/>
          <a:p>
            <a:pPr algn="ctr">
              <a:spcBef>
                <a:spcPct val="0"/>
              </a:spcBef>
            </a:pPr>
            <a:r>
              <a:rPr kumimoji="0" lang="en-US" sz="1600" b="1" i="0" u="none" strike="noStrike" kern="1200" cap="none" spc="0" normalizeH="0" baseline="0" noProof="0" dirty="0">
                <a:ln>
                  <a:noFill/>
                </a:ln>
                <a:solidFill>
                  <a:srgbClr val="FF0000"/>
                </a:solidFill>
                <a:effectLst/>
                <a:uLnTx/>
                <a:uFillTx/>
                <a:latin typeface="Tahoma" pitchFamily="34" charset="0"/>
                <a:ea typeface="+mj-ea"/>
                <a:cs typeface="Tahoma" pitchFamily="34" charset="0"/>
              </a:rPr>
              <a:t>V</a:t>
            </a:r>
            <a:r>
              <a:rPr lang="en-US" sz="1600" b="1" dirty="0">
                <a:solidFill>
                  <a:srgbClr val="FF0000"/>
                </a:solidFill>
                <a:latin typeface="Tahoma" pitchFamily="34" charset="0"/>
                <a:ea typeface="+mj-ea"/>
                <a:cs typeface="Tahoma" pitchFamily="34" charset="0"/>
              </a:rPr>
              <a:t>2</a:t>
            </a:r>
            <a:endParaRPr kumimoji="0" lang="en-US" sz="1600" b="1" i="0" u="none" strike="noStrike" kern="1200" cap="none" spc="0" normalizeH="0" baseline="0" noProof="0" dirty="0">
              <a:ln>
                <a:noFill/>
              </a:ln>
              <a:solidFill>
                <a:srgbClr val="FF0000"/>
              </a:solidFill>
              <a:effectLst/>
              <a:uLnTx/>
              <a:uFillTx/>
              <a:latin typeface="Tahoma" pitchFamily="34" charset="0"/>
              <a:ea typeface="+mj-ea"/>
              <a:cs typeface="Tahoma" pitchFamily="34" charset="0"/>
            </a:endParaRPr>
          </a:p>
        </p:txBody>
      </p:sp>
      <p:sp>
        <p:nvSpPr>
          <p:cNvPr id="3" name="TextBox 2">
            <a:extLst>
              <a:ext uri="{FF2B5EF4-FFF2-40B4-BE49-F238E27FC236}">
                <a16:creationId xmlns:a16="http://schemas.microsoft.com/office/drawing/2014/main" id="{41A32DB7-D694-5AF7-90EE-EF095B452C91}"/>
              </a:ext>
            </a:extLst>
          </p:cNvPr>
          <p:cNvSpPr txBox="1"/>
          <p:nvPr/>
        </p:nvSpPr>
        <p:spPr>
          <a:xfrm>
            <a:off x="8601778" y="4921208"/>
            <a:ext cx="1344428" cy="646331"/>
          </a:xfrm>
          <a:prstGeom prst="rect">
            <a:avLst/>
          </a:prstGeom>
          <a:noFill/>
        </p:spPr>
        <p:txBody>
          <a:bodyPr wrap="square">
            <a:spAutoFit/>
          </a:bodyPr>
          <a:lstStyle/>
          <a:p>
            <a:pPr algn="ctr"/>
            <a:r>
              <a:rPr lang="en-US" i="1" dirty="0">
                <a:solidFill>
                  <a:srgbClr val="FF0000"/>
                </a:solidFill>
                <a:latin typeface="Tahoma" pitchFamily="34" charset="0"/>
                <a:ea typeface="+mj-ea"/>
                <a:cs typeface="Tahoma" pitchFamily="34" charset="0"/>
              </a:rPr>
              <a:t>26</a:t>
            </a:r>
            <a:r>
              <a:rPr kumimoji="0" lang="en-US" sz="1800" b="0" i="1" u="none" strike="noStrike" kern="1200" cap="none" spc="0" normalizeH="0" baseline="0" noProof="0" dirty="0">
                <a:ln>
                  <a:noFill/>
                </a:ln>
                <a:solidFill>
                  <a:srgbClr val="FF0000"/>
                </a:solidFill>
                <a:effectLst/>
                <a:uLnTx/>
                <a:uFillTx/>
                <a:latin typeface="Tahoma" pitchFamily="34" charset="0"/>
                <a:ea typeface="+mj-ea"/>
                <a:cs typeface="Tahoma" pitchFamily="34" charset="0"/>
              </a:rPr>
              <a:t> million rows</a:t>
            </a:r>
            <a:endParaRPr lang="en-US" i="1" dirty="0">
              <a:solidFill>
                <a:srgbClr val="FF0000"/>
              </a:solidFill>
            </a:endParaRPr>
          </a:p>
        </p:txBody>
      </p:sp>
    </p:spTree>
    <p:extLst>
      <p:ext uri="{BB962C8B-B14F-4D97-AF65-F5344CB8AC3E}">
        <p14:creationId xmlns:p14="http://schemas.microsoft.com/office/powerpoint/2010/main" val="362451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07B57-FCA9-E4DA-6B97-C2CB2BF7DD96}"/>
              </a:ext>
            </a:extLst>
          </p:cNvPr>
          <p:cNvSpPr>
            <a:spLocks noGrp="1"/>
          </p:cNvSpPr>
          <p:nvPr>
            <p:ph type="title"/>
          </p:nvPr>
        </p:nvSpPr>
        <p:spPr/>
        <p:txBody>
          <a:bodyPr/>
          <a:lstStyle/>
          <a:p>
            <a:r>
              <a:rPr lang="en-US"/>
              <a:t>Data &amp; Decision Architecture</a:t>
            </a:r>
          </a:p>
        </p:txBody>
      </p:sp>
      <p:sp>
        <p:nvSpPr>
          <p:cNvPr id="6" name="Rectangle 5">
            <a:extLst>
              <a:ext uri="{FF2B5EF4-FFF2-40B4-BE49-F238E27FC236}">
                <a16:creationId xmlns:a16="http://schemas.microsoft.com/office/drawing/2014/main" id="{262B97DC-7882-0DE5-9096-ED90F23DC63C}"/>
              </a:ext>
            </a:extLst>
          </p:cNvPr>
          <p:cNvSpPr/>
          <p:nvPr/>
        </p:nvSpPr>
        <p:spPr>
          <a:xfrm>
            <a:off x="309732" y="2325949"/>
            <a:ext cx="772357" cy="1530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Alt</a:t>
            </a:r>
          </a:p>
          <a:p>
            <a:pPr algn="ctr"/>
            <a:r>
              <a:rPr lang="en-US"/>
              <a:t>DATA</a:t>
            </a:r>
          </a:p>
        </p:txBody>
      </p:sp>
      <p:cxnSp>
        <p:nvCxnSpPr>
          <p:cNvPr id="7" name="Straight Arrow Connector 6" descr="1 of 3 arrows indicating that 1 large file was decomposed to 3 smaller files according to years: 2019-2021">
            <a:extLst>
              <a:ext uri="{FF2B5EF4-FFF2-40B4-BE49-F238E27FC236}">
                <a16:creationId xmlns:a16="http://schemas.microsoft.com/office/drawing/2014/main" id="{57C9D2F0-1C60-D143-8E15-CB6455D059E9}"/>
              </a:ext>
            </a:extLst>
          </p:cNvPr>
          <p:cNvCxnSpPr>
            <a:stCxn id="6" idx="3"/>
          </p:cNvCxnSpPr>
          <p:nvPr/>
        </p:nvCxnSpPr>
        <p:spPr>
          <a:xfrm flipV="1">
            <a:off x="1082089" y="2610036"/>
            <a:ext cx="338338" cy="4813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descr="1 of 3 arrows indicating that 1 large file was decomposed to 3 smaller files according to years: 2019-2021">
            <a:extLst>
              <a:ext uri="{FF2B5EF4-FFF2-40B4-BE49-F238E27FC236}">
                <a16:creationId xmlns:a16="http://schemas.microsoft.com/office/drawing/2014/main" id="{97FBC6C2-DDD4-CDB5-C035-76779D7E4246}"/>
              </a:ext>
            </a:extLst>
          </p:cNvPr>
          <p:cNvCxnSpPr>
            <a:cxnSpLocks/>
            <a:stCxn id="6" idx="3"/>
          </p:cNvCxnSpPr>
          <p:nvPr/>
        </p:nvCxnSpPr>
        <p:spPr>
          <a:xfrm flipV="1">
            <a:off x="1082089" y="3091359"/>
            <a:ext cx="338338"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descr="1 of 3 arrows indicating that 1 large file was decomposed to 3 smaller files according to years: 2019-2021">
            <a:extLst>
              <a:ext uri="{FF2B5EF4-FFF2-40B4-BE49-F238E27FC236}">
                <a16:creationId xmlns:a16="http://schemas.microsoft.com/office/drawing/2014/main" id="{B2995C37-4104-7651-E140-E23287A295C2}"/>
              </a:ext>
            </a:extLst>
          </p:cNvPr>
          <p:cNvCxnSpPr>
            <a:cxnSpLocks/>
            <a:stCxn id="6" idx="3"/>
          </p:cNvCxnSpPr>
          <p:nvPr/>
        </p:nvCxnSpPr>
        <p:spPr>
          <a:xfrm>
            <a:off x="1082089" y="3091360"/>
            <a:ext cx="338338" cy="48132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Diagram 4" descr="Rectangular shapes indicating there are 3 separate years of data: 2019 to 2021">
            <a:extLst>
              <a:ext uri="{FF2B5EF4-FFF2-40B4-BE49-F238E27FC236}">
                <a16:creationId xmlns:a16="http://schemas.microsoft.com/office/drawing/2014/main" id="{654B5F21-192C-F386-D743-11E426220617}"/>
              </a:ext>
            </a:extLst>
          </p:cNvPr>
          <p:cNvGraphicFramePr/>
          <p:nvPr>
            <p:extLst>
              <p:ext uri="{D42A27DB-BD31-4B8C-83A1-F6EECF244321}">
                <p14:modId xmlns:p14="http://schemas.microsoft.com/office/powerpoint/2010/main" val="2488124974"/>
              </p:ext>
            </p:extLst>
          </p:nvPr>
        </p:nvGraphicFramePr>
        <p:xfrm>
          <a:off x="1268520" y="2325950"/>
          <a:ext cx="1146206" cy="1530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Connector: Elbow 12" descr="Arrow indicating that three separate years of data were assigned geo-coding">
            <a:extLst>
              <a:ext uri="{FF2B5EF4-FFF2-40B4-BE49-F238E27FC236}">
                <a16:creationId xmlns:a16="http://schemas.microsoft.com/office/drawing/2014/main" id="{EC181DEB-AAC2-25BB-2495-74D0560D6D88}"/>
              </a:ext>
            </a:extLst>
          </p:cNvPr>
          <p:cNvCxnSpPr>
            <a:cxnSpLocks/>
            <a:endCxn id="10" idx="1"/>
          </p:cNvCxnSpPr>
          <p:nvPr/>
        </p:nvCxnSpPr>
        <p:spPr>
          <a:xfrm rot="16200000" flipH="1">
            <a:off x="1505251" y="3978107"/>
            <a:ext cx="599752" cy="35708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53EFA93-E1EE-0317-F211-959F3AC6965B}"/>
              </a:ext>
            </a:extLst>
          </p:cNvPr>
          <p:cNvSpPr/>
          <p:nvPr/>
        </p:nvSpPr>
        <p:spPr>
          <a:xfrm>
            <a:off x="1983667" y="4208687"/>
            <a:ext cx="963721" cy="4956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Country</a:t>
            </a:r>
          </a:p>
          <a:p>
            <a:pPr algn="ctr"/>
            <a:r>
              <a:rPr lang="en-US"/>
              <a:t>Codes</a:t>
            </a:r>
          </a:p>
        </p:txBody>
      </p:sp>
      <p:graphicFrame>
        <p:nvGraphicFramePr>
          <p:cNvPr id="11" name="Diagram 10" descr="Rectangular shape and related text box describing the methods used to map the data from IATA codes to country codes for geo-coding.">
            <a:extLst>
              <a:ext uri="{FF2B5EF4-FFF2-40B4-BE49-F238E27FC236}">
                <a16:creationId xmlns:a16="http://schemas.microsoft.com/office/drawing/2014/main" id="{7CE19C4F-6B49-8840-73FA-DF08DA1DCB0D}"/>
              </a:ext>
            </a:extLst>
          </p:cNvPr>
          <p:cNvGraphicFramePr/>
          <p:nvPr>
            <p:extLst>
              <p:ext uri="{D42A27DB-BD31-4B8C-83A1-F6EECF244321}">
                <p14:modId xmlns:p14="http://schemas.microsoft.com/office/powerpoint/2010/main" val="873715621"/>
              </p:ext>
            </p:extLst>
          </p:nvPr>
        </p:nvGraphicFramePr>
        <p:xfrm>
          <a:off x="1983667" y="4704358"/>
          <a:ext cx="963721" cy="9757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4" name="Connector: Elbow 13" descr="Arrow indicating that three separate years of data were geo-coded">
            <a:extLst>
              <a:ext uri="{FF2B5EF4-FFF2-40B4-BE49-F238E27FC236}">
                <a16:creationId xmlns:a16="http://schemas.microsoft.com/office/drawing/2014/main" id="{F61C7F72-F04C-9B79-DC4E-5A168312CB75}"/>
              </a:ext>
            </a:extLst>
          </p:cNvPr>
          <p:cNvCxnSpPr>
            <a:cxnSpLocks/>
            <a:stCxn id="10" idx="3"/>
          </p:cNvCxnSpPr>
          <p:nvPr/>
        </p:nvCxnSpPr>
        <p:spPr>
          <a:xfrm flipV="1">
            <a:off x="2947388" y="3856769"/>
            <a:ext cx="357080" cy="599754"/>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Diagram 11" descr="Rectangular shapes indicating there are 3 separate years of data: 2019 to 2021">
            <a:extLst>
              <a:ext uri="{FF2B5EF4-FFF2-40B4-BE49-F238E27FC236}">
                <a16:creationId xmlns:a16="http://schemas.microsoft.com/office/drawing/2014/main" id="{634BCAD9-2FE3-66AB-C8FA-595D774F21EF}"/>
              </a:ext>
            </a:extLst>
          </p:cNvPr>
          <p:cNvGraphicFramePr/>
          <p:nvPr>
            <p:extLst>
              <p:ext uri="{D42A27DB-BD31-4B8C-83A1-F6EECF244321}">
                <p14:modId xmlns:p14="http://schemas.microsoft.com/office/powerpoint/2010/main" val="2446405834"/>
              </p:ext>
            </p:extLst>
          </p:nvPr>
        </p:nvGraphicFramePr>
        <p:xfrm>
          <a:off x="2601157" y="2325948"/>
          <a:ext cx="1146206" cy="153082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19" name="Straight Arrow Connector 18" descr="Arrow indicating that 3 separate years of data are input in to the ETL process where the data is transformed to monthly files and processed in monthly batches">
            <a:extLst>
              <a:ext uri="{FF2B5EF4-FFF2-40B4-BE49-F238E27FC236}">
                <a16:creationId xmlns:a16="http://schemas.microsoft.com/office/drawing/2014/main" id="{FCC6C5EE-2EF0-22E2-CC8E-8916193AEEA2}"/>
              </a:ext>
            </a:extLst>
          </p:cNvPr>
          <p:cNvCxnSpPr>
            <a:cxnSpLocks/>
          </p:cNvCxnSpPr>
          <p:nvPr/>
        </p:nvCxnSpPr>
        <p:spPr>
          <a:xfrm>
            <a:off x="3561919" y="3091358"/>
            <a:ext cx="4705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 name="Rectangle: Rounded Corners 3" descr="Extract Transform Load process for project entailing scope delineation, data aggregation, and index labeling">
            <a:extLst>
              <a:ext uri="{FF2B5EF4-FFF2-40B4-BE49-F238E27FC236}">
                <a16:creationId xmlns:a16="http://schemas.microsoft.com/office/drawing/2014/main" id="{36440E95-0CBC-4225-E4CE-7160CB7DEEC4}"/>
              </a:ext>
            </a:extLst>
          </p:cNvPr>
          <p:cNvSpPr/>
          <p:nvPr/>
        </p:nvSpPr>
        <p:spPr>
          <a:xfrm>
            <a:off x="4032437" y="1262359"/>
            <a:ext cx="6481685" cy="433328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2B2A32E-66CA-50BB-63E3-D5AB1A07C47A}"/>
              </a:ext>
            </a:extLst>
          </p:cNvPr>
          <p:cNvSpPr txBox="1"/>
          <p:nvPr/>
        </p:nvSpPr>
        <p:spPr>
          <a:xfrm>
            <a:off x="5375677" y="1268920"/>
            <a:ext cx="3887431" cy="646331"/>
          </a:xfrm>
          <a:prstGeom prst="rect">
            <a:avLst/>
          </a:prstGeom>
          <a:noFill/>
        </p:spPr>
        <p:txBody>
          <a:bodyPr wrap="square" rtlCol="0">
            <a:spAutoFit/>
          </a:bodyPr>
          <a:lstStyle/>
          <a:p>
            <a:pPr algn="ctr"/>
            <a:r>
              <a:rPr lang="en-US"/>
              <a:t>Extract-Transform-Load (ETL)</a:t>
            </a:r>
          </a:p>
          <a:p>
            <a:pPr algn="ctr"/>
            <a:r>
              <a:rPr lang="en-US"/>
              <a:t>Data processing in monthly batches</a:t>
            </a:r>
          </a:p>
        </p:txBody>
      </p:sp>
      <p:graphicFrame>
        <p:nvGraphicFramePr>
          <p:cNvPr id="15" name="Diagram 14" descr="Diagram showing scope as an ETL component.  Scope has sub-components of removing international to international flights and also removing unscheduled flights">
            <a:extLst>
              <a:ext uri="{FF2B5EF4-FFF2-40B4-BE49-F238E27FC236}">
                <a16:creationId xmlns:a16="http://schemas.microsoft.com/office/drawing/2014/main" id="{24F47B6D-467F-28FA-4FBA-EC821EC23116}"/>
              </a:ext>
            </a:extLst>
          </p:cNvPr>
          <p:cNvGraphicFramePr/>
          <p:nvPr>
            <p:extLst>
              <p:ext uri="{D42A27DB-BD31-4B8C-83A1-F6EECF244321}">
                <p14:modId xmlns:p14="http://schemas.microsoft.com/office/powerpoint/2010/main" val="1088639462"/>
              </p:ext>
            </p:extLst>
          </p:nvPr>
        </p:nvGraphicFramePr>
        <p:xfrm>
          <a:off x="4002017" y="2153769"/>
          <a:ext cx="2066031" cy="2016797"/>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17" name="Diagram 16" descr="Diagram showing aggregation as an ETL component.  The data is aggregated by airport, cabin class, and region">
            <a:extLst>
              <a:ext uri="{FF2B5EF4-FFF2-40B4-BE49-F238E27FC236}">
                <a16:creationId xmlns:a16="http://schemas.microsoft.com/office/drawing/2014/main" id="{2C772C93-4D87-1E1F-72A1-0C05E5BF3056}"/>
              </a:ext>
            </a:extLst>
          </p:cNvPr>
          <p:cNvGraphicFramePr/>
          <p:nvPr>
            <p:extLst>
              <p:ext uri="{D42A27DB-BD31-4B8C-83A1-F6EECF244321}">
                <p14:modId xmlns:p14="http://schemas.microsoft.com/office/powerpoint/2010/main" val="3128530862"/>
              </p:ext>
            </p:extLst>
          </p:nvPr>
        </p:nvGraphicFramePr>
        <p:xfrm>
          <a:off x="6077207" y="2136280"/>
          <a:ext cx="2066031" cy="2016797"/>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16" name="Diagram 15" descr="Diagram showing index labeling as an ETL component.  The indexes to be labeled are the industry and commodity indexes">
            <a:extLst>
              <a:ext uri="{FF2B5EF4-FFF2-40B4-BE49-F238E27FC236}">
                <a16:creationId xmlns:a16="http://schemas.microsoft.com/office/drawing/2014/main" id="{837F6012-73FF-142B-70F6-14D097DABFBB}"/>
              </a:ext>
            </a:extLst>
          </p:cNvPr>
          <p:cNvGraphicFramePr/>
          <p:nvPr>
            <p:extLst>
              <p:ext uri="{D42A27DB-BD31-4B8C-83A1-F6EECF244321}">
                <p14:modId xmlns:p14="http://schemas.microsoft.com/office/powerpoint/2010/main" val="2817213709"/>
              </p:ext>
            </p:extLst>
          </p:nvPr>
        </p:nvGraphicFramePr>
        <p:xfrm>
          <a:off x="8318721" y="2153769"/>
          <a:ext cx="2066031" cy="2016797"/>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cxnSp>
        <p:nvCxnSpPr>
          <p:cNvPr id="24" name="Connector: Elbow 23" descr="Arrow indicating that in-scope data is then labeled with international regions ">
            <a:extLst>
              <a:ext uri="{FF2B5EF4-FFF2-40B4-BE49-F238E27FC236}">
                <a16:creationId xmlns:a16="http://schemas.microsoft.com/office/drawing/2014/main" id="{CAE3B0E0-82F2-9DC2-C117-FF938CA5AFB4}"/>
              </a:ext>
            </a:extLst>
          </p:cNvPr>
          <p:cNvCxnSpPr>
            <a:cxnSpLocks/>
          </p:cNvCxnSpPr>
          <p:nvPr/>
        </p:nvCxnSpPr>
        <p:spPr>
          <a:xfrm>
            <a:off x="5382556" y="4314102"/>
            <a:ext cx="1363488" cy="271676"/>
          </a:xfrm>
          <a:prstGeom prst="bentConnector3">
            <a:avLst>
              <a:gd name="adj1" fmla="val -1682"/>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1" name="Diagram 20" descr="Rectangular shape describing the international regions use to label the data in the ETL process">
            <a:extLst>
              <a:ext uri="{FF2B5EF4-FFF2-40B4-BE49-F238E27FC236}">
                <a16:creationId xmlns:a16="http://schemas.microsoft.com/office/drawing/2014/main" id="{69B92034-23E1-E3A1-E217-4C31B7DE0728}"/>
              </a:ext>
            </a:extLst>
          </p:cNvPr>
          <p:cNvGraphicFramePr/>
          <p:nvPr>
            <p:extLst>
              <p:ext uri="{D42A27DB-BD31-4B8C-83A1-F6EECF244321}">
                <p14:modId xmlns:p14="http://schemas.microsoft.com/office/powerpoint/2010/main" val="534755242"/>
              </p:ext>
            </p:extLst>
          </p:nvPr>
        </p:nvGraphicFramePr>
        <p:xfrm>
          <a:off x="6809445" y="4374106"/>
          <a:ext cx="1388782" cy="939380"/>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cxnSp>
        <p:nvCxnSpPr>
          <p:cNvPr id="22" name="Connector: Elbow 21" descr="Arrow indicating the index labels use the international regions for labeling">
            <a:extLst>
              <a:ext uri="{FF2B5EF4-FFF2-40B4-BE49-F238E27FC236}">
                <a16:creationId xmlns:a16="http://schemas.microsoft.com/office/drawing/2014/main" id="{BB767CEA-F1AD-17AF-FAA3-B9C907311901}"/>
              </a:ext>
            </a:extLst>
          </p:cNvPr>
          <p:cNvCxnSpPr>
            <a:cxnSpLocks/>
          </p:cNvCxnSpPr>
          <p:nvPr/>
        </p:nvCxnSpPr>
        <p:spPr>
          <a:xfrm flipV="1">
            <a:off x="8221284" y="4208687"/>
            <a:ext cx="399369" cy="377091"/>
          </a:xfrm>
          <a:prstGeom prst="bentConnector3">
            <a:avLst>
              <a:gd name="adj1" fmla="val 9668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descr="Arrow indicating the resulting data from the ETL process is used to create the industry and commodity indexes">
            <a:extLst>
              <a:ext uri="{FF2B5EF4-FFF2-40B4-BE49-F238E27FC236}">
                <a16:creationId xmlns:a16="http://schemas.microsoft.com/office/drawing/2014/main" id="{6B8A9962-2042-550C-2A1C-9DF3F2984099}"/>
              </a:ext>
            </a:extLst>
          </p:cNvPr>
          <p:cNvCxnSpPr>
            <a:cxnSpLocks/>
          </p:cNvCxnSpPr>
          <p:nvPr/>
        </p:nvCxnSpPr>
        <p:spPr>
          <a:xfrm flipV="1">
            <a:off x="10564182" y="3111598"/>
            <a:ext cx="359298" cy="1477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Diagram 22" descr="Diagram to show the 2 resulting indexes created">
            <a:extLst>
              <a:ext uri="{FF2B5EF4-FFF2-40B4-BE49-F238E27FC236}">
                <a16:creationId xmlns:a16="http://schemas.microsoft.com/office/drawing/2014/main" id="{0885F3C0-7413-EF79-18B9-17C2075BB2F2}"/>
              </a:ext>
            </a:extLst>
          </p:cNvPr>
          <p:cNvGraphicFramePr/>
          <p:nvPr>
            <p:extLst>
              <p:ext uri="{D42A27DB-BD31-4B8C-83A1-F6EECF244321}">
                <p14:modId xmlns:p14="http://schemas.microsoft.com/office/powerpoint/2010/main" val="3451276992"/>
              </p:ext>
            </p:extLst>
          </p:nvPr>
        </p:nvGraphicFramePr>
        <p:xfrm>
          <a:off x="10825086" y="1948436"/>
          <a:ext cx="1057182" cy="2427467"/>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spTree>
    <p:extLst>
      <p:ext uri="{BB962C8B-B14F-4D97-AF65-F5344CB8AC3E}">
        <p14:creationId xmlns:p14="http://schemas.microsoft.com/office/powerpoint/2010/main" val="1561038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07B57-FCA9-E4DA-6B97-C2CB2BF7DD96}"/>
              </a:ext>
            </a:extLst>
          </p:cNvPr>
          <p:cNvSpPr>
            <a:spLocks noGrp="1"/>
          </p:cNvSpPr>
          <p:nvPr>
            <p:ph type="title"/>
          </p:nvPr>
        </p:nvSpPr>
        <p:spPr/>
        <p:txBody>
          <a:bodyPr/>
          <a:lstStyle/>
          <a:p>
            <a:r>
              <a:rPr lang="en-US"/>
              <a:t>Data &amp; Decision Architecture</a:t>
            </a:r>
          </a:p>
        </p:txBody>
      </p:sp>
      <p:sp>
        <p:nvSpPr>
          <p:cNvPr id="6" name="Rectangle 5">
            <a:extLst>
              <a:ext uri="{FF2B5EF4-FFF2-40B4-BE49-F238E27FC236}">
                <a16:creationId xmlns:a16="http://schemas.microsoft.com/office/drawing/2014/main" id="{262B97DC-7882-0DE5-9096-ED90F23DC63C}"/>
              </a:ext>
            </a:extLst>
          </p:cNvPr>
          <p:cNvSpPr/>
          <p:nvPr/>
        </p:nvSpPr>
        <p:spPr>
          <a:xfrm>
            <a:off x="309732" y="2325949"/>
            <a:ext cx="772357" cy="1530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Alt</a:t>
            </a:r>
          </a:p>
          <a:p>
            <a:pPr algn="ctr"/>
            <a:r>
              <a:rPr lang="en-US" dirty="0"/>
              <a:t>DATA</a:t>
            </a:r>
          </a:p>
        </p:txBody>
      </p:sp>
      <p:cxnSp>
        <p:nvCxnSpPr>
          <p:cNvPr id="7" name="Straight Arrow Connector 6" descr="1 of 3 arrows indicating that 1 large file was decomposed to 3 smaller files according to years: 2019-2021">
            <a:extLst>
              <a:ext uri="{FF2B5EF4-FFF2-40B4-BE49-F238E27FC236}">
                <a16:creationId xmlns:a16="http://schemas.microsoft.com/office/drawing/2014/main" id="{57C9D2F0-1C60-D143-8E15-CB6455D059E9}"/>
              </a:ext>
            </a:extLst>
          </p:cNvPr>
          <p:cNvCxnSpPr>
            <a:stCxn id="6" idx="3"/>
          </p:cNvCxnSpPr>
          <p:nvPr/>
        </p:nvCxnSpPr>
        <p:spPr>
          <a:xfrm flipV="1">
            <a:off x="1082089" y="2610036"/>
            <a:ext cx="338338" cy="4813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descr="1 of 3 arrows indicating that 1 large file was decomposed to 3 smaller files according to years: 2019-2021">
            <a:extLst>
              <a:ext uri="{FF2B5EF4-FFF2-40B4-BE49-F238E27FC236}">
                <a16:creationId xmlns:a16="http://schemas.microsoft.com/office/drawing/2014/main" id="{97FBC6C2-DDD4-CDB5-C035-76779D7E4246}"/>
              </a:ext>
            </a:extLst>
          </p:cNvPr>
          <p:cNvCxnSpPr>
            <a:cxnSpLocks/>
            <a:stCxn id="6" idx="3"/>
          </p:cNvCxnSpPr>
          <p:nvPr/>
        </p:nvCxnSpPr>
        <p:spPr>
          <a:xfrm flipV="1">
            <a:off x="1082089" y="3091359"/>
            <a:ext cx="338338"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descr="1 of 3 arrows indicating that 1 large file was decomposed to 3 smaller files according to years: 2019-2021">
            <a:extLst>
              <a:ext uri="{FF2B5EF4-FFF2-40B4-BE49-F238E27FC236}">
                <a16:creationId xmlns:a16="http://schemas.microsoft.com/office/drawing/2014/main" id="{B2995C37-4104-7651-E140-E23287A295C2}"/>
              </a:ext>
            </a:extLst>
          </p:cNvPr>
          <p:cNvCxnSpPr>
            <a:cxnSpLocks/>
            <a:stCxn id="6" idx="3"/>
          </p:cNvCxnSpPr>
          <p:nvPr/>
        </p:nvCxnSpPr>
        <p:spPr>
          <a:xfrm>
            <a:off x="1082089" y="3091360"/>
            <a:ext cx="338338" cy="48132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Diagram 4" descr="Rectangular shapes indicating there are 3 separate years of data: 2019 to 2021">
            <a:extLst>
              <a:ext uri="{FF2B5EF4-FFF2-40B4-BE49-F238E27FC236}">
                <a16:creationId xmlns:a16="http://schemas.microsoft.com/office/drawing/2014/main" id="{654B5F21-192C-F386-D743-11E426220617}"/>
              </a:ext>
            </a:extLst>
          </p:cNvPr>
          <p:cNvGraphicFramePr/>
          <p:nvPr>
            <p:extLst>
              <p:ext uri="{D42A27DB-BD31-4B8C-83A1-F6EECF244321}">
                <p14:modId xmlns:p14="http://schemas.microsoft.com/office/powerpoint/2010/main" val="2850469052"/>
              </p:ext>
            </p:extLst>
          </p:nvPr>
        </p:nvGraphicFramePr>
        <p:xfrm>
          <a:off x="1312064" y="2325950"/>
          <a:ext cx="1146206" cy="1530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a:extLst>
              <a:ext uri="{FF2B5EF4-FFF2-40B4-BE49-F238E27FC236}">
                <a16:creationId xmlns:a16="http://schemas.microsoft.com/office/drawing/2014/main" id="{953EFA93-E1EE-0317-F211-959F3AC6965B}"/>
              </a:ext>
            </a:extLst>
          </p:cNvPr>
          <p:cNvSpPr/>
          <p:nvPr/>
        </p:nvSpPr>
        <p:spPr>
          <a:xfrm>
            <a:off x="1403306" y="4425178"/>
            <a:ext cx="963721" cy="4956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Geo-</a:t>
            </a:r>
          </a:p>
          <a:p>
            <a:pPr algn="ctr"/>
            <a:r>
              <a:rPr lang="en-US" dirty="0"/>
              <a:t>Coding</a:t>
            </a:r>
          </a:p>
        </p:txBody>
      </p:sp>
      <p:cxnSp>
        <p:nvCxnSpPr>
          <p:cNvPr id="27" name="Straight Arrow Connector 26" descr="Arrow indicating that three separate years of data were geo-coded">
            <a:extLst>
              <a:ext uri="{FF2B5EF4-FFF2-40B4-BE49-F238E27FC236}">
                <a16:creationId xmlns:a16="http://schemas.microsoft.com/office/drawing/2014/main" id="{D8265418-6658-11B8-D7B5-26A1EE5383A6}"/>
              </a:ext>
            </a:extLst>
          </p:cNvPr>
          <p:cNvCxnSpPr>
            <a:cxnSpLocks/>
            <a:stCxn id="10" idx="0"/>
            <a:endCxn id="5" idx="2"/>
          </p:cNvCxnSpPr>
          <p:nvPr/>
        </p:nvCxnSpPr>
        <p:spPr>
          <a:xfrm flipV="1">
            <a:off x="1885167" y="3856771"/>
            <a:ext cx="0" cy="5684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descr="Arrow indicating that 3 separate years of data are input in to the ETL process where the data is transformed to monthly files and processed in monthly batches">
            <a:extLst>
              <a:ext uri="{FF2B5EF4-FFF2-40B4-BE49-F238E27FC236}">
                <a16:creationId xmlns:a16="http://schemas.microsoft.com/office/drawing/2014/main" id="{FCC6C5EE-2EF0-22E2-CC8E-8916193AEEA2}"/>
              </a:ext>
            </a:extLst>
          </p:cNvPr>
          <p:cNvCxnSpPr>
            <a:cxnSpLocks/>
          </p:cNvCxnSpPr>
          <p:nvPr/>
        </p:nvCxnSpPr>
        <p:spPr>
          <a:xfrm>
            <a:off x="2501815" y="3073757"/>
            <a:ext cx="4705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descr="Extract Transform Load process for project entailing scope delineation, data aggregation, and index labeling">
            <a:extLst>
              <a:ext uri="{FF2B5EF4-FFF2-40B4-BE49-F238E27FC236}">
                <a16:creationId xmlns:a16="http://schemas.microsoft.com/office/drawing/2014/main" id="{57F3138A-D4CD-8B63-688F-C1F0B6621695}"/>
              </a:ext>
            </a:extLst>
          </p:cNvPr>
          <p:cNvSpPr/>
          <p:nvPr/>
        </p:nvSpPr>
        <p:spPr>
          <a:xfrm>
            <a:off x="3196045" y="1262360"/>
            <a:ext cx="6554293" cy="42929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49BB6F0E-B5EC-4F4E-5B46-E639645EAC1C}"/>
              </a:ext>
            </a:extLst>
          </p:cNvPr>
          <p:cNvSpPr txBox="1"/>
          <p:nvPr/>
        </p:nvSpPr>
        <p:spPr>
          <a:xfrm>
            <a:off x="4524976" y="1858738"/>
            <a:ext cx="3887431" cy="461665"/>
          </a:xfrm>
          <a:prstGeom prst="rect">
            <a:avLst/>
          </a:prstGeom>
          <a:noFill/>
        </p:spPr>
        <p:txBody>
          <a:bodyPr wrap="square" rtlCol="0">
            <a:spAutoFit/>
          </a:bodyPr>
          <a:lstStyle/>
          <a:p>
            <a:pPr algn="ctr"/>
            <a:r>
              <a:rPr lang="en-US" sz="2400" dirty="0"/>
              <a:t>Extract-Transform-Load (ETL)</a:t>
            </a:r>
          </a:p>
        </p:txBody>
      </p:sp>
      <p:sp>
        <p:nvSpPr>
          <p:cNvPr id="18" name="TextBox 17">
            <a:extLst>
              <a:ext uri="{FF2B5EF4-FFF2-40B4-BE49-F238E27FC236}">
                <a16:creationId xmlns:a16="http://schemas.microsoft.com/office/drawing/2014/main" id="{E2B2A32E-66CA-50BB-63E3-D5AB1A07C47A}"/>
              </a:ext>
            </a:extLst>
          </p:cNvPr>
          <p:cNvSpPr txBox="1"/>
          <p:nvPr/>
        </p:nvSpPr>
        <p:spPr>
          <a:xfrm>
            <a:off x="4524975" y="5119223"/>
            <a:ext cx="3887431" cy="369332"/>
          </a:xfrm>
          <a:prstGeom prst="rect">
            <a:avLst/>
          </a:prstGeom>
          <a:noFill/>
        </p:spPr>
        <p:txBody>
          <a:bodyPr wrap="square" rtlCol="0">
            <a:spAutoFit/>
          </a:bodyPr>
          <a:lstStyle/>
          <a:p>
            <a:pPr algn="ctr"/>
            <a:r>
              <a:rPr lang="en-US" dirty="0"/>
              <a:t>Data processing in MONTHLY batches</a:t>
            </a:r>
          </a:p>
        </p:txBody>
      </p:sp>
      <p:graphicFrame>
        <p:nvGraphicFramePr>
          <p:cNvPr id="3" name="Diagram 2" descr="Diagram showing the ETL components of scope, aggregation, and index labeling">
            <a:extLst>
              <a:ext uri="{FF2B5EF4-FFF2-40B4-BE49-F238E27FC236}">
                <a16:creationId xmlns:a16="http://schemas.microsoft.com/office/drawing/2014/main" id="{4071DA70-79B3-03B1-A963-65F93E3DA160}"/>
              </a:ext>
            </a:extLst>
          </p:cNvPr>
          <p:cNvGraphicFramePr/>
          <p:nvPr>
            <p:extLst>
              <p:ext uri="{D42A27DB-BD31-4B8C-83A1-F6EECF244321}">
                <p14:modId xmlns:p14="http://schemas.microsoft.com/office/powerpoint/2010/main" val="1432819223"/>
              </p:ext>
            </p:extLst>
          </p:nvPr>
        </p:nvGraphicFramePr>
        <p:xfrm>
          <a:off x="3261878" y="1554111"/>
          <a:ext cx="6428896" cy="307449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20" name="Straight Arrow Connector 19" descr="Arrow indicating the resulting data from the ETL process is used to create the industry and commodity indexes">
            <a:extLst>
              <a:ext uri="{FF2B5EF4-FFF2-40B4-BE49-F238E27FC236}">
                <a16:creationId xmlns:a16="http://schemas.microsoft.com/office/drawing/2014/main" id="{6B8A9962-2042-550C-2A1C-9DF3F2984099}"/>
              </a:ext>
            </a:extLst>
          </p:cNvPr>
          <p:cNvCxnSpPr>
            <a:cxnSpLocks/>
          </p:cNvCxnSpPr>
          <p:nvPr/>
        </p:nvCxnSpPr>
        <p:spPr>
          <a:xfrm>
            <a:off x="9962607" y="3147029"/>
            <a:ext cx="6091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Diagram 22" descr="Diagram to show the 2 resulting indexes created">
            <a:extLst>
              <a:ext uri="{FF2B5EF4-FFF2-40B4-BE49-F238E27FC236}">
                <a16:creationId xmlns:a16="http://schemas.microsoft.com/office/drawing/2014/main" id="{0885F3C0-7413-EF79-18B9-17C2075BB2F2}"/>
              </a:ext>
            </a:extLst>
          </p:cNvPr>
          <p:cNvGraphicFramePr/>
          <p:nvPr>
            <p:extLst>
              <p:ext uri="{D42A27DB-BD31-4B8C-83A1-F6EECF244321}">
                <p14:modId xmlns:p14="http://schemas.microsoft.com/office/powerpoint/2010/main" val="2801455273"/>
              </p:ext>
            </p:extLst>
          </p:nvPr>
        </p:nvGraphicFramePr>
        <p:xfrm>
          <a:off x="10825086" y="1948436"/>
          <a:ext cx="1057182" cy="242746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19602842"/>
      </p:ext>
    </p:extLst>
  </p:cSld>
  <p:clrMapOvr>
    <a:masterClrMapping/>
  </p:clrMapOvr>
</p:sld>
</file>

<file path=ppt/theme/theme1.xml><?xml version="1.0" encoding="utf-8"?>
<a:theme xmlns:a="http://schemas.openxmlformats.org/drawingml/2006/main" name="Custom Design">
  <a:themeElements>
    <a:clrScheme name="Custom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FFFFFF"/>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Brand_core-widescreen-slides.potx" id="{EF0090F2-93A8-4A4D-B539-A380A752E5F4}" vid="{A599D729-591D-4759-9ED8-301693338D9F}"/>
    </a:ext>
  </a:extLst>
</a:theme>
</file>

<file path=ppt/theme/theme2.xml><?xml version="1.0" encoding="utf-8"?>
<a:theme xmlns:a="http://schemas.openxmlformats.org/drawingml/2006/main" name="BLS Trendline Content Slide">
  <a:themeElements>
    <a:clrScheme name="Custom 1">
      <a:dk1>
        <a:srgbClr val="002060"/>
      </a:dk1>
      <a:lt1>
        <a:sysClr val="window" lastClr="FFFFFF"/>
      </a:lt1>
      <a:dk2>
        <a:srgbClr val="002060"/>
      </a:dk2>
      <a:lt2>
        <a:srgbClr val="FFFFFF"/>
      </a:lt2>
      <a:accent1>
        <a:srgbClr val="3E3F67"/>
      </a:accent1>
      <a:accent2>
        <a:srgbClr val="FFC000"/>
      </a:accent2>
      <a:accent3>
        <a:srgbClr val="C00000"/>
      </a:accent3>
      <a:accent4>
        <a:srgbClr val="00B0F0"/>
      </a:accent4>
      <a:accent5>
        <a:srgbClr val="92D050"/>
      </a:accent5>
      <a:accent6>
        <a:srgbClr val="244448"/>
      </a:accent6>
      <a:hlink>
        <a:srgbClr val="00B0F0"/>
      </a:hlink>
      <a:folHlink>
        <a:srgbClr val="00B0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marL="0" marR="0" indent="0" algn="ctr" defTabSz="914400" rtl="0" eaLnBrk="1" fontAlgn="auto" latinLnBrk="0" hangingPunct="1">
          <a:lnSpc>
            <a:spcPct val="100000"/>
          </a:lnSpc>
          <a:spcBef>
            <a:spcPct val="0"/>
          </a:spcBef>
          <a:spcAft>
            <a:spcPts val="0"/>
          </a:spcAft>
          <a:buClrTx/>
          <a:buSzTx/>
          <a:buFontTx/>
          <a:buNone/>
          <a:tabLst/>
          <a:defRPr kumimoji="0"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defRPr>
        </a:defPPr>
      </a:lstStyle>
    </a:txDef>
  </a:objectDefaults>
  <a:extraClrSchemeLst/>
  <a:extLst>
    <a:ext uri="{05A4C25C-085E-4340-85A3-A5531E510DB2}">
      <thm15:themeFamily xmlns:thm15="http://schemas.microsoft.com/office/thememl/2012/main" name="BLS-Brand_core-widescreen-slides.potx" id="{EF0090F2-93A8-4A4D-B539-A380A752E5F4}" vid="{67D88B36-7266-430C-9E3B-FDFC33C298B7}"/>
    </a:ext>
  </a:extLst>
</a:theme>
</file>

<file path=ppt/theme/theme3.xml><?xml version="1.0" encoding="utf-8"?>
<a:theme xmlns:a="http://schemas.openxmlformats.org/drawingml/2006/main" name="Contact Information">
  <a:themeElements>
    <a:clrScheme name="Custom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FFFFFF"/>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Brand_core-widescreen-slides.potx" id="{EF0090F2-93A8-4A4D-B539-A380A752E5F4}" vid="{F8C32204-564B-4169-9AB5-0F771E180D6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axCatchAll xmlns="348739ea-9b47-4c4d-b430-820def0232e7" xsi:nil="true"/>
    <lcf76f155ced4ddcb4097134ff3c332f xmlns="504e48de-e4f2-4d7b-a9e6-7e6b8a958222">
      <Terms xmlns="http://schemas.microsoft.com/office/infopath/2007/PartnerControls"/>
    </lcf76f155ced4ddcb4097134ff3c332f>
    <Explanation xmlns="504e48de-e4f2-4d7b-a9e6-7e6b8a958222" xsi:nil="true"/>
    <SharedWithUsers xmlns="348739ea-9b47-4c4d-b430-820def0232e7">
      <UserInfo>
        <DisplayName>Edwards, Tashi - BLS</DisplayName>
        <AccountId>33</AccountId>
        <AccountType/>
      </UserInfo>
      <UserInfo>
        <DisplayName>Khatchadourian, Kelley - BLS</DisplayName>
        <AccountId>50</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0B886510795FD418C0F094D83F53877" ma:contentTypeVersion="13" ma:contentTypeDescription="Create a new document." ma:contentTypeScope="" ma:versionID="f513ba5ecf108f42b642ad413f0a3cd5">
  <xsd:schema xmlns:xsd="http://www.w3.org/2001/XMLSchema" xmlns:xs="http://www.w3.org/2001/XMLSchema" xmlns:p="http://schemas.microsoft.com/office/2006/metadata/properties" xmlns:ns2="504e48de-e4f2-4d7b-a9e6-7e6b8a958222" xmlns:ns3="348739ea-9b47-4c4d-b430-820def0232e7" targetNamespace="http://schemas.microsoft.com/office/2006/metadata/properties" ma:root="true" ma:fieldsID="442e084c040d34473dfb5d04236c1599" ns2:_="" ns3:_="">
    <xsd:import namespace="504e48de-e4f2-4d7b-a9e6-7e6b8a958222"/>
    <xsd:import namespace="348739ea-9b47-4c4d-b430-820def0232e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Explan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4e48de-e4f2-4d7b-a9e6-7e6b8a9582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24e6e88-2244-44cf-8b2c-73d26098b08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Explanation" ma:index="20" nillable="true" ma:displayName="Explanation" ma:format="Dropdown" ma:internalName="Explana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8739ea-9b47-4c4d-b430-820def0232e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d8cdc92-ffd4-4fab-abf5-f3e909f0ee0e}" ma:internalName="TaxCatchAll" ma:showField="CatchAllData" ma:web="348739ea-9b47-4c4d-b430-820def0232e7">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D57739-CFE2-489B-80E7-1402192F2647}">
  <ds:schemaRefs>
    <ds:schemaRef ds:uri="http://schemas.microsoft.com/sharepoint/v3/contenttype/forms"/>
  </ds:schemaRefs>
</ds:datastoreItem>
</file>

<file path=customXml/itemProps2.xml><?xml version="1.0" encoding="utf-8"?>
<ds:datastoreItem xmlns:ds="http://schemas.openxmlformats.org/officeDocument/2006/customXml" ds:itemID="{E47A7B0C-0821-433A-8EA6-FE22DFCAEA69}">
  <ds:schemaRefs>
    <ds:schemaRef ds:uri="http://purl.org/dc/elements/1.1/"/>
    <ds:schemaRef ds:uri="http://schemas.openxmlformats.org/package/2006/metadata/core-properties"/>
    <ds:schemaRef ds:uri="http://purl.org/dc/terms/"/>
    <ds:schemaRef ds:uri="http://www.w3.org/XML/1998/namespace"/>
    <ds:schemaRef ds:uri="http://schemas.microsoft.com/office/2006/metadata/properties"/>
    <ds:schemaRef ds:uri="504e48de-e4f2-4d7b-a9e6-7e6b8a958222"/>
    <ds:schemaRef ds:uri="http://schemas.microsoft.com/office/2006/documentManagement/types"/>
    <ds:schemaRef ds:uri="http://schemas.microsoft.com/office/infopath/2007/PartnerControls"/>
    <ds:schemaRef ds:uri="348739ea-9b47-4c4d-b430-820def0232e7"/>
    <ds:schemaRef ds:uri="http://purl.org/dc/dcmitype/"/>
  </ds:schemaRefs>
</ds:datastoreItem>
</file>

<file path=customXml/itemProps3.xml><?xml version="1.0" encoding="utf-8"?>
<ds:datastoreItem xmlns:ds="http://schemas.openxmlformats.org/officeDocument/2006/customXml" ds:itemID="{1AF2E74E-C073-457F-BFBD-00A3BDEB11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4e48de-e4f2-4d7b-a9e6-7e6b8a958222"/>
    <ds:schemaRef ds:uri="348739ea-9b47-4c4d-b430-820def0232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bls_widescreen_template</Template>
  <TotalTime>4240</TotalTime>
  <Words>711</Words>
  <Application>Microsoft Office PowerPoint</Application>
  <PresentationFormat>Widescreen</PresentationFormat>
  <Paragraphs>257</Paragraphs>
  <Slides>17</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Arial</vt:lpstr>
      <vt:lpstr>Calibri</vt:lpstr>
      <vt:lpstr>Century Gothic</vt:lpstr>
      <vt:lpstr>Tahoma</vt:lpstr>
      <vt:lpstr>Wingdings</vt:lpstr>
      <vt:lpstr>Wingdings 3</vt:lpstr>
      <vt:lpstr>Custom Design</vt:lpstr>
      <vt:lpstr>BLS Trendline Content Slide</vt:lpstr>
      <vt:lpstr>Contact Information</vt:lpstr>
      <vt:lpstr>An Alternative Data Approach to Index Creation</vt:lpstr>
      <vt:lpstr>What is Alternative Data?</vt:lpstr>
      <vt:lpstr>Alternative Data</vt:lpstr>
      <vt:lpstr>Project Description &amp; Goal</vt:lpstr>
      <vt:lpstr>Project Members</vt:lpstr>
      <vt:lpstr>Alternative Data Characteristics</vt:lpstr>
      <vt:lpstr>Project – Journey to representative data</vt:lpstr>
      <vt:lpstr>Data &amp; Decision Architecture</vt:lpstr>
      <vt:lpstr>Data &amp; Decision Architecture</vt:lpstr>
      <vt:lpstr>Data &amp; Decision Architecture</vt:lpstr>
      <vt:lpstr>Data &amp; Decision Architecture</vt:lpstr>
      <vt:lpstr>Data &amp; Decision Architecture</vt:lpstr>
      <vt:lpstr>Data &amp; Decision Architecture</vt:lpstr>
      <vt:lpstr>Project Methodology</vt:lpstr>
      <vt:lpstr>Project Outcomes</vt:lpstr>
      <vt:lpstr>Project Outcomes</vt:lpstr>
      <vt:lpstr>Contact Information   Tomson.Ayme@bls.gov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Tomson, Ayme - BLS</dc:creator>
  <cp:lastModifiedBy>Fane Lineback (CENSUS/ADFO FED)</cp:lastModifiedBy>
  <cp:revision>3</cp:revision>
  <dcterms:created xsi:type="dcterms:W3CDTF">2023-02-24T16:06:42Z</dcterms:created>
  <dcterms:modified xsi:type="dcterms:W3CDTF">2024-04-12T12:26:00Z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0x010100C0B886510795FD418C0F094D83F53877</vt:lpwstr>
  </property>
  <property fmtid="{D5CDD505-2E9C-101B-9397-08002B2CF9AE}" pid="3" name="MediaServiceImageTags">
    <vt:lpwstr/>
  </property>
</Properties>
</file>